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002DA1-5C7C-4E6E-938C-64934E7349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B02E143-4666-428E-ADFF-DDD7C04714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B0%A1" TargetMode="External"/><Relationship Id="rId13" Type="http://schemas.openxmlformats.org/officeDocument/2006/relationships/hyperlink" Target="https://baike.baidu.com/item/%E9%93%80" TargetMode="External"/><Relationship Id="rId3" Type="http://schemas.openxmlformats.org/officeDocument/2006/relationships/hyperlink" Target="https://baike.baidu.com/item/%E8%BE%90%E5%B0%84" TargetMode="External"/><Relationship Id="rId7" Type="http://schemas.openxmlformats.org/officeDocument/2006/relationships/hyperlink" Target="https://baike.baidu.com/item/%E6%A0%B8%E7%B4%A0" TargetMode="External"/><Relationship Id="rId12" Type="http://schemas.openxmlformats.org/officeDocument/2006/relationships/hyperlink" Target="https://baike.baidu.com/item/%CE%B3%E5%B0%84%E7%BA%BF" TargetMode="External"/><Relationship Id="rId2" Type="http://schemas.openxmlformats.org/officeDocument/2006/relationships/hyperlink" Target="https://baike.baidu.com/item/%E8%87%AA%E7%84%B6%E7%95%8C" TargetMode="External"/><Relationship Id="rId16" Type="http://schemas.openxmlformats.org/officeDocument/2006/relationships/hyperlink" Target="https://baike.baidu.com/item/%E6%94%BE%E5%B0%84%E6%80%A7%E7%89%A9%E8%B4%A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5%9C%B0%E5%A3%B3" TargetMode="External"/><Relationship Id="rId11" Type="http://schemas.openxmlformats.org/officeDocument/2006/relationships/hyperlink" Target="https://baike.baidu.com/item/%E7%94%B5%E5%AD%90" TargetMode="External"/><Relationship Id="rId5" Type="http://schemas.openxmlformats.org/officeDocument/2006/relationships/hyperlink" Target="https://baike.baidu.com/item/%E5%AE%87%E5%AE%99%E5%B0%84%E7%BA%BF" TargetMode="External"/><Relationship Id="rId15" Type="http://schemas.openxmlformats.org/officeDocument/2006/relationships/hyperlink" Target="https://baike.baidu.com/item/%E9%92%8B" TargetMode="External"/><Relationship Id="rId10" Type="http://schemas.openxmlformats.org/officeDocument/2006/relationships/hyperlink" Target="https://baike.baidu.com/item/%E8%83%BD%E9%87%8F" TargetMode="External"/><Relationship Id="rId4" Type="http://schemas.openxmlformats.org/officeDocument/2006/relationships/hyperlink" Target="https://baike.baidu.com/item/%E5%A4%AA%E9%98%B3" TargetMode="External"/><Relationship Id="rId9" Type="http://schemas.openxmlformats.org/officeDocument/2006/relationships/hyperlink" Target="https://baike.baidu.com/item/%E5%B0%84%E7%BA%BF" TargetMode="External"/><Relationship Id="rId14" Type="http://schemas.openxmlformats.org/officeDocument/2006/relationships/hyperlink" Target="https://baike.baidu.com/item/%E9%92%8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1656183"/>
          </a:xfrm>
        </p:spPr>
        <p:txBody>
          <a:bodyPr/>
          <a:lstStyle/>
          <a:p>
            <a:r>
              <a:rPr lang="zh-CN" altLang="en-US" sz="5400" dirty="0" smtClean="0"/>
              <a:t>    身边的电离辐射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                              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尤王杰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08920"/>
            <a:ext cx="347782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20000"/>
                <a:lumOff val="80000"/>
                <a:alpha val="26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我们身边有哪些电离辐射？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44" y="1165848"/>
            <a:ext cx="3387349" cy="23339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75" y="1307177"/>
            <a:ext cx="3240666" cy="20513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69091"/>
            <a:ext cx="2924985" cy="2606037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21010" y="3555882"/>
            <a:ext cx="3130910" cy="4320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                    天然电离辐射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7957" y="3499814"/>
            <a:ext cx="313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安检仪</a:t>
            </a:r>
            <a:endParaRPr lang="zh-CN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6275128"/>
            <a:ext cx="278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医疗仪器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57" y="3830713"/>
            <a:ext cx="3461380" cy="23827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77957" y="6275128"/>
            <a:ext cx="3510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三种射线</a:t>
            </a:r>
            <a:endParaRPr lang="zh-CN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00" y="1886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当然还有一些生活中不太常见的电离辐射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4144">
            <a:off x="334323" y="1147051"/>
            <a:ext cx="2711701" cy="2131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908720"/>
            <a:ext cx="107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稀土矿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0547">
            <a:off x="4848434" y="391547"/>
            <a:ext cx="2763047" cy="2718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28384" y="764704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核电站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57" y="3588790"/>
            <a:ext cx="3810000" cy="25450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1800" y="63093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放射治疗仪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970">
              <a:srgbClr val="000000"/>
            </a:gs>
            <a:gs pos="82000">
              <a:schemeClr val="accent3">
                <a:alpha val="14000"/>
                <a:lumMod val="6000"/>
              </a:schemeClr>
            </a:gs>
            <a:gs pos="10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6064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为什么说电离辐射无处不在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1268760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人类主要接收来自于</a:t>
            </a:r>
            <a:r>
              <a:rPr lang="zh-CN" altLang="en-US" dirty="0" smtClean="0">
                <a:hlinkClick r:id="rId2"/>
              </a:rPr>
              <a:t>自然界</a:t>
            </a:r>
            <a:r>
              <a:rPr lang="zh-CN" altLang="en-US" dirty="0" smtClean="0"/>
              <a:t>的天然</a:t>
            </a:r>
            <a:r>
              <a:rPr lang="zh-CN" altLang="en-US" dirty="0" smtClean="0">
                <a:hlinkClick r:id="rId3"/>
              </a:rPr>
              <a:t>辐射</a:t>
            </a:r>
            <a:r>
              <a:rPr lang="zh-CN" altLang="en-US" dirty="0" smtClean="0"/>
              <a:t>。它来源于</a:t>
            </a:r>
            <a:r>
              <a:rPr lang="zh-CN" altLang="en-US" dirty="0" smtClean="0">
                <a:hlinkClick r:id="rId4"/>
              </a:rPr>
              <a:t>太阳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5"/>
              </a:rPr>
              <a:t>宇宙射线</a:t>
            </a:r>
            <a:r>
              <a:rPr lang="zh-CN" altLang="en-US" dirty="0" smtClean="0"/>
              <a:t>和在</a:t>
            </a:r>
            <a:r>
              <a:rPr lang="zh-CN" altLang="en-US" dirty="0" smtClean="0">
                <a:hlinkClick r:id="rId6"/>
              </a:rPr>
              <a:t>地壳</a:t>
            </a:r>
            <a:r>
              <a:rPr lang="zh-CN" altLang="en-US" dirty="0" smtClean="0"/>
              <a:t>中存在的</a:t>
            </a:r>
            <a:r>
              <a:rPr lang="zh-CN" altLang="en-US" b="1" dirty="0" smtClean="0"/>
              <a:t>放射性</a:t>
            </a:r>
            <a:r>
              <a:rPr lang="zh-CN" altLang="en-US" dirty="0" smtClean="0">
                <a:hlinkClick r:id="rId7"/>
              </a:rPr>
              <a:t>核素</a:t>
            </a:r>
            <a:r>
              <a:rPr lang="zh-CN" altLang="en-US" dirty="0" smtClean="0"/>
              <a:t>。从地下溢出的</a:t>
            </a:r>
            <a:r>
              <a:rPr lang="zh-CN" altLang="en-US" dirty="0" smtClean="0">
                <a:hlinkClick r:id="rId8"/>
              </a:rPr>
              <a:t>氡</a:t>
            </a:r>
            <a:r>
              <a:rPr lang="zh-CN" altLang="en-US" dirty="0" smtClean="0"/>
              <a:t>是</a:t>
            </a:r>
            <a:r>
              <a:rPr lang="zh-CN" altLang="en-US" dirty="0" smtClean="0">
                <a:hlinkClick r:id="rId2"/>
              </a:rPr>
              <a:t>自然界</a:t>
            </a:r>
            <a:r>
              <a:rPr lang="zh-CN" altLang="en-US" dirty="0" smtClean="0">
                <a:hlinkClick r:id="rId3"/>
              </a:rPr>
              <a:t>辐射</a:t>
            </a:r>
            <a:r>
              <a:rPr lang="zh-CN" altLang="en-US" dirty="0" smtClean="0"/>
              <a:t>的另一种重要来源。从太空来的宇宙</a:t>
            </a:r>
            <a:r>
              <a:rPr lang="zh-CN" altLang="en-US" dirty="0" smtClean="0">
                <a:hlinkClick r:id="rId9"/>
              </a:rPr>
              <a:t>射线</a:t>
            </a:r>
            <a:r>
              <a:rPr lang="zh-CN" altLang="en-US" dirty="0" smtClean="0"/>
              <a:t>包括</a:t>
            </a:r>
            <a:r>
              <a:rPr lang="zh-CN" altLang="en-US" dirty="0" smtClean="0">
                <a:hlinkClick r:id="rId10"/>
              </a:rPr>
              <a:t>能量</a:t>
            </a:r>
            <a:r>
              <a:rPr lang="zh-CN" altLang="en-US" dirty="0" smtClean="0"/>
              <a:t>化的光量子，</a:t>
            </a:r>
            <a:r>
              <a:rPr lang="zh-CN" altLang="en-US" dirty="0" smtClean="0">
                <a:hlinkClick r:id="rId11"/>
              </a:rPr>
              <a:t>电子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12"/>
              </a:rPr>
              <a:t>γ</a:t>
            </a:r>
            <a:r>
              <a:rPr lang="zh-CN" altLang="en-US" dirty="0" smtClean="0">
                <a:hlinkClick r:id="rId12"/>
              </a:rPr>
              <a:t>射线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射线。在</a:t>
            </a:r>
            <a:r>
              <a:rPr lang="zh-CN" altLang="en-US" dirty="0" smtClean="0">
                <a:hlinkClick r:id="rId6"/>
              </a:rPr>
              <a:t>地壳</a:t>
            </a:r>
            <a:r>
              <a:rPr lang="zh-CN" altLang="en-US" dirty="0" smtClean="0"/>
              <a:t>中发现的主要放射性核素有</a:t>
            </a:r>
            <a:r>
              <a:rPr lang="zh-CN" altLang="en-US" dirty="0" smtClean="0">
                <a:hlinkClick r:id="rId13"/>
              </a:rPr>
              <a:t>铀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14"/>
              </a:rPr>
              <a:t>钍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15"/>
              </a:rPr>
              <a:t>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及其他</a:t>
            </a:r>
            <a:r>
              <a:rPr lang="zh-CN" altLang="en-US" dirty="0" smtClean="0">
                <a:hlinkClick r:id="rId16"/>
              </a:rPr>
              <a:t>放射性物质</a:t>
            </a:r>
            <a:r>
              <a:rPr lang="zh-CN" altLang="en-US" dirty="0" smtClean="0"/>
              <a:t>。它们释放出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</a:t>
            </a:r>
            <a:r>
              <a:rPr lang="en-US" altLang="zh-CN" dirty="0" smtClean="0"/>
              <a:t>β</a:t>
            </a:r>
            <a:r>
              <a:rPr lang="zh-CN" altLang="en-US" dirty="0" smtClean="0"/>
              <a:t>或</a:t>
            </a:r>
            <a:r>
              <a:rPr lang="en-US" altLang="zh-CN" dirty="0" smtClean="0">
                <a:hlinkClick r:id="rId12"/>
              </a:rPr>
              <a:t>γ</a:t>
            </a:r>
            <a:r>
              <a:rPr lang="zh-CN" altLang="en-US" dirty="0" smtClean="0">
                <a:hlinkClick r:id="rId12"/>
              </a:rPr>
              <a:t>射线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57301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正因为电离辐射无处不在，有些人便戏称人类“身在辐中不知辐”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tx1">
                <a:alpha val="81000"/>
                <a:lumMod val="94000"/>
                <a:lumOff val="6000"/>
              </a:schemeClr>
            </a:gs>
            <a:gs pos="24000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861"/>
            <a:ext cx="9144000" cy="69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450</TotalTime>
  <Words>150</Words>
  <Application>Microsoft Office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穿越</vt:lpstr>
      <vt:lpstr>    身边的电离辐射</vt:lpstr>
      <vt:lpstr>我们身边有哪些电离辐射？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身边的电离辐射</dc:title>
  <dc:creator>Administrator</dc:creator>
  <cp:lastModifiedBy>Administrator</cp:lastModifiedBy>
  <cp:revision>8</cp:revision>
  <dcterms:created xsi:type="dcterms:W3CDTF">2019-10-17T09:53:03Z</dcterms:created>
  <dcterms:modified xsi:type="dcterms:W3CDTF">2019-10-18T09:53:51Z</dcterms:modified>
</cp:coreProperties>
</file>