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84" y="-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496-A3D4-4A8E-8DC0-571E63D02FA2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9AE0-1301-4C5F-AA15-165F640FC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10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496-A3D4-4A8E-8DC0-571E63D02FA2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9AE0-1301-4C5F-AA15-165F640FC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83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496-A3D4-4A8E-8DC0-571E63D02FA2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9AE0-1301-4C5F-AA15-165F640FC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496-A3D4-4A8E-8DC0-571E63D02FA2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9AE0-1301-4C5F-AA15-165F640FC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70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496-A3D4-4A8E-8DC0-571E63D02FA2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9AE0-1301-4C5F-AA15-165F640FC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11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496-A3D4-4A8E-8DC0-571E63D02FA2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9AE0-1301-4C5F-AA15-165F640FC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67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496-A3D4-4A8E-8DC0-571E63D02FA2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9AE0-1301-4C5F-AA15-165F640FC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40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496-A3D4-4A8E-8DC0-571E63D02FA2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9AE0-1301-4C5F-AA15-165F640FC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30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496-A3D4-4A8E-8DC0-571E63D02FA2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9AE0-1301-4C5F-AA15-165F640FC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27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496-A3D4-4A8E-8DC0-571E63D02FA2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9AE0-1301-4C5F-AA15-165F640FC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31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496-A3D4-4A8E-8DC0-571E63D02FA2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9AE0-1301-4C5F-AA15-165F640FC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31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D1496-A3D4-4A8E-8DC0-571E63D02FA2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49AE0-1301-4C5F-AA15-165F640FC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74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dk1"/>
                </a:solidFill>
                <a:prstDash val="solid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3672"/>
            <a:ext cx="9144000" cy="6858000"/>
          </a:xfrm>
          <a:prstGeom prst="rect">
            <a:avLst/>
          </a:prstGeom>
          <a:solidFill>
            <a:schemeClr val="bg1">
              <a:lumMod val="50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75656" y="908720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身边的电离辐射</a:t>
            </a:r>
            <a:endParaRPr lang="zh-CN" altLang="en-US" sz="4800" b="1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4128" y="2204864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2">
                    <a:lumMod val="50000"/>
                  </a:schemeClr>
                </a:solidFill>
              </a:rPr>
              <a:t>计科院 尤王杰</a:t>
            </a:r>
            <a:endParaRPr lang="zh-CN" altLang="en-US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2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48680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2060"/>
                </a:solidFill>
              </a:rPr>
              <a:t>如何看待一年一度的广岛原爆纪念活动？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30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41277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历史背景：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789040"/>
            <a:ext cx="8229600" cy="4525963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1945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年的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日，美国一架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B-29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轰炸机将原子弹“小男孩”投放到广岛上空，耀眼的闪光和天塌地陷般的轰鸣之后，死伤者十余万人，广岛市几乎被夷为平地。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31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-235360" y="0"/>
            <a:ext cx="9614721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dk1"/>
                </a:solidFill>
                <a:prstDash val="solid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1115120"/>
            <a:ext cx="42484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每年的这一天，为了祭奠原子弹爆炸死难者的亡灵，祈祷世界的永久和平，在和平纪念公园的原子弹爆炸死难者慰灵碑（广岛市和平都市纪念碑）前，召开和平纪念仪式（自由参加）。仪式上，广岛市市长宣读和平宣言，呼吁废除核武器以实现世界的永久和平，并将宣言发往世界各国。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62068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广岛和平纪念仪式：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82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55320"/>
            <a:ext cx="3718070" cy="27736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429000"/>
            <a:ext cx="3810000" cy="27736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55320"/>
            <a:ext cx="3810000" cy="27736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9000"/>
            <a:ext cx="3718070" cy="27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dk1"/>
                </a:solidFill>
                <a:prstDash val="solid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3672"/>
            <a:ext cx="9144000" cy="6858000"/>
          </a:xfrm>
          <a:prstGeom prst="rect">
            <a:avLst/>
          </a:prstGeom>
          <a:solidFill>
            <a:schemeClr val="bg1">
              <a:lumMod val="50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1560" y="404664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的看法：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124744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一年一度的广岛原爆纪念活动，是对二战历史的深刻反思与纪念，鲁迅有文“为了忘却的纪念”，我认为广岛原爆纪念活动亦是如此，人们是通过纪念核爆来祈求未来的长远和平。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通过纪念仪式，人们可以时刻铭记原子弹的恐怖，战争的惨痛，更加珍惜当下来之不易的和平，使各国更加谨慎对待核武器的使用。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愿世界再无战争。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75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8ea064e2-db06-4087-8c7d-92168accf20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851506" y="695463"/>
            <a:ext cx="3576661" cy="2934546"/>
            <a:chOff x="2995380" y="1049338"/>
            <a:chExt cx="6201241" cy="5087937"/>
          </a:xfrm>
        </p:grpSpPr>
        <p:sp>
          <p:nvSpPr>
            <p:cNvPr id="7" name="îSļiḑ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704DD5B-480C-4BC5-BB8B-6212C91434FB}"/>
                </a:ext>
              </a:extLst>
            </p:cNvPr>
            <p:cNvSpPr/>
            <p:nvPr/>
          </p:nvSpPr>
          <p:spPr bwMode="auto">
            <a:xfrm>
              <a:off x="3747200" y="1310693"/>
              <a:ext cx="4521102" cy="4512617"/>
            </a:xfrm>
            <a:custGeom>
              <a:avLst/>
              <a:gdLst>
                <a:gd name="T0" fmla="*/ 1282 w 1282"/>
                <a:gd name="T1" fmla="*/ 641 h 1281"/>
                <a:gd name="T2" fmla="*/ 641 w 1282"/>
                <a:gd name="T3" fmla="*/ 0 h 1281"/>
                <a:gd name="T4" fmla="*/ 0 w 1282"/>
                <a:gd name="T5" fmla="*/ 641 h 1281"/>
                <a:gd name="T6" fmla="*/ 528 w 1282"/>
                <a:gd name="T7" fmla="*/ 1272 h 1281"/>
                <a:gd name="T8" fmla="*/ 531 w 1282"/>
                <a:gd name="T9" fmla="*/ 1173 h 1281"/>
                <a:gd name="T10" fmla="*/ 581 w 1282"/>
                <a:gd name="T11" fmla="*/ 1024 h 1281"/>
                <a:gd name="T12" fmla="*/ 818 w 1282"/>
                <a:gd name="T13" fmla="*/ 938 h 1281"/>
                <a:gd name="T14" fmla="*/ 883 w 1282"/>
                <a:gd name="T15" fmla="*/ 887 h 1281"/>
                <a:gd name="T16" fmla="*/ 965 w 1282"/>
                <a:gd name="T17" fmla="*/ 845 h 1281"/>
                <a:gd name="T18" fmla="*/ 1007 w 1282"/>
                <a:gd name="T19" fmla="*/ 748 h 1281"/>
                <a:gd name="T20" fmla="*/ 1043 w 1282"/>
                <a:gd name="T21" fmla="*/ 699 h 1281"/>
                <a:gd name="T22" fmla="*/ 1054 w 1282"/>
                <a:gd name="T23" fmla="*/ 737 h 1281"/>
                <a:gd name="T24" fmla="*/ 1026 w 1282"/>
                <a:gd name="T25" fmla="*/ 883 h 1281"/>
                <a:gd name="T26" fmla="*/ 922 w 1282"/>
                <a:gd name="T27" fmla="*/ 1054 h 1281"/>
                <a:gd name="T28" fmla="*/ 697 w 1282"/>
                <a:gd name="T29" fmla="*/ 1178 h 1281"/>
                <a:gd name="T30" fmla="*/ 684 w 1282"/>
                <a:gd name="T31" fmla="*/ 1271 h 1281"/>
                <a:gd name="T32" fmla="*/ 683 w 1282"/>
                <a:gd name="T33" fmla="*/ 1281 h 1281"/>
                <a:gd name="T34" fmla="*/ 1282 w 1282"/>
                <a:gd name="T35" fmla="*/ 641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2" h="1281">
                  <a:moveTo>
                    <a:pt x="1282" y="641"/>
                  </a:moveTo>
                  <a:cubicBezTo>
                    <a:pt x="1282" y="287"/>
                    <a:pt x="996" y="0"/>
                    <a:pt x="641" y="0"/>
                  </a:cubicBezTo>
                  <a:cubicBezTo>
                    <a:pt x="287" y="0"/>
                    <a:pt x="0" y="287"/>
                    <a:pt x="0" y="641"/>
                  </a:cubicBezTo>
                  <a:cubicBezTo>
                    <a:pt x="0" y="957"/>
                    <a:pt x="228" y="1219"/>
                    <a:pt x="528" y="1272"/>
                  </a:cubicBezTo>
                  <a:cubicBezTo>
                    <a:pt x="530" y="1233"/>
                    <a:pt x="532" y="1189"/>
                    <a:pt x="531" y="1173"/>
                  </a:cubicBezTo>
                  <a:cubicBezTo>
                    <a:pt x="529" y="1141"/>
                    <a:pt x="502" y="1096"/>
                    <a:pt x="581" y="1024"/>
                  </a:cubicBezTo>
                  <a:cubicBezTo>
                    <a:pt x="660" y="952"/>
                    <a:pt x="804" y="946"/>
                    <a:pt x="818" y="938"/>
                  </a:cubicBezTo>
                  <a:cubicBezTo>
                    <a:pt x="831" y="930"/>
                    <a:pt x="858" y="906"/>
                    <a:pt x="883" y="887"/>
                  </a:cubicBezTo>
                  <a:cubicBezTo>
                    <a:pt x="907" y="867"/>
                    <a:pt x="948" y="864"/>
                    <a:pt x="965" y="845"/>
                  </a:cubicBezTo>
                  <a:cubicBezTo>
                    <a:pt x="982" y="827"/>
                    <a:pt x="1007" y="748"/>
                    <a:pt x="1007" y="748"/>
                  </a:cubicBezTo>
                  <a:cubicBezTo>
                    <a:pt x="1007" y="748"/>
                    <a:pt x="1019" y="699"/>
                    <a:pt x="1043" y="699"/>
                  </a:cubicBezTo>
                  <a:cubicBezTo>
                    <a:pt x="1051" y="700"/>
                    <a:pt x="1054" y="715"/>
                    <a:pt x="1054" y="737"/>
                  </a:cubicBezTo>
                  <a:cubicBezTo>
                    <a:pt x="1053" y="781"/>
                    <a:pt x="1039" y="851"/>
                    <a:pt x="1026" y="883"/>
                  </a:cubicBezTo>
                  <a:cubicBezTo>
                    <a:pt x="1006" y="931"/>
                    <a:pt x="964" y="1017"/>
                    <a:pt x="922" y="1054"/>
                  </a:cubicBezTo>
                  <a:cubicBezTo>
                    <a:pt x="880" y="1091"/>
                    <a:pt x="716" y="1144"/>
                    <a:pt x="697" y="1178"/>
                  </a:cubicBezTo>
                  <a:cubicBezTo>
                    <a:pt x="677" y="1212"/>
                    <a:pt x="685" y="1248"/>
                    <a:pt x="684" y="1271"/>
                  </a:cubicBezTo>
                  <a:cubicBezTo>
                    <a:pt x="684" y="1274"/>
                    <a:pt x="684" y="1277"/>
                    <a:pt x="683" y="1281"/>
                  </a:cubicBezTo>
                  <a:cubicBezTo>
                    <a:pt x="1018" y="1259"/>
                    <a:pt x="1282" y="981"/>
                    <a:pt x="1282" y="641"/>
                  </a:cubicBezTo>
                  <a:close/>
                </a:path>
              </a:pathLst>
            </a:custGeom>
            <a:solidFill>
              <a:srgbClr val="82CF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ṩļïḑ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4BD99F5-B176-4B47-B679-8B69DF3194F3}"/>
                </a:ext>
              </a:extLst>
            </p:cNvPr>
            <p:cNvSpPr/>
            <p:nvPr/>
          </p:nvSpPr>
          <p:spPr bwMode="auto">
            <a:xfrm>
              <a:off x="5517286" y="3773200"/>
              <a:ext cx="1948283" cy="2053504"/>
            </a:xfrm>
            <a:custGeom>
              <a:avLst/>
              <a:gdLst>
                <a:gd name="T0" fmla="*/ 195 w 552"/>
                <a:gd name="T1" fmla="*/ 479 h 583"/>
                <a:gd name="T2" fmla="*/ 420 w 552"/>
                <a:gd name="T3" fmla="*/ 355 h 583"/>
                <a:gd name="T4" fmla="*/ 524 w 552"/>
                <a:gd name="T5" fmla="*/ 184 h 583"/>
                <a:gd name="T6" fmla="*/ 552 w 552"/>
                <a:gd name="T7" fmla="*/ 38 h 583"/>
                <a:gd name="T8" fmla="*/ 541 w 552"/>
                <a:gd name="T9" fmla="*/ 0 h 583"/>
                <a:gd name="T10" fmla="*/ 505 w 552"/>
                <a:gd name="T11" fmla="*/ 49 h 583"/>
                <a:gd name="T12" fmla="*/ 463 w 552"/>
                <a:gd name="T13" fmla="*/ 146 h 583"/>
                <a:gd name="T14" fmla="*/ 381 w 552"/>
                <a:gd name="T15" fmla="*/ 188 h 583"/>
                <a:gd name="T16" fmla="*/ 316 w 552"/>
                <a:gd name="T17" fmla="*/ 239 h 583"/>
                <a:gd name="T18" fmla="*/ 79 w 552"/>
                <a:gd name="T19" fmla="*/ 325 h 583"/>
                <a:gd name="T20" fmla="*/ 29 w 552"/>
                <a:gd name="T21" fmla="*/ 474 h 583"/>
                <a:gd name="T22" fmla="*/ 26 w 552"/>
                <a:gd name="T23" fmla="*/ 573 h 583"/>
                <a:gd name="T24" fmla="*/ 139 w 552"/>
                <a:gd name="T25" fmla="*/ 583 h 583"/>
                <a:gd name="T26" fmla="*/ 181 w 552"/>
                <a:gd name="T27" fmla="*/ 582 h 583"/>
                <a:gd name="T28" fmla="*/ 182 w 552"/>
                <a:gd name="T29" fmla="*/ 572 h 583"/>
                <a:gd name="T30" fmla="*/ 195 w 552"/>
                <a:gd name="T31" fmla="*/ 479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2" h="583">
                  <a:moveTo>
                    <a:pt x="195" y="479"/>
                  </a:moveTo>
                  <a:cubicBezTo>
                    <a:pt x="214" y="445"/>
                    <a:pt x="378" y="392"/>
                    <a:pt x="420" y="355"/>
                  </a:cubicBezTo>
                  <a:cubicBezTo>
                    <a:pt x="462" y="318"/>
                    <a:pt x="504" y="232"/>
                    <a:pt x="524" y="184"/>
                  </a:cubicBezTo>
                  <a:cubicBezTo>
                    <a:pt x="537" y="152"/>
                    <a:pt x="551" y="82"/>
                    <a:pt x="552" y="38"/>
                  </a:cubicBezTo>
                  <a:cubicBezTo>
                    <a:pt x="552" y="16"/>
                    <a:pt x="549" y="1"/>
                    <a:pt x="541" y="0"/>
                  </a:cubicBezTo>
                  <a:cubicBezTo>
                    <a:pt x="517" y="0"/>
                    <a:pt x="505" y="49"/>
                    <a:pt x="505" y="49"/>
                  </a:cubicBezTo>
                  <a:cubicBezTo>
                    <a:pt x="505" y="49"/>
                    <a:pt x="480" y="128"/>
                    <a:pt x="463" y="146"/>
                  </a:cubicBezTo>
                  <a:cubicBezTo>
                    <a:pt x="446" y="165"/>
                    <a:pt x="405" y="168"/>
                    <a:pt x="381" y="188"/>
                  </a:cubicBezTo>
                  <a:cubicBezTo>
                    <a:pt x="356" y="207"/>
                    <a:pt x="329" y="231"/>
                    <a:pt x="316" y="239"/>
                  </a:cubicBezTo>
                  <a:cubicBezTo>
                    <a:pt x="302" y="247"/>
                    <a:pt x="158" y="253"/>
                    <a:pt x="79" y="325"/>
                  </a:cubicBezTo>
                  <a:cubicBezTo>
                    <a:pt x="0" y="397"/>
                    <a:pt x="27" y="442"/>
                    <a:pt x="29" y="474"/>
                  </a:cubicBezTo>
                  <a:cubicBezTo>
                    <a:pt x="30" y="490"/>
                    <a:pt x="28" y="534"/>
                    <a:pt x="26" y="573"/>
                  </a:cubicBezTo>
                  <a:cubicBezTo>
                    <a:pt x="63" y="580"/>
                    <a:pt x="101" y="583"/>
                    <a:pt x="139" y="583"/>
                  </a:cubicBezTo>
                  <a:cubicBezTo>
                    <a:pt x="154" y="583"/>
                    <a:pt x="168" y="583"/>
                    <a:pt x="181" y="582"/>
                  </a:cubicBezTo>
                  <a:cubicBezTo>
                    <a:pt x="182" y="578"/>
                    <a:pt x="182" y="575"/>
                    <a:pt x="182" y="572"/>
                  </a:cubicBezTo>
                  <a:cubicBezTo>
                    <a:pt x="183" y="549"/>
                    <a:pt x="175" y="513"/>
                    <a:pt x="195" y="479"/>
                  </a:cubicBezTo>
                  <a:close/>
                </a:path>
              </a:pathLst>
            </a:custGeom>
            <a:solidFill>
              <a:srgbClr val="79C1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ṧ1îḋ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FDA7DBC-1BAC-4CDA-9CE1-60F50D49BB8D}"/>
                </a:ext>
              </a:extLst>
            </p:cNvPr>
            <p:cNvSpPr/>
            <p:nvPr/>
          </p:nvSpPr>
          <p:spPr bwMode="auto">
            <a:xfrm>
              <a:off x="5418853" y="3681556"/>
              <a:ext cx="1946586" cy="2148542"/>
            </a:xfrm>
            <a:custGeom>
              <a:avLst/>
              <a:gdLst>
                <a:gd name="T0" fmla="*/ 541 w 552"/>
                <a:gd name="T1" fmla="*/ 0 h 610"/>
                <a:gd name="T2" fmla="*/ 505 w 552"/>
                <a:gd name="T3" fmla="*/ 49 h 610"/>
                <a:gd name="T4" fmla="*/ 463 w 552"/>
                <a:gd name="T5" fmla="*/ 146 h 610"/>
                <a:gd name="T6" fmla="*/ 381 w 552"/>
                <a:gd name="T7" fmla="*/ 188 h 610"/>
                <a:gd name="T8" fmla="*/ 316 w 552"/>
                <a:gd name="T9" fmla="*/ 239 h 610"/>
                <a:gd name="T10" fmla="*/ 79 w 552"/>
                <a:gd name="T11" fmla="*/ 325 h 610"/>
                <a:gd name="T12" fmla="*/ 29 w 552"/>
                <a:gd name="T13" fmla="*/ 474 h 610"/>
                <a:gd name="T14" fmla="*/ 25 w 552"/>
                <a:gd name="T15" fmla="*/ 594 h 610"/>
                <a:gd name="T16" fmla="*/ 60 w 552"/>
                <a:gd name="T17" fmla="*/ 601 h 610"/>
                <a:gd name="T18" fmla="*/ 159 w 552"/>
                <a:gd name="T19" fmla="*/ 609 h 610"/>
                <a:gd name="T20" fmla="*/ 181 w 552"/>
                <a:gd name="T21" fmla="*/ 609 h 610"/>
                <a:gd name="T22" fmla="*/ 182 w 552"/>
                <a:gd name="T23" fmla="*/ 572 h 610"/>
                <a:gd name="T24" fmla="*/ 195 w 552"/>
                <a:gd name="T25" fmla="*/ 479 h 610"/>
                <a:gd name="T26" fmla="*/ 420 w 552"/>
                <a:gd name="T27" fmla="*/ 355 h 610"/>
                <a:gd name="T28" fmla="*/ 524 w 552"/>
                <a:gd name="T29" fmla="*/ 184 h 610"/>
                <a:gd name="T30" fmla="*/ 552 w 552"/>
                <a:gd name="T31" fmla="*/ 38 h 610"/>
                <a:gd name="T32" fmla="*/ 541 w 552"/>
                <a:gd name="T33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2" h="610">
                  <a:moveTo>
                    <a:pt x="541" y="0"/>
                  </a:moveTo>
                  <a:cubicBezTo>
                    <a:pt x="517" y="0"/>
                    <a:pt x="505" y="49"/>
                    <a:pt x="505" y="49"/>
                  </a:cubicBezTo>
                  <a:cubicBezTo>
                    <a:pt x="505" y="49"/>
                    <a:pt x="480" y="128"/>
                    <a:pt x="463" y="146"/>
                  </a:cubicBezTo>
                  <a:cubicBezTo>
                    <a:pt x="446" y="165"/>
                    <a:pt x="405" y="168"/>
                    <a:pt x="381" y="188"/>
                  </a:cubicBezTo>
                  <a:cubicBezTo>
                    <a:pt x="356" y="207"/>
                    <a:pt x="329" y="231"/>
                    <a:pt x="316" y="239"/>
                  </a:cubicBezTo>
                  <a:cubicBezTo>
                    <a:pt x="302" y="247"/>
                    <a:pt x="158" y="253"/>
                    <a:pt x="79" y="325"/>
                  </a:cubicBezTo>
                  <a:cubicBezTo>
                    <a:pt x="0" y="397"/>
                    <a:pt x="27" y="442"/>
                    <a:pt x="29" y="474"/>
                  </a:cubicBezTo>
                  <a:cubicBezTo>
                    <a:pt x="30" y="493"/>
                    <a:pt x="28" y="550"/>
                    <a:pt x="25" y="594"/>
                  </a:cubicBezTo>
                  <a:cubicBezTo>
                    <a:pt x="36" y="596"/>
                    <a:pt x="48" y="598"/>
                    <a:pt x="60" y="601"/>
                  </a:cubicBezTo>
                  <a:cubicBezTo>
                    <a:pt x="92" y="606"/>
                    <a:pt x="125" y="609"/>
                    <a:pt x="159" y="609"/>
                  </a:cubicBezTo>
                  <a:cubicBezTo>
                    <a:pt x="166" y="610"/>
                    <a:pt x="174" y="610"/>
                    <a:pt x="181" y="609"/>
                  </a:cubicBezTo>
                  <a:cubicBezTo>
                    <a:pt x="181" y="595"/>
                    <a:pt x="181" y="581"/>
                    <a:pt x="182" y="572"/>
                  </a:cubicBezTo>
                  <a:cubicBezTo>
                    <a:pt x="183" y="549"/>
                    <a:pt x="175" y="513"/>
                    <a:pt x="195" y="479"/>
                  </a:cubicBezTo>
                  <a:cubicBezTo>
                    <a:pt x="214" y="445"/>
                    <a:pt x="378" y="392"/>
                    <a:pt x="420" y="355"/>
                  </a:cubicBezTo>
                  <a:cubicBezTo>
                    <a:pt x="462" y="318"/>
                    <a:pt x="504" y="232"/>
                    <a:pt x="524" y="184"/>
                  </a:cubicBezTo>
                  <a:cubicBezTo>
                    <a:pt x="537" y="152"/>
                    <a:pt x="551" y="82"/>
                    <a:pt x="552" y="38"/>
                  </a:cubicBezTo>
                  <a:cubicBezTo>
                    <a:pt x="552" y="16"/>
                    <a:pt x="549" y="1"/>
                    <a:pt x="541" y="0"/>
                  </a:cubicBezTo>
                  <a:close/>
                </a:path>
              </a:pathLst>
            </a:custGeom>
            <a:solidFill>
              <a:srgbClr val="F2D4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sḻîd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1C0247D-E8FD-429F-A9FB-0E1D0BF528A2}"/>
                </a:ext>
              </a:extLst>
            </p:cNvPr>
            <p:cNvSpPr/>
            <p:nvPr/>
          </p:nvSpPr>
          <p:spPr bwMode="auto">
            <a:xfrm>
              <a:off x="6413360" y="4231420"/>
              <a:ext cx="680541" cy="605868"/>
            </a:xfrm>
            <a:custGeom>
              <a:avLst/>
              <a:gdLst>
                <a:gd name="T0" fmla="*/ 4 w 193"/>
                <a:gd name="T1" fmla="*/ 172 h 172"/>
                <a:gd name="T2" fmla="*/ 9 w 193"/>
                <a:gd name="T3" fmla="*/ 170 h 172"/>
                <a:gd name="T4" fmla="*/ 22 w 193"/>
                <a:gd name="T5" fmla="*/ 163 h 172"/>
                <a:gd name="T6" fmla="*/ 31 w 193"/>
                <a:gd name="T7" fmla="*/ 159 h 172"/>
                <a:gd name="T8" fmla="*/ 42 w 193"/>
                <a:gd name="T9" fmla="*/ 152 h 172"/>
                <a:gd name="T10" fmla="*/ 53 w 193"/>
                <a:gd name="T11" fmla="*/ 145 h 172"/>
                <a:gd name="T12" fmla="*/ 66 w 193"/>
                <a:gd name="T13" fmla="*/ 136 h 172"/>
                <a:gd name="T14" fmla="*/ 79 w 193"/>
                <a:gd name="T15" fmla="*/ 126 h 172"/>
                <a:gd name="T16" fmla="*/ 86 w 193"/>
                <a:gd name="T17" fmla="*/ 120 h 172"/>
                <a:gd name="T18" fmla="*/ 92 w 193"/>
                <a:gd name="T19" fmla="*/ 114 h 172"/>
                <a:gd name="T20" fmla="*/ 118 w 193"/>
                <a:gd name="T21" fmla="*/ 85 h 172"/>
                <a:gd name="T22" fmla="*/ 149 w 193"/>
                <a:gd name="T23" fmla="*/ 57 h 172"/>
                <a:gd name="T24" fmla="*/ 165 w 193"/>
                <a:gd name="T25" fmla="*/ 44 h 172"/>
                <a:gd name="T26" fmla="*/ 179 w 193"/>
                <a:gd name="T27" fmla="*/ 29 h 172"/>
                <a:gd name="T28" fmla="*/ 178 w 193"/>
                <a:gd name="T29" fmla="*/ 16 h 172"/>
                <a:gd name="T30" fmla="*/ 163 w 193"/>
                <a:gd name="T31" fmla="*/ 12 h 172"/>
                <a:gd name="T32" fmla="*/ 126 w 193"/>
                <a:gd name="T33" fmla="*/ 24 h 172"/>
                <a:gd name="T34" fmla="*/ 93 w 193"/>
                <a:gd name="T35" fmla="*/ 43 h 172"/>
                <a:gd name="T36" fmla="*/ 66 w 193"/>
                <a:gd name="T37" fmla="*/ 64 h 172"/>
                <a:gd name="T38" fmla="*/ 42 w 193"/>
                <a:gd name="T39" fmla="*/ 82 h 172"/>
                <a:gd name="T40" fmla="*/ 36 w 193"/>
                <a:gd name="T41" fmla="*/ 85 h 172"/>
                <a:gd name="T42" fmla="*/ 33 w 193"/>
                <a:gd name="T43" fmla="*/ 86 h 172"/>
                <a:gd name="T44" fmla="*/ 31 w 193"/>
                <a:gd name="T45" fmla="*/ 87 h 172"/>
                <a:gd name="T46" fmla="*/ 20 w 193"/>
                <a:gd name="T47" fmla="*/ 89 h 172"/>
                <a:gd name="T48" fmla="*/ 6 w 193"/>
                <a:gd name="T49" fmla="*/ 90 h 172"/>
                <a:gd name="T50" fmla="*/ 0 w 193"/>
                <a:gd name="T51" fmla="*/ 91 h 172"/>
                <a:gd name="T52" fmla="*/ 20 w 193"/>
                <a:gd name="T53" fmla="*/ 86 h 172"/>
                <a:gd name="T54" fmla="*/ 29 w 193"/>
                <a:gd name="T55" fmla="*/ 83 h 172"/>
                <a:gd name="T56" fmla="*/ 32 w 193"/>
                <a:gd name="T57" fmla="*/ 82 h 172"/>
                <a:gd name="T58" fmla="*/ 35 w 193"/>
                <a:gd name="T59" fmla="*/ 81 h 172"/>
                <a:gd name="T60" fmla="*/ 40 w 193"/>
                <a:gd name="T61" fmla="*/ 78 h 172"/>
                <a:gd name="T62" fmla="*/ 61 w 193"/>
                <a:gd name="T63" fmla="*/ 58 h 172"/>
                <a:gd name="T64" fmla="*/ 88 w 193"/>
                <a:gd name="T65" fmla="*/ 35 h 172"/>
                <a:gd name="T66" fmla="*/ 121 w 193"/>
                <a:gd name="T67" fmla="*/ 14 h 172"/>
                <a:gd name="T68" fmla="*/ 141 w 193"/>
                <a:gd name="T69" fmla="*/ 6 h 172"/>
                <a:gd name="T70" fmla="*/ 163 w 193"/>
                <a:gd name="T71" fmla="*/ 1 h 172"/>
                <a:gd name="T72" fmla="*/ 175 w 193"/>
                <a:gd name="T73" fmla="*/ 1 h 172"/>
                <a:gd name="T74" fmla="*/ 187 w 193"/>
                <a:gd name="T75" fmla="*/ 8 h 172"/>
                <a:gd name="T76" fmla="*/ 191 w 193"/>
                <a:gd name="T77" fmla="*/ 14 h 172"/>
                <a:gd name="T78" fmla="*/ 193 w 193"/>
                <a:gd name="T79" fmla="*/ 22 h 172"/>
                <a:gd name="T80" fmla="*/ 189 w 193"/>
                <a:gd name="T81" fmla="*/ 35 h 172"/>
                <a:gd name="T82" fmla="*/ 173 w 193"/>
                <a:gd name="T83" fmla="*/ 52 h 172"/>
                <a:gd name="T84" fmla="*/ 156 w 193"/>
                <a:gd name="T85" fmla="*/ 66 h 172"/>
                <a:gd name="T86" fmla="*/ 124 w 193"/>
                <a:gd name="T87" fmla="*/ 92 h 172"/>
                <a:gd name="T88" fmla="*/ 96 w 193"/>
                <a:gd name="T89" fmla="*/ 118 h 172"/>
                <a:gd name="T90" fmla="*/ 68 w 193"/>
                <a:gd name="T91" fmla="*/ 139 h 172"/>
                <a:gd name="T92" fmla="*/ 55 w 193"/>
                <a:gd name="T93" fmla="*/ 147 h 172"/>
                <a:gd name="T94" fmla="*/ 43 w 193"/>
                <a:gd name="T95" fmla="*/ 154 h 172"/>
                <a:gd name="T96" fmla="*/ 32 w 193"/>
                <a:gd name="T97" fmla="*/ 160 h 172"/>
                <a:gd name="T98" fmla="*/ 22 w 193"/>
                <a:gd name="T99" fmla="*/ 164 h 172"/>
                <a:gd name="T100" fmla="*/ 9 w 193"/>
                <a:gd name="T101" fmla="*/ 170 h 172"/>
                <a:gd name="T102" fmla="*/ 4 w 193"/>
                <a:gd name="T10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3" h="172">
                  <a:moveTo>
                    <a:pt x="4" y="172"/>
                  </a:moveTo>
                  <a:cubicBezTo>
                    <a:pt x="4" y="172"/>
                    <a:pt x="6" y="171"/>
                    <a:pt x="9" y="170"/>
                  </a:cubicBezTo>
                  <a:cubicBezTo>
                    <a:pt x="12" y="168"/>
                    <a:pt x="16" y="166"/>
                    <a:pt x="22" y="163"/>
                  </a:cubicBezTo>
                  <a:cubicBezTo>
                    <a:pt x="25" y="162"/>
                    <a:pt x="28" y="160"/>
                    <a:pt x="31" y="159"/>
                  </a:cubicBezTo>
                  <a:cubicBezTo>
                    <a:pt x="34" y="157"/>
                    <a:pt x="38" y="155"/>
                    <a:pt x="42" y="152"/>
                  </a:cubicBezTo>
                  <a:cubicBezTo>
                    <a:pt x="45" y="150"/>
                    <a:pt x="49" y="148"/>
                    <a:pt x="53" y="145"/>
                  </a:cubicBezTo>
                  <a:cubicBezTo>
                    <a:pt x="57" y="142"/>
                    <a:pt x="62" y="139"/>
                    <a:pt x="66" y="136"/>
                  </a:cubicBezTo>
                  <a:cubicBezTo>
                    <a:pt x="70" y="133"/>
                    <a:pt x="75" y="129"/>
                    <a:pt x="79" y="126"/>
                  </a:cubicBezTo>
                  <a:cubicBezTo>
                    <a:pt x="81" y="124"/>
                    <a:pt x="83" y="122"/>
                    <a:pt x="86" y="120"/>
                  </a:cubicBezTo>
                  <a:cubicBezTo>
                    <a:pt x="88" y="118"/>
                    <a:pt x="90" y="116"/>
                    <a:pt x="92" y="114"/>
                  </a:cubicBezTo>
                  <a:cubicBezTo>
                    <a:pt x="101" y="105"/>
                    <a:pt x="109" y="95"/>
                    <a:pt x="118" y="85"/>
                  </a:cubicBezTo>
                  <a:cubicBezTo>
                    <a:pt x="128" y="75"/>
                    <a:pt x="138" y="66"/>
                    <a:pt x="149" y="57"/>
                  </a:cubicBezTo>
                  <a:cubicBezTo>
                    <a:pt x="155" y="53"/>
                    <a:pt x="160" y="48"/>
                    <a:pt x="165" y="44"/>
                  </a:cubicBezTo>
                  <a:cubicBezTo>
                    <a:pt x="171" y="39"/>
                    <a:pt x="176" y="34"/>
                    <a:pt x="179" y="29"/>
                  </a:cubicBezTo>
                  <a:cubicBezTo>
                    <a:pt x="182" y="24"/>
                    <a:pt x="182" y="20"/>
                    <a:pt x="178" y="16"/>
                  </a:cubicBezTo>
                  <a:cubicBezTo>
                    <a:pt x="175" y="13"/>
                    <a:pt x="170" y="12"/>
                    <a:pt x="163" y="12"/>
                  </a:cubicBezTo>
                  <a:cubicBezTo>
                    <a:pt x="151" y="13"/>
                    <a:pt x="138" y="19"/>
                    <a:pt x="126" y="24"/>
                  </a:cubicBezTo>
                  <a:cubicBezTo>
                    <a:pt x="114" y="30"/>
                    <a:pt x="103" y="36"/>
                    <a:pt x="93" y="43"/>
                  </a:cubicBezTo>
                  <a:cubicBezTo>
                    <a:pt x="83" y="50"/>
                    <a:pt x="75" y="57"/>
                    <a:pt x="66" y="64"/>
                  </a:cubicBezTo>
                  <a:cubicBezTo>
                    <a:pt x="58" y="71"/>
                    <a:pt x="50" y="77"/>
                    <a:pt x="42" y="82"/>
                  </a:cubicBezTo>
                  <a:cubicBezTo>
                    <a:pt x="40" y="83"/>
                    <a:pt x="39" y="84"/>
                    <a:pt x="36" y="85"/>
                  </a:cubicBezTo>
                  <a:cubicBezTo>
                    <a:pt x="35" y="85"/>
                    <a:pt x="34" y="86"/>
                    <a:pt x="33" y="86"/>
                  </a:cubicBezTo>
                  <a:cubicBezTo>
                    <a:pt x="32" y="86"/>
                    <a:pt x="31" y="87"/>
                    <a:pt x="31" y="87"/>
                  </a:cubicBezTo>
                  <a:cubicBezTo>
                    <a:pt x="27" y="88"/>
                    <a:pt x="23" y="88"/>
                    <a:pt x="20" y="89"/>
                  </a:cubicBezTo>
                  <a:cubicBezTo>
                    <a:pt x="14" y="90"/>
                    <a:pt x="9" y="90"/>
                    <a:pt x="6" y="90"/>
                  </a:cubicBezTo>
                  <a:cubicBezTo>
                    <a:pt x="2" y="91"/>
                    <a:pt x="0" y="91"/>
                    <a:pt x="0" y="91"/>
                  </a:cubicBezTo>
                  <a:cubicBezTo>
                    <a:pt x="0" y="91"/>
                    <a:pt x="8" y="89"/>
                    <a:pt x="20" y="86"/>
                  </a:cubicBezTo>
                  <a:cubicBezTo>
                    <a:pt x="23" y="85"/>
                    <a:pt x="26" y="84"/>
                    <a:pt x="29" y="83"/>
                  </a:cubicBezTo>
                  <a:cubicBezTo>
                    <a:pt x="30" y="83"/>
                    <a:pt x="31" y="82"/>
                    <a:pt x="32" y="82"/>
                  </a:cubicBezTo>
                  <a:cubicBezTo>
                    <a:pt x="33" y="82"/>
                    <a:pt x="34" y="81"/>
                    <a:pt x="35" y="81"/>
                  </a:cubicBezTo>
                  <a:cubicBezTo>
                    <a:pt x="36" y="80"/>
                    <a:pt x="38" y="79"/>
                    <a:pt x="40" y="78"/>
                  </a:cubicBezTo>
                  <a:cubicBezTo>
                    <a:pt x="46" y="72"/>
                    <a:pt x="53" y="66"/>
                    <a:pt x="61" y="58"/>
                  </a:cubicBezTo>
                  <a:cubicBezTo>
                    <a:pt x="69" y="51"/>
                    <a:pt x="78" y="43"/>
                    <a:pt x="88" y="35"/>
                  </a:cubicBezTo>
                  <a:cubicBezTo>
                    <a:pt x="98" y="28"/>
                    <a:pt x="109" y="21"/>
                    <a:pt x="121" y="14"/>
                  </a:cubicBezTo>
                  <a:cubicBezTo>
                    <a:pt x="127" y="11"/>
                    <a:pt x="134" y="8"/>
                    <a:pt x="141" y="6"/>
                  </a:cubicBezTo>
                  <a:cubicBezTo>
                    <a:pt x="148" y="3"/>
                    <a:pt x="155" y="1"/>
                    <a:pt x="163" y="1"/>
                  </a:cubicBezTo>
                  <a:cubicBezTo>
                    <a:pt x="166" y="0"/>
                    <a:pt x="171" y="0"/>
                    <a:pt x="175" y="1"/>
                  </a:cubicBezTo>
                  <a:cubicBezTo>
                    <a:pt x="179" y="2"/>
                    <a:pt x="184" y="5"/>
                    <a:pt x="187" y="8"/>
                  </a:cubicBezTo>
                  <a:cubicBezTo>
                    <a:pt x="189" y="10"/>
                    <a:pt x="190" y="12"/>
                    <a:pt x="191" y="14"/>
                  </a:cubicBezTo>
                  <a:cubicBezTo>
                    <a:pt x="192" y="17"/>
                    <a:pt x="193" y="19"/>
                    <a:pt x="193" y="22"/>
                  </a:cubicBezTo>
                  <a:cubicBezTo>
                    <a:pt x="193" y="27"/>
                    <a:pt x="191" y="32"/>
                    <a:pt x="189" y="35"/>
                  </a:cubicBezTo>
                  <a:cubicBezTo>
                    <a:pt x="184" y="42"/>
                    <a:pt x="179" y="47"/>
                    <a:pt x="173" y="52"/>
                  </a:cubicBezTo>
                  <a:cubicBezTo>
                    <a:pt x="167" y="57"/>
                    <a:pt x="162" y="61"/>
                    <a:pt x="156" y="66"/>
                  </a:cubicBezTo>
                  <a:cubicBezTo>
                    <a:pt x="145" y="74"/>
                    <a:pt x="134" y="82"/>
                    <a:pt x="124" y="92"/>
                  </a:cubicBezTo>
                  <a:cubicBezTo>
                    <a:pt x="115" y="101"/>
                    <a:pt x="106" y="110"/>
                    <a:pt x="96" y="118"/>
                  </a:cubicBezTo>
                  <a:cubicBezTo>
                    <a:pt x="87" y="126"/>
                    <a:pt x="77" y="133"/>
                    <a:pt x="68" y="139"/>
                  </a:cubicBezTo>
                  <a:cubicBezTo>
                    <a:pt x="63" y="142"/>
                    <a:pt x="59" y="144"/>
                    <a:pt x="55" y="147"/>
                  </a:cubicBezTo>
                  <a:cubicBezTo>
                    <a:pt x="50" y="149"/>
                    <a:pt x="46" y="152"/>
                    <a:pt x="43" y="154"/>
                  </a:cubicBezTo>
                  <a:cubicBezTo>
                    <a:pt x="39" y="156"/>
                    <a:pt x="35" y="158"/>
                    <a:pt x="32" y="160"/>
                  </a:cubicBezTo>
                  <a:cubicBezTo>
                    <a:pt x="28" y="161"/>
                    <a:pt x="25" y="163"/>
                    <a:pt x="22" y="164"/>
                  </a:cubicBezTo>
                  <a:cubicBezTo>
                    <a:pt x="17" y="167"/>
                    <a:pt x="12" y="169"/>
                    <a:pt x="9" y="170"/>
                  </a:cubicBezTo>
                  <a:cubicBezTo>
                    <a:pt x="6" y="171"/>
                    <a:pt x="4" y="172"/>
                    <a:pt x="4" y="172"/>
                  </a:cubicBezTo>
                  <a:close/>
                </a:path>
              </a:pathLst>
            </a:custGeom>
            <a:solidFill>
              <a:srgbClr val="DEC2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ïSlíḑ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174F847-02B9-4FED-B63B-47E289DF3CDD}"/>
                </a:ext>
              </a:extLst>
            </p:cNvPr>
            <p:cNvSpPr/>
            <p:nvPr/>
          </p:nvSpPr>
          <p:spPr bwMode="auto">
            <a:xfrm>
              <a:off x="6871580" y="4280636"/>
              <a:ext cx="156134" cy="127283"/>
            </a:xfrm>
            <a:custGeom>
              <a:avLst/>
              <a:gdLst>
                <a:gd name="T0" fmla="*/ 23 w 44"/>
                <a:gd name="T1" fmla="*/ 36 h 36"/>
                <a:gd name="T2" fmla="*/ 24 w 44"/>
                <a:gd name="T3" fmla="*/ 35 h 36"/>
                <a:gd name="T4" fmla="*/ 27 w 44"/>
                <a:gd name="T5" fmla="*/ 34 h 36"/>
                <a:gd name="T6" fmla="*/ 36 w 44"/>
                <a:gd name="T7" fmla="*/ 26 h 36"/>
                <a:gd name="T8" fmla="*/ 41 w 44"/>
                <a:gd name="T9" fmla="*/ 20 h 36"/>
                <a:gd name="T10" fmla="*/ 42 w 44"/>
                <a:gd name="T11" fmla="*/ 17 h 36"/>
                <a:gd name="T12" fmla="*/ 40 w 44"/>
                <a:gd name="T13" fmla="*/ 13 h 36"/>
                <a:gd name="T14" fmla="*/ 34 w 44"/>
                <a:gd name="T15" fmla="*/ 6 h 36"/>
                <a:gd name="T16" fmla="*/ 31 w 44"/>
                <a:gd name="T17" fmla="*/ 5 h 36"/>
                <a:gd name="T18" fmla="*/ 27 w 44"/>
                <a:gd name="T19" fmla="*/ 6 h 36"/>
                <a:gd name="T20" fmla="*/ 11 w 44"/>
                <a:gd name="T21" fmla="*/ 15 h 36"/>
                <a:gd name="T22" fmla="*/ 8 w 44"/>
                <a:gd name="T23" fmla="*/ 18 h 36"/>
                <a:gd name="T24" fmla="*/ 8 w 44"/>
                <a:gd name="T25" fmla="*/ 18 h 36"/>
                <a:gd name="T26" fmla="*/ 8 w 44"/>
                <a:gd name="T27" fmla="*/ 17 h 36"/>
                <a:gd name="T28" fmla="*/ 8 w 44"/>
                <a:gd name="T29" fmla="*/ 17 h 36"/>
                <a:gd name="T30" fmla="*/ 8 w 44"/>
                <a:gd name="T31" fmla="*/ 17 h 36"/>
                <a:gd name="T32" fmla="*/ 8 w 44"/>
                <a:gd name="T33" fmla="*/ 17 h 36"/>
                <a:gd name="T34" fmla="*/ 8 w 44"/>
                <a:gd name="T35" fmla="*/ 17 h 36"/>
                <a:gd name="T36" fmla="*/ 8 w 44"/>
                <a:gd name="T37" fmla="*/ 17 h 36"/>
                <a:gd name="T38" fmla="*/ 8 w 44"/>
                <a:gd name="T39" fmla="*/ 17 h 36"/>
                <a:gd name="T40" fmla="*/ 8 w 44"/>
                <a:gd name="T41" fmla="*/ 16 h 36"/>
                <a:gd name="T42" fmla="*/ 8 w 44"/>
                <a:gd name="T43" fmla="*/ 16 h 36"/>
                <a:gd name="T44" fmla="*/ 8 w 44"/>
                <a:gd name="T45" fmla="*/ 16 h 36"/>
                <a:gd name="T46" fmla="*/ 8 w 44"/>
                <a:gd name="T47" fmla="*/ 17 h 36"/>
                <a:gd name="T48" fmla="*/ 13 w 44"/>
                <a:gd name="T49" fmla="*/ 22 h 36"/>
                <a:gd name="T50" fmla="*/ 20 w 44"/>
                <a:gd name="T51" fmla="*/ 32 h 36"/>
                <a:gd name="T52" fmla="*/ 23 w 44"/>
                <a:gd name="T53" fmla="*/ 36 h 36"/>
                <a:gd name="T54" fmla="*/ 8 w 44"/>
                <a:gd name="T55" fmla="*/ 27 h 36"/>
                <a:gd name="T56" fmla="*/ 2 w 44"/>
                <a:gd name="T57" fmla="*/ 21 h 36"/>
                <a:gd name="T58" fmla="*/ 1 w 44"/>
                <a:gd name="T59" fmla="*/ 20 h 36"/>
                <a:gd name="T60" fmla="*/ 1 w 44"/>
                <a:gd name="T61" fmla="*/ 19 h 36"/>
                <a:gd name="T62" fmla="*/ 0 w 44"/>
                <a:gd name="T63" fmla="*/ 18 h 36"/>
                <a:gd name="T64" fmla="*/ 0 w 44"/>
                <a:gd name="T65" fmla="*/ 17 h 36"/>
                <a:gd name="T66" fmla="*/ 0 w 44"/>
                <a:gd name="T67" fmla="*/ 16 h 36"/>
                <a:gd name="T68" fmla="*/ 0 w 44"/>
                <a:gd name="T69" fmla="*/ 16 h 36"/>
                <a:gd name="T70" fmla="*/ 0 w 44"/>
                <a:gd name="T71" fmla="*/ 16 h 36"/>
                <a:gd name="T72" fmla="*/ 0 w 44"/>
                <a:gd name="T73" fmla="*/ 16 h 36"/>
                <a:gd name="T74" fmla="*/ 0 w 44"/>
                <a:gd name="T75" fmla="*/ 15 h 36"/>
                <a:gd name="T76" fmla="*/ 0 w 44"/>
                <a:gd name="T77" fmla="*/ 15 h 36"/>
                <a:gd name="T78" fmla="*/ 1 w 44"/>
                <a:gd name="T79" fmla="*/ 14 h 36"/>
                <a:gd name="T80" fmla="*/ 2 w 44"/>
                <a:gd name="T81" fmla="*/ 12 h 36"/>
                <a:gd name="T82" fmla="*/ 7 w 44"/>
                <a:gd name="T83" fmla="*/ 9 h 36"/>
                <a:gd name="T84" fmla="*/ 16 w 44"/>
                <a:gd name="T85" fmla="*/ 4 h 36"/>
                <a:gd name="T86" fmla="*/ 25 w 44"/>
                <a:gd name="T87" fmla="*/ 1 h 36"/>
                <a:gd name="T88" fmla="*/ 31 w 44"/>
                <a:gd name="T89" fmla="*/ 0 h 36"/>
                <a:gd name="T90" fmla="*/ 37 w 44"/>
                <a:gd name="T91" fmla="*/ 3 h 36"/>
                <a:gd name="T92" fmla="*/ 43 w 44"/>
                <a:gd name="T93" fmla="*/ 12 h 36"/>
                <a:gd name="T94" fmla="*/ 44 w 44"/>
                <a:gd name="T95" fmla="*/ 16 h 36"/>
                <a:gd name="T96" fmla="*/ 44 w 44"/>
                <a:gd name="T97" fmla="*/ 17 h 36"/>
                <a:gd name="T98" fmla="*/ 44 w 44"/>
                <a:gd name="T99" fmla="*/ 18 h 36"/>
                <a:gd name="T100" fmla="*/ 44 w 44"/>
                <a:gd name="T101" fmla="*/ 19 h 36"/>
                <a:gd name="T102" fmla="*/ 42 w 44"/>
                <a:gd name="T103" fmla="*/ 21 h 36"/>
                <a:gd name="T104" fmla="*/ 37 w 44"/>
                <a:gd name="T105" fmla="*/ 27 h 36"/>
                <a:gd name="T106" fmla="*/ 27 w 44"/>
                <a:gd name="T107" fmla="*/ 34 h 36"/>
                <a:gd name="T108" fmla="*/ 24 w 44"/>
                <a:gd name="T109" fmla="*/ 36 h 36"/>
                <a:gd name="T110" fmla="*/ 23 w 44"/>
                <a:gd name="T11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4" h="36">
                  <a:moveTo>
                    <a:pt x="23" y="36"/>
                  </a:moveTo>
                  <a:cubicBezTo>
                    <a:pt x="23" y="36"/>
                    <a:pt x="23" y="36"/>
                    <a:pt x="24" y="35"/>
                  </a:cubicBezTo>
                  <a:cubicBezTo>
                    <a:pt x="25" y="35"/>
                    <a:pt x="26" y="35"/>
                    <a:pt x="27" y="34"/>
                  </a:cubicBezTo>
                  <a:cubicBezTo>
                    <a:pt x="30" y="32"/>
                    <a:pt x="33" y="30"/>
                    <a:pt x="36" y="26"/>
                  </a:cubicBezTo>
                  <a:cubicBezTo>
                    <a:pt x="38" y="24"/>
                    <a:pt x="40" y="22"/>
                    <a:pt x="41" y="20"/>
                  </a:cubicBezTo>
                  <a:cubicBezTo>
                    <a:pt x="42" y="19"/>
                    <a:pt x="43" y="17"/>
                    <a:pt x="42" y="17"/>
                  </a:cubicBezTo>
                  <a:cubicBezTo>
                    <a:pt x="42" y="15"/>
                    <a:pt x="41" y="14"/>
                    <a:pt x="40" y="13"/>
                  </a:cubicBezTo>
                  <a:cubicBezTo>
                    <a:pt x="38" y="11"/>
                    <a:pt x="36" y="8"/>
                    <a:pt x="34" y="6"/>
                  </a:cubicBezTo>
                  <a:cubicBezTo>
                    <a:pt x="33" y="5"/>
                    <a:pt x="31" y="5"/>
                    <a:pt x="31" y="5"/>
                  </a:cubicBezTo>
                  <a:cubicBezTo>
                    <a:pt x="30" y="5"/>
                    <a:pt x="29" y="6"/>
                    <a:pt x="27" y="6"/>
                  </a:cubicBezTo>
                  <a:cubicBezTo>
                    <a:pt x="22" y="9"/>
                    <a:pt x="16" y="12"/>
                    <a:pt x="11" y="15"/>
                  </a:cubicBezTo>
                  <a:cubicBezTo>
                    <a:pt x="10" y="16"/>
                    <a:pt x="9" y="17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6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7"/>
                  </a:cubicBezTo>
                  <a:cubicBezTo>
                    <a:pt x="10" y="18"/>
                    <a:pt x="11" y="20"/>
                    <a:pt x="13" y="22"/>
                  </a:cubicBezTo>
                  <a:cubicBezTo>
                    <a:pt x="16" y="26"/>
                    <a:pt x="19" y="29"/>
                    <a:pt x="20" y="32"/>
                  </a:cubicBezTo>
                  <a:cubicBezTo>
                    <a:pt x="22" y="34"/>
                    <a:pt x="23" y="36"/>
                    <a:pt x="23" y="36"/>
                  </a:cubicBezTo>
                  <a:cubicBezTo>
                    <a:pt x="23" y="36"/>
                    <a:pt x="16" y="34"/>
                    <a:pt x="8" y="27"/>
                  </a:cubicBezTo>
                  <a:cubicBezTo>
                    <a:pt x="6" y="26"/>
                    <a:pt x="4" y="24"/>
                    <a:pt x="2" y="21"/>
                  </a:cubicBezTo>
                  <a:cubicBezTo>
                    <a:pt x="2" y="21"/>
                    <a:pt x="1" y="20"/>
                    <a:pt x="1" y="2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8"/>
                    <a:pt x="1" y="18"/>
                    <a:pt x="0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1" y="14"/>
                    <a:pt x="1" y="14"/>
                  </a:cubicBezTo>
                  <a:cubicBezTo>
                    <a:pt x="2" y="13"/>
                    <a:pt x="2" y="12"/>
                    <a:pt x="2" y="12"/>
                  </a:cubicBezTo>
                  <a:cubicBezTo>
                    <a:pt x="4" y="11"/>
                    <a:pt x="5" y="10"/>
                    <a:pt x="7" y="9"/>
                  </a:cubicBezTo>
                  <a:cubicBezTo>
                    <a:pt x="10" y="7"/>
                    <a:pt x="13" y="6"/>
                    <a:pt x="16" y="4"/>
                  </a:cubicBezTo>
                  <a:cubicBezTo>
                    <a:pt x="19" y="3"/>
                    <a:pt x="22" y="2"/>
                    <a:pt x="25" y="1"/>
                  </a:cubicBezTo>
                  <a:cubicBezTo>
                    <a:pt x="27" y="0"/>
                    <a:pt x="29" y="0"/>
                    <a:pt x="31" y="0"/>
                  </a:cubicBezTo>
                  <a:cubicBezTo>
                    <a:pt x="34" y="1"/>
                    <a:pt x="35" y="2"/>
                    <a:pt x="37" y="3"/>
                  </a:cubicBezTo>
                  <a:cubicBezTo>
                    <a:pt x="39" y="6"/>
                    <a:pt x="41" y="9"/>
                    <a:pt x="43" y="12"/>
                  </a:cubicBezTo>
                  <a:cubicBezTo>
                    <a:pt x="43" y="13"/>
                    <a:pt x="44" y="14"/>
                    <a:pt x="44" y="16"/>
                  </a:cubicBezTo>
                  <a:cubicBezTo>
                    <a:pt x="44" y="16"/>
                    <a:pt x="44" y="17"/>
                    <a:pt x="44" y="17"/>
                  </a:cubicBezTo>
                  <a:cubicBezTo>
                    <a:pt x="44" y="17"/>
                    <a:pt x="44" y="17"/>
                    <a:pt x="44" y="18"/>
                  </a:cubicBezTo>
                  <a:cubicBezTo>
                    <a:pt x="44" y="18"/>
                    <a:pt x="44" y="19"/>
                    <a:pt x="44" y="19"/>
                  </a:cubicBezTo>
                  <a:cubicBezTo>
                    <a:pt x="43" y="20"/>
                    <a:pt x="43" y="20"/>
                    <a:pt x="42" y="21"/>
                  </a:cubicBezTo>
                  <a:cubicBezTo>
                    <a:pt x="41" y="23"/>
                    <a:pt x="39" y="25"/>
                    <a:pt x="37" y="27"/>
                  </a:cubicBezTo>
                  <a:cubicBezTo>
                    <a:pt x="33" y="30"/>
                    <a:pt x="30" y="33"/>
                    <a:pt x="27" y="34"/>
                  </a:cubicBezTo>
                  <a:cubicBezTo>
                    <a:pt x="26" y="35"/>
                    <a:pt x="25" y="35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lose/>
                </a:path>
              </a:pathLst>
            </a:custGeom>
            <a:solidFill>
              <a:srgbClr val="DEC2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śľíḓ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4F849F4-B202-48A8-AB72-D01EFE3ACA65}"/>
                </a:ext>
              </a:extLst>
            </p:cNvPr>
            <p:cNvSpPr/>
            <p:nvPr/>
          </p:nvSpPr>
          <p:spPr bwMode="auto">
            <a:xfrm>
              <a:off x="7253430" y="3708710"/>
              <a:ext cx="108615" cy="156134"/>
            </a:xfrm>
            <a:custGeom>
              <a:avLst/>
              <a:gdLst>
                <a:gd name="T0" fmla="*/ 28 w 31"/>
                <a:gd name="T1" fmla="*/ 2 h 44"/>
                <a:gd name="T2" fmla="*/ 25 w 31"/>
                <a:gd name="T3" fmla="*/ 2 h 44"/>
                <a:gd name="T4" fmla="*/ 16 w 31"/>
                <a:gd name="T5" fmla="*/ 3 h 44"/>
                <a:gd name="T6" fmla="*/ 12 w 31"/>
                <a:gd name="T7" fmla="*/ 5 h 44"/>
                <a:gd name="T8" fmla="*/ 12 w 31"/>
                <a:gd name="T9" fmla="*/ 6 h 44"/>
                <a:gd name="T10" fmla="*/ 12 w 31"/>
                <a:gd name="T11" fmla="*/ 7 h 44"/>
                <a:gd name="T12" fmla="*/ 11 w 31"/>
                <a:gd name="T13" fmla="*/ 11 h 44"/>
                <a:gd name="T14" fmla="*/ 9 w 31"/>
                <a:gd name="T15" fmla="*/ 25 h 44"/>
                <a:gd name="T16" fmla="*/ 8 w 31"/>
                <a:gd name="T17" fmla="*/ 32 h 44"/>
                <a:gd name="T18" fmla="*/ 8 w 31"/>
                <a:gd name="T19" fmla="*/ 35 h 44"/>
                <a:gd name="T20" fmla="*/ 8 w 31"/>
                <a:gd name="T21" fmla="*/ 35 h 44"/>
                <a:gd name="T22" fmla="*/ 8 w 31"/>
                <a:gd name="T23" fmla="*/ 35 h 44"/>
                <a:gd name="T24" fmla="*/ 8 w 31"/>
                <a:gd name="T25" fmla="*/ 35 h 44"/>
                <a:gd name="T26" fmla="*/ 8 w 31"/>
                <a:gd name="T27" fmla="*/ 35 h 44"/>
                <a:gd name="T28" fmla="*/ 8 w 31"/>
                <a:gd name="T29" fmla="*/ 35 h 44"/>
                <a:gd name="T30" fmla="*/ 8 w 31"/>
                <a:gd name="T31" fmla="*/ 35 h 44"/>
                <a:gd name="T32" fmla="*/ 8 w 31"/>
                <a:gd name="T33" fmla="*/ 35 h 44"/>
                <a:gd name="T34" fmla="*/ 8 w 31"/>
                <a:gd name="T35" fmla="*/ 35 h 44"/>
                <a:gd name="T36" fmla="*/ 8 w 31"/>
                <a:gd name="T37" fmla="*/ 35 h 44"/>
                <a:gd name="T38" fmla="*/ 13 w 31"/>
                <a:gd name="T39" fmla="*/ 37 h 44"/>
                <a:gd name="T40" fmla="*/ 18 w 31"/>
                <a:gd name="T41" fmla="*/ 38 h 44"/>
                <a:gd name="T42" fmla="*/ 27 w 31"/>
                <a:gd name="T43" fmla="*/ 40 h 44"/>
                <a:gd name="T44" fmla="*/ 31 w 31"/>
                <a:gd name="T45" fmla="*/ 40 h 44"/>
                <a:gd name="T46" fmla="*/ 27 w 31"/>
                <a:gd name="T47" fmla="*/ 42 h 44"/>
                <a:gd name="T48" fmla="*/ 18 w 31"/>
                <a:gd name="T49" fmla="*/ 44 h 44"/>
                <a:gd name="T50" fmla="*/ 12 w 31"/>
                <a:gd name="T51" fmla="*/ 44 h 44"/>
                <a:gd name="T52" fmla="*/ 4 w 31"/>
                <a:gd name="T53" fmla="*/ 42 h 44"/>
                <a:gd name="T54" fmla="*/ 1 w 31"/>
                <a:gd name="T55" fmla="*/ 39 h 44"/>
                <a:gd name="T56" fmla="*/ 1 w 31"/>
                <a:gd name="T57" fmla="*/ 38 h 44"/>
                <a:gd name="T58" fmla="*/ 0 w 31"/>
                <a:gd name="T59" fmla="*/ 37 h 44"/>
                <a:gd name="T60" fmla="*/ 0 w 31"/>
                <a:gd name="T61" fmla="*/ 37 h 44"/>
                <a:gd name="T62" fmla="*/ 0 w 31"/>
                <a:gd name="T63" fmla="*/ 37 h 44"/>
                <a:gd name="T64" fmla="*/ 0 w 31"/>
                <a:gd name="T65" fmla="*/ 36 h 44"/>
                <a:gd name="T66" fmla="*/ 0 w 31"/>
                <a:gd name="T67" fmla="*/ 36 h 44"/>
                <a:gd name="T68" fmla="*/ 0 w 31"/>
                <a:gd name="T69" fmla="*/ 36 h 44"/>
                <a:gd name="T70" fmla="*/ 0 w 31"/>
                <a:gd name="T71" fmla="*/ 36 h 44"/>
                <a:gd name="T72" fmla="*/ 0 w 31"/>
                <a:gd name="T73" fmla="*/ 31 h 44"/>
                <a:gd name="T74" fmla="*/ 2 w 31"/>
                <a:gd name="T75" fmla="*/ 24 h 44"/>
                <a:gd name="T76" fmla="*/ 6 w 31"/>
                <a:gd name="T77" fmla="*/ 9 h 44"/>
                <a:gd name="T78" fmla="*/ 7 w 31"/>
                <a:gd name="T79" fmla="*/ 6 h 44"/>
                <a:gd name="T80" fmla="*/ 8 w 31"/>
                <a:gd name="T81" fmla="*/ 4 h 44"/>
                <a:gd name="T82" fmla="*/ 9 w 31"/>
                <a:gd name="T83" fmla="*/ 2 h 44"/>
                <a:gd name="T84" fmla="*/ 12 w 31"/>
                <a:gd name="T85" fmla="*/ 0 h 44"/>
                <a:gd name="T86" fmla="*/ 16 w 31"/>
                <a:gd name="T87" fmla="*/ 0 h 44"/>
                <a:gd name="T88" fmla="*/ 25 w 31"/>
                <a:gd name="T89" fmla="*/ 1 h 44"/>
                <a:gd name="T90" fmla="*/ 28 w 31"/>
                <a:gd name="T91" fmla="*/ 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" h="44">
                  <a:moveTo>
                    <a:pt x="28" y="2"/>
                  </a:moveTo>
                  <a:cubicBezTo>
                    <a:pt x="28" y="2"/>
                    <a:pt x="27" y="2"/>
                    <a:pt x="25" y="2"/>
                  </a:cubicBezTo>
                  <a:cubicBezTo>
                    <a:pt x="23" y="2"/>
                    <a:pt x="19" y="2"/>
                    <a:pt x="16" y="3"/>
                  </a:cubicBezTo>
                  <a:cubicBezTo>
                    <a:pt x="14" y="3"/>
                    <a:pt x="12" y="4"/>
                    <a:pt x="12" y="5"/>
                  </a:cubicBezTo>
                  <a:cubicBezTo>
                    <a:pt x="12" y="5"/>
                    <a:pt x="12" y="5"/>
                    <a:pt x="12" y="6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1" y="8"/>
                    <a:pt x="11" y="10"/>
                    <a:pt x="11" y="11"/>
                  </a:cubicBezTo>
                  <a:cubicBezTo>
                    <a:pt x="11" y="15"/>
                    <a:pt x="10" y="20"/>
                    <a:pt x="9" y="25"/>
                  </a:cubicBezTo>
                  <a:cubicBezTo>
                    <a:pt x="9" y="27"/>
                    <a:pt x="8" y="30"/>
                    <a:pt x="8" y="32"/>
                  </a:cubicBezTo>
                  <a:cubicBezTo>
                    <a:pt x="8" y="33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6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6"/>
                    <a:pt x="8" y="36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9" y="36"/>
                    <a:pt x="11" y="37"/>
                    <a:pt x="13" y="37"/>
                  </a:cubicBezTo>
                  <a:cubicBezTo>
                    <a:pt x="15" y="37"/>
                    <a:pt x="17" y="38"/>
                    <a:pt x="18" y="38"/>
                  </a:cubicBezTo>
                  <a:cubicBezTo>
                    <a:pt x="22" y="39"/>
                    <a:pt x="25" y="39"/>
                    <a:pt x="27" y="40"/>
                  </a:cubicBezTo>
                  <a:cubicBezTo>
                    <a:pt x="29" y="40"/>
                    <a:pt x="31" y="40"/>
                    <a:pt x="31" y="40"/>
                  </a:cubicBezTo>
                  <a:cubicBezTo>
                    <a:pt x="31" y="40"/>
                    <a:pt x="30" y="41"/>
                    <a:pt x="27" y="42"/>
                  </a:cubicBezTo>
                  <a:cubicBezTo>
                    <a:pt x="25" y="43"/>
                    <a:pt x="22" y="43"/>
                    <a:pt x="18" y="44"/>
                  </a:cubicBezTo>
                  <a:cubicBezTo>
                    <a:pt x="16" y="44"/>
                    <a:pt x="14" y="44"/>
                    <a:pt x="12" y="44"/>
                  </a:cubicBezTo>
                  <a:cubicBezTo>
                    <a:pt x="9" y="44"/>
                    <a:pt x="7" y="44"/>
                    <a:pt x="4" y="42"/>
                  </a:cubicBezTo>
                  <a:cubicBezTo>
                    <a:pt x="3" y="41"/>
                    <a:pt x="2" y="40"/>
                    <a:pt x="1" y="39"/>
                  </a:cubicBezTo>
                  <a:cubicBezTo>
                    <a:pt x="1" y="39"/>
                    <a:pt x="1" y="38"/>
                    <a:pt x="1" y="38"/>
                  </a:cubicBezTo>
                  <a:cubicBezTo>
                    <a:pt x="1" y="38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0" y="33"/>
                    <a:pt x="0" y="31"/>
                  </a:cubicBezTo>
                  <a:cubicBezTo>
                    <a:pt x="1" y="29"/>
                    <a:pt x="1" y="26"/>
                    <a:pt x="2" y="24"/>
                  </a:cubicBezTo>
                  <a:cubicBezTo>
                    <a:pt x="3" y="19"/>
                    <a:pt x="4" y="14"/>
                    <a:pt x="6" y="9"/>
                  </a:cubicBezTo>
                  <a:cubicBezTo>
                    <a:pt x="6" y="8"/>
                    <a:pt x="7" y="7"/>
                    <a:pt x="7" y="6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3"/>
                    <a:pt x="9" y="2"/>
                  </a:cubicBezTo>
                  <a:cubicBezTo>
                    <a:pt x="10" y="1"/>
                    <a:pt x="11" y="0"/>
                    <a:pt x="12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20" y="0"/>
                    <a:pt x="23" y="1"/>
                    <a:pt x="25" y="1"/>
                  </a:cubicBezTo>
                  <a:cubicBezTo>
                    <a:pt x="27" y="2"/>
                    <a:pt x="28" y="2"/>
                    <a:pt x="28" y="2"/>
                  </a:cubicBezTo>
                  <a:close/>
                </a:path>
              </a:pathLst>
            </a:custGeom>
            <a:solidFill>
              <a:srgbClr val="DEC2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ṥlîḑ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8DD2D80-2128-4E53-9C0E-22ACF2971B0E}"/>
                </a:ext>
              </a:extLst>
            </p:cNvPr>
            <p:cNvSpPr/>
            <p:nvPr/>
          </p:nvSpPr>
          <p:spPr bwMode="auto">
            <a:xfrm>
              <a:off x="7207608" y="4287425"/>
              <a:ext cx="66187" cy="39034"/>
            </a:xfrm>
            <a:custGeom>
              <a:avLst/>
              <a:gdLst>
                <a:gd name="T0" fmla="*/ 0 w 19"/>
                <a:gd name="T1" fmla="*/ 0 h 11"/>
                <a:gd name="T2" fmla="*/ 3 w 19"/>
                <a:gd name="T3" fmla="*/ 3 h 11"/>
                <a:gd name="T4" fmla="*/ 6 w 19"/>
                <a:gd name="T5" fmla="*/ 4 h 11"/>
                <a:gd name="T6" fmla="*/ 9 w 19"/>
                <a:gd name="T7" fmla="*/ 6 h 11"/>
                <a:gd name="T8" fmla="*/ 10 w 19"/>
                <a:gd name="T9" fmla="*/ 7 h 11"/>
                <a:gd name="T10" fmla="*/ 10 w 19"/>
                <a:gd name="T11" fmla="*/ 7 h 11"/>
                <a:gd name="T12" fmla="*/ 11 w 19"/>
                <a:gd name="T13" fmla="*/ 7 h 11"/>
                <a:gd name="T14" fmla="*/ 12 w 19"/>
                <a:gd name="T15" fmla="*/ 7 h 11"/>
                <a:gd name="T16" fmla="*/ 14 w 19"/>
                <a:gd name="T17" fmla="*/ 8 h 11"/>
                <a:gd name="T18" fmla="*/ 16 w 19"/>
                <a:gd name="T19" fmla="*/ 8 h 11"/>
                <a:gd name="T20" fmla="*/ 19 w 19"/>
                <a:gd name="T21" fmla="*/ 8 h 11"/>
                <a:gd name="T22" fmla="*/ 16 w 19"/>
                <a:gd name="T23" fmla="*/ 10 h 11"/>
                <a:gd name="T24" fmla="*/ 12 w 19"/>
                <a:gd name="T25" fmla="*/ 11 h 11"/>
                <a:gd name="T26" fmla="*/ 10 w 19"/>
                <a:gd name="T27" fmla="*/ 11 h 11"/>
                <a:gd name="T28" fmla="*/ 9 w 19"/>
                <a:gd name="T29" fmla="*/ 10 h 11"/>
                <a:gd name="T30" fmla="*/ 8 w 19"/>
                <a:gd name="T31" fmla="*/ 10 h 11"/>
                <a:gd name="T32" fmla="*/ 7 w 19"/>
                <a:gd name="T33" fmla="*/ 10 h 11"/>
                <a:gd name="T34" fmla="*/ 2 w 19"/>
                <a:gd name="T35" fmla="*/ 4 h 11"/>
                <a:gd name="T36" fmla="*/ 0 w 19"/>
                <a:gd name="T3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" h="11">
                  <a:moveTo>
                    <a:pt x="0" y="0"/>
                  </a:moveTo>
                  <a:cubicBezTo>
                    <a:pt x="0" y="0"/>
                    <a:pt x="2" y="1"/>
                    <a:pt x="3" y="3"/>
                  </a:cubicBezTo>
                  <a:cubicBezTo>
                    <a:pt x="4" y="3"/>
                    <a:pt x="5" y="4"/>
                    <a:pt x="6" y="4"/>
                  </a:cubicBezTo>
                  <a:cubicBezTo>
                    <a:pt x="7" y="5"/>
                    <a:pt x="8" y="6"/>
                    <a:pt x="9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7"/>
                    <a:pt x="10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8"/>
                    <a:pt x="14" y="8"/>
                    <a:pt x="14" y="8"/>
                  </a:cubicBezTo>
                  <a:cubicBezTo>
                    <a:pt x="15" y="8"/>
                    <a:pt x="15" y="8"/>
                    <a:pt x="16" y="8"/>
                  </a:cubicBezTo>
                  <a:cubicBezTo>
                    <a:pt x="18" y="8"/>
                    <a:pt x="19" y="8"/>
                    <a:pt x="19" y="8"/>
                  </a:cubicBezTo>
                  <a:cubicBezTo>
                    <a:pt x="19" y="8"/>
                    <a:pt x="18" y="9"/>
                    <a:pt x="16" y="10"/>
                  </a:cubicBezTo>
                  <a:cubicBezTo>
                    <a:pt x="15" y="10"/>
                    <a:pt x="14" y="11"/>
                    <a:pt x="12" y="11"/>
                  </a:cubicBezTo>
                  <a:cubicBezTo>
                    <a:pt x="11" y="11"/>
                    <a:pt x="10" y="11"/>
                    <a:pt x="10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10"/>
                    <a:pt x="9" y="10"/>
                    <a:pt x="8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5" y="8"/>
                    <a:pt x="3" y="6"/>
                    <a:pt x="2" y="4"/>
                  </a:cubicBezTo>
                  <a:cubicBezTo>
                    <a:pt x="1" y="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EC2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ṧļïḋ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FA1AD84-B932-46A3-9BBD-D055961F82EE}"/>
                </a:ext>
              </a:extLst>
            </p:cNvPr>
            <p:cNvSpPr/>
            <p:nvPr/>
          </p:nvSpPr>
          <p:spPr bwMode="auto">
            <a:xfrm>
              <a:off x="7214396" y="4319670"/>
              <a:ext cx="45822" cy="27154"/>
            </a:xfrm>
            <a:custGeom>
              <a:avLst/>
              <a:gdLst>
                <a:gd name="T0" fmla="*/ 0 w 13"/>
                <a:gd name="T1" fmla="*/ 0 h 8"/>
                <a:gd name="T2" fmla="*/ 2 w 13"/>
                <a:gd name="T3" fmla="*/ 1 h 8"/>
                <a:gd name="T4" fmla="*/ 4 w 13"/>
                <a:gd name="T5" fmla="*/ 2 h 8"/>
                <a:gd name="T6" fmla="*/ 6 w 13"/>
                <a:gd name="T7" fmla="*/ 3 h 8"/>
                <a:gd name="T8" fmla="*/ 7 w 13"/>
                <a:gd name="T9" fmla="*/ 3 h 8"/>
                <a:gd name="T10" fmla="*/ 7 w 13"/>
                <a:gd name="T11" fmla="*/ 4 h 8"/>
                <a:gd name="T12" fmla="*/ 8 w 13"/>
                <a:gd name="T13" fmla="*/ 4 h 8"/>
                <a:gd name="T14" fmla="*/ 8 w 13"/>
                <a:gd name="T15" fmla="*/ 4 h 8"/>
                <a:gd name="T16" fmla="*/ 11 w 13"/>
                <a:gd name="T17" fmla="*/ 4 h 8"/>
                <a:gd name="T18" fmla="*/ 13 w 13"/>
                <a:gd name="T19" fmla="*/ 5 h 8"/>
                <a:gd name="T20" fmla="*/ 11 w 13"/>
                <a:gd name="T21" fmla="*/ 7 h 8"/>
                <a:gd name="T22" fmla="*/ 8 w 13"/>
                <a:gd name="T23" fmla="*/ 8 h 8"/>
                <a:gd name="T24" fmla="*/ 6 w 13"/>
                <a:gd name="T25" fmla="*/ 7 h 8"/>
                <a:gd name="T26" fmla="*/ 6 w 13"/>
                <a:gd name="T27" fmla="*/ 7 h 8"/>
                <a:gd name="T28" fmla="*/ 5 w 13"/>
                <a:gd name="T29" fmla="*/ 7 h 8"/>
                <a:gd name="T30" fmla="*/ 5 w 13"/>
                <a:gd name="T31" fmla="*/ 7 h 8"/>
                <a:gd name="T32" fmla="*/ 2 w 13"/>
                <a:gd name="T33" fmla="*/ 5 h 8"/>
                <a:gd name="T34" fmla="*/ 1 w 13"/>
                <a:gd name="T35" fmla="*/ 2 h 8"/>
                <a:gd name="T36" fmla="*/ 0 w 13"/>
                <a:gd name="T3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" h="8">
                  <a:moveTo>
                    <a:pt x="0" y="0"/>
                  </a:moveTo>
                  <a:cubicBezTo>
                    <a:pt x="0" y="0"/>
                    <a:pt x="1" y="0"/>
                    <a:pt x="2" y="1"/>
                  </a:cubicBezTo>
                  <a:cubicBezTo>
                    <a:pt x="3" y="1"/>
                    <a:pt x="4" y="2"/>
                    <a:pt x="4" y="2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7" y="4"/>
                    <a:pt x="7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5"/>
                    <a:pt x="13" y="5"/>
                    <a:pt x="13" y="5"/>
                  </a:cubicBezTo>
                  <a:cubicBezTo>
                    <a:pt x="13" y="5"/>
                    <a:pt x="13" y="6"/>
                    <a:pt x="11" y="7"/>
                  </a:cubicBezTo>
                  <a:cubicBezTo>
                    <a:pt x="10" y="7"/>
                    <a:pt x="9" y="7"/>
                    <a:pt x="8" y="8"/>
                  </a:cubicBezTo>
                  <a:cubicBezTo>
                    <a:pt x="8" y="8"/>
                    <a:pt x="7" y="8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7"/>
                    <a:pt x="6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3" y="6"/>
                    <a:pt x="2" y="5"/>
                  </a:cubicBezTo>
                  <a:cubicBezTo>
                    <a:pt x="1" y="4"/>
                    <a:pt x="1" y="3"/>
                    <a:pt x="1" y="2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EC2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Sḻïḑ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0A8A64E-CD51-4804-88E4-85503B99F0B2}"/>
                </a:ext>
              </a:extLst>
            </p:cNvPr>
            <p:cNvSpPr/>
            <p:nvPr/>
          </p:nvSpPr>
          <p:spPr bwMode="auto">
            <a:xfrm>
              <a:off x="6664532" y="4608179"/>
              <a:ext cx="45822" cy="62793"/>
            </a:xfrm>
            <a:custGeom>
              <a:avLst/>
              <a:gdLst>
                <a:gd name="T0" fmla="*/ 1 w 13"/>
                <a:gd name="T1" fmla="*/ 0 h 18"/>
                <a:gd name="T2" fmla="*/ 3 w 13"/>
                <a:gd name="T3" fmla="*/ 4 h 18"/>
                <a:gd name="T4" fmla="*/ 4 w 13"/>
                <a:gd name="T5" fmla="*/ 7 h 18"/>
                <a:gd name="T6" fmla="*/ 5 w 13"/>
                <a:gd name="T7" fmla="*/ 10 h 18"/>
                <a:gd name="T8" fmla="*/ 6 w 13"/>
                <a:gd name="T9" fmla="*/ 11 h 18"/>
                <a:gd name="T10" fmla="*/ 6 w 13"/>
                <a:gd name="T11" fmla="*/ 11 h 18"/>
                <a:gd name="T12" fmla="*/ 6 w 13"/>
                <a:gd name="T13" fmla="*/ 12 h 18"/>
                <a:gd name="T14" fmla="*/ 7 w 13"/>
                <a:gd name="T15" fmla="*/ 13 h 18"/>
                <a:gd name="T16" fmla="*/ 9 w 13"/>
                <a:gd name="T17" fmla="*/ 14 h 18"/>
                <a:gd name="T18" fmla="*/ 10 w 13"/>
                <a:gd name="T19" fmla="*/ 15 h 18"/>
                <a:gd name="T20" fmla="*/ 13 w 13"/>
                <a:gd name="T21" fmla="*/ 17 h 18"/>
                <a:gd name="T22" fmla="*/ 9 w 13"/>
                <a:gd name="T23" fmla="*/ 17 h 18"/>
                <a:gd name="T24" fmla="*/ 5 w 13"/>
                <a:gd name="T25" fmla="*/ 16 h 18"/>
                <a:gd name="T26" fmla="*/ 3 w 13"/>
                <a:gd name="T27" fmla="*/ 14 h 18"/>
                <a:gd name="T28" fmla="*/ 3 w 13"/>
                <a:gd name="T29" fmla="*/ 13 h 18"/>
                <a:gd name="T30" fmla="*/ 2 w 13"/>
                <a:gd name="T31" fmla="*/ 13 h 18"/>
                <a:gd name="T32" fmla="*/ 2 w 13"/>
                <a:gd name="T33" fmla="*/ 12 h 18"/>
                <a:gd name="T34" fmla="*/ 0 w 13"/>
                <a:gd name="T35" fmla="*/ 4 h 18"/>
                <a:gd name="T36" fmla="*/ 1 w 1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" h="18">
                  <a:moveTo>
                    <a:pt x="1" y="0"/>
                  </a:moveTo>
                  <a:cubicBezTo>
                    <a:pt x="1" y="0"/>
                    <a:pt x="2" y="2"/>
                    <a:pt x="3" y="4"/>
                  </a:cubicBezTo>
                  <a:cubicBezTo>
                    <a:pt x="3" y="5"/>
                    <a:pt x="3" y="6"/>
                    <a:pt x="4" y="7"/>
                  </a:cubicBezTo>
                  <a:cubicBezTo>
                    <a:pt x="4" y="8"/>
                    <a:pt x="5" y="9"/>
                    <a:pt x="5" y="10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3"/>
                    <a:pt x="7" y="13"/>
                  </a:cubicBezTo>
                  <a:cubicBezTo>
                    <a:pt x="8" y="13"/>
                    <a:pt x="8" y="14"/>
                    <a:pt x="9" y="14"/>
                  </a:cubicBezTo>
                  <a:cubicBezTo>
                    <a:pt x="9" y="14"/>
                    <a:pt x="10" y="15"/>
                    <a:pt x="10" y="15"/>
                  </a:cubicBezTo>
                  <a:cubicBezTo>
                    <a:pt x="12" y="16"/>
                    <a:pt x="13" y="17"/>
                    <a:pt x="13" y="17"/>
                  </a:cubicBezTo>
                  <a:cubicBezTo>
                    <a:pt x="13" y="17"/>
                    <a:pt x="11" y="18"/>
                    <a:pt x="9" y="17"/>
                  </a:cubicBezTo>
                  <a:cubicBezTo>
                    <a:pt x="8" y="17"/>
                    <a:pt x="7" y="17"/>
                    <a:pt x="5" y="16"/>
                  </a:cubicBezTo>
                  <a:cubicBezTo>
                    <a:pt x="5" y="15"/>
                    <a:pt x="4" y="15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2" y="13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9"/>
                    <a:pt x="0" y="6"/>
                    <a:pt x="0" y="4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EC2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sḻíḋ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3998EB0-3EB3-4183-9A3F-A673A1D78304}"/>
                </a:ext>
              </a:extLst>
            </p:cNvPr>
            <p:cNvSpPr/>
            <p:nvPr/>
          </p:nvSpPr>
          <p:spPr bwMode="auto">
            <a:xfrm>
              <a:off x="6652653" y="4635332"/>
              <a:ext cx="32245" cy="42428"/>
            </a:xfrm>
            <a:custGeom>
              <a:avLst/>
              <a:gdLst>
                <a:gd name="T0" fmla="*/ 1 w 9"/>
                <a:gd name="T1" fmla="*/ 0 h 12"/>
                <a:gd name="T2" fmla="*/ 2 w 9"/>
                <a:gd name="T3" fmla="*/ 2 h 12"/>
                <a:gd name="T4" fmla="*/ 3 w 9"/>
                <a:gd name="T5" fmla="*/ 5 h 12"/>
                <a:gd name="T6" fmla="*/ 4 w 9"/>
                <a:gd name="T7" fmla="*/ 7 h 12"/>
                <a:gd name="T8" fmla="*/ 5 w 9"/>
                <a:gd name="T9" fmla="*/ 7 h 12"/>
                <a:gd name="T10" fmla="*/ 5 w 9"/>
                <a:gd name="T11" fmla="*/ 7 h 12"/>
                <a:gd name="T12" fmla="*/ 5 w 9"/>
                <a:gd name="T13" fmla="*/ 8 h 12"/>
                <a:gd name="T14" fmla="*/ 6 w 9"/>
                <a:gd name="T15" fmla="*/ 9 h 12"/>
                <a:gd name="T16" fmla="*/ 7 w 9"/>
                <a:gd name="T17" fmla="*/ 10 h 12"/>
                <a:gd name="T18" fmla="*/ 9 w 9"/>
                <a:gd name="T19" fmla="*/ 12 h 12"/>
                <a:gd name="T20" fmla="*/ 6 w 9"/>
                <a:gd name="T21" fmla="*/ 12 h 12"/>
                <a:gd name="T22" fmla="*/ 3 w 9"/>
                <a:gd name="T23" fmla="*/ 11 h 12"/>
                <a:gd name="T24" fmla="*/ 2 w 9"/>
                <a:gd name="T25" fmla="*/ 10 h 12"/>
                <a:gd name="T26" fmla="*/ 1 w 9"/>
                <a:gd name="T27" fmla="*/ 10 h 12"/>
                <a:gd name="T28" fmla="*/ 1 w 9"/>
                <a:gd name="T29" fmla="*/ 9 h 12"/>
                <a:gd name="T30" fmla="*/ 1 w 9"/>
                <a:gd name="T31" fmla="*/ 9 h 12"/>
                <a:gd name="T32" fmla="*/ 0 w 9"/>
                <a:gd name="T33" fmla="*/ 5 h 12"/>
                <a:gd name="T34" fmla="*/ 0 w 9"/>
                <a:gd name="T35" fmla="*/ 3 h 12"/>
                <a:gd name="T36" fmla="*/ 1 w 9"/>
                <a:gd name="T3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" h="12">
                  <a:moveTo>
                    <a:pt x="1" y="0"/>
                  </a:moveTo>
                  <a:cubicBezTo>
                    <a:pt x="1" y="0"/>
                    <a:pt x="2" y="1"/>
                    <a:pt x="2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4" y="5"/>
                    <a:pt x="4" y="6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5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6" y="9"/>
                  </a:cubicBezTo>
                  <a:cubicBezTo>
                    <a:pt x="6" y="9"/>
                    <a:pt x="7" y="10"/>
                    <a:pt x="7" y="10"/>
                  </a:cubicBezTo>
                  <a:cubicBezTo>
                    <a:pt x="8" y="11"/>
                    <a:pt x="9" y="12"/>
                    <a:pt x="9" y="12"/>
                  </a:cubicBezTo>
                  <a:cubicBezTo>
                    <a:pt x="9" y="12"/>
                    <a:pt x="8" y="12"/>
                    <a:pt x="6" y="12"/>
                  </a:cubicBezTo>
                  <a:cubicBezTo>
                    <a:pt x="6" y="12"/>
                    <a:pt x="5" y="12"/>
                    <a:pt x="3" y="11"/>
                  </a:cubicBezTo>
                  <a:cubicBezTo>
                    <a:pt x="3" y="11"/>
                    <a:pt x="2" y="11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9"/>
                    <a:pt x="1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8"/>
                    <a:pt x="0" y="7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EC2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$ḻîď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5ABF1A7-2BE8-462F-BAF5-38B652404E08}"/>
                </a:ext>
              </a:extLst>
            </p:cNvPr>
            <p:cNvSpPr/>
            <p:nvPr/>
          </p:nvSpPr>
          <p:spPr bwMode="auto">
            <a:xfrm>
              <a:off x="4146021" y="2233921"/>
              <a:ext cx="3000491" cy="3110803"/>
            </a:xfrm>
            <a:custGeom>
              <a:avLst/>
              <a:gdLst>
                <a:gd name="T0" fmla="*/ 851 w 851"/>
                <a:gd name="T1" fmla="*/ 237 h 883"/>
                <a:gd name="T2" fmla="*/ 798 w 851"/>
                <a:gd name="T3" fmla="*/ 221 h 883"/>
                <a:gd name="T4" fmla="*/ 773 w 851"/>
                <a:gd name="T5" fmla="*/ 203 h 883"/>
                <a:gd name="T6" fmla="*/ 654 w 851"/>
                <a:gd name="T7" fmla="*/ 284 h 883"/>
                <a:gd name="T8" fmla="*/ 599 w 851"/>
                <a:gd name="T9" fmla="*/ 345 h 883"/>
                <a:gd name="T10" fmla="*/ 511 w 851"/>
                <a:gd name="T11" fmla="*/ 171 h 883"/>
                <a:gd name="T12" fmla="*/ 274 w 851"/>
                <a:gd name="T13" fmla="*/ 22 h 883"/>
                <a:gd name="T14" fmla="*/ 296 w 851"/>
                <a:gd name="T15" fmla="*/ 169 h 883"/>
                <a:gd name="T16" fmla="*/ 263 w 851"/>
                <a:gd name="T17" fmla="*/ 177 h 883"/>
                <a:gd name="T18" fmla="*/ 69 w 851"/>
                <a:gd name="T19" fmla="*/ 176 h 883"/>
                <a:gd name="T20" fmla="*/ 154 w 851"/>
                <a:gd name="T21" fmla="*/ 315 h 883"/>
                <a:gd name="T22" fmla="*/ 124 w 851"/>
                <a:gd name="T23" fmla="*/ 387 h 883"/>
                <a:gd name="T24" fmla="*/ 269 w 851"/>
                <a:gd name="T25" fmla="*/ 389 h 883"/>
                <a:gd name="T26" fmla="*/ 215 w 851"/>
                <a:gd name="T27" fmla="*/ 451 h 883"/>
                <a:gd name="T28" fmla="*/ 326 w 851"/>
                <a:gd name="T29" fmla="*/ 441 h 883"/>
                <a:gd name="T30" fmla="*/ 292 w 851"/>
                <a:gd name="T31" fmla="*/ 487 h 883"/>
                <a:gd name="T32" fmla="*/ 433 w 851"/>
                <a:gd name="T33" fmla="*/ 475 h 883"/>
                <a:gd name="T34" fmla="*/ 304 w 851"/>
                <a:gd name="T35" fmla="*/ 574 h 883"/>
                <a:gd name="T36" fmla="*/ 170 w 851"/>
                <a:gd name="T37" fmla="*/ 619 h 883"/>
                <a:gd name="T38" fmla="*/ 197 w 851"/>
                <a:gd name="T39" fmla="*/ 646 h 883"/>
                <a:gd name="T40" fmla="*/ 247 w 851"/>
                <a:gd name="T41" fmla="*/ 642 h 883"/>
                <a:gd name="T42" fmla="*/ 207 w 851"/>
                <a:gd name="T43" fmla="*/ 677 h 883"/>
                <a:gd name="T44" fmla="*/ 178 w 851"/>
                <a:gd name="T45" fmla="*/ 719 h 883"/>
                <a:gd name="T46" fmla="*/ 243 w 851"/>
                <a:gd name="T47" fmla="*/ 710 h 883"/>
                <a:gd name="T48" fmla="*/ 264 w 851"/>
                <a:gd name="T49" fmla="*/ 694 h 883"/>
                <a:gd name="T50" fmla="*/ 245 w 851"/>
                <a:gd name="T51" fmla="*/ 757 h 883"/>
                <a:gd name="T52" fmla="*/ 272 w 851"/>
                <a:gd name="T53" fmla="*/ 822 h 883"/>
                <a:gd name="T54" fmla="*/ 284 w 851"/>
                <a:gd name="T55" fmla="*/ 774 h 883"/>
                <a:gd name="T56" fmla="*/ 297 w 851"/>
                <a:gd name="T57" fmla="*/ 737 h 883"/>
                <a:gd name="T58" fmla="*/ 307 w 851"/>
                <a:gd name="T59" fmla="*/ 815 h 883"/>
                <a:gd name="T60" fmla="*/ 358 w 851"/>
                <a:gd name="T61" fmla="*/ 881 h 883"/>
                <a:gd name="T62" fmla="*/ 356 w 851"/>
                <a:gd name="T63" fmla="*/ 761 h 883"/>
                <a:gd name="T64" fmla="*/ 454 w 851"/>
                <a:gd name="T65" fmla="*/ 631 h 883"/>
                <a:gd name="T66" fmla="*/ 739 w 851"/>
                <a:gd name="T67" fmla="*/ 556 h 883"/>
                <a:gd name="T68" fmla="*/ 775 w 851"/>
                <a:gd name="T69" fmla="*/ 336 h 883"/>
                <a:gd name="T70" fmla="*/ 798 w 851"/>
                <a:gd name="T71" fmla="*/ 265 h 883"/>
                <a:gd name="T72" fmla="*/ 800 w 851"/>
                <a:gd name="T73" fmla="*/ 260 h 883"/>
                <a:gd name="T74" fmla="*/ 851 w 851"/>
                <a:gd name="T75" fmla="*/ 237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51" h="883">
                  <a:moveTo>
                    <a:pt x="851" y="237"/>
                  </a:moveTo>
                  <a:cubicBezTo>
                    <a:pt x="798" y="221"/>
                    <a:pt x="798" y="221"/>
                    <a:pt x="798" y="221"/>
                  </a:cubicBezTo>
                  <a:cubicBezTo>
                    <a:pt x="793" y="214"/>
                    <a:pt x="786" y="207"/>
                    <a:pt x="773" y="203"/>
                  </a:cubicBezTo>
                  <a:cubicBezTo>
                    <a:pt x="724" y="186"/>
                    <a:pt x="697" y="212"/>
                    <a:pt x="654" y="284"/>
                  </a:cubicBezTo>
                  <a:cubicBezTo>
                    <a:pt x="642" y="302"/>
                    <a:pt x="623" y="324"/>
                    <a:pt x="599" y="345"/>
                  </a:cubicBezTo>
                  <a:cubicBezTo>
                    <a:pt x="583" y="306"/>
                    <a:pt x="546" y="221"/>
                    <a:pt x="511" y="171"/>
                  </a:cubicBezTo>
                  <a:cubicBezTo>
                    <a:pt x="465" y="106"/>
                    <a:pt x="351" y="0"/>
                    <a:pt x="274" y="22"/>
                  </a:cubicBezTo>
                  <a:cubicBezTo>
                    <a:pt x="197" y="44"/>
                    <a:pt x="296" y="169"/>
                    <a:pt x="296" y="169"/>
                  </a:cubicBezTo>
                  <a:cubicBezTo>
                    <a:pt x="296" y="169"/>
                    <a:pt x="278" y="170"/>
                    <a:pt x="263" y="177"/>
                  </a:cubicBezTo>
                  <a:cubicBezTo>
                    <a:pt x="191" y="153"/>
                    <a:pt x="112" y="142"/>
                    <a:pt x="69" y="176"/>
                  </a:cubicBezTo>
                  <a:cubicBezTo>
                    <a:pt x="0" y="231"/>
                    <a:pt x="154" y="315"/>
                    <a:pt x="154" y="315"/>
                  </a:cubicBezTo>
                  <a:cubicBezTo>
                    <a:pt x="154" y="315"/>
                    <a:pt x="81" y="352"/>
                    <a:pt x="124" y="387"/>
                  </a:cubicBezTo>
                  <a:cubicBezTo>
                    <a:pt x="166" y="423"/>
                    <a:pt x="269" y="389"/>
                    <a:pt x="269" y="389"/>
                  </a:cubicBezTo>
                  <a:cubicBezTo>
                    <a:pt x="269" y="389"/>
                    <a:pt x="190" y="431"/>
                    <a:pt x="215" y="451"/>
                  </a:cubicBezTo>
                  <a:cubicBezTo>
                    <a:pt x="240" y="471"/>
                    <a:pt x="326" y="441"/>
                    <a:pt x="326" y="441"/>
                  </a:cubicBezTo>
                  <a:cubicBezTo>
                    <a:pt x="326" y="441"/>
                    <a:pt x="275" y="467"/>
                    <a:pt x="292" y="487"/>
                  </a:cubicBezTo>
                  <a:cubicBezTo>
                    <a:pt x="305" y="504"/>
                    <a:pt x="395" y="484"/>
                    <a:pt x="433" y="475"/>
                  </a:cubicBezTo>
                  <a:cubicBezTo>
                    <a:pt x="416" y="494"/>
                    <a:pt x="368" y="544"/>
                    <a:pt x="304" y="574"/>
                  </a:cubicBezTo>
                  <a:cubicBezTo>
                    <a:pt x="226" y="613"/>
                    <a:pt x="173" y="604"/>
                    <a:pt x="170" y="619"/>
                  </a:cubicBezTo>
                  <a:cubicBezTo>
                    <a:pt x="168" y="634"/>
                    <a:pt x="176" y="639"/>
                    <a:pt x="197" y="646"/>
                  </a:cubicBezTo>
                  <a:cubicBezTo>
                    <a:pt x="218" y="652"/>
                    <a:pt x="247" y="642"/>
                    <a:pt x="247" y="642"/>
                  </a:cubicBezTo>
                  <a:cubicBezTo>
                    <a:pt x="247" y="642"/>
                    <a:pt x="223" y="664"/>
                    <a:pt x="207" y="677"/>
                  </a:cubicBezTo>
                  <a:cubicBezTo>
                    <a:pt x="190" y="691"/>
                    <a:pt x="169" y="703"/>
                    <a:pt x="178" y="719"/>
                  </a:cubicBezTo>
                  <a:cubicBezTo>
                    <a:pt x="187" y="734"/>
                    <a:pt x="228" y="717"/>
                    <a:pt x="243" y="710"/>
                  </a:cubicBezTo>
                  <a:cubicBezTo>
                    <a:pt x="257" y="704"/>
                    <a:pt x="264" y="694"/>
                    <a:pt x="264" y="694"/>
                  </a:cubicBezTo>
                  <a:cubicBezTo>
                    <a:pt x="264" y="694"/>
                    <a:pt x="244" y="725"/>
                    <a:pt x="245" y="757"/>
                  </a:cubicBezTo>
                  <a:cubicBezTo>
                    <a:pt x="246" y="789"/>
                    <a:pt x="257" y="820"/>
                    <a:pt x="272" y="822"/>
                  </a:cubicBezTo>
                  <a:cubicBezTo>
                    <a:pt x="287" y="824"/>
                    <a:pt x="280" y="791"/>
                    <a:pt x="284" y="774"/>
                  </a:cubicBezTo>
                  <a:cubicBezTo>
                    <a:pt x="289" y="756"/>
                    <a:pt x="297" y="737"/>
                    <a:pt x="297" y="737"/>
                  </a:cubicBezTo>
                  <a:cubicBezTo>
                    <a:pt x="297" y="737"/>
                    <a:pt x="285" y="769"/>
                    <a:pt x="307" y="815"/>
                  </a:cubicBezTo>
                  <a:cubicBezTo>
                    <a:pt x="329" y="861"/>
                    <a:pt x="345" y="883"/>
                    <a:pt x="358" y="881"/>
                  </a:cubicBezTo>
                  <a:cubicBezTo>
                    <a:pt x="371" y="879"/>
                    <a:pt x="348" y="802"/>
                    <a:pt x="356" y="761"/>
                  </a:cubicBezTo>
                  <a:cubicBezTo>
                    <a:pt x="363" y="719"/>
                    <a:pt x="391" y="647"/>
                    <a:pt x="454" y="631"/>
                  </a:cubicBezTo>
                  <a:cubicBezTo>
                    <a:pt x="517" y="615"/>
                    <a:pt x="670" y="652"/>
                    <a:pt x="739" y="556"/>
                  </a:cubicBezTo>
                  <a:cubicBezTo>
                    <a:pt x="809" y="461"/>
                    <a:pt x="767" y="365"/>
                    <a:pt x="775" y="336"/>
                  </a:cubicBezTo>
                  <a:cubicBezTo>
                    <a:pt x="782" y="308"/>
                    <a:pt x="798" y="265"/>
                    <a:pt x="798" y="265"/>
                  </a:cubicBezTo>
                  <a:cubicBezTo>
                    <a:pt x="798" y="265"/>
                    <a:pt x="799" y="263"/>
                    <a:pt x="800" y="260"/>
                  </a:cubicBezTo>
                  <a:lnTo>
                    <a:pt x="851" y="237"/>
                  </a:lnTo>
                  <a:close/>
                </a:path>
              </a:pathLst>
            </a:custGeom>
            <a:solidFill>
              <a:srgbClr val="79C1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š1íď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757082C-FF71-4B5B-AC16-60F8BBD28574}"/>
                </a:ext>
              </a:extLst>
            </p:cNvPr>
            <p:cNvSpPr/>
            <p:nvPr/>
          </p:nvSpPr>
          <p:spPr bwMode="auto">
            <a:xfrm>
              <a:off x="7626794" y="4555568"/>
              <a:ext cx="137466" cy="140860"/>
            </a:xfrm>
            <a:custGeom>
              <a:avLst/>
              <a:gdLst>
                <a:gd name="T0" fmla="*/ 39 w 39"/>
                <a:gd name="T1" fmla="*/ 20 h 40"/>
                <a:gd name="T2" fmla="*/ 25 w 39"/>
                <a:gd name="T3" fmla="*/ 13 h 40"/>
                <a:gd name="T4" fmla="*/ 20 w 39"/>
                <a:gd name="T5" fmla="*/ 0 h 40"/>
                <a:gd name="T6" fmla="*/ 20 w 39"/>
                <a:gd name="T7" fmla="*/ 0 h 40"/>
                <a:gd name="T8" fmla="*/ 20 w 39"/>
                <a:gd name="T9" fmla="*/ 0 h 40"/>
                <a:gd name="T10" fmla="*/ 20 w 39"/>
                <a:gd name="T11" fmla="*/ 0 h 40"/>
                <a:gd name="T12" fmla="*/ 20 w 39"/>
                <a:gd name="T13" fmla="*/ 0 h 40"/>
                <a:gd name="T14" fmla="*/ 14 w 39"/>
                <a:gd name="T15" fmla="*/ 13 h 40"/>
                <a:gd name="T16" fmla="*/ 0 w 39"/>
                <a:gd name="T17" fmla="*/ 20 h 40"/>
                <a:gd name="T18" fmla="*/ 0 w 39"/>
                <a:gd name="T19" fmla="*/ 20 h 40"/>
                <a:gd name="T20" fmla="*/ 14 w 39"/>
                <a:gd name="T21" fmla="*/ 27 h 40"/>
                <a:gd name="T22" fmla="*/ 20 w 39"/>
                <a:gd name="T23" fmla="*/ 40 h 40"/>
                <a:gd name="T24" fmla="*/ 20 w 39"/>
                <a:gd name="T25" fmla="*/ 40 h 40"/>
                <a:gd name="T26" fmla="*/ 20 w 39"/>
                <a:gd name="T27" fmla="*/ 40 h 40"/>
                <a:gd name="T28" fmla="*/ 20 w 39"/>
                <a:gd name="T29" fmla="*/ 40 h 40"/>
                <a:gd name="T30" fmla="*/ 20 w 39"/>
                <a:gd name="T31" fmla="*/ 40 h 40"/>
                <a:gd name="T32" fmla="*/ 25 w 39"/>
                <a:gd name="T33" fmla="*/ 27 h 40"/>
                <a:gd name="T34" fmla="*/ 39 w 39"/>
                <a:gd name="T35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0">
                  <a:moveTo>
                    <a:pt x="39" y="20"/>
                  </a:moveTo>
                  <a:cubicBezTo>
                    <a:pt x="38" y="20"/>
                    <a:pt x="28" y="17"/>
                    <a:pt x="25" y="13"/>
                  </a:cubicBezTo>
                  <a:cubicBezTo>
                    <a:pt x="23" y="9"/>
                    <a:pt x="20" y="2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1"/>
                    <a:pt x="17" y="9"/>
                    <a:pt x="14" y="13"/>
                  </a:cubicBezTo>
                  <a:cubicBezTo>
                    <a:pt x="12" y="17"/>
                    <a:pt x="2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20"/>
                    <a:pt x="12" y="22"/>
                    <a:pt x="14" y="27"/>
                  </a:cubicBezTo>
                  <a:cubicBezTo>
                    <a:pt x="17" y="31"/>
                    <a:pt x="19" y="38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38"/>
                    <a:pt x="23" y="31"/>
                    <a:pt x="25" y="27"/>
                  </a:cubicBezTo>
                  <a:cubicBezTo>
                    <a:pt x="28" y="22"/>
                    <a:pt x="38" y="20"/>
                    <a:pt x="39" y="20"/>
                  </a:cubicBezTo>
                  <a:close/>
                </a:path>
              </a:pathLst>
            </a:custGeom>
            <a:solidFill>
              <a:srgbClr val="79C1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ṩľîḓ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4C0E260-EA24-4A83-96FC-78EF64C17A7D}"/>
                </a:ext>
              </a:extLst>
            </p:cNvPr>
            <p:cNvSpPr/>
            <p:nvPr/>
          </p:nvSpPr>
          <p:spPr bwMode="auto">
            <a:xfrm>
              <a:off x="6286077" y="2184705"/>
              <a:ext cx="137466" cy="140860"/>
            </a:xfrm>
            <a:custGeom>
              <a:avLst/>
              <a:gdLst>
                <a:gd name="T0" fmla="*/ 39 w 39"/>
                <a:gd name="T1" fmla="*/ 20 h 40"/>
                <a:gd name="T2" fmla="*/ 25 w 39"/>
                <a:gd name="T3" fmla="*/ 12 h 40"/>
                <a:gd name="T4" fmla="*/ 19 w 39"/>
                <a:gd name="T5" fmla="*/ 0 h 40"/>
                <a:gd name="T6" fmla="*/ 19 w 39"/>
                <a:gd name="T7" fmla="*/ 0 h 40"/>
                <a:gd name="T8" fmla="*/ 19 w 39"/>
                <a:gd name="T9" fmla="*/ 0 h 40"/>
                <a:gd name="T10" fmla="*/ 19 w 39"/>
                <a:gd name="T11" fmla="*/ 0 h 40"/>
                <a:gd name="T12" fmla="*/ 19 w 39"/>
                <a:gd name="T13" fmla="*/ 0 h 40"/>
                <a:gd name="T14" fmla="*/ 14 w 39"/>
                <a:gd name="T15" fmla="*/ 12 h 40"/>
                <a:gd name="T16" fmla="*/ 0 w 39"/>
                <a:gd name="T17" fmla="*/ 20 h 40"/>
                <a:gd name="T18" fmla="*/ 0 w 39"/>
                <a:gd name="T19" fmla="*/ 20 h 40"/>
                <a:gd name="T20" fmla="*/ 14 w 39"/>
                <a:gd name="T21" fmla="*/ 27 h 40"/>
                <a:gd name="T22" fmla="*/ 19 w 39"/>
                <a:gd name="T23" fmla="*/ 40 h 40"/>
                <a:gd name="T24" fmla="*/ 19 w 39"/>
                <a:gd name="T25" fmla="*/ 40 h 40"/>
                <a:gd name="T26" fmla="*/ 19 w 39"/>
                <a:gd name="T27" fmla="*/ 40 h 40"/>
                <a:gd name="T28" fmla="*/ 19 w 39"/>
                <a:gd name="T29" fmla="*/ 40 h 40"/>
                <a:gd name="T30" fmla="*/ 19 w 39"/>
                <a:gd name="T31" fmla="*/ 40 h 40"/>
                <a:gd name="T32" fmla="*/ 25 w 39"/>
                <a:gd name="T33" fmla="*/ 27 h 40"/>
                <a:gd name="T34" fmla="*/ 39 w 39"/>
                <a:gd name="T35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0">
                  <a:moveTo>
                    <a:pt x="39" y="20"/>
                  </a:moveTo>
                  <a:cubicBezTo>
                    <a:pt x="37" y="19"/>
                    <a:pt x="27" y="17"/>
                    <a:pt x="25" y="12"/>
                  </a:cubicBezTo>
                  <a:cubicBezTo>
                    <a:pt x="22" y="9"/>
                    <a:pt x="20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6" y="9"/>
                    <a:pt x="14" y="12"/>
                  </a:cubicBezTo>
                  <a:cubicBezTo>
                    <a:pt x="11" y="17"/>
                    <a:pt x="1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11" y="22"/>
                    <a:pt x="14" y="27"/>
                  </a:cubicBezTo>
                  <a:cubicBezTo>
                    <a:pt x="16" y="30"/>
                    <a:pt x="19" y="38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20" y="38"/>
                    <a:pt x="22" y="30"/>
                    <a:pt x="25" y="27"/>
                  </a:cubicBezTo>
                  <a:cubicBezTo>
                    <a:pt x="27" y="22"/>
                    <a:pt x="37" y="20"/>
                    <a:pt x="39" y="20"/>
                  </a:cubicBezTo>
                  <a:close/>
                </a:path>
              </a:pathLst>
            </a:custGeom>
            <a:solidFill>
              <a:srgbClr val="79C1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šḷiḑ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E5826E8-2E9B-4E59-BC7D-F263E2E2105C}"/>
                </a:ext>
              </a:extLst>
            </p:cNvPr>
            <p:cNvSpPr/>
            <p:nvPr/>
          </p:nvSpPr>
          <p:spPr bwMode="auto">
            <a:xfrm>
              <a:off x="7387501" y="2110032"/>
              <a:ext cx="137466" cy="144254"/>
            </a:xfrm>
            <a:custGeom>
              <a:avLst/>
              <a:gdLst>
                <a:gd name="T0" fmla="*/ 39 w 39"/>
                <a:gd name="T1" fmla="*/ 21 h 41"/>
                <a:gd name="T2" fmla="*/ 24 w 39"/>
                <a:gd name="T3" fmla="*/ 13 h 41"/>
                <a:gd name="T4" fmla="*/ 19 w 39"/>
                <a:gd name="T5" fmla="*/ 1 h 41"/>
                <a:gd name="T6" fmla="*/ 19 w 39"/>
                <a:gd name="T7" fmla="*/ 0 h 41"/>
                <a:gd name="T8" fmla="*/ 19 w 39"/>
                <a:gd name="T9" fmla="*/ 1 h 41"/>
                <a:gd name="T10" fmla="*/ 19 w 39"/>
                <a:gd name="T11" fmla="*/ 0 h 41"/>
                <a:gd name="T12" fmla="*/ 19 w 39"/>
                <a:gd name="T13" fmla="*/ 1 h 41"/>
                <a:gd name="T14" fmla="*/ 14 w 39"/>
                <a:gd name="T15" fmla="*/ 13 h 41"/>
                <a:gd name="T16" fmla="*/ 0 w 39"/>
                <a:gd name="T17" fmla="*/ 21 h 41"/>
                <a:gd name="T18" fmla="*/ 0 w 39"/>
                <a:gd name="T19" fmla="*/ 21 h 41"/>
                <a:gd name="T20" fmla="*/ 14 w 39"/>
                <a:gd name="T21" fmla="*/ 28 h 41"/>
                <a:gd name="T22" fmla="*/ 19 w 39"/>
                <a:gd name="T23" fmla="*/ 40 h 41"/>
                <a:gd name="T24" fmla="*/ 19 w 39"/>
                <a:gd name="T25" fmla="*/ 41 h 41"/>
                <a:gd name="T26" fmla="*/ 19 w 39"/>
                <a:gd name="T27" fmla="*/ 41 h 41"/>
                <a:gd name="T28" fmla="*/ 19 w 39"/>
                <a:gd name="T29" fmla="*/ 41 h 41"/>
                <a:gd name="T30" fmla="*/ 19 w 39"/>
                <a:gd name="T31" fmla="*/ 40 h 41"/>
                <a:gd name="T32" fmla="*/ 24 w 39"/>
                <a:gd name="T33" fmla="*/ 28 h 41"/>
                <a:gd name="T34" fmla="*/ 39 w 39"/>
                <a:gd name="T35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1">
                  <a:moveTo>
                    <a:pt x="39" y="21"/>
                  </a:moveTo>
                  <a:cubicBezTo>
                    <a:pt x="37" y="20"/>
                    <a:pt x="27" y="18"/>
                    <a:pt x="24" y="13"/>
                  </a:cubicBezTo>
                  <a:cubicBezTo>
                    <a:pt x="22" y="10"/>
                    <a:pt x="20" y="2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2"/>
                    <a:pt x="16" y="10"/>
                    <a:pt x="14" y="13"/>
                  </a:cubicBezTo>
                  <a:cubicBezTo>
                    <a:pt x="11" y="18"/>
                    <a:pt x="1" y="20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1"/>
                    <a:pt x="11" y="23"/>
                    <a:pt x="14" y="28"/>
                  </a:cubicBezTo>
                  <a:cubicBezTo>
                    <a:pt x="16" y="31"/>
                    <a:pt x="19" y="39"/>
                    <a:pt x="19" y="40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20" y="39"/>
                    <a:pt x="22" y="31"/>
                    <a:pt x="24" y="28"/>
                  </a:cubicBezTo>
                  <a:cubicBezTo>
                    <a:pt x="27" y="23"/>
                    <a:pt x="37" y="21"/>
                    <a:pt x="39" y="21"/>
                  </a:cubicBezTo>
                  <a:close/>
                </a:path>
              </a:pathLst>
            </a:custGeom>
            <a:solidFill>
              <a:srgbClr val="79C1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şḷïḓ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CA6D5FD-1BB6-4015-B553-6FCF960118D3}"/>
                </a:ext>
              </a:extLst>
            </p:cNvPr>
            <p:cNvSpPr/>
            <p:nvPr/>
          </p:nvSpPr>
          <p:spPr bwMode="auto">
            <a:xfrm>
              <a:off x="5464675" y="1560168"/>
              <a:ext cx="137466" cy="140860"/>
            </a:xfrm>
            <a:custGeom>
              <a:avLst/>
              <a:gdLst>
                <a:gd name="T0" fmla="*/ 39 w 39"/>
                <a:gd name="T1" fmla="*/ 20 h 40"/>
                <a:gd name="T2" fmla="*/ 24 w 39"/>
                <a:gd name="T3" fmla="*/ 13 h 40"/>
                <a:gd name="T4" fmla="*/ 19 w 39"/>
                <a:gd name="T5" fmla="*/ 0 h 40"/>
                <a:gd name="T6" fmla="*/ 19 w 39"/>
                <a:gd name="T7" fmla="*/ 0 h 40"/>
                <a:gd name="T8" fmla="*/ 19 w 39"/>
                <a:gd name="T9" fmla="*/ 0 h 40"/>
                <a:gd name="T10" fmla="*/ 19 w 39"/>
                <a:gd name="T11" fmla="*/ 0 h 40"/>
                <a:gd name="T12" fmla="*/ 19 w 39"/>
                <a:gd name="T13" fmla="*/ 0 h 40"/>
                <a:gd name="T14" fmla="*/ 14 w 39"/>
                <a:gd name="T15" fmla="*/ 13 h 40"/>
                <a:gd name="T16" fmla="*/ 0 w 39"/>
                <a:gd name="T17" fmla="*/ 20 h 40"/>
                <a:gd name="T18" fmla="*/ 0 w 39"/>
                <a:gd name="T19" fmla="*/ 20 h 40"/>
                <a:gd name="T20" fmla="*/ 14 w 39"/>
                <a:gd name="T21" fmla="*/ 27 h 40"/>
                <a:gd name="T22" fmla="*/ 19 w 39"/>
                <a:gd name="T23" fmla="*/ 40 h 40"/>
                <a:gd name="T24" fmla="*/ 19 w 39"/>
                <a:gd name="T25" fmla="*/ 40 h 40"/>
                <a:gd name="T26" fmla="*/ 19 w 39"/>
                <a:gd name="T27" fmla="*/ 40 h 40"/>
                <a:gd name="T28" fmla="*/ 19 w 39"/>
                <a:gd name="T29" fmla="*/ 40 h 40"/>
                <a:gd name="T30" fmla="*/ 19 w 39"/>
                <a:gd name="T31" fmla="*/ 40 h 40"/>
                <a:gd name="T32" fmla="*/ 24 w 39"/>
                <a:gd name="T33" fmla="*/ 28 h 40"/>
                <a:gd name="T34" fmla="*/ 39 w 39"/>
                <a:gd name="T35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0">
                  <a:moveTo>
                    <a:pt x="39" y="20"/>
                  </a:moveTo>
                  <a:cubicBezTo>
                    <a:pt x="37" y="20"/>
                    <a:pt x="27" y="18"/>
                    <a:pt x="24" y="13"/>
                  </a:cubicBezTo>
                  <a:cubicBezTo>
                    <a:pt x="22" y="9"/>
                    <a:pt x="20" y="2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"/>
                    <a:pt x="16" y="9"/>
                    <a:pt x="14" y="13"/>
                  </a:cubicBezTo>
                  <a:cubicBezTo>
                    <a:pt x="11" y="18"/>
                    <a:pt x="1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1"/>
                    <a:pt x="11" y="23"/>
                    <a:pt x="14" y="27"/>
                  </a:cubicBezTo>
                  <a:cubicBezTo>
                    <a:pt x="16" y="31"/>
                    <a:pt x="19" y="39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20" y="39"/>
                    <a:pt x="22" y="31"/>
                    <a:pt x="24" y="28"/>
                  </a:cubicBezTo>
                  <a:cubicBezTo>
                    <a:pt x="27" y="23"/>
                    <a:pt x="37" y="21"/>
                    <a:pt x="39" y="20"/>
                  </a:cubicBezTo>
                  <a:close/>
                </a:path>
              </a:pathLst>
            </a:custGeom>
            <a:solidFill>
              <a:srgbClr val="79C1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ïṡlïd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FF0A980-0ADE-4AF6-9576-3F2593735295}"/>
                </a:ext>
              </a:extLst>
            </p:cNvPr>
            <p:cNvSpPr/>
            <p:nvPr/>
          </p:nvSpPr>
          <p:spPr bwMode="auto">
            <a:xfrm>
              <a:off x="4346280" y="2332353"/>
              <a:ext cx="137466" cy="140860"/>
            </a:xfrm>
            <a:custGeom>
              <a:avLst/>
              <a:gdLst>
                <a:gd name="T0" fmla="*/ 39 w 39"/>
                <a:gd name="T1" fmla="*/ 20 h 40"/>
                <a:gd name="T2" fmla="*/ 25 w 39"/>
                <a:gd name="T3" fmla="*/ 13 h 40"/>
                <a:gd name="T4" fmla="*/ 19 w 39"/>
                <a:gd name="T5" fmla="*/ 0 h 40"/>
                <a:gd name="T6" fmla="*/ 19 w 39"/>
                <a:gd name="T7" fmla="*/ 0 h 40"/>
                <a:gd name="T8" fmla="*/ 19 w 39"/>
                <a:gd name="T9" fmla="*/ 0 h 40"/>
                <a:gd name="T10" fmla="*/ 19 w 39"/>
                <a:gd name="T11" fmla="*/ 0 h 40"/>
                <a:gd name="T12" fmla="*/ 19 w 39"/>
                <a:gd name="T13" fmla="*/ 0 h 40"/>
                <a:gd name="T14" fmla="*/ 14 w 39"/>
                <a:gd name="T15" fmla="*/ 13 h 40"/>
                <a:gd name="T16" fmla="*/ 0 w 39"/>
                <a:gd name="T17" fmla="*/ 20 h 40"/>
                <a:gd name="T18" fmla="*/ 0 w 39"/>
                <a:gd name="T19" fmla="*/ 20 h 40"/>
                <a:gd name="T20" fmla="*/ 14 w 39"/>
                <a:gd name="T21" fmla="*/ 27 h 40"/>
                <a:gd name="T22" fmla="*/ 19 w 39"/>
                <a:gd name="T23" fmla="*/ 40 h 40"/>
                <a:gd name="T24" fmla="*/ 19 w 39"/>
                <a:gd name="T25" fmla="*/ 40 h 40"/>
                <a:gd name="T26" fmla="*/ 19 w 39"/>
                <a:gd name="T27" fmla="*/ 40 h 40"/>
                <a:gd name="T28" fmla="*/ 19 w 39"/>
                <a:gd name="T29" fmla="*/ 40 h 40"/>
                <a:gd name="T30" fmla="*/ 19 w 39"/>
                <a:gd name="T31" fmla="*/ 40 h 40"/>
                <a:gd name="T32" fmla="*/ 25 w 39"/>
                <a:gd name="T33" fmla="*/ 27 h 40"/>
                <a:gd name="T34" fmla="*/ 39 w 39"/>
                <a:gd name="T35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0">
                  <a:moveTo>
                    <a:pt x="39" y="20"/>
                  </a:moveTo>
                  <a:cubicBezTo>
                    <a:pt x="37" y="19"/>
                    <a:pt x="28" y="17"/>
                    <a:pt x="25" y="13"/>
                  </a:cubicBezTo>
                  <a:cubicBezTo>
                    <a:pt x="22" y="9"/>
                    <a:pt x="20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6" y="9"/>
                    <a:pt x="14" y="13"/>
                  </a:cubicBezTo>
                  <a:cubicBezTo>
                    <a:pt x="11" y="17"/>
                    <a:pt x="2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20"/>
                    <a:pt x="11" y="22"/>
                    <a:pt x="14" y="27"/>
                  </a:cubicBezTo>
                  <a:cubicBezTo>
                    <a:pt x="16" y="31"/>
                    <a:pt x="19" y="38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20" y="38"/>
                    <a:pt x="23" y="31"/>
                    <a:pt x="25" y="27"/>
                  </a:cubicBezTo>
                  <a:cubicBezTo>
                    <a:pt x="28" y="22"/>
                    <a:pt x="37" y="20"/>
                    <a:pt x="39" y="20"/>
                  </a:cubicBezTo>
                  <a:close/>
                </a:path>
              </a:pathLst>
            </a:custGeom>
            <a:solidFill>
              <a:srgbClr val="79C1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Sḻiḓ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3FB61CE-D085-4FA2-87FA-8B156FAC3026}"/>
                </a:ext>
              </a:extLst>
            </p:cNvPr>
            <p:cNvSpPr/>
            <p:nvPr/>
          </p:nvSpPr>
          <p:spPr bwMode="auto">
            <a:xfrm>
              <a:off x="7407867" y="3360802"/>
              <a:ext cx="137466" cy="140860"/>
            </a:xfrm>
            <a:custGeom>
              <a:avLst/>
              <a:gdLst>
                <a:gd name="T0" fmla="*/ 39 w 39"/>
                <a:gd name="T1" fmla="*/ 20 h 40"/>
                <a:gd name="T2" fmla="*/ 25 w 39"/>
                <a:gd name="T3" fmla="*/ 13 h 40"/>
                <a:gd name="T4" fmla="*/ 19 w 39"/>
                <a:gd name="T5" fmla="*/ 0 h 40"/>
                <a:gd name="T6" fmla="*/ 19 w 39"/>
                <a:gd name="T7" fmla="*/ 0 h 40"/>
                <a:gd name="T8" fmla="*/ 19 w 39"/>
                <a:gd name="T9" fmla="*/ 0 h 40"/>
                <a:gd name="T10" fmla="*/ 19 w 39"/>
                <a:gd name="T11" fmla="*/ 0 h 40"/>
                <a:gd name="T12" fmla="*/ 19 w 39"/>
                <a:gd name="T13" fmla="*/ 0 h 40"/>
                <a:gd name="T14" fmla="*/ 14 w 39"/>
                <a:gd name="T15" fmla="*/ 13 h 40"/>
                <a:gd name="T16" fmla="*/ 0 w 39"/>
                <a:gd name="T17" fmla="*/ 20 h 40"/>
                <a:gd name="T18" fmla="*/ 0 w 39"/>
                <a:gd name="T19" fmla="*/ 20 h 40"/>
                <a:gd name="T20" fmla="*/ 14 w 39"/>
                <a:gd name="T21" fmla="*/ 27 h 40"/>
                <a:gd name="T22" fmla="*/ 19 w 39"/>
                <a:gd name="T23" fmla="*/ 40 h 40"/>
                <a:gd name="T24" fmla="*/ 19 w 39"/>
                <a:gd name="T25" fmla="*/ 40 h 40"/>
                <a:gd name="T26" fmla="*/ 19 w 39"/>
                <a:gd name="T27" fmla="*/ 40 h 40"/>
                <a:gd name="T28" fmla="*/ 19 w 39"/>
                <a:gd name="T29" fmla="*/ 40 h 40"/>
                <a:gd name="T30" fmla="*/ 19 w 39"/>
                <a:gd name="T31" fmla="*/ 40 h 40"/>
                <a:gd name="T32" fmla="*/ 25 w 39"/>
                <a:gd name="T33" fmla="*/ 27 h 40"/>
                <a:gd name="T34" fmla="*/ 39 w 39"/>
                <a:gd name="T35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0">
                  <a:moveTo>
                    <a:pt x="39" y="20"/>
                  </a:moveTo>
                  <a:cubicBezTo>
                    <a:pt x="37" y="20"/>
                    <a:pt x="27" y="17"/>
                    <a:pt x="25" y="13"/>
                  </a:cubicBezTo>
                  <a:cubicBezTo>
                    <a:pt x="22" y="9"/>
                    <a:pt x="20" y="2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"/>
                    <a:pt x="16" y="9"/>
                    <a:pt x="14" y="13"/>
                  </a:cubicBezTo>
                  <a:cubicBezTo>
                    <a:pt x="11" y="17"/>
                    <a:pt x="1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11" y="23"/>
                    <a:pt x="14" y="27"/>
                  </a:cubicBezTo>
                  <a:cubicBezTo>
                    <a:pt x="16" y="31"/>
                    <a:pt x="19" y="38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20" y="38"/>
                    <a:pt x="22" y="31"/>
                    <a:pt x="25" y="27"/>
                  </a:cubicBezTo>
                  <a:cubicBezTo>
                    <a:pt x="27" y="23"/>
                    <a:pt x="37" y="20"/>
                    <a:pt x="39" y="20"/>
                  </a:cubicBezTo>
                  <a:close/>
                </a:path>
              </a:pathLst>
            </a:custGeom>
            <a:solidFill>
              <a:srgbClr val="79C1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ŝ1i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F709E73-E2A5-42B4-BA0D-E1FCAF8FD352}"/>
                </a:ext>
              </a:extLst>
            </p:cNvPr>
            <p:cNvSpPr/>
            <p:nvPr/>
          </p:nvSpPr>
          <p:spPr bwMode="auto">
            <a:xfrm>
              <a:off x="4142627" y="4316276"/>
              <a:ext cx="137466" cy="140860"/>
            </a:xfrm>
            <a:custGeom>
              <a:avLst/>
              <a:gdLst>
                <a:gd name="T0" fmla="*/ 39 w 39"/>
                <a:gd name="T1" fmla="*/ 20 h 40"/>
                <a:gd name="T2" fmla="*/ 25 w 39"/>
                <a:gd name="T3" fmla="*/ 13 h 40"/>
                <a:gd name="T4" fmla="*/ 20 w 39"/>
                <a:gd name="T5" fmla="*/ 0 h 40"/>
                <a:gd name="T6" fmla="*/ 20 w 39"/>
                <a:gd name="T7" fmla="*/ 0 h 40"/>
                <a:gd name="T8" fmla="*/ 20 w 39"/>
                <a:gd name="T9" fmla="*/ 0 h 40"/>
                <a:gd name="T10" fmla="*/ 20 w 39"/>
                <a:gd name="T11" fmla="*/ 0 h 40"/>
                <a:gd name="T12" fmla="*/ 20 w 39"/>
                <a:gd name="T13" fmla="*/ 0 h 40"/>
                <a:gd name="T14" fmla="*/ 15 w 39"/>
                <a:gd name="T15" fmla="*/ 12 h 40"/>
                <a:gd name="T16" fmla="*/ 0 w 39"/>
                <a:gd name="T17" fmla="*/ 20 h 40"/>
                <a:gd name="T18" fmla="*/ 0 w 39"/>
                <a:gd name="T19" fmla="*/ 20 h 40"/>
                <a:gd name="T20" fmla="*/ 15 w 39"/>
                <a:gd name="T21" fmla="*/ 27 h 40"/>
                <a:gd name="T22" fmla="*/ 20 w 39"/>
                <a:gd name="T23" fmla="*/ 40 h 40"/>
                <a:gd name="T24" fmla="*/ 20 w 39"/>
                <a:gd name="T25" fmla="*/ 40 h 40"/>
                <a:gd name="T26" fmla="*/ 20 w 39"/>
                <a:gd name="T27" fmla="*/ 40 h 40"/>
                <a:gd name="T28" fmla="*/ 20 w 39"/>
                <a:gd name="T29" fmla="*/ 40 h 40"/>
                <a:gd name="T30" fmla="*/ 20 w 39"/>
                <a:gd name="T31" fmla="*/ 40 h 40"/>
                <a:gd name="T32" fmla="*/ 25 w 39"/>
                <a:gd name="T33" fmla="*/ 27 h 40"/>
                <a:gd name="T34" fmla="*/ 39 w 39"/>
                <a:gd name="T35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0">
                  <a:moveTo>
                    <a:pt x="39" y="20"/>
                  </a:moveTo>
                  <a:cubicBezTo>
                    <a:pt x="38" y="19"/>
                    <a:pt x="28" y="17"/>
                    <a:pt x="25" y="13"/>
                  </a:cubicBezTo>
                  <a:cubicBezTo>
                    <a:pt x="23" y="9"/>
                    <a:pt x="20" y="1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1"/>
                    <a:pt x="17" y="9"/>
                    <a:pt x="15" y="12"/>
                  </a:cubicBezTo>
                  <a:cubicBezTo>
                    <a:pt x="12" y="17"/>
                    <a:pt x="2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20"/>
                    <a:pt x="12" y="22"/>
                    <a:pt x="15" y="27"/>
                  </a:cubicBezTo>
                  <a:cubicBezTo>
                    <a:pt x="17" y="31"/>
                    <a:pt x="19" y="38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38"/>
                    <a:pt x="23" y="31"/>
                    <a:pt x="25" y="27"/>
                  </a:cubicBezTo>
                  <a:cubicBezTo>
                    <a:pt x="28" y="22"/>
                    <a:pt x="38" y="20"/>
                    <a:pt x="39" y="20"/>
                  </a:cubicBezTo>
                  <a:close/>
                </a:path>
              </a:pathLst>
            </a:custGeom>
            <a:solidFill>
              <a:srgbClr val="79C1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śľïḑ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D43A1CF-4124-4CA7-9C75-51453473D3C4}"/>
                </a:ext>
              </a:extLst>
            </p:cNvPr>
            <p:cNvSpPr/>
            <p:nvPr/>
          </p:nvSpPr>
          <p:spPr bwMode="auto">
            <a:xfrm>
              <a:off x="4339491" y="3720590"/>
              <a:ext cx="137466" cy="140860"/>
            </a:xfrm>
            <a:custGeom>
              <a:avLst/>
              <a:gdLst>
                <a:gd name="T0" fmla="*/ 39 w 39"/>
                <a:gd name="T1" fmla="*/ 20 h 40"/>
                <a:gd name="T2" fmla="*/ 25 w 39"/>
                <a:gd name="T3" fmla="*/ 13 h 40"/>
                <a:gd name="T4" fmla="*/ 20 w 39"/>
                <a:gd name="T5" fmla="*/ 0 h 40"/>
                <a:gd name="T6" fmla="*/ 20 w 39"/>
                <a:gd name="T7" fmla="*/ 0 h 40"/>
                <a:gd name="T8" fmla="*/ 20 w 39"/>
                <a:gd name="T9" fmla="*/ 0 h 40"/>
                <a:gd name="T10" fmla="*/ 20 w 39"/>
                <a:gd name="T11" fmla="*/ 0 h 40"/>
                <a:gd name="T12" fmla="*/ 20 w 39"/>
                <a:gd name="T13" fmla="*/ 0 h 40"/>
                <a:gd name="T14" fmla="*/ 15 w 39"/>
                <a:gd name="T15" fmla="*/ 13 h 40"/>
                <a:gd name="T16" fmla="*/ 0 w 39"/>
                <a:gd name="T17" fmla="*/ 20 h 40"/>
                <a:gd name="T18" fmla="*/ 1 w 39"/>
                <a:gd name="T19" fmla="*/ 20 h 40"/>
                <a:gd name="T20" fmla="*/ 15 w 39"/>
                <a:gd name="T21" fmla="*/ 27 h 40"/>
                <a:gd name="T22" fmla="*/ 20 w 39"/>
                <a:gd name="T23" fmla="*/ 40 h 40"/>
                <a:gd name="T24" fmla="*/ 20 w 39"/>
                <a:gd name="T25" fmla="*/ 40 h 40"/>
                <a:gd name="T26" fmla="*/ 20 w 39"/>
                <a:gd name="T27" fmla="*/ 40 h 40"/>
                <a:gd name="T28" fmla="*/ 20 w 39"/>
                <a:gd name="T29" fmla="*/ 40 h 40"/>
                <a:gd name="T30" fmla="*/ 20 w 39"/>
                <a:gd name="T31" fmla="*/ 40 h 40"/>
                <a:gd name="T32" fmla="*/ 25 w 39"/>
                <a:gd name="T33" fmla="*/ 28 h 40"/>
                <a:gd name="T34" fmla="*/ 39 w 39"/>
                <a:gd name="T35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0">
                  <a:moveTo>
                    <a:pt x="39" y="20"/>
                  </a:moveTo>
                  <a:cubicBezTo>
                    <a:pt x="38" y="20"/>
                    <a:pt x="28" y="18"/>
                    <a:pt x="25" y="13"/>
                  </a:cubicBezTo>
                  <a:cubicBezTo>
                    <a:pt x="23" y="9"/>
                    <a:pt x="20" y="2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2"/>
                    <a:pt x="17" y="9"/>
                    <a:pt x="15" y="13"/>
                  </a:cubicBezTo>
                  <a:cubicBezTo>
                    <a:pt x="12" y="18"/>
                    <a:pt x="2" y="20"/>
                    <a:pt x="0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2" y="21"/>
                    <a:pt x="12" y="23"/>
                    <a:pt x="15" y="27"/>
                  </a:cubicBezTo>
                  <a:cubicBezTo>
                    <a:pt x="17" y="31"/>
                    <a:pt x="19" y="39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3" y="31"/>
                    <a:pt x="25" y="28"/>
                  </a:cubicBezTo>
                  <a:cubicBezTo>
                    <a:pt x="28" y="23"/>
                    <a:pt x="38" y="21"/>
                    <a:pt x="39" y="20"/>
                  </a:cubicBezTo>
                  <a:close/>
                </a:path>
              </a:pathLst>
            </a:custGeom>
            <a:solidFill>
              <a:srgbClr val="79C1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ṩḷíḓ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B7BF092-D3F7-439F-BC23-20DBE2A996AD}"/>
                </a:ext>
              </a:extLst>
            </p:cNvPr>
            <p:cNvSpPr/>
            <p:nvPr/>
          </p:nvSpPr>
          <p:spPr bwMode="auto">
            <a:xfrm>
              <a:off x="8032403" y="3819022"/>
              <a:ext cx="137466" cy="140860"/>
            </a:xfrm>
            <a:custGeom>
              <a:avLst/>
              <a:gdLst>
                <a:gd name="T0" fmla="*/ 39 w 39"/>
                <a:gd name="T1" fmla="*/ 20 h 40"/>
                <a:gd name="T2" fmla="*/ 25 w 39"/>
                <a:gd name="T3" fmla="*/ 13 h 40"/>
                <a:gd name="T4" fmla="*/ 20 w 39"/>
                <a:gd name="T5" fmla="*/ 0 h 40"/>
                <a:gd name="T6" fmla="*/ 20 w 39"/>
                <a:gd name="T7" fmla="*/ 0 h 40"/>
                <a:gd name="T8" fmla="*/ 20 w 39"/>
                <a:gd name="T9" fmla="*/ 0 h 40"/>
                <a:gd name="T10" fmla="*/ 20 w 39"/>
                <a:gd name="T11" fmla="*/ 0 h 40"/>
                <a:gd name="T12" fmla="*/ 20 w 39"/>
                <a:gd name="T13" fmla="*/ 0 h 40"/>
                <a:gd name="T14" fmla="*/ 15 w 39"/>
                <a:gd name="T15" fmla="*/ 13 h 40"/>
                <a:gd name="T16" fmla="*/ 0 w 39"/>
                <a:gd name="T17" fmla="*/ 20 h 40"/>
                <a:gd name="T18" fmla="*/ 0 w 39"/>
                <a:gd name="T19" fmla="*/ 20 h 40"/>
                <a:gd name="T20" fmla="*/ 15 w 39"/>
                <a:gd name="T21" fmla="*/ 28 h 40"/>
                <a:gd name="T22" fmla="*/ 20 w 39"/>
                <a:gd name="T23" fmla="*/ 40 h 40"/>
                <a:gd name="T24" fmla="*/ 20 w 39"/>
                <a:gd name="T25" fmla="*/ 40 h 40"/>
                <a:gd name="T26" fmla="*/ 20 w 39"/>
                <a:gd name="T27" fmla="*/ 40 h 40"/>
                <a:gd name="T28" fmla="*/ 20 w 39"/>
                <a:gd name="T29" fmla="*/ 40 h 40"/>
                <a:gd name="T30" fmla="*/ 20 w 39"/>
                <a:gd name="T31" fmla="*/ 40 h 40"/>
                <a:gd name="T32" fmla="*/ 25 w 39"/>
                <a:gd name="T33" fmla="*/ 28 h 40"/>
                <a:gd name="T34" fmla="*/ 39 w 39"/>
                <a:gd name="T35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0">
                  <a:moveTo>
                    <a:pt x="39" y="20"/>
                  </a:moveTo>
                  <a:cubicBezTo>
                    <a:pt x="38" y="20"/>
                    <a:pt x="28" y="18"/>
                    <a:pt x="25" y="13"/>
                  </a:cubicBezTo>
                  <a:cubicBezTo>
                    <a:pt x="23" y="9"/>
                    <a:pt x="20" y="2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2"/>
                    <a:pt x="17" y="9"/>
                    <a:pt x="15" y="13"/>
                  </a:cubicBezTo>
                  <a:cubicBezTo>
                    <a:pt x="12" y="18"/>
                    <a:pt x="2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21"/>
                    <a:pt x="12" y="23"/>
                    <a:pt x="15" y="28"/>
                  </a:cubicBezTo>
                  <a:cubicBezTo>
                    <a:pt x="17" y="31"/>
                    <a:pt x="19" y="39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39"/>
                    <a:pt x="23" y="31"/>
                    <a:pt x="25" y="28"/>
                  </a:cubicBezTo>
                  <a:cubicBezTo>
                    <a:pt x="28" y="23"/>
                    <a:pt x="38" y="21"/>
                    <a:pt x="39" y="20"/>
                  </a:cubicBezTo>
                  <a:close/>
                </a:path>
              </a:pathLst>
            </a:custGeom>
            <a:solidFill>
              <a:srgbClr val="79C1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$líḑ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72665C7-B70B-48BC-AB1A-D32E2B5C1B0E}"/>
                </a:ext>
              </a:extLst>
            </p:cNvPr>
            <p:cNvSpPr/>
            <p:nvPr/>
          </p:nvSpPr>
          <p:spPr bwMode="auto">
            <a:xfrm>
              <a:off x="7560607" y="4484289"/>
              <a:ext cx="137466" cy="140860"/>
            </a:xfrm>
            <a:custGeom>
              <a:avLst/>
              <a:gdLst>
                <a:gd name="T0" fmla="*/ 39 w 39"/>
                <a:gd name="T1" fmla="*/ 20 h 40"/>
                <a:gd name="T2" fmla="*/ 24 w 39"/>
                <a:gd name="T3" fmla="*/ 13 h 40"/>
                <a:gd name="T4" fmla="*/ 19 w 39"/>
                <a:gd name="T5" fmla="*/ 0 h 40"/>
                <a:gd name="T6" fmla="*/ 19 w 39"/>
                <a:gd name="T7" fmla="*/ 0 h 40"/>
                <a:gd name="T8" fmla="*/ 19 w 39"/>
                <a:gd name="T9" fmla="*/ 0 h 40"/>
                <a:gd name="T10" fmla="*/ 19 w 39"/>
                <a:gd name="T11" fmla="*/ 0 h 40"/>
                <a:gd name="T12" fmla="*/ 19 w 39"/>
                <a:gd name="T13" fmla="*/ 0 h 40"/>
                <a:gd name="T14" fmla="*/ 14 w 39"/>
                <a:gd name="T15" fmla="*/ 12 h 40"/>
                <a:gd name="T16" fmla="*/ 0 w 39"/>
                <a:gd name="T17" fmla="*/ 20 h 40"/>
                <a:gd name="T18" fmla="*/ 0 w 39"/>
                <a:gd name="T19" fmla="*/ 20 h 40"/>
                <a:gd name="T20" fmla="*/ 14 w 39"/>
                <a:gd name="T21" fmla="*/ 27 h 40"/>
                <a:gd name="T22" fmla="*/ 19 w 39"/>
                <a:gd name="T23" fmla="*/ 40 h 40"/>
                <a:gd name="T24" fmla="*/ 19 w 39"/>
                <a:gd name="T25" fmla="*/ 40 h 40"/>
                <a:gd name="T26" fmla="*/ 19 w 39"/>
                <a:gd name="T27" fmla="*/ 40 h 40"/>
                <a:gd name="T28" fmla="*/ 19 w 39"/>
                <a:gd name="T29" fmla="*/ 40 h 40"/>
                <a:gd name="T30" fmla="*/ 19 w 39"/>
                <a:gd name="T31" fmla="*/ 40 h 40"/>
                <a:gd name="T32" fmla="*/ 24 w 39"/>
                <a:gd name="T33" fmla="*/ 27 h 40"/>
                <a:gd name="T34" fmla="*/ 39 w 39"/>
                <a:gd name="T35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0">
                  <a:moveTo>
                    <a:pt x="39" y="20"/>
                  </a:moveTo>
                  <a:cubicBezTo>
                    <a:pt x="37" y="19"/>
                    <a:pt x="27" y="17"/>
                    <a:pt x="24" y="13"/>
                  </a:cubicBezTo>
                  <a:cubicBezTo>
                    <a:pt x="22" y="9"/>
                    <a:pt x="20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6" y="9"/>
                    <a:pt x="14" y="12"/>
                  </a:cubicBezTo>
                  <a:cubicBezTo>
                    <a:pt x="11" y="17"/>
                    <a:pt x="1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11" y="22"/>
                    <a:pt x="14" y="27"/>
                  </a:cubicBezTo>
                  <a:cubicBezTo>
                    <a:pt x="16" y="31"/>
                    <a:pt x="19" y="38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20" y="38"/>
                    <a:pt x="22" y="31"/>
                    <a:pt x="24" y="27"/>
                  </a:cubicBezTo>
                  <a:cubicBezTo>
                    <a:pt x="27" y="22"/>
                    <a:pt x="37" y="20"/>
                    <a:pt x="39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ṥľiď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4D1AAB4-5ED0-4116-A489-5069472918E3}"/>
                </a:ext>
              </a:extLst>
            </p:cNvPr>
            <p:cNvSpPr/>
            <p:nvPr/>
          </p:nvSpPr>
          <p:spPr bwMode="auto">
            <a:xfrm>
              <a:off x="6216495" y="2110032"/>
              <a:ext cx="137466" cy="144254"/>
            </a:xfrm>
            <a:custGeom>
              <a:avLst/>
              <a:gdLst>
                <a:gd name="T0" fmla="*/ 39 w 39"/>
                <a:gd name="T1" fmla="*/ 21 h 41"/>
                <a:gd name="T2" fmla="*/ 25 w 39"/>
                <a:gd name="T3" fmla="*/ 13 h 41"/>
                <a:gd name="T4" fmla="*/ 20 w 39"/>
                <a:gd name="T5" fmla="*/ 1 h 41"/>
                <a:gd name="T6" fmla="*/ 20 w 39"/>
                <a:gd name="T7" fmla="*/ 0 h 41"/>
                <a:gd name="T8" fmla="*/ 20 w 39"/>
                <a:gd name="T9" fmla="*/ 1 h 41"/>
                <a:gd name="T10" fmla="*/ 20 w 39"/>
                <a:gd name="T11" fmla="*/ 0 h 41"/>
                <a:gd name="T12" fmla="*/ 20 w 39"/>
                <a:gd name="T13" fmla="*/ 1 h 41"/>
                <a:gd name="T14" fmla="*/ 15 w 39"/>
                <a:gd name="T15" fmla="*/ 13 h 41"/>
                <a:gd name="T16" fmla="*/ 0 w 39"/>
                <a:gd name="T17" fmla="*/ 21 h 41"/>
                <a:gd name="T18" fmla="*/ 0 w 39"/>
                <a:gd name="T19" fmla="*/ 21 h 41"/>
                <a:gd name="T20" fmla="*/ 15 w 39"/>
                <a:gd name="T21" fmla="*/ 28 h 41"/>
                <a:gd name="T22" fmla="*/ 20 w 39"/>
                <a:gd name="T23" fmla="*/ 40 h 41"/>
                <a:gd name="T24" fmla="*/ 20 w 39"/>
                <a:gd name="T25" fmla="*/ 41 h 41"/>
                <a:gd name="T26" fmla="*/ 20 w 39"/>
                <a:gd name="T27" fmla="*/ 41 h 41"/>
                <a:gd name="T28" fmla="*/ 20 w 39"/>
                <a:gd name="T29" fmla="*/ 41 h 41"/>
                <a:gd name="T30" fmla="*/ 20 w 39"/>
                <a:gd name="T31" fmla="*/ 40 h 41"/>
                <a:gd name="T32" fmla="*/ 25 w 39"/>
                <a:gd name="T33" fmla="*/ 28 h 41"/>
                <a:gd name="T34" fmla="*/ 39 w 39"/>
                <a:gd name="T35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1">
                  <a:moveTo>
                    <a:pt x="39" y="21"/>
                  </a:moveTo>
                  <a:cubicBezTo>
                    <a:pt x="38" y="20"/>
                    <a:pt x="28" y="18"/>
                    <a:pt x="25" y="13"/>
                  </a:cubicBezTo>
                  <a:cubicBezTo>
                    <a:pt x="23" y="10"/>
                    <a:pt x="20" y="2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2"/>
                    <a:pt x="17" y="10"/>
                    <a:pt x="15" y="13"/>
                  </a:cubicBezTo>
                  <a:cubicBezTo>
                    <a:pt x="12" y="18"/>
                    <a:pt x="2" y="20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" y="21"/>
                    <a:pt x="12" y="23"/>
                    <a:pt x="15" y="28"/>
                  </a:cubicBezTo>
                  <a:cubicBezTo>
                    <a:pt x="17" y="31"/>
                    <a:pt x="19" y="39"/>
                    <a:pt x="20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39"/>
                    <a:pt x="23" y="31"/>
                    <a:pt x="25" y="28"/>
                  </a:cubicBezTo>
                  <a:cubicBezTo>
                    <a:pt x="28" y="23"/>
                    <a:pt x="38" y="21"/>
                    <a:pt x="39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íṥ1íd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C30800F-D3F8-41AE-A567-EED91825772A}"/>
                </a:ext>
              </a:extLst>
            </p:cNvPr>
            <p:cNvSpPr/>
            <p:nvPr/>
          </p:nvSpPr>
          <p:spPr bwMode="auto">
            <a:xfrm>
              <a:off x="7316223" y="2038753"/>
              <a:ext cx="137466" cy="145951"/>
            </a:xfrm>
            <a:custGeom>
              <a:avLst/>
              <a:gdLst>
                <a:gd name="T0" fmla="*/ 39 w 39"/>
                <a:gd name="T1" fmla="*/ 20 h 41"/>
                <a:gd name="T2" fmla="*/ 25 w 39"/>
                <a:gd name="T3" fmla="*/ 13 h 41"/>
                <a:gd name="T4" fmla="*/ 20 w 39"/>
                <a:gd name="T5" fmla="*/ 0 h 41"/>
                <a:gd name="T6" fmla="*/ 20 w 39"/>
                <a:gd name="T7" fmla="*/ 0 h 41"/>
                <a:gd name="T8" fmla="*/ 20 w 39"/>
                <a:gd name="T9" fmla="*/ 0 h 41"/>
                <a:gd name="T10" fmla="*/ 20 w 39"/>
                <a:gd name="T11" fmla="*/ 0 h 41"/>
                <a:gd name="T12" fmla="*/ 20 w 39"/>
                <a:gd name="T13" fmla="*/ 0 h 41"/>
                <a:gd name="T14" fmla="*/ 14 w 39"/>
                <a:gd name="T15" fmla="*/ 13 h 41"/>
                <a:gd name="T16" fmla="*/ 0 w 39"/>
                <a:gd name="T17" fmla="*/ 20 h 41"/>
                <a:gd name="T18" fmla="*/ 0 w 39"/>
                <a:gd name="T19" fmla="*/ 20 h 41"/>
                <a:gd name="T20" fmla="*/ 14 w 39"/>
                <a:gd name="T21" fmla="*/ 28 h 41"/>
                <a:gd name="T22" fmla="*/ 20 w 39"/>
                <a:gd name="T23" fmla="*/ 40 h 41"/>
                <a:gd name="T24" fmla="*/ 20 w 39"/>
                <a:gd name="T25" fmla="*/ 41 h 41"/>
                <a:gd name="T26" fmla="*/ 20 w 39"/>
                <a:gd name="T27" fmla="*/ 40 h 41"/>
                <a:gd name="T28" fmla="*/ 20 w 39"/>
                <a:gd name="T29" fmla="*/ 40 h 41"/>
                <a:gd name="T30" fmla="*/ 20 w 39"/>
                <a:gd name="T31" fmla="*/ 40 h 41"/>
                <a:gd name="T32" fmla="*/ 25 w 39"/>
                <a:gd name="T33" fmla="*/ 28 h 41"/>
                <a:gd name="T34" fmla="*/ 39 w 39"/>
                <a:gd name="T35" fmla="*/ 2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1">
                  <a:moveTo>
                    <a:pt x="39" y="20"/>
                  </a:moveTo>
                  <a:cubicBezTo>
                    <a:pt x="37" y="20"/>
                    <a:pt x="28" y="18"/>
                    <a:pt x="25" y="13"/>
                  </a:cubicBezTo>
                  <a:cubicBezTo>
                    <a:pt x="23" y="10"/>
                    <a:pt x="20" y="2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2"/>
                    <a:pt x="17" y="10"/>
                    <a:pt x="14" y="13"/>
                  </a:cubicBezTo>
                  <a:cubicBezTo>
                    <a:pt x="11" y="18"/>
                    <a:pt x="2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21"/>
                    <a:pt x="12" y="23"/>
                    <a:pt x="14" y="28"/>
                  </a:cubicBezTo>
                  <a:cubicBezTo>
                    <a:pt x="17" y="31"/>
                    <a:pt x="19" y="39"/>
                    <a:pt x="20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39"/>
                    <a:pt x="23" y="31"/>
                    <a:pt x="25" y="28"/>
                  </a:cubicBezTo>
                  <a:cubicBezTo>
                    <a:pt x="28" y="23"/>
                    <a:pt x="38" y="21"/>
                    <a:pt x="39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šlîd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2A607D9-EA1D-4B1D-B8E5-ABB5C8BFA77C}"/>
                </a:ext>
              </a:extLst>
            </p:cNvPr>
            <p:cNvSpPr/>
            <p:nvPr/>
          </p:nvSpPr>
          <p:spPr bwMode="auto">
            <a:xfrm>
              <a:off x="5393397" y="1490587"/>
              <a:ext cx="139163" cy="140860"/>
            </a:xfrm>
            <a:custGeom>
              <a:avLst/>
              <a:gdLst>
                <a:gd name="T0" fmla="*/ 39 w 39"/>
                <a:gd name="T1" fmla="*/ 20 h 40"/>
                <a:gd name="T2" fmla="*/ 25 w 39"/>
                <a:gd name="T3" fmla="*/ 13 h 40"/>
                <a:gd name="T4" fmla="*/ 20 w 39"/>
                <a:gd name="T5" fmla="*/ 0 h 40"/>
                <a:gd name="T6" fmla="*/ 20 w 39"/>
                <a:gd name="T7" fmla="*/ 0 h 40"/>
                <a:gd name="T8" fmla="*/ 20 w 39"/>
                <a:gd name="T9" fmla="*/ 0 h 40"/>
                <a:gd name="T10" fmla="*/ 20 w 39"/>
                <a:gd name="T11" fmla="*/ 0 h 40"/>
                <a:gd name="T12" fmla="*/ 20 w 39"/>
                <a:gd name="T13" fmla="*/ 0 h 40"/>
                <a:gd name="T14" fmla="*/ 14 w 39"/>
                <a:gd name="T15" fmla="*/ 13 h 40"/>
                <a:gd name="T16" fmla="*/ 0 w 39"/>
                <a:gd name="T17" fmla="*/ 20 h 40"/>
                <a:gd name="T18" fmla="*/ 0 w 39"/>
                <a:gd name="T19" fmla="*/ 20 h 40"/>
                <a:gd name="T20" fmla="*/ 14 w 39"/>
                <a:gd name="T21" fmla="*/ 27 h 40"/>
                <a:gd name="T22" fmla="*/ 20 w 39"/>
                <a:gd name="T23" fmla="*/ 40 h 40"/>
                <a:gd name="T24" fmla="*/ 20 w 39"/>
                <a:gd name="T25" fmla="*/ 40 h 40"/>
                <a:gd name="T26" fmla="*/ 20 w 39"/>
                <a:gd name="T27" fmla="*/ 40 h 40"/>
                <a:gd name="T28" fmla="*/ 20 w 39"/>
                <a:gd name="T29" fmla="*/ 40 h 40"/>
                <a:gd name="T30" fmla="*/ 20 w 39"/>
                <a:gd name="T31" fmla="*/ 40 h 40"/>
                <a:gd name="T32" fmla="*/ 25 w 39"/>
                <a:gd name="T33" fmla="*/ 27 h 40"/>
                <a:gd name="T34" fmla="*/ 39 w 39"/>
                <a:gd name="T35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0">
                  <a:moveTo>
                    <a:pt x="39" y="20"/>
                  </a:moveTo>
                  <a:cubicBezTo>
                    <a:pt x="38" y="20"/>
                    <a:pt x="28" y="18"/>
                    <a:pt x="25" y="13"/>
                  </a:cubicBezTo>
                  <a:cubicBezTo>
                    <a:pt x="23" y="9"/>
                    <a:pt x="20" y="2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2"/>
                    <a:pt x="17" y="9"/>
                    <a:pt x="14" y="13"/>
                  </a:cubicBezTo>
                  <a:cubicBezTo>
                    <a:pt x="12" y="17"/>
                    <a:pt x="2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20"/>
                    <a:pt x="12" y="23"/>
                    <a:pt x="14" y="27"/>
                  </a:cubicBezTo>
                  <a:cubicBezTo>
                    <a:pt x="17" y="31"/>
                    <a:pt x="19" y="38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38"/>
                    <a:pt x="23" y="31"/>
                    <a:pt x="25" y="27"/>
                  </a:cubicBezTo>
                  <a:cubicBezTo>
                    <a:pt x="28" y="23"/>
                    <a:pt x="38" y="20"/>
                    <a:pt x="39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şḷïd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569CB3B-7FCD-49EC-9DAF-AD9003D89498}"/>
                </a:ext>
              </a:extLst>
            </p:cNvPr>
            <p:cNvSpPr/>
            <p:nvPr/>
          </p:nvSpPr>
          <p:spPr bwMode="auto">
            <a:xfrm>
              <a:off x="4280092" y="2261075"/>
              <a:ext cx="134072" cy="140860"/>
            </a:xfrm>
            <a:custGeom>
              <a:avLst/>
              <a:gdLst>
                <a:gd name="T0" fmla="*/ 38 w 38"/>
                <a:gd name="T1" fmla="*/ 20 h 40"/>
                <a:gd name="T2" fmla="*/ 24 w 38"/>
                <a:gd name="T3" fmla="*/ 12 h 40"/>
                <a:gd name="T4" fmla="*/ 19 w 38"/>
                <a:gd name="T5" fmla="*/ 0 h 40"/>
                <a:gd name="T6" fmla="*/ 19 w 38"/>
                <a:gd name="T7" fmla="*/ 0 h 40"/>
                <a:gd name="T8" fmla="*/ 19 w 38"/>
                <a:gd name="T9" fmla="*/ 0 h 40"/>
                <a:gd name="T10" fmla="*/ 19 w 38"/>
                <a:gd name="T11" fmla="*/ 0 h 40"/>
                <a:gd name="T12" fmla="*/ 19 w 38"/>
                <a:gd name="T13" fmla="*/ 0 h 40"/>
                <a:gd name="T14" fmla="*/ 14 w 38"/>
                <a:gd name="T15" fmla="*/ 12 h 40"/>
                <a:gd name="T16" fmla="*/ 0 w 38"/>
                <a:gd name="T17" fmla="*/ 20 h 40"/>
                <a:gd name="T18" fmla="*/ 0 w 38"/>
                <a:gd name="T19" fmla="*/ 20 h 40"/>
                <a:gd name="T20" fmla="*/ 14 w 38"/>
                <a:gd name="T21" fmla="*/ 27 h 40"/>
                <a:gd name="T22" fmla="*/ 19 w 38"/>
                <a:gd name="T23" fmla="*/ 40 h 40"/>
                <a:gd name="T24" fmla="*/ 19 w 38"/>
                <a:gd name="T25" fmla="*/ 40 h 40"/>
                <a:gd name="T26" fmla="*/ 19 w 38"/>
                <a:gd name="T27" fmla="*/ 40 h 40"/>
                <a:gd name="T28" fmla="*/ 19 w 38"/>
                <a:gd name="T29" fmla="*/ 40 h 40"/>
                <a:gd name="T30" fmla="*/ 19 w 38"/>
                <a:gd name="T31" fmla="*/ 40 h 40"/>
                <a:gd name="T32" fmla="*/ 24 w 38"/>
                <a:gd name="T33" fmla="*/ 27 h 40"/>
                <a:gd name="T34" fmla="*/ 38 w 38"/>
                <a:gd name="T35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0">
                  <a:moveTo>
                    <a:pt x="38" y="20"/>
                  </a:moveTo>
                  <a:cubicBezTo>
                    <a:pt x="37" y="19"/>
                    <a:pt x="27" y="17"/>
                    <a:pt x="24" y="12"/>
                  </a:cubicBezTo>
                  <a:cubicBezTo>
                    <a:pt x="22" y="9"/>
                    <a:pt x="20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1"/>
                    <a:pt x="16" y="9"/>
                    <a:pt x="14" y="12"/>
                  </a:cubicBezTo>
                  <a:cubicBezTo>
                    <a:pt x="11" y="17"/>
                    <a:pt x="1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11" y="22"/>
                    <a:pt x="14" y="27"/>
                  </a:cubicBezTo>
                  <a:cubicBezTo>
                    <a:pt x="16" y="31"/>
                    <a:pt x="18" y="38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20" y="38"/>
                    <a:pt x="22" y="31"/>
                    <a:pt x="24" y="27"/>
                  </a:cubicBezTo>
                  <a:cubicBezTo>
                    <a:pt x="27" y="22"/>
                    <a:pt x="37" y="20"/>
                    <a:pt x="38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$ľïḑ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FE9BCDD-E793-47C6-921A-ABD61B68A6D3}"/>
                </a:ext>
              </a:extLst>
            </p:cNvPr>
            <p:cNvSpPr/>
            <p:nvPr/>
          </p:nvSpPr>
          <p:spPr bwMode="auto">
            <a:xfrm>
              <a:off x="7338285" y="3289524"/>
              <a:ext cx="137466" cy="140860"/>
            </a:xfrm>
            <a:custGeom>
              <a:avLst/>
              <a:gdLst>
                <a:gd name="T0" fmla="*/ 39 w 39"/>
                <a:gd name="T1" fmla="*/ 20 h 40"/>
                <a:gd name="T2" fmla="*/ 25 w 39"/>
                <a:gd name="T3" fmla="*/ 13 h 40"/>
                <a:gd name="T4" fmla="*/ 20 w 39"/>
                <a:gd name="T5" fmla="*/ 0 h 40"/>
                <a:gd name="T6" fmla="*/ 20 w 39"/>
                <a:gd name="T7" fmla="*/ 0 h 40"/>
                <a:gd name="T8" fmla="*/ 20 w 39"/>
                <a:gd name="T9" fmla="*/ 0 h 40"/>
                <a:gd name="T10" fmla="*/ 20 w 39"/>
                <a:gd name="T11" fmla="*/ 0 h 40"/>
                <a:gd name="T12" fmla="*/ 20 w 39"/>
                <a:gd name="T13" fmla="*/ 0 h 40"/>
                <a:gd name="T14" fmla="*/ 15 w 39"/>
                <a:gd name="T15" fmla="*/ 13 h 40"/>
                <a:gd name="T16" fmla="*/ 0 w 39"/>
                <a:gd name="T17" fmla="*/ 20 h 40"/>
                <a:gd name="T18" fmla="*/ 0 w 39"/>
                <a:gd name="T19" fmla="*/ 20 h 40"/>
                <a:gd name="T20" fmla="*/ 15 w 39"/>
                <a:gd name="T21" fmla="*/ 27 h 40"/>
                <a:gd name="T22" fmla="*/ 20 w 39"/>
                <a:gd name="T23" fmla="*/ 40 h 40"/>
                <a:gd name="T24" fmla="*/ 20 w 39"/>
                <a:gd name="T25" fmla="*/ 40 h 40"/>
                <a:gd name="T26" fmla="*/ 20 w 39"/>
                <a:gd name="T27" fmla="*/ 40 h 40"/>
                <a:gd name="T28" fmla="*/ 20 w 39"/>
                <a:gd name="T29" fmla="*/ 40 h 40"/>
                <a:gd name="T30" fmla="*/ 20 w 39"/>
                <a:gd name="T31" fmla="*/ 40 h 40"/>
                <a:gd name="T32" fmla="*/ 25 w 39"/>
                <a:gd name="T33" fmla="*/ 27 h 40"/>
                <a:gd name="T34" fmla="*/ 39 w 39"/>
                <a:gd name="T35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0">
                  <a:moveTo>
                    <a:pt x="39" y="20"/>
                  </a:moveTo>
                  <a:cubicBezTo>
                    <a:pt x="38" y="20"/>
                    <a:pt x="28" y="17"/>
                    <a:pt x="25" y="13"/>
                  </a:cubicBezTo>
                  <a:cubicBezTo>
                    <a:pt x="23" y="9"/>
                    <a:pt x="20" y="2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2"/>
                    <a:pt x="17" y="9"/>
                    <a:pt x="15" y="13"/>
                  </a:cubicBezTo>
                  <a:cubicBezTo>
                    <a:pt x="12" y="17"/>
                    <a:pt x="2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20"/>
                    <a:pt x="12" y="23"/>
                    <a:pt x="15" y="27"/>
                  </a:cubicBezTo>
                  <a:cubicBezTo>
                    <a:pt x="17" y="31"/>
                    <a:pt x="19" y="38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38"/>
                    <a:pt x="23" y="31"/>
                    <a:pt x="25" y="27"/>
                  </a:cubicBezTo>
                  <a:cubicBezTo>
                    <a:pt x="28" y="23"/>
                    <a:pt x="38" y="20"/>
                    <a:pt x="39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ṥ1îḓ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9C04E65-F09E-4F4C-8C9A-9F1A6B14DFFB}"/>
                </a:ext>
              </a:extLst>
            </p:cNvPr>
            <p:cNvSpPr/>
            <p:nvPr/>
          </p:nvSpPr>
          <p:spPr bwMode="auto">
            <a:xfrm>
              <a:off x="4074742" y="4244997"/>
              <a:ext cx="137466" cy="140860"/>
            </a:xfrm>
            <a:custGeom>
              <a:avLst/>
              <a:gdLst>
                <a:gd name="T0" fmla="*/ 39 w 39"/>
                <a:gd name="T1" fmla="*/ 20 h 40"/>
                <a:gd name="T2" fmla="*/ 25 w 39"/>
                <a:gd name="T3" fmla="*/ 12 h 40"/>
                <a:gd name="T4" fmla="*/ 19 w 39"/>
                <a:gd name="T5" fmla="*/ 0 h 40"/>
                <a:gd name="T6" fmla="*/ 19 w 39"/>
                <a:gd name="T7" fmla="*/ 0 h 40"/>
                <a:gd name="T8" fmla="*/ 19 w 39"/>
                <a:gd name="T9" fmla="*/ 0 h 40"/>
                <a:gd name="T10" fmla="*/ 19 w 39"/>
                <a:gd name="T11" fmla="*/ 0 h 40"/>
                <a:gd name="T12" fmla="*/ 19 w 39"/>
                <a:gd name="T13" fmla="*/ 0 h 40"/>
                <a:gd name="T14" fmla="*/ 14 w 39"/>
                <a:gd name="T15" fmla="*/ 12 h 40"/>
                <a:gd name="T16" fmla="*/ 0 w 39"/>
                <a:gd name="T17" fmla="*/ 20 h 40"/>
                <a:gd name="T18" fmla="*/ 0 w 39"/>
                <a:gd name="T19" fmla="*/ 20 h 40"/>
                <a:gd name="T20" fmla="*/ 14 w 39"/>
                <a:gd name="T21" fmla="*/ 27 h 40"/>
                <a:gd name="T22" fmla="*/ 19 w 39"/>
                <a:gd name="T23" fmla="*/ 40 h 40"/>
                <a:gd name="T24" fmla="*/ 19 w 39"/>
                <a:gd name="T25" fmla="*/ 40 h 40"/>
                <a:gd name="T26" fmla="*/ 19 w 39"/>
                <a:gd name="T27" fmla="*/ 40 h 40"/>
                <a:gd name="T28" fmla="*/ 19 w 39"/>
                <a:gd name="T29" fmla="*/ 40 h 40"/>
                <a:gd name="T30" fmla="*/ 19 w 39"/>
                <a:gd name="T31" fmla="*/ 40 h 40"/>
                <a:gd name="T32" fmla="*/ 25 w 39"/>
                <a:gd name="T33" fmla="*/ 27 h 40"/>
                <a:gd name="T34" fmla="*/ 39 w 39"/>
                <a:gd name="T35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0">
                  <a:moveTo>
                    <a:pt x="39" y="20"/>
                  </a:moveTo>
                  <a:cubicBezTo>
                    <a:pt x="37" y="19"/>
                    <a:pt x="28" y="17"/>
                    <a:pt x="25" y="12"/>
                  </a:cubicBezTo>
                  <a:cubicBezTo>
                    <a:pt x="22" y="9"/>
                    <a:pt x="20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6" y="9"/>
                    <a:pt x="14" y="12"/>
                  </a:cubicBezTo>
                  <a:cubicBezTo>
                    <a:pt x="11" y="17"/>
                    <a:pt x="1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20"/>
                    <a:pt x="11" y="22"/>
                    <a:pt x="14" y="27"/>
                  </a:cubicBezTo>
                  <a:cubicBezTo>
                    <a:pt x="16" y="30"/>
                    <a:pt x="19" y="38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20" y="38"/>
                    <a:pt x="22" y="31"/>
                    <a:pt x="25" y="27"/>
                  </a:cubicBezTo>
                  <a:cubicBezTo>
                    <a:pt x="28" y="22"/>
                    <a:pt x="37" y="20"/>
                    <a:pt x="39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îṧlîḍ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B0740C8-6115-4F57-8EA6-8B7E1FEC0061}"/>
                </a:ext>
              </a:extLst>
            </p:cNvPr>
            <p:cNvSpPr/>
            <p:nvPr/>
          </p:nvSpPr>
          <p:spPr bwMode="auto">
            <a:xfrm>
              <a:off x="4271607" y="3649311"/>
              <a:ext cx="139163" cy="140860"/>
            </a:xfrm>
            <a:custGeom>
              <a:avLst/>
              <a:gdLst>
                <a:gd name="T0" fmla="*/ 39 w 39"/>
                <a:gd name="T1" fmla="*/ 20 h 40"/>
                <a:gd name="T2" fmla="*/ 25 w 39"/>
                <a:gd name="T3" fmla="*/ 13 h 40"/>
                <a:gd name="T4" fmla="*/ 19 w 39"/>
                <a:gd name="T5" fmla="*/ 0 h 40"/>
                <a:gd name="T6" fmla="*/ 19 w 39"/>
                <a:gd name="T7" fmla="*/ 0 h 40"/>
                <a:gd name="T8" fmla="*/ 19 w 39"/>
                <a:gd name="T9" fmla="*/ 0 h 40"/>
                <a:gd name="T10" fmla="*/ 19 w 39"/>
                <a:gd name="T11" fmla="*/ 0 h 40"/>
                <a:gd name="T12" fmla="*/ 19 w 39"/>
                <a:gd name="T13" fmla="*/ 0 h 40"/>
                <a:gd name="T14" fmla="*/ 14 w 39"/>
                <a:gd name="T15" fmla="*/ 13 h 40"/>
                <a:gd name="T16" fmla="*/ 0 w 39"/>
                <a:gd name="T17" fmla="*/ 20 h 40"/>
                <a:gd name="T18" fmla="*/ 0 w 39"/>
                <a:gd name="T19" fmla="*/ 20 h 40"/>
                <a:gd name="T20" fmla="*/ 14 w 39"/>
                <a:gd name="T21" fmla="*/ 27 h 40"/>
                <a:gd name="T22" fmla="*/ 19 w 39"/>
                <a:gd name="T23" fmla="*/ 40 h 40"/>
                <a:gd name="T24" fmla="*/ 19 w 39"/>
                <a:gd name="T25" fmla="*/ 40 h 40"/>
                <a:gd name="T26" fmla="*/ 20 w 39"/>
                <a:gd name="T27" fmla="*/ 40 h 40"/>
                <a:gd name="T28" fmla="*/ 20 w 39"/>
                <a:gd name="T29" fmla="*/ 40 h 40"/>
                <a:gd name="T30" fmla="*/ 20 w 39"/>
                <a:gd name="T31" fmla="*/ 40 h 40"/>
                <a:gd name="T32" fmla="*/ 25 w 39"/>
                <a:gd name="T33" fmla="*/ 27 h 40"/>
                <a:gd name="T34" fmla="*/ 39 w 39"/>
                <a:gd name="T35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0">
                  <a:moveTo>
                    <a:pt x="39" y="20"/>
                  </a:moveTo>
                  <a:cubicBezTo>
                    <a:pt x="37" y="20"/>
                    <a:pt x="28" y="18"/>
                    <a:pt x="25" y="13"/>
                  </a:cubicBezTo>
                  <a:cubicBezTo>
                    <a:pt x="23" y="9"/>
                    <a:pt x="20" y="2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"/>
                    <a:pt x="16" y="9"/>
                    <a:pt x="14" y="13"/>
                  </a:cubicBezTo>
                  <a:cubicBezTo>
                    <a:pt x="11" y="17"/>
                    <a:pt x="2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20"/>
                    <a:pt x="11" y="23"/>
                    <a:pt x="14" y="27"/>
                  </a:cubicBezTo>
                  <a:cubicBezTo>
                    <a:pt x="16" y="31"/>
                    <a:pt x="19" y="38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38"/>
                    <a:pt x="23" y="31"/>
                    <a:pt x="25" y="27"/>
                  </a:cubicBezTo>
                  <a:cubicBezTo>
                    <a:pt x="28" y="23"/>
                    <a:pt x="37" y="20"/>
                    <a:pt x="39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íṡľïď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97FDA41-55DB-401E-90C0-9C739EEA1BC3}"/>
                </a:ext>
              </a:extLst>
            </p:cNvPr>
            <p:cNvSpPr/>
            <p:nvPr/>
          </p:nvSpPr>
          <p:spPr bwMode="auto">
            <a:xfrm>
              <a:off x="7966216" y="3747744"/>
              <a:ext cx="137466" cy="140860"/>
            </a:xfrm>
            <a:custGeom>
              <a:avLst/>
              <a:gdLst>
                <a:gd name="T0" fmla="*/ 39 w 39"/>
                <a:gd name="T1" fmla="*/ 20 h 40"/>
                <a:gd name="T2" fmla="*/ 25 w 39"/>
                <a:gd name="T3" fmla="*/ 13 h 40"/>
                <a:gd name="T4" fmla="*/ 19 w 39"/>
                <a:gd name="T5" fmla="*/ 0 h 40"/>
                <a:gd name="T6" fmla="*/ 19 w 39"/>
                <a:gd name="T7" fmla="*/ 0 h 40"/>
                <a:gd name="T8" fmla="*/ 19 w 39"/>
                <a:gd name="T9" fmla="*/ 0 h 40"/>
                <a:gd name="T10" fmla="*/ 19 w 39"/>
                <a:gd name="T11" fmla="*/ 0 h 40"/>
                <a:gd name="T12" fmla="*/ 19 w 39"/>
                <a:gd name="T13" fmla="*/ 0 h 40"/>
                <a:gd name="T14" fmla="*/ 14 w 39"/>
                <a:gd name="T15" fmla="*/ 13 h 40"/>
                <a:gd name="T16" fmla="*/ 0 w 39"/>
                <a:gd name="T17" fmla="*/ 20 h 40"/>
                <a:gd name="T18" fmla="*/ 0 w 39"/>
                <a:gd name="T19" fmla="*/ 20 h 40"/>
                <a:gd name="T20" fmla="*/ 14 w 39"/>
                <a:gd name="T21" fmla="*/ 27 h 40"/>
                <a:gd name="T22" fmla="*/ 19 w 39"/>
                <a:gd name="T23" fmla="*/ 40 h 40"/>
                <a:gd name="T24" fmla="*/ 19 w 39"/>
                <a:gd name="T25" fmla="*/ 40 h 40"/>
                <a:gd name="T26" fmla="*/ 19 w 39"/>
                <a:gd name="T27" fmla="*/ 40 h 40"/>
                <a:gd name="T28" fmla="*/ 19 w 39"/>
                <a:gd name="T29" fmla="*/ 40 h 40"/>
                <a:gd name="T30" fmla="*/ 19 w 39"/>
                <a:gd name="T31" fmla="*/ 40 h 40"/>
                <a:gd name="T32" fmla="*/ 25 w 39"/>
                <a:gd name="T33" fmla="*/ 27 h 40"/>
                <a:gd name="T34" fmla="*/ 39 w 39"/>
                <a:gd name="T35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0">
                  <a:moveTo>
                    <a:pt x="39" y="20"/>
                  </a:moveTo>
                  <a:cubicBezTo>
                    <a:pt x="37" y="20"/>
                    <a:pt x="28" y="18"/>
                    <a:pt x="25" y="13"/>
                  </a:cubicBezTo>
                  <a:cubicBezTo>
                    <a:pt x="22" y="9"/>
                    <a:pt x="20" y="2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"/>
                    <a:pt x="16" y="9"/>
                    <a:pt x="14" y="13"/>
                  </a:cubicBezTo>
                  <a:cubicBezTo>
                    <a:pt x="11" y="18"/>
                    <a:pt x="1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21"/>
                    <a:pt x="11" y="23"/>
                    <a:pt x="14" y="27"/>
                  </a:cubicBezTo>
                  <a:cubicBezTo>
                    <a:pt x="16" y="31"/>
                    <a:pt x="19" y="39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20" y="39"/>
                    <a:pt x="22" y="31"/>
                    <a:pt x="25" y="27"/>
                  </a:cubicBezTo>
                  <a:cubicBezTo>
                    <a:pt x="28" y="23"/>
                    <a:pt x="37" y="21"/>
                    <a:pt x="39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S1îḋ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84568BF-8EAF-4A08-BE69-E8F3C1C0EC71}"/>
                </a:ext>
              </a:extLst>
            </p:cNvPr>
            <p:cNvSpPr/>
            <p:nvPr/>
          </p:nvSpPr>
          <p:spPr bwMode="auto">
            <a:xfrm>
              <a:off x="7161786" y="3124904"/>
              <a:ext cx="137466" cy="98432"/>
            </a:xfrm>
            <a:custGeom>
              <a:avLst/>
              <a:gdLst>
                <a:gd name="T0" fmla="*/ 0 w 39"/>
                <a:gd name="T1" fmla="*/ 20 h 28"/>
                <a:gd name="T2" fmla="*/ 11 w 39"/>
                <a:gd name="T3" fmla="*/ 4 h 28"/>
                <a:gd name="T4" fmla="*/ 39 w 39"/>
                <a:gd name="T5" fmla="*/ 2 h 28"/>
                <a:gd name="T6" fmla="*/ 22 w 39"/>
                <a:gd name="T7" fmla="*/ 22 h 28"/>
                <a:gd name="T8" fmla="*/ 0 w 39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8">
                  <a:moveTo>
                    <a:pt x="0" y="20"/>
                  </a:moveTo>
                  <a:cubicBezTo>
                    <a:pt x="0" y="20"/>
                    <a:pt x="2" y="8"/>
                    <a:pt x="11" y="4"/>
                  </a:cubicBezTo>
                  <a:cubicBezTo>
                    <a:pt x="21" y="0"/>
                    <a:pt x="39" y="2"/>
                    <a:pt x="39" y="2"/>
                  </a:cubicBezTo>
                  <a:cubicBezTo>
                    <a:pt x="39" y="2"/>
                    <a:pt x="36" y="17"/>
                    <a:pt x="22" y="22"/>
                  </a:cubicBezTo>
                  <a:cubicBezTo>
                    <a:pt x="9" y="28"/>
                    <a:pt x="0" y="20"/>
                    <a:pt x="0" y="20"/>
                  </a:cubicBezTo>
                  <a:close/>
                </a:path>
              </a:pathLst>
            </a:custGeom>
            <a:solidFill>
              <a:srgbClr val="79C1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ṥľïḍ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02AA613-A959-4959-B61C-70D07B1F7957}"/>
                </a:ext>
              </a:extLst>
            </p:cNvPr>
            <p:cNvSpPr/>
            <p:nvPr/>
          </p:nvSpPr>
          <p:spPr bwMode="auto">
            <a:xfrm>
              <a:off x="7165180" y="2997621"/>
              <a:ext cx="112009" cy="120495"/>
            </a:xfrm>
            <a:custGeom>
              <a:avLst/>
              <a:gdLst>
                <a:gd name="T0" fmla="*/ 4 w 32"/>
                <a:gd name="T1" fmla="*/ 32 h 34"/>
                <a:gd name="T2" fmla="*/ 6 w 32"/>
                <a:gd name="T3" fmla="*/ 13 h 34"/>
                <a:gd name="T4" fmla="*/ 29 w 32"/>
                <a:gd name="T5" fmla="*/ 0 h 34"/>
                <a:gd name="T6" fmla="*/ 24 w 32"/>
                <a:gd name="T7" fmla="*/ 24 h 34"/>
                <a:gd name="T8" fmla="*/ 4 w 32"/>
                <a:gd name="T9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4">
                  <a:moveTo>
                    <a:pt x="4" y="32"/>
                  </a:moveTo>
                  <a:cubicBezTo>
                    <a:pt x="4" y="32"/>
                    <a:pt x="0" y="21"/>
                    <a:pt x="6" y="13"/>
                  </a:cubicBezTo>
                  <a:cubicBezTo>
                    <a:pt x="13" y="6"/>
                    <a:pt x="29" y="0"/>
                    <a:pt x="29" y="0"/>
                  </a:cubicBezTo>
                  <a:cubicBezTo>
                    <a:pt x="29" y="0"/>
                    <a:pt x="32" y="13"/>
                    <a:pt x="24" y="24"/>
                  </a:cubicBezTo>
                  <a:cubicBezTo>
                    <a:pt x="15" y="34"/>
                    <a:pt x="4" y="32"/>
                    <a:pt x="4" y="32"/>
                  </a:cubicBezTo>
                  <a:close/>
                </a:path>
              </a:pathLst>
            </a:custGeom>
            <a:solidFill>
              <a:srgbClr val="79C1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ṩ1îd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BB91628-C2BD-4B5E-B315-18D067D71BE3}"/>
                </a:ext>
              </a:extLst>
            </p:cNvPr>
            <p:cNvSpPr/>
            <p:nvPr/>
          </p:nvSpPr>
          <p:spPr bwMode="auto">
            <a:xfrm>
              <a:off x="7136329" y="2892400"/>
              <a:ext cx="88250" cy="123889"/>
            </a:xfrm>
            <a:custGeom>
              <a:avLst/>
              <a:gdLst>
                <a:gd name="T0" fmla="*/ 6 w 25"/>
                <a:gd name="T1" fmla="*/ 35 h 35"/>
                <a:gd name="T2" fmla="*/ 3 w 25"/>
                <a:gd name="T3" fmla="*/ 18 h 35"/>
                <a:gd name="T4" fmla="*/ 18 w 25"/>
                <a:gd name="T5" fmla="*/ 0 h 35"/>
                <a:gd name="T6" fmla="*/ 21 w 25"/>
                <a:gd name="T7" fmla="*/ 22 h 35"/>
                <a:gd name="T8" fmla="*/ 6 w 2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5">
                  <a:moveTo>
                    <a:pt x="6" y="35"/>
                  </a:moveTo>
                  <a:cubicBezTo>
                    <a:pt x="6" y="35"/>
                    <a:pt x="0" y="27"/>
                    <a:pt x="3" y="18"/>
                  </a:cubicBezTo>
                  <a:cubicBezTo>
                    <a:pt x="7" y="10"/>
                    <a:pt x="18" y="0"/>
                    <a:pt x="18" y="0"/>
                  </a:cubicBezTo>
                  <a:cubicBezTo>
                    <a:pt x="18" y="0"/>
                    <a:pt x="25" y="11"/>
                    <a:pt x="21" y="22"/>
                  </a:cubicBezTo>
                  <a:cubicBezTo>
                    <a:pt x="17" y="34"/>
                    <a:pt x="6" y="35"/>
                    <a:pt x="6" y="35"/>
                  </a:cubicBezTo>
                  <a:close/>
                </a:path>
              </a:pathLst>
            </a:custGeom>
            <a:solidFill>
              <a:srgbClr val="79C1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îŝlíd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8CB374A-7436-4F44-8581-3D1E4DA76247}"/>
                </a:ext>
              </a:extLst>
            </p:cNvPr>
            <p:cNvSpPr/>
            <p:nvPr/>
          </p:nvSpPr>
          <p:spPr bwMode="auto">
            <a:xfrm>
              <a:off x="7097296" y="2817727"/>
              <a:ext cx="64490" cy="110312"/>
            </a:xfrm>
            <a:custGeom>
              <a:avLst/>
              <a:gdLst>
                <a:gd name="T0" fmla="*/ 7 w 18"/>
                <a:gd name="T1" fmla="*/ 31 h 31"/>
                <a:gd name="T2" fmla="*/ 1 w 18"/>
                <a:gd name="T3" fmla="*/ 18 h 31"/>
                <a:gd name="T4" fmla="*/ 11 w 18"/>
                <a:gd name="T5" fmla="*/ 0 h 31"/>
                <a:gd name="T6" fmla="*/ 17 w 18"/>
                <a:gd name="T7" fmla="*/ 18 h 31"/>
                <a:gd name="T8" fmla="*/ 7 w 18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1">
                  <a:moveTo>
                    <a:pt x="7" y="31"/>
                  </a:moveTo>
                  <a:cubicBezTo>
                    <a:pt x="7" y="31"/>
                    <a:pt x="0" y="25"/>
                    <a:pt x="1" y="18"/>
                  </a:cubicBezTo>
                  <a:cubicBezTo>
                    <a:pt x="3" y="10"/>
                    <a:pt x="11" y="0"/>
                    <a:pt x="11" y="0"/>
                  </a:cubicBezTo>
                  <a:cubicBezTo>
                    <a:pt x="11" y="0"/>
                    <a:pt x="18" y="8"/>
                    <a:pt x="17" y="18"/>
                  </a:cubicBezTo>
                  <a:cubicBezTo>
                    <a:pt x="15" y="28"/>
                    <a:pt x="7" y="31"/>
                    <a:pt x="7" y="31"/>
                  </a:cubicBezTo>
                  <a:close/>
                </a:path>
              </a:pathLst>
            </a:custGeom>
            <a:solidFill>
              <a:srgbClr val="79C1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iṣļîḑ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C6A0B07-1AF2-44F4-90A2-5FEBF1608A12}"/>
                </a:ext>
              </a:extLst>
            </p:cNvPr>
            <p:cNvSpPr/>
            <p:nvPr/>
          </p:nvSpPr>
          <p:spPr bwMode="auto">
            <a:xfrm>
              <a:off x="7051474" y="2722689"/>
              <a:ext cx="61096" cy="91644"/>
            </a:xfrm>
            <a:custGeom>
              <a:avLst/>
              <a:gdLst>
                <a:gd name="T0" fmla="*/ 5 w 17"/>
                <a:gd name="T1" fmla="*/ 26 h 26"/>
                <a:gd name="T2" fmla="*/ 2 w 17"/>
                <a:gd name="T3" fmla="*/ 14 h 26"/>
                <a:gd name="T4" fmla="*/ 11 w 17"/>
                <a:gd name="T5" fmla="*/ 0 h 26"/>
                <a:gd name="T6" fmla="*/ 15 w 17"/>
                <a:gd name="T7" fmla="*/ 16 h 26"/>
                <a:gd name="T8" fmla="*/ 5 w 17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6">
                  <a:moveTo>
                    <a:pt x="5" y="26"/>
                  </a:moveTo>
                  <a:cubicBezTo>
                    <a:pt x="5" y="26"/>
                    <a:pt x="0" y="21"/>
                    <a:pt x="2" y="14"/>
                  </a:cubicBezTo>
                  <a:cubicBezTo>
                    <a:pt x="3" y="8"/>
                    <a:pt x="11" y="0"/>
                    <a:pt x="11" y="0"/>
                  </a:cubicBezTo>
                  <a:cubicBezTo>
                    <a:pt x="11" y="0"/>
                    <a:pt x="17" y="7"/>
                    <a:pt x="15" y="16"/>
                  </a:cubicBezTo>
                  <a:cubicBezTo>
                    <a:pt x="13" y="24"/>
                    <a:pt x="5" y="26"/>
                    <a:pt x="5" y="26"/>
                  </a:cubicBezTo>
                  <a:close/>
                </a:path>
              </a:pathLst>
            </a:custGeom>
            <a:solidFill>
              <a:srgbClr val="79C1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šlîḋ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91F2C5E-2FC4-4F00-80E4-6576118109EB}"/>
                </a:ext>
              </a:extLst>
            </p:cNvPr>
            <p:cNvSpPr/>
            <p:nvPr/>
          </p:nvSpPr>
          <p:spPr bwMode="auto">
            <a:xfrm>
              <a:off x="7048079" y="3082476"/>
              <a:ext cx="120495" cy="134072"/>
            </a:xfrm>
            <a:custGeom>
              <a:avLst/>
              <a:gdLst>
                <a:gd name="T0" fmla="*/ 29 w 34"/>
                <a:gd name="T1" fmla="*/ 36 h 38"/>
                <a:gd name="T2" fmla="*/ 27 w 34"/>
                <a:gd name="T3" fmla="*/ 16 h 38"/>
                <a:gd name="T4" fmla="*/ 4 w 34"/>
                <a:gd name="T5" fmla="*/ 0 h 38"/>
                <a:gd name="T6" fmla="*/ 8 w 34"/>
                <a:gd name="T7" fmla="*/ 26 h 38"/>
                <a:gd name="T8" fmla="*/ 29 w 34"/>
                <a:gd name="T9" fmla="*/ 3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8">
                  <a:moveTo>
                    <a:pt x="29" y="36"/>
                  </a:moveTo>
                  <a:cubicBezTo>
                    <a:pt x="29" y="36"/>
                    <a:pt x="34" y="24"/>
                    <a:pt x="27" y="16"/>
                  </a:cubicBezTo>
                  <a:cubicBezTo>
                    <a:pt x="21" y="7"/>
                    <a:pt x="4" y="0"/>
                    <a:pt x="4" y="0"/>
                  </a:cubicBezTo>
                  <a:cubicBezTo>
                    <a:pt x="4" y="0"/>
                    <a:pt x="0" y="14"/>
                    <a:pt x="8" y="26"/>
                  </a:cubicBezTo>
                  <a:cubicBezTo>
                    <a:pt x="17" y="38"/>
                    <a:pt x="29" y="36"/>
                    <a:pt x="29" y="36"/>
                  </a:cubicBezTo>
                  <a:close/>
                </a:path>
              </a:pathLst>
            </a:custGeom>
            <a:solidFill>
              <a:srgbClr val="79C1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ṥlîď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466ECE2-C3FF-4889-A437-7D226E4CCB0A}"/>
                </a:ext>
              </a:extLst>
            </p:cNvPr>
            <p:cNvSpPr/>
            <p:nvPr/>
          </p:nvSpPr>
          <p:spPr bwMode="auto">
            <a:xfrm>
              <a:off x="7063353" y="2990832"/>
              <a:ext cx="112009" cy="115404"/>
            </a:xfrm>
            <a:custGeom>
              <a:avLst/>
              <a:gdLst>
                <a:gd name="T0" fmla="*/ 30 w 32"/>
                <a:gd name="T1" fmla="*/ 30 h 33"/>
                <a:gd name="T2" fmla="*/ 26 w 32"/>
                <a:gd name="T3" fmla="*/ 12 h 33"/>
                <a:gd name="T4" fmla="*/ 3 w 32"/>
                <a:gd name="T5" fmla="*/ 0 h 33"/>
                <a:gd name="T6" fmla="*/ 9 w 32"/>
                <a:gd name="T7" fmla="*/ 23 h 33"/>
                <a:gd name="T8" fmla="*/ 30 w 32"/>
                <a:gd name="T9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3">
                  <a:moveTo>
                    <a:pt x="30" y="30"/>
                  </a:moveTo>
                  <a:cubicBezTo>
                    <a:pt x="30" y="30"/>
                    <a:pt x="32" y="19"/>
                    <a:pt x="26" y="12"/>
                  </a:cubicBezTo>
                  <a:cubicBezTo>
                    <a:pt x="19" y="5"/>
                    <a:pt x="3" y="0"/>
                    <a:pt x="3" y="0"/>
                  </a:cubicBezTo>
                  <a:cubicBezTo>
                    <a:pt x="3" y="0"/>
                    <a:pt x="0" y="13"/>
                    <a:pt x="9" y="23"/>
                  </a:cubicBezTo>
                  <a:cubicBezTo>
                    <a:pt x="18" y="33"/>
                    <a:pt x="30" y="30"/>
                    <a:pt x="30" y="30"/>
                  </a:cubicBezTo>
                  <a:close/>
                </a:path>
              </a:pathLst>
            </a:custGeom>
            <a:solidFill>
              <a:srgbClr val="79C1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ŝľíḋ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F393BD2-68FB-4DFF-841C-6252641EB258}"/>
                </a:ext>
              </a:extLst>
            </p:cNvPr>
            <p:cNvSpPr/>
            <p:nvPr/>
          </p:nvSpPr>
          <p:spPr bwMode="auto">
            <a:xfrm>
              <a:off x="7051474" y="2912765"/>
              <a:ext cx="91644" cy="88250"/>
            </a:xfrm>
            <a:custGeom>
              <a:avLst/>
              <a:gdLst>
                <a:gd name="T0" fmla="*/ 24 w 26"/>
                <a:gd name="T1" fmla="*/ 22 h 25"/>
                <a:gd name="T2" fmla="*/ 20 w 26"/>
                <a:gd name="T3" fmla="*/ 8 h 25"/>
                <a:gd name="T4" fmla="*/ 1 w 26"/>
                <a:gd name="T5" fmla="*/ 0 h 25"/>
                <a:gd name="T6" fmla="*/ 8 w 26"/>
                <a:gd name="T7" fmla="*/ 18 h 25"/>
                <a:gd name="T8" fmla="*/ 24 w 26"/>
                <a:gd name="T9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4" y="22"/>
                  </a:moveTo>
                  <a:cubicBezTo>
                    <a:pt x="24" y="22"/>
                    <a:pt x="26" y="13"/>
                    <a:pt x="20" y="8"/>
                  </a:cubicBezTo>
                  <a:cubicBezTo>
                    <a:pt x="14" y="2"/>
                    <a:pt x="1" y="0"/>
                    <a:pt x="1" y="0"/>
                  </a:cubicBezTo>
                  <a:cubicBezTo>
                    <a:pt x="1" y="0"/>
                    <a:pt x="0" y="10"/>
                    <a:pt x="8" y="18"/>
                  </a:cubicBezTo>
                  <a:cubicBezTo>
                    <a:pt x="15" y="25"/>
                    <a:pt x="24" y="22"/>
                    <a:pt x="24" y="22"/>
                  </a:cubicBezTo>
                  <a:close/>
                </a:path>
              </a:pathLst>
            </a:custGeom>
            <a:solidFill>
              <a:srgbClr val="79C1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ŝlïd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F033233-1B9C-4FF6-B384-14CBE46235BA}"/>
                </a:ext>
              </a:extLst>
            </p:cNvPr>
            <p:cNvSpPr/>
            <p:nvPr/>
          </p:nvSpPr>
          <p:spPr bwMode="auto">
            <a:xfrm>
              <a:off x="7017531" y="2824515"/>
              <a:ext cx="79764" cy="74673"/>
            </a:xfrm>
            <a:custGeom>
              <a:avLst/>
              <a:gdLst>
                <a:gd name="T0" fmla="*/ 22 w 23"/>
                <a:gd name="T1" fmla="*/ 18 h 21"/>
                <a:gd name="T2" fmla="*/ 17 w 23"/>
                <a:gd name="T3" fmla="*/ 6 h 21"/>
                <a:gd name="T4" fmla="*/ 0 w 23"/>
                <a:gd name="T5" fmla="*/ 0 h 21"/>
                <a:gd name="T6" fmla="*/ 8 w 23"/>
                <a:gd name="T7" fmla="*/ 15 h 21"/>
                <a:gd name="T8" fmla="*/ 22 w 23"/>
                <a:gd name="T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1">
                  <a:moveTo>
                    <a:pt x="22" y="18"/>
                  </a:moveTo>
                  <a:cubicBezTo>
                    <a:pt x="22" y="18"/>
                    <a:pt x="23" y="10"/>
                    <a:pt x="17" y="6"/>
                  </a:cubicBezTo>
                  <a:cubicBezTo>
                    <a:pt x="12" y="2"/>
                    <a:pt x="0" y="0"/>
                    <a:pt x="0" y="0"/>
                  </a:cubicBezTo>
                  <a:cubicBezTo>
                    <a:pt x="0" y="0"/>
                    <a:pt x="0" y="10"/>
                    <a:pt x="8" y="15"/>
                  </a:cubicBezTo>
                  <a:cubicBezTo>
                    <a:pt x="15" y="21"/>
                    <a:pt x="22" y="18"/>
                    <a:pt x="22" y="18"/>
                  </a:cubicBezTo>
                  <a:close/>
                </a:path>
              </a:pathLst>
            </a:custGeom>
            <a:solidFill>
              <a:srgbClr val="79C1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ṡ1ïḑ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DC253B8-7247-4A3C-9451-88C7553CD760}"/>
                </a:ext>
              </a:extLst>
            </p:cNvPr>
            <p:cNvSpPr/>
            <p:nvPr/>
          </p:nvSpPr>
          <p:spPr bwMode="auto">
            <a:xfrm>
              <a:off x="6975104" y="2722689"/>
              <a:ext cx="79764" cy="81461"/>
            </a:xfrm>
            <a:custGeom>
              <a:avLst/>
              <a:gdLst>
                <a:gd name="T0" fmla="*/ 21 w 23"/>
                <a:gd name="T1" fmla="*/ 20 h 23"/>
                <a:gd name="T2" fmla="*/ 18 w 23"/>
                <a:gd name="T3" fmla="*/ 8 h 23"/>
                <a:gd name="T4" fmla="*/ 2 w 23"/>
                <a:gd name="T5" fmla="*/ 0 h 23"/>
                <a:gd name="T6" fmla="*/ 7 w 23"/>
                <a:gd name="T7" fmla="*/ 16 h 23"/>
                <a:gd name="T8" fmla="*/ 21 w 23"/>
                <a:gd name="T9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21" y="20"/>
                  </a:moveTo>
                  <a:cubicBezTo>
                    <a:pt x="21" y="20"/>
                    <a:pt x="23" y="12"/>
                    <a:pt x="18" y="8"/>
                  </a:cubicBezTo>
                  <a:cubicBezTo>
                    <a:pt x="13" y="3"/>
                    <a:pt x="2" y="0"/>
                    <a:pt x="2" y="0"/>
                  </a:cubicBezTo>
                  <a:cubicBezTo>
                    <a:pt x="2" y="0"/>
                    <a:pt x="0" y="9"/>
                    <a:pt x="7" y="16"/>
                  </a:cubicBezTo>
                  <a:cubicBezTo>
                    <a:pt x="13" y="23"/>
                    <a:pt x="21" y="20"/>
                    <a:pt x="21" y="20"/>
                  </a:cubicBezTo>
                  <a:close/>
                </a:path>
              </a:pathLst>
            </a:custGeom>
            <a:solidFill>
              <a:srgbClr val="79C1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Sḻîḓ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2D3DD41-B72C-4EC2-8A13-D2A6DB153CBC}"/>
                </a:ext>
              </a:extLst>
            </p:cNvPr>
            <p:cNvSpPr/>
            <p:nvPr/>
          </p:nvSpPr>
          <p:spPr bwMode="auto">
            <a:xfrm>
              <a:off x="7027714" y="2637833"/>
              <a:ext cx="62793" cy="74673"/>
            </a:xfrm>
            <a:custGeom>
              <a:avLst/>
              <a:gdLst>
                <a:gd name="T0" fmla="*/ 3 w 18"/>
                <a:gd name="T1" fmla="*/ 20 h 21"/>
                <a:gd name="T2" fmla="*/ 3 w 18"/>
                <a:gd name="T3" fmla="*/ 9 h 21"/>
                <a:gd name="T4" fmla="*/ 15 w 18"/>
                <a:gd name="T5" fmla="*/ 0 h 21"/>
                <a:gd name="T6" fmla="*/ 14 w 18"/>
                <a:gd name="T7" fmla="*/ 14 h 21"/>
                <a:gd name="T8" fmla="*/ 3 w 18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1">
                  <a:moveTo>
                    <a:pt x="3" y="20"/>
                  </a:moveTo>
                  <a:cubicBezTo>
                    <a:pt x="3" y="20"/>
                    <a:pt x="0" y="14"/>
                    <a:pt x="3" y="9"/>
                  </a:cubicBezTo>
                  <a:cubicBezTo>
                    <a:pt x="7" y="5"/>
                    <a:pt x="15" y="0"/>
                    <a:pt x="15" y="0"/>
                  </a:cubicBezTo>
                  <a:cubicBezTo>
                    <a:pt x="15" y="0"/>
                    <a:pt x="18" y="8"/>
                    <a:pt x="14" y="14"/>
                  </a:cubicBezTo>
                  <a:cubicBezTo>
                    <a:pt x="9" y="21"/>
                    <a:pt x="3" y="20"/>
                    <a:pt x="3" y="20"/>
                  </a:cubicBezTo>
                  <a:close/>
                </a:path>
              </a:pathLst>
            </a:custGeom>
            <a:solidFill>
              <a:srgbClr val="79C1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îṧlîd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5ED1DBC-721F-4984-ABED-0F135DC9C18E}"/>
                </a:ext>
              </a:extLst>
            </p:cNvPr>
            <p:cNvSpPr/>
            <p:nvPr/>
          </p:nvSpPr>
          <p:spPr bwMode="auto">
            <a:xfrm>
              <a:off x="6975104" y="2614074"/>
              <a:ext cx="59399" cy="62793"/>
            </a:xfrm>
            <a:custGeom>
              <a:avLst/>
              <a:gdLst>
                <a:gd name="T0" fmla="*/ 14 w 17"/>
                <a:gd name="T1" fmla="*/ 17 h 18"/>
                <a:gd name="T2" fmla="*/ 13 w 17"/>
                <a:gd name="T3" fmla="*/ 7 h 18"/>
                <a:gd name="T4" fmla="*/ 2 w 17"/>
                <a:gd name="T5" fmla="*/ 0 h 18"/>
                <a:gd name="T6" fmla="*/ 4 w 17"/>
                <a:gd name="T7" fmla="*/ 13 h 18"/>
                <a:gd name="T8" fmla="*/ 14 w 17"/>
                <a:gd name="T9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14" y="17"/>
                  </a:moveTo>
                  <a:cubicBezTo>
                    <a:pt x="14" y="17"/>
                    <a:pt x="17" y="12"/>
                    <a:pt x="13" y="7"/>
                  </a:cubicBezTo>
                  <a:cubicBezTo>
                    <a:pt x="10" y="3"/>
                    <a:pt x="2" y="0"/>
                    <a:pt x="2" y="0"/>
                  </a:cubicBezTo>
                  <a:cubicBezTo>
                    <a:pt x="2" y="0"/>
                    <a:pt x="0" y="7"/>
                    <a:pt x="4" y="13"/>
                  </a:cubicBezTo>
                  <a:cubicBezTo>
                    <a:pt x="8" y="18"/>
                    <a:pt x="14" y="17"/>
                    <a:pt x="14" y="17"/>
                  </a:cubicBezTo>
                  <a:close/>
                </a:path>
              </a:pathLst>
            </a:custGeom>
            <a:solidFill>
              <a:srgbClr val="79C1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ísḷiḓ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A4FCF4-E24D-4D9E-BE7F-00F736789B9F}"/>
                </a:ext>
              </a:extLst>
            </p:cNvPr>
            <p:cNvSpPr/>
            <p:nvPr/>
          </p:nvSpPr>
          <p:spPr bwMode="auto">
            <a:xfrm>
              <a:off x="7014137" y="2490185"/>
              <a:ext cx="45822" cy="98432"/>
            </a:xfrm>
            <a:custGeom>
              <a:avLst/>
              <a:gdLst>
                <a:gd name="T0" fmla="*/ 5 w 13"/>
                <a:gd name="T1" fmla="*/ 28 h 28"/>
                <a:gd name="T2" fmla="*/ 12 w 13"/>
                <a:gd name="T3" fmla="*/ 17 h 28"/>
                <a:gd name="T4" fmla="*/ 9 w 13"/>
                <a:gd name="T5" fmla="*/ 0 h 28"/>
                <a:gd name="T6" fmla="*/ 1 w 13"/>
                <a:gd name="T7" fmla="*/ 15 h 28"/>
                <a:gd name="T8" fmla="*/ 5 w 13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8">
                  <a:moveTo>
                    <a:pt x="5" y="28"/>
                  </a:moveTo>
                  <a:cubicBezTo>
                    <a:pt x="5" y="28"/>
                    <a:pt x="11" y="25"/>
                    <a:pt x="12" y="17"/>
                  </a:cubicBezTo>
                  <a:cubicBezTo>
                    <a:pt x="13" y="9"/>
                    <a:pt x="9" y="0"/>
                    <a:pt x="9" y="0"/>
                  </a:cubicBezTo>
                  <a:cubicBezTo>
                    <a:pt x="9" y="0"/>
                    <a:pt x="2" y="7"/>
                    <a:pt x="1" y="15"/>
                  </a:cubicBezTo>
                  <a:cubicBezTo>
                    <a:pt x="0" y="22"/>
                    <a:pt x="5" y="28"/>
                    <a:pt x="5" y="28"/>
                  </a:cubicBezTo>
                  <a:close/>
                </a:path>
              </a:pathLst>
            </a:custGeom>
            <a:solidFill>
              <a:srgbClr val="79C1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ṣlîḑ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542A56E-1645-407C-9178-26BC218EFE67}"/>
                </a:ext>
              </a:extLst>
            </p:cNvPr>
            <p:cNvSpPr/>
            <p:nvPr/>
          </p:nvSpPr>
          <p:spPr bwMode="auto">
            <a:xfrm>
              <a:off x="7024320" y="2512247"/>
              <a:ext cx="154437" cy="739940"/>
            </a:xfrm>
            <a:custGeom>
              <a:avLst/>
              <a:gdLst>
                <a:gd name="T0" fmla="*/ 6 w 44"/>
                <a:gd name="T1" fmla="*/ 0 h 210"/>
                <a:gd name="T2" fmla="*/ 4 w 44"/>
                <a:gd name="T3" fmla="*/ 9 h 210"/>
                <a:gd name="T4" fmla="*/ 3 w 44"/>
                <a:gd name="T5" fmla="*/ 21 h 210"/>
                <a:gd name="T6" fmla="*/ 2 w 44"/>
                <a:gd name="T7" fmla="*/ 35 h 210"/>
                <a:gd name="T8" fmla="*/ 4 w 44"/>
                <a:gd name="T9" fmla="*/ 52 h 210"/>
                <a:gd name="T10" fmla="*/ 8 w 44"/>
                <a:gd name="T11" fmla="*/ 71 h 210"/>
                <a:gd name="T12" fmla="*/ 16 w 44"/>
                <a:gd name="T13" fmla="*/ 90 h 210"/>
                <a:gd name="T14" fmla="*/ 25 w 44"/>
                <a:gd name="T15" fmla="*/ 109 h 210"/>
                <a:gd name="T16" fmla="*/ 33 w 44"/>
                <a:gd name="T17" fmla="*/ 129 h 210"/>
                <a:gd name="T18" fmla="*/ 37 w 44"/>
                <a:gd name="T19" fmla="*/ 139 h 210"/>
                <a:gd name="T20" fmla="*/ 40 w 44"/>
                <a:gd name="T21" fmla="*/ 149 h 210"/>
                <a:gd name="T22" fmla="*/ 43 w 44"/>
                <a:gd name="T23" fmla="*/ 159 h 210"/>
                <a:gd name="T24" fmla="*/ 44 w 44"/>
                <a:gd name="T25" fmla="*/ 168 h 210"/>
                <a:gd name="T26" fmla="*/ 43 w 44"/>
                <a:gd name="T27" fmla="*/ 186 h 210"/>
                <a:gd name="T28" fmla="*/ 36 w 44"/>
                <a:gd name="T29" fmla="*/ 199 h 210"/>
                <a:gd name="T30" fmla="*/ 27 w 44"/>
                <a:gd name="T31" fmla="*/ 207 h 210"/>
                <a:gd name="T32" fmla="*/ 20 w 44"/>
                <a:gd name="T33" fmla="*/ 210 h 210"/>
                <a:gd name="T34" fmla="*/ 18 w 44"/>
                <a:gd name="T35" fmla="*/ 210 h 210"/>
                <a:gd name="T36" fmla="*/ 20 w 44"/>
                <a:gd name="T37" fmla="*/ 209 h 210"/>
                <a:gd name="T38" fmla="*/ 27 w 44"/>
                <a:gd name="T39" fmla="*/ 206 h 210"/>
                <a:gd name="T40" fmla="*/ 35 w 44"/>
                <a:gd name="T41" fmla="*/ 198 h 210"/>
                <a:gd name="T42" fmla="*/ 40 w 44"/>
                <a:gd name="T43" fmla="*/ 185 h 210"/>
                <a:gd name="T44" fmla="*/ 41 w 44"/>
                <a:gd name="T45" fmla="*/ 168 h 210"/>
                <a:gd name="T46" fmla="*/ 39 w 44"/>
                <a:gd name="T47" fmla="*/ 159 h 210"/>
                <a:gd name="T48" fmla="*/ 37 w 44"/>
                <a:gd name="T49" fmla="*/ 150 h 210"/>
                <a:gd name="T50" fmla="*/ 34 w 44"/>
                <a:gd name="T51" fmla="*/ 140 h 210"/>
                <a:gd name="T52" fmla="*/ 30 w 44"/>
                <a:gd name="T53" fmla="*/ 131 h 210"/>
                <a:gd name="T54" fmla="*/ 21 w 44"/>
                <a:gd name="T55" fmla="*/ 111 h 210"/>
                <a:gd name="T56" fmla="*/ 12 w 44"/>
                <a:gd name="T57" fmla="*/ 92 h 210"/>
                <a:gd name="T58" fmla="*/ 5 w 44"/>
                <a:gd name="T59" fmla="*/ 72 h 210"/>
                <a:gd name="T60" fmla="*/ 1 w 44"/>
                <a:gd name="T61" fmla="*/ 53 h 210"/>
                <a:gd name="T62" fmla="*/ 0 w 44"/>
                <a:gd name="T63" fmla="*/ 35 h 210"/>
                <a:gd name="T64" fmla="*/ 1 w 44"/>
                <a:gd name="T65" fmla="*/ 20 h 210"/>
                <a:gd name="T66" fmla="*/ 3 w 44"/>
                <a:gd name="T67" fmla="*/ 9 h 210"/>
                <a:gd name="T68" fmla="*/ 6 w 44"/>
                <a:gd name="T6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4" h="210">
                  <a:moveTo>
                    <a:pt x="6" y="0"/>
                  </a:moveTo>
                  <a:cubicBezTo>
                    <a:pt x="6" y="0"/>
                    <a:pt x="5" y="3"/>
                    <a:pt x="4" y="9"/>
                  </a:cubicBezTo>
                  <a:cubicBezTo>
                    <a:pt x="3" y="12"/>
                    <a:pt x="3" y="16"/>
                    <a:pt x="3" y="21"/>
                  </a:cubicBezTo>
                  <a:cubicBezTo>
                    <a:pt x="2" y="25"/>
                    <a:pt x="2" y="30"/>
                    <a:pt x="2" y="35"/>
                  </a:cubicBezTo>
                  <a:cubicBezTo>
                    <a:pt x="3" y="40"/>
                    <a:pt x="3" y="46"/>
                    <a:pt x="4" y="52"/>
                  </a:cubicBezTo>
                  <a:cubicBezTo>
                    <a:pt x="5" y="58"/>
                    <a:pt x="6" y="65"/>
                    <a:pt x="8" y="71"/>
                  </a:cubicBezTo>
                  <a:cubicBezTo>
                    <a:pt x="10" y="77"/>
                    <a:pt x="12" y="84"/>
                    <a:pt x="16" y="90"/>
                  </a:cubicBezTo>
                  <a:cubicBezTo>
                    <a:pt x="19" y="96"/>
                    <a:pt x="22" y="103"/>
                    <a:pt x="25" y="109"/>
                  </a:cubicBezTo>
                  <a:cubicBezTo>
                    <a:pt x="28" y="116"/>
                    <a:pt x="30" y="123"/>
                    <a:pt x="33" y="129"/>
                  </a:cubicBezTo>
                  <a:cubicBezTo>
                    <a:pt x="35" y="132"/>
                    <a:pt x="36" y="136"/>
                    <a:pt x="37" y="139"/>
                  </a:cubicBezTo>
                  <a:cubicBezTo>
                    <a:pt x="38" y="142"/>
                    <a:pt x="39" y="146"/>
                    <a:pt x="40" y="149"/>
                  </a:cubicBezTo>
                  <a:cubicBezTo>
                    <a:pt x="41" y="152"/>
                    <a:pt x="42" y="155"/>
                    <a:pt x="43" y="159"/>
                  </a:cubicBezTo>
                  <a:cubicBezTo>
                    <a:pt x="43" y="162"/>
                    <a:pt x="43" y="165"/>
                    <a:pt x="44" y="168"/>
                  </a:cubicBezTo>
                  <a:cubicBezTo>
                    <a:pt x="44" y="174"/>
                    <a:pt x="44" y="181"/>
                    <a:pt x="43" y="186"/>
                  </a:cubicBezTo>
                  <a:cubicBezTo>
                    <a:pt x="41" y="191"/>
                    <a:pt x="39" y="196"/>
                    <a:pt x="36" y="199"/>
                  </a:cubicBezTo>
                  <a:cubicBezTo>
                    <a:pt x="33" y="203"/>
                    <a:pt x="30" y="205"/>
                    <a:pt x="27" y="207"/>
                  </a:cubicBezTo>
                  <a:cubicBezTo>
                    <a:pt x="24" y="208"/>
                    <a:pt x="22" y="209"/>
                    <a:pt x="20" y="210"/>
                  </a:cubicBezTo>
                  <a:cubicBezTo>
                    <a:pt x="19" y="210"/>
                    <a:pt x="18" y="210"/>
                    <a:pt x="18" y="210"/>
                  </a:cubicBezTo>
                  <a:cubicBezTo>
                    <a:pt x="18" y="210"/>
                    <a:pt x="19" y="210"/>
                    <a:pt x="20" y="209"/>
                  </a:cubicBezTo>
                  <a:cubicBezTo>
                    <a:pt x="22" y="209"/>
                    <a:pt x="24" y="208"/>
                    <a:pt x="27" y="206"/>
                  </a:cubicBezTo>
                  <a:cubicBezTo>
                    <a:pt x="29" y="204"/>
                    <a:pt x="32" y="202"/>
                    <a:pt x="35" y="198"/>
                  </a:cubicBezTo>
                  <a:cubicBezTo>
                    <a:pt x="37" y="195"/>
                    <a:pt x="39" y="190"/>
                    <a:pt x="40" y="185"/>
                  </a:cubicBezTo>
                  <a:cubicBezTo>
                    <a:pt x="42" y="180"/>
                    <a:pt x="41" y="175"/>
                    <a:pt x="41" y="168"/>
                  </a:cubicBezTo>
                  <a:cubicBezTo>
                    <a:pt x="40" y="165"/>
                    <a:pt x="40" y="162"/>
                    <a:pt x="39" y="159"/>
                  </a:cubicBezTo>
                  <a:cubicBezTo>
                    <a:pt x="39" y="156"/>
                    <a:pt x="38" y="153"/>
                    <a:pt x="37" y="150"/>
                  </a:cubicBezTo>
                  <a:cubicBezTo>
                    <a:pt x="36" y="147"/>
                    <a:pt x="35" y="143"/>
                    <a:pt x="34" y="140"/>
                  </a:cubicBezTo>
                  <a:cubicBezTo>
                    <a:pt x="32" y="137"/>
                    <a:pt x="31" y="134"/>
                    <a:pt x="30" y="131"/>
                  </a:cubicBezTo>
                  <a:cubicBezTo>
                    <a:pt x="27" y="124"/>
                    <a:pt x="24" y="118"/>
                    <a:pt x="21" y="111"/>
                  </a:cubicBezTo>
                  <a:cubicBezTo>
                    <a:pt x="18" y="105"/>
                    <a:pt x="15" y="98"/>
                    <a:pt x="12" y="92"/>
                  </a:cubicBezTo>
                  <a:cubicBezTo>
                    <a:pt x="9" y="85"/>
                    <a:pt x="7" y="79"/>
                    <a:pt x="5" y="72"/>
                  </a:cubicBezTo>
                  <a:cubicBezTo>
                    <a:pt x="3" y="65"/>
                    <a:pt x="2" y="59"/>
                    <a:pt x="1" y="53"/>
                  </a:cubicBezTo>
                  <a:cubicBezTo>
                    <a:pt x="0" y="47"/>
                    <a:pt x="0" y="41"/>
                    <a:pt x="0" y="35"/>
                  </a:cubicBezTo>
                  <a:cubicBezTo>
                    <a:pt x="0" y="30"/>
                    <a:pt x="1" y="25"/>
                    <a:pt x="1" y="20"/>
                  </a:cubicBezTo>
                  <a:cubicBezTo>
                    <a:pt x="2" y="16"/>
                    <a:pt x="2" y="12"/>
                    <a:pt x="3" y="9"/>
                  </a:cubicBezTo>
                  <a:cubicBezTo>
                    <a:pt x="4" y="3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79C1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ṡḷid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BC34E61-9675-4BA6-8DC7-1CDD00287858}"/>
                </a:ext>
              </a:extLst>
            </p:cNvPr>
            <p:cNvSpPr/>
            <p:nvPr/>
          </p:nvSpPr>
          <p:spPr bwMode="auto">
            <a:xfrm>
              <a:off x="7109175" y="3079082"/>
              <a:ext cx="137466" cy="98432"/>
            </a:xfrm>
            <a:custGeom>
              <a:avLst/>
              <a:gdLst>
                <a:gd name="T0" fmla="*/ 0 w 39"/>
                <a:gd name="T1" fmla="*/ 20 h 28"/>
                <a:gd name="T2" fmla="*/ 11 w 39"/>
                <a:gd name="T3" fmla="*/ 4 h 28"/>
                <a:gd name="T4" fmla="*/ 39 w 39"/>
                <a:gd name="T5" fmla="*/ 2 h 28"/>
                <a:gd name="T6" fmla="*/ 22 w 39"/>
                <a:gd name="T7" fmla="*/ 22 h 28"/>
                <a:gd name="T8" fmla="*/ 0 w 39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8">
                  <a:moveTo>
                    <a:pt x="0" y="20"/>
                  </a:moveTo>
                  <a:cubicBezTo>
                    <a:pt x="0" y="20"/>
                    <a:pt x="2" y="8"/>
                    <a:pt x="11" y="4"/>
                  </a:cubicBezTo>
                  <a:cubicBezTo>
                    <a:pt x="21" y="0"/>
                    <a:pt x="39" y="2"/>
                    <a:pt x="39" y="2"/>
                  </a:cubicBezTo>
                  <a:cubicBezTo>
                    <a:pt x="39" y="2"/>
                    <a:pt x="36" y="17"/>
                    <a:pt x="22" y="22"/>
                  </a:cubicBezTo>
                  <a:cubicBezTo>
                    <a:pt x="9" y="28"/>
                    <a:pt x="0" y="20"/>
                    <a:pt x="0" y="20"/>
                  </a:cubicBezTo>
                  <a:close/>
                </a:path>
              </a:pathLst>
            </a:custGeom>
            <a:solidFill>
              <a:srgbClr val="4CB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íṣḻîḓ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AC842C1-3F04-412E-B796-9F77AFCEB1A8}"/>
                </a:ext>
              </a:extLst>
            </p:cNvPr>
            <p:cNvSpPr/>
            <p:nvPr/>
          </p:nvSpPr>
          <p:spPr bwMode="auto">
            <a:xfrm>
              <a:off x="7112570" y="2951799"/>
              <a:ext cx="112009" cy="120495"/>
            </a:xfrm>
            <a:custGeom>
              <a:avLst/>
              <a:gdLst>
                <a:gd name="T0" fmla="*/ 4 w 32"/>
                <a:gd name="T1" fmla="*/ 32 h 34"/>
                <a:gd name="T2" fmla="*/ 6 w 32"/>
                <a:gd name="T3" fmla="*/ 13 h 34"/>
                <a:gd name="T4" fmla="*/ 29 w 32"/>
                <a:gd name="T5" fmla="*/ 0 h 34"/>
                <a:gd name="T6" fmla="*/ 24 w 32"/>
                <a:gd name="T7" fmla="*/ 24 h 34"/>
                <a:gd name="T8" fmla="*/ 4 w 32"/>
                <a:gd name="T9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4">
                  <a:moveTo>
                    <a:pt x="4" y="32"/>
                  </a:moveTo>
                  <a:cubicBezTo>
                    <a:pt x="4" y="32"/>
                    <a:pt x="0" y="21"/>
                    <a:pt x="6" y="13"/>
                  </a:cubicBezTo>
                  <a:cubicBezTo>
                    <a:pt x="13" y="6"/>
                    <a:pt x="29" y="0"/>
                    <a:pt x="29" y="0"/>
                  </a:cubicBezTo>
                  <a:cubicBezTo>
                    <a:pt x="29" y="0"/>
                    <a:pt x="32" y="13"/>
                    <a:pt x="24" y="24"/>
                  </a:cubicBezTo>
                  <a:cubicBezTo>
                    <a:pt x="15" y="34"/>
                    <a:pt x="4" y="32"/>
                    <a:pt x="4" y="32"/>
                  </a:cubicBezTo>
                  <a:close/>
                </a:path>
              </a:pathLst>
            </a:custGeom>
            <a:solidFill>
              <a:srgbClr val="4CB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š1ïď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0704BA8-06FE-4A0D-8D17-7BBCAA3033F4}"/>
                </a:ext>
              </a:extLst>
            </p:cNvPr>
            <p:cNvSpPr/>
            <p:nvPr/>
          </p:nvSpPr>
          <p:spPr bwMode="auto">
            <a:xfrm>
              <a:off x="7083719" y="2846578"/>
              <a:ext cx="88250" cy="123889"/>
            </a:xfrm>
            <a:custGeom>
              <a:avLst/>
              <a:gdLst>
                <a:gd name="T0" fmla="*/ 6 w 25"/>
                <a:gd name="T1" fmla="*/ 35 h 35"/>
                <a:gd name="T2" fmla="*/ 3 w 25"/>
                <a:gd name="T3" fmla="*/ 18 h 35"/>
                <a:gd name="T4" fmla="*/ 18 w 25"/>
                <a:gd name="T5" fmla="*/ 0 h 35"/>
                <a:gd name="T6" fmla="*/ 21 w 25"/>
                <a:gd name="T7" fmla="*/ 22 h 35"/>
                <a:gd name="T8" fmla="*/ 6 w 2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5">
                  <a:moveTo>
                    <a:pt x="6" y="35"/>
                  </a:moveTo>
                  <a:cubicBezTo>
                    <a:pt x="6" y="35"/>
                    <a:pt x="0" y="27"/>
                    <a:pt x="3" y="18"/>
                  </a:cubicBezTo>
                  <a:cubicBezTo>
                    <a:pt x="7" y="10"/>
                    <a:pt x="18" y="0"/>
                    <a:pt x="18" y="0"/>
                  </a:cubicBezTo>
                  <a:cubicBezTo>
                    <a:pt x="18" y="0"/>
                    <a:pt x="25" y="11"/>
                    <a:pt x="21" y="22"/>
                  </a:cubicBezTo>
                  <a:cubicBezTo>
                    <a:pt x="17" y="34"/>
                    <a:pt x="6" y="35"/>
                    <a:pt x="6" y="35"/>
                  </a:cubicBezTo>
                  <a:close/>
                </a:path>
              </a:pathLst>
            </a:custGeom>
            <a:solidFill>
              <a:srgbClr val="4CB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îṥḷî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0E1E505-68F9-405B-A3CD-18630A64DD5F}"/>
                </a:ext>
              </a:extLst>
            </p:cNvPr>
            <p:cNvSpPr/>
            <p:nvPr/>
          </p:nvSpPr>
          <p:spPr bwMode="auto">
            <a:xfrm>
              <a:off x="7044685" y="2771905"/>
              <a:ext cx="64490" cy="110312"/>
            </a:xfrm>
            <a:custGeom>
              <a:avLst/>
              <a:gdLst>
                <a:gd name="T0" fmla="*/ 7 w 18"/>
                <a:gd name="T1" fmla="*/ 31 h 31"/>
                <a:gd name="T2" fmla="*/ 1 w 18"/>
                <a:gd name="T3" fmla="*/ 18 h 31"/>
                <a:gd name="T4" fmla="*/ 11 w 18"/>
                <a:gd name="T5" fmla="*/ 0 h 31"/>
                <a:gd name="T6" fmla="*/ 17 w 18"/>
                <a:gd name="T7" fmla="*/ 18 h 31"/>
                <a:gd name="T8" fmla="*/ 7 w 18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1">
                  <a:moveTo>
                    <a:pt x="7" y="31"/>
                  </a:moveTo>
                  <a:cubicBezTo>
                    <a:pt x="7" y="31"/>
                    <a:pt x="0" y="25"/>
                    <a:pt x="1" y="18"/>
                  </a:cubicBezTo>
                  <a:cubicBezTo>
                    <a:pt x="3" y="10"/>
                    <a:pt x="11" y="0"/>
                    <a:pt x="11" y="0"/>
                  </a:cubicBezTo>
                  <a:cubicBezTo>
                    <a:pt x="11" y="0"/>
                    <a:pt x="18" y="8"/>
                    <a:pt x="17" y="18"/>
                  </a:cubicBezTo>
                  <a:cubicBezTo>
                    <a:pt x="15" y="28"/>
                    <a:pt x="7" y="31"/>
                    <a:pt x="7" y="31"/>
                  </a:cubicBezTo>
                  <a:close/>
                </a:path>
              </a:pathLst>
            </a:custGeom>
            <a:solidFill>
              <a:srgbClr val="4CB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ṥḷîd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23C042E-4D2A-4A88-BF9D-F21A34F9520F}"/>
                </a:ext>
              </a:extLst>
            </p:cNvPr>
            <p:cNvSpPr/>
            <p:nvPr/>
          </p:nvSpPr>
          <p:spPr bwMode="auto">
            <a:xfrm>
              <a:off x="6998863" y="2676867"/>
              <a:ext cx="61096" cy="91644"/>
            </a:xfrm>
            <a:custGeom>
              <a:avLst/>
              <a:gdLst>
                <a:gd name="T0" fmla="*/ 5 w 17"/>
                <a:gd name="T1" fmla="*/ 26 h 26"/>
                <a:gd name="T2" fmla="*/ 2 w 17"/>
                <a:gd name="T3" fmla="*/ 14 h 26"/>
                <a:gd name="T4" fmla="*/ 11 w 17"/>
                <a:gd name="T5" fmla="*/ 0 h 26"/>
                <a:gd name="T6" fmla="*/ 15 w 17"/>
                <a:gd name="T7" fmla="*/ 16 h 26"/>
                <a:gd name="T8" fmla="*/ 5 w 17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6">
                  <a:moveTo>
                    <a:pt x="5" y="26"/>
                  </a:moveTo>
                  <a:cubicBezTo>
                    <a:pt x="5" y="26"/>
                    <a:pt x="0" y="21"/>
                    <a:pt x="2" y="14"/>
                  </a:cubicBezTo>
                  <a:cubicBezTo>
                    <a:pt x="3" y="8"/>
                    <a:pt x="11" y="0"/>
                    <a:pt x="11" y="0"/>
                  </a:cubicBezTo>
                  <a:cubicBezTo>
                    <a:pt x="11" y="0"/>
                    <a:pt x="17" y="7"/>
                    <a:pt x="15" y="16"/>
                  </a:cubicBezTo>
                  <a:cubicBezTo>
                    <a:pt x="13" y="24"/>
                    <a:pt x="5" y="26"/>
                    <a:pt x="5" y="26"/>
                  </a:cubicBezTo>
                  <a:close/>
                </a:path>
              </a:pathLst>
            </a:custGeom>
            <a:solidFill>
              <a:srgbClr val="4CB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śľïḋ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9005988-5796-4601-8550-6865419357B5}"/>
                </a:ext>
              </a:extLst>
            </p:cNvPr>
            <p:cNvSpPr/>
            <p:nvPr/>
          </p:nvSpPr>
          <p:spPr bwMode="auto">
            <a:xfrm>
              <a:off x="6995469" y="3036654"/>
              <a:ext cx="120495" cy="134072"/>
            </a:xfrm>
            <a:custGeom>
              <a:avLst/>
              <a:gdLst>
                <a:gd name="T0" fmla="*/ 29 w 34"/>
                <a:gd name="T1" fmla="*/ 36 h 38"/>
                <a:gd name="T2" fmla="*/ 27 w 34"/>
                <a:gd name="T3" fmla="*/ 16 h 38"/>
                <a:gd name="T4" fmla="*/ 4 w 34"/>
                <a:gd name="T5" fmla="*/ 0 h 38"/>
                <a:gd name="T6" fmla="*/ 8 w 34"/>
                <a:gd name="T7" fmla="*/ 26 h 38"/>
                <a:gd name="T8" fmla="*/ 29 w 34"/>
                <a:gd name="T9" fmla="*/ 3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8">
                  <a:moveTo>
                    <a:pt x="29" y="36"/>
                  </a:moveTo>
                  <a:cubicBezTo>
                    <a:pt x="29" y="36"/>
                    <a:pt x="34" y="24"/>
                    <a:pt x="27" y="16"/>
                  </a:cubicBezTo>
                  <a:cubicBezTo>
                    <a:pt x="21" y="7"/>
                    <a:pt x="4" y="0"/>
                    <a:pt x="4" y="0"/>
                  </a:cubicBezTo>
                  <a:cubicBezTo>
                    <a:pt x="4" y="0"/>
                    <a:pt x="0" y="14"/>
                    <a:pt x="8" y="26"/>
                  </a:cubicBezTo>
                  <a:cubicBezTo>
                    <a:pt x="17" y="38"/>
                    <a:pt x="29" y="36"/>
                    <a:pt x="29" y="36"/>
                  </a:cubicBezTo>
                  <a:close/>
                </a:path>
              </a:pathLst>
            </a:custGeom>
            <a:solidFill>
              <a:srgbClr val="4CB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ṥḷíd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B2E4924-76C4-4915-A642-7C4E8DFB1162}"/>
                </a:ext>
              </a:extLst>
            </p:cNvPr>
            <p:cNvSpPr/>
            <p:nvPr/>
          </p:nvSpPr>
          <p:spPr bwMode="auto">
            <a:xfrm>
              <a:off x="7009046" y="2945010"/>
              <a:ext cx="113706" cy="115404"/>
            </a:xfrm>
            <a:custGeom>
              <a:avLst/>
              <a:gdLst>
                <a:gd name="T0" fmla="*/ 30 w 32"/>
                <a:gd name="T1" fmla="*/ 30 h 33"/>
                <a:gd name="T2" fmla="*/ 26 w 32"/>
                <a:gd name="T3" fmla="*/ 12 h 33"/>
                <a:gd name="T4" fmla="*/ 3 w 32"/>
                <a:gd name="T5" fmla="*/ 0 h 33"/>
                <a:gd name="T6" fmla="*/ 9 w 32"/>
                <a:gd name="T7" fmla="*/ 23 h 33"/>
                <a:gd name="T8" fmla="*/ 30 w 32"/>
                <a:gd name="T9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3">
                  <a:moveTo>
                    <a:pt x="30" y="30"/>
                  </a:moveTo>
                  <a:cubicBezTo>
                    <a:pt x="30" y="30"/>
                    <a:pt x="32" y="19"/>
                    <a:pt x="26" y="12"/>
                  </a:cubicBezTo>
                  <a:cubicBezTo>
                    <a:pt x="19" y="5"/>
                    <a:pt x="3" y="0"/>
                    <a:pt x="3" y="0"/>
                  </a:cubicBezTo>
                  <a:cubicBezTo>
                    <a:pt x="3" y="0"/>
                    <a:pt x="0" y="13"/>
                    <a:pt x="9" y="23"/>
                  </a:cubicBezTo>
                  <a:cubicBezTo>
                    <a:pt x="18" y="33"/>
                    <a:pt x="30" y="30"/>
                    <a:pt x="30" y="30"/>
                  </a:cubicBezTo>
                  <a:close/>
                </a:path>
              </a:pathLst>
            </a:custGeom>
            <a:solidFill>
              <a:srgbClr val="4CB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ŝľîḓ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08733FA-E432-4354-80C2-0870193012D0}"/>
                </a:ext>
              </a:extLst>
            </p:cNvPr>
            <p:cNvSpPr/>
            <p:nvPr/>
          </p:nvSpPr>
          <p:spPr bwMode="auto">
            <a:xfrm>
              <a:off x="6998863" y="2866943"/>
              <a:ext cx="91644" cy="88250"/>
            </a:xfrm>
            <a:custGeom>
              <a:avLst/>
              <a:gdLst>
                <a:gd name="T0" fmla="*/ 24 w 26"/>
                <a:gd name="T1" fmla="*/ 22 h 25"/>
                <a:gd name="T2" fmla="*/ 20 w 26"/>
                <a:gd name="T3" fmla="*/ 8 h 25"/>
                <a:gd name="T4" fmla="*/ 1 w 26"/>
                <a:gd name="T5" fmla="*/ 0 h 25"/>
                <a:gd name="T6" fmla="*/ 8 w 26"/>
                <a:gd name="T7" fmla="*/ 18 h 25"/>
                <a:gd name="T8" fmla="*/ 24 w 26"/>
                <a:gd name="T9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4" y="22"/>
                  </a:moveTo>
                  <a:cubicBezTo>
                    <a:pt x="24" y="22"/>
                    <a:pt x="26" y="13"/>
                    <a:pt x="20" y="8"/>
                  </a:cubicBezTo>
                  <a:cubicBezTo>
                    <a:pt x="14" y="2"/>
                    <a:pt x="1" y="0"/>
                    <a:pt x="1" y="0"/>
                  </a:cubicBezTo>
                  <a:cubicBezTo>
                    <a:pt x="1" y="0"/>
                    <a:pt x="0" y="10"/>
                    <a:pt x="8" y="18"/>
                  </a:cubicBezTo>
                  <a:cubicBezTo>
                    <a:pt x="15" y="25"/>
                    <a:pt x="24" y="22"/>
                    <a:pt x="24" y="22"/>
                  </a:cubicBezTo>
                  <a:close/>
                </a:path>
              </a:pathLst>
            </a:custGeom>
            <a:solidFill>
              <a:srgbClr val="4CB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şḷïd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23771EC-0617-4762-9D33-6AEA8BC4AECB}"/>
                </a:ext>
              </a:extLst>
            </p:cNvPr>
            <p:cNvSpPr/>
            <p:nvPr/>
          </p:nvSpPr>
          <p:spPr bwMode="auto">
            <a:xfrm>
              <a:off x="6963224" y="2778694"/>
              <a:ext cx="81461" cy="74673"/>
            </a:xfrm>
            <a:custGeom>
              <a:avLst/>
              <a:gdLst>
                <a:gd name="T0" fmla="*/ 22 w 23"/>
                <a:gd name="T1" fmla="*/ 18 h 21"/>
                <a:gd name="T2" fmla="*/ 17 w 23"/>
                <a:gd name="T3" fmla="*/ 6 h 21"/>
                <a:gd name="T4" fmla="*/ 0 w 23"/>
                <a:gd name="T5" fmla="*/ 0 h 21"/>
                <a:gd name="T6" fmla="*/ 8 w 23"/>
                <a:gd name="T7" fmla="*/ 15 h 21"/>
                <a:gd name="T8" fmla="*/ 22 w 23"/>
                <a:gd name="T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1">
                  <a:moveTo>
                    <a:pt x="22" y="18"/>
                  </a:moveTo>
                  <a:cubicBezTo>
                    <a:pt x="22" y="18"/>
                    <a:pt x="23" y="10"/>
                    <a:pt x="17" y="6"/>
                  </a:cubicBezTo>
                  <a:cubicBezTo>
                    <a:pt x="12" y="2"/>
                    <a:pt x="0" y="0"/>
                    <a:pt x="0" y="0"/>
                  </a:cubicBezTo>
                  <a:cubicBezTo>
                    <a:pt x="0" y="0"/>
                    <a:pt x="0" y="10"/>
                    <a:pt x="8" y="15"/>
                  </a:cubicBezTo>
                  <a:cubicBezTo>
                    <a:pt x="15" y="21"/>
                    <a:pt x="22" y="18"/>
                    <a:pt x="22" y="18"/>
                  </a:cubicBezTo>
                  <a:close/>
                </a:path>
              </a:pathLst>
            </a:custGeom>
            <a:solidFill>
              <a:srgbClr val="4CB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ŝḷîḍ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3139DF3-2325-4889-A6B1-200290E7C7CD}"/>
                </a:ext>
              </a:extLst>
            </p:cNvPr>
            <p:cNvSpPr/>
            <p:nvPr/>
          </p:nvSpPr>
          <p:spPr bwMode="auto">
            <a:xfrm>
              <a:off x="6920796" y="2676867"/>
              <a:ext cx="81461" cy="81461"/>
            </a:xfrm>
            <a:custGeom>
              <a:avLst/>
              <a:gdLst>
                <a:gd name="T0" fmla="*/ 21 w 23"/>
                <a:gd name="T1" fmla="*/ 20 h 23"/>
                <a:gd name="T2" fmla="*/ 18 w 23"/>
                <a:gd name="T3" fmla="*/ 8 h 23"/>
                <a:gd name="T4" fmla="*/ 2 w 23"/>
                <a:gd name="T5" fmla="*/ 0 h 23"/>
                <a:gd name="T6" fmla="*/ 7 w 23"/>
                <a:gd name="T7" fmla="*/ 16 h 23"/>
                <a:gd name="T8" fmla="*/ 21 w 23"/>
                <a:gd name="T9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21" y="20"/>
                  </a:moveTo>
                  <a:cubicBezTo>
                    <a:pt x="21" y="20"/>
                    <a:pt x="23" y="12"/>
                    <a:pt x="18" y="8"/>
                  </a:cubicBezTo>
                  <a:cubicBezTo>
                    <a:pt x="13" y="3"/>
                    <a:pt x="2" y="0"/>
                    <a:pt x="2" y="0"/>
                  </a:cubicBezTo>
                  <a:cubicBezTo>
                    <a:pt x="2" y="0"/>
                    <a:pt x="0" y="9"/>
                    <a:pt x="7" y="16"/>
                  </a:cubicBezTo>
                  <a:cubicBezTo>
                    <a:pt x="13" y="23"/>
                    <a:pt x="21" y="20"/>
                    <a:pt x="21" y="20"/>
                  </a:cubicBezTo>
                  <a:close/>
                </a:path>
              </a:pathLst>
            </a:custGeom>
            <a:solidFill>
              <a:srgbClr val="4CB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iṧļiḋ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5249AF1-7F7D-4CB6-90E8-83FE2BE44606}"/>
                </a:ext>
              </a:extLst>
            </p:cNvPr>
            <p:cNvSpPr/>
            <p:nvPr/>
          </p:nvSpPr>
          <p:spPr bwMode="auto">
            <a:xfrm>
              <a:off x="6975104" y="2592011"/>
              <a:ext cx="62793" cy="74673"/>
            </a:xfrm>
            <a:custGeom>
              <a:avLst/>
              <a:gdLst>
                <a:gd name="T0" fmla="*/ 3 w 18"/>
                <a:gd name="T1" fmla="*/ 20 h 21"/>
                <a:gd name="T2" fmla="*/ 3 w 18"/>
                <a:gd name="T3" fmla="*/ 9 h 21"/>
                <a:gd name="T4" fmla="*/ 15 w 18"/>
                <a:gd name="T5" fmla="*/ 0 h 21"/>
                <a:gd name="T6" fmla="*/ 14 w 18"/>
                <a:gd name="T7" fmla="*/ 14 h 21"/>
                <a:gd name="T8" fmla="*/ 3 w 18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1">
                  <a:moveTo>
                    <a:pt x="3" y="20"/>
                  </a:moveTo>
                  <a:cubicBezTo>
                    <a:pt x="3" y="20"/>
                    <a:pt x="0" y="14"/>
                    <a:pt x="3" y="9"/>
                  </a:cubicBezTo>
                  <a:cubicBezTo>
                    <a:pt x="7" y="5"/>
                    <a:pt x="15" y="0"/>
                    <a:pt x="15" y="0"/>
                  </a:cubicBezTo>
                  <a:cubicBezTo>
                    <a:pt x="15" y="0"/>
                    <a:pt x="18" y="8"/>
                    <a:pt x="14" y="14"/>
                  </a:cubicBezTo>
                  <a:cubicBezTo>
                    <a:pt x="9" y="21"/>
                    <a:pt x="3" y="20"/>
                    <a:pt x="3" y="20"/>
                  </a:cubicBezTo>
                  <a:close/>
                </a:path>
              </a:pathLst>
            </a:custGeom>
            <a:solidFill>
              <a:srgbClr val="4CB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śļîd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24CE32D-4CFE-4EA3-AAAD-3D51357A26F2}"/>
                </a:ext>
              </a:extLst>
            </p:cNvPr>
            <p:cNvSpPr/>
            <p:nvPr/>
          </p:nvSpPr>
          <p:spPr bwMode="auto">
            <a:xfrm>
              <a:off x="6920796" y="2568252"/>
              <a:ext cx="61096" cy="62793"/>
            </a:xfrm>
            <a:custGeom>
              <a:avLst/>
              <a:gdLst>
                <a:gd name="T0" fmla="*/ 14 w 17"/>
                <a:gd name="T1" fmla="*/ 17 h 18"/>
                <a:gd name="T2" fmla="*/ 13 w 17"/>
                <a:gd name="T3" fmla="*/ 7 h 18"/>
                <a:gd name="T4" fmla="*/ 2 w 17"/>
                <a:gd name="T5" fmla="*/ 0 h 18"/>
                <a:gd name="T6" fmla="*/ 4 w 17"/>
                <a:gd name="T7" fmla="*/ 13 h 18"/>
                <a:gd name="T8" fmla="*/ 14 w 17"/>
                <a:gd name="T9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14" y="17"/>
                  </a:moveTo>
                  <a:cubicBezTo>
                    <a:pt x="14" y="17"/>
                    <a:pt x="17" y="12"/>
                    <a:pt x="13" y="7"/>
                  </a:cubicBezTo>
                  <a:cubicBezTo>
                    <a:pt x="10" y="3"/>
                    <a:pt x="2" y="0"/>
                    <a:pt x="2" y="0"/>
                  </a:cubicBezTo>
                  <a:cubicBezTo>
                    <a:pt x="2" y="0"/>
                    <a:pt x="0" y="7"/>
                    <a:pt x="4" y="13"/>
                  </a:cubicBezTo>
                  <a:cubicBezTo>
                    <a:pt x="8" y="18"/>
                    <a:pt x="14" y="17"/>
                    <a:pt x="14" y="17"/>
                  </a:cubicBezTo>
                  <a:close/>
                </a:path>
              </a:pathLst>
            </a:custGeom>
            <a:solidFill>
              <a:srgbClr val="4CB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$ľid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2E682A6-AC16-4733-BFE1-5210DBCA1213}"/>
                </a:ext>
              </a:extLst>
            </p:cNvPr>
            <p:cNvSpPr/>
            <p:nvPr/>
          </p:nvSpPr>
          <p:spPr bwMode="auto">
            <a:xfrm>
              <a:off x="6959830" y="2444363"/>
              <a:ext cx="45822" cy="98432"/>
            </a:xfrm>
            <a:custGeom>
              <a:avLst/>
              <a:gdLst>
                <a:gd name="T0" fmla="*/ 5 w 13"/>
                <a:gd name="T1" fmla="*/ 28 h 28"/>
                <a:gd name="T2" fmla="*/ 12 w 13"/>
                <a:gd name="T3" fmla="*/ 17 h 28"/>
                <a:gd name="T4" fmla="*/ 9 w 13"/>
                <a:gd name="T5" fmla="*/ 0 h 28"/>
                <a:gd name="T6" fmla="*/ 1 w 13"/>
                <a:gd name="T7" fmla="*/ 15 h 28"/>
                <a:gd name="T8" fmla="*/ 5 w 13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8">
                  <a:moveTo>
                    <a:pt x="5" y="28"/>
                  </a:moveTo>
                  <a:cubicBezTo>
                    <a:pt x="5" y="28"/>
                    <a:pt x="11" y="25"/>
                    <a:pt x="12" y="17"/>
                  </a:cubicBezTo>
                  <a:cubicBezTo>
                    <a:pt x="13" y="9"/>
                    <a:pt x="9" y="0"/>
                    <a:pt x="9" y="0"/>
                  </a:cubicBezTo>
                  <a:cubicBezTo>
                    <a:pt x="9" y="0"/>
                    <a:pt x="2" y="7"/>
                    <a:pt x="1" y="15"/>
                  </a:cubicBezTo>
                  <a:cubicBezTo>
                    <a:pt x="0" y="22"/>
                    <a:pt x="5" y="28"/>
                    <a:pt x="5" y="28"/>
                  </a:cubicBezTo>
                  <a:close/>
                </a:path>
              </a:pathLst>
            </a:custGeom>
            <a:solidFill>
              <a:srgbClr val="4CB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ṧḷïḋ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8124808-497F-45ED-8BD3-967E54A0D4FB}"/>
                </a:ext>
              </a:extLst>
            </p:cNvPr>
            <p:cNvSpPr/>
            <p:nvPr/>
          </p:nvSpPr>
          <p:spPr bwMode="auto">
            <a:xfrm>
              <a:off x="6966618" y="2466425"/>
              <a:ext cx="162923" cy="739940"/>
            </a:xfrm>
            <a:custGeom>
              <a:avLst/>
              <a:gdLst>
                <a:gd name="T0" fmla="*/ 7 w 46"/>
                <a:gd name="T1" fmla="*/ 0 h 210"/>
                <a:gd name="T2" fmla="*/ 5 w 46"/>
                <a:gd name="T3" fmla="*/ 9 h 210"/>
                <a:gd name="T4" fmla="*/ 4 w 46"/>
                <a:gd name="T5" fmla="*/ 21 h 210"/>
                <a:gd name="T6" fmla="*/ 4 w 46"/>
                <a:gd name="T7" fmla="*/ 35 h 210"/>
                <a:gd name="T8" fmla="*/ 5 w 46"/>
                <a:gd name="T9" fmla="*/ 43 h 210"/>
                <a:gd name="T10" fmla="*/ 6 w 46"/>
                <a:gd name="T11" fmla="*/ 52 h 210"/>
                <a:gd name="T12" fmla="*/ 10 w 46"/>
                <a:gd name="T13" fmla="*/ 71 h 210"/>
                <a:gd name="T14" fmla="*/ 17 w 46"/>
                <a:gd name="T15" fmla="*/ 90 h 210"/>
                <a:gd name="T16" fmla="*/ 27 w 46"/>
                <a:gd name="T17" fmla="*/ 109 h 210"/>
                <a:gd name="T18" fmla="*/ 35 w 46"/>
                <a:gd name="T19" fmla="*/ 129 h 210"/>
                <a:gd name="T20" fmla="*/ 39 w 46"/>
                <a:gd name="T21" fmla="*/ 139 h 210"/>
                <a:gd name="T22" fmla="*/ 42 w 46"/>
                <a:gd name="T23" fmla="*/ 149 h 210"/>
                <a:gd name="T24" fmla="*/ 45 w 46"/>
                <a:gd name="T25" fmla="*/ 158 h 210"/>
                <a:gd name="T26" fmla="*/ 46 w 46"/>
                <a:gd name="T27" fmla="*/ 168 h 210"/>
                <a:gd name="T28" fmla="*/ 44 w 46"/>
                <a:gd name="T29" fmla="*/ 186 h 210"/>
                <a:gd name="T30" fmla="*/ 37 w 46"/>
                <a:gd name="T31" fmla="*/ 200 h 210"/>
                <a:gd name="T32" fmla="*/ 28 w 46"/>
                <a:gd name="T33" fmla="*/ 207 h 210"/>
                <a:gd name="T34" fmla="*/ 21 w 46"/>
                <a:gd name="T35" fmla="*/ 210 h 210"/>
                <a:gd name="T36" fmla="*/ 19 w 46"/>
                <a:gd name="T37" fmla="*/ 210 h 210"/>
                <a:gd name="T38" fmla="*/ 21 w 46"/>
                <a:gd name="T39" fmla="*/ 209 h 210"/>
                <a:gd name="T40" fmla="*/ 28 w 46"/>
                <a:gd name="T41" fmla="*/ 206 h 210"/>
                <a:gd name="T42" fmla="*/ 35 w 46"/>
                <a:gd name="T43" fmla="*/ 198 h 210"/>
                <a:gd name="T44" fmla="*/ 41 w 46"/>
                <a:gd name="T45" fmla="*/ 185 h 210"/>
                <a:gd name="T46" fmla="*/ 41 w 46"/>
                <a:gd name="T47" fmla="*/ 181 h 210"/>
                <a:gd name="T48" fmla="*/ 42 w 46"/>
                <a:gd name="T49" fmla="*/ 179 h 210"/>
                <a:gd name="T50" fmla="*/ 42 w 46"/>
                <a:gd name="T51" fmla="*/ 177 h 210"/>
                <a:gd name="T52" fmla="*/ 41 w 46"/>
                <a:gd name="T53" fmla="*/ 169 h 210"/>
                <a:gd name="T54" fmla="*/ 40 w 46"/>
                <a:gd name="T55" fmla="*/ 159 h 210"/>
                <a:gd name="T56" fmla="*/ 37 w 46"/>
                <a:gd name="T57" fmla="*/ 150 h 210"/>
                <a:gd name="T58" fmla="*/ 34 w 46"/>
                <a:gd name="T59" fmla="*/ 141 h 210"/>
                <a:gd name="T60" fmla="*/ 30 w 46"/>
                <a:gd name="T61" fmla="*/ 131 h 210"/>
                <a:gd name="T62" fmla="*/ 21 w 46"/>
                <a:gd name="T63" fmla="*/ 112 h 210"/>
                <a:gd name="T64" fmla="*/ 12 w 46"/>
                <a:gd name="T65" fmla="*/ 92 h 210"/>
                <a:gd name="T66" fmla="*/ 5 w 46"/>
                <a:gd name="T67" fmla="*/ 72 h 210"/>
                <a:gd name="T68" fmla="*/ 1 w 46"/>
                <a:gd name="T69" fmla="*/ 53 h 210"/>
                <a:gd name="T70" fmla="*/ 1 w 46"/>
                <a:gd name="T71" fmla="*/ 35 h 210"/>
                <a:gd name="T72" fmla="*/ 2 w 46"/>
                <a:gd name="T73" fmla="*/ 20 h 210"/>
                <a:gd name="T74" fmla="*/ 4 w 46"/>
                <a:gd name="T75" fmla="*/ 9 h 210"/>
                <a:gd name="T76" fmla="*/ 6 w 46"/>
                <a:gd name="T77" fmla="*/ 2 h 210"/>
                <a:gd name="T78" fmla="*/ 7 w 46"/>
                <a:gd name="T7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6" h="210">
                  <a:moveTo>
                    <a:pt x="7" y="0"/>
                  </a:moveTo>
                  <a:cubicBezTo>
                    <a:pt x="7" y="0"/>
                    <a:pt x="6" y="3"/>
                    <a:pt x="5" y="9"/>
                  </a:cubicBezTo>
                  <a:cubicBezTo>
                    <a:pt x="5" y="12"/>
                    <a:pt x="4" y="16"/>
                    <a:pt x="4" y="21"/>
                  </a:cubicBezTo>
                  <a:cubicBezTo>
                    <a:pt x="4" y="25"/>
                    <a:pt x="4" y="30"/>
                    <a:pt x="4" y="35"/>
                  </a:cubicBezTo>
                  <a:cubicBezTo>
                    <a:pt x="4" y="38"/>
                    <a:pt x="4" y="41"/>
                    <a:pt x="5" y="43"/>
                  </a:cubicBezTo>
                  <a:cubicBezTo>
                    <a:pt x="5" y="46"/>
                    <a:pt x="5" y="49"/>
                    <a:pt x="6" y="52"/>
                  </a:cubicBezTo>
                  <a:cubicBezTo>
                    <a:pt x="7" y="58"/>
                    <a:pt x="8" y="64"/>
                    <a:pt x="10" y="71"/>
                  </a:cubicBezTo>
                  <a:cubicBezTo>
                    <a:pt x="12" y="77"/>
                    <a:pt x="14" y="83"/>
                    <a:pt x="17" y="90"/>
                  </a:cubicBezTo>
                  <a:cubicBezTo>
                    <a:pt x="20" y="96"/>
                    <a:pt x="23" y="103"/>
                    <a:pt x="27" y="109"/>
                  </a:cubicBezTo>
                  <a:cubicBezTo>
                    <a:pt x="30" y="116"/>
                    <a:pt x="32" y="122"/>
                    <a:pt x="35" y="129"/>
                  </a:cubicBezTo>
                  <a:cubicBezTo>
                    <a:pt x="36" y="132"/>
                    <a:pt x="38" y="135"/>
                    <a:pt x="39" y="139"/>
                  </a:cubicBezTo>
                  <a:cubicBezTo>
                    <a:pt x="40" y="142"/>
                    <a:pt x="41" y="145"/>
                    <a:pt x="42" y="149"/>
                  </a:cubicBezTo>
                  <a:cubicBezTo>
                    <a:pt x="43" y="152"/>
                    <a:pt x="44" y="155"/>
                    <a:pt x="45" y="158"/>
                  </a:cubicBezTo>
                  <a:cubicBezTo>
                    <a:pt x="45" y="162"/>
                    <a:pt x="45" y="165"/>
                    <a:pt x="46" y="168"/>
                  </a:cubicBezTo>
                  <a:cubicBezTo>
                    <a:pt x="46" y="174"/>
                    <a:pt x="46" y="181"/>
                    <a:pt x="44" y="186"/>
                  </a:cubicBezTo>
                  <a:cubicBezTo>
                    <a:pt x="43" y="192"/>
                    <a:pt x="40" y="196"/>
                    <a:pt x="37" y="200"/>
                  </a:cubicBezTo>
                  <a:cubicBezTo>
                    <a:pt x="34" y="203"/>
                    <a:pt x="31" y="205"/>
                    <a:pt x="28" y="207"/>
                  </a:cubicBezTo>
                  <a:cubicBezTo>
                    <a:pt x="25" y="208"/>
                    <a:pt x="23" y="209"/>
                    <a:pt x="21" y="210"/>
                  </a:cubicBezTo>
                  <a:cubicBezTo>
                    <a:pt x="20" y="210"/>
                    <a:pt x="19" y="210"/>
                    <a:pt x="19" y="210"/>
                  </a:cubicBezTo>
                  <a:cubicBezTo>
                    <a:pt x="19" y="210"/>
                    <a:pt x="20" y="210"/>
                    <a:pt x="21" y="209"/>
                  </a:cubicBezTo>
                  <a:cubicBezTo>
                    <a:pt x="23" y="209"/>
                    <a:pt x="25" y="208"/>
                    <a:pt x="28" y="206"/>
                  </a:cubicBezTo>
                  <a:cubicBezTo>
                    <a:pt x="30" y="204"/>
                    <a:pt x="33" y="202"/>
                    <a:pt x="35" y="198"/>
                  </a:cubicBezTo>
                  <a:cubicBezTo>
                    <a:pt x="38" y="195"/>
                    <a:pt x="40" y="190"/>
                    <a:pt x="41" y="185"/>
                  </a:cubicBezTo>
                  <a:cubicBezTo>
                    <a:pt x="41" y="184"/>
                    <a:pt x="41" y="183"/>
                    <a:pt x="41" y="181"/>
                  </a:cubicBezTo>
                  <a:cubicBezTo>
                    <a:pt x="41" y="181"/>
                    <a:pt x="42" y="180"/>
                    <a:pt x="42" y="179"/>
                  </a:cubicBezTo>
                  <a:cubicBezTo>
                    <a:pt x="42" y="177"/>
                    <a:pt x="42" y="177"/>
                    <a:pt x="42" y="177"/>
                  </a:cubicBezTo>
                  <a:cubicBezTo>
                    <a:pt x="41" y="174"/>
                    <a:pt x="42" y="172"/>
                    <a:pt x="41" y="169"/>
                  </a:cubicBezTo>
                  <a:cubicBezTo>
                    <a:pt x="41" y="166"/>
                    <a:pt x="40" y="163"/>
                    <a:pt x="40" y="159"/>
                  </a:cubicBezTo>
                  <a:cubicBezTo>
                    <a:pt x="39" y="156"/>
                    <a:pt x="38" y="153"/>
                    <a:pt x="37" y="150"/>
                  </a:cubicBezTo>
                  <a:cubicBezTo>
                    <a:pt x="36" y="147"/>
                    <a:pt x="35" y="144"/>
                    <a:pt x="34" y="141"/>
                  </a:cubicBezTo>
                  <a:cubicBezTo>
                    <a:pt x="32" y="137"/>
                    <a:pt x="31" y="134"/>
                    <a:pt x="30" y="131"/>
                  </a:cubicBezTo>
                  <a:cubicBezTo>
                    <a:pt x="27" y="125"/>
                    <a:pt x="24" y="118"/>
                    <a:pt x="21" y="112"/>
                  </a:cubicBezTo>
                  <a:cubicBezTo>
                    <a:pt x="18" y="105"/>
                    <a:pt x="15" y="98"/>
                    <a:pt x="12" y="92"/>
                  </a:cubicBezTo>
                  <a:cubicBezTo>
                    <a:pt x="9" y="86"/>
                    <a:pt x="7" y="79"/>
                    <a:pt x="5" y="72"/>
                  </a:cubicBezTo>
                  <a:cubicBezTo>
                    <a:pt x="3" y="66"/>
                    <a:pt x="2" y="59"/>
                    <a:pt x="1" y="53"/>
                  </a:cubicBezTo>
                  <a:cubicBezTo>
                    <a:pt x="0" y="47"/>
                    <a:pt x="0" y="41"/>
                    <a:pt x="1" y="35"/>
                  </a:cubicBezTo>
                  <a:cubicBezTo>
                    <a:pt x="1" y="30"/>
                    <a:pt x="1" y="25"/>
                    <a:pt x="2" y="20"/>
                  </a:cubicBezTo>
                  <a:cubicBezTo>
                    <a:pt x="2" y="16"/>
                    <a:pt x="3" y="12"/>
                    <a:pt x="4" y="9"/>
                  </a:cubicBezTo>
                  <a:cubicBezTo>
                    <a:pt x="4" y="6"/>
                    <a:pt x="5" y="4"/>
                    <a:pt x="6" y="2"/>
                  </a:cubicBezTo>
                  <a:cubicBezTo>
                    <a:pt x="6" y="0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199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ṥlíḓ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A819A76-F111-45DC-A7A7-3F43BD598B8C}"/>
                </a:ext>
              </a:extLst>
            </p:cNvPr>
            <p:cNvSpPr/>
            <p:nvPr/>
          </p:nvSpPr>
          <p:spPr bwMode="auto">
            <a:xfrm>
              <a:off x="3044596" y="1081583"/>
              <a:ext cx="2085749" cy="957170"/>
            </a:xfrm>
            <a:custGeom>
              <a:avLst/>
              <a:gdLst>
                <a:gd name="T0" fmla="*/ 528 w 591"/>
                <a:gd name="T1" fmla="*/ 87 h 272"/>
                <a:gd name="T2" fmla="*/ 499 w 591"/>
                <a:gd name="T3" fmla="*/ 95 h 272"/>
                <a:gd name="T4" fmla="*/ 404 w 591"/>
                <a:gd name="T5" fmla="*/ 29 h 272"/>
                <a:gd name="T6" fmla="*/ 334 w 591"/>
                <a:gd name="T7" fmla="*/ 58 h 272"/>
                <a:gd name="T8" fmla="*/ 234 w 591"/>
                <a:gd name="T9" fmla="*/ 0 h 272"/>
                <a:gd name="T10" fmla="*/ 111 w 591"/>
                <a:gd name="T11" fmla="*/ 123 h 272"/>
                <a:gd name="T12" fmla="*/ 92 w 591"/>
                <a:gd name="T13" fmla="*/ 137 h 272"/>
                <a:gd name="T14" fmla="*/ 56 w 591"/>
                <a:gd name="T15" fmla="*/ 122 h 272"/>
                <a:gd name="T16" fmla="*/ 0 w 591"/>
                <a:gd name="T17" fmla="*/ 183 h 272"/>
                <a:gd name="T18" fmla="*/ 56 w 591"/>
                <a:gd name="T19" fmla="*/ 244 h 272"/>
                <a:gd name="T20" fmla="*/ 81 w 591"/>
                <a:gd name="T21" fmla="*/ 237 h 272"/>
                <a:gd name="T22" fmla="*/ 140 w 591"/>
                <a:gd name="T23" fmla="*/ 272 h 272"/>
                <a:gd name="T24" fmla="*/ 179 w 591"/>
                <a:gd name="T25" fmla="*/ 258 h 272"/>
                <a:gd name="T26" fmla="*/ 234 w 591"/>
                <a:gd name="T27" fmla="*/ 272 h 272"/>
                <a:gd name="T28" fmla="*/ 327 w 591"/>
                <a:gd name="T29" fmla="*/ 225 h 272"/>
                <a:gd name="T30" fmla="*/ 404 w 591"/>
                <a:gd name="T31" fmla="*/ 262 h 272"/>
                <a:gd name="T32" fmla="*/ 491 w 591"/>
                <a:gd name="T33" fmla="*/ 212 h 272"/>
                <a:gd name="T34" fmla="*/ 528 w 591"/>
                <a:gd name="T35" fmla="*/ 226 h 272"/>
                <a:gd name="T36" fmla="*/ 591 w 591"/>
                <a:gd name="T37" fmla="*/ 156 h 272"/>
                <a:gd name="T38" fmla="*/ 528 w 591"/>
                <a:gd name="T39" fmla="*/ 87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1" h="272">
                  <a:moveTo>
                    <a:pt x="528" y="87"/>
                  </a:moveTo>
                  <a:cubicBezTo>
                    <a:pt x="518" y="87"/>
                    <a:pt x="508" y="90"/>
                    <a:pt x="499" y="95"/>
                  </a:cubicBezTo>
                  <a:cubicBezTo>
                    <a:pt x="482" y="56"/>
                    <a:pt x="446" y="29"/>
                    <a:pt x="404" y="29"/>
                  </a:cubicBezTo>
                  <a:cubicBezTo>
                    <a:pt x="377" y="29"/>
                    <a:pt x="353" y="40"/>
                    <a:pt x="334" y="58"/>
                  </a:cubicBezTo>
                  <a:cubicBezTo>
                    <a:pt x="312" y="23"/>
                    <a:pt x="275" y="0"/>
                    <a:pt x="234" y="0"/>
                  </a:cubicBezTo>
                  <a:cubicBezTo>
                    <a:pt x="170" y="0"/>
                    <a:pt x="117" y="54"/>
                    <a:pt x="111" y="123"/>
                  </a:cubicBezTo>
                  <a:cubicBezTo>
                    <a:pt x="104" y="126"/>
                    <a:pt x="98" y="131"/>
                    <a:pt x="92" y="137"/>
                  </a:cubicBezTo>
                  <a:cubicBezTo>
                    <a:pt x="82" y="127"/>
                    <a:pt x="70" y="122"/>
                    <a:pt x="56" y="122"/>
                  </a:cubicBezTo>
                  <a:cubicBezTo>
                    <a:pt x="25" y="122"/>
                    <a:pt x="0" y="149"/>
                    <a:pt x="0" y="183"/>
                  </a:cubicBezTo>
                  <a:cubicBezTo>
                    <a:pt x="0" y="216"/>
                    <a:pt x="25" y="244"/>
                    <a:pt x="56" y="244"/>
                  </a:cubicBezTo>
                  <a:cubicBezTo>
                    <a:pt x="65" y="244"/>
                    <a:pt x="74" y="241"/>
                    <a:pt x="81" y="237"/>
                  </a:cubicBezTo>
                  <a:cubicBezTo>
                    <a:pt x="94" y="258"/>
                    <a:pt x="115" y="272"/>
                    <a:pt x="140" y="272"/>
                  </a:cubicBezTo>
                  <a:cubicBezTo>
                    <a:pt x="155" y="272"/>
                    <a:pt x="168" y="267"/>
                    <a:pt x="179" y="258"/>
                  </a:cubicBezTo>
                  <a:cubicBezTo>
                    <a:pt x="196" y="267"/>
                    <a:pt x="214" y="272"/>
                    <a:pt x="234" y="272"/>
                  </a:cubicBezTo>
                  <a:cubicBezTo>
                    <a:pt x="271" y="272"/>
                    <a:pt x="304" y="254"/>
                    <a:pt x="327" y="225"/>
                  </a:cubicBezTo>
                  <a:cubicBezTo>
                    <a:pt x="346" y="248"/>
                    <a:pt x="374" y="262"/>
                    <a:pt x="404" y="262"/>
                  </a:cubicBezTo>
                  <a:cubicBezTo>
                    <a:pt x="440" y="262"/>
                    <a:pt x="472" y="242"/>
                    <a:pt x="491" y="212"/>
                  </a:cubicBezTo>
                  <a:cubicBezTo>
                    <a:pt x="501" y="221"/>
                    <a:pt x="514" y="226"/>
                    <a:pt x="528" y="226"/>
                  </a:cubicBezTo>
                  <a:cubicBezTo>
                    <a:pt x="563" y="226"/>
                    <a:pt x="591" y="195"/>
                    <a:pt x="591" y="156"/>
                  </a:cubicBezTo>
                  <a:cubicBezTo>
                    <a:pt x="591" y="118"/>
                    <a:pt x="563" y="87"/>
                    <a:pt x="528" y="87"/>
                  </a:cubicBezTo>
                  <a:close/>
                </a:path>
              </a:pathLst>
            </a:custGeom>
            <a:solidFill>
              <a:srgbClr val="82CF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S1iḍ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3919BE3-E47B-4A6E-AC62-50F7D9980328}"/>
                </a:ext>
              </a:extLst>
            </p:cNvPr>
            <p:cNvSpPr/>
            <p:nvPr/>
          </p:nvSpPr>
          <p:spPr bwMode="auto">
            <a:xfrm>
              <a:off x="3034414" y="1049338"/>
              <a:ext cx="2106114" cy="1025055"/>
            </a:xfrm>
            <a:custGeom>
              <a:avLst/>
              <a:gdLst>
                <a:gd name="T0" fmla="*/ 501 w 597"/>
                <a:gd name="T1" fmla="*/ 104 h 291"/>
                <a:gd name="T2" fmla="*/ 472 w 597"/>
                <a:gd name="T3" fmla="*/ 65 h 291"/>
                <a:gd name="T4" fmla="*/ 422 w 597"/>
                <a:gd name="T5" fmla="*/ 43 h 291"/>
                <a:gd name="T6" fmla="*/ 407 w 597"/>
                <a:gd name="T7" fmla="*/ 43 h 291"/>
                <a:gd name="T8" fmla="*/ 376 w 597"/>
                <a:gd name="T9" fmla="*/ 50 h 291"/>
                <a:gd name="T10" fmla="*/ 336 w 597"/>
                <a:gd name="T11" fmla="*/ 79 h 291"/>
                <a:gd name="T12" fmla="*/ 259 w 597"/>
                <a:gd name="T13" fmla="*/ 20 h 291"/>
                <a:gd name="T14" fmla="*/ 188 w 597"/>
                <a:gd name="T15" fmla="*/ 29 h 291"/>
                <a:gd name="T16" fmla="*/ 141 w 597"/>
                <a:gd name="T17" fmla="*/ 71 h 291"/>
                <a:gd name="T18" fmla="*/ 116 w 597"/>
                <a:gd name="T19" fmla="*/ 135 h 291"/>
                <a:gd name="T20" fmla="*/ 81 w 597"/>
                <a:gd name="T21" fmla="*/ 140 h 291"/>
                <a:gd name="T22" fmla="*/ 56 w 597"/>
                <a:gd name="T23" fmla="*/ 134 h 291"/>
                <a:gd name="T24" fmla="*/ 7 w 597"/>
                <a:gd name="T25" fmla="*/ 185 h 291"/>
                <a:gd name="T26" fmla="*/ 41 w 597"/>
                <a:gd name="T27" fmla="*/ 244 h 291"/>
                <a:gd name="T28" fmla="*/ 81 w 597"/>
                <a:gd name="T29" fmla="*/ 240 h 291"/>
                <a:gd name="T30" fmla="*/ 108 w 597"/>
                <a:gd name="T31" fmla="*/ 261 h 291"/>
                <a:gd name="T32" fmla="*/ 143 w 597"/>
                <a:gd name="T33" fmla="*/ 272 h 291"/>
                <a:gd name="T34" fmla="*/ 172 w 597"/>
                <a:gd name="T35" fmla="*/ 263 h 291"/>
                <a:gd name="T36" fmla="*/ 223 w 597"/>
                <a:gd name="T37" fmla="*/ 271 h 291"/>
                <a:gd name="T38" fmla="*/ 237 w 597"/>
                <a:gd name="T39" fmla="*/ 271 h 291"/>
                <a:gd name="T40" fmla="*/ 269 w 597"/>
                <a:gd name="T41" fmla="*/ 266 h 291"/>
                <a:gd name="T42" fmla="*/ 302 w 597"/>
                <a:gd name="T43" fmla="*/ 247 h 291"/>
                <a:gd name="T44" fmla="*/ 354 w 597"/>
                <a:gd name="T45" fmla="*/ 242 h 291"/>
                <a:gd name="T46" fmla="*/ 387 w 597"/>
                <a:gd name="T47" fmla="*/ 258 h 291"/>
                <a:gd name="T48" fmla="*/ 407 w 597"/>
                <a:gd name="T49" fmla="*/ 261 h 291"/>
                <a:gd name="T50" fmla="*/ 425 w 597"/>
                <a:gd name="T51" fmla="*/ 259 h 291"/>
                <a:gd name="T52" fmla="*/ 468 w 597"/>
                <a:gd name="T53" fmla="*/ 237 h 291"/>
                <a:gd name="T54" fmla="*/ 523 w 597"/>
                <a:gd name="T55" fmla="*/ 226 h 291"/>
                <a:gd name="T56" fmla="*/ 531 w 597"/>
                <a:gd name="T57" fmla="*/ 228 h 291"/>
                <a:gd name="T58" fmla="*/ 573 w 597"/>
                <a:gd name="T59" fmla="*/ 209 h 291"/>
                <a:gd name="T60" fmla="*/ 591 w 597"/>
                <a:gd name="T61" fmla="*/ 166 h 291"/>
                <a:gd name="T62" fmla="*/ 577 w 597"/>
                <a:gd name="T63" fmla="*/ 120 h 291"/>
                <a:gd name="T64" fmla="*/ 547 w 597"/>
                <a:gd name="T65" fmla="*/ 97 h 291"/>
                <a:gd name="T66" fmla="*/ 591 w 597"/>
                <a:gd name="T67" fmla="*/ 139 h 291"/>
                <a:gd name="T68" fmla="*/ 592 w 597"/>
                <a:gd name="T69" fmla="*/ 194 h 291"/>
                <a:gd name="T70" fmla="*/ 546 w 597"/>
                <a:gd name="T71" fmla="*/ 239 h 291"/>
                <a:gd name="T72" fmla="*/ 529 w 597"/>
                <a:gd name="T73" fmla="*/ 242 h 291"/>
                <a:gd name="T74" fmla="*/ 486 w 597"/>
                <a:gd name="T75" fmla="*/ 247 h 291"/>
                <a:gd name="T76" fmla="*/ 436 w 597"/>
                <a:gd name="T77" fmla="*/ 278 h 291"/>
                <a:gd name="T78" fmla="*/ 407 w 597"/>
                <a:gd name="T79" fmla="*/ 282 h 291"/>
                <a:gd name="T80" fmla="*/ 376 w 597"/>
                <a:gd name="T81" fmla="*/ 277 h 291"/>
                <a:gd name="T82" fmla="*/ 331 w 597"/>
                <a:gd name="T83" fmla="*/ 250 h 291"/>
                <a:gd name="T84" fmla="*/ 296 w 597"/>
                <a:gd name="T85" fmla="*/ 276 h 291"/>
                <a:gd name="T86" fmla="*/ 253 w 597"/>
                <a:gd name="T87" fmla="*/ 290 h 291"/>
                <a:gd name="T88" fmla="*/ 236 w 597"/>
                <a:gd name="T89" fmla="*/ 291 h 291"/>
                <a:gd name="T90" fmla="*/ 188 w 597"/>
                <a:gd name="T91" fmla="*/ 280 h 291"/>
                <a:gd name="T92" fmla="*/ 155 w 597"/>
                <a:gd name="T93" fmla="*/ 288 h 291"/>
                <a:gd name="T94" fmla="*/ 123 w 597"/>
                <a:gd name="T95" fmla="*/ 286 h 291"/>
                <a:gd name="T96" fmla="*/ 87 w 597"/>
                <a:gd name="T97" fmla="*/ 262 h 291"/>
                <a:gd name="T98" fmla="*/ 63 w 597"/>
                <a:gd name="T99" fmla="*/ 259 h 291"/>
                <a:gd name="T100" fmla="*/ 58 w 597"/>
                <a:gd name="T101" fmla="*/ 259 h 291"/>
                <a:gd name="T102" fmla="*/ 0 w 597"/>
                <a:gd name="T103" fmla="*/ 201 h 291"/>
                <a:gd name="T104" fmla="*/ 36 w 597"/>
                <a:gd name="T105" fmla="*/ 133 h 291"/>
                <a:gd name="T106" fmla="*/ 102 w 597"/>
                <a:gd name="T107" fmla="*/ 135 h 291"/>
                <a:gd name="T108" fmla="*/ 126 w 597"/>
                <a:gd name="T109" fmla="*/ 74 h 291"/>
                <a:gd name="T110" fmla="*/ 172 w 597"/>
                <a:gd name="T111" fmla="*/ 20 h 291"/>
                <a:gd name="T112" fmla="*/ 236 w 597"/>
                <a:gd name="T113" fmla="*/ 0 h 291"/>
                <a:gd name="T114" fmla="*/ 292 w 597"/>
                <a:gd name="T115" fmla="*/ 14 h 291"/>
                <a:gd name="T116" fmla="*/ 348 w 597"/>
                <a:gd name="T117" fmla="*/ 49 h 291"/>
                <a:gd name="T118" fmla="*/ 404 w 597"/>
                <a:gd name="T119" fmla="*/ 33 h 291"/>
                <a:gd name="T120" fmla="*/ 424 w 597"/>
                <a:gd name="T121" fmla="*/ 35 h 291"/>
                <a:gd name="T122" fmla="*/ 474 w 597"/>
                <a:gd name="T123" fmla="*/ 62 h 291"/>
                <a:gd name="T124" fmla="*/ 503 w 597"/>
                <a:gd name="T125" fmla="*/ 103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97" h="291">
                  <a:moveTo>
                    <a:pt x="531" y="97"/>
                  </a:moveTo>
                  <a:cubicBezTo>
                    <a:pt x="524" y="97"/>
                    <a:pt x="524" y="97"/>
                    <a:pt x="524" y="97"/>
                  </a:cubicBezTo>
                  <a:cubicBezTo>
                    <a:pt x="521" y="98"/>
                    <a:pt x="519" y="98"/>
                    <a:pt x="516" y="99"/>
                  </a:cubicBezTo>
                  <a:cubicBezTo>
                    <a:pt x="514" y="100"/>
                    <a:pt x="512" y="101"/>
                    <a:pt x="509" y="101"/>
                  </a:cubicBezTo>
                  <a:cubicBezTo>
                    <a:pt x="503" y="105"/>
                    <a:pt x="503" y="105"/>
                    <a:pt x="503" y="105"/>
                  </a:cubicBezTo>
                  <a:cubicBezTo>
                    <a:pt x="502" y="105"/>
                    <a:pt x="502" y="105"/>
                    <a:pt x="502" y="105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499" y="100"/>
                    <a:pt x="498" y="97"/>
                    <a:pt x="495" y="93"/>
                  </a:cubicBezTo>
                  <a:cubicBezTo>
                    <a:pt x="494" y="91"/>
                    <a:pt x="493" y="90"/>
                    <a:pt x="492" y="88"/>
                  </a:cubicBezTo>
                  <a:cubicBezTo>
                    <a:pt x="491" y="86"/>
                    <a:pt x="490" y="84"/>
                    <a:pt x="489" y="83"/>
                  </a:cubicBezTo>
                  <a:cubicBezTo>
                    <a:pt x="485" y="78"/>
                    <a:pt x="485" y="78"/>
                    <a:pt x="485" y="78"/>
                  </a:cubicBezTo>
                  <a:cubicBezTo>
                    <a:pt x="481" y="73"/>
                    <a:pt x="481" y="73"/>
                    <a:pt x="481" y="73"/>
                  </a:cubicBezTo>
                  <a:cubicBezTo>
                    <a:pt x="479" y="72"/>
                    <a:pt x="478" y="71"/>
                    <a:pt x="476" y="69"/>
                  </a:cubicBezTo>
                  <a:cubicBezTo>
                    <a:pt x="475" y="68"/>
                    <a:pt x="473" y="66"/>
                    <a:pt x="472" y="65"/>
                  </a:cubicBezTo>
                  <a:cubicBezTo>
                    <a:pt x="469" y="62"/>
                    <a:pt x="465" y="60"/>
                    <a:pt x="462" y="58"/>
                  </a:cubicBezTo>
                  <a:cubicBezTo>
                    <a:pt x="457" y="55"/>
                    <a:pt x="457" y="55"/>
                    <a:pt x="457" y="55"/>
                  </a:cubicBezTo>
                  <a:cubicBezTo>
                    <a:pt x="455" y="54"/>
                    <a:pt x="453" y="53"/>
                    <a:pt x="451" y="52"/>
                  </a:cubicBezTo>
                  <a:cubicBezTo>
                    <a:pt x="450" y="51"/>
                    <a:pt x="448" y="50"/>
                    <a:pt x="446" y="49"/>
                  </a:cubicBezTo>
                  <a:cubicBezTo>
                    <a:pt x="444" y="48"/>
                    <a:pt x="442" y="48"/>
                    <a:pt x="440" y="47"/>
                  </a:cubicBezTo>
                  <a:cubicBezTo>
                    <a:pt x="436" y="46"/>
                    <a:pt x="432" y="45"/>
                    <a:pt x="428" y="44"/>
                  </a:cubicBezTo>
                  <a:cubicBezTo>
                    <a:pt x="422" y="43"/>
                    <a:pt x="422" y="43"/>
                    <a:pt x="422" y="43"/>
                  </a:cubicBezTo>
                  <a:cubicBezTo>
                    <a:pt x="421" y="43"/>
                    <a:pt x="419" y="43"/>
                    <a:pt x="417" y="43"/>
                  </a:cubicBezTo>
                  <a:cubicBezTo>
                    <a:pt x="415" y="42"/>
                    <a:pt x="413" y="43"/>
                    <a:pt x="411" y="42"/>
                  </a:cubicBezTo>
                  <a:cubicBezTo>
                    <a:pt x="408" y="42"/>
                    <a:pt x="408" y="42"/>
                    <a:pt x="408" y="42"/>
                  </a:cubicBezTo>
                  <a:cubicBezTo>
                    <a:pt x="407" y="42"/>
                    <a:pt x="407" y="42"/>
                    <a:pt x="407" y="42"/>
                  </a:cubicBezTo>
                  <a:cubicBezTo>
                    <a:pt x="407" y="42"/>
                    <a:pt x="408" y="42"/>
                    <a:pt x="407" y="42"/>
                  </a:cubicBezTo>
                  <a:cubicBezTo>
                    <a:pt x="407" y="42"/>
                    <a:pt x="407" y="42"/>
                    <a:pt x="407" y="42"/>
                  </a:cubicBezTo>
                  <a:cubicBezTo>
                    <a:pt x="407" y="43"/>
                    <a:pt x="407" y="43"/>
                    <a:pt x="407" y="43"/>
                  </a:cubicBezTo>
                  <a:cubicBezTo>
                    <a:pt x="407" y="43"/>
                    <a:pt x="407" y="43"/>
                    <a:pt x="407" y="43"/>
                  </a:cubicBezTo>
                  <a:cubicBezTo>
                    <a:pt x="406" y="43"/>
                    <a:pt x="406" y="43"/>
                    <a:pt x="406" y="43"/>
                  </a:cubicBezTo>
                  <a:cubicBezTo>
                    <a:pt x="405" y="43"/>
                    <a:pt x="405" y="43"/>
                    <a:pt x="405" y="43"/>
                  </a:cubicBezTo>
                  <a:cubicBezTo>
                    <a:pt x="399" y="43"/>
                    <a:pt x="399" y="43"/>
                    <a:pt x="399" y="43"/>
                  </a:cubicBezTo>
                  <a:cubicBezTo>
                    <a:pt x="396" y="44"/>
                    <a:pt x="395" y="44"/>
                    <a:pt x="393" y="44"/>
                  </a:cubicBezTo>
                  <a:cubicBezTo>
                    <a:pt x="389" y="45"/>
                    <a:pt x="385" y="46"/>
                    <a:pt x="382" y="47"/>
                  </a:cubicBezTo>
                  <a:cubicBezTo>
                    <a:pt x="380" y="48"/>
                    <a:pt x="378" y="49"/>
                    <a:pt x="376" y="50"/>
                  </a:cubicBezTo>
                  <a:cubicBezTo>
                    <a:pt x="374" y="50"/>
                    <a:pt x="372" y="51"/>
                    <a:pt x="371" y="52"/>
                  </a:cubicBezTo>
                  <a:cubicBezTo>
                    <a:pt x="367" y="54"/>
                    <a:pt x="364" y="55"/>
                    <a:pt x="361" y="58"/>
                  </a:cubicBezTo>
                  <a:cubicBezTo>
                    <a:pt x="359" y="59"/>
                    <a:pt x="357" y="60"/>
                    <a:pt x="356" y="61"/>
                  </a:cubicBezTo>
                  <a:cubicBezTo>
                    <a:pt x="351" y="65"/>
                    <a:pt x="351" y="65"/>
                    <a:pt x="351" y="65"/>
                  </a:cubicBezTo>
                  <a:cubicBezTo>
                    <a:pt x="350" y="66"/>
                    <a:pt x="348" y="67"/>
                    <a:pt x="347" y="69"/>
                  </a:cubicBezTo>
                  <a:cubicBezTo>
                    <a:pt x="343" y="73"/>
                    <a:pt x="343" y="73"/>
                    <a:pt x="343" y="73"/>
                  </a:cubicBezTo>
                  <a:cubicBezTo>
                    <a:pt x="336" y="79"/>
                    <a:pt x="336" y="79"/>
                    <a:pt x="336" y="79"/>
                  </a:cubicBezTo>
                  <a:cubicBezTo>
                    <a:pt x="331" y="71"/>
                    <a:pt x="331" y="71"/>
                    <a:pt x="331" y="71"/>
                  </a:cubicBezTo>
                  <a:cubicBezTo>
                    <a:pt x="327" y="66"/>
                    <a:pt x="324" y="61"/>
                    <a:pt x="319" y="57"/>
                  </a:cubicBezTo>
                  <a:cubicBezTo>
                    <a:pt x="315" y="52"/>
                    <a:pt x="311" y="48"/>
                    <a:pt x="306" y="44"/>
                  </a:cubicBezTo>
                  <a:cubicBezTo>
                    <a:pt x="302" y="40"/>
                    <a:pt x="297" y="37"/>
                    <a:pt x="292" y="34"/>
                  </a:cubicBezTo>
                  <a:cubicBezTo>
                    <a:pt x="289" y="32"/>
                    <a:pt x="286" y="31"/>
                    <a:pt x="284" y="29"/>
                  </a:cubicBezTo>
                  <a:cubicBezTo>
                    <a:pt x="281" y="28"/>
                    <a:pt x="278" y="27"/>
                    <a:pt x="276" y="26"/>
                  </a:cubicBezTo>
                  <a:cubicBezTo>
                    <a:pt x="270" y="24"/>
                    <a:pt x="264" y="22"/>
                    <a:pt x="259" y="20"/>
                  </a:cubicBezTo>
                  <a:cubicBezTo>
                    <a:pt x="253" y="19"/>
                    <a:pt x="247" y="18"/>
                    <a:pt x="241" y="18"/>
                  </a:cubicBezTo>
                  <a:cubicBezTo>
                    <a:pt x="237" y="18"/>
                    <a:pt x="237" y="18"/>
                    <a:pt x="237" y="18"/>
                  </a:cubicBezTo>
                  <a:cubicBezTo>
                    <a:pt x="232" y="18"/>
                    <a:pt x="232" y="18"/>
                    <a:pt x="232" y="18"/>
                  </a:cubicBezTo>
                  <a:cubicBezTo>
                    <a:pt x="229" y="18"/>
                    <a:pt x="225" y="18"/>
                    <a:pt x="223" y="19"/>
                  </a:cubicBezTo>
                  <a:cubicBezTo>
                    <a:pt x="220" y="19"/>
                    <a:pt x="217" y="20"/>
                    <a:pt x="214" y="20"/>
                  </a:cubicBezTo>
                  <a:cubicBezTo>
                    <a:pt x="205" y="22"/>
                    <a:pt x="205" y="22"/>
                    <a:pt x="205" y="22"/>
                  </a:cubicBezTo>
                  <a:cubicBezTo>
                    <a:pt x="200" y="24"/>
                    <a:pt x="194" y="26"/>
                    <a:pt x="188" y="29"/>
                  </a:cubicBezTo>
                  <a:cubicBezTo>
                    <a:pt x="186" y="30"/>
                    <a:pt x="183" y="32"/>
                    <a:pt x="180" y="33"/>
                  </a:cubicBezTo>
                  <a:cubicBezTo>
                    <a:pt x="178" y="35"/>
                    <a:pt x="175" y="36"/>
                    <a:pt x="173" y="38"/>
                  </a:cubicBezTo>
                  <a:cubicBezTo>
                    <a:pt x="170" y="40"/>
                    <a:pt x="168" y="41"/>
                    <a:pt x="165" y="44"/>
                  </a:cubicBezTo>
                  <a:cubicBezTo>
                    <a:pt x="158" y="50"/>
                    <a:pt x="158" y="50"/>
                    <a:pt x="158" y="50"/>
                  </a:cubicBezTo>
                  <a:cubicBezTo>
                    <a:pt x="152" y="56"/>
                    <a:pt x="152" y="56"/>
                    <a:pt x="152" y="56"/>
                  </a:cubicBezTo>
                  <a:cubicBezTo>
                    <a:pt x="150" y="58"/>
                    <a:pt x="148" y="61"/>
                    <a:pt x="146" y="63"/>
                  </a:cubicBezTo>
                  <a:cubicBezTo>
                    <a:pt x="144" y="66"/>
                    <a:pt x="142" y="68"/>
                    <a:pt x="141" y="71"/>
                  </a:cubicBezTo>
                  <a:cubicBezTo>
                    <a:pt x="139" y="73"/>
                    <a:pt x="137" y="76"/>
                    <a:pt x="136" y="79"/>
                  </a:cubicBezTo>
                  <a:cubicBezTo>
                    <a:pt x="134" y="81"/>
                    <a:pt x="133" y="84"/>
                    <a:pt x="131" y="87"/>
                  </a:cubicBezTo>
                  <a:cubicBezTo>
                    <a:pt x="127" y="96"/>
                    <a:pt x="127" y="96"/>
                    <a:pt x="127" y="96"/>
                  </a:cubicBezTo>
                  <a:cubicBezTo>
                    <a:pt x="125" y="101"/>
                    <a:pt x="123" y="107"/>
                    <a:pt x="122" y="113"/>
                  </a:cubicBezTo>
                  <a:cubicBezTo>
                    <a:pt x="120" y="119"/>
                    <a:pt x="119" y="126"/>
                    <a:pt x="118" y="132"/>
                  </a:cubicBezTo>
                  <a:cubicBezTo>
                    <a:pt x="118" y="134"/>
                    <a:pt x="118" y="134"/>
                    <a:pt x="118" y="134"/>
                  </a:cubicBezTo>
                  <a:cubicBezTo>
                    <a:pt x="116" y="135"/>
                    <a:pt x="116" y="135"/>
                    <a:pt x="116" y="135"/>
                  </a:cubicBezTo>
                  <a:cubicBezTo>
                    <a:pt x="111" y="138"/>
                    <a:pt x="111" y="138"/>
                    <a:pt x="111" y="138"/>
                  </a:cubicBezTo>
                  <a:cubicBezTo>
                    <a:pt x="106" y="141"/>
                    <a:pt x="106" y="141"/>
                    <a:pt x="106" y="141"/>
                  </a:cubicBezTo>
                  <a:cubicBezTo>
                    <a:pt x="102" y="144"/>
                    <a:pt x="102" y="144"/>
                    <a:pt x="102" y="144"/>
                  </a:cubicBezTo>
                  <a:cubicBezTo>
                    <a:pt x="97" y="148"/>
                    <a:pt x="97" y="148"/>
                    <a:pt x="97" y="148"/>
                  </a:cubicBezTo>
                  <a:cubicBezTo>
                    <a:pt x="95" y="151"/>
                    <a:pt x="95" y="151"/>
                    <a:pt x="95" y="151"/>
                  </a:cubicBezTo>
                  <a:cubicBezTo>
                    <a:pt x="93" y="148"/>
                    <a:pt x="93" y="148"/>
                    <a:pt x="93" y="148"/>
                  </a:cubicBezTo>
                  <a:cubicBezTo>
                    <a:pt x="89" y="145"/>
                    <a:pt x="85" y="142"/>
                    <a:pt x="81" y="140"/>
                  </a:cubicBezTo>
                  <a:cubicBezTo>
                    <a:pt x="77" y="137"/>
                    <a:pt x="72" y="136"/>
                    <a:pt x="67" y="135"/>
                  </a:cubicBezTo>
                  <a:cubicBezTo>
                    <a:pt x="64" y="134"/>
                    <a:pt x="64" y="134"/>
                    <a:pt x="64" y="134"/>
                  </a:cubicBezTo>
                  <a:cubicBezTo>
                    <a:pt x="60" y="134"/>
                    <a:pt x="60" y="134"/>
                    <a:pt x="60" y="134"/>
                  </a:cubicBezTo>
                  <a:cubicBezTo>
                    <a:pt x="59" y="134"/>
                    <a:pt x="59" y="134"/>
                    <a:pt x="59" y="134"/>
                  </a:cubicBezTo>
                  <a:cubicBezTo>
                    <a:pt x="59" y="134"/>
                    <a:pt x="58" y="134"/>
                    <a:pt x="59" y="134"/>
                  </a:cubicBezTo>
                  <a:cubicBezTo>
                    <a:pt x="58" y="134"/>
                    <a:pt x="58" y="134"/>
                    <a:pt x="58" y="134"/>
                  </a:cubicBezTo>
                  <a:cubicBezTo>
                    <a:pt x="56" y="134"/>
                    <a:pt x="56" y="134"/>
                    <a:pt x="56" y="134"/>
                  </a:cubicBezTo>
                  <a:cubicBezTo>
                    <a:pt x="55" y="134"/>
                    <a:pt x="54" y="134"/>
                    <a:pt x="52" y="134"/>
                  </a:cubicBezTo>
                  <a:cubicBezTo>
                    <a:pt x="48" y="135"/>
                    <a:pt x="43" y="136"/>
                    <a:pt x="38" y="138"/>
                  </a:cubicBezTo>
                  <a:cubicBezTo>
                    <a:pt x="34" y="140"/>
                    <a:pt x="30" y="143"/>
                    <a:pt x="26" y="146"/>
                  </a:cubicBezTo>
                  <a:cubicBezTo>
                    <a:pt x="23" y="150"/>
                    <a:pt x="19" y="153"/>
                    <a:pt x="17" y="158"/>
                  </a:cubicBezTo>
                  <a:cubicBezTo>
                    <a:pt x="15" y="160"/>
                    <a:pt x="14" y="162"/>
                    <a:pt x="13" y="164"/>
                  </a:cubicBezTo>
                  <a:cubicBezTo>
                    <a:pt x="12" y="166"/>
                    <a:pt x="11" y="169"/>
                    <a:pt x="10" y="171"/>
                  </a:cubicBezTo>
                  <a:cubicBezTo>
                    <a:pt x="9" y="176"/>
                    <a:pt x="8" y="180"/>
                    <a:pt x="7" y="185"/>
                  </a:cubicBezTo>
                  <a:cubicBezTo>
                    <a:pt x="7" y="188"/>
                    <a:pt x="7" y="190"/>
                    <a:pt x="7" y="193"/>
                  </a:cubicBezTo>
                  <a:cubicBezTo>
                    <a:pt x="7" y="195"/>
                    <a:pt x="7" y="198"/>
                    <a:pt x="8" y="200"/>
                  </a:cubicBezTo>
                  <a:cubicBezTo>
                    <a:pt x="9" y="205"/>
                    <a:pt x="10" y="210"/>
                    <a:pt x="12" y="214"/>
                  </a:cubicBezTo>
                  <a:cubicBezTo>
                    <a:pt x="14" y="219"/>
                    <a:pt x="16" y="223"/>
                    <a:pt x="19" y="227"/>
                  </a:cubicBezTo>
                  <a:cubicBezTo>
                    <a:pt x="22" y="231"/>
                    <a:pt x="25" y="234"/>
                    <a:pt x="29" y="237"/>
                  </a:cubicBezTo>
                  <a:cubicBezTo>
                    <a:pt x="31" y="238"/>
                    <a:pt x="33" y="240"/>
                    <a:pt x="35" y="241"/>
                  </a:cubicBezTo>
                  <a:cubicBezTo>
                    <a:pt x="37" y="242"/>
                    <a:pt x="39" y="243"/>
                    <a:pt x="41" y="244"/>
                  </a:cubicBezTo>
                  <a:cubicBezTo>
                    <a:pt x="46" y="246"/>
                    <a:pt x="50" y="246"/>
                    <a:pt x="55" y="247"/>
                  </a:cubicBezTo>
                  <a:cubicBezTo>
                    <a:pt x="58" y="247"/>
                    <a:pt x="58" y="247"/>
                    <a:pt x="58" y="247"/>
                  </a:cubicBezTo>
                  <a:cubicBezTo>
                    <a:pt x="62" y="246"/>
                    <a:pt x="62" y="246"/>
                    <a:pt x="62" y="246"/>
                  </a:cubicBezTo>
                  <a:cubicBezTo>
                    <a:pt x="63" y="246"/>
                    <a:pt x="64" y="246"/>
                    <a:pt x="65" y="246"/>
                  </a:cubicBezTo>
                  <a:cubicBezTo>
                    <a:pt x="69" y="245"/>
                    <a:pt x="69" y="245"/>
                    <a:pt x="69" y="245"/>
                  </a:cubicBezTo>
                  <a:cubicBezTo>
                    <a:pt x="71" y="245"/>
                    <a:pt x="73" y="244"/>
                    <a:pt x="75" y="243"/>
                  </a:cubicBezTo>
                  <a:cubicBezTo>
                    <a:pt x="77" y="242"/>
                    <a:pt x="79" y="241"/>
                    <a:pt x="81" y="240"/>
                  </a:cubicBezTo>
                  <a:cubicBezTo>
                    <a:pt x="86" y="237"/>
                    <a:pt x="86" y="237"/>
                    <a:pt x="86" y="237"/>
                  </a:cubicBezTo>
                  <a:cubicBezTo>
                    <a:pt x="90" y="242"/>
                    <a:pt x="90" y="242"/>
                    <a:pt x="90" y="242"/>
                  </a:cubicBezTo>
                  <a:cubicBezTo>
                    <a:pt x="94" y="247"/>
                    <a:pt x="94" y="247"/>
                    <a:pt x="94" y="247"/>
                  </a:cubicBezTo>
                  <a:cubicBezTo>
                    <a:pt x="95" y="249"/>
                    <a:pt x="97" y="251"/>
                    <a:pt x="98" y="252"/>
                  </a:cubicBezTo>
                  <a:cubicBezTo>
                    <a:pt x="100" y="255"/>
                    <a:pt x="100" y="255"/>
                    <a:pt x="100" y="255"/>
                  </a:cubicBezTo>
                  <a:cubicBezTo>
                    <a:pt x="101" y="255"/>
                    <a:pt x="102" y="256"/>
                    <a:pt x="103" y="257"/>
                  </a:cubicBezTo>
                  <a:cubicBezTo>
                    <a:pt x="104" y="258"/>
                    <a:pt x="106" y="260"/>
                    <a:pt x="108" y="261"/>
                  </a:cubicBezTo>
                  <a:cubicBezTo>
                    <a:pt x="113" y="264"/>
                    <a:pt x="113" y="264"/>
                    <a:pt x="113" y="264"/>
                  </a:cubicBezTo>
                  <a:cubicBezTo>
                    <a:pt x="119" y="267"/>
                    <a:pt x="119" y="267"/>
                    <a:pt x="119" y="267"/>
                  </a:cubicBezTo>
                  <a:cubicBezTo>
                    <a:pt x="120" y="268"/>
                    <a:pt x="123" y="268"/>
                    <a:pt x="124" y="269"/>
                  </a:cubicBezTo>
                  <a:cubicBezTo>
                    <a:pt x="127" y="270"/>
                    <a:pt x="127" y="270"/>
                    <a:pt x="127" y="270"/>
                  </a:cubicBezTo>
                  <a:cubicBezTo>
                    <a:pt x="130" y="271"/>
                    <a:pt x="130" y="271"/>
                    <a:pt x="130" y="271"/>
                  </a:cubicBezTo>
                  <a:cubicBezTo>
                    <a:pt x="133" y="271"/>
                    <a:pt x="135" y="272"/>
                    <a:pt x="137" y="272"/>
                  </a:cubicBezTo>
                  <a:cubicBezTo>
                    <a:pt x="143" y="272"/>
                    <a:pt x="143" y="272"/>
                    <a:pt x="143" y="272"/>
                  </a:cubicBezTo>
                  <a:cubicBezTo>
                    <a:pt x="144" y="272"/>
                    <a:pt x="148" y="272"/>
                    <a:pt x="149" y="272"/>
                  </a:cubicBezTo>
                  <a:cubicBezTo>
                    <a:pt x="152" y="271"/>
                    <a:pt x="152" y="271"/>
                    <a:pt x="152" y="271"/>
                  </a:cubicBezTo>
                  <a:cubicBezTo>
                    <a:pt x="153" y="271"/>
                    <a:pt x="154" y="271"/>
                    <a:pt x="155" y="270"/>
                  </a:cubicBezTo>
                  <a:cubicBezTo>
                    <a:pt x="157" y="270"/>
                    <a:pt x="159" y="269"/>
                    <a:pt x="161" y="269"/>
                  </a:cubicBezTo>
                  <a:cubicBezTo>
                    <a:pt x="163" y="268"/>
                    <a:pt x="165" y="267"/>
                    <a:pt x="166" y="266"/>
                  </a:cubicBezTo>
                  <a:cubicBezTo>
                    <a:pt x="169" y="265"/>
                    <a:pt x="169" y="265"/>
                    <a:pt x="169" y="265"/>
                  </a:cubicBezTo>
                  <a:cubicBezTo>
                    <a:pt x="172" y="263"/>
                    <a:pt x="172" y="263"/>
                    <a:pt x="172" y="263"/>
                  </a:cubicBezTo>
                  <a:cubicBezTo>
                    <a:pt x="174" y="262"/>
                    <a:pt x="175" y="261"/>
                    <a:pt x="177" y="260"/>
                  </a:cubicBezTo>
                  <a:cubicBezTo>
                    <a:pt x="182" y="257"/>
                    <a:pt x="182" y="257"/>
                    <a:pt x="182" y="25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195" y="263"/>
                    <a:pt x="195" y="263"/>
                    <a:pt x="195" y="263"/>
                  </a:cubicBezTo>
                  <a:cubicBezTo>
                    <a:pt x="198" y="265"/>
                    <a:pt x="201" y="265"/>
                    <a:pt x="204" y="266"/>
                  </a:cubicBezTo>
                  <a:cubicBezTo>
                    <a:pt x="207" y="267"/>
                    <a:pt x="210" y="268"/>
                    <a:pt x="213" y="269"/>
                  </a:cubicBezTo>
                  <a:cubicBezTo>
                    <a:pt x="223" y="271"/>
                    <a:pt x="223" y="271"/>
                    <a:pt x="223" y="271"/>
                  </a:cubicBezTo>
                  <a:cubicBezTo>
                    <a:pt x="226" y="271"/>
                    <a:pt x="229" y="271"/>
                    <a:pt x="232" y="271"/>
                  </a:cubicBezTo>
                  <a:cubicBezTo>
                    <a:pt x="234" y="271"/>
                    <a:pt x="234" y="271"/>
                    <a:pt x="234" y="271"/>
                  </a:cubicBezTo>
                  <a:cubicBezTo>
                    <a:pt x="236" y="271"/>
                    <a:pt x="236" y="271"/>
                    <a:pt x="236" y="271"/>
                  </a:cubicBezTo>
                  <a:cubicBezTo>
                    <a:pt x="236" y="271"/>
                    <a:pt x="236" y="271"/>
                    <a:pt x="236" y="271"/>
                  </a:cubicBezTo>
                  <a:cubicBezTo>
                    <a:pt x="236" y="271"/>
                    <a:pt x="236" y="271"/>
                    <a:pt x="236" y="271"/>
                  </a:cubicBezTo>
                  <a:cubicBezTo>
                    <a:pt x="237" y="271"/>
                    <a:pt x="237" y="271"/>
                    <a:pt x="237" y="271"/>
                  </a:cubicBezTo>
                  <a:cubicBezTo>
                    <a:pt x="237" y="271"/>
                    <a:pt x="237" y="271"/>
                    <a:pt x="237" y="271"/>
                  </a:cubicBezTo>
                  <a:cubicBezTo>
                    <a:pt x="235" y="271"/>
                    <a:pt x="236" y="271"/>
                    <a:pt x="236" y="271"/>
                  </a:cubicBezTo>
                  <a:cubicBezTo>
                    <a:pt x="236" y="271"/>
                    <a:pt x="236" y="271"/>
                    <a:pt x="236" y="271"/>
                  </a:cubicBezTo>
                  <a:cubicBezTo>
                    <a:pt x="241" y="271"/>
                    <a:pt x="241" y="271"/>
                    <a:pt x="241" y="271"/>
                  </a:cubicBezTo>
                  <a:cubicBezTo>
                    <a:pt x="246" y="271"/>
                    <a:pt x="246" y="271"/>
                    <a:pt x="246" y="271"/>
                  </a:cubicBezTo>
                  <a:cubicBezTo>
                    <a:pt x="248" y="270"/>
                    <a:pt x="250" y="270"/>
                    <a:pt x="251" y="270"/>
                  </a:cubicBezTo>
                  <a:cubicBezTo>
                    <a:pt x="260" y="268"/>
                    <a:pt x="260" y="268"/>
                    <a:pt x="260" y="268"/>
                  </a:cubicBezTo>
                  <a:cubicBezTo>
                    <a:pt x="263" y="268"/>
                    <a:pt x="266" y="266"/>
                    <a:pt x="269" y="266"/>
                  </a:cubicBezTo>
                  <a:cubicBezTo>
                    <a:pt x="270" y="265"/>
                    <a:pt x="272" y="265"/>
                    <a:pt x="273" y="264"/>
                  </a:cubicBezTo>
                  <a:cubicBezTo>
                    <a:pt x="278" y="262"/>
                    <a:pt x="278" y="262"/>
                    <a:pt x="278" y="262"/>
                  </a:cubicBezTo>
                  <a:cubicBezTo>
                    <a:pt x="282" y="260"/>
                    <a:pt x="282" y="260"/>
                    <a:pt x="282" y="260"/>
                  </a:cubicBezTo>
                  <a:cubicBezTo>
                    <a:pt x="284" y="259"/>
                    <a:pt x="284" y="259"/>
                    <a:pt x="284" y="259"/>
                  </a:cubicBezTo>
                  <a:cubicBezTo>
                    <a:pt x="286" y="258"/>
                    <a:pt x="286" y="258"/>
                    <a:pt x="286" y="258"/>
                  </a:cubicBezTo>
                  <a:cubicBezTo>
                    <a:pt x="294" y="253"/>
                    <a:pt x="294" y="253"/>
                    <a:pt x="294" y="253"/>
                  </a:cubicBezTo>
                  <a:cubicBezTo>
                    <a:pt x="297" y="251"/>
                    <a:pt x="299" y="249"/>
                    <a:pt x="302" y="247"/>
                  </a:cubicBezTo>
                  <a:cubicBezTo>
                    <a:pt x="304" y="246"/>
                    <a:pt x="306" y="243"/>
                    <a:pt x="309" y="241"/>
                  </a:cubicBezTo>
                  <a:cubicBezTo>
                    <a:pt x="311" y="239"/>
                    <a:pt x="313" y="237"/>
                    <a:pt x="315" y="234"/>
                  </a:cubicBezTo>
                  <a:cubicBezTo>
                    <a:pt x="321" y="227"/>
                    <a:pt x="321" y="227"/>
                    <a:pt x="321" y="227"/>
                  </a:cubicBezTo>
                  <a:cubicBezTo>
                    <a:pt x="329" y="218"/>
                    <a:pt x="329" y="218"/>
                    <a:pt x="329" y="218"/>
                  </a:cubicBezTo>
                  <a:cubicBezTo>
                    <a:pt x="338" y="227"/>
                    <a:pt x="338" y="227"/>
                    <a:pt x="338" y="227"/>
                  </a:cubicBezTo>
                  <a:cubicBezTo>
                    <a:pt x="340" y="230"/>
                    <a:pt x="343" y="232"/>
                    <a:pt x="345" y="235"/>
                  </a:cubicBezTo>
                  <a:cubicBezTo>
                    <a:pt x="348" y="237"/>
                    <a:pt x="351" y="240"/>
                    <a:pt x="354" y="242"/>
                  </a:cubicBezTo>
                  <a:cubicBezTo>
                    <a:pt x="358" y="245"/>
                    <a:pt x="358" y="245"/>
                    <a:pt x="358" y="245"/>
                  </a:cubicBezTo>
                  <a:cubicBezTo>
                    <a:pt x="360" y="247"/>
                    <a:pt x="360" y="247"/>
                    <a:pt x="360" y="247"/>
                  </a:cubicBezTo>
                  <a:cubicBezTo>
                    <a:pt x="363" y="248"/>
                    <a:pt x="363" y="248"/>
                    <a:pt x="363" y="248"/>
                  </a:cubicBezTo>
                  <a:cubicBezTo>
                    <a:pt x="366" y="250"/>
                    <a:pt x="369" y="252"/>
                    <a:pt x="372" y="253"/>
                  </a:cubicBezTo>
                  <a:cubicBezTo>
                    <a:pt x="377" y="255"/>
                    <a:pt x="377" y="255"/>
                    <a:pt x="377" y="255"/>
                  </a:cubicBezTo>
                  <a:cubicBezTo>
                    <a:pt x="379" y="256"/>
                    <a:pt x="381" y="256"/>
                    <a:pt x="382" y="257"/>
                  </a:cubicBezTo>
                  <a:cubicBezTo>
                    <a:pt x="387" y="258"/>
                    <a:pt x="387" y="258"/>
                    <a:pt x="387" y="258"/>
                  </a:cubicBezTo>
                  <a:cubicBezTo>
                    <a:pt x="393" y="259"/>
                    <a:pt x="393" y="259"/>
                    <a:pt x="393" y="259"/>
                  </a:cubicBezTo>
                  <a:cubicBezTo>
                    <a:pt x="395" y="260"/>
                    <a:pt x="396" y="260"/>
                    <a:pt x="398" y="260"/>
                  </a:cubicBezTo>
                  <a:cubicBezTo>
                    <a:pt x="403" y="261"/>
                    <a:pt x="403" y="261"/>
                    <a:pt x="403" y="261"/>
                  </a:cubicBezTo>
                  <a:cubicBezTo>
                    <a:pt x="406" y="261"/>
                    <a:pt x="406" y="261"/>
                    <a:pt x="406" y="261"/>
                  </a:cubicBezTo>
                  <a:cubicBezTo>
                    <a:pt x="407" y="261"/>
                    <a:pt x="407" y="261"/>
                    <a:pt x="407" y="261"/>
                  </a:cubicBezTo>
                  <a:cubicBezTo>
                    <a:pt x="407" y="261"/>
                    <a:pt x="407" y="261"/>
                    <a:pt x="407" y="261"/>
                  </a:cubicBezTo>
                  <a:cubicBezTo>
                    <a:pt x="407" y="261"/>
                    <a:pt x="407" y="261"/>
                    <a:pt x="407" y="261"/>
                  </a:cubicBezTo>
                  <a:cubicBezTo>
                    <a:pt x="407" y="261"/>
                    <a:pt x="407" y="261"/>
                    <a:pt x="407" y="261"/>
                  </a:cubicBezTo>
                  <a:cubicBezTo>
                    <a:pt x="407" y="261"/>
                    <a:pt x="407" y="261"/>
                    <a:pt x="407" y="261"/>
                  </a:cubicBezTo>
                  <a:cubicBezTo>
                    <a:pt x="407" y="261"/>
                    <a:pt x="407" y="261"/>
                    <a:pt x="407" y="261"/>
                  </a:cubicBezTo>
                  <a:cubicBezTo>
                    <a:pt x="409" y="261"/>
                    <a:pt x="409" y="261"/>
                    <a:pt x="409" y="261"/>
                  </a:cubicBezTo>
                  <a:cubicBezTo>
                    <a:pt x="411" y="261"/>
                    <a:pt x="413" y="261"/>
                    <a:pt x="414" y="261"/>
                  </a:cubicBezTo>
                  <a:cubicBezTo>
                    <a:pt x="416" y="260"/>
                    <a:pt x="418" y="260"/>
                    <a:pt x="420" y="260"/>
                  </a:cubicBezTo>
                  <a:cubicBezTo>
                    <a:pt x="425" y="259"/>
                    <a:pt x="425" y="259"/>
                    <a:pt x="425" y="259"/>
                  </a:cubicBezTo>
                  <a:cubicBezTo>
                    <a:pt x="430" y="258"/>
                    <a:pt x="430" y="258"/>
                    <a:pt x="430" y="258"/>
                  </a:cubicBezTo>
                  <a:cubicBezTo>
                    <a:pt x="435" y="256"/>
                    <a:pt x="435" y="256"/>
                    <a:pt x="435" y="256"/>
                  </a:cubicBezTo>
                  <a:cubicBezTo>
                    <a:pt x="439" y="255"/>
                    <a:pt x="442" y="254"/>
                    <a:pt x="445" y="252"/>
                  </a:cubicBezTo>
                  <a:cubicBezTo>
                    <a:pt x="449" y="251"/>
                    <a:pt x="452" y="249"/>
                    <a:pt x="455" y="247"/>
                  </a:cubicBezTo>
                  <a:cubicBezTo>
                    <a:pt x="456" y="246"/>
                    <a:pt x="458" y="245"/>
                    <a:pt x="459" y="244"/>
                  </a:cubicBezTo>
                  <a:cubicBezTo>
                    <a:pt x="461" y="243"/>
                    <a:pt x="462" y="242"/>
                    <a:pt x="464" y="241"/>
                  </a:cubicBezTo>
                  <a:cubicBezTo>
                    <a:pt x="465" y="240"/>
                    <a:pt x="467" y="239"/>
                    <a:pt x="468" y="237"/>
                  </a:cubicBezTo>
                  <a:cubicBezTo>
                    <a:pt x="470" y="236"/>
                    <a:pt x="471" y="235"/>
                    <a:pt x="472" y="234"/>
                  </a:cubicBezTo>
                  <a:cubicBezTo>
                    <a:pt x="475" y="231"/>
                    <a:pt x="477" y="228"/>
                    <a:pt x="480" y="225"/>
                  </a:cubicBezTo>
                  <a:cubicBezTo>
                    <a:pt x="482" y="223"/>
                    <a:pt x="484" y="220"/>
                    <a:pt x="486" y="217"/>
                  </a:cubicBezTo>
                  <a:cubicBezTo>
                    <a:pt x="492" y="208"/>
                    <a:pt x="492" y="208"/>
                    <a:pt x="492" y="208"/>
                  </a:cubicBezTo>
                  <a:cubicBezTo>
                    <a:pt x="499" y="214"/>
                    <a:pt x="499" y="214"/>
                    <a:pt x="499" y="214"/>
                  </a:cubicBezTo>
                  <a:cubicBezTo>
                    <a:pt x="503" y="217"/>
                    <a:pt x="506" y="220"/>
                    <a:pt x="510" y="222"/>
                  </a:cubicBezTo>
                  <a:cubicBezTo>
                    <a:pt x="514" y="224"/>
                    <a:pt x="519" y="225"/>
                    <a:pt x="523" y="226"/>
                  </a:cubicBezTo>
                  <a:cubicBezTo>
                    <a:pt x="526" y="227"/>
                    <a:pt x="526" y="227"/>
                    <a:pt x="526" y="227"/>
                  </a:cubicBezTo>
                  <a:cubicBezTo>
                    <a:pt x="527" y="227"/>
                    <a:pt x="528" y="227"/>
                    <a:pt x="530" y="227"/>
                  </a:cubicBezTo>
                  <a:cubicBezTo>
                    <a:pt x="530" y="227"/>
                    <a:pt x="530" y="227"/>
                    <a:pt x="530" y="227"/>
                  </a:cubicBezTo>
                  <a:cubicBezTo>
                    <a:pt x="531" y="227"/>
                    <a:pt x="531" y="227"/>
                    <a:pt x="531" y="227"/>
                  </a:cubicBezTo>
                  <a:cubicBezTo>
                    <a:pt x="531" y="228"/>
                    <a:pt x="531" y="228"/>
                    <a:pt x="531" y="228"/>
                  </a:cubicBezTo>
                  <a:cubicBezTo>
                    <a:pt x="531" y="227"/>
                    <a:pt x="531" y="228"/>
                    <a:pt x="531" y="228"/>
                  </a:cubicBezTo>
                  <a:cubicBezTo>
                    <a:pt x="531" y="228"/>
                    <a:pt x="531" y="228"/>
                    <a:pt x="531" y="228"/>
                  </a:cubicBezTo>
                  <a:cubicBezTo>
                    <a:pt x="531" y="228"/>
                    <a:pt x="531" y="228"/>
                    <a:pt x="531" y="228"/>
                  </a:cubicBezTo>
                  <a:cubicBezTo>
                    <a:pt x="533" y="227"/>
                    <a:pt x="533" y="227"/>
                    <a:pt x="533" y="227"/>
                  </a:cubicBezTo>
                  <a:cubicBezTo>
                    <a:pt x="537" y="227"/>
                    <a:pt x="537" y="227"/>
                    <a:pt x="537" y="227"/>
                  </a:cubicBezTo>
                  <a:cubicBezTo>
                    <a:pt x="539" y="227"/>
                    <a:pt x="541" y="227"/>
                    <a:pt x="543" y="227"/>
                  </a:cubicBezTo>
                  <a:cubicBezTo>
                    <a:pt x="545" y="226"/>
                    <a:pt x="548" y="226"/>
                    <a:pt x="550" y="225"/>
                  </a:cubicBezTo>
                  <a:cubicBezTo>
                    <a:pt x="554" y="223"/>
                    <a:pt x="558" y="221"/>
                    <a:pt x="562" y="219"/>
                  </a:cubicBezTo>
                  <a:cubicBezTo>
                    <a:pt x="566" y="216"/>
                    <a:pt x="570" y="213"/>
                    <a:pt x="573" y="209"/>
                  </a:cubicBezTo>
                  <a:cubicBezTo>
                    <a:pt x="575" y="207"/>
                    <a:pt x="575" y="207"/>
                    <a:pt x="575" y="207"/>
                  </a:cubicBezTo>
                  <a:cubicBezTo>
                    <a:pt x="578" y="204"/>
                    <a:pt x="578" y="204"/>
                    <a:pt x="578" y="204"/>
                  </a:cubicBezTo>
                  <a:cubicBezTo>
                    <a:pt x="579" y="202"/>
                    <a:pt x="580" y="200"/>
                    <a:pt x="582" y="198"/>
                  </a:cubicBezTo>
                  <a:cubicBezTo>
                    <a:pt x="583" y="196"/>
                    <a:pt x="584" y="193"/>
                    <a:pt x="585" y="191"/>
                  </a:cubicBezTo>
                  <a:cubicBezTo>
                    <a:pt x="586" y="189"/>
                    <a:pt x="587" y="187"/>
                    <a:pt x="588" y="184"/>
                  </a:cubicBezTo>
                  <a:cubicBezTo>
                    <a:pt x="589" y="180"/>
                    <a:pt x="590" y="175"/>
                    <a:pt x="590" y="170"/>
                  </a:cubicBezTo>
                  <a:cubicBezTo>
                    <a:pt x="591" y="166"/>
                    <a:pt x="591" y="166"/>
                    <a:pt x="591" y="166"/>
                  </a:cubicBezTo>
                  <a:cubicBezTo>
                    <a:pt x="591" y="165"/>
                    <a:pt x="591" y="164"/>
                    <a:pt x="591" y="162"/>
                  </a:cubicBezTo>
                  <a:cubicBezTo>
                    <a:pt x="591" y="158"/>
                    <a:pt x="591" y="158"/>
                    <a:pt x="591" y="158"/>
                  </a:cubicBezTo>
                  <a:cubicBezTo>
                    <a:pt x="590" y="155"/>
                    <a:pt x="590" y="155"/>
                    <a:pt x="590" y="155"/>
                  </a:cubicBezTo>
                  <a:cubicBezTo>
                    <a:pt x="590" y="150"/>
                    <a:pt x="589" y="145"/>
                    <a:pt x="587" y="140"/>
                  </a:cubicBezTo>
                  <a:cubicBezTo>
                    <a:pt x="586" y="138"/>
                    <a:pt x="585" y="136"/>
                    <a:pt x="584" y="133"/>
                  </a:cubicBezTo>
                  <a:cubicBezTo>
                    <a:pt x="583" y="131"/>
                    <a:pt x="582" y="129"/>
                    <a:pt x="581" y="127"/>
                  </a:cubicBezTo>
                  <a:cubicBezTo>
                    <a:pt x="580" y="124"/>
                    <a:pt x="578" y="122"/>
                    <a:pt x="577" y="120"/>
                  </a:cubicBezTo>
                  <a:cubicBezTo>
                    <a:pt x="574" y="117"/>
                    <a:pt x="574" y="117"/>
                    <a:pt x="574" y="117"/>
                  </a:cubicBezTo>
                  <a:cubicBezTo>
                    <a:pt x="572" y="115"/>
                    <a:pt x="572" y="115"/>
                    <a:pt x="572" y="115"/>
                  </a:cubicBezTo>
                  <a:cubicBezTo>
                    <a:pt x="568" y="111"/>
                    <a:pt x="564" y="108"/>
                    <a:pt x="560" y="105"/>
                  </a:cubicBezTo>
                  <a:cubicBezTo>
                    <a:pt x="555" y="103"/>
                    <a:pt x="551" y="100"/>
                    <a:pt x="546" y="99"/>
                  </a:cubicBezTo>
                  <a:cubicBezTo>
                    <a:pt x="541" y="98"/>
                    <a:pt x="536" y="97"/>
                    <a:pt x="531" y="97"/>
                  </a:cubicBezTo>
                  <a:close/>
                  <a:moveTo>
                    <a:pt x="531" y="95"/>
                  </a:moveTo>
                  <a:cubicBezTo>
                    <a:pt x="536" y="95"/>
                    <a:pt x="542" y="95"/>
                    <a:pt x="547" y="97"/>
                  </a:cubicBezTo>
                  <a:cubicBezTo>
                    <a:pt x="552" y="98"/>
                    <a:pt x="557" y="100"/>
                    <a:pt x="561" y="103"/>
                  </a:cubicBezTo>
                  <a:cubicBezTo>
                    <a:pt x="566" y="106"/>
                    <a:pt x="570" y="109"/>
                    <a:pt x="574" y="113"/>
                  </a:cubicBezTo>
                  <a:cubicBezTo>
                    <a:pt x="577" y="115"/>
                    <a:pt x="577" y="115"/>
                    <a:pt x="577" y="115"/>
                  </a:cubicBezTo>
                  <a:cubicBezTo>
                    <a:pt x="579" y="118"/>
                    <a:pt x="579" y="118"/>
                    <a:pt x="579" y="118"/>
                  </a:cubicBezTo>
                  <a:cubicBezTo>
                    <a:pt x="581" y="120"/>
                    <a:pt x="582" y="122"/>
                    <a:pt x="584" y="125"/>
                  </a:cubicBezTo>
                  <a:cubicBezTo>
                    <a:pt x="585" y="127"/>
                    <a:pt x="587" y="129"/>
                    <a:pt x="588" y="131"/>
                  </a:cubicBezTo>
                  <a:cubicBezTo>
                    <a:pt x="589" y="134"/>
                    <a:pt x="590" y="136"/>
                    <a:pt x="591" y="139"/>
                  </a:cubicBezTo>
                  <a:cubicBezTo>
                    <a:pt x="593" y="144"/>
                    <a:pt x="595" y="149"/>
                    <a:pt x="596" y="154"/>
                  </a:cubicBezTo>
                  <a:cubicBezTo>
                    <a:pt x="596" y="158"/>
                    <a:pt x="596" y="158"/>
                    <a:pt x="596" y="158"/>
                  </a:cubicBezTo>
                  <a:cubicBezTo>
                    <a:pt x="597" y="162"/>
                    <a:pt x="597" y="162"/>
                    <a:pt x="597" y="162"/>
                  </a:cubicBezTo>
                  <a:cubicBezTo>
                    <a:pt x="597" y="163"/>
                    <a:pt x="597" y="165"/>
                    <a:pt x="597" y="166"/>
                  </a:cubicBezTo>
                  <a:cubicBezTo>
                    <a:pt x="597" y="170"/>
                    <a:pt x="597" y="170"/>
                    <a:pt x="597" y="170"/>
                  </a:cubicBezTo>
                  <a:cubicBezTo>
                    <a:pt x="597" y="176"/>
                    <a:pt x="596" y="181"/>
                    <a:pt x="595" y="186"/>
                  </a:cubicBezTo>
                  <a:cubicBezTo>
                    <a:pt x="594" y="189"/>
                    <a:pt x="593" y="192"/>
                    <a:pt x="592" y="194"/>
                  </a:cubicBezTo>
                  <a:cubicBezTo>
                    <a:pt x="591" y="197"/>
                    <a:pt x="591" y="199"/>
                    <a:pt x="589" y="202"/>
                  </a:cubicBezTo>
                  <a:cubicBezTo>
                    <a:pt x="588" y="204"/>
                    <a:pt x="587" y="207"/>
                    <a:pt x="585" y="209"/>
                  </a:cubicBezTo>
                  <a:cubicBezTo>
                    <a:pt x="583" y="212"/>
                    <a:pt x="583" y="212"/>
                    <a:pt x="583" y="212"/>
                  </a:cubicBezTo>
                  <a:cubicBezTo>
                    <a:pt x="581" y="216"/>
                    <a:pt x="581" y="216"/>
                    <a:pt x="581" y="216"/>
                  </a:cubicBezTo>
                  <a:cubicBezTo>
                    <a:pt x="577" y="220"/>
                    <a:pt x="573" y="224"/>
                    <a:pt x="569" y="228"/>
                  </a:cubicBezTo>
                  <a:cubicBezTo>
                    <a:pt x="565" y="231"/>
                    <a:pt x="560" y="234"/>
                    <a:pt x="554" y="237"/>
                  </a:cubicBezTo>
                  <a:cubicBezTo>
                    <a:pt x="552" y="238"/>
                    <a:pt x="549" y="239"/>
                    <a:pt x="546" y="239"/>
                  </a:cubicBezTo>
                  <a:cubicBezTo>
                    <a:pt x="544" y="240"/>
                    <a:pt x="540" y="241"/>
                    <a:pt x="538" y="241"/>
                  </a:cubicBezTo>
                  <a:cubicBezTo>
                    <a:pt x="534" y="242"/>
                    <a:pt x="534" y="242"/>
                    <a:pt x="534" y="242"/>
                  </a:cubicBezTo>
                  <a:cubicBezTo>
                    <a:pt x="532" y="242"/>
                    <a:pt x="532" y="242"/>
                    <a:pt x="532" y="242"/>
                  </a:cubicBezTo>
                  <a:cubicBezTo>
                    <a:pt x="531" y="242"/>
                    <a:pt x="531" y="242"/>
                    <a:pt x="531" y="242"/>
                  </a:cubicBezTo>
                  <a:cubicBezTo>
                    <a:pt x="531" y="242"/>
                    <a:pt x="531" y="242"/>
                    <a:pt x="531" y="242"/>
                  </a:cubicBezTo>
                  <a:cubicBezTo>
                    <a:pt x="530" y="242"/>
                    <a:pt x="530" y="242"/>
                    <a:pt x="530" y="242"/>
                  </a:cubicBezTo>
                  <a:cubicBezTo>
                    <a:pt x="529" y="242"/>
                    <a:pt x="529" y="242"/>
                    <a:pt x="529" y="242"/>
                  </a:cubicBezTo>
                  <a:cubicBezTo>
                    <a:pt x="528" y="242"/>
                    <a:pt x="526" y="242"/>
                    <a:pt x="525" y="242"/>
                  </a:cubicBezTo>
                  <a:cubicBezTo>
                    <a:pt x="520" y="241"/>
                    <a:pt x="520" y="241"/>
                    <a:pt x="520" y="241"/>
                  </a:cubicBezTo>
                  <a:cubicBezTo>
                    <a:pt x="515" y="241"/>
                    <a:pt x="509" y="239"/>
                    <a:pt x="503" y="237"/>
                  </a:cubicBezTo>
                  <a:cubicBezTo>
                    <a:pt x="498" y="234"/>
                    <a:pt x="493" y="231"/>
                    <a:pt x="488" y="228"/>
                  </a:cubicBezTo>
                  <a:cubicBezTo>
                    <a:pt x="501" y="226"/>
                    <a:pt x="501" y="226"/>
                    <a:pt x="501" y="226"/>
                  </a:cubicBezTo>
                  <a:cubicBezTo>
                    <a:pt x="499" y="229"/>
                    <a:pt x="497" y="233"/>
                    <a:pt x="494" y="237"/>
                  </a:cubicBezTo>
                  <a:cubicBezTo>
                    <a:pt x="491" y="240"/>
                    <a:pt x="489" y="243"/>
                    <a:pt x="486" y="247"/>
                  </a:cubicBezTo>
                  <a:cubicBezTo>
                    <a:pt x="484" y="248"/>
                    <a:pt x="482" y="250"/>
                    <a:pt x="481" y="251"/>
                  </a:cubicBezTo>
                  <a:cubicBezTo>
                    <a:pt x="479" y="253"/>
                    <a:pt x="478" y="254"/>
                    <a:pt x="476" y="256"/>
                  </a:cubicBezTo>
                  <a:cubicBezTo>
                    <a:pt x="474" y="257"/>
                    <a:pt x="473" y="258"/>
                    <a:pt x="471" y="260"/>
                  </a:cubicBezTo>
                  <a:cubicBezTo>
                    <a:pt x="469" y="261"/>
                    <a:pt x="467" y="262"/>
                    <a:pt x="466" y="264"/>
                  </a:cubicBezTo>
                  <a:cubicBezTo>
                    <a:pt x="462" y="266"/>
                    <a:pt x="458" y="268"/>
                    <a:pt x="454" y="270"/>
                  </a:cubicBezTo>
                  <a:cubicBezTo>
                    <a:pt x="450" y="272"/>
                    <a:pt x="446" y="274"/>
                    <a:pt x="442" y="275"/>
                  </a:cubicBezTo>
                  <a:cubicBezTo>
                    <a:pt x="440" y="276"/>
                    <a:pt x="438" y="277"/>
                    <a:pt x="436" y="278"/>
                  </a:cubicBezTo>
                  <a:cubicBezTo>
                    <a:pt x="429" y="279"/>
                    <a:pt x="429" y="279"/>
                    <a:pt x="429" y="279"/>
                  </a:cubicBezTo>
                  <a:cubicBezTo>
                    <a:pt x="422" y="280"/>
                    <a:pt x="422" y="280"/>
                    <a:pt x="422" y="280"/>
                  </a:cubicBezTo>
                  <a:cubicBezTo>
                    <a:pt x="420" y="281"/>
                    <a:pt x="418" y="281"/>
                    <a:pt x="416" y="281"/>
                  </a:cubicBezTo>
                  <a:cubicBezTo>
                    <a:pt x="413" y="281"/>
                    <a:pt x="411" y="281"/>
                    <a:pt x="409" y="282"/>
                  </a:cubicBezTo>
                  <a:cubicBezTo>
                    <a:pt x="408" y="282"/>
                    <a:pt x="408" y="282"/>
                    <a:pt x="408" y="282"/>
                  </a:cubicBezTo>
                  <a:cubicBezTo>
                    <a:pt x="408" y="282"/>
                    <a:pt x="408" y="282"/>
                    <a:pt x="408" y="282"/>
                  </a:cubicBezTo>
                  <a:cubicBezTo>
                    <a:pt x="407" y="282"/>
                    <a:pt x="407" y="282"/>
                    <a:pt x="407" y="282"/>
                  </a:cubicBezTo>
                  <a:cubicBezTo>
                    <a:pt x="407" y="282"/>
                    <a:pt x="407" y="282"/>
                    <a:pt x="407" y="282"/>
                  </a:cubicBezTo>
                  <a:cubicBezTo>
                    <a:pt x="406" y="282"/>
                    <a:pt x="406" y="282"/>
                    <a:pt x="406" y="282"/>
                  </a:cubicBezTo>
                  <a:cubicBezTo>
                    <a:pt x="402" y="281"/>
                    <a:pt x="402" y="281"/>
                    <a:pt x="402" y="281"/>
                  </a:cubicBezTo>
                  <a:cubicBezTo>
                    <a:pt x="396" y="281"/>
                    <a:pt x="396" y="281"/>
                    <a:pt x="396" y="281"/>
                  </a:cubicBezTo>
                  <a:cubicBezTo>
                    <a:pt x="394" y="281"/>
                    <a:pt x="391" y="280"/>
                    <a:pt x="389" y="280"/>
                  </a:cubicBezTo>
                  <a:cubicBezTo>
                    <a:pt x="383" y="279"/>
                    <a:pt x="383" y="279"/>
                    <a:pt x="383" y="279"/>
                  </a:cubicBezTo>
                  <a:cubicBezTo>
                    <a:pt x="376" y="277"/>
                    <a:pt x="376" y="277"/>
                    <a:pt x="376" y="277"/>
                  </a:cubicBezTo>
                  <a:cubicBezTo>
                    <a:pt x="374" y="276"/>
                    <a:pt x="372" y="276"/>
                    <a:pt x="370" y="275"/>
                  </a:cubicBezTo>
                  <a:cubicBezTo>
                    <a:pt x="364" y="272"/>
                    <a:pt x="364" y="272"/>
                    <a:pt x="364" y="272"/>
                  </a:cubicBezTo>
                  <a:cubicBezTo>
                    <a:pt x="359" y="271"/>
                    <a:pt x="356" y="268"/>
                    <a:pt x="352" y="266"/>
                  </a:cubicBezTo>
                  <a:cubicBezTo>
                    <a:pt x="349" y="265"/>
                    <a:pt x="349" y="265"/>
                    <a:pt x="349" y="265"/>
                  </a:cubicBezTo>
                  <a:cubicBezTo>
                    <a:pt x="346" y="263"/>
                    <a:pt x="346" y="263"/>
                    <a:pt x="346" y="263"/>
                  </a:cubicBezTo>
                  <a:cubicBezTo>
                    <a:pt x="341" y="259"/>
                    <a:pt x="341" y="259"/>
                    <a:pt x="341" y="259"/>
                  </a:cubicBezTo>
                  <a:cubicBezTo>
                    <a:pt x="337" y="256"/>
                    <a:pt x="334" y="253"/>
                    <a:pt x="331" y="250"/>
                  </a:cubicBezTo>
                  <a:cubicBezTo>
                    <a:pt x="328" y="247"/>
                    <a:pt x="325" y="244"/>
                    <a:pt x="322" y="241"/>
                  </a:cubicBezTo>
                  <a:cubicBezTo>
                    <a:pt x="338" y="240"/>
                    <a:pt x="338" y="240"/>
                    <a:pt x="338" y="240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29" y="252"/>
                    <a:pt x="326" y="254"/>
                    <a:pt x="323" y="257"/>
                  </a:cubicBezTo>
                  <a:cubicBezTo>
                    <a:pt x="320" y="259"/>
                    <a:pt x="318" y="262"/>
                    <a:pt x="315" y="264"/>
                  </a:cubicBezTo>
                  <a:cubicBezTo>
                    <a:pt x="312" y="266"/>
                    <a:pt x="309" y="268"/>
                    <a:pt x="306" y="270"/>
                  </a:cubicBezTo>
                  <a:cubicBezTo>
                    <a:pt x="296" y="276"/>
                    <a:pt x="296" y="276"/>
                    <a:pt x="296" y="276"/>
                  </a:cubicBezTo>
                  <a:cubicBezTo>
                    <a:pt x="293" y="277"/>
                    <a:pt x="293" y="277"/>
                    <a:pt x="293" y="277"/>
                  </a:cubicBezTo>
                  <a:cubicBezTo>
                    <a:pt x="291" y="278"/>
                    <a:pt x="291" y="278"/>
                    <a:pt x="291" y="278"/>
                  </a:cubicBezTo>
                  <a:cubicBezTo>
                    <a:pt x="286" y="281"/>
                    <a:pt x="286" y="281"/>
                    <a:pt x="286" y="281"/>
                  </a:cubicBezTo>
                  <a:cubicBezTo>
                    <a:pt x="281" y="283"/>
                    <a:pt x="281" y="283"/>
                    <a:pt x="281" y="283"/>
                  </a:cubicBezTo>
                  <a:cubicBezTo>
                    <a:pt x="279" y="284"/>
                    <a:pt x="277" y="284"/>
                    <a:pt x="275" y="285"/>
                  </a:cubicBezTo>
                  <a:cubicBezTo>
                    <a:pt x="272" y="286"/>
                    <a:pt x="268" y="287"/>
                    <a:pt x="264" y="288"/>
                  </a:cubicBezTo>
                  <a:cubicBezTo>
                    <a:pt x="253" y="290"/>
                    <a:pt x="253" y="290"/>
                    <a:pt x="253" y="290"/>
                  </a:cubicBezTo>
                  <a:cubicBezTo>
                    <a:pt x="251" y="290"/>
                    <a:pt x="249" y="290"/>
                    <a:pt x="248" y="290"/>
                  </a:cubicBezTo>
                  <a:cubicBezTo>
                    <a:pt x="242" y="290"/>
                    <a:pt x="242" y="290"/>
                    <a:pt x="242" y="290"/>
                  </a:cubicBezTo>
                  <a:cubicBezTo>
                    <a:pt x="237" y="291"/>
                    <a:pt x="237" y="291"/>
                    <a:pt x="237" y="291"/>
                  </a:cubicBezTo>
                  <a:cubicBezTo>
                    <a:pt x="237" y="291"/>
                    <a:pt x="237" y="291"/>
                    <a:pt x="237" y="291"/>
                  </a:cubicBezTo>
                  <a:cubicBezTo>
                    <a:pt x="237" y="291"/>
                    <a:pt x="237" y="291"/>
                    <a:pt x="237" y="291"/>
                  </a:cubicBezTo>
                  <a:cubicBezTo>
                    <a:pt x="236" y="291"/>
                    <a:pt x="236" y="291"/>
                    <a:pt x="236" y="291"/>
                  </a:cubicBezTo>
                  <a:cubicBezTo>
                    <a:pt x="236" y="291"/>
                    <a:pt x="236" y="291"/>
                    <a:pt x="236" y="291"/>
                  </a:cubicBezTo>
                  <a:cubicBezTo>
                    <a:pt x="235" y="291"/>
                    <a:pt x="235" y="291"/>
                    <a:pt x="235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27" y="290"/>
                    <a:pt x="224" y="290"/>
                    <a:pt x="220" y="289"/>
                  </a:cubicBezTo>
                  <a:cubicBezTo>
                    <a:pt x="209" y="287"/>
                    <a:pt x="209" y="287"/>
                    <a:pt x="209" y="287"/>
                  </a:cubicBezTo>
                  <a:cubicBezTo>
                    <a:pt x="205" y="287"/>
                    <a:pt x="202" y="285"/>
                    <a:pt x="198" y="284"/>
                  </a:cubicBezTo>
                  <a:cubicBezTo>
                    <a:pt x="195" y="283"/>
                    <a:pt x="191" y="282"/>
                    <a:pt x="188" y="280"/>
                  </a:cubicBezTo>
                  <a:cubicBezTo>
                    <a:pt x="178" y="275"/>
                    <a:pt x="178" y="275"/>
                    <a:pt x="178" y="275"/>
                  </a:cubicBezTo>
                  <a:cubicBezTo>
                    <a:pt x="188" y="274"/>
                    <a:pt x="188" y="274"/>
                    <a:pt x="188" y="274"/>
                  </a:cubicBezTo>
                  <a:cubicBezTo>
                    <a:pt x="186" y="276"/>
                    <a:pt x="184" y="278"/>
                    <a:pt x="181" y="279"/>
                  </a:cubicBezTo>
                  <a:cubicBezTo>
                    <a:pt x="179" y="280"/>
                    <a:pt x="177" y="281"/>
                    <a:pt x="174" y="282"/>
                  </a:cubicBezTo>
                  <a:cubicBezTo>
                    <a:pt x="172" y="284"/>
                    <a:pt x="169" y="284"/>
                    <a:pt x="167" y="285"/>
                  </a:cubicBezTo>
                  <a:cubicBezTo>
                    <a:pt x="164" y="286"/>
                    <a:pt x="161" y="287"/>
                    <a:pt x="159" y="287"/>
                  </a:cubicBezTo>
                  <a:cubicBezTo>
                    <a:pt x="157" y="288"/>
                    <a:pt x="156" y="288"/>
                    <a:pt x="155" y="288"/>
                  </a:cubicBezTo>
                  <a:cubicBezTo>
                    <a:pt x="150" y="289"/>
                    <a:pt x="150" y="289"/>
                    <a:pt x="150" y="289"/>
                  </a:cubicBezTo>
                  <a:cubicBezTo>
                    <a:pt x="147" y="289"/>
                    <a:pt x="146" y="289"/>
                    <a:pt x="143" y="289"/>
                  </a:cubicBezTo>
                  <a:cubicBezTo>
                    <a:pt x="135" y="288"/>
                    <a:pt x="135" y="288"/>
                    <a:pt x="135" y="288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31" y="288"/>
                    <a:pt x="131" y="288"/>
                    <a:pt x="131" y="288"/>
                  </a:cubicBezTo>
                  <a:cubicBezTo>
                    <a:pt x="127" y="287"/>
                    <a:pt x="127" y="287"/>
                    <a:pt x="127" y="287"/>
                  </a:cubicBezTo>
                  <a:cubicBezTo>
                    <a:pt x="123" y="286"/>
                    <a:pt x="123" y="286"/>
                    <a:pt x="123" y="286"/>
                  </a:cubicBezTo>
                  <a:cubicBezTo>
                    <a:pt x="119" y="284"/>
                    <a:pt x="119" y="284"/>
                    <a:pt x="119" y="284"/>
                  </a:cubicBezTo>
                  <a:cubicBezTo>
                    <a:pt x="117" y="283"/>
                    <a:pt x="114" y="283"/>
                    <a:pt x="112" y="281"/>
                  </a:cubicBezTo>
                  <a:cubicBezTo>
                    <a:pt x="110" y="280"/>
                    <a:pt x="107" y="279"/>
                    <a:pt x="105" y="277"/>
                  </a:cubicBezTo>
                  <a:cubicBezTo>
                    <a:pt x="99" y="273"/>
                    <a:pt x="99" y="273"/>
                    <a:pt x="99" y="273"/>
                  </a:cubicBezTo>
                  <a:cubicBezTo>
                    <a:pt x="96" y="271"/>
                    <a:pt x="95" y="269"/>
                    <a:pt x="93" y="268"/>
                  </a:cubicBezTo>
                  <a:cubicBezTo>
                    <a:pt x="92" y="267"/>
                    <a:pt x="91" y="266"/>
                    <a:pt x="90" y="265"/>
                  </a:cubicBezTo>
                  <a:cubicBezTo>
                    <a:pt x="87" y="262"/>
                    <a:pt x="87" y="262"/>
                    <a:pt x="87" y="262"/>
                  </a:cubicBezTo>
                  <a:cubicBezTo>
                    <a:pt x="86" y="260"/>
                    <a:pt x="84" y="258"/>
                    <a:pt x="83" y="256"/>
                  </a:cubicBezTo>
                  <a:cubicBezTo>
                    <a:pt x="78" y="249"/>
                    <a:pt x="78" y="249"/>
                    <a:pt x="78" y="249"/>
                  </a:cubicBezTo>
                  <a:cubicBezTo>
                    <a:pt x="88" y="252"/>
                    <a:pt x="88" y="252"/>
                    <a:pt x="88" y="252"/>
                  </a:cubicBezTo>
                  <a:cubicBezTo>
                    <a:pt x="85" y="253"/>
                    <a:pt x="83" y="254"/>
                    <a:pt x="80" y="255"/>
                  </a:cubicBezTo>
                  <a:cubicBezTo>
                    <a:pt x="77" y="256"/>
                    <a:pt x="74" y="257"/>
                    <a:pt x="71" y="258"/>
                  </a:cubicBezTo>
                  <a:cubicBezTo>
                    <a:pt x="67" y="258"/>
                    <a:pt x="67" y="258"/>
                    <a:pt x="67" y="258"/>
                  </a:cubicBezTo>
                  <a:cubicBezTo>
                    <a:pt x="65" y="259"/>
                    <a:pt x="64" y="259"/>
                    <a:pt x="63" y="259"/>
                  </a:cubicBezTo>
                  <a:cubicBezTo>
                    <a:pt x="61" y="259"/>
                    <a:pt x="61" y="259"/>
                    <a:pt x="61" y="259"/>
                  </a:cubicBezTo>
                  <a:cubicBezTo>
                    <a:pt x="60" y="259"/>
                    <a:pt x="60" y="259"/>
                    <a:pt x="60" y="259"/>
                  </a:cubicBezTo>
                  <a:cubicBezTo>
                    <a:pt x="59" y="259"/>
                    <a:pt x="59" y="259"/>
                    <a:pt x="59" y="259"/>
                  </a:cubicBezTo>
                  <a:cubicBezTo>
                    <a:pt x="59" y="259"/>
                    <a:pt x="59" y="259"/>
                    <a:pt x="59" y="259"/>
                  </a:cubicBezTo>
                  <a:cubicBezTo>
                    <a:pt x="58" y="259"/>
                    <a:pt x="58" y="259"/>
                    <a:pt x="58" y="259"/>
                  </a:cubicBezTo>
                  <a:cubicBezTo>
                    <a:pt x="58" y="259"/>
                    <a:pt x="58" y="259"/>
                    <a:pt x="58" y="259"/>
                  </a:cubicBezTo>
                  <a:cubicBezTo>
                    <a:pt x="58" y="259"/>
                    <a:pt x="58" y="259"/>
                    <a:pt x="58" y="259"/>
                  </a:cubicBezTo>
                  <a:cubicBezTo>
                    <a:pt x="54" y="258"/>
                    <a:pt x="54" y="258"/>
                    <a:pt x="54" y="258"/>
                  </a:cubicBezTo>
                  <a:cubicBezTo>
                    <a:pt x="48" y="258"/>
                    <a:pt x="42" y="256"/>
                    <a:pt x="37" y="254"/>
                  </a:cubicBezTo>
                  <a:cubicBezTo>
                    <a:pt x="34" y="253"/>
                    <a:pt x="32" y="251"/>
                    <a:pt x="29" y="250"/>
                  </a:cubicBezTo>
                  <a:cubicBezTo>
                    <a:pt x="27" y="248"/>
                    <a:pt x="25" y="247"/>
                    <a:pt x="23" y="245"/>
                  </a:cubicBezTo>
                  <a:cubicBezTo>
                    <a:pt x="18" y="241"/>
                    <a:pt x="15" y="237"/>
                    <a:pt x="11" y="232"/>
                  </a:cubicBezTo>
                  <a:cubicBezTo>
                    <a:pt x="8" y="228"/>
                    <a:pt x="6" y="222"/>
                    <a:pt x="4" y="217"/>
                  </a:cubicBezTo>
                  <a:cubicBezTo>
                    <a:pt x="2" y="212"/>
                    <a:pt x="1" y="207"/>
                    <a:pt x="0" y="201"/>
                  </a:cubicBezTo>
                  <a:cubicBezTo>
                    <a:pt x="0" y="198"/>
                    <a:pt x="0" y="196"/>
                    <a:pt x="0" y="193"/>
                  </a:cubicBezTo>
                  <a:cubicBezTo>
                    <a:pt x="0" y="190"/>
                    <a:pt x="0" y="187"/>
                    <a:pt x="0" y="185"/>
                  </a:cubicBezTo>
                  <a:cubicBezTo>
                    <a:pt x="1" y="179"/>
                    <a:pt x="2" y="174"/>
                    <a:pt x="4" y="169"/>
                  </a:cubicBezTo>
                  <a:cubicBezTo>
                    <a:pt x="5" y="166"/>
                    <a:pt x="6" y="164"/>
                    <a:pt x="7" y="161"/>
                  </a:cubicBezTo>
                  <a:cubicBezTo>
                    <a:pt x="8" y="159"/>
                    <a:pt x="10" y="156"/>
                    <a:pt x="11" y="154"/>
                  </a:cubicBezTo>
                  <a:cubicBezTo>
                    <a:pt x="14" y="149"/>
                    <a:pt x="18" y="145"/>
                    <a:pt x="22" y="142"/>
                  </a:cubicBezTo>
                  <a:cubicBezTo>
                    <a:pt x="26" y="138"/>
                    <a:pt x="31" y="135"/>
                    <a:pt x="36" y="133"/>
                  </a:cubicBezTo>
                  <a:cubicBezTo>
                    <a:pt x="41" y="130"/>
                    <a:pt x="46" y="129"/>
                    <a:pt x="52" y="128"/>
                  </a:cubicBezTo>
                  <a:cubicBezTo>
                    <a:pt x="57" y="128"/>
                    <a:pt x="63" y="127"/>
                    <a:pt x="68" y="129"/>
                  </a:cubicBezTo>
                  <a:cubicBezTo>
                    <a:pt x="74" y="130"/>
                    <a:pt x="79" y="131"/>
                    <a:pt x="84" y="134"/>
                  </a:cubicBezTo>
                  <a:cubicBezTo>
                    <a:pt x="89" y="137"/>
                    <a:pt x="93" y="140"/>
                    <a:pt x="97" y="144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97" y="139"/>
                    <a:pt x="97" y="139"/>
                    <a:pt x="97" y="139"/>
                  </a:cubicBezTo>
                  <a:cubicBezTo>
                    <a:pt x="102" y="135"/>
                    <a:pt x="102" y="135"/>
                    <a:pt x="102" y="135"/>
                  </a:cubicBezTo>
                  <a:cubicBezTo>
                    <a:pt x="107" y="131"/>
                    <a:pt x="107" y="131"/>
                    <a:pt x="107" y="131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1" y="125"/>
                    <a:pt x="112" y="118"/>
                    <a:pt x="113" y="112"/>
                  </a:cubicBezTo>
                  <a:cubicBezTo>
                    <a:pt x="114" y="105"/>
                    <a:pt x="116" y="99"/>
                    <a:pt x="118" y="92"/>
                  </a:cubicBezTo>
                  <a:cubicBezTo>
                    <a:pt x="122" y="83"/>
                    <a:pt x="122" y="83"/>
                    <a:pt x="122" y="83"/>
                  </a:cubicBezTo>
                  <a:cubicBezTo>
                    <a:pt x="123" y="80"/>
                    <a:pt x="125" y="77"/>
                    <a:pt x="126" y="74"/>
                  </a:cubicBezTo>
                  <a:cubicBezTo>
                    <a:pt x="127" y="70"/>
                    <a:pt x="129" y="68"/>
                    <a:pt x="131" y="65"/>
                  </a:cubicBezTo>
                  <a:cubicBezTo>
                    <a:pt x="133" y="62"/>
                    <a:pt x="134" y="59"/>
                    <a:pt x="136" y="56"/>
                  </a:cubicBezTo>
                  <a:cubicBezTo>
                    <a:pt x="138" y="53"/>
                    <a:pt x="140" y="51"/>
                    <a:pt x="142" y="48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9" y="31"/>
                    <a:pt x="161" y="29"/>
                    <a:pt x="164" y="26"/>
                  </a:cubicBezTo>
                  <a:cubicBezTo>
                    <a:pt x="167" y="24"/>
                    <a:pt x="170" y="22"/>
                    <a:pt x="172" y="20"/>
                  </a:cubicBezTo>
                  <a:cubicBezTo>
                    <a:pt x="175" y="18"/>
                    <a:pt x="178" y="17"/>
                    <a:pt x="181" y="15"/>
                  </a:cubicBezTo>
                  <a:cubicBezTo>
                    <a:pt x="187" y="12"/>
                    <a:pt x="194" y="9"/>
                    <a:pt x="200" y="7"/>
                  </a:cubicBezTo>
                  <a:cubicBezTo>
                    <a:pt x="210" y="4"/>
                    <a:pt x="210" y="4"/>
                    <a:pt x="210" y="4"/>
                  </a:cubicBezTo>
                  <a:cubicBezTo>
                    <a:pt x="214" y="3"/>
                    <a:pt x="217" y="2"/>
                    <a:pt x="221" y="2"/>
                  </a:cubicBezTo>
                  <a:cubicBezTo>
                    <a:pt x="225" y="1"/>
                    <a:pt x="228" y="1"/>
                    <a:pt x="231" y="1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7" y="0"/>
                    <a:pt x="237" y="0"/>
                    <a:pt x="237" y="0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242" y="0"/>
                    <a:pt x="242" y="0"/>
                    <a:pt x="242" y="0"/>
                  </a:cubicBezTo>
                  <a:cubicBezTo>
                    <a:pt x="249" y="1"/>
                    <a:pt x="255" y="2"/>
                    <a:pt x="262" y="3"/>
                  </a:cubicBezTo>
                  <a:cubicBezTo>
                    <a:pt x="269" y="5"/>
                    <a:pt x="276" y="7"/>
                    <a:pt x="282" y="9"/>
                  </a:cubicBezTo>
                  <a:cubicBezTo>
                    <a:pt x="286" y="10"/>
                    <a:pt x="289" y="12"/>
                    <a:pt x="292" y="14"/>
                  </a:cubicBezTo>
                  <a:cubicBezTo>
                    <a:pt x="295" y="15"/>
                    <a:pt x="298" y="17"/>
                    <a:pt x="301" y="19"/>
                  </a:cubicBezTo>
                  <a:cubicBezTo>
                    <a:pt x="307" y="22"/>
                    <a:pt x="312" y="27"/>
                    <a:pt x="318" y="31"/>
                  </a:cubicBezTo>
                  <a:cubicBezTo>
                    <a:pt x="323" y="36"/>
                    <a:pt x="328" y="41"/>
                    <a:pt x="332" y="46"/>
                  </a:cubicBezTo>
                  <a:cubicBezTo>
                    <a:pt x="336" y="51"/>
                    <a:pt x="340" y="57"/>
                    <a:pt x="344" y="63"/>
                  </a:cubicBezTo>
                  <a:cubicBezTo>
                    <a:pt x="332" y="62"/>
                    <a:pt x="332" y="62"/>
                    <a:pt x="332" y="62"/>
                  </a:cubicBezTo>
                  <a:cubicBezTo>
                    <a:pt x="335" y="59"/>
                    <a:pt x="339" y="56"/>
                    <a:pt x="342" y="53"/>
                  </a:cubicBezTo>
                  <a:cubicBezTo>
                    <a:pt x="348" y="49"/>
                    <a:pt x="348" y="49"/>
                    <a:pt x="348" y="49"/>
                  </a:cubicBezTo>
                  <a:cubicBezTo>
                    <a:pt x="350" y="48"/>
                    <a:pt x="352" y="47"/>
                    <a:pt x="354" y="46"/>
                  </a:cubicBezTo>
                  <a:cubicBezTo>
                    <a:pt x="357" y="44"/>
                    <a:pt x="362" y="42"/>
                    <a:pt x="366" y="40"/>
                  </a:cubicBezTo>
                  <a:cubicBezTo>
                    <a:pt x="368" y="39"/>
                    <a:pt x="370" y="39"/>
                    <a:pt x="372" y="38"/>
                  </a:cubicBezTo>
                  <a:cubicBezTo>
                    <a:pt x="374" y="37"/>
                    <a:pt x="376" y="37"/>
                    <a:pt x="378" y="36"/>
                  </a:cubicBezTo>
                  <a:cubicBezTo>
                    <a:pt x="383" y="35"/>
                    <a:pt x="387" y="34"/>
                    <a:pt x="391" y="34"/>
                  </a:cubicBezTo>
                  <a:cubicBezTo>
                    <a:pt x="394" y="34"/>
                    <a:pt x="396" y="33"/>
                    <a:pt x="398" y="33"/>
                  </a:cubicBezTo>
                  <a:cubicBezTo>
                    <a:pt x="404" y="33"/>
                    <a:pt x="404" y="33"/>
                    <a:pt x="404" y="33"/>
                  </a:cubicBezTo>
                  <a:cubicBezTo>
                    <a:pt x="406" y="33"/>
                    <a:pt x="406" y="33"/>
                    <a:pt x="406" y="33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408" y="33"/>
                    <a:pt x="408" y="33"/>
                    <a:pt x="408" y="33"/>
                  </a:cubicBezTo>
                  <a:cubicBezTo>
                    <a:pt x="411" y="33"/>
                    <a:pt x="411" y="33"/>
                    <a:pt x="411" y="33"/>
                  </a:cubicBezTo>
                  <a:cubicBezTo>
                    <a:pt x="413" y="34"/>
                    <a:pt x="415" y="34"/>
                    <a:pt x="417" y="34"/>
                  </a:cubicBezTo>
                  <a:cubicBezTo>
                    <a:pt x="420" y="34"/>
                    <a:pt x="422" y="35"/>
                    <a:pt x="424" y="35"/>
                  </a:cubicBezTo>
                  <a:cubicBezTo>
                    <a:pt x="430" y="37"/>
                    <a:pt x="430" y="37"/>
                    <a:pt x="430" y="37"/>
                  </a:cubicBezTo>
                  <a:cubicBezTo>
                    <a:pt x="434" y="38"/>
                    <a:pt x="438" y="39"/>
                    <a:pt x="442" y="41"/>
                  </a:cubicBezTo>
                  <a:cubicBezTo>
                    <a:pt x="444" y="42"/>
                    <a:pt x="446" y="43"/>
                    <a:pt x="448" y="44"/>
                  </a:cubicBezTo>
                  <a:cubicBezTo>
                    <a:pt x="450" y="45"/>
                    <a:pt x="452" y="45"/>
                    <a:pt x="454" y="47"/>
                  </a:cubicBezTo>
                  <a:cubicBezTo>
                    <a:pt x="456" y="48"/>
                    <a:pt x="458" y="49"/>
                    <a:pt x="459" y="50"/>
                  </a:cubicBezTo>
                  <a:cubicBezTo>
                    <a:pt x="465" y="54"/>
                    <a:pt x="465" y="54"/>
                    <a:pt x="465" y="54"/>
                  </a:cubicBezTo>
                  <a:cubicBezTo>
                    <a:pt x="468" y="56"/>
                    <a:pt x="471" y="59"/>
                    <a:pt x="474" y="62"/>
                  </a:cubicBezTo>
                  <a:cubicBezTo>
                    <a:pt x="476" y="63"/>
                    <a:pt x="478" y="65"/>
                    <a:pt x="479" y="66"/>
                  </a:cubicBezTo>
                  <a:cubicBezTo>
                    <a:pt x="480" y="68"/>
                    <a:pt x="482" y="69"/>
                    <a:pt x="483" y="71"/>
                  </a:cubicBezTo>
                  <a:cubicBezTo>
                    <a:pt x="487" y="76"/>
                    <a:pt x="487" y="76"/>
                    <a:pt x="487" y="76"/>
                  </a:cubicBezTo>
                  <a:cubicBezTo>
                    <a:pt x="491" y="81"/>
                    <a:pt x="491" y="81"/>
                    <a:pt x="491" y="81"/>
                  </a:cubicBezTo>
                  <a:cubicBezTo>
                    <a:pt x="492" y="83"/>
                    <a:pt x="493" y="85"/>
                    <a:pt x="494" y="86"/>
                  </a:cubicBezTo>
                  <a:cubicBezTo>
                    <a:pt x="496" y="88"/>
                    <a:pt x="497" y="90"/>
                    <a:pt x="498" y="92"/>
                  </a:cubicBezTo>
                  <a:cubicBezTo>
                    <a:pt x="500" y="96"/>
                    <a:pt x="502" y="99"/>
                    <a:pt x="503" y="103"/>
                  </a:cubicBezTo>
                  <a:cubicBezTo>
                    <a:pt x="502" y="103"/>
                    <a:pt x="502" y="103"/>
                    <a:pt x="502" y="103"/>
                  </a:cubicBezTo>
                  <a:cubicBezTo>
                    <a:pt x="509" y="99"/>
                    <a:pt x="509" y="99"/>
                    <a:pt x="509" y="99"/>
                  </a:cubicBezTo>
                  <a:cubicBezTo>
                    <a:pt x="511" y="98"/>
                    <a:pt x="513" y="98"/>
                    <a:pt x="516" y="97"/>
                  </a:cubicBezTo>
                  <a:cubicBezTo>
                    <a:pt x="518" y="96"/>
                    <a:pt x="521" y="96"/>
                    <a:pt x="523" y="95"/>
                  </a:cubicBezTo>
                  <a:cubicBezTo>
                    <a:pt x="531" y="95"/>
                    <a:pt x="531" y="95"/>
                    <a:pt x="531" y="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ṣľid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C65CB16-DEFD-485C-A24D-EB4FB759189A}"/>
                </a:ext>
              </a:extLst>
            </p:cNvPr>
            <p:cNvSpPr/>
            <p:nvPr/>
          </p:nvSpPr>
          <p:spPr bwMode="auto">
            <a:xfrm>
              <a:off x="6880065" y="2856761"/>
              <a:ext cx="210442" cy="159528"/>
            </a:xfrm>
            <a:custGeom>
              <a:avLst/>
              <a:gdLst>
                <a:gd name="T0" fmla="*/ 0 w 124"/>
                <a:gd name="T1" fmla="*/ 0 h 94"/>
                <a:gd name="T2" fmla="*/ 124 w 124"/>
                <a:gd name="T3" fmla="*/ 35 h 94"/>
                <a:gd name="T4" fmla="*/ 0 w 124"/>
                <a:gd name="T5" fmla="*/ 94 h 94"/>
                <a:gd name="T6" fmla="*/ 0 w 124"/>
                <a:gd name="T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94">
                  <a:moveTo>
                    <a:pt x="0" y="0"/>
                  </a:moveTo>
                  <a:lnTo>
                    <a:pt x="124" y="35"/>
                  </a:lnTo>
                  <a:lnTo>
                    <a:pt x="0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íŝḷíd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F2A0231-DE9D-487D-9A04-0D8581BAC527}"/>
                </a:ext>
              </a:extLst>
            </p:cNvPr>
            <p:cNvSpPr/>
            <p:nvPr/>
          </p:nvSpPr>
          <p:spPr bwMode="auto">
            <a:xfrm>
              <a:off x="4784134" y="2084575"/>
              <a:ext cx="1449332" cy="1452727"/>
            </a:xfrm>
            <a:custGeom>
              <a:avLst/>
              <a:gdLst>
                <a:gd name="T0" fmla="*/ 411 w 411"/>
                <a:gd name="T1" fmla="*/ 365 h 412"/>
                <a:gd name="T2" fmla="*/ 314 w 411"/>
                <a:gd name="T3" fmla="*/ 171 h 412"/>
                <a:gd name="T4" fmla="*/ 77 w 411"/>
                <a:gd name="T5" fmla="*/ 22 h 412"/>
                <a:gd name="T6" fmla="*/ 100 w 411"/>
                <a:gd name="T7" fmla="*/ 168 h 412"/>
                <a:gd name="T8" fmla="*/ 50 w 411"/>
                <a:gd name="T9" fmla="*/ 218 h 412"/>
                <a:gd name="T10" fmla="*/ 171 w 411"/>
                <a:gd name="T11" fmla="*/ 270 h 412"/>
                <a:gd name="T12" fmla="*/ 104 w 411"/>
                <a:gd name="T13" fmla="*/ 303 h 412"/>
                <a:gd name="T14" fmla="*/ 201 w 411"/>
                <a:gd name="T15" fmla="*/ 333 h 412"/>
                <a:gd name="T16" fmla="*/ 156 w 411"/>
                <a:gd name="T17" fmla="*/ 360 h 412"/>
                <a:gd name="T18" fmla="*/ 295 w 411"/>
                <a:gd name="T19" fmla="*/ 401 h 412"/>
                <a:gd name="T20" fmla="*/ 359 w 411"/>
                <a:gd name="T21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1" h="412">
                  <a:moveTo>
                    <a:pt x="411" y="365"/>
                  </a:moveTo>
                  <a:cubicBezTo>
                    <a:pt x="411" y="365"/>
                    <a:pt x="361" y="236"/>
                    <a:pt x="314" y="171"/>
                  </a:cubicBezTo>
                  <a:cubicBezTo>
                    <a:pt x="268" y="106"/>
                    <a:pt x="154" y="0"/>
                    <a:pt x="77" y="22"/>
                  </a:cubicBezTo>
                  <a:cubicBezTo>
                    <a:pt x="0" y="44"/>
                    <a:pt x="100" y="168"/>
                    <a:pt x="100" y="168"/>
                  </a:cubicBezTo>
                  <a:cubicBezTo>
                    <a:pt x="100" y="168"/>
                    <a:pt x="27" y="174"/>
                    <a:pt x="50" y="218"/>
                  </a:cubicBezTo>
                  <a:cubicBezTo>
                    <a:pt x="73" y="262"/>
                    <a:pt x="171" y="270"/>
                    <a:pt x="171" y="270"/>
                  </a:cubicBezTo>
                  <a:cubicBezTo>
                    <a:pt x="171" y="270"/>
                    <a:pt x="90" y="278"/>
                    <a:pt x="104" y="303"/>
                  </a:cubicBezTo>
                  <a:cubicBezTo>
                    <a:pt x="118" y="328"/>
                    <a:pt x="201" y="333"/>
                    <a:pt x="201" y="333"/>
                  </a:cubicBezTo>
                  <a:cubicBezTo>
                    <a:pt x="201" y="333"/>
                    <a:pt x="149" y="337"/>
                    <a:pt x="156" y="360"/>
                  </a:cubicBezTo>
                  <a:cubicBezTo>
                    <a:pt x="162" y="384"/>
                    <a:pt x="295" y="401"/>
                    <a:pt x="295" y="401"/>
                  </a:cubicBezTo>
                  <a:cubicBezTo>
                    <a:pt x="359" y="412"/>
                    <a:pt x="359" y="412"/>
                    <a:pt x="359" y="412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Sļïḋ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83FC79D-1F1B-4814-BE3D-25667A561D2E}"/>
                </a:ext>
              </a:extLst>
            </p:cNvPr>
            <p:cNvSpPr/>
            <p:nvPr/>
          </p:nvSpPr>
          <p:spPr bwMode="auto">
            <a:xfrm>
              <a:off x="4682308" y="2741357"/>
              <a:ext cx="2302979" cy="2455719"/>
            </a:xfrm>
            <a:custGeom>
              <a:avLst/>
              <a:gdLst>
                <a:gd name="T0" fmla="*/ 486 w 653"/>
                <a:gd name="T1" fmla="*/ 97 h 697"/>
                <a:gd name="T2" fmla="*/ 605 w 653"/>
                <a:gd name="T3" fmla="*/ 17 h 697"/>
                <a:gd name="T4" fmla="*/ 631 w 653"/>
                <a:gd name="T5" fmla="*/ 78 h 697"/>
                <a:gd name="T6" fmla="*/ 607 w 653"/>
                <a:gd name="T7" fmla="*/ 150 h 697"/>
                <a:gd name="T8" fmla="*/ 571 w 653"/>
                <a:gd name="T9" fmla="*/ 370 h 697"/>
                <a:gd name="T10" fmla="*/ 286 w 653"/>
                <a:gd name="T11" fmla="*/ 444 h 697"/>
                <a:gd name="T12" fmla="*/ 188 w 653"/>
                <a:gd name="T13" fmla="*/ 574 h 697"/>
                <a:gd name="T14" fmla="*/ 190 w 653"/>
                <a:gd name="T15" fmla="*/ 694 h 697"/>
                <a:gd name="T16" fmla="*/ 139 w 653"/>
                <a:gd name="T17" fmla="*/ 629 h 697"/>
                <a:gd name="T18" fmla="*/ 129 w 653"/>
                <a:gd name="T19" fmla="*/ 550 h 697"/>
                <a:gd name="T20" fmla="*/ 117 w 653"/>
                <a:gd name="T21" fmla="*/ 587 h 697"/>
                <a:gd name="T22" fmla="*/ 104 w 653"/>
                <a:gd name="T23" fmla="*/ 636 h 697"/>
                <a:gd name="T24" fmla="*/ 77 w 653"/>
                <a:gd name="T25" fmla="*/ 571 h 697"/>
                <a:gd name="T26" fmla="*/ 97 w 653"/>
                <a:gd name="T27" fmla="*/ 508 h 697"/>
                <a:gd name="T28" fmla="*/ 75 w 653"/>
                <a:gd name="T29" fmla="*/ 524 h 697"/>
                <a:gd name="T30" fmla="*/ 11 w 653"/>
                <a:gd name="T31" fmla="*/ 532 h 697"/>
                <a:gd name="T32" fmla="*/ 39 w 653"/>
                <a:gd name="T33" fmla="*/ 491 h 697"/>
                <a:gd name="T34" fmla="*/ 79 w 653"/>
                <a:gd name="T35" fmla="*/ 455 h 697"/>
                <a:gd name="T36" fmla="*/ 29 w 653"/>
                <a:gd name="T37" fmla="*/ 459 h 697"/>
                <a:gd name="T38" fmla="*/ 3 w 653"/>
                <a:gd name="T39" fmla="*/ 433 h 697"/>
                <a:gd name="T40" fmla="*/ 137 w 653"/>
                <a:gd name="T41" fmla="*/ 388 h 697"/>
                <a:gd name="T42" fmla="*/ 272 w 653"/>
                <a:gd name="T43" fmla="*/ 281 h 697"/>
                <a:gd name="T44" fmla="*/ 486 w 653"/>
                <a:gd name="T45" fmla="*/ 97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3" h="697">
                  <a:moveTo>
                    <a:pt x="486" y="97"/>
                  </a:moveTo>
                  <a:cubicBezTo>
                    <a:pt x="529" y="26"/>
                    <a:pt x="557" y="0"/>
                    <a:pt x="605" y="17"/>
                  </a:cubicBezTo>
                  <a:cubicBezTo>
                    <a:pt x="653" y="34"/>
                    <a:pt x="631" y="78"/>
                    <a:pt x="631" y="78"/>
                  </a:cubicBezTo>
                  <a:cubicBezTo>
                    <a:pt x="631" y="78"/>
                    <a:pt x="615" y="121"/>
                    <a:pt x="607" y="150"/>
                  </a:cubicBezTo>
                  <a:cubicBezTo>
                    <a:pt x="599" y="178"/>
                    <a:pt x="641" y="274"/>
                    <a:pt x="571" y="370"/>
                  </a:cubicBezTo>
                  <a:cubicBezTo>
                    <a:pt x="502" y="466"/>
                    <a:pt x="350" y="429"/>
                    <a:pt x="286" y="444"/>
                  </a:cubicBezTo>
                  <a:cubicBezTo>
                    <a:pt x="223" y="460"/>
                    <a:pt x="195" y="533"/>
                    <a:pt x="188" y="574"/>
                  </a:cubicBezTo>
                  <a:cubicBezTo>
                    <a:pt x="181" y="616"/>
                    <a:pt x="203" y="692"/>
                    <a:pt x="190" y="694"/>
                  </a:cubicBezTo>
                  <a:cubicBezTo>
                    <a:pt x="177" y="697"/>
                    <a:pt x="161" y="674"/>
                    <a:pt x="139" y="629"/>
                  </a:cubicBezTo>
                  <a:cubicBezTo>
                    <a:pt x="117" y="583"/>
                    <a:pt x="129" y="550"/>
                    <a:pt x="129" y="550"/>
                  </a:cubicBezTo>
                  <a:cubicBezTo>
                    <a:pt x="129" y="550"/>
                    <a:pt x="121" y="570"/>
                    <a:pt x="117" y="587"/>
                  </a:cubicBezTo>
                  <a:cubicBezTo>
                    <a:pt x="112" y="605"/>
                    <a:pt x="119" y="638"/>
                    <a:pt x="104" y="636"/>
                  </a:cubicBezTo>
                  <a:cubicBezTo>
                    <a:pt x="90" y="634"/>
                    <a:pt x="78" y="602"/>
                    <a:pt x="77" y="571"/>
                  </a:cubicBezTo>
                  <a:cubicBezTo>
                    <a:pt x="76" y="539"/>
                    <a:pt x="97" y="508"/>
                    <a:pt x="97" y="508"/>
                  </a:cubicBezTo>
                  <a:cubicBezTo>
                    <a:pt x="97" y="508"/>
                    <a:pt x="89" y="518"/>
                    <a:pt x="75" y="524"/>
                  </a:cubicBezTo>
                  <a:cubicBezTo>
                    <a:pt x="61" y="530"/>
                    <a:pt x="19" y="547"/>
                    <a:pt x="11" y="532"/>
                  </a:cubicBezTo>
                  <a:cubicBezTo>
                    <a:pt x="2" y="517"/>
                    <a:pt x="23" y="504"/>
                    <a:pt x="39" y="491"/>
                  </a:cubicBezTo>
                  <a:cubicBezTo>
                    <a:pt x="55" y="478"/>
                    <a:pt x="79" y="455"/>
                    <a:pt x="79" y="455"/>
                  </a:cubicBezTo>
                  <a:cubicBezTo>
                    <a:pt x="79" y="455"/>
                    <a:pt x="50" y="466"/>
                    <a:pt x="29" y="459"/>
                  </a:cubicBezTo>
                  <a:cubicBezTo>
                    <a:pt x="8" y="453"/>
                    <a:pt x="0" y="448"/>
                    <a:pt x="3" y="433"/>
                  </a:cubicBezTo>
                  <a:cubicBezTo>
                    <a:pt x="5" y="417"/>
                    <a:pt x="58" y="426"/>
                    <a:pt x="137" y="388"/>
                  </a:cubicBezTo>
                  <a:cubicBezTo>
                    <a:pt x="216" y="350"/>
                    <a:pt x="272" y="281"/>
                    <a:pt x="272" y="281"/>
                  </a:cubicBezTo>
                  <a:cubicBezTo>
                    <a:pt x="272" y="281"/>
                    <a:pt x="443" y="169"/>
                    <a:pt x="486" y="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sľíḓ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454FA84-2683-46B3-ABD4-144195F8FF3C}"/>
                </a:ext>
              </a:extLst>
            </p:cNvPr>
            <p:cNvSpPr/>
            <p:nvPr/>
          </p:nvSpPr>
          <p:spPr bwMode="auto">
            <a:xfrm>
              <a:off x="4088319" y="2512247"/>
              <a:ext cx="1951677" cy="1362780"/>
            </a:xfrm>
            <a:custGeom>
              <a:avLst/>
              <a:gdLst>
                <a:gd name="T0" fmla="*/ 520 w 553"/>
                <a:gd name="T1" fmla="*/ 333 h 387"/>
                <a:gd name="T2" fmla="*/ 451 w 553"/>
                <a:gd name="T3" fmla="*/ 349 h 387"/>
                <a:gd name="T4" fmla="*/ 292 w 553"/>
                <a:gd name="T5" fmla="*/ 366 h 387"/>
                <a:gd name="T6" fmla="*/ 327 w 553"/>
                <a:gd name="T7" fmla="*/ 319 h 387"/>
                <a:gd name="T8" fmla="*/ 215 w 553"/>
                <a:gd name="T9" fmla="*/ 329 h 387"/>
                <a:gd name="T10" fmla="*/ 269 w 553"/>
                <a:gd name="T11" fmla="*/ 268 h 387"/>
                <a:gd name="T12" fmla="*/ 124 w 553"/>
                <a:gd name="T13" fmla="*/ 266 h 387"/>
                <a:gd name="T14" fmla="*/ 154 w 553"/>
                <a:gd name="T15" fmla="*/ 194 h 387"/>
                <a:gd name="T16" fmla="*/ 69 w 553"/>
                <a:gd name="T17" fmla="*/ 55 h 387"/>
                <a:gd name="T18" fmla="*/ 374 w 553"/>
                <a:gd name="T19" fmla="*/ 107 h 387"/>
                <a:gd name="T20" fmla="*/ 553 w 553"/>
                <a:gd name="T21" fmla="*/ 263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3" h="387">
                  <a:moveTo>
                    <a:pt x="520" y="333"/>
                  </a:moveTo>
                  <a:cubicBezTo>
                    <a:pt x="451" y="349"/>
                    <a:pt x="451" y="349"/>
                    <a:pt x="451" y="349"/>
                  </a:cubicBezTo>
                  <a:cubicBezTo>
                    <a:pt x="451" y="349"/>
                    <a:pt x="309" y="387"/>
                    <a:pt x="292" y="366"/>
                  </a:cubicBezTo>
                  <a:cubicBezTo>
                    <a:pt x="275" y="345"/>
                    <a:pt x="327" y="319"/>
                    <a:pt x="327" y="319"/>
                  </a:cubicBezTo>
                  <a:cubicBezTo>
                    <a:pt x="327" y="319"/>
                    <a:pt x="240" y="349"/>
                    <a:pt x="215" y="329"/>
                  </a:cubicBezTo>
                  <a:cubicBezTo>
                    <a:pt x="190" y="310"/>
                    <a:pt x="269" y="268"/>
                    <a:pt x="269" y="268"/>
                  </a:cubicBezTo>
                  <a:cubicBezTo>
                    <a:pt x="269" y="268"/>
                    <a:pt x="166" y="301"/>
                    <a:pt x="124" y="266"/>
                  </a:cubicBezTo>
                  <a:cubicBezTo>
                    <a:pt x="82" y="230"/>
                    <a:pt x="154" y="194"/>
                    <a:pt x="154" y="194"/>
                  </a:cubicBezTo>
                  <a:cubicBezTo>
                    <a:pt x="154" y="194"/>
                    <a:pt x="0" y="110"/>
                    <a:pt x="69" y="55"/>
                  </a:cubicBezTo>
                  <a:cubicBezTo>
                    <a:pt x="138" y="0"/>
                    <a:pt x="299" y="60"/>
                    <a:pt x="374" y="107"/>
                  </a:cubicBezTo>
                  <a:cubicBezTo>
                    <a:pt x="448" y="153"/>
                    <a:pt x="553" y="263"/>
                    <a:pt x="553" y="2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i$ļïd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84098A6-7443-4D22-B2C4-7021F0621B87}"/>
                </a:ext>
              </a:extLst>
            </p:cNvPr>
            <p:cNvSpPr/>
            <p:nvPr/>
          </p:nvSpPr>
          <p:spPr bwMode="auto">
            <a:xfrm>
              <a:off x="6681504" y="2873732"/>
              <a:ext cx="84856" cy="84856"/>
            </a:xfrm>
            <a:custGeom>
              <a:avLst/>
              <a:gdLst>
                <a:gd name="T0" fmla="*/ 23 w 24"/>
                <a:gd name="T1" fmla="*/ 11 h 24"/>
                <a:gd name="T2" fmla="*/ 13 w 24"/>
                <a:gd name="T3" fmla="*/ 24 h 24"/>
                <a:gd name="T4" fmla="*/ 1 w 24"/>
                <a:gd name="T5" fmla="*/ 13 h 24"/>
                <a:gd name="T6" fmla="*/ 11 w 24"/>
                <a:gd name="T7" fmla="*/ 1 h 24"/>
                <a:gd name="T8" fmla="*/ 23 w 24"/>
                <a:gd name="T9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11"/>
                  </a:moveTo>
                  <a:cubicBezTo>
                    <a:pt x="24" y="18"/>
                    <a:pt x="19" y="23"/>
                    <a:pt x="13" y="24"/>
                  </a:cubicBezTo>
                  <a:cubicBezTo>
                    <a:pt x="7" y="24"/>
                    <a:pt x="1" y="20"/>
                    <a:pt x="1" y="13"/>
                  </a:cubicBezTo>
                  <a:cubicBezTo>
                    <a:pt x="0" y="7"/>
                    <a:pt x="5" y="2"/>
                    <a:pt x="11" y="1"/>
                  </a:cubicBezTo>
                  <a:cubicBezTo>
                    <a:pt x="17" y="0"/>
                    <a:pt x="23" y="5"/>
                    <a:pt x="23" y="1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ṥḷiḋ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6AAD7B2-2408-40F5-853D-5FDAD9A1E20E}"/>
                </a:ext>
              </a:extLst>
            </p:cNvPr>
            <p:cNvSpPr/>
            <p:nvPr/>
          </p:nvSpPr>
          <p:spPr bwMode="auto">
            <a:xfrm>
              <a:off x="4247847" y="2634439"/>
              <a:ext cx="733152" cy="614354"/>
            </a:xfrm>
            <a:custGeom>
              <a:avLst/>
              <a:gdLst>
                <a:gd name="T0" fmla="*/ 73 w 208"/>
                <a:gd name="T1" fmla="*/ 0 h 174"/>
                <a:gd name="T2" fmla="*/ 59 w 208"/>
                <a:gd name="T3" fmla="*/ 5 h 174"/>
                <a:gd name="T4" fmla="*/ 43 w 208"/>
                <a:gd name="T5" fmla="*/ 12 h 174"/>
                <a:gd name="T6" fmla="*/ 26 w 208"/>
                <a:gd name="T7" fmla="*/ 24 h 174"/>
                <a:gd name="T8" fmla="*/ 12 w 208"/>
                <a:gd name="T9" fmla="*/ 44 h 174"/>
                <a:gd name="T10" fmla="*/ 13 w 208"/>
                <a:gd name="T11" fmla="*/ 69 h 174"/>
                <a:gd name="T12" fmla="*/ 28 w 208"/>
                <a:gd name="T13" fmla="*/ 94 h 174"/>
                <a:gd name="T14" fmla="*/ 51 w 208"/>
                <a:gd name="T15" fmla="*/ 116 h 174"/>
                <a:gd name="T16" fmla="*/ 76 w 208"/>
                <a:gd name="T17" fmla="*/ 134 h 174"/>
                <a:gd name="T18" fmla="*/ 103 w 208"/>
                <a:gd name="T19" fmla="*/ 150 h 174"/>
                <a:gd name="T20" fmla="*/ 116 w 208"/>
                <a:gd name="T21" fmla="*/ 155 h 174"/>
                <a:gd name="T22" fmla="*/ 130 w 208"/>
                <a:gd name="T23" fmla="*/ 160 h 174"/>
                <a:gd name="T24" fmla="*/ 155 w 208"/>
                <a:gd name="T25" fmla="*/ 166 h 174"/>
                <a:gd name="T26" fmla="*/ 176 w 208"/>
                <a:gd name="T27" fmla="*/ 170 h 174"/>
                <a:gd name="T28" fmla="*/ 193 w 208"/>
                <a:gd name="T29" fmla="*/ 172 h 174"/>
                <a:gd name="T30" fmla="*/ 208 w 208"/>
                <a:gd name="T31" fmla="*/ 174 h 174"/>
                <a:gd name="T32" fmla="*/ 193 w 208"/>
                <a:gd name="T33" fmla="*/ 174 h 174"/>
                <a:gd name="T34" fmla="*/ 154 w 208"/>
                <a:gd name="T35" fmla="*/ 172 h 174"/>
                <a:gd name="T36" fmla="*/ 128 w 208"/>
                <a:gd name="T37" fmla="*/ 167 h 174"/>
                <a:gd name="T38" fmla="*/ 113 w 208"/>
                <a:gd name="T39" fmla="*/ 164 h 174"/>
                <a:gd name="T40" fmla="*/ 99 w 208"/>
                <a:gd name="T41" fmla="*/ 158 h 174"/>
                <a:gd name="T42" fmla="*/ 71 w 208"/>
                <a:gd name="T43" fmla="*/ 144 h 174"/>
                <a:gd name="T44" fmla="*/ 43 w 208"/>
                <a:gd name="T45" fmla="*/ 125 h 174"/>
                <a:gd name="T46" fmla="*/ 20 w 208"/>
                <a:gd name="T47" fmla="*/ 102 h 174"/>
                <a:gd name="T48" fmla="*/ 3 w 208"/>
                <a:gd name="T49" fmla="*/ 73 h 174"/>
                <a:gd name="T50" fmla="*/ 1 w 208"/>
                <a:gd name="T51" fmla="*/ 56 h 174"/>
                <a:gd name="T52" fmla="*/ 1 w 208"/>
                <a:gd name="T53" fmla="*/ 52 h 174"/>
                <a:gd name="T54" fmla="*/ 1 w 208"/>
                <a:gd name="T55" fmla="*/ 50 h 174"/>
                <a:gd name="T56" fmla="*/ 2 w 208"/>
                <a:gd name="T57" fmla="*/ 48 h 174"/>
                <a:gd name="T58" fmla="*/ 2 w 208"/>
                <a:gd name="T59" fmla="*/ 47 h 174"/>
                <a:gd name="T60" fmla="*/ 3 w 208"/>
                <a:gd name="T61" fmla="*/ 45 h 174"/>
                <a:gd name="T62" fmla="*/ 4 w 208"/>
                <a:gd name="T63" fmla="*/ 41 h 174"/>
                <a:gd name="T64" fmla="*/ 22 w 208"/>
                <a:gd name="T65" fmla="*/ 19 h 174"/>
                <a:gd name="T66" fmla="*/ 42 w 208"/>
                <a:gd name="T67" fmla="*/ 8 h 174"/>
                <a:gd name="T68" fmla="*/ 58 w 208"/>
                <a:gd name="T69" fmla="*/ 3 h 174"/>
                <a:gd name="T70" fmla="*/ 69 w 208"/>
                <a:gd name="T71" fmla="*/ 0 h 174"/>
                <a:gd name="T72" fmla="*/ 73 w 208"/>
                <a:gd name="T73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8" h="174">
                  <a:moveTo>
                    <a:pt x="73" y="0"/>
                  </a:moveTo>
                  <a:cubicBezTo>
                    <a:pt x="73" y="0"/>
                    <a:pt x="68" y="1"/>
                    <a:pt x="59" y="5"/>
                  </a:cubicBezTo>
                  <a:cubicBezTo>
                    <a:pt x="54" y="6"/>
                    <a:pt x="49" y="9"/>
                    <a:pt x="43" y="12"/>
                  </a:cubicBezTo>
                  <a:cubicBezTo>
                    <a:pt x="38" y="15"/>
                    <a:pt x="32" y="19"/>
                    <a:pt x="26" y="24"/>
                  </a:cubicBezTo>
                  <a:cubicBezTo>
                    <a:pt x="20" y="29"/>
                    <a:pt x="15" y="36"/>
                    <a:pt x="12" y="44"/>
                  </a:cubicBezTo>
                  <a:cubicBezTo>
                    <a:pt x="9" y="52"/>
                    <a:pt x="10" y="61"/>
                    <a:pt x="13" y="69"/>
                  </a:cubicBezTo>
                  <a:cubicBezTo>
                    <a:pt x="16" y="78"/>
                    <a:pt x="22" y="86"/>
                    <a:pt x="28" y="94"/>
                  </a:cubicBezTo>
                  <a:cubicBezTo>
                    <a:pt x="35" y="102"/>
                    <a:pt x="43" y="109"/>
                    <a:pt x="51" y="116"/>
                  </a:cubicBezTo>
                  <a:cubicBezTo>
                    <a:pt x="59" y="122"/>
                    <a:pt x="68" y="128"/>
                    <a:pt x="76" y="134"/>
                  </a:cubicBezTo>
                  <a:cubicBezTo>
                    <a:pt x="85" y="140"/>
                    <a:pt x="94" y="145"/>
                    <a:pt x="103" y="150"/>
                  </a:cubicBezTo>
                  <a:cubicBezTo>
                    <a:pt x="107" y="152"/>
                    <a:pt x="112" y="154"/>
                    <a:pt x="116" y="155"/>
                  </a:cubicBezTo>
                  <a:cubicBezTo>
                    <a:pt x="121" y="157"/>
                    <a:pt x="125" y="158"/>
                    <a:pt x="130" y="160"/>
                  </a:cubicBezTo>
                  <a:cubicBezTo>
                    <a:pt x="138" y="162"/>
                    <a:pt x="147" y="164"/>
                    <a:pt x="155" y="166"/>
                  </a:cubicBezTo>
                  <a:cubicBezTo>
                    <a:pt x="163" y="168"/>
                    <a:pt x="170" y="169"/>
                    <a:pt x="176" y="170"/>
                  </a:cubicBezTo>
                  <a:cubicBezTo>
                    <a:pt x="183" y="171"/>
                    <a:pt x="188" y="172"/>
                    <a:pt x="193" y="172"/>
                  </a:cubicBezTo>
                  <a:cubicBezTo>
                    <a:pt x="203" y="173"/>
                    <a:pt x="208" y="174"/>
                    <a:pt x="208" y="174"/>
                  </a:cubicBezTo>
                  <a:cubicBezTo>
                    <a:pt x="208" y="174"/>
                    <a:pt x="203" y="174"/>
                    <a:pt x="193" y="174"/>
                  </a:cubicBezTo>
                  <a:cubicBezTo>
                    <a:pt x="184" y="174"/>
                    <a:pt x="170" y="174"/>
                    <a:pt x="154" y="172"/>
                  </a:cubicBezTo>
                  <a:cubicBezTo>
                    <a:pt x="146" y="171"/>
                    <a:pt x="137" y="169"/>
                    <a:pt x="128" y="167"/>
                  </a:cubicBezTo>
                  <a:cubicBezTo>
                    <a:pt x="123" y="166"/>
                    <a:pt x="118" y="165"/>
                    <a:pt x="113" y="164"/>
                  </a:cubicBezTo>
                  <a:cubicBezTo>
                    <a:pt x="109" y="162"/>
                    <a:pt x="104" y="160"/>
                    <a:pt x="99" y="158"/>
                  </a:cubicBezTo>
                  <a:cubicBezTo>
                    <a:pt x="89" y="154"/>
                    <a:pt x="80" y="149"/>
                    <a:pt x="71" y="144"/>
                  </a:cubicBezTo>
                  <a:cubicBezTo>
                    <a:pt x="61" y="138"/>
                    <a:pt x="52" y="132"/>
                    <a:pt x="43" y="125"/>
                  </a:cubicBezTo>
                  <a:cubicBezTo>
                    <a:pt x="35" y="118"/>
                    <a:pt x="27" y="110"/>
                    <a:pt x="20" y="102"/>
                  </a:cubicBezTo>
                  <a:cubicBezTo>
                    <a:pt x="12" y="93"/>
                    <a:pt x="6" y="83"/>
                    <a:pt x="3" y="73"/>
                  </a:cubicBezTo>
                  <a:cubicBezTo>
                    <a:pt x="1" y="68"/>
                    <a:pt x="0" y="62"/>
                    <a:pt x="1" y="56"/>
                  </a:cubicBezTo>
                  <a:cubicBezTo>
                    <a:pt x="1" y="55"/>
                    <a:pt x="1" y="54"/>
                    <a:pt x="1" y="52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3" y="46"/>
                    <a:pt x="3" y="45"/>
                    <a:pt x="3" y="45"/>
                  </a:cubicBezTo>
                  <a:cubicBezTo>
                    <a:pt x="3" y="43"/>
                    <a:pt x="4" y="42"/>
                    <a:pt x="4" y="41"/>
                  </a:cubicBezTo>
                  <a:cubicBezTo>
                    <a:pt x="8" y="32"/>
                    <a:pt x="15" y="24"/>
                    <a:pt x="22" y="19"/>
                  </a:cubicBezTo>
                  <a:cubicBezTo>
                    <a:pt x="28" y="14"/>
                    <a:pt x="35" y="10"/>
                    <a:pt x="42" y="8"/>
                  </a:cubicBezTo>
                  <a:cubicBezTo>
                    <a:pt x="48" y="5"/>
                    <a:pt x="53" y="4"/>
                    <a:pt x="58" y="3"/>
                  </a:cubicBezTo>
                  <a:cubicBezTo>
                    <a:pt x="63" y="1"/>
                    <a:pt x="66" y="1"/>
                    <a:pt x="69" y="0"/>
                  </a:cubicBezTo>
                  <a:cubicBezTo>
                    <a:pt x="71" y="0"/>
                    <a:pt x="73" y="0"/>
                    <a:pt x="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ṥḷíḓ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83F8A31-F042-4293-AD0E-A546FCAD22DB}"/>
                </a:ext>
              </a:extLst>
            </p:cNvPr>
            <p:cNvSpPr/>
            <p:nvPr/>
          </p:nvSpPr>
          <p:spPr bwMode="auto">
            <a:xfrm>
              <a:off x="4470169" y="3191091"/>
              <a:ext cx="712786" cy="330937"/>
            </a:xfrm>
            <a:custGeom>
              <a:avLst/>
              <a:gdLst>
                <a:gd name="T0" fmla="*/ 49 w 202"/>
                <a:gd name="T1" fmla="*/ 0 h 94"/>
                <a:gd name="T2" fmla="*/ 38 w 202"/>
                <a:gd name="T3" fmla="*/ 6 h 94"/>
                <a:gd name="T4" fmla="*/ 16 w 202"/>
                <a:gd name="T5" fmla="*/ 28 h 94"/>
                <a:gd name="T6" fmla="*/ 10 w 202"/>
                <a:gd name="T7" fmla="*/ 48 h 94"/>
                <a:gd name="T8" fmla="*/ 13 w 202"/>
                <a:gd name="T9" fmla="*/ 68 h 94"/>
                <a:gd name="T10" fmla="*/ 32 w 202"/>
                <a:gd name="T11" fmla="*/ 79 h 94"/>
                <a:gd name="T12" fmla="*/ 57 w 202"/>
                <a:gd name="T13" fmla="*/ 82 h 94"/>
                <a:gd name="T14" fmla="*/ 84 w 202"/>
                <a:gd name="T15" fmla="*/ 82 h 94"/>
                <a:gd name="T16" fmla="*/ 110 w 202"/>
                <a:gd name="T17" fmla="*/ 80 h 94"/>
                <a:gd name="T18" fmla="*/ 156 w 202"/>
                <a:gd name="T19" fmla="*/ 73 h 94"/>
                <a:gd name="T20" fmla="*/ 189 w 202"/>
                <a:gd name="T21" fmla="*/ 68 h 94"/>
                <a:gd name="T22" fmla="*/ 202 w 202"/>
                <a:gd name="T23" fmla="*/ 66 h 94"/>
                <a:gd name="T24" fmla="*/ 158 w 202"/>
                <a:gd name="T25" fmla="*/ 80 h 94"/>
                <a:gd name="T26" fmla="*/ 136 w 202"/>
                <a:gd name="T27" fmla="*/ 85 h 94"/>
                <a:gd name="T28" fmla="*/ 112 w 202"/>
                <a:gd name="T29" fmla="*/ 90 h 94"/>
                <a:gd name="T30" fmla="*/ 85 w 202"/>
                <a:gd name="T31" fmla="*/ 93 h 94"/>
                <a:gd name="T32" fmla="*/ 57 w 202"/>
                <a:gd name="T33" fmla="*/ 94 h 94"/>
                <a:gd name="T34" fmla="*/ 29 w 202"/>
                <a:gd name="T35" fmla="*/ 91 h 94"/>
                <a:gd name="T36" fmla="*/ 15 w 202"/>
                <a:gd name="T37" fmla="*/ 85 h 94"/>
                <a:gd name="T38" fmla="*/ 4 w 202"/>
                <a:gd name="T39" fmla="*/ 74 h 94"/>
                <a:gd name="T40" fmla="*/ 0 w 202"/>
                <a:gd name="T41" fmla="*/ 59 h 94"/>
                <a:gd name="T42" fmla="*/ 0 w 202"/>
                <a:gd name="T43" fmla="*/ 53 h 94"/>
                <a:gd name="T44" fmla="*/ 0 w 202"/>
                <a:gd name="T45" fmla="*/ 51 h 94"/>
                <a:gd name="T46" fmla="*/ 0 w 202"/>
                <a:gd name="T47" fmla="*/ 49 h 94"/>
                <a:gd name="T48" fmla="*/ 1 w 202"/>
                <a:gd name="T49" fmla="*/ 46 h 94"/>
                <a:gd name="T50" fmla="*/ 10 w 202"/>
                <a:gd name="T51" fmla="*/ 24 h 94"/>
                <a:gd name="T52" fmla="*/ 24 w 202"/>
                <a:gd name="T53" fmla="*/ 11 h 94"/>
                <a:gd name="T54" fmla="*/ 37 w 202"/>
                <a:gd name="T55" fmla="*/ 4 h 94"/>
                <a:gd name="T56" fmla="*/ 46 w 202"/>
                <a:gd name="T57" fmla="*/ 1 h 94"/>
                <a:gd name="T58" fmla="*/ 49 w 202"/>
                <a:gd name="T5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2" h="94">
                  <a:moveTo>
                    <a:pt x="49" y="0"/>
                  </a:moveTo>
                  <a:cubicBezTo>
                    <a:pt x="49" y="0"/>
                    <a:pt x="45" y="2"/>
                    <a:pt x="38" y="6"/>
                  </a:cubicBezTo>
                  <a:cubicBezTo>
                    <a:pt x="32" y="10"/>
                    <a:pt x="22" y="17"/>
                    <a:pt x="16" y="28"/>
                  </a:cubicBezTo>
                  <a:cubicBezTo>
                    <a:pt x="13" y="34"/>
                    <a:pt x="11" y="40"/>
                    <a:pt x="10" y="48"/>
                  </a:cubicBezTo>
                  <a:cubicBezTo>
                    <a:pt x="9" y="55"/>
                    <a:pt x="9" y="62"/>
                    <a:pt x="13" y="68"/>
                  </a:cubicBezTo>
                  <a:cubicBezTo>
                    <a:pt x="17" y="74"/>
                    <a:pt x="24" y="77"/>
                    <a:pt x="32" y="79"/>
                  </a:cubicBezTo>
                  <a:cubicBezTo>
                    <a:pt x="40" y="82"/>
                    <a:pt x="49" y="82"/>
                    <a:pt x="57" y="82"/>
                  </a:cubicBezTo>
                  <a:cubicBezTo>
                    <a:pt x="66" y="83"/>
                    <a:pt x="75" y="82"/>
                    <a:pt x="84" y="82"/>
                  </a:cubicBezTo>
                  <a:cubicBezTo>
                    <a:pt x="93" y="81"/>
                    <a:pt x="102" y="81"/>
                    <a:pt x="110" y="80"/>
                  </a:cubicBezTo>
                  <a:cubicBezTo>
                    <a:pt x="127" y="78"/>
                    <a:pt x="143" y="75"/>
                    <a:pt x="156" y="73"/>
                  </a:cubicBezTo>
                  <a:cubicBezTo>
                    <a:pt x="170" y="71"/>
                    <a:pt x="181" y="69"/>
                    <a:pt x="189" y="68"/>
                  </a:cubicBezTo>
                  <a:cubicBezTo>
                    <a:pt x="197" y="67"/>
                    <a:pt x="202" y="66"/>
                    <a:pt x="202" y="66"/>
                  </a:cubicBezTo>
                  <a:cubicBezTo>
                    <a:pt x="202" y="66"/>
                    <a:pt x="184" y="73"/>
                    <a:pt x="158" y="80"/>
                  </a:cubicBezTo>
                  <a:cubicBezTo>
                    <a:pt x="151" y="81"/>
                    <a:pt x="144" y="83"/>
                    <a:pt x="136" y="85"/>
                  </a:cubicBezTo>
                  <a:cubicBezTo>
                    <a:pt x="128" y="87"/>
                    <a:pt x="120" y="89"/>
                    <a:pt x="112" y="90"/>
                  </a:cubicBezTo>
                  <a:cubicBezTo>
                    <a:pt x="103" y="92"/>
                    <a:pt x="94" y="93"/>
                    <a:pt x="85" y="93"/>
                  </a:cubicBezTo>
                  <a:cubicBezTo>
                    <a:pt x="76" y="94"/>
                    <a:pt x="67" y="94"/>
                    <a:pt x="57" y="94"/>
                  </a:cubicBezTo>
                  <a:cubicBezTo>
                    <a:pt x="48" y="94"/>
                    <a:pt x="38" y="93"/>
                    <a:pt x="29" y="91"/>
                  </a:cubicBezTo>
                  <a:cubicBezTo>
                    <a:pt x="24" y="89"/>
                    <a:pt x="19" y="87"/>
                    <a:pt x="15" y="85"/>
                  </a:cubicBezTo>
                  <a:cubicBezTo>
                    <a:pt x="11" y="82"/>
                    <a:pt x="7" y="78"/>
                    <a:pt x="4" y="74"/>
                  </a:cubicBezTo>
                  <a:cubicBezTo>
                    <a:pt x="1" y="69"/>
                    <a:pt x="0" y="64"/>
                    <a:pt x="0" y="59"/>
                  </a:cubicBezTo>
                  <a:cubicBezTo>
                    <a:pt x="0" y="57"/>
                    <a:pt x="0" y="54"/>
                    <a:pt x="0" y="5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0"/>
                    <a:pt x="0" y="50"/>
                    <a:pt x="0" y="49"/>
                  </a:cubicBezTo>
                  <a:cubicBezTo>
                    <a:pt x="0" y="48"/>
                    <a:pt x="1" y="47"/>
                    <a:pt x="1" y="46"/>
                  </a:cubicBezTo>
                  <a:cubicBezTo>
                    <a:pt x="3" y="38"/>
                    <a:pt x="6" y="30"/>
                    <a:pt x="10" y="24"/>
                  </a:cubicBezTo>
                  <a:cubicBezTo>
                    <a:pt x="14" y="18"/>
                    <a:pt x="19" y="14"/>
                    <a:pt x="24" y="11"/>
                  </a:cubicBezTo>
                  <a:cubicBezTo>
                    <a:pt x="29" y="7"/>
                    <a:pt x="33" y="5"/>
                    <a:pt x="37" y="4"/>
                  </a:cubicBezTo>
                  <a:cubicBezTo>
                    <a:pt x="41" y="2"/>
                    <a:pt x="44" y="1"/>
                    <a:pt x="46" y="1"/>
                  </a:cubicBezTo>
                  <a:cubicBezTo>
                    <a:pt x="48" y="0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şľíď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31CAC4E-1B6C-4CC6-9568-911D8408FBE9}"/>
                </a:ext>
              </a:extLst>
            </p:cNvPr>
            <p:cNvSpPr/>
            <p:nvPr/>
          </p:nvSpPr>
          <p:spPr bwMode="auto">
            <a:xfrm>
              <a:off x="4811288" y="3472812"/>
              <a:ext cx="548167" cy="244384"/>
            </a:xfrm>
            <a:custGeom>
              <a:avLst/>
              <a:gdLst>
                <a:gd name="T0" fmla="*/ 56 w 155"/>
                <a:gd name="T1" fmla="*/ 0 h 69"/>
                <a:gd name="T2" fmla="*/ 48 w 155"/>
                <a:gd name="T3" fmla="*/ 6 h 69"/>
                <a:gd name="T4" fmla="*/ 28 w 155"/>
                <a:gd name="T5" fmla="*/ 23 h 69"/>
                <a:gd name="T6" fmla="*/ 17 w 155"/>
                <a:gd name="T7" fmla="*/ 35 h 69"/>
                <a:gd name="T8" fmla="*/ 11 w 155"/>
                <a:gd name="T9" fmla="*/ 49 h 69"/>
                <a:gd name="T10" fmla="*/ 14 w 155"/>
                <a:gd name="T11" fmla="*/ 53 h 69"/>
                <a:gd name="T12" fmla="*/ 22 w 155"/>
                <a:gd name="T13" fmla="*/ 55 h 69"/>
                <a:gd name="T14" fmla="*/ 43 w 155"/>
                <a:gd name="T15" fmla="*/ 56 h 69"/>
                <a:gd name="T16" fmla="*/ 63 w 155"/>
                <a:gd name="T17" fmla="*/ 55 h 69"/>
                <a:gd name="T18" fmla="*/ 84 w 155"/>
                <a:gd name="T19" fmla="*/ 52 h 69"/>
                <a:gd name="T20" fmla="*/ 102 w 155"/>
                <a:gd name="T21" fmla="*/ 48 h 69"/>
                <a:gd name="T22" fmla="*/ 119 w 155"/>
                <a:gd name="T23" fmla="*/ 43 h 69"/>
                <a:gd name="T24" fmla="*/ 155 w 155"/>
                <a:gd name="T25" fmla="*/ 36 h 69"/>
                <a:gd name="T26" fmla="*/ 121 w 155"/>
                <a:gd name="T27" fmla="*/ 50 h 69"/>
                <a:gd name="T28" fmla="*/ 105 w 155"/>
                <a:gd name="T29" fmla="*/ 56 h 69"/>
                <a:gd name="T30" fmla="*/ 86 w 155"/>
                <a:gd name="T31" fmla="*/ 62 h 69"/>
                <a:gd name="T32" fmla="*/ 65 w 155"/>
                <a:gd name="T33" fmla="*/ 66 h 69"/>
                <a:gd name="T34" fmla="*/ 43 w 155"/>
                <a:gd name="T35" fmla="*/ 68 h 69"/>
                <a:gd name="T36" fmla="*/ 20 w 155"/>
                <a:gd name="T37" fmla="*/ 67 h 69"/>
                <a:gd name="T38" fmla="*/ 8 w 155"/>
                <a:gd name="T39" fmla="*/ 62 h 69"/>
                <a:gd name="T40" fmla="*/ 3 w 155"/>
                <a:gd name="T41" fmla="*/ 58 h 69"/>
                <a:gd name="T42" fmla="*/ 1 w 155"/>
                <a:gd name="T43" fmla="*/ 54 h 69"/>
                <a:gd name="T44" fmla="*/ 1 w 155"/>
                <a:gd name="T45" fmla="*/ 52 h 69"/>
                <a:gd name="T46" fmla="*/ 0 w 155"/>
                <a:gd name="T47" fmla="*/ 51 h 69"/>
                <a:gd name="T48" fmla="*/ 0 w 155"/>
                <a:gd name="T49" fmla="*/ 51 h 69"/>
                <a:gd name="T50" fmla="*/ 0 w 155"/>
                <a:gd name="T51" fmla="*/ 50 h 69"/>
                <a:gd name="T52" fmla="*/ 3 w 155"/>
                <a:gd name="T53" fmla="*/ 38 h 69"/>
                <a:gd name="T54" fmla="*/ 10 w 155"/>
                <a:gd name="T55" fmla="*/ 29 h 69"/>
                <a:gd name="T56" fmla="*/ 24 w 155"/>
                <a:gd name="T57" fmla="*/ 17 h 69"/>
                <a:gd name="T58" fmla="*/ 47 w 155"/>
                <a:gd name="T59" fmla="*/ 4 h 69"/>
                <a:gd name="T60" fmla="*/ 56 w 155"/>
                <a:gd name="T6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5" h="69">
                  <a:moveTo>
                    <a:pt x="56" y="0"/>
                  </a:moveTo>
                  <a:cubicBezTo>
                    <a:pt x="56" y="0"/>
                    <a:pt x="53" y="2"/>
                    <a:pt x="48" y="6"/>
                  </a:cubicBezTo>
                  <a:cubicBezTo>
                    <a:pt x="43" y="10"/>
                    <a:pt x="36" y="15"/>
                    <a:pt x="28" y="23"/>
                  </a:cubicBezTo>
                  <a:cubicBezTo>
                    <a:pt x="24" y="26"/>
                    <a:pt x="20" y="30"/>
                    <a:pt x="17" y="35"/>
                  </a:cubicBezTo>
                  <a:cubicBezTo>
                    <a:pt x="13" y="39"/>
                    <a:pt x="10" y="45"/>
                    <a:pt x="11" y="49"/>
                  </a:cubicBezTo>
                  <a:cubicBezTo>
                    <a:pt x="11" y="51"/>
                    <a:pt x="12" y="52"/>
                    <a:pt x="14" y="53"/>
                  </a:cubicBezTo>
                  <a:cubicBezTo>
                    <a:pt x="16" y="54"/>
                    <a:pt x="19" y="55"/>
                    <a:pt x="22" y="55"/>
                  </a:cubicBezTo>
                  <a:cubicBezTo>
                    <a:pt x="29" y="57"/>
                    <a:pt x="36" y="57"/>
                    <a:pt x="43" y="56"/>
                  </a:cubicBezTo>
                  <a:cubicBezTo>
                    <a:pt x="50" y="56"/>
                    <a:pt x="57" y="56"/>
                    <a:pt x="63" y="55"/>
                  </a:cubicBezTo>
                  <a:cubicBezTo>
                    <a:pt x="70" y="54"/>
                    <a:pt x="77" y="53"/>
                    <a:pt x="84" y="52"/>
                  </a:cubicBezTo>
                  <a:cubicBezTo>
                    <a:pt x="90" y="50"/>
                    <a:pt x="96" y="49"/>
                    <a:pt x="102" y="48"/>
                  </a:cubicBezTo>
                  <a:cubicBezTo>
                    <a:pt x="108" y="46"/>
                    <a:pt x="114" y="45"/>
                    <a:pt x="119" y="43"/>
                  </a:cubicBezTo>
                  <a:cubicBezTo>
                    <a:pt x="141" y="38"/>
                    <a:pt x="155" y="36"/>
                    <a:pt x="155" y="36"/>
                  </a:cubicBezTo>
                  <a:cubicBezTo>
                    <a:pt x="155" y="36"/>
                    <a:pt x="142" y="42"/>
                    <a:pt x="121" y="50"/>
                  </a:cubicBezTo>
                  <a:cubicBezTo>
                    <a:pt x="116" y="52"/>
                    <a:pt x="111" y="54"/>
                    <a:pt x="105" y="56"/>
                  </a:cubicBezTo>
                  <a:cubicBezTo>
                    <a:pt x="99" y="58"/>
                    <a:pt x="93" y="61"/>
                    <a:pt x="86" y="62"/>
                  </a:cubicBezTo>
                  <a:cubicBezTo>
                    <a:pt x="79" y="64"/>
                    <a:pt x="72" y="65"/>
                    <a:pt x="65" y="66"/>
                  </a:cubicBezTo>
                  <a:cubicBezTo>
                    <a:pt x="58" y="67"/>
                    <a:pt x="50" y="68"/>
                    <a:pt x="43" y="68"/>
                  </a:cubicBezTo>
                  <a:cubicBezTo>
                    <a:pt x="35" y="69"/>
                    <a:pt x="28" y="68"/>
                    <a:pt x="20" y="67"/>
                  </a:cubicBezTo>
                  <a:cubicBezTo>
                    <a:pt x="16" y="66"/>
                    <a:pt x="12" y="65"/>
                    <a:pt x="8" y="62"/>
                  </a:cubicBezTo>
                  <a:cubicBezTo>
                    <a:pt x="7" y="61"/>
                    <a:pt x="5" y="60"/>
                    <a:pt x="3" y="58"/>
                  </a:cubicBezTo>
                  <a:cubicBezTo>
                    <a:pt x="2" y="56"/>
                    <a:pt x="2" y="55"/>
                    <a:pt x="1" y="54"/>
                  </a:cubicBezTo>
                  <a:cubicBezTo>
                    <a:pt x="1" y="53"/>
                    <a:pt x="1" y="52"/>
                    <a:pt x="1" y="52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5"/>
                    <a:pt x="2" y="41"/>
                    <a:pt x="3" y="38"/>
                  </a:cubicBezTo>
                  <a:cubicBezTo>
                    <a:pt x="5" y="34"/>
                    <a:pt x="7" y="32"/>
                    <a:pt x="10" y="29"/>
                  </a:cubicBezTo>
                  <a:cubicBezTo>
                    <a:pt x="14" y="24"/>
                    <a:pt x="19" y="21"/>
                    <a:pt x="24" y="17"/>
                  </a:cubicBezTo>
                  <a:cubicBezTo>
                    <a:pt x="33" y="11"/>
                    <a:pt x="41" y="7"/>
                    <a:pt x="47" y="4"/>
                  </a:cubicBezTo>
                  <a:cubicBezTo>
                    <a:pt x="52" y="1"/>
                    <a:pt x="56" y="0"/>
                    <a:pt x="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ïšḻíḍ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7C40CF4-399E-41F3-8226-32F767564A54}"/>
                </a:ext>
              </a:extLst>
            </p:cNvPr>
            <p:cNvSpPr/>
            <p:nvPr/>
          </p:nvSpPr>
          <p:spPr bwMode="auto">
            <a:xfrm>
              <a:off x="5098100" y="3613672"/>
              <a:ext cx="772185" cy="229110"/>
            </a:xfrm>
            <a:custGeom>
              <a:avLst/>
              <a:gdLst>
                <a:gd name="T0" fmla="*/ 33 w 219"/>
                <a:gd name="T1" fmla="*/ 12 h 65"/>
                <a:gd name="T2" fmla="*/ 23 w 219"/>
                <a:gd name="T3" fmla="*/ 19 h 65"/>
                <a:gd name="T4" fmla="*/ 13 w 219"/>
                <a:gd name="T5" fmla="*/ 28 h 65"/>
                <a:gd name="T6" fmla="*/ 6 w 219"/>
                <a:gd name="T7" fmla="*/ 43 h 65"/>
                <a:gd name="T8" fmla="*/ 7 w 219"/>
                <a:gd name="T9" fmla="*/ 47 h 65"/>
                <a:gd name="T10" fmla="*/ 7 w 219"/>
                <a:gd name="T11" fmla="*/ 48 h 65"/>
                <a:gd name="T12" fmla="*/ 7 w 219"/>
                <a:gd name="T13" fmla="*/ 49 h 65"/>
                <a:gd name="T14" fmla="*/ 8 w 219"/>
                <a:gd name="T15" fmla="*/ 49 h 65"/>
                <a:gd name="T16" fmla="*/ 8 w 219"/>
                <a:gd name="T17" fmla="*/ 50 h 65"/>
                <a:gd name="T18" fmla="*/ 9 w 219"/>
                <a:gd name="T19" fmla="*/ 51 h 65"/>
                <a:gd name="T20" fmla="*/ 17 w 219"/>
                <a:gd name="T21" fmla="*/ 54 h 65"/>
                <a:gd name="T22" fmla="*/ 39 w 219"/>
                <a:gd name="T23" fmla="*/ 55 h 65"/>
                <a:gd name="T24" fmla="*/ 65 w 219"/>
                <a:gd name="T25" fmla="*/ 51 h 65"/>
                <a:gd name="T26" fmla="*/ 91 w 219"/>
                <a:gd name="T27" fmla="*/ 46 h 65"/>
                <a:gd name="T28" fmla="*/ 117 w 219"/>
                <a:gd name="T29" fmla="*/ 41 h 65"/>
                <a:gd name="T30" fmla="*/ 143 w 219"/>
                <a:gd name="T31" fmla="*/ 37 h 65"/>
                <a:gd name="T32" fmla="*/ 166 w 219"/>
                <a:gd name="T33" fmla="*/ 33 h 65"/>
                <a:gd name="T34" fmla="*/ 187 w 219"/>
                <a:gd name="T35" fmla="*/ 28 h 65"/>
                <a:gd name="T36" fmla="*/ 196 w 219"/>
                <a:gd name="T37" fmla="*/ 25 h 65"/>
                <a:gd name="T38" fmla="*/ 200 w 219"/>
                <a:gd name="T39" fmla="*/ 23 h 65"/>
                <a:gd name="T40" fmla="*/ 203 w 219"/>
                <a:gd name="T41" fmla="*/ 21 h 65"/>
                <a:gd name="T42" fmla="*/ 212 w 219"/>
                <a:gd name="T43" fmla="*/ 11 h 65"/>
                <a:gd name="T44" fmla="*/ 219 w 219"/>
                <a:gd name="T45" fmla="*/ 0 h 65"/>
                <a:gd name="T46" fmla="*/ 218 w 219"/>
                <a:gd name="T47" fmla="*/ 3 h 65"/>
                <a:gd name="T48" fmla="*/ 214 w 219"/>
                <a:gd name="T49" fmla="*/ 12 h 65"/>
                <a:gd name="T50" fmla="*/ 206 w 219"/>
                <a:gd name="T51" fmla="*/ 24 h 65"/>
                <a:gd name="T52" fmla="*/ 203 w 219"/>
                <a:gd name="T53" fmla="*/ 27 h 65"/>
                <a:gd name="T54" fmla="*/ 199 w 219"/>
                <a:gd name="T55" fmla="*/ 30 h 65"/>
                <a:gd name="T56" fmla="*/ 190 w 219"/>
                <a:gd name="T57" fmla="*/ 34 h 65"/>
                <a:gd name="T58" fmla="*/ 169 w 219"/>
                <a:gd name="T59" fmla="*/ 42 h 65"/>
                <a:gd name="T60" fmla="*/ 145 w 219"/>
                <a:gd name="T61" fmla="*/ 48 h 65"/>
                <a:gd name="T62" fmla="*/ 119 w 219"/>
                <a:gd name="T63" fmla="*/ 53 h 65"/>
                <a:gd name="T64" fmla="*/ 93 w 219"/>
                <a:gd name="T65" fmla="*/ 58 h 65"/>
                <a:gd name="T66" fmla="*/ 66 w 219"/>
                <a:gd name="T67" fmla="*/ 63 h 65"/>
                <a:gd name="T68" fmla="*/ 40 w 219"/>
                <a:gd name="T69" fmla="*/ 65 h 65"/>
                <a:gd name="T70" fmla="*/ 15 w 219"/>
                <a:gd name="T71" fmla="*/ 62 h 65"/>
                <a:gd name="T72" fmla="*/ 3 w 219"/>
                <a:gd name="T73" fmla="*/ 55 h 65"/>
                <a:gd name="T74" fmla="*/ 2 w 219"/>
                <a:gd name="T75" fmla="*/ 54 h 65"/>
                <a:gd name="T76" fmla="*/ 1 w 219"/>
                <a:gd name="T77" fmla="*/ 52 h 65"/>
                <a:gd name="T78" fmla="*/ 1 w 219"/>
                <a:gd name="T79" fmla="*/ 52 h 65"/>
                <a:gd name="T80" fmla="*/ 1 w 219"/>
                <a:gd name="T81" fmla="*/ 51 h 65"/>
                <a:gd name="T82" fmla="*/ 0 w 219"/>
                <a:gd name="T83" fmla="*/ 49 h 65"/>
                <a:gd name="T84" fmla="*/ 0 w 219"/>
                <a:gd name="T85" fmla="*/ 43 h 65"/>
                <a:gd name="T86" fmla="*/ 4 w 219"/>
                <a:gd name="T87" fmla="*/ 33 h 65"/>
                <a:gd name="T88" fmla="*/ 10 w 219"/>
                <a:gd name="T89" fmla="*/ 26 h 65"/>
                <a:gd name="T90" fmla="*/ 21 w 219"/>
                <a:gd name="T91" fmla="*/ 17 h 65"/>
                <a:gd name="T92" fmla="*/ 30 w 219"/>
                <a:gd name="T93" fmla="*/ 13 h 65"/>
                <a:gd name="T94" fmla="*/ 33 w 219"/>
                <a:gd name="T95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9" h="65">
                  <a:moveTo>
                    <a:pt x="33" y="12"/>
                  </a:moveTo>
                  <a:cubicBezTo>
                    <a:pt x="33" y="12"/>
                    <a:pt x="29" y="14"/>
                    <a:pt x="23" y="19"/>
                  </a:cubicBezTo>
                  <a:cubicBezTo>
                    <a:pt x="19" y="21"/>
                    <a:pt x="16" y="24"/>
                    <a:pt x="13" y="28"/>
                  </a:cubicBezTo>
                  <a:cubicBezTo>
                    <a:pt x="9" y="32"/>
                    <a:pt x="6" y="38"/>
                    <a:pt x="6" y="43"/>
                  </a:cubicBezTo>
                  <a:cubicBezTo>
                    <a:pt x="6" y="45"/>
                    <a:pt x="6" y="46"/>
                    <a:pt x="7" y="47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9" y="51"/>
                  </a:cubicBezTo>
                  <a:cubicBezTo>
                    <a:pt x="10" y="52"/>
                    <a:pt x="13" y="53"/>
                    <a:pt x="17" y="54"/>
                  </a:cubicBezTo>
                  <a:cubicBezTo>
                    <a:pt x="23" y="56"/>
                    <a:pt x="31" y="55"/>
                    <a:pt x="39" y="55"/>
                  </a:cubicBezTo>
                  <a:cubicBezTo>
                    <a:pt x="48" y="54"/>
                    <a:pt x="56" y="53"/>
                    <a:pt x="65" y="51"/>
                  </a:cubicBezTo>
                  <a:cubicBezTo>
                    <a:pt x="73" y="50"/>
                    <a:pt x="82" y="48"/>
                    <a:pt x="91" y="46"/>
                  </a:cubicBezTo>
                  <a:cubicBezTo>
                    <a:pt x="100" y="45"/>
                    <a:pt x="108" y="43"/>
                    <a:pt x="117" y="41"/>
                  </a:cubicBezTo>
                  <a:cubicBezTo>
                    <a:pt x="126" y="40"/>
                    <a:pt x="135" y="38"/>
                    <a:pt x="143" y="37"/>
                  </a:cubicBezTo>
                  <a:cubicBezTo>
                    <a:pt x="151" y="36"/>
                    <a:pt x="159" y="34"/>
                    <a:pt x="166" y="33"/>
                  </a:cubicBezTo>
                  <a:cubicBezTo>
                    <a:pt x="174" y="31"/>
                    <a:pt x="181" y="30"/>
                    <a:pt x="187" y="28"/>
                  </a:cubicBezTo>
                  <a:cubicBezTo>
                    <a:pt x="190" y="27"/>
                    <a:pt x="193" y="26"/>
                    <a:pt x="196" y="25"/>
                  </a:cubicBezTo>
                  <a:cubicBezTo>
                    <a:pt x="197" y="24"/>
                    <a:pt x="199" y="24"/>
                    <a:pt x="200" y="23"/>
                  </a:cubicBezTo>
                  <a:cubicBezTo>
                    <a:pt x="201" y="22"/>
                    <a:pt x="202" y="21"/>
                    <a:pt x="203" y="21"/>
                  </a:cubicBezTo>
                  <a:cubicBezTo>
                    <a:pt x="207" y="17"/>
                    <a:pt x="210" y="14"/>
                    <a:pt x="212" y="11"/>
                  </a:cubicBezTo>
                  <a:cubicBezTo>
                    <a:pt x="217" y="5"/>
                    <a:pt x="219" y="0"/>
                    <a:pt x="219" y="0"/>
                  </a:cubicBezTo>
                  <a:cubicBezTo>
                    <a:pt x="219" y="0"/>
                    <a:pt x="219" y="1"/>
                    <a:pt x="218" y="3"/>
                  </a:cubicBezTo>
                  <a:cubicBezTo>
                    <a:pt x="217" y="5"/>
                    <a:pt x="216" y="9"/>
                    <a:pt x="214" y="12"/>
                  </a:cubicBezTo>
                  <a:cubicBezTo>
                    <a:pt x="213" y="16"/>
                    <a:pt x="210" y="20"/>
                    <a:pt x="206" y="24"/>
                  </a:cubicBezTo>
                  <a:cubicBezTo>
                    <a:pt x="205" y="25"/>
                    <a:pt x="204" y="26"/>
                    <a:pt x="203" y="27"/>
                  </a:cubicBezTo>
                  <a:cubicBezTo>
                    <a:pt x="201" y="28"/>
                    <a:pt x="200" y="29"/>
                    <a:pt x="199" y="30"/>
                  </a:cubicBezTo>
                  <a:cubicBezTo>
                    <a:pt x="196" y="32"/>
                    <a:pt x="193" y="33"/>
                    <a:pt x="190" y="34"/>
                  </a:cubicBezTo>
                  <a:cubicBezTo>
                    <a:pt x="183" y="37"/>
                    <a:pt x="176" y="39"/>
                    <a:pt x="169" y="42"/>
                  </a:cubicBezTo>
                  <a:cubicBezTo>
                    <a:pt x="161" y="44"/>
                    <a:pt x="153" y="46"/>
                    <a:pt x="145" y="48"/>
                  </a:cubicBezTo>
                  <a:cubicBezTo>
                    <a:pt x="137" y="49"/>
                    <a:pt x="128" y="51"/>
                    <a:pt x="119" y="53"/>
                  </a:cubicBezTo>
                  <a:cubicBezTo>
                    <a:pt x="111" y="54"/>
                    <a:pt x="102" y="57"/>
                    <a:pt x="93" y="58"/>
                  </a:cubicBezTo>
                  <a:cubicBezTo>
                    <a:pt x="84" y="60"/>
                    <a:pt x="75" y="61"/>
                    <a:pt x="66" y="63"/>
                  </a:cubicBezTo>
                  <a:cubicBezTo>
                    <a:pt x="58" y="64"/>
                    <a:pt x="49" y="65"/>
                    <a:pt x="40" y="65"/>
                  </a:cubicBezTo>
                  <a:cubicBezTo>
                    <a:pt x="31" y="65"/>
                    <a:pt x="23" y="65"/>
                    <a:pt x="15" y="62"/>
                  </a:cubicBezTo>
                  <a:cubicBezTo>
                    <a:pt x="10" y="61"/>
                    <a:pt x="6" y="59"/>
                    <a:pt x="3" y="55"/>
                  </a:cubicBezTo>
                  <a:cubicBezTo>
                    <a:pt x="3" y="55"/>
                    <a:pt x="2" y="54"/>
                    <a:pt x="2" y="54"/>
                  </a:cubicBezTo>
                  <a:cubicBezTo>
                    <a:pt x="2" y="53"/>
                    <a:pt x="1" y="52"/>
                    <a:pt x="1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7"/>
                    <a:pt x="0" y="45"/>
                    <a:pt x="0" y="43"/>
                  </a:cubicBezTo>
                  <a:cubicBezTo>
                    <a:pt x="0" y="39"/>
                    <a:pt x="2" y="35"/>
                    <a:pt x="4" y="33"/>
                  </a:cubicBezTo>
                  <a:cubicBezTo>
                    <a:pt x="5" y="30"/>
                    <a:pt x="7" y="28"/>
                    <a:pt x="10" y="26"/>
                  </a:cubicBezTo>
                  <a:cubicBezTo>
                    <a:pt x="14" y="22"/>
                    <a:pt x="18" y="19"/>
                    <a:pt x="21" y="17"/>
                  </a:cubicBezTo>
                  <a:cubicBezTo>
                    <a:pt x="25" y="15"/>
                    <a:pt x="28" y="14"/>
                    <a:pt x="30" y="13"/>
                  </a:cubicBezTo>
                  <a:cubicBezTo>
                    <a:pt x="31" y="12"/>
                    <a:pt x="33" y="12"/>
                    <a:pt x="33" y="12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ïṥḷîď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5672198-2D2F-45C7-A948-A21734309C17}"/>
                </a:ext>
              </a:extLst>
            </p:cNvPr>
            <p:cNvSpPr/>
            <p:nvPr/>
          </p:nvSpPr>
          <p:spPr bwMode="auto">
            <a:xfrm>
              <a:off x="6925887" y="2916159"/>
              <a:ext cx="164620" cy="22062"/>
            </a:xfrm>
            <a:custGeom>
              <a:avLst/>
              <a:gdLst>
                <a:gd name="T0" fmla="*/ 47 w 47"/>
                <a:gd name="T1" fmla="*/ 1 h 6"/>
                <a:gd name="T2" fmla="*/ 24 w 47"/>
                <a:gd name="T3" fmla="*/ 4 h 6"/>
                <a:gd name="T4" fmla="*/ 15 w 47"/>
                <a:gd name="T5" fmla="*/ 6 h 6"/>
                <a:gd name="T6" fmla="*/ 8 w 47"/>
                <a:gd name="T7" fmla="*/ 6 h 6"/>
                <a:gd name="T8" fmla="*/ 0 w 47"/>
                <a:gd name="T9" fmla="*/ 5 h 6"/>
                <a:gd name="T10" fmla="*/ 0 w 47"/>
                <a:gd name="T11" fmla="*/ 5 h 6"/>
                <a:gd name="T12" fmla="*/ 7 w 47"/>
                <a:gd name="T13" fmla="*/ 3 h 6"/>
                <a:gd name="T14" fmla="*/ 15 w 47"/>
                <a:gd name="T15" fmla="*/ 2 h 6"/>
                <a:gd name="T16" fmla="*/ 23 w 47"/>
                <a:gd name="T17" fmla="*/ 1 h 6"/>
                <a:gd name="T18" fmla="*/ 47 w 47"/>
                <a:gd name="T19" fmla="*/ 0 h 6"/>
                <a:gd name="T20" fmla="*/ 47 w 47"/>
                <a:gd name="T2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6">
                  <a:moveTo>
                    <a:pt x="47" y="1"/>
                  </a:moveTo>
                  <a:cubicBezTo>
                    <a:pt x="47" y="1"/>
                    <a:pt x="35" y="3"/>
                    <a:pt x="24" y="4"/>
                  </a:cubicBezTo>
                  <a:cubicBezTo>
                    <a:pt x="21" y="5"/>
                    <a:pt x="18" y="5"/>
                    <a:pt x="15" y="6"/>
                  </a:cubicBezTo>
                  <a:cubicBezTo>
                    <a:pt x="12" y="6"/>
                    <a:pt x="10" y="6"/>
                    <a:pt x="8" y="6"/>
                  </a:cubicBezTo>
                  <a:cubicBezTo>
                    <a:pt x="3" y="6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3" y="4"/>
                    <a:pt x="7" y="3"/>
                  </a:cubicBezTo>
                  <a:cubicBezTo>
                    <a:pt x="9" y="2"/>
                    <a:pt x="12" y="2"/>
                    <a:pt x="15" y="2"/>
                  </a:cubicBezTo>
                  <a:cubicBezTo>
                    <a:pt x="17" y="1"/>
                    <a:pt x="20" y="1"/>
                    <a:pt x="23" y="1"/>
                  </a:cubicBezTo>
                  <a:cubicBezTo>
                    <a:pt x="35" y="1"/>
                    <a:pt x="47" y="0"/>
                    <a:pt x="47" y="0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ïśļïď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C34C1C6-9F21-43D7-8D42-AD466D58E2D5}"/>
                </a:ext>
              </a:extLst>
            </p:cNvPr>
            <p:cNvSpPr/>
            <p:nvPr/>
          </p:nvSpPr>
          <p:spPr bwMode="auto">
            <a:xfrm>
              <a:off x="4660245" y="3897089"/>
              <a:ext cx="814613" cy="485374"/>
            </a:xfrm>
            <a:custGeom>
              <a:avLst/>
              <a:gdLst>
                <a:gd name="T0" fmla="*/ 231 w 231"/>
                <a:gd name="T1" fmla="*/ 0 h 138"/>
                <a:gd name="T2" fmla="*/ 219 w 231"/>
                <a:gd name="T3" fmla="*/ 11 h 138"/>
                <a:gd name="T4" fmla="*/ 185 w 231"/>
                <a:gd name="T5" fmla="*/ 38 h 138"/>
                <a:gd name="T6" fmla="*/ 160 w 231"/>
                <a:gd name="T7" fmla="*/ 54 h 138"/>
                <a:gd name="T8" fmla="*/ 132 w 231"/>
                <a:gd name="T9" fmla="*/ 70 h 138"/>
                <a:gd name="T10" fmla="*/ 99 w 231"/>
                <a:gd name="T11" fmla="*/ 84 h 138"/>
                <a:gd name="T12" fmla="*/ 64 w 231"/>
                <a:gd name="T13" fmla="*/ 92 h 138"/>
                <a:gd name="T14" fmla="*/ 30 w 231"/>
                <a:gd name="T15" fmla="*/ 101 h 138"/>
                <a:gd name="T16" fmla="*/ 22 w 231"/>
                <a:gd name="T17" fmla="*/ 103 h 138"/>
                <a:gd name="T18" fmla="*/ 15 w 231"/>
                <a:gd name="T19" fmla="*/ 106 h 138"/>
                <a:gd name="T20" fmla="*/ 14 w 231"/>
                <a:gd name="T21" fmla="*/ 107 h 138"/>
                <a:gd name="T22" fmla="*/ 14 w 231"/>
                <a:gd name="T23" fmla="*/ 107 h 138"/>
                <a:gd name="T24" fmla="*/ 13 w 231"/>
                <a:gd name="T25" fmla="*/ 108 h 138"/>
                <a:gd name="T26" fmla="*/ 13 w 231"/>
                <a:gd name="T27" fmla="*/ 110 h 138"/>
                <a:gd name="T28" fmla="*/ 12 w 231"/>
                <a:gd name="T29" fmla="*/ 115 h 138"/>
                <a:gd name="T30" fmla="*/ 20 w 231"/>
                <a:gd name="T31" fmla="*/ 122 h 138"/>
                <a:gd name="T32" fmla="*/ 34 w 231"/>
                <a:gd name="T33" fmla="*/ 126 h 138"/>
                <a:gd name="T34" fmla="*/ 62 w 231"/>
                <a:gd name="T35" fmla="*/ 128 h 138"/>
                <a:gd name="T36" fmla="*/ 103 w 231"/>
                <a:gd name="T37" fmla="*/ 118 h 138"/>
                <a:gd name="T38" fmla="*/ 117 w 231"/>
                <a:gd name="T39" fmla="*/ 111 h 138"/>
                <a:gd name="T40" fmla="*/ 114 w 231"/>
                <a:gd name="T41" fmla="*/ 114 h 138"/>
                <a:gd name="T42" fmla="*/ 104 w 231"/>
                <a:gd name="T43" fmla="*/ 121 h 138"/>
                <a:gd name="T44" fmla="*/ 87 w 231"/>
                <a:gd name="T45" fmla="*/ 130 h 138"/>
                <a:gd name="T46" fmla="*/ 63 w 231"/>
                <a:gd name="T47" fmla="*/ 137 h 138"/>
                <a:gd name="T48" fmla="*/ 48 w 231"/>
                <a:gd name="T49" fmla="*/ 138 h 138"/>
                <a:gd name="T50" fmla="*/ 32 w 231"/>
                <a:gd name="T51" fmla="*/ 137 h 138"/>
                <a:gd name="T52" fmla="*/ 16 w 231"/>
                <a:gd name="T53" fmla="*/ 133 h 138"/>
                <a:gd name="T54" fmla="*/ 7 w 231"/>
                <a:gd name="T55" fmla="*/ 128 h 138"/>
                <a:gd name="T56" fmla="*/ 1 w 231"/>
                <a:gd name="T57" fmla="*/ 118 h 138"/>
                <a:gd name="T58" fmla="*/ 2 w 231"/>
                <a:gd name="T59" fmla="*/ 107 h 138"/>
                <a:gd name="T60" fmla="*/ 2 w 231"/>
                <a:gd name="T61" fmla="*/ 104 h 138"/>
                <a:gd name="T62" fmla="*/ 3 w 231"/>
                <a:gd name="T63" fmla="*/ 103 h 138"/>
                <a:gd name="T64" fmla="*/ 3 w 231"/>
                <a:gd name="T65" fmla="*/ 102 h 138"/>
                <a:gd name="T66" fmla="*/ 8 w 231"/>
                <a:gd name="T67" fmla="*/ 96 h 138"/>
                <a:gd name="T68" fmla="*/ 18 w 231"/>
                <a:gd name="T69" fmla="*/ 92 h 138"/>
                <a:gd name="T70" fmla="*/ 26 w 231"/>
                <a:gd name="T71" fmla="*/ 89 h 138"/>
                <a:gd name="T72" fmla="*/ 61 w 231"/>
                <a:gd name="T73" fmla="*/ 81 h 138"/>
                <a:gd name="T74" fmla="*/ 96 w 231"/>
                <a:gd name="T75" fmla="*/ 73 h 138"/>
                <a:gd name="T76" fmla="*/ 112 w 231"/>
                <a:gd name="T77" fmla="*/ 68 h 138"/>
                <a:gd name="T78" fmla="*/ 128 w 231"/>
                <a:gd name="T79" fmla="*/ 62 h 138"/>
                <a:gd name="T80" fmla="*/ 156 w 231"/>
                <a:gd name="T81" fmla="*/ 48 h 138"/>
                <a:gd name="T82" fmla="*/ 181 w 231"/>
                <a:gd name="T83" fmla="*/ 33 h 138"/>
                <a:gd name="T84" fmla="*/ 218 w 231"/>
                <a:gd name="T85" fmla="*/ 9 h 138"/>
                <a:gd name="T86" fmla="*/ 231 w 231"/>
                <a:gd name="T8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1" h="138">
                  <a:moveTo>
                    <a:pt x="231" y="0"/>
                  </a:moveTo>
                  <a:cubicBezTo>
                    <a:pt x="231" y="0"/>
                    <a:pt x="227" y="4"/>
                    <a:pt x="219" y="11"/>
                  </a:cubicBezTo>
                  <a:cubicBezTo>
                    <a:pt x="211" y="18"/>
                    <a:pt x="199" y="27"/>
                    <a:pt x="185" y="38"/>
                  </a:cubicBezTo>
                  <a:cubicBezTo>
                    <a:pt x="177" y="43"/>
                    <a:pt x="169" y="49"/>
                    <a:pt x="160" y="54"/>
                  </a:cubicBezTo>
                  <a:cubicBezTo>
                    <a:pt x="152" y="60"/>
                    <a:pt x="142" y="65"/>
                    <a:pt x="132" y="70"/>
                  </a:cubicBezTo>
                  <a:cubicBezTo>
                    <a:pt x="122" y="76"/>
                    <a:pt x="111" y="80"/>
                    <a:pt x="99" y="84"/>
                  </a:cubicBezTo>
                  <a:cubicBezTo>
                    <a:pt x="87" y="87"/>
                    <a:pt x="76" y="90"/>
                    <a:pt x="64" y="92"/>
                  </a:cubicBezTo>
                  <a:cubicBezTo>
                    <a:pt x="52" y="95"/>
                    <a:pt x="41" y="98"/>
                    <a:pt x="30" y="101"/>
                  </a:cubicBezTo>
                  <a:cubicBezTo>
                    <a:pt x="27" y="101"/>
                    <a:pt x="24" y="102"/>
                    <a:pt x="22" y="103"/>
                  </a:cubicBezTo>
                  <a:cubicBezTo>
                    <a:pt x="19" y="104"/>
                    <a:pt x="17" y="105"/>
                    <a:pt x="15" y="106"/>
                  </a:cubicBezTo>
                  <a:cubicBezTo>
                    <a:pt x="14" y="107"/>
                    <a:pt x="14" y="107"/>
                    <a:pt x="14" y="107"/>
                  </a:cubicBezTo>
                  <a:cubicBezTo>
                    <a:pt x="14" y="107"/>
                    <a:pt x="14" y="107"/>
                    <a:pt x="14" y="107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13" y="109"/>
                    <a:pt x="13" y="110"/>
                    <a:pt x="13" y="110"/>
                  </a:cubicBezTo>
                  <a:cubicBezTo>
                    <a:pt x="12" y="112"/>
                    <a:pt x="12" y="114"/>
                    <a:pt x="12" y="115"/>
                  </a:cubicBezTo>
                  <a:cubicBezTo>
                    <a:pt x="13" y="118"/>
                    <a:pt x="16" y="121"/>
                    <a:pt x="20" y="122"/>
                  </a:cubicBezTo>
                  <a:cubicBezTo>
                    <a:pt x="25" y="124"/>
                    <a:pt x="29" y="125"/>
                    <a:pt x="34" y="126"/>
                  </a:cubicBezTo>
                  <a:cubicBezTo>
                    <a:pt x="44" y="128"/>
                    <a:pt x="53" y="129"/>
                    <a:pt x="62" y="128"/>
                  </a:cubicBezTo>
                  <a:cubicBezTo>
                    <a:pt x="79" y="127"/>
                    <a:pt x="93" y="122"/>
                    <a:pt x="103" y="118"/>
                  </a:cubicBezTo>
                  <a:cubicBezTo>
                    <a:pt x="112" y="114"/>
                    <a:pt x="117" y="111"/>
                    <a:pt x="117" y="111"/>
                  </a:cubicBezTo>
                  <a:cubicBezTo>
                    <a:pt x="117" y="111"/>
                    <a:pt x="116" y="112"/>
                    <a:pt x="114" y="114"/>
                  </a:cubicBezTo>
                  <a:cubicBezTo>
                    <a:pt x="112" y="115"/>
                    <a:pt x="109" y="118"/>
                    <a:pt x="104" y="121"/>
                  </a:cubicBezTo>
                  <a:cubicBezTo>
                    <a:pt x="100" y="124"/>
                    <a:pt x="94" y="127"/>
                    <a:pt x="87" y="130"/>
                  </a:cubicBezTo>
                  <a:cubicBezTo>
                    <a:pt x="80" y="133"/>
                    <a:pt x="72" y="136"/>
                    <a:pt x="63" y="137"/>
                  </a:cubicBezTo>
                  <a:cubicBezTo>
                    <a:pt x="58" y="138"/>
                    <a:pt x="53" y="138"/>
                    <a:pt x="48" y="138"/>
                  </a:cubicBezTo>
                  <a:cubicBezTo>
                    <a:pt x="43" y="138"/>
                    <a:pt x="38" y="138"/>
                    <a:pt x="32" y="137"/>
                  </a:cubicBezTo>
                  <a:cubicBezTo>
                    <a:pt x="27" y="136"/>
                    <a:pt x="22" y="135"/>
                    <a:pt x="16" y="133"/>
                  </a:cubicBezTo>
                  <a:cubicBezTo>
                    <a:pt x="13" y="132"/>
                    <a:pt x="10" y="130"/>
                    <a:pt x="7" y="128"/>
                  </a:cubicBezTo>
                  <a:cubicBezTo>
                    <a:pt x="4" y="126"/>
                    <a:pt x="2" y="122"/>
                    <a:pt x="1" y="118"/>
                  </a:cubicBezTo>
                  <a:cubicBezTo>
                    <a:pt x="0" y="114"/>
                    <a:pt x="1" y="110"/>
                    <a:pt x="2" y="107"/>
                  </a:cubicBezTo>
                  <a:cubicBezTo>
                    <a:pt x="2" y="106"/>
                    <a:pt x="2" y="105"/>
                    <a:pt x="2" y="104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3" y="103"/>
                    <a:pt x="3" y="103"/>
                    <a:pt x="3" y="102"/>
                  </a:cubicBezTo>
                  <a:cubicBezTo>
                    <a:pt x="5" y="99"/>
                    <a:pt x="7" y="97"/>
                    <a:pt x="8" y="96"/>
                  </a:cubicBezTo>
                  <a:cubicBezTo>
                    <a:pt x="12" y="94"/>
                    <a:pt x="15" y="93"/>
                    <a:pt x="18" y="92"/>
                  </a:cubicBezTo>
                  <a:cubicBezTo>
                    <a:pt x="21" y="91"/>
                    <a:pt x="23" y="90"/>
                    <a:pt x="26" y="89"/>
                  </a:cubicBezTo>
                  <a:cubicBezTo>
                    <a:pt x="38" y="86"/>
                    <a:pt x="50" y="84"/>
                    <a:pt x="61" y="81"/>
                  </a:cubicBezTo>
                  <a:cubicBezTo>
                    <a:pt x="73" y="79"/>
                    <a:pt x="85" y="76"/>
                    <a:pt x="96" y="73"/>
                  </a:cubicBezTo>
                  <a:cubicBezTo>
                    <a:pt x="102" y="72"/>
                    <a:pt x="107" y="70"/>
                    <a:pt x="112" y="68"/>
                  </a:cubicBezTo>
                  <a:cubicBezTo>
                    <a:pt x="118" y="66"/>
                    <a:pt x="123" y="64"/>
                    <a:pt x="128" y="62"/>
                  </a:cubicBezTo>
                  <a:cubicBezTo>
                    <a:pt x="138" y="58"/>
                    <a:pt x="147" y="53"/>
                    <a:pt x="156" y="48"/>
                  </a:cubicBezTo>
                  <a:cubicBezTo>
                    <a:pt x="165" y="43"/>
                    <a:pt x="174" y="38"/>
                    <a:pt x="181" y="33"/>
                  </a:cubicBezTo>
                  <a:cubicBezTo>
                    <a:pt x="197" y="24"/>
                    <a:pt x="209" y="15"/>
                    <a:pt x="218" y="9"/>
                  </a:cubicBezTo>
                  <a:cubicBezTo>
                    <a:pt x="226" y="4"/>
                    <a:pt x="231" y="0"/>
                    <a:pt x="2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śḷiḋ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60E91E6-2F17-4DBA-8D51-A075002A43DE}"/>
                </a:ext>
              </a:extLst>
            </p:cNvPr>
            <p:cNvSpPr/>
            <p:nvPr/>
          </p:nvSpPr>
          <p:spPr bwMode="auto">
            <a:xfrm>
              <a:off x="4699279" y="4343429"/>
              <a:ext cx="425975" cy="320754"/>
            </a:xfrm>
            <a:custGeom>
              <a:avLst/>
              <a:gdLst>
                <a:gd name="T0" fmla="*/ 76 w 121"/>
                <a:gd name="T1" fmla="*/ 0 h 91"/>
                <a:gd name="T2" fmla="*/ 69 w 121"/>
                <a:gd name="T3" fmla="*/ 7 h 91"/>
                <a:gd name="T4" fmla="*/ 49 w 121"/>
                <a:gd name="T5" fmla="*/ 26 h 91"/>
                <a:gd name="T6" fmla="*/ 37 w 121"/>
                <a:gd name="T7" fmla="*/ 39 h 91"/>
                <a:gd name="T8" fmla="*/ 23 w 121"/>
                <a:gd name="T9" fmla="*/ 54 h 91"/>
                <a:gd name="T10" fmla="*/ 13 w 121"/>
                <a:gd name="T11" fmla="*/ 70 h 91"/>
                <a:gd name="T12" fmla="*/ 13 w 121"/>
                <a:gd name="T13" fmla="*/ 76 h 91"/>
                <a:gd name="T14" fmla="*/ 13 w 121"/>
                <a:gd name="T15" fmla="*/ 77 h 91"/>
                <a:gd name="T16" fmla="*/ 13 w 121"/>
                <a:gd name="T17" fmla="*/ 77 h 91"/>
                <a:gd name="T18" fmla="*/ 13 w 121"/>
                <a:gd name="T19" fmla="*/ 77 h 91"/>
                <a:gd name="T20" fmla="*/ 13 w 121"/>
                <a:gd name="T21" fmla="*/ 77 h 91"/>
                <a:gd name="T22" fmla="*/ 13 w 121"/>
                <a:gd name="T23" fmla="*/ 77 h 91"/>
                <a:gd name="T24" fmla="*/ 13 w 121"/>
                <a:gd name="T25" fmla="*/ 77 h 91"/>
                <a:gd name="T26" fmla="*/ 14 w 121"/>
                <a:gd name="T27" fmla="*/ 77 h 91"/>
                <a:gd name="T28" fmla="*/ 14 w 121"/>
                <a:gd name="T29" fmla="*/ 78 h 91"/>
                <a:gd name="T30" fmla="*/ 18 w 121"/>
                <a:gd name="T31" fmla="*/ 79 h 91"/>
                <a:gd name="T32" fmla="*/ 37 w 121"/>
                <a:gd name="T33" fmla="*/ 76 h 91"/>
                <a:gd name="T34" fmla="*/ 57 w 121"/>
                <a:gd name="T35" fmla="*/ 69 h 91"/>
                <a:gd name="T36" fmla="*/ 66 w 121"/>
                <a:gd name="T37" fmla="*/ 65 h 91"/>
                <a:gd name="T38" fmla="*/ 71 w 121"/>
                <a:gd name="T39" fmla="*/ 63 h 91"/>
                <a:gd name="T40" fmla="*/ 75 w 121"/>
                <a:gd name="T41" fmla="*/ 61 h 91"/>
                <a:gd name="T42" fmla="*/ 90 w 121"/>
                <a:gd name="T43" fmla="*/ 51 h 91"/>
                <a:gd name="T44" fmla="*/ 113 w 121"/>
                <a:gd name="T45" fmla="*/ 36 h 91"/>
                <a:gd name="T46" fmla="*/ 121 w 121"/>
                <a:gd name="T47" fmla="*/ 30 h 91"/>
                <a:gd name="T48" fmla="*/ 114 w 121"/>
                <a:gd name="T49" fmla="*/ 38 h 91"/>
                <a:gd name="T50" fmla="*/ 95 w 121"/>
                <a:gd name="T51" fmla="*/ 57 h 91"/>
                <a:gd name="T52" fmla="*/ 80 w 121"/>
                <a:gd name="T53" fmla="*/ 68 h 91"/>
                <a:gd name="T54" fmla="*/ 76 w 121"/>
                <a:gd name="T55" fmla="*/ 71 h 91"/>
                <a:gd name="T56" fmla="*/ 71 w 121"/>
                <a:gd name="T57" fmla="*/ 74 h 91"/>
                <a:gd name="T58" fmla="*/ 62 w 121"/>
                <a:gd name="T59" fmla="*/ 79 h 91"/>
                <a:gd name="T60" fmla="*/ 41 w 121"/>
                <a:gd name="T61" fmla="*/ 87 h 91"/>
                <a:gd name="T62" fmla="*/ 29 w 121"/>
                <a:gd name="T63" fmla="*/ 90 h 91"/>
                <a:gd name="T64" fmla="*/ 16 w 121"/>
                <a:gd name="T65" fmla="*/ 91 h 91"/>
                <a:gd name="T66" fmla="*/ 9 w 121"/>
                <a:gd name="T67" fmla="*/ 88 h 91"/>
                <a:gd name="T68" fmla="*/ 5 w 121"/>
                <a:gd name="T69" fmla="*/ 85 h 91"/>
                <a:gd name="T70" fmla="*/ 4 w 121"/>
                <a:gd name="T71" fmla="*/ 84 h 91"/>
                <a:gd name="T72" fmla="*/ 4 w 121"/>
                <a:gd name="T73" fmla="*/ 84 h 91"/>
                <a:gd name="T74" fmla="*/ 3 w 121"/>
                <a:gd name="T75" fmla="*/ 83 h 91"/>
                <a:gd name="T76" fmla="*/ 3 w 121"/>
                <a:gd name="T77" fmla="*/ 83 h 91"/>
                <a:gd name="T78" fmla="*/ 3 w 121"/>
                <a:gd name="T79" fmla="*/ 83 h 91"/>
                <a:gd name="T80" fmla="*/ 3 w 121"/>
                <a:gd name="T81" fmla="*/ 83 h 91"/>
                <a:gd name="T82" fmla="*/ 2 w 121"/>
                <a:gd name="T83" fmla="*/ 82 h 91"/>
                <a:gd name="T84" fmla="*/ 0 w 121"/>
                <a:gd name="T85" fmla="*/ 74 h 91"/>
                <a:gd name="T86" fmla="*/ 2 w 121"/>
                <a:gd name="T87" fmla="*/ 66 h 91"/>
                <a:gd name="T88" fmla="*/ 8 w 121"/>
                <a:gd name="T89" fmla="*/ 55 h 91"/>
                <a:gd name="T90" fmla="*/ 15 w 121"/>
                <a:gd name="T91" fmla="*/ 47 h 91"/>
                <a:gd name="T92" fmla="*/ 30 w 121"/>
                <a:gd name="T93" fmla="*/ 32 h 91"/>
                <a:gd name="T94" fmla="*/ 45 w 121"/>
                <a:gd name="T95" fmla="*/ 21 h 91"/>
                <a:gd name="T96" fmla="*/ 67 w 121"/>
                <a:gd name="T97" fmla="*/ 5 h 91"/>
                <a:gd name="T98" fmla="*/ 76 w 121"/>
                <a:gd name="T9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1" h="91">
                  <a:moveTo>
                    <a:pt x="76" y="0"/>
                  </a:moveTo>
                  <a:cubicBezTo>
                    <a:pt x="76" y="0"/>
                    <a:pt x="74" y="2"/>
                    <a:pt x="69" y="7"/>
                  </a:cubicBezTo>
                  <a:cubicBezTo>
                    <a:pt x="64" y="12"/>
                    <a:pt x="57" y="18"/>
                    <a:pt x="49" y="26"/>
                  </a:cubicBezTo>
                  <a:cubicBezTo>
                    <a:pt x="45" y="30"/>
                    <a:pt x="41" y="34"/>
                    <a:pt x="37" y="39"/>
                  </a:cubicBezTo>
                  <a:cubicBezTo>
                    <a:pt x="32" y="43"/>
                    <a:pt x="28" y="48"/>
                    <a:pt x="23" y="54"/>
                  </a:cubicBezTo>
                  <a:cubicBezTo>
                    <a:pt x="19" y="59"/>
                    <a:pt x="14" y="65"/>
                    <a:pt x="13" y="70"/>
                  </a:cubicBezTo>
                  <a:cubicBezTo>
                    <a:pt x="12" y="73"/>
                    <a:pt x="12" y="74"/>
                    <a:pt x="13" y="76"/>
                  </a:cubicBezTo>
                  <a:cubicBezTo>
                    <a:pt x="13" y="76"/>
                    <a:pt x="13" y="76"/>
                    <a:pt x="13" y="77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14" y="77"/>
                    <a:pt x="14" y="78"/>
                    <a:pt x="14" y="77"/>
                  </a:cubicBezTo>
                  <a:cubicBezTo>
                    <a:pt x="14" y="77"/>
                    <a:pt x="14" y="78"/>
                    <a:pt x="14" y="78"/>
                  </a:cubicBezTo>
                  <a:cubicBezTo>
                    <a:pt x="15" y="78"/>
                    <a:pt x="16" y="78"/>
                    <a:pt x="18" y="79"/>
                  </a:cubicBezTo>
                  <a:cubicBezTo>
                    <a:pt x="23" y="79"/>
                    <a:pt x="31" y="78"/>
                    <a:pt x="37" y="76"/>
                  </a:cubicBezTo>
                  <a:cubicBezTo>
                    <a:pt x="44" y="74"/>
                    <a:pt x="51" y="72"/>
                    <a:pt x="57" y="69"/>
                  </a:cubicBezTo>
                  <a:cubicBezTo>
                    <a:pt x="60" y="68"/>
                    <a:pt x="64" y="66"/>
                    <a:pt x="66" y="65"/>
                  </a:cubicBezTo>
                  <a:cubicBezTo>
                    <a:pt x="68" y="64"/>
                    <a:pt x="70" y="63"/>
                    <a:pt x="71" y="63"/>
                  </a:cubicBezTo>
                  <a:cubicBezTo>
                    <a:pt x="72" y="62"/>
                    <a:pt x="74" y="61"/>
                    <a:pt x="75" y="61"/>
                  </a:cubicBezTo>
                  <a:cubicBezTo>
                    <a:pt x="81" y="57"/>
                    <a:pt x="86" y="54"/>
                    <a:pt x="90" y="51"/>
                  </a:cubicBezTo>
                  <a:cubicBezTo>
                    <a:pt x="100" y="45"/>
                    <a:pt x="107" y="40"/>
                    <a:pt x="113" y="36"/>
                  </a:cubicBezTo>
                  <a:cubicBezTo>
                    <a:pt x="118" y="32"/>
                    <a:pt x="121" y="30"/>
                    <a:pt x="121" y="30"/>
                  </a:cubicBezTo>
                  <a:cubicBezTo>
                    <a:pt x="121" y="30"/>
                    <a:pt x="119" y="33"/>
                    <a:pt x="114" y="38"/>
                  </a:cubicBezTo>
                  <a:cubicBezTo>
                    <a:pt x="110" y="42"/>
                    <a:pt x="103" y="49"/>
                    <a:pt x="95" y="57"/>
                  </a:cubicBezTo>
                  <a:cubicBezTo>
                    <a:pt x="90" y="61"/>
                    <a:pt x="85" y="65"/>
                    <a:pt x="80" y="68"/>
                  </a:cubicBezTo>
                  <a:cubicBezTo>
                    <a:pt x="78" y="69"/>
                    <a:pt x="77" y="70"/>
                    <a:pt x="76" y="71"/>
                  </a:cubicBezTo>
                  <a:cubicBezTo>
                    <a:pt x="74" y="72"/>
                    <a:pt x="73" y="73"/>
                    <a:pt x="71" y="74"/>
                  </a:cubicBezTo>
                  <a:cubicBezTo>
                    <a:pt x="68" y="76"/>
                    <a:pt x="65" y="77"/>
                    <a:pt x="62" y="79"/>
                  </a:cubicBezTo>
                  <a:cubicBezTo>
                    <a:pt x="55" y="82"/>
                    <a:pt x="48" y="85"/>
                    <a:pt x="41" y="87"/>
                  </a:cubicBezTo>
                  <a:cubicBezTo>
                    <a:pt x="37" y="88"/>
                    <a:pt x="33" y="89"/>
                    <a:pt x="29" y="90"/>
                  </a:cubicBezTo>
                  <a:cubicBezTo>
                    <a:pt x="25" y="91"/>
                    <a:pt x="21" y="91"/>
                    <a:pt x="16" y="91"/>
                  </a:cubicBezTo>
                  <a:cubicBezTo>
                    <a:pt x="14" y="90"/>
                    <a:pt x="11" y="90"/>
                    <a:pt x="9" y="88"/>
                  </a:cubicBezTo>
                  <a:cubicBezTo>
                    <a:pt x="7" y="87"/>
                    <a:pt x="6" y="87"/>
                    <a:pt x="5" y="85"/>
                  </a:cubicBezTo>
                  <a:cubicBezTo>
                    <a:pt x="4" y="85"/>
                    <a:pt x="4" y="85"/>
                    <a:pt x="4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3" y="82"/>
                    <a:pt x="3" y="82"/>
                    <a:pt x="2" y="82"/>
                  </a:cubicBezTo>
                  <a:cubicBezTo>
                    <a:pt x="1" y="79"/>
                    <a:pt x="0" y="76"/>
                    <a:pt x="0" y="74"/>
                  </a:cubicBezTo>
                  <a:cubicBezTo>
                    <a:pt x="0" y="71"/>
                    <a:pt x="1" y="68"/>
                    <a:pt x="2" y="66"/>
                  </a:cubicBezTo>
                  <a:cubicBezTo>
                    <a:pt x="3" y="62"/>
                    <a:pt x="5" y="58"/>
                    <a:pt x="8" y="55"/>
                  </a:cubicBezTo>
                  <a:cubicBezTo>
                    <a:pt x="10" y="52"/>
                    <a:pt x="13" y="49"/>
                    <a:pt x="15" y="47"/>
                  </a:cubicBezTo>
                  <a:cubicBezTo>
                    <a:pt x="20" y="41"/>
                    <a:pt x="25" y="37"/>
                    <a:pt x="30" y="32"/>
                  </a:cubicBezTo>
                  <a:cubicBezTo>
                    <a:pt x="35" y="28"/>
                    <a:pt x="40" y="24"/>
                    <a:pt x="45" y="21"/>
                  </a:cubicBezTo>
                  <a:cubicBezTo>
                    <a:pt x="54" y="14"/>
                    <a:pt x="62" y="9"/>
                    <a:pt x="67" y="5"/>
                  </a:cubicBezTo>
                  <a:cubicBezTo>
                    <a:pt x="73" y="1"/>
                    <a:pt x="76" y="0"/>
                    <a:pt x="7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ïṡľïd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05CDC38-CFAA-4FDA-B018-A7ECE85AC83E}"/>
                </a:ext>
              </a:extLst>
            </p:cNvPr>
            <p:cNvSpPr/>
            <p:nvPr/>
          </p:nvSpPr>
          <p:spPr bwMode="auto">
            <a:xfrm>
              <a:off x="4938571" y="4552174"/>
              <a:ext cx="229110" cy="449734"/>
            </a:xfrm>
            <a:custGeom>
              <a:avLst/>
              <a:gdLst>
                <a:gd name="T0" fmla="*/ 20 w 65"/>
                <a:gd name="T1" fmla="*/ 0 h 128"/>
                <a:gd name="T2" fmla="*/ 16 w 65"/>
                <a:gd name="T3" fmla="*/ 10 h 128"/>
                <a:gd name="T4" fmla="*/ 12 w 65"/>
                <a:gd name="T5" fmla="*/ 22 h 128"/>
                <a:gd name="T6" fmla="*/ 9 w 65"/>
                <a:gd name="T7" fmla="*/ 38 h 128"/>
                <a:gd name="T8" fmla="*/ 9 w 65"/>
                <a:gd name="T9" fmla="*/ 57 h 128"/>
                <a:gd name="T10" fmla="*/ 12 w 65"/>
                <a:gd name="T11" fmla="*/ 77 h 128"/>
                <a:gd name="T12" fmla="*/ 18 w 65"/>
                <a:gd name="T13" fmla="*/ 99 h 128"/>
                <a:gd name="T14" fmla="*/ 30 w 65"/>
                <a:gd name="T15" fmla="*/ 114 h 128"/>
                <a:gd name="T16" fmla="*/ 37 w 65"/>
                <a:gd name="T17" fmla="*/ 115 h 128"/>
                <a:gd name="T18" fmla="*/ 38 w 65"/>
                <a:gd name="T19" fmla="*/ 114 h 128"/>
                <a:gd name="T20" fmla="*/ 39 w 65"/>
                <a:gd name="T21" fmla="*/ 111 h 128"/>
                <a:gd name="T22" fmla="*/ 39 w 65"/>
                <a:gd name="T23" fmla="*/ 89 h 128"/>
                <a:gd name="T24" fmla="*/ 38 w 65"/>
                <a:gd name="T25" fmla="*/ 77 h 128"/>
                <a:gd name="T26" fmla="*/ 39 w 65"/>
                <a:gd name="T27" fmla="*/ 71 h 128"/>
                <a:gd name="T28" fmla="*/ 41 w 65"/>
                <a:gd name="T29" fmla="*/ 66 h 128"/>
                <a:gd name="T30" fmla="*/ 47 w 65"/>
                <a:gd name="T31" fmla="*/ 47 h 128"/>
                <a:gd name="T32" fmla="*/ 60 w 65"/>
                <a:gd name="T33" fmla="*/ 21 h 128"/>
                <a:gd name="T34" fmla="*/ 65 w 65"/>
                <a:gd name="T35" fmla="*/ 11 h 128"/>
                <a:gd name="T36" fmla="*/ 54 w 65"/>
                <a:gd name="T37" fmla="*/ 50 h 128"/>
                <a:gd name="T38" fmla="*/ 50 w 65"/>
                <a:gd name="T39" fmla="*/ 68 h 128"/>
                <a:gd name="T40" fmla="*/ 49 w 65"/>
                <a:gd name="T41" fmla="*/ 73 h 128"/>
                <a:gd name="T42" fmla="*/ 49 w 65"/>
                <a:gd name="T43" fmla="*/ 78 h 128"/>
                <a:gd name="T44" fmla="*/ 49 w 65"/>
                <a:gd name="T45" fmla="*/ 88 h 128"/>
                <a:gd name="T46" fmla="*/ 51 w 65"/>
                <a:gd name="T47" fmla="*/ 100 h 128"/>
                <a:gd name="T48" fmla="*/ 51 w 65"/>
                <a:gd name="T49" fmla="*/ 113 h 128"/>
                <a:gd name="T50" fmla="*/ 48 w 65"/>
                <a:gd name="T51" fmla="*/ 120 h 128"/>
                <a:gd name="T52" fmla="*/ 40 w 65"/>
                <a:gd name="T53" fmla="*/ 127 h 128"/>
                <a:gd name="T54" fmla="*/ 24 w 65"/>
                <a:gd name="T55" fmla="*/ 125 h 128"/>
                <a:gd name="T56" fmla="*/ 14 w 65"/>
                <a:gd name="T57" fmla="*/ 115 h 128"/>
                <a:gd name="T58" fmla="*/ 7 w 65"/>
                <a:gd name="T59" fmla="*/ 103 h 128"/>
                <a:gd name="T60" fmla="*/ 1 w 65"/>
                <a:gd name="T61" fmla="*/ 79 h 128"/>
                <a:gd name="T62" fmla="*/ 0 w 65"/>
                <a:gd name="T63" fmla="*/ 57 h 128"/>
                <a:gd name="T64" fmla="*/ 2 w 65"/>
                <a:gd name="T65" fmla="*/ 37 h 128"/>
                <a:gd name="T66" fmla="*/ 13 w 65"/>
                <a:gd name="T67" fmla="*/ 9 h 128"/>
                <a:gd name="T68" fmla="*/ 20 w 65"/>
                <a:gd name="T6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5" h="128">
                  <a:moveTo>
                    <a:pt x="20" y="0"/>
                  </a:moveTo>
                  <a:cubicBezTo>
                    <a:pt x="20" y="0"/>
                    <a:pt x="18" y="4"/>
                    <a:pt x="16" y="10"/>
                  </a:cubicBezTo>
                  <a:cubicBezTo>
                    <a:pt x="14" y="14"/>
                    <a:pt x="13" y="18"/>
                    <a:pt x="12" y="22"/>
                  </a:cubicBezTo>
                  <a:cubicBezTo>
                    <a:pt x="11" y="27"/>
                    <a:pt x="10" y="32"/>
                    <a:pt x="9" y="38"/>
                  </a:cubicBezTo>
                  <a:cubicBezTo>
                    <a:pt x="8" y="44"/>
                    <a:pt x="8" y="50"/>
                    <a:pt x="9" y="57"/>
                  </a:cubicBezTo>
                  <a:cubicBezTo>
                    <a:pt x="9" y="63"/>
                    <a:pt x="10" y="70"/>
                    <a:pt x="12" y="77"/>
                  </a:cubicBezTo>
                  <a:cubicBezTo>
                    <a:pt x="13" y="85"/>
                    <a:pt x="15" y="92"/>
                    <a:pt x="18" y="99"/>
                  </a:cubicBezTo>
                  <a:cubicBezTo>
                    <a:pt x="21" y="105"/>
                    <a:pt x="25" y="112"/>
                    <a:pt x="30" y="114"/>
                  </a:cubicBezTo>
                  <a:cubicBezTo>
                    <a:pt x="32" y="115"/>
                    <a:pt x="35" y="116"/>
                    <a:pt x="37" y="115"/>
                  </a:cubicBezTo>
                  <a:cubicBezTo>
                    <a:pt x="38" y="115"/>
                    <a:pt x="38" y="115"/>
                    <a:pt x="38" y="114"/>
                  </a:cubicBezTo>
                  <a:cubicBezTo>
                    <a:pt x="39" y="114"/>
                    <a:pt x="39" y="113"/>
                    <a:pt x="39" y="111"/>
                  </a:cubicBezTo>
                  <a:cubicBezTo>
                    <a:pt x="40" y="105"/>
                    <a:pt x="39" y="97"/>
                    <a:pt x="39" y="89"/>
                  </a:cubicBezTo>
                  <a:cubicBezTo>
                    <a:pt x="38" y="85"/>
                    <a:pt x="38" y="81"/>
                    <a:pt x="38" y="77"/>
                  </a:cubicBezTo>
                  <a:cubicBezTo>
                    <a:pt x="39" y="75"/>
                    <a:pt x="39" y="73"/>
                    <a:pt x="39" y="71"/>
                  </a:cubicBezTo>
                  <a:cubicBezTo>
                    <a:pt x="40" y="69"/>
                    <a:pt x="40" y="68"/>
                    <a:pt x="41" y="66"/>
                  </a:cubicBezTo>
                  <a:cubicBezTo>
                    <a:pt x="43" y="59"/>
                    <a:pt x="45" y="53"/>
                    <a:pt x="47" y="47"/>
                  </a:cubicBezTo>
                  <a:cubicBezTo>
                    <a:pt x="52" y="36"/>
                    <a:pt x="57" y="27"/>
                    <a:pt x="60" y="21"/>
                  </a:cubicBezTo>
                  <a:cubicBezTo>
                    <a:pt x="63" y="15"/>
                    <a:pt x="65" y="11"/>
                    <a:pt x="65" y="11"/>
                  </a:cubicBezTo>
                  <a:cubicBezTo>
                    <a:pt x="65" y="11"/>
                    <a:pt x="61" y="27"/>
                    <a:pt x="54" y="50"/>
                  </a:cubicBezTo>
                  <a:cubicBezTo>
                    <a:pt x="53" y="55"/>
                    <a:pt x="51" y="62"/>
                    <a:pt x="50" y="68"/>
                  </a:cubicBezTo>
                  <a:cubicBezTo>
                    <a:pt x="49" y="70"/>
                    <a:pt x="49" y="72"/>
                    <a:pt x="49" y="73"/>
                  </a:cubicBezTo>
                  <a:cubicBezTo>
                    <a:pt x="49" y="74"/>
                    <a:pt x="49" y="76"/>
                    <a:pt x="49" y="78"/>
                  </a:cubicBezTo>
                  <a:cubicBezTo>
                    <a:pt x="49" y="81"/>
                    <a:pt x="49" y="85"/>
                    <a:pt x="49" y="88"/>
                  </a:cubicBezTo>
                  <a:cubicBezTo>
                    <a:pt x="50" y="92"/>
                    <a:pt x="50" y="96"/>
                    <a:pt x="51" y="100"/>
                  </a:cubicBezTo>
                  <a:cubicBezTo>
                    <a:pt x="51" y="104"/>
                    <a:pt x="51" y="108"/>
                    <a:pt x="51" y="113"/>
                  </a:cubicBezTo>
                  <a:cubicBezTo>
                    <a:pt x="50" y="115"/>
                    <a:pt x="50" y="118"/>
                    <a:pt x="48" y="120"/>
                  </a:cubicBezTo>
                  <a:cubicBezTo>
                    <a:pt x="47" y="123"/>
                    <a:pt x="44" y="126"/>
                    <a:pt x="40" y="127"/>
                  </a:cubicBezTo>
                  <a:cubicBezTo>
                    <a:pt x="35" y="128"/>
                    <a:pt x="29" y="127"/>
                    <a:pt x="24" y="125"/>
                  </a:cubicBezTo>
                  <a:cubicBezTo>
                    <a:pt x="20" y="122"/>
                    <a:pt x="16" y="118"/>
                    <a:pt x="14" y="115"/>
                  </a:cubicBezTo>
                  <a:cubicBezTo>
                    <a:pt x="11" y="111"/>
                    <a:pt x="9" y="107"/>
                    <a:pt x="7" y="103"/>
                  </a:cubicBezTo>
                  <a:cubicBezTo>
                    <a:pt x="4" y="95"/>
                    <a:pt x="3" y="87"/>
                    <a:pt x="1" y="79"/>
                  </a:cubicBezTo>
                  <a:cubicBezTo>
                    <a:pt x="0" y="72"/>
                    <a:pt x="0" y="64"/>
                    <a:pt x="0" y="57"/>
                  </a:cubicBezTo>
                  <a:cubicBezTo>
                    <a:pt x="0" y="50"/>
                    <a:pt x="1" y="43"/>
                    <a:pt x="2" y="37"/>
                  </a:cubicBezTo>
                  <a:cubicBezTo>
                    <a:pt x="5" y="25"/>
                    <a:pt x="10" y="15"/>
                    <a:pt x="13" y="9"/>
                  </a:cubicBezTo>
                  <a:cubicBezTo>
                    <a:pt x="17" y="3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íŝlïd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D546176-2118-421D-BBC6-D4DAF92425EA}"/>
                </a:ext>
              </a:extLst>
            </p:cNvPr>
            <p:cNvSpPr/>
            <p:nvPr/>
          </p:nvSpPr>
          <p:spPr bwMode="auto">
            <a:xfrm>
              <a:off x="5121859" y="4608179"/>
              <a:ext cx="276629" cy="602474"/>
            </a:xfrm>
            <a:custGeom>
              <a:avLst/>
              <a:gdLst>
                <a:gd name="T0" fmla="*/ 3 w 78"/>
                <a:gd name="T1" fmla="*/ 23 h 171"/>
                <a:gd name="T2" fmla="*/ 3 w 78"/>
                <a:gd name="T3" fmla="*/ 37 h 171"/>
                <a:gd name="T4" fmla="*/ 9 w 78"/>
                <a:gd name="T5" fmla="*/ 74 h 171"/>
                <a:gd name="T6" fmla="*/ 17 w 78"/>
                <a:gd name="T7" fmla="*/ 97 h 171"/>
                <a:gd name="T8" fmla="*/ 30 w 78"/>
                <a:gd name="T9" fmla="*/ 121 h 171"/>
                <a:gd name="T10" fmla="*/ 48 w 78"/>
                <a:gd name="T11" fmla="*/ 145 h 171"/>
                <a:gd name="T12" fmla="*/ 58 w 78"/>
                <a:gd name="T13" fmla="*/ 155 h 171"/>
                <a:gd name="T14" fmla="*/ 63 w 78"/>
                <a:gd name="T15" fmla="*/ 158 h 171"/>
                <a:gd name="T16" fmla="*/ 64 w 78"/>
                <a:gd name="T17" fmla="*/ 159 h 171"/>
                <a:gd name="T18" fmla="*/ 64 w 78"/>
                <a:gd name="T19" fmla="*/ 159 h 171"/>
                <a:gd name="T20" fmla="*/ 64 w 78"/>
                <a:gd name="T21" fmla="*/ 159 h 171"/>
                <a:gd name="T22" fmla="*/ 64 w 78"/>
                <a:gd name="T23" fmla="*/ 159 h 171"/>
                <a:gd name="T24" fmla="*/ 64 w 78"/>
                <a:gd name="T25" fmla="*/ 159 h 171"/>
                <a:gd name="T26" fmla="*/ 65 w 78"/>
                <a:gd name="T27" fmla="*/ 158 h 171"/>
                <a:gd name="T28" fmla="*/ 65 w 78"/>
                <a:gd name="T29" fmla="*/ 158 h 171"/>
                <a:gd name="T30" fmla="*/ 65 w 78"/>
                <a:gd name="T31" fmla="*/ 158 h 171"/>
                <a:gd name="T32" fmla="*/ 65 w 78"/>
                <a:gd name="T33" fmla="*/ 158 h 171"/>
                <a:gd name="T34" fmla="*/ 65 w 78"/>
                <a:gd name="T35" fmla="*/ 158 h 171"/>
                <a:gd name="T36" fmla="*/ 65 w 78"/>
                <a:gd name="T37" fmla="*/ 156 h 171"/>
                <a:gd name="T38" fmla="*/ 66 w 78"/>
                <a:gd name="T39" fmla="*/ 149 h 171"/>
                <a:gd name="T40" fmla="*/ 64 w 78"/>
                <a:gd name="T41" fmla="*/ 134 h 171"/>
                <a:gd name="T42" fmla="*/ 60 w 78"/>
                <a:gd name="T43" fmla="*/ 104 h 171"/>
                <a:gd name="T44" fmla="*/ 58 w 78"/>
                <a:gd name="T45" fmla="*/ 90 h 171"/>
                <a:gd name="T46" fmla="*/ 58 w 78"/>
                <a:gd name="T47" fmla="*/ 86 h 171"/>
                <a:gd name="T48" fmla="*/ 58 w 78"/>
                <a:gd name="T49" fmla="*/ 85 h 171"/>
                <a:gd name="T50" fmla="*/ 57 w 78"/>
                <a:gd name="T51" fmla="*/ 83 h 171"/>
                <a:gd name="T52" fmla="*/ 57 w 78"/>
                <a:gd name="T53" fmla="*/ 76 h 171"/>
                <a:gd name="T54" fmla="*/ 59 w 78"/>
                <a:gd name="T55" fmla="*/ 50 h 171"/>
                <a:gd name="T56" fmla="*/ 64 w 78"/>
                <a:gd name="T57" fmla="*/ 29 h 171"/>
                <a:gd name="T58" fmla="*/ 69 w 78"/>
                <a:gd name="T59" fmla="*/ 13 h 171"/>
                <a:gd name="T60" fmla="*/ 74 w 78"/>
                <a:gd name="T61" fmla="*/ 4 h 171"/>
                <a:gd name="T62" fmla="*/ 76 w 78"/>
                <a:gd name="T63" fmla="*/ 0 h 171"/>
                <a:gd name="T64" fmla="*/ 72 w 78"/>
                <a:gd name="T65" fmla="*/ 14 h 171"/>
                <a:gd name="T66" fmla="*/ 68 w 78"/>
                <a:gd name="T67" fmla="*/ 30 h 171"/>
                <a:gd name="T68" fmla="*/ 66 w 78"/>
                <a:gd name="T69" fmla="*/ 51 h 171"/>
                <a:gd name="T70" fmla="*/ 66 w 78"/>
                <a:gd name="T71" fmla="*/ 75 h 171"/>
                <a:gd name="T72" fmla="*/ 67 w 78"/>
                <a:gd name="T73" fmla="*/ 82 h 171"/>
                <a:gd name="T74" fmla="*/ 67 w 78"/>
                <a:gd name="T75" fmla="*/ 84 h 171"/>
                <a:gd name="T76" fmla="*/ 67 w 78"/>
                <a:gd name="T77" fmla="*/ 85 h 171"/>
                <a:gd name="T78" fmla="*/ 68 w 78"/>
                <a:gd name="T79" fmla="*/ 89 h 171"/>
                <a:gd name="T80" fmla="*/ 70 w 78"/>
                <a:gd name="T81" fmla="*/ 103 h 171"/>
                <a:gd name="T82" fmla="*/ 76 w 78"/>
                <a:gd name="T83" fmla="*/ 132 h 171"/>
                <a:gd name="T84" fmla="*/ 77 w 78"/>
                <a:gd name="T85" fmla="*/ 148 h 171"/>
                <a:gd name="T86" fmla="*/ 77 w 78"/>
                <a:gd name="T87" fmla="*/ 157 h 171"/>
                <a:gd name="T88" fmla="*/ 76 w 78"/>
                <a:gd name="T89" fmla="*/ 162 h 171"/>
                <a:gd name="T90" fmla="*/ 72 w 78"/>
                <a:gd name="T91" fmla="*/ 168 h 171"/>
                <a:gd name="T92" fmla="*/ 70 w 78"/>
                <a:gd name="T93" fmla="*/ 169 h 171"/>
                <a:gd name="T94" fmla="*/ 68 w 78"/>
                <a:gd name="T95" fmla="*/ 170 h 171"/>
                <a:gd name="T96" fmla="*/ 67 w 78"/>
                <a:gd name="T97" fmla="*/ 170 h 171"/>
                <a:gd name="T98" fmla="*/ 67 w 78"/>
                <a:gd name="T99" fmla="*/ 170 h 171"/>
                <a:gd name="T100" fmla="*/ 66 w 78"/>
                <a:gd name="T101" fmla="*/ 170 h 171"/>
                <a:gd name="T102" fmla="*/ 65 w 78"/>
                <a:gd name="T103" fmla="*/ 170 h 171"/>
                <a:gd name="T104" fmla="*/ 65 w 78"/>
                <a:gd name="T105" fmla="*/ 170 h 171"/>
                <a:gd name="T106" fmla="*/ 65 w 78"/>
                <a:gd name="T107" fmla="*/ 170 h 171"/>
                <a:gd name="T108" fmla="*/ 58 w 78"/>
                <a:gd name="T109" fmla="*/ 169 h 171"/>
                <a:gd name="T110" fmla="*/ 50 w 78"/>
                <a:gd name="T111" fmla="*/ 164 h 171"/>
                <a:gd name="T112" fmla="*/ 39 w 78"/>
                <a:gd name="T113" fmla="*/ 153 h 171"/>
                <a:gd name="T114" fmla="*/ 21 w 78"/>
                <a:gd name="T115" fmla="*/ 127 h 171"/>
                <a:gd name="T116" fmla="*/ 9 w 78"/>
                <a:gd name="T117" fmla="*/ 101 h 171"/>
                <a:gd name="T118" fmla="*/ 5 w 78"/>
                <a:gd name="T119" fmla="*/ 88 h 171"/>
                <a:gd name="T120" fmla="*/ 3 w 78"/>
                <a:gd name="T121" fmla="*/ 76 h 171"/>
                <a:gd name="T122" fmla="*/ 1 w 78"/>
                <a:gd name="T123" fmla="*/ 37 h 171"/>
                <a:gd name="T124" fmla="*/ 3 w 78"/>
                <a:gd name="T125" fmla="*/ 23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8" h="171">
                  <a:moveTo>
                    <a:pt x="3" y="23"/>
                  </a:moveTo>
                  <a:cubicBezTo>
                    <a:pt x="3" y="23"/>
                    <a:pt x="3" y="28"/>
                    <a:pt x="3" y="37"/>
                  </a:cubicBezTo>
                  <a:cubicBezTo>
                    <a:pt x="4" y="47"/>
                    <a:pt x="6" y="59"/>
                    <a:pt x="9" y="74"/>
                  </a:cubicBezTo>
                  <a:cubicBezTo>
                    <a:pt x="11" y="82"/>
                    <a:pt x="14" y="89"/>
                    <a:pt x="17" y="97"/>
                  </a:cubicBezTo>
                  <a:cubicBezTo>
                    <a:pt x="21" y="105"/>
                    <a:pt x="25" y="113"/>
                    <a:pt x="30" y="121"/>
                  </a:cubicBezTo>
                  <a:cubicBezTo>
                    <a:pt x="35" y="130"/>
                    <a:pt x="41" y="138"/>
                    <a:pt x="48" y="145"/>
                  </a:cubicBezTo>
                  <a:cubicBezTo>
                    <a:pt x="51" y="149"/>
                    <a:pt x="54" y="152"/>
                    <a:pt x="58" y="155"/>
                  </a:cubicBezTo>
                  <a:cubicBezTo>
                    <a:pt x="60" y="156"/>
                    <a:pt x="61" y="158"/>
                    <a:pt x="63" y="158"/>
                  </a:cubicBezTo>
                  <a:cubicBezTo>
                    <a:pt x="64" y="158"/>
                    <a:pt x="64" y="159"/>
                    <a:pt x="64" y="159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64" y="159"/>
                    <a:pt x="65" y="158"/>
                    <a:pt x="64" y="159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65" y="158"/>
                    <a:pt x="65" y="158"/>
                    <a:pt x="65" y="158"/>
                  </a:cubicBezTo>
                  <a:cubicBezTo>
                    <a:pt x="65" y="158"/>
                    <a:pt x="65" y="158"/>
                    <a:pt x="65" y="158"/>
                  </a:cubicBezTo>
                  <a:cubicBezTo>
                    <a:pt x="65" y="158"/>
                    <a:pt x="65" y="158"/>
                    <a:pt x="65" y="158"/>
                  </a:cubicBezTo>
                  <a:cubicBezTo>
                    <a:pt x="65" y="158"/>
                    <a:pt x="65" y="158"/>
                    <a:pt x="65" y="158"/>
                  </a:cubicBezTo>
                  <a:cubicBezTo>
                    <a:pt x="64" y="158"/>
                    <a:pt x="65" y="158"/>
                    <a:pt x="65" y="158"/>
                  </a:cubicBezTo>
                  <a:cubicBezTo>
                    <a:pt x="65" y="157"/>
                    <a:pt x="65" y="157"/>
                    <a:pt x="65" y="156"/>
                  </a:cubicBezTo>
                  <a:cubicBezTo>
                    <a:pt x="66" y="154"/>
                    <a:pt x="66" y="151"/>
                    <a:pt x="66" y="149"/>
                  </a:cubicBezTo>
                  <a:cubicBezTo>
                    <a:pt x="65" y="144"/>
                    <a:pt x="65" y="139"/>
                    <a:pt x="64" y="134"/>
                  </a:cubicBezTo>
                  <a:cubicBezTo>
                    <a:pt x="63" y="124"/>
                    <a:pt x="61" y="114"/>
                    <a:pt x="60" y="104"/>
                  </a:cubicBezTo>
                  <a:cubicBezTo>
                    <a:pt x="59" y="99"/>
                    <a:pt x="58" y="95"/>
                    <a:pt x="58" y="90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7" y="83"/>
                    <a:pt x="57" y="83"/>
                    <a:pt x="57" y="83"/>
                  </a:cubicBezTo>
                  <a:cubicBezTo>
                    <a:pt x="57" y="81"/>
                    <a:pt x="57" y="78"/>
                    <a:pt x="57" y="76"/>
                  </a:cubicBezTo>
                  <a:cubicBezTo>
                    <a:pt x="57" y="67"/>
                    <a:pt x="58" y="58"/>
                    <a:pt x="59" y="50"/>
                  </a:cubicBezTo>
                  <a:cubicBezTo>
                    <a:pt x="60" y="42"/>
                    <a:pt x="62" y="35"/>
                    <a:pt x="64" y="29"/>
                  </a:cubicBezTo>
                  <a:cubicBezTo>
                    <a:pt x="65" y="23"/>
                    <a:pt x="67" y="18"/>
                    <a:pt x="69" y="13"/>
                  </a:cubicBezTo>
                  <a:cubicBezTo>
                    <a:pt x="71" y="9"/>
                    <a:pt x="73" y="6"/>
                    <a:pt x="74" y="4"/>
                  </a:cubicBezTo>
                  <a:cubicBezTo>
                    <a:pt x="75" y="1"/>
                    <a:pt x="76" y="0"/>
                    <a:pt x="76" y="0"/>
                  </a:cubicBezTo>
                  <a:cubicBezTo>
                    <a:pt x="76" y="0"/>
                    <a:pt x="74" y="5"/>
                    <a:pt x="72" y="14"/>
                  </a:cubicBezTo>
                  <a:cubicBezTo>
                    <a:pt x="70" y="18"/>
                    <a:pt x="69" y="24"/>
                    <a:pt x="68" y="30"/>
                  </a:cubicBezTo>
                  <a:cubicBezTo>
                    <a:pt x="67" y="36"/>
                    <a:pt x="66" y="43"/>
                    <a:pt x="66" y="51"/>
                  </a:cubicBezTo>
                  <a:cubicBezTo>
                    <a:pt x="65" y="58"/>
                    <a:pt x="65" y="67"/>
                    <a:pt x="66" y="75"/>
                  </a:cubicBezTo>
                  <a:cubicBezTo>
                    <a:pt x="66" y="77"/>
                    <a:pt x="67" y="80"/>
                    <a:pt x="67" y="82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9" y="93"/>
                    <a:pt x="69" y="98"/>
                    <a:pt x="70" y="103"/>
                  </a:cubicBezTo>
                  <a:cubicBezTo>
                    <a:pt x="72" y="112"/>
                    <a:pt x="74" y="122"/>
                    <a:pt x="76" y="132"/>
                  </a:cubicBezTo>
                  <a:cubicBezTo>
                    <a:pt x="76" y="138"/>
                    <a:pt x="77" y="143"/>
                    <a:pt x="77" y="148"/>
                  </a:cubicBezTo>
                  <a:cubicBezTo>
                    <a:pt x="78" y="151"/>
                    <a:pt x="78" y="154"/>
                    <a:pt x="77" y="157"/>
                  </a:cubicBezTo>
                  <a:cubicBezTo>
                    <a:pt x="77" y="159"/>
                    <a:pt x="77" y="161"/>
                    <a:pt x="76" y="162"/>
                  </a:cubicBezTo>
                  <a:cubicBezTo>
                    <a:pt x="75" y="164"/>
                    <a:pt x="74" y="167"/>
                    <a:pt x="72" y="168"/>
                  </a:cubicBezTo>
                  <a:cubicBezTo>
                    <a:pt x="71" y="168"/>
                    <a:pt x="71" y="169"/>
                    <a:pt x="70" y="169"/>
                  </a:cubicBezTo>
                  <a:cubicBezTo>
                    <a:pt x="69" y="169"/>
                    <a:pt x="69" y="170"/>
                    <a:pt x="68" y="170"/>
                  </a:cubicBezTo>
                  <a:cubicBezTo>
                    <a:pt x="67" y="170"/>
                    <a:pt x="67" y="170"/>
                    <a:pt x="67" y="170"/>
                  </a:cubicBezTo>
                  <a:cubicBezTo>
                    <a:pt x="67" y="170"/>
                    <a:pt x="67" y="170"/>
                    <a:pt x="67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5" y="171"/>
                    <a:pt x="66" y="170"/>
                    <a:pt x="65" y="170"/>
                  </a:cubicBezTo>
                  <a:cubicBezTo>
                    <a:pt x="65" y="170"/>
                    <a:pt x="65" y="170"/>
                    <a:pt x="65" y="170"/>
                  </a:cubicBezTo>
                  <a:cubicBezTo>
                    <a:pt x="65" y="170"/>
                    <a:pt x="65" y="170"/>
                    <a:pt x="65" y="170"/>
                  </a:cubicBezTo>
                  <a:cubicBezTo>
                    <a:pt x="62" y="171"/>
                    <a:pt x="60" y="170"/>
                    <a:pt x="58" y="169"/>
                  </a:cubicBezTo>
                  <a:cubicBezTo>
                    <a:pt x="55" y="168"/>
                    <a:pt x="53" y="166"/>
                    <a:pt x="50" y="164"/>
                  </a:cubicBezTo>
                  <a:cubicBezTo>
                    <a:pt x="46" y="161"/>
                    <a:pt x="42" y="157"/>
                    <a:pt x="39" y="153"/>
                  </a:cubicBezTo>
                  <a:cubicBezTo>
                    <a:pt x="32" y="144"/>
                    <a:pt x="26" y="136"/>
                    <a:pt x="21" y="127"/>
                  </a:cubicBezTo>
                  <a:cubicBezTo>
                    <a:pt x="16" y="118"/>
                    <a:pt x="12" y="109"/>
                    <a:pt x="9" y="101"/>
                  </a:cubicBezTo>
                  <a:cubicBezTo>
                    <a:pt x="7" y="96"/>
                    <a:pt x="6" y="92"/>
                    <a:pt x="5" y="88"/>
                  </a:cubicBezTo>
                  <a:cubicBezTo>
                    <a:pt x="4" y="84"/>
                    <a:pt x="3" y="80"/>
                    <a:pt x="3" y="76"/>
                  </a:cubicBezTo>
                  <a:cubicBezTo>
                    <a:pt x="0" y="60"/>
                    <a:pt x="0" y="47"/>
                    <a:pt x="1" y="37"/>
                  </a:cubicBezTo>
                  <a:cubicBezTo>
                    <a:pt x="2" y="28"/>
                    <a:pt x="3" y="23"/>
                    <a:pt x="3" y="23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iS1îḍ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049E86D-1F6E-49BD-804B-F4BC297FB546}"/>
                </a:ext>
              </a:extLst>
            </p:cNvPr>
            <p:cNvSpPr/>
            <p:nvPr/>
          </p:nvSpPr>
          <p:spPr bwMode="auto">
            <a:xfrm>
              <a:off x="6700172" y="2895794"/>
              <a:ext cx="45822" cy="45822"/>
            </a:xfrm>
            <a:custGeom>
              <a:avLst/>
              <a:gdLst>
                <a:gd name="T0" fmla="*/ 13 w 13"/>
                <a:gd name="T1" fmla="*/ 6 h 13"/>
                <a:gd name="T2" fmla="*/ 7 w 13"/>
                <a:gd name="T3" fmla="*/ 12 h 13"/>
                <a:gd name="T4" fmla="*/ 1 w 13"/>
                <a:gd name="T5" fmla="*/ 7 h 13"/>
                <a:gd name="T6" fmla="*/ 6 w 13"/>
                <a:gd name="T7" fmla="*/ 0 h 13"/>
                <a:gd name="T8" fmla="*/ 13 w 1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3" y="6"/>
                  </a:moveTo>
                  <a:cubicBezTo>
                    <a:pt x="13" y="9"/>
                    <a:pt x="11" y="12"/>
                    <a:pt x="7" y="12"/>
                  </a:cubicBezTo>
                  <a:cubicBezTo>
                    <a:pt x="4" y="13"/>
                    <a:pt x="1" y="10"/>
                    <a:pt x="1" y="7"/>
                  </a:cubicBezTo>
                  <a:cubicBezTo>
                    <a:pt x="0" y="4"/>
                    <a:pt x="3" y="1"/>
                    <a:pt x="6" y="0"/>
                  </a:cubicBezTo>
                  <a:cubicBezTo>
                    <a:pt x="10" y="0"/>
                    <a:pt x="13" y="2"/>
                    <a:pt x="13" y="6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ṧļîḑ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61DC133-15AD-4788-920B-B3CC749A0262}"/>
                </a:ext>
              </a:extLst>
            </p:cNvPr>
            <p:cNvSpPr/>
            <p:nvPr/>
          </p:nvSpPr>
          <p:spPr bwMode="auto">
            <a:xfrm>
              <a:off x="3234673" y="4048132"/>
              <a:ext cx="1154035" cy="2089143"/>
            </a:xfrm>
            <a:custGeom>
              <a:avLst/>
              <a:gdLst>
                <a:gd name="T0" fmla="*/ 2 w 327"/>
                <a:gd name="T1" fmla="*/ 8 h 593"/>
                <a:gd name="T2" fmla="*/ 5 w 327"/>
                <a:gd name="T3" fmla="*/ 65 h 593"/>
                <a:gd name="T4" fmla="*/ 11 w 327"/>
                <a:gd name="T5" fmla="*/ 110 h 593"/>
                <a:gd name="T6" fmla="*/ 22 w 327"/>
                <a:gd name="T7" fmla="*/ 162 h 593"/>
                <a:gd name="T8" fmla="*/ 38 w 327"/>
                <a:gd name="T9" fmla="*/ 220 h 593"/>
                <a:gd name="T10" fmla="*/ 60 w 327"/>
                <a:gd name="T11" fmla="*/ 280 h 593"/>
                <a:gd name="T12" fmla="*/ 74 w 327"/>
                <a:gd name="T13" fmla="*/ 314 h 593"/>
                <a:gd name="T14" fmla="*/ 80 w 327"/>
                <a:gd name="T15" fmla="*/ 325 h 593"/>
                <a:gd name="T16" fmla="*/ 91 w 327"/>
                <a:gd name="T17" fmla="*/ 347 h 593"/>
                <a:gd name="T18" fmla="*/ 103 w 327"/>
                <a:gd name="T19" fmla="*/ 369 h 593"/>
                <a:gd name="T20" fmla="*/ 129 w 327"/>
                <a:gd name="T21" fmla="*/ 409 h 593"/>
                <a:gd name="T22" fmla="*/ 149 w 327"/>
                <a:gd name="T23" fmla="*/ 435 h 593"/>
                <a:gd name="T24" fmla="*/ 168 w 327"/>
                <a:gd name="T25" fmla="*/ 459 h 593"/>
                <a:gd name="T26" fmla="*/ 189 w 327"/>
                <a:gd name="T27" fmla="*/ 481 h 593"/>
                <a:gd name="T28" fmla="*/ 209 w 327"/>
                <a:gd name="T29" fmla="*/ 501 h 593"/>
                <a:gd name="T30" fmla="*/ 238 w 327"/>
                <a:gd name="T31" fmla="*/ 527 h 593"/>
                <a:gd name="T32" fmla="*/ 273 w 327"/>
                <a:gd name="T33" fmla="*/ 556 h 593"/>
                <a:gd name="T34" fmla="*/ 320 w 327"/>
                <a:gd name="T35" fmla="*/ 589 h 593"/>
                <a:gd name="T36" fmla="*/ 320 w 327"/>
                <a:gd name="T37" fmla="*/ 590 h 593"/>
                <a:gd name="T38" fmla="*/ 270 w 327"/>
                <a:gd name="T39" fmla="*/ 560 h 593"/>
                <a:gd name="T40" fmla="*/ 213 w 327"/>
                <a:gd name="T41" fmla="*/ 516 h 593"/>
                <a:gd name="T42" fmla="*/ 193 w 327"/>
                <a:gd name="T43" fmla="*/ 497 h 593"/>
                <a:gd name="T44" fmla="*/ 171 w 327"/>
                <a:gd name="T45" fmla="*/ 477 h 593"/>
                <a:gd name="T46" fmla="*/ 151 w 327"/>
                <a:gd name="T47" fmla="*/ 454 h 593"/>
                <a:gd name="T48" fmla="*/ 130 w 327"/>
                <a:gd name="T49" fmla="*/ 429 h 593"/>
                <a:gd name="T50" fmla="*/ 111 w 327"/>
                <a:gd name="T51" fmla="*/ 403 h 593"/>
                <a:gd name="T52" fmla="*/ 84 w 327"/>
                <a:gd name="T53" fmla="*/ 360 h 593"/>
                <a:gd name="T54" fmla="*/ 76 w 327"/>
                <a:gd name="T55" fmla="*/ 345 h 593"/>
                <a:gd name="T56" fmla="*/ 65 w 327"/>
                <a:gd name="T57" fmla="*/ 323 h 593"/>
                <a:gd name="T58" fmla="*/ 62 w 327"/>
                <a:gd name="T59" fmla="*/ 315 h 593"/>
                <a:gd name="T60" fmla="*/ 38 w 327"/>
                <a:gd name="T61" fmla="*/ 253 h 593"/>
                <a:gd name="T62" fmla="*/ 20 w 327"/>
                <a:gd name="T63" fmla="*/ 193 h 593"/>
                <a:gd name="T64" fmla="*/ 8 w 327"/>
                <a:gd name="T65" fmla="*/ 137 h 593"/>
                <a:gd name="T66" fmla="*/ 2 w 327"/>
                <a:gd name="T67" fmla="*/ 87 h 593"/>
                <a:gd name="T68" fmla="*/ 0 w 327"/>
                <a:gd name="T69" fmla="*/ 30 h 593"/>
                <a:gd name="T70" fmla="*/ 2 w 327"/>
                <a:gd name="T71" fmla="*/ 8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7" h="593">
                  <a:moveTo>
                    <a:pt x="3" y="0"/>
                  </a:moveTo>
                  <a:cubicBezTo>
                    <a:pt x="3" y="0"/>
                    <a:pt x="2" y="2"/>
                    <a:pt x="2" y="8"/>
                  </a:cubicBezTo>
                  <a:cubicBezTo>
                    <a:pt x="2" y="13"/>
                    <a:pt x="2" y="20"/>
                    <a:pt x="2" y="30"/>
                  </a:cubicBezTo>
                  <a:cubicBezTo>
                    <a:pt x="3" y="40"/>
                    <a:pt x="4" y="52"/>
                    <a:pt x="5" y="65"/>
                  </a:cubicBezTo>
                  <a:cubicBezTo>
                    <a:pt x="6" y="72"/>
                    <a:pt x="7" y="79"/>
                    <a:pt x="7" y="86"/>
                  </a:cubicBezTo>
                  <a:cubicBezTo>
                    <a:pt x="9" y="94"/>
                    <a:pt x="10" y="102"/>
                    <a:pt x="11" y="110"/>
                  </a:cubicBezTo>
                  <a:cubicBezTo>
                    <a:pt x="13" y="118"/>
                    <a:pt x="14" y="127"/>
                    <a:pt x="16" y="135"/>
                  </a:cubicBezTo>
                  <a:cubicBezTo>
                    <a:pt x="18" y="144"/>
                    <a:pt x="20" y="153"/>
                    <a:pt x="22" y="162"/>
                  </a:cubicBezTo>
                  <a:cubicBezTo>
                    <a:pt x="24" y="172"/>
                    <a:pt x="27" y="181"/>
                    <a:pt x="29" y="191"/>
                  </a:cubicBezTo>
                  <a:cubicBezTo>
                    <a:pt x="32" y="200"/>
                    <a:pt x="35" y="210"/>
                    <a:pt x="38" y="220"/>
                  </a:cubicBezTo>
                  <a:cubicBezTo>
                    <a:pt x="42" y="230"/>
                    <a:pt x="45" y="240"/>
                    <a:pt x="48" y="250"/>
                  </a:cubicBezTo>
                  <a:cubicBezTo>
                    <a:pt x="52" y="260"/>
                    <a:pt x="56" y="270"/>
                    <a:pt x="60" y="280"/>
                  </a:cubicBezTo>
                  <a:cubicBezTo>
                    <a:pt x="64" y="290"/>
                    <a:pt x="68" y="300"/>
                    <a:pt x="72" y="310"/>
                  </a:cubicBezTo>
                  <a:cubicBezTo>
                    <a:pt x="73" y="311"/>
                    <a:pt x="74" y="313"/>
                    <a:pt x="74" y="314"/>
                  </a:cubicBezTo>
                  <a:cubicBezTo>
                    <a:pt x="76" y="317"/>
                    <a:pt x="76" y="317"/>
                    <a:pt x="76" y="317"/>
                  </a:cubicBezTo>
                  <a:cubicBezTo>
                    <a:pt x="80" y="325"/>
                    <a:pt x="80" y="325"/>
                    <a:pt x="80" y="325"/>
                  </a:cubicBezTo>
                  <a:cubicBezTo>
                    <a:pt x="87" y="340"/>
                    <a:pt x="87" y="340"/>
                    <a:pt x="87" y="340"/>
                  </a:cubicBezTo>
                  <a:cubicBezTo>
                    <a:pt x="88" y="342"/>
                    <a:pt x="89" y="345"/>
                    <a:pt x="91" y="347"/>
                  </a:cubicBezTo>
                  <a:cubicBezTo>
                    <a:pt x="95" y="354"/>
                    <a:pt x="95" y="354"/>
                    <a:pt x="95" y="354"/>
                  </a:cubicBezTo>
                  <a:cubicBezTo>
                    <a:pt x="97" y="359"/>
                    <a:pt x="100" y="364"/>
                    <a:pt x="103" y="369"/>
                  </a:cubicBezTo>
                  <a:cubicBezTo>
                    <a:pt x="108" y="378"/>
                    <a:pt x="114" y="387"/>
                    <a:pt x="120" y="396"/>
                  </a:cubicBezTo>
                  <a:cubicBezTo>
                    <a:pt x="123" y="401"/>
                    <a:pt x="126" y="405"/>
                    <a:pt x="129" y="409"/>
                  </a:cubicBezTo>
                  <a:cubicBezTo>
                    <a:pt x="133" y="414"/>
                    <a:pt x="136" y="418"/>
                    <a:pt x="139" y="422"/>
                  </a:cubicBezTo>
                  <a:cubicBezTo>
                    <a:pt x="142" y="426"/>
                    <a:pt x="145" y="431"/>
                    <a:pt x="149" y="435"/>
                  </a:cubicBezTo>
                  <a:cubicBezTo>
                    <a:pt x="152" y="439"/>
                    <a:pt x="155" y="443"/>
                    <a:pt x="159" y="447"/>
                  </a:cubicBezTo>
                  <a:cubicBezTo>
                    <a:pt x="162" y="451"/>
                    <a:pt x="165" y="455"/>
                    <a:pt x="168" y="459"/>
                  </a:cubicBezTo>
                  <a:cubicBezTo>
                    <a:pt x="172" y="462"/>
                    <a:pt x="175" y="466"/>
                    <a:pt x="179" y="470"/>
                  </a:cubicBezTo>
                  <a:cubicBezTo>
                    <a:pt x="182" y="473"/>
                    <a:pt x="185" y="477"/>
                    <a:pt x="189" y="481"/>
                  </a:cubicBezTo>
                  <a:cubicBezTo>
                    <a:pt x="192" y="484"/>
                    <a:pt x="195" y="487"/>
                    <a:pt x="199" y="491"/>
                  </a:cubicBezTo>
                  <a:cubicBezTo>
                    <a:pt x="202" y="494"/>
                    <a:pt x="205" y="497"/>
                    <a:pt x="209" y="501"/>
                  </a:cubicBezTo>
                  <a:cubicBezTo>
                    <a:pt x="212" y="504"/>
                    <a:pt x="215" y="507"/>
                    <a:pt x="219" y="510"/>
                  </a:cubicBezTo>
                  <a:cubicBezTo>
                    <a:pt x="225" y="516"/>
                    <a:pt x="232" y="522"/>
                    <a:pt x="238" y="527"/>
                  </a:cubicBezTo>
                  <a:cubicBezTo>
                    <a:pt x="244" y="533"/>
                    <a:pt x="250" y="538"/>
                    <a:pt x="256" y="543"/>
                  </a:cubicBezTo>
                  <a:cubicBezTo>
                    <a:pt x="262" y="547"/>
                    <a:pt x="268" y="552"/>
                    <a:pt x="273" y="556"/>
                  </a:cubicBezTo>
                  <a:cubicBezTo>
                    <a:pt x="284" y="564"/>
                    <a:pt x="293" y="571"/>
                    <a:pt x="301" y="577"/>
                  </a:cubicBezTo>
                  <a:cubicBezTo>
                    <a:pt x="309" y="582"/>
                    <a:pt x="316" y="586"/>
                    <a:pt x="320" y="589"/>
                  </a:cubicBezTo>
                  <a:cubicBezTo>
                    <a:pt x="325" y="592"/>
                    <a:pt x="327" y="593"/>
                    <a:pt x="327" y="593"/>
                  </a:cubicBezTo>
                  <a:cubicBezTo>
                    <a:pt x="327" y="593"/>
                    <a:pt x="324" y="592"/>
                    <a:pt x="320" y="590"/>
                  </a:cubicBezTo>
                  <a:cubicBezTo>
                    <a:pt x="315" y="587"/>
                    <a:pt x="308" y="584"/>
                    <a:pt x="300" y="578"/>
                  </a:cubicBezTo>
                  <a:cubicBezTo>
                    <a:pt x="292" y="573"/>
                    <a:pt x="282" y="567"/>
                    <a:pt x="270" y="560"/>
                  </a:cubicBezTo>
                  <a:cubicBezTo>
                    <a:pt x="259" y="552"/>
                    <a:pt x="247" y="543"/>
                    <a:pt x="234" y="533"/>
                  </a:cubicBezTo>
                  <a:cubicBezTo>
                    <a:pt x="227" y="528"/>
                    <a:pt x="220" y="522"/>
                    <a:pt x="213" y="516"/>
                  </a:cubicBezTo>
                  <a:cubicBezTo>
                    <a:pt x="210" y="513"/>
                    <a:pt x="206" y="510"/>
                    <a:pt x="203" y="507"/>
                  </a:cubicBezTo>
                  <a:cubicBezTo>
                    <a:pt x="200" y="504"/>
                    <a:pt x="196" y="501"/>
                    <a:pt x="193" y="497"/>
                  </a:cubicBezTo>
                  <a:cubicBezTo>
                    <a:pt x="189" y="494"/>
                    <a:pt x="185" y="491"/>
                    <a:pt x="182" y="487"/>
                  </a:cubicBezTo>
                  <a:cubicBezTo>
                    <a:pt x="178" y="484"/>
                    <a:pt x="175" y="480"/>
                    <a:pt x="171" y="477"/>
                  </a:cubicBezTo>
                  <a:cubicBezTo>
                    <a:pt x="168" y="473"/>
                    <a:pt x="164" y="469"/>
                    <a:pt x="161" y="466"/>
                  </a:cubicBezTo>
                  <a:cubicBezTo>
                    <a:pt x="157" y="462"/>
                    <a:pt x="154" y="458"/>
                    <a:pt x="151" y="454"/>
                  </a:cubicBezTo>
                  <a:cubicBezTo>
                    <a:pt x="147" y="450"/>
                    <a:pt x="144" y="446"/>
                    <a:pt x="140" y="442"/>
                  </a:cubicBezTo>
                  <a:cubicBezTo>
                    <a:pt x="137" y="438"/>
                    <a:pt x="133" y="433"/>
                    <a:pt x="130" y="429"/>
                  </a:cubicBezTo>
                  <a:cubicBezTo>
                    <a:pt x="127" y="425"/>
                    <a:pt x="123" y="420"/>
                    <a:pt x="120" y="416"/>
                  </a:cubicBezTo>
                  <a:cubicBezTo>
                    <a:pt x="117" y="412"/>
                    <a:pt x="114" y="407"/>
                    <a:pt x="111" y="403"/>
                  </a:cubicBezTo>
                  <a:cubicBezTo>
                    <a:pt x="105" y="393"/>
                    <a:pt x="98" y="384"/>
                    <a:pt x="93" y="374"/>
                  </a:cubicBezTo>
                  <a:cubicBezTo>
                    <a:pt x="90" y="370"/>
                    <a:pt x="87" y="365"/>
                    <a:pt x="84" y="360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78" y="350"/>
                    <a:pt x="77" y="348"/>
                    <a:pt x="76" y="345"/>
                  </a:cubicBezTo>
                  <a:cubicBezTo>
                    <a:pt x="69" y="330"/>
                    <a:pt x="69" y="330"/>
                    <a:pt x="69" y="330"/>
                  </a:cubicBezTo>
                  <a:cubicBezTo>
                    <a:pt x="65" y="323"/>
                    <a:pt x="65" y="323"/>
                    <a:pt x="65" y="323"/>
                  </a:cubicBezTo>
                  <a:cubicBezTo>
                    <a:pt x="63" y="319"/>
                    <a:pt x="63" y="319"/>
                    <a:pt x="63" y="319"/>
                  </a:cubicBezTo>
                  <a:cubicBezTo>
                    <a:pt x="63" y="317"/>
                    <a:pt x="62" y="316"/>
                    <a:pt x="62" y="315"/>
                  </a:cubicBezTo>
                  <a:cubicBezTo>
                    <a:pt x="57" y="304"/>
                    <a:pt x="53" y="294"/>
                    <a:pt x="49" y="284"/>
                  </a:cubicBezTo>
                  <a:cubicBezTo>
                    <a:pt x="45" y="274"/>
                    <a:pt x="41" y="263"/>
                    <a:pt x="38" y="253"/>
                  </a:cubicBezTo>
                  <a:cubicBezTo>
                    <a:pt x="34" y="243"/>
                    <a:pt x="31" y="233"/>
                    <a:pt x="28" y="223"/>
                  </a:cubicBezTo>
                  <a:cubicBezTo>
                    <a:pt x="25" y="213"/>
                    <a:pt x="22" y="203"/>
                    <a:pt x="20" y="193"/>
                  </a:cubicBezTo>
                  <a:cubicBezTo>
                    <a:pt x="17" y="183"/>
                    <a:pt x="15" y="174"/>
                    <a:pt x="13" y="164"/>
                  </a:cubicBezTo>
                  <a:cubicBezTo>
                    <a:pt x="11" y="155"/>
                    <a:pt x="10" y="146"/>
                    <a:pt x="8" y="137"/>
                  </a:cubicBezTo>
                  <a:cubicBezTo>
                    <a:pt x="7" y="128"/>
                    <a:pt x="5" y="119"/>
                    <a:pt x="4" y="111"/>
                  </a:cubicBezTo>
                  <a:cubicBezTo>
                    <a:pt x="3" y="103"/>
                    <a:pt x="2" y="95"/>
                    <a:pt x="2" y="87"/>
                  </a:cubicBezTo>
                  <a:cubicBezTo>
                    <a:pt x="1" y="79"/>
                    <a:pt x="1" y="72"/>
                    <a:pt x="0" y="65"/>
                  </a:cubicBezTo>
                  <a:cubicBezTo>
                    <a:pt x="0" y="52"/>
                    <a:pt x="0" y="40"/>
                    <a:pt x="0" y="30"/>
                  </a:cubicBezTo>
                  <a:cubicBezTo>
                    <a:pt x="0" y="25"/>
                    <a:pt x="0" y="21"/>
                    <a:pt x="1" y="17"/>
                  </a:cubicBezTo>
                  <a:cubicBezTo>
                    <a:pt x="1" y="13"/>
                    <a:pt x="1" y="10"/>
                    <a:pt x="2" y="8"/>
                  </a:cubicBezTo>
                  <a:cubicBezTo>
                    <a:pt x="2" y="2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56B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ṥ1ïḍ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3E165D5-DF5C-4856-97F9-11FC1EBF3B43}"/>
                </a:ext>
              </a:extLst>
            </p:cNvPr>
            <p:cNvSpPr/>
            <p:nvPr/>
          </p:nvSpPr>
          <p:spPr bwMode="auto">
            <a:xfrm>
              <a:off x="3933882" y="5305691"/>
              <a:ext cx="313965" cy="570229"/>
            </a:xfrm>
            <a:custGeom>
              <a:avLst/>
              <a:gdLst>
                <a:gd name="T0" fmla="*/ 24 w 89"/>
                <a:gd name="T1" fmla="*/ 162 h 162"/>
                <a:gd name="T2" fmla="*/ 76 w 89"/>
                <a:gd name="T3" fmla="*/ 103 h 162"/>
                <a:gd name="T4" fmla="*/ 70 w 89"/>
                <a:gd name="T5" fmla="*/ 0 h 162"/>
                <a:gd name="T6" fmla="*/ 12 w 89"/>
                <a:gd name="T7" fmla="*/ 78 h 162"/>
                <a:gd name="T8" fmla="*/ 24 w 89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62">
                  <a:moveTo>
                    <a:pt x="24" y="162"/>
                  </a:moveTo>
                  <a:cubicBezTo>
                    <a:pt x="24" y="162"/>
                    <a:pt x="63" y="148"/>
                    <a:pt x="76" y="103"/>
                  </a:cubicBezTo>
                  <a:cubicBezTo>
                    <a:pt x="89" y="58"/>
                    <a:pt x="70" y="0"/>
                    <a:pt x="70" y="0"/>
                  </a:cubicBezTo>
                  <a:cubicBezTo>
                    <a:pt x="70" y="0"/>
                    <a:pt x="24" y="36"/>
                    <a:pt x="12" y="78"/>
                  </a:cubicBezTo>
                  <a:cubicBezTo>
                    <a:pt x="0" y="121"/>
                    <a:pt x="24" y="162"/>
                    <a:pt x="24" y="162"/>
                  </a:cubicBezTo>
                  <a:close/>
                </a:path>
              </a:pathLst>
            </a:custGeom>
            <a:solidFill>
              <a:srgbClr val="56B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ïŝļiḍ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11FA32C-6ED3-4099-8481-ACDE4D11E49C}"/>
                </a:ext>
              </a:extLst>
            </p:cNvPr>
            <p:cNvSpPr/>
            <p:nvPr/>
          </p:nvSpPr>
          <p:spPr bwMode="auto">
            <a:xfrm>
              <a:off x="3423052" y="5757122"/>
              <a:ext cx="595686" cy="249475"/>
            </a:xfrm>
            <a:custGeom>
              <a:avLst/>
              <a:gdLst>
                <a:gd name="T0" fmla="*/ 169 w 169"/>
                <a:gd name="T1" fmla="*/ 33 h 71"/>
                <a:gd name="T2" fmla="*/ 97 w 169"/>
                <a:gd name="T3" fmla="*/ 2 h 71"/>
                <a:gd name="T4" fmla="*/ 0 w 169"/>
                <a:gd name="T5" fmla="*/ 38 h 71"/>
                <a:gd name="T6" fmla="*/ 92 w 169"/>
                <a:gd name="T7" fmla="*/ 70 h 71"/>
                <a:gd name="T8" fmla="*/ 169 w 169"/>
                <a:gd name="T9" fmla="*/ 3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71">
                  <a:moveTo>
                    <a:pt x="169" y="33"/>
                  </a:moveTo>
                  <a:cubicBezTo>
                    <a:pt x="169" y="33"/>
                    <a:pt x="143" y="0"/>
                    <a:pt x="97" y="2"/>
                  </a:cubicBezTo>
                  <a:cubicBezTo>
                    <a:pt x="50" y="3"/>
                    <a:pt x="0" y="38"/>
                    <a:pt x="0" y="38"/>
                  </a:cubicBezTo>
                  <a:cubicBezTo>
                    <a:pt x="0" y="38"/>
                    <a:pt x="49" y="71"/>
                    <a:pt x="92" y="70"/>
                  </a:cubicBezTo>
                  <a:cubicBezTo>
                    <a:pt x="136" y="69"/>
                    <a:pt x="169" y="33"/>
                    <a:pt x="169" y="33"/>
                  </a:cubicBezTo>
                  <a:close/>
                </a:path>
              </a:pathLst>
            </a:custGeom>
            <a:solidFill>
              <a:srgbClr val="56B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şļïḍ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A072295-74A3-4DE5-8F64-9CADE1C3FFD6}"/>
                </a:ext>
              </a:extLst>
            </p:cNvPr>
            <p:cNvSpPr/>
            <p:nvPr/>
          </p:nvSpPr>
          <p:spPr bwMode="auto">
            <a:xfrm>
              <a:off x="3686104" y="5096946"/>
              <a:ext cx="283417" cy="522710"/>
            </a:xfrm>
            <a:custGeom>
              <a:avLst/>
              <a:gdLst>
                <a:gd name="T0" fmla="*/ 22 w 80"/>
                <a:gd name="T1" fmla="*/ 148 h 148"/>
                <a:gd name="T2" fmla="*/ 69 w 80"/>
                <a:gd name="T3" fmla="*/ 94 h 148"/>
                <a:gd name="T4" fmla="*/ 64 w 80"/>
                <a:gd name="T5" fmla="*/ 0 h 148"/>
                <a:gd name="T6" fmla="*/ 11 w 80"/>
                <a:gd name="T7" fmla="*/ 71 h 148"/>
                <a:gd name="T8" fmla="*/ 22 w 80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48">
                  <a:moveTo>
                    <a:pt x="22" y="148"/>
                  </a:moveTo>
                  <a:cubicBezTo>
                    <a:pt x="22" y="148"/>
                    <a:pt x="57" y="135"/>
                    <a:pt x="69" y="94"/>
                  </a:cubicBezTo>
                  <a:cubicBezTo>
                    <a:pt x="80" y="53"/>
                    <a:pt x="64" y="0"/>
                    <a:pt x="64" y="0"/>
                  </a:cubicBezTo>
                  <a:cubicBezTo>
                    <a:pt x="64" y="0"/>
                    <a:pt x="22" y="33"/>
                    <a:pt x="11" y="71"/>
                  </a:cubicBezTo>
                  <a:cubicBezTo>
                    <a:pt x="0" y="110"/>
                    <a:pt x="22" y="148"/>
                    <a:pt x="22" y="148"/>
                  </a:cubicBezTo>
                  <a:close/>
                </a:path>
              </a:pathLst>
            </a:custGeom>
            <a:solidFill>
              <a:srgbClr val="56B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îş1íḑ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2F86C1B-D33D-40A8-A530-872BAB1FBEA8}"/>
                </a:ext>
              </a:extLst>
            </p:cNvPr>
            <p:cNvSpPr/>
            <p:nvPr/>
          </p:nvSpPr>
          <p:spPr bwMode="auto">
            <a:xfrm>
              <a:off x="3221096" y="5509344"/>
              <a:ext cx="539681" cy="225716"/>
            </a:xfrm>
            <a:custGeom>
              <a:avLst/>
              <a:gdLst>
                <a:gd name="T0" fmla="*/ 153 w 153"/>
                <a:gd name="T1" fmla="*/ 30 h 64"/>
                <a:gd name="T2" fmla="*/ 88 w 153"/>
                <a:gd name="T3" fmla="*/ 1 h 64"/>
                <a:gd name="T4" fmla="*/ 0 w 153"/>
                <a:gd name="T5" fmla="*/ 35 h 64"/>
                <a:gd name="T6" fmla="*/ 84 w 153"/>
                <a:gd name="T7" fmla="*/ 63 h 64"/>
                <a:gd name="T8" fmla="*/ 153 w 153"/>
                <a:gd name="T9" fmla="*/ 3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64">
                  <a:moveTo>
                    <a:pt x="153" y="30"/>
                  </a:moveTo>
                  <a:cubicBezTo>
                    <a:pt x="153" y="30"/>
                    <a:pt x="130" y="0"/>
                    <a:pt x="88" y="1"/>
                  </a:cubicBezTo>
                  <a:cubicBezTo>
                    <a:pt x="45" y="3"/>
                    <a:pt x="0" y="35"/>
                    <a:pt x="0" y="35"/>
                  </a:cubicBezTo>
                  <a:cubicBezTo>
                    <a:pt x="0" y="35"/>
                    <a:pt x="44" y="64"/>
                    <a:pt x="84" y="63"/>
                  </a:cubicBezTo>
                  <a:cubicBezTo>
                    <a:pt x="124" y="62"/>
                    <a:pt x="153" y="30"/>
                    <a:pt x="153" y="30"/>
                  </a:cubicBezTo>
                  <a:close/>
                </a:path>
              </a:pathLst>
            </a:custGeom>
            <a:solidFill>
              <a:srgbClr val="56B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íṥḻiḑ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991D446-2C3A-4E71-8209-2D05312020FF}"/>
                </a:ext>
              </a:extLst>
            </p:cNvPr>
            <p:cNvSpPr/>
            <p:nvPr/>
          </p:nvSpPr>
          <p:spPr bwMode="auto">
            <a:xfrm>
              <a:off x="3514696" y="4879716"/>
              <a:ext cx="268143" cy="465008"/>
            </a:xfrm>
            <a:custGeom>
              <a:avLst/>
              <a:gdLst>
                <a:gd name="T0" fmla="*/ 18 w 76"/>
                <a:gd name="T1" fmla="*/ 132 h 132"/>
                <a:gd name="T2" fmla="*/ 64 w 76"/>
                <a:gd name="T3" fmla="*/ 86 h 132"/>
                <a:gd name="T4" fmla="*/ 64 w 76"/>
                <a:gd name="T5" fmla="*/ 0 h 132"/>
                <a:gd name="T6" fmla="*/ 12 w 76"/>
                <a:gd name="T7" fmla="*/ 62 h 132"/>
                <a:gd name="T8" fmla="*/ 18 w 76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32">
                  <a:moveTo>
                    <a:pt x="18" y="132"/>
                  </a:moveTo>
                  <a:cubicBezTo>
                    <a:pt x="18" y="132"/>
                    <a:pt x="51" y="122"/>
                    <a:pt x="64" y="86"/>
                  </a:cubicBezTo>
                  <a:cubicBezTo>
                    <a:pt x="76" y="49"/>
                    <a:pt x="64" y="0"/>
                    <a:pt x="64" y="0"/>
                  </a:cubicBezTo>
                  <a:cubicBezTo>
                    <a:pt x="64" y="0"/>
                    <a:pt x="24" y="28"/>
                    <a:pt x="12" y="62"/>
                  </a:cubicBezTo>
                  <a:cubicBezTo>
                    <a:pt x="0" y="96"/>
                    <a:pt x="18" y="132"/>
                    <a:pt x="18" y="132"/>
                  </a:cubicBezTo>
                  <a:close/>
                </a:path>
              </a:pathLst>
            </a:custGeom>
            <a:solidFill>
              <a:srgbClr val="56B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śḻiď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8A1B728-AA9C-427A-9630-BCC56E4B7380}"/>
                </a:ext>
              </a:extLst>
            </p:cNvPr>
            <p:cNvSpPr/>
            <p:nvPr/>
          </p:nvSpPr>
          <p:spPr bwMode="auto">
            <a:xfrm>
              <a:off x="3083630" y="5231018"/>
              <a:ext cx="490465" cy="208745"/>
            </a:xfrm>
            <a:custGeom>
              <a:avLst/>
              <a:gdLst>
                <a:gd name="T0" fmla="*/ 139 w 139"/>
                <a:gd name="T1" fmla="*/ 31 h 59"/>
                <a:gd name="T2" fmla="*/ 81 w 139"/>
                <a:gd name="T3" fmla="*/ 1 h 59"/>
                <a:gd name="T4" fmla="*/ 0 w 139"/>
                <a:gd name="T5" fmla="*/ 27 h 59"/>
                <a:gd name="T6" fmla="*/ 74 w 139"/>
                <a:gd name="T7" fmla="*/ 58 h 59"/>
                <a:gd name="T8" fmla="*/ 139 w 139"/>
                <a:gd name="T9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59">
                  <a:moveTo>
                    <a:pt x="139" y="31"/>
                  </a:moveTo>
                  <a:cubicBezTo>
                    <a:pt x="139" y="31"/>
                    <a:pt x="120" y="3"/>
                    <a:pt x="81" y="1"/>
                  </a:cubicBezTo>
                  <a:cubicBezTo>
                    <a:pt x="43" y="0"/>
                    <a:pt x="0" y="27"/>
                    <a:pt x="0" y="27"/>
                  </a:cubicBezTo>
                  <a:cubicBezTo>
                    <a:pt x="0" y="27"/>
                    <a:pt x="38" y="56"/>
                    <a:pt x="74" y="58"/>
                  </a:cubicBezTo>
                  <a:cubicBezTo>
                    <a:pt x="111" y="59"/>
                    <a:pt x="139" y="31"/>
                    <a:pt x="139" y="31"/>
                  </a:cubicBezTo>
                  <a:close/>
                </a:path>
              </a:pathLst>
            </a:custGeom>
            <a:solidFill>
              <a:srgbClr val="56B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ïṡlîď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AFD164B-A178-4A30-843A-E92FA84EB92E}"/>
                </a:ext>
              </a:extLst>
            </p:cNvPr>
            <p:cNvSpPr/>
            <p:nvPr/>
          </p:nvSpPr>
          <p:spPr bwMode="auto">
            <a:xfrm>
              <a:off x="3397595" y="4664183"/>
              <a:ext cx="264749" cy="386941"/>
            </a:xfrm>
            <a:custGeom>
              <a:avLst/>
              <a:gdLst>
                <a:gd name="T0" fmla="*/ 10 w 75"/>
                <a:gd name="T1" fmla="*/ 110 h 110"/>
                <a:gd name="T2" fmla="*/ 58 w 75"/>
                <a:gd name="T3" fmla="*/ 76 h 110"/>
                <a:gd name="T4" fmla="*/ 72 w 75"/>
                <a:gd name="T5" fmla="*/ 0 h 110"/>
                <a:gd name="T6" fmla="*/ 16 w 75"/>
                <a:gd name="T7" fmla="*/ 47 h 110"/>
                <a:gd name="T8" fmla="*/ 10 w 75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0">
                  <a:moveTo>
                    <a:pt x="10" y="110"/>
                  </a:moveTo>
                  <a:cubicBezTo>
                    <a:pt x="10" y="110"/>
                    <a:pt x="41" y="106"/>
                    <a:pt x="58" y="76"/>
                  </a:cubicBezTo>
                  <a:cubicBezTo>
                    <a:pt x="75" y="45"/>
                    <a:pt x="72" y="0"/>
                    <a:pt x="72" y="0"/>
                  </a:cubicBezTo>
                  <a:cubicBezTo>
                    <a:pt x="72" y="0"/>
                    <a:pt x="32" y="18"/>
                    <a:pt x="16" y="47"/>
                  </a:cubicBezTo>
                  <a:cubicBezTo>
                    <a:pt x="0" y="75"/>
                    <a:pt x="10" y="110"/>
                    <a:pt x="10" y="110"/>
                  </a:cubicBezTo>
                  <a:close/>
                </a:path>
              </a:pathLst>
            </a:custGeom>
            <a:solidFill>
              <a:srgbClr val="56B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îşļiḓ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503A4F3-D83D-42D9-82A3-6B17BE0D446D}"/>
                </a:ext>
              </a:extLst>
            </p:cNvPr>
            <p:cNvSpPr/>
            <p:nvPr/>
          </p:nvSpPr>
          <p:spPr bwMode="auto">
            <a:xfrm>
              <a:off x="2995380" y="4900082"/>
              <a:ext cx="437854" cy="218927"/>
            </a:xfrm>
            <a:custGeom>
              <a:avLst/>
              <a:gdLst>
                <a:gd name="T0" fmla="*/ 124 w 124"/>
                <a:gd name="T1" fmla="*/ 42 h 62"/>
                <a:gd name="T2" fmla="*/ 77 w 124"/>
                <a:gd name="T3" fmla="*/ 7 h 62"/>
                <a:gd name="T4" fmla="*/ 0 w 124"/>
                <a:gd name="T5" fmla="*/ 17 h 62"/>
                <a:gd name="T6" fmla="*/ 62 w 124"/>
                <a:gd name="T7" fmla="*/ 56 h 62"/>
                <a:gd name="T8" fmla="*/ 124 w 124"/>
                <a:gd name="T9" fmla="*/ 4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2">
                  <a:moveTo>
                    <a:pt x="124" y="42"/>
                  </a:moveTo>
                  <a:cubicBezTo>
                    <a:pt x="124" y="42"/>
                    <a:pt x="111" y="14"/>
                    <a:pt x="77" y="7"/>
                  </a:cubicBezTo>
                  <a:cubicBezTo>
                    <a:pt x="43" y="0"/>
                    <a:pt x="0" y="17"/>
                    <a:pt x="0" y="17"/>
                  </a:cubicBezTo>
                  <a:cubicBezTo>
                    <a:pt x="0" y="17"/>
                    <a:pt x="30" y="49"/>
                    <a:pt x="62" y="56"/>
                  </a:cubicBezTo>
                  <a:cubicBezTo>
                    <a:pt x="94" y="62"/>
                    <a:pt x="124" y="42"/>
                    <a:pt x="124" y="42"/>
                  </a:cubicBezTo>
                  <a:close/>
                </a:path>
              </a:pathLst>
            </a:custGeom>
            <a:solidFill>
              <a:srgbClr val="56B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iṣľíd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BC7A3DE-643F-4083-A8E1-2B8A88CB9865}"/>
                </a:ext>
              </a:extLst>
            </p:cNvPr>
            <p:cNvSpPr/>
            <p:nvPr/>
          </p:nvSpPr>
          <p:spPr bwMode="auto">
            <a:xfrm>
              <a:off x="3299163" y="4424891"/>
              <a:ext cx="215533" cy="341119"/>
            </a:xfrm>
            <a:custGeom>
              <a:avLst/>
              <a:gdLst>
                <a:gd name="T0" fmla="*/ 12 w 61"/>
                <a:gd name="T1" fmla="*/ 97 h 97"/>
                <a:gd name="T2" fmla="*/ 49 w 61"/>
                <a:gd name="T3" fmla="*/ 65 h 97"/>
                <a:gd name="T4" fmla="*/ 54 w 61"/>
                <a:gd name="T5" fmla="*/ 0 h 97"/>
                <a:gd name="T6" fmla="*/ 11 w 61"/>
                <a:gd name="T7" fmla="*/ 44 h 97"/>
                <a:gd name="T8" fmla="*/ 12 w 61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97">
                  <a:moveTo>
                    <a:pt x="12" y="97"/>
                  </a:moveTo>
                  <a:cubicBezTo>
                    <a:pt x="12" y="97"/>
                    <a:pt x="37" y="91"/>
                    <a:pt x="49" y="65"/>
                  </a:cubicBezTo>
                  <a:cubicBezTo>
                    <a:pt x="61" y="38"/>
                    <a:pt x="54" y="0"/>
                    <a:pt x="54" y="0"/>
                  </a:cubicBezTo>
                  <a:cubicBezTo>
                    <a:pt x="54" y="0"/>
                    <a:pt x="22" y="19"/>
                    <a:pt x="11" y="44"/>
                  </a:cubicBezTo>
                  <a:cubicBezTo>
                    <a:pt x="0" y="69"/>
                    <a:pt x="12" y="97"/>
                    <a:pt x="12" y="97"/>
                  </a:cubicBezTo>
                  <a:close/>
                </a:path>
              </a:pathLst>
            </a:custGeom>
            <a:solidFill>
              <a:srgbClr val="56B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iṩḻiḑ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2A21DFC-AF4F-4CA5-A325-26D3EDE85502}"/>
                </a:ext>
              </a:extLst>
            </p:cNvPr>
            <p:cNvSpPr/>
            <p:nvPr/>
          </p:nvSpPr>
          <p:spPr bwMode="auto">
            <a:xfrm>
              <a:off x="2995380" y="4589510"/>
              <a:ext cx="342816" cy="215533"/>
            </a:xfrm>
            <a:custGeom>
              <a:avLst/>
              <a:gdLst>
                <a:gd name="T0" fmla="*/ 97 w 97"/>
                <a:gd name="T1" fmla="*/ 49 h 61"/>
                <a:gd name="T2" fmla="*/ 64 w 97"/>
                <a:gd name="T3" fmla="*/ 12 h 61"/>
                <a:gd name="T4" fmla="*/ 0 w 97"/>
                <a:gd name="T5" fmla="*/ 6 h 61"/>
                <a:gd name="T6" fmla="*/ 43 w 97"/>
                <a:gd name="T7" fmla="*/ 49 h 61"/>
                <a:gd name="T8" fmla="*/ 97 w 97"/>
                <a:gd name="T9" fmla="*/ 4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1">
                  <a:moveTo>
                    <a:pt x="97" y="49"/>
                  </a:moveTo>
                  <a:cubicBezTo>
                    <a:pt x="97" y="49"/>
                    <a:pt x="91" y="24"/>
                    <a:pt x="64" y="12"/>
                  </a:cubicBezTo>
                  <a:cubicBezTo>
                    <a:pt x="38" y="0"/>
                    <a:pt x="0" y="6"/>
                    <a:pt x="0" y="6"/>
                  </a:cubicBezTo>
                  <a:cubicBezTo>
                    <a:pt x="0" y="6"/>
                    <a:pt x="18" y="38"/>
                    <a:pt x="43" y="49"/>
                  </a:cubicBezTo>
                  <a:cubicBezTo>
                    <a:pt x="69" y="61"/>
                    <a:pt x="97" y="49"/>
                    <a:pt x="97" y="49"/>
                  </a:cubicBezTo>
                  <a:close/>
                </a:path>
              </a:pathLst>
            </a:custGeom>
            <a:solidFill>
              <a:srgbClr val="56B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îş1iḋ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85D851E-D8B4-4DA1-87E0-94CCE1E579AE}"/>
                </a:ext>
              </a:extLst>
            </p:cNvPr>
            <p:cNvSpPr/>
            <p:nvPr/>
          </p:nvSpPr>
          <p:spPr bwMode="auto">
            <a:xfrm>
              <a:off x="3243158" y="4195781"/>
              <a:ext cx="186682" cy="291903"/>
            </a:xfrm>
            <a:custGeom>
              <a:avLst/>
              <a:gdLst>
                <a:gd name="T0" fmla="*/ 9 w 53"/>
                <a:gd name="T1" fmla="*/ 83 h 83"/>
                <a:gd name="T2" fmla="*/ 42 w 53"/>
                <a:gd name="T3" fmla="*/ 56 h 83"/>
                <a:gd name="T4" fmla="*/ 49 w 53"/>
                <a:gd name="T5" fmla="*/ 0 h 83"/>
                <a:gd name="T6" fmla="*/ 10 w 53"/>
                <a:gd name="T7" fmla="*/ 37 h 83"/>
                <a:gd name="T8" fmla="*/ 9 w 53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83">
                  <a:moveTo>
                    <a:pt x="9" y="83"/>
                  </a:moveTo>
                  <a:cubicBezTo>
                    <a:pt x="9" y="83"/>
                    <a:pt x="31" y="79"/>
                    <a:pt x="42" y="56"/>
                  </a:cubicBezTo>
                  <a:cubicBezTo>
                    <a:pt x="53" y="33"/>
                    <a:pt x="49" y="0"/>
                    <a:pt x="49" y="0"/>
                  </a:cubicBezTo>
                  <a:cubicBezTo>
                    <a:pt x="49" y="0"/>
                    <a:pt x="21" y="15"/>
                    <a:pt x="10" y="37"/>
                  </a:cubicBezTo>
                  <a:cubicBezTo>
                    <a:pt x="0" y="58"/>
                    <a:pt x="9" y="83"/>
                    <a:pt x="9" y="83"/>
                  </a:cubicBezTo>
                  <a:close/>
                </a:path>
              </a:pathLst>
            </a:custGeom>
            <a:solidFill>
              <a:srgbClr val="56B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iŝ1iḋ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BE58620-C804-42EF-BDBD-A8D3BB3CB17B}"/>
                </a:ext>
              </a:extLst>
            </p:cNvPr>
            <p:cNvSpPr/>
            <p:nvPr/>
          </p:nvSpPr>
          <p:spPr bwMode="auto">
            <a:xfrm>
              <a:off x="2998774" y="4301002"/>
              <a:ext cx="268143" cy="201956"/>
            </a:xfrm>
            <a:custGeom>
              <a:avLst/>
              <a:gdLst>
                <a:gd name="T0" fmla="*/ 76 w 76"/>
                <a:gd name="T1" fmla="*/ 52 h 57"/>
                <a:gd name="T2" fmla="*/ 54 w 76"/>
                <a:gd name="T3" fmla="*/ 15 h 57"/>
                <a:gd name="T4" fmla="*/ 0 w 76"/>
                <a:gd name="T5" fmla="*/ 0 h 57"/>
                <a:gd name="T6" fmla="*/ 30 w 76"/>
                <a:gd name="T7" fmla="*/ 44 h 57"/>
                <a:gd name="T8" fmla="*/ 76 w 76"/>
                <a:gd name="T9" fmla="*/ 5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57">
                  <a:moveTo>
                    <a:pt x="76" y="52"/>
                  </a:moveTo>
                  <a:cubicBezTo>
                    <a:pt x="76" y="52"/>
                    <a:pt x="75" y="29"/>
                    <a:pt x="54" y="15"/>
                  </a:cubicBezTo>
                  <a:cubicBezTo>
                    <a:pt x="33" y="1"/>
                    <a:pt x="0" y="0"/>
                    <a:pt x="0" y="0"/>
                  </a:cubicBezTo>
                  <a:cubicBezTo>
                    <a:pt x="0" y="0"/>
                    <a:pt x="10" y="30"/>
                    <a:pt x="30" y="44"/>
                  </a:cubicBezTo>
                  <a:cubicBezTo>
                    <a:pt x="50" y="57"/>
                    <a:pt x="76" y="52"/>
                    <a:pt x="76" y="52"/>
                  </a:cubicBezTo>
                  <a:close/>
                </a:path>
              </a:pathLst>
            </a:custGeom>
            <a:solidFill>
              <a:srgbClr val="56B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ïş1ïď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D99B574-61AD-4C7B-AD30-F5B29605985F}"/>
                </a:ext>
              </a:extLst>
            </p:cNvPr>
            <p:cNvSpPr/>
            <p:nvPr/>
          </p:nvSpPr>
          <p:spPr bwMode="auto">
            <a:xfrm>
              <a:off x="3158303" y="3941214"/>
              <a:ext cx="154437" cy="352999"/>
            </a:xfrm>
            <a:custGeom>
              <a:avLst/>
              <a:gdLst>
                <a:gd name="T0" fmla="*/ 25 w 44"/>
                <a:gd name="T1" fmla="*/ 100 h 100"/>
                <a:gd name="T2" fmla="*/ 42 w 44"/>
                <a:gd name="T3" fmla="*/ 56 h 100"/>
                <a:gd name="T4" fmla="*/ 19 w 44"/>
                <a:gd name="T5" fmla="*/ 0 h 100"/>
                <a:gd name="T6" fmla="*/ 2 w 44"/>
                <a:gd name="T7" fmla="*/ 55 h 100"/>
                <a:gd name="T8" fmla="*/ 25 w 44"/>
                <a:gd name="T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00">
                  <a:moveTo>
                    <a:pt x="25" y="100"/>
                  </a:moveTo>
                  <a:cubicBezTo>
                    <a:pt x="25" y="100"/>
                    <a:pt x="44" y="84"/>
                    <a:pt x="42" y="56"/>
                  </a:cubicBezTo>
                  <a:cubicBezTo>
                    <a:pt x="41" y="29"/>
                    <a:pt x="19" y="0"/>
                    <a:pt x="19" y="0"/>
                  </a:cubicBezTo>
                  <a:cubicBezTo>
                    <a:pt x="19" y="0"/>
                    <a:pt x="0" y="29"/>
                    <a:pt x="2" y="55"/>
                  </a:cubicBezTo>
                  <a:cubicBezTo>
                    <a:pt x="3" y="81"/>
                    <a:pt x="25" y="100"/>
                    <a:pt x="25" y="100"/>
                  </a:cubicBezTo>
                  <a:close/>
                </a:path>
              </a:pathLst>
            </a:custGeom>
            <a:solidFill>
              <a:srgbClr val="56B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iśḷíď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3B808EE-BAE6-48A5-8D01-4E75337D356C}"/>
                </a:ext>
              </a:extLst>
            </p:cNvPr>
            <p:cNvSpPr/>
            <p:nvPr/>
          </p:nvSpPr>
          <p:spPr bwMode="auto">
            <a:xfrm>
              <a:off x="7531756" y="4058315"/>
              <a:ext cx="1216828" cy="2053504"/>
            </a:xfrm>
            <a:custGeom>
              <a:avLst/>
              <a:gdLst>
                <a:gd name="T0" fmla="*/ 344 w 345"/>
                <a:gd name="T1" fmla="*/ 8 h 583"/>
                <a:gd name="T2" fmla="*/ 345 w 345"/>
                <a:gd name="T3" fmla="*/ 31 h 583"/>
                <a:gd name="T4" fmla="*/ 341 w 345"/>
                <a:gd name="T5" fmla="*/ 88 h 583"/>
                <a:gd name="T6" fmla="*/ 334 w 345"/>
                <a:gd name="T7" fmla="*/ 137 h 583"/>
                <a:gd name="T8" fmla="*/ 320 w 345"/>
                <a:gd name="T9" fmla="*/ 193 h 583"/>
                <a:gd name="T10" fmla="*/ 300 w 345"/>
                <a:gd name="T11" fmla="*/ 253 h 583"/>
                <a:gd name="T12" fmla="*/ 274 w 345"/>
                <a:gd name="T13" fmla="*/ 314 h 583"/>
                <a:gd name="T14" fmla="*/ 270 w 345"/>
                <a:gd name="T15" fmla="*/ 321 h 583"/>
                <a:gd name="T16" fmla="*/ 259 w 345"/>
                <a:gd name="T17" fmla="*/ 343 h 583"/>
                <a:gd name="T18" fmla="*/ 250 w 345"/>
                <a:gd name="T19" fmla="*/ 358 h 583"/>
                <a:gd name="T20" fmla="*/ 222 w 345"/>
                <a:gd name="T21" fmla="*/ 400 h 583"/>
                <a:gd name="T22" fmla="*/ 202 w 345"/>
                <a:gd name="T23" fmla="*/ 426 h 583"/>
                <a:gd name="T24" fmla="*/ 181 w 345"/>
                <a:gd name="T25" fmla="*/ 450 h 583"/>
                <a:gd name="T26" fmla="*/ 159 w 345"/>
                <a:gd name="T27" fmla="*/ 472 h 583"/>
                <a:gd name="T28" fmla="*/ 138 w 345"/>
                <a:gd name="T29" fmla="*/ 492 h 583"/>
                <a:gd name="T30" fmla="*/ 116 w 345"/>
                <a:gd name="T31" fmla="*/ 510 h 583"/>
                <a:gd name="T32" fmla="*/ 58 w 345"/>
                <a:gd name="T33" fmla="*/ 552 h 583"/>
                <a:gd name="T34" fmla="*/ 7 w 345"/>
                <a:gd name="T35" fmla="*/ 580 h 583"/>
                <a:gd name="T36" fmla="*/ 7 w 345"/>
                <a:gd name="T37" fmla="*/ 579 h 583"/>
                <a:gd name="T38" fmla="*/ 55 w 345"/>
                <a:gd name="T39" fmla="*/ 548 h 583"/>
                <a:gd name="T40" fmla="*/ 91 w 345"/>
                <a:gd name="T41" fmla="*/ 520 h 583"/>
                <a:gd name="T42" fmla="*/ 121 w 345"/>
                <a:gd name="T43" fmla="*/ 495 h 583"/>
                <a:gd name="T44" fmla="*/ 142 w 345"/>
                <a:gd name="T45" fmla="*/ 475 h 583"/>
                <a:gd name="T46" fmla="*/ 163 w 345"/>
                <a:gd name="T47" fmla="*/ 454 h 583"/>
                <a:gd name="T48" fmla="*/ 184 w 345"/>
                <a:gd name="T49" fmla="*/ 431 h 583"/>
                <a:gd name="T50" fmla="*/ 203 w 345"/>
                <a:gd name="T51" fmla="*/ 406 h 583"/>
                <a:gd name="T52" fmla="*/ 231 w 345"/>
                <a:gd name="T53" fmla="*/ 366 h 583"/>
                <a:gd name="T54" fmla="*/ 244 w 345"/>
                <a:gd name="T55" fmla="*/ 345 h 583"/>
                <a:gd name="T56" fmla="*/ 256 w 345"/>
                <a:gd name="T57" fmla="*/ 323 h 583"/>
                <a:gd name="T58" fmla="*/ 262 w 345"/>
                <a:gd name="T59" fmla="*/ 312 h 583"/>
                <a:gd name="T60" fmla="*/ 277 w 345"/>
                <a:gd name="T61" fmla="*/ 279 h 583"/>
                <a:gd name="T62" fmla="*/ 301 w 345"/>
                <a:gd name="T63" fmla="*/ 219 h 583"/>
                <a:gd name="T64" fmla="*/ 319 w 345"/>
                <a:gd name="T65" fmla="*/ 162 h 583"/>
                <a:gd name="T66" fmla="*/ 331 w 345"/>
                <a:gd name="T67" fmla="*/ 110 h 583"/>
                <a:gd name="T68" fmla="*/ 339 w 345"/>
                <a:gd name="T69" fmla="*/ 66 h 583"/>
                <a:gd name="T70" fmla="*/ 343 w 345"/>
                <a:gd name="T71" fmla="*/ 8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5" h="583">
                  <a:moveTo>
                    <a:pt x="343" y="0"/>
                  </a:moveTo>
                  <a:cubicBezTo>
                    <a:pt x="343" y="0"/>
                    <a:pt x="344" y="3"/>
                    <a:pt x="344" y="8"/>
                  </a:cubicBezTo>
                  <a:cubicBezTo>
                    <a:pt x="344" y="11"/>
                    <a:pt x="344" y="14"/>
                    <a:pt x="345" y="18"/>
                  </a:cubicBezTo>
                  <a:cubicBezTo>
                    <a:pt x="345" y="22"/>
                    <a:pt x="345" y="26"/>
                    <a:pt x="345" y="31"/>
                  </a:cubicBezTo>
                  <a:cubicBezTo>
                    <a:pt x="345" y="41"/>
                    <a:pt x="344" y="53"/>
                    <a:pt x="343" y="66"/>
                  </a:cubicBezTo>
                  <a:cubicBezTo>
                    <a:pt x="343" y="73"/>
                    <a:pt x="342" y="80"/>
                    <a:pt x="341" y="88"/>
                  </a:cubicBezTo>
                  <a:cubicBezTo>
                    <a:pt x="340" y="95"/>
                    <a:pt x="339" y="103"/>
                    <a:pt x="338" y="112"/>
                  </a:cubicBezTo>
                  <a:cubicBezTo>
                    <a:pt x="337" y="120"/>
                    <a:pt x="335" y="128"/>
                    <a:pt x="334" y="137"/>
                  </a:cubicBezTo>
                  <a:cubicBezTo>
                    <a:pt x="332" y="146"/>
                    <a:pt x="330" y="155"/>
                    <a:pt x="327" y="165"/>
                  </a:cubicBezTo>
                  <a:cubicBezTo>
                    <a:pt x="325" y="174"/>
                    <a:pt x="323" y="184"/>
                    <a:pt x="320" y="193"/>
                  </a:cubicBezTo>
                  <a:cubicBezTo>
                    <a:pt x="317" y="203"/>
                    <a:pt x="314" y="213"/>
                    <a:pt x="311" y="223"/>
                  </a:cubicBezTo>
                  <a:cubicBezTo>
                    <a:pt x="307" y="233"/>
                    <a:pt x="304" y="243"/>
                    <a:pt x="300" y="253"/>
                  </a:cubicBezTo>
                  <a:cubicBezTo>
                    <a:pt x="296" y="263"/>
                    <a:pt x="292" y="273"/>
                    <a:pt x="288" y="283"/>
                  </a:cubicBezTo>
                  <a:cubicBezTo>
                    <a:pt x="283" y="293"/>
                    <a:pt x="279" y="303"/>
                    <a:pt x="274" y="314"/>
                  </a:cubicBezTo>
                  <a:cubicBezTo>
                    <a:pt x="274" y="315"/>
                    <a:pt x="273" y="316"/>
                    <a:pt x="272" y="318"/>
                  </a:cubicBezTo>
                  <a:cubicBezTo>
                    <a:pt x="270" y="321"/>
                    <a:pt x="270" y="321"/>
                    <a:pt x="270" y="321"/>
                  </a:cubicBezTo>
                  <a:cubicBezTo>
                    <a:pt x="267" y="329"/>
                    <a:pt x="267" y="329"/>
                    <a:pt x="267" y="329"/>
                  </a:cubicBezTo>
                  <a:cubicBezTo>
                    <a:pt x="259" y="343"/>
                    <a:pt x="259" y="343"/>
                    <a:pt x="259" y="343"/>
                  </a:cubicBezTo>
                  <a:cubicBezTo>
                    <a:pt x="257" y="346"/>
                    <a:pt x="256" y="348"/>
                    <a:pt x="255" y="351"/>
                  </a:cubicBezTo>
                  <a:cubicBezTo>
                    <a:pt x="250" y="358"/>
                    <a:pt x="250" y="358"/>
                    <a:pt x="250" y="358"/>
                  </a:cubicBezTo>
                  <a:cubicBezTo>
                    <a:pt x="247" y="363"/>
                    <a:pt x="244" y="367"/>
                    <a:pt x="241" y="372"/>
                  </a:cubicBezTo>
                  <a:cubicBezTo>
                    <a:pt x="236" y="382"/>
                    <a:pt x="229" y="391"/>
                    <a:pt x="222" y="400"/>
                  </a:cubicBezTo>
                  <a:cubicBezTo>
                    <a:pt x="219" y="404"/>
                    <a:pt x="216" y="409"/>
                    <a:pt x="213" y="413"/>
                  </a:cubicBezTo>
                  <a:cubicBezTo>
                    <a:pt x="209" y="417"/>
                    <a:pt x="206" y="421"/>
                    <a:pt x="202" y="426"/>
                  </a:cubicBezTo>
                  <a:cubicBezTo>
                    <a:pt x="199" y="430"/>
                    <a:pt x="195" y="434"/>
                    <a:pt x="192" y="438"/>
                  </a:cubicBezTo>
                  <a:cubicBezTo>
                    <a:pt x="188" y="442"/>
                    <a:pt x="185" y="446"/>
                    <a:pt x="181" y="450"/>
                  </a:cubicBezTo>
                  <a:cubicBezTo>
                    <a:pt x="177" y="453"/>
                    <a:pt x="174" y="457"/>
                    <a:pt x="170" y="461"/>
                  </a:cubicBezTo>
                  <a:cubicBezTo>
                    <a:pt x="167" y="465"/>
                    <a:pt x="163" y="468"/>
                    <a:pt x="159" y="472"/>
                  </a:cubicBezTo>
                  <a:cubicBezTo>
                    <a:pt x="156" y="475"/>
                    <a:pt x="152" y="479"/>
                    <a:pt x="149" y="482"/>
                  </a:cubicBezTo>
                  <a:cubicBezTo>
                    <a:pt x="145" y="485"/>
                    <a:pt x="141" y="489"/>
                    <a:pt x="138" y="492"/>
                  </a:cubicBezTo>
                  <a:cubicBezTo>
                    <a:pt x="134" y="495"/>
                    <a:pt x="130" y="498"/>
                    <a:pt x="127" y="501"/>
                  </a:cubicBezTo>
                  <a:cubicBezTo>
                    <a:pt x="123" y="504"/>
                    <a:pt x="120" y="507"/>
                    <a:pt x="116" y="510"/>
                  </a:cubicBezTo>
                  <a:cubicBezTo>
                    <a:pt x="109" y="515"/>
                    <a:pt x="102" y="521"/>
                    <a:pt x="95" y="526"/>
                  </a:cubicBezTo>
                  <a:cubicBezTo>
                    <a:pt x="82" y="536"/>
                    <a:pt x="69" y="544"/>
                    <a:pt x="58" y="552"/>
                  </a:cubicBezTo>
                  <a:cubicBezTo>
                    <a:pt x="46" y="559"/>
                    <a:pt x="36" y="565"/>
                    <a:pt x="28" y="570"/>
                  </a:cubicBezTo>
                  <a:cubicBezTo>
                    <a:pt x="19" y="574"/>
                    <a:pt x="12" y="578"/>
                    <a:pt x="7" y="580"/>
                  </a:cubicBezTo>
                  <a:cubicBezTo>
                    <a:pt x="3" y="582"/>
                    <a:pt x="0" y="583"/>
                    <a:pt x="0" y="583"/>
                  </a:cubicBezTo>
                  <a:cubicBezTo>
                    <a:pt x="0" y="583"/>
                    <a:pt x="3" y="582"/>
                    <a:pt x="7" y="579"/>
                  </a:cubicBezTo>
                  <a:cubicBezTo>
                    <a:pt x="12" y="577"/>
                    <a:pt x="18" y="573"/>
                    <a:pt x="26" y="567"/>
                  </a:cubicBezTo>
                  <a:cubicBezTo>
                    <a:pt x="34" y="562"/>
                    <a:pt x="44" y="556"/>
                    <a:pt x="55" y="548"/>
                  </a:cubicBezTo>
                  <a:cubicBezTo>
                    <a:pt x="61" y="544"/>
                    <a:pt x="66" y="540"/>
                    <a:pt x="73" y="535"/>
                  </a:cubicBezTo>
                  <a:cubicBezTo>
                    <a:pt x="79" y="531"/>
                    <a:pt x="85" y="525"/>
                    <a:pt x="91" y="520"/>
                  </a:cubicBezTo>
                  <a:cubicBezTo>
                    <a:pt x="98" y="515"/>
                    <a:pt x="104" y="510"/>
                    <a:pt x="111" y="504"/>
                  </a:cubicBezTo>
                  <a:cubicBezTo>
                    <a:pt x="114" y="501"/>
                    <a:pt x="118" y="498"/>
                    <a:pt x="121" y="495"/>
                  </a:cubicBezTo>
                  <a:cubicBezTo>
                    <a:pt x="125" y="492"/>
                    <a:pt x="128" y="488"/>
                    <a:pt x="132" y="485"/>
                  </a:cubicBezTo>
                  <a:cubicBezTo>
                    <a:pt x="135" y="482"/>
                    <a:pt x="139" y="479"/>
                    <a:pt x="142" y="475"/>
                  </a:cubicBezTo>
                  <a:cubicBezTo>
                    <a:pt x="145" y="472"/>
                    <a:pt x="149" y="468"/>
                    <a:pt x="152" y="465"/>
                  </a:cubicBezTo>
                  <a:cubicBezTo>
                    <a:pt x="156" y="461"/>
                    <a:pt x="159" y="458"/>
                    <a:pt x="163" y="454"/>
                  </a:cubicBezTo>
                  <a:cubicBezTo>
                    <a:pt x="166" y="450"/>
                    <a:pt x="170" y="446"/>
                    <a:pt x="173" y="442"/>
                  </a:cubicBezTo>
                  <a:cubicBezTo>
                    <a:pt x="177" y="439"/>
                    <a:pt x="180" y="435"/>
                    <a:pt x="184" y="431"/>
                  </a:cubicBezTo>
                  <a:cubicBezTo>
                    <a:pt x="187" y="427"/>
                    <a:pt x="190" y="423"/>
                    <a:pt x="194" y="418"/>
                  </a:cubicBezTo>
                  <a:cubicBezTo>
                    <a:pt x="197" y="414"/>
                    <a:pt x="200" y="410"/>
                    <a:pt x="203" y="406"/>
                  </a:cubicBezTo>
                  <a:cubicBezTo>
                    <a:pt x="207" y="402"/>
                    <a:pt x="210" y="397"/>
                    <a:pt x="213" y="393"/>
                  </a:cubicBezTo>
                  <a:cubicBezTo>
                    <a:pt x="219" y="384"/>
                    <a:pt x="226" y="375"/>
                    <a:pt x="231" y="366"/>
                  </a:cubicBezTo>
                  <a:cubicBezTo>
                    <a:pt x="234" y="361"/>
                    <a:pt x="237" y="357"/>
                    <a:pt x="240" y="352"/>
                  </a:cubicBezTo>
                  <a:cubicBezTo>
                    <a:pt x="244" y="345"/>
                    <a:pt x="244" y="345"/>
                    <a:pt x="244" y="345"/>
                  </a:cubicBezTo>
                  <a:cubicBezTo>
                    <a:pt x="246" y="343"/>
                    <a:pt x="247" y="340"/>
                    <a:pt x="248" y="338"/>
                  </a:cubicBezTo>
                  <a:cubicBezTo>
                    <a:pt x="256" y="323"/>
                    <a:pt x="256" y="323"/>
                    <a:pt x="256" y="323"/>
                  </a:cubicBezTo>
                  <a:cubicBezTo>
                    <a:pt x="260" y="316"/>
                    <a:pt x="260" y="316"/>
                    <a:pt x="260" y="316"/>
                  </a:cubicBezTo>
                  <a:cubicBezTo>
                    <a:pt x="262" y="312"/>
                    <a:pt x="262" y="312"/>
                    <a:pt x="262" y="312"/>
                  </a:cubicBezTo>
                  <a:cubicBezTo>
                    <a:pt x="262" y="311"/>
                    <a:pt x="263" y="310"/>
                    <a:pt x="264" y="308"/>
                  </a:cubicBezTo>
                  <a:cubicBezTo>
                    <a:pt x="268" y="298"/>
                    <a:pt x="273" y="289"/>
                    <a:pt x="277" y="279"/>
                  </a:cubicBezTo>
                  <a:cubicBezTo>
                    <a:pt x="281" y="269"/>
                    <a:pt x="286" y="259"/>
                    <a:pt x="290" y="249"/>
                  </a:cubicBezTo>
                  <a:cubicBezTo>
                    <a:pt x="294" y="239"/>
                    <a:pt x="297" y="229"/>
                    <a:pt x="301" y="219"/>
                  </a:cubicBezTo>
                  <a:cubicBezTo>
                    <a:pt x="304" y="210"/>
                    <a:pt x="307" y="200"/>
                    <a:pt x="310" y="190"/>
                  </a:cubicBezTo>
                  <a:cubicBezTo>
                    <a:pt x="314" y="181"/>
                    <a:pt x="316" y="172"/>
                    <a:pt x="319" y="162"/>
                  </a:cubicBezTo>
                  <a:cubicBezTo>
                    <a:pt x="321" y="153"/>
                    <a:pt x="323" y="144"/>
                    <a:pt x="326" y="136"/>
                  </a:cubicBezTo>
                  <a:cubicBezTo>
                    <a:pt x="328" y="127"/>
                    <a:pt x="330" y="118"/>
                    <a:pt x="331" y="110"/>
                  </a:cubicBezTo>
                  <a:cubicBezTo>
                    <a:pt x="333" y="102"/>
                    <a:pt x="334" y="94"/>
                    <a:pt x="336" y="87"/>
                  </a:cubicBezTo>
                  <a:cubicBezTo>
                    <a:pt x="337" y="80"/>
                    <a:pt x="338" y="72"/>
                    <a:pt x="339" y="66"/>
                  </a:cubicBezTo>
                  <a:cubicBezTo>
                    <a:pt x="341" y="52"/>
                    <a:pt x="342" y="41"/>
                    <a:pt x="342" y="31"/>
                  </a:cubicBezTo>
                  <a:cubicBezTo>
                    <a:pt x="343" y="21"/>
                    <a:pt x="343" y="14"/>
                    <a:pt x="343" y="8"/>
                  </a:cubicBezTo>
                  <a:cubicBezTo>
                    <a:pt x="343" y="3"/>
                    <a:pt x="343" y="0"/>
                    <a:pt x="343" y="0"/>
                  </a:cubicBezTo>
                  <a:close/>
                </a:path>
              </a:pathLst>
            </a:custGeom>
            <a:solidFill>
              <a:srgbClr val="56B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ïṣlíḓ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075D6E1-B5BD-41A3-B6EF-CF52D8CCF382}"/>
                </a:ext>
              </a:extLst>
            </p:cNvPr>
            <p:cNvSpPr/>
            <p:nvPr/>
          </p:nvSpPr>
          <p:spPr bwMode="auto">
            <a:xfrm>
              <a:off x="7694678" y="5288720"/>
              <a:ext cx="302086" cy="577018"/>
            </a:xfrm>
            <a:custGeom>
              <a:avLst/>
              <a:gdLst>
                <a:gd name="T0" fmla="*/ 61 w 86"/>
                <a:gd name="T1" fmla="*/ 164 h 164"/>
                <a:gd name="T2" fmla="*/ 11 w 86"/>
                <a:gd name="T3" fmla="*/ 103 h 164"/>
                <a:gd name="T4" fmla="*/ 20 w 86"/>
                <a:gd name="T5" fmla="*/ 0 h 164"/>
                <a:gd name="T6" fmla="*/ 76 w 86"/>
                <a:gd name="T7" fmla="*/ 80 h 164"/>
                <a:gd name="T8" fmla="*/ 61 w 86"/>
                <a:gd name="T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64">
                  <a:moveTo>
                    <a:pt x="61" y="164"/>
                  </a:moveTo>
                  <a:cubicBezTo>
                    <a:pt x="61" y="164"/>
                    <a:pt x="23" y="148"/>
                    <a:pt x="11" y="103"/>
                  </a:cubicBezTo>
                  <a:cubicBezTo>
                    <a:pt x="0" y="58"/>
                    <a:pt x="20" y="0"/>
                    <a:pt x="20" y="0"/>
                  </a:cubicBezTo>
                  <a:cubicBezTo>
                    <a:pt x="20" y="0"/>
                    <a:pt x="65" y="38"/>
                    <a:pt x="76" y="80"/>
                  </a:cubicBezTo>
                  <a:cubicBezTo>
                    <a:pt x="86" y="123"/>
                    <a:pt x="61" y="164"/>
                    <a:pt x="61" y="164"/>
                  </a:cubicBezTo>
                  <a:close/>
                </a:path>
              </a:pathLst>
            </a:custGeom>
            <a:solidFill>
              <a:srgbClr val="56B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îṥḷíd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A35A5D0-B016-4D2A-873B-696FFC98C069}"/>
                </a:ext>
              </a:extLst>
            </p:cNvPr>
            <p:cNvSpPr/>
            <p:nvPr/>
          </p:nvSpPr>
          <p:spPr bwMode="auto">
            <a:xfrm>
              <a:off x="7913606" y="5748637"/>
              <a:ext cx="592291" cy="261355"/>
            </a:xfrm>
            <a:custGeom>
              <a:avLst/>
              <a:gdLst>
                <a:gd name="T0" fmla="*/ 0 w 168"/>
                <a:gd name="T1" fmla="*/ 32 h 74"/>
                <a:gd name="T2" fmla="*/ 73 w 168"/>
                <a:gd name="T3" fmla="*/ 3 h 74"/>
                <a:gd name="T4" fmla="*/ 168 w 168"/>
                <a:gd name="T5" fmla="*/ 42 h 74"/>
                <a:gd name="T6" fmla="*/ 75 w 168"/>
                <a:gd name="T7" fmla="*/ 71 h 74"/>
                <a:gd name="T8" fmla="*/ 0 w 168"/>
                <a:gd name="T9" fmla="*/ 3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74">
                  <a:moveTo>
                    <a:pt x="0" y="32"/>
                  </a:moveTo>
                  <a:cubicBezTo>
                    <a:pt x="0" y="32"/>
                    <a:pt x="26" y="0"/>
                    <a:pt x="73" y="3"/>
                  </a:cubicBezTo>
                  <a:cubicBezTo>
                    <a:pt x="119" y="6"/>
                    <a:pt x="168" y="42"/>
                    <a:pt x="168" y="42"/>
                  </a:cubicBezTo>
                  <a:cubicBezTo>
                    <a:pt x="168" y="42"/>
                    <a:pt x="119" y="74"/>
                    <a:pt x="75" y="71"/>
                  </a:cubicBezTo>
                  <a:cubicBezTo>
                    <a:pt x="31" y="68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56B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íṡḷîď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B0F2689-3261-4126-8C01-DD10E748C3A2}"/>
                </a:ext>
              </a:extLst>
            </p:cNvPr>
            <p:cNvSpPr/>
            <p:nvPr/>
          </p:nvSpPr>
          <p:spPr bwMode="auto">
            <a:xfrm>
              <a:off x="7976399" y="5090158"/>
              <a:ext cx="278326" cy="526104"/>
            </a:xfrm>
            <a:custGeom>
              <a:avLst/>
              <a:gdLst>
                <a:gd name="T0" fmla="*/ 56 w 79"/>
                <a:gd name="T1" fmla="*/ 149 h 149"/>
                <a:gd name="T2" fmla="*/ 11 w 79"/>
                <a:gd name="T3" fmla="*/ 93 h 149"/>
                <a:gd name="T4" fmla="*/ 19 w 79"/>
                <a:gd name="T5" fmla="*/ 0 h 149"/>
                <a:gd name="T6" fmla="*/ 69 w 79"/>
                <a:gd name="T7" fmla="*/ 73 h 149"/>
                <a:gd name="T8" fmla="*/ 56 w 7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49">
                  <a:moveTo>
                    <a:pt x="56" y="149"/>
                  </a:moveTo>
                  <a:cubicBezTo>
                    <a:pt x="56" y="149"/>
                    <a:pt x="21" y="134"/>
                    <a:pt x="11" y="93"/>
                  </a:cubicBezTo>
                  <a:cubicBezTo>
                    <a:pt x="0" y="52"/>
                    <a:pt x="19" y="0"/>
                    <a:pt x="19" y="0"/>
                  </a:cubicBezTo>
                  <a:cubicBezTo>
                    <a:pt x="19" y="0"/>
                    <a:pt x="60" y="34"/>
                    <a:pt x="69" y="73"/>
                  </a:cubicBezTo>
                  <a:cubicBezTo>
                    <a:pt x="79" y="111"/>
                    <a:pt x="56" y="149"/>
                    <a:pt x="56" y="149"/>
                  </a:cubicBezTo>
                  <a:close/>
                </a:path>
              </a:pathLst>
            </a:custGeom>
            <a:solidFill>
              <a:srgbClr val="56B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ísľíḍ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FE18C26-76BC-437E-A033-01ACEDBFBFCA}"/>
                </a:ext>
              </a:extLst>
            </p:cNvPr>
            <p:cNvSpPr/>
            <p:nvPr/>
          </p:nvSpPr>
          <p:spPr bwMode="auto">
            <a:xfrm>
              <a:off x="8173263" y="5509344"/>
              <a:ext cx="539681" cy="235898"/>
            </a:xfrm>
            <a:custGeom>
              <a:avLst/>
              <a:gdLst>
                <a:gd name="T0" fmla="*/ 0 w 153"/>
                <a:gd name="T1" fmla="*/ 29 h 67"/>
                <a:gd name="T2" fmla="*/ 67 w 153"/>
                <a:gd name="T3" fmla="*/ 2 h 67"/>
                <a:gd name="T4" fmla="*/ 153 w 153"/>
                <a:gd name="T5" fmla="*/ 38 h 67"/>
                <a:gd name="T6" fmla="*/ 69 w 153"/>
                <a:gd name="T7" fmla="*/ 64 h 67"/>
                <a:gd name="T8" fmla="*/ 0 w 153"/>
                <a:gd name="T9" fmla="*/ 2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67">
                  <a:moveTo>
                    <a:pt x="0" y="29"/>
                  </a:moveTo>
                  <a:cubicBezTo>
                    <a:pt x="0" y="29"/>
                    <a:pt x="25" y="0"/>
                    <a:pt x="67" y="2"/>
                  </a:cubicBezTo>
                  <a:cubicBezTo>
                    <a:pt x="109" y="5"/>
                    <a:pt x="153" y="38"/>
                    <a:pt x="153" y="38"/>
                  </a:cubicBezTo>
                  <a:cubicBezTo>
                    <a:pt x="153" y="38"/>
                    <a:pt x="109" y="67"/>
                    <a:pt x="69" y="64"/>
                  </a:cubicBezTo>
                  <a:cubicBezTo>
                    <a:pt x="29" y="62"/>
                    <a:pt x="0" y="29"/>
                    <a:pt x="0" y="29"/>
                  </a:cubicBezTo>
                  <a:close/>
                </a:path>
              </a:pathLst>
            </a:custGeom>
            <a:solidFill>
              <a:srgbClr val="56B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íṩļíd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EA42B9F-663E-47F5-966D-3E230336C2E8}"/>
                </a:ext>
              </a:extLst>
            </p:cNvPr>
            <p:cNvSpPr/>
            <p:nvPr/>
          </p:nvSpPr>
          <p:spPr bwMode="auto">
            <a:xfrm>
              <a:off x="8169869" y="4879716"/>
              <a:ext cx="264749" cy="468402"/>
            </a:xfrm>
            <a:custGeom>
              <a:avLst/>
              <a:gdLst>
                <a:gd name="T0" fmla="*/ 56 w 75"/>
                <a:gd name="T1" fmla="*/ 133 h 133"/>
                <a:gd name="T2" fmla="*/ 12 w 75"/>
                <a:gd name="T3" fmla="*/ 85 h 133"/>
                <a:gd name="T4" fmla="*/ 14 w 75"/>
                <a:gd name="T5" fmla="*/ 0 h 133"/>
                <a:gd name="T6" fmla="*/ 64 w 75"/>
                <a:gd name="T7" fmla="*/ 63 h 133"/>
                <a:gd name="T8" fmla="*/ 56 w 75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33">
                  <a:moveTo>
                    <a:pt x="56" y="133"/>
                  </a:moveTo>
                  <a:cubicBezTo>
                    <a:pt x="56" y="133"/>
                    <a:pt x="24" y="122"/>
                    <a:pt x="12" y="85"/>
                  </a:cubicBezTo>
                  <a:cubicBezTo>
                    <a:pt x="0" y="48"/>
                    <a:pt x="14" y="0"/>
                    <a:pt x="14" y="0"/>
                  </a:cubicBezTo>
                  <a:cubicBezTo>
                    <a:pt x="14" y="0"/>
                    <a:pt x="53" y="28"/>
                    <a:pt x="64" y="63"/>
                  </a:cubicBezTo>
                  <a:cubicBezTo>
                    <a:pt x="75" y="97"/>
                    <a:pt x="56" y="133"/>
                    <a:pt x="56" y="133"/>
                  </a:cubicBezTo>
                  <a:close/>
                </a:path>
              </a:pathLst>
            </a:custGeom>
            <a:solidFill>
              <a:srgbClr val="56B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iṡ1iḋ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55ABDCF-FB76-4F93-A552-2E4E3EDB12BF}"/>
                </a:ext>
              </a:extLst>
            </p:cNvPr>
            <p:cNvSpPr/>
            <p:nvPr/>
          </p:nvSpPr>
          <p:spPr bwMode="auto">
            <a:xfrm>
              <a:off x="8371825" y="5246292"/>
              <a:ext cx="493859" cy="196865"/>
            </a:xfrm>
            <a:custGeom>
              <a:avLst/>
              <a:gdLst>
                <a:gd name="T0" fmla="*/ 0 w 140"/>
                <a:gd name="T1" fmla="*/ 28 h 56"/>
                <a:gd name="T2" fmla="*/ 59 w 140"/>
                <a:gd name="T3" fmla="*/ 0 h 56"/>
                <a:gd name="T4" fmla="*/ 140 w 140"/>
                <a:gd name="T5" fmla="*/ 28 h 56"/>
                <a:gd name="T6" fmla="*/ 64 w 140"/>
                <a:gd name="T7" fmla="*/ 56 h 56"/>
                <a:gd name="T8" fmla="*/ 0 w 140"/>
                <a:gd name="T9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56">
                  <a:moveTo>
                    <a:pt x="0" y="28"/>
                  </a:moveTo>
                  <a:cubicBezTo>
                    <a:pt x="0" y="28"/>
                    <a:pt x="20" y="0"/>
                    <a:pt x="59" y="0"/>
                  </a:cubicBezTo>
                  <a:cubicBezTo>
                    <a:pt x="97" y="0"/>
                    <a:pt x="140" y="28"/>
                    <a:pt x="140" y="28"/>
                  </a:cubicBezTo>
                  <a:cubicBezTo>
                    <a:pt x="140" y="28"/>
                    <a:pt x="100" y="56"/>
                    <a:pt x="64" y="56"/>
                  </a:cubicBezTo>
                  <a:cubicBezTo>
                    <a:pt x="28" y="56"/>
                    <a:pt x="0" y="28"/>
                    <a:pt x="0" y="28"/>
                  </a:cubicBezTo>
                  <a:close/>
                </a:path>
              </a:pathLst>
            </a:custGeom>
            <a:solidFill>
              <a:srgbClr val="56B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ïšḻïḑ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4CA42E7-6E1A-47D7-B152-218F88E16398}"/>
                </a:ext>
              </a:extLst>
            </p:cNvPr>
            <p:cNvSpPr/>
            <p:nvPr/>
          </p:nvSpPr>
          <p:spPr bwMode="auto">
            <a:xfrm>
              <a:off x="8300547" y="4664183"/>
              <a:ext cx="261355" cy="395427"/>
            </a:xfrm>
            <a:custGeom>
              <a:avLst/>
              <a:gdLst>
                <a:gd name="T0" fmla="*/ 63 w 74"/>
                <a:gd name="T1" fmla="*/ 112 h 112"/>
                <a:gd name="T2" fmla="*/ 16 w 74"/>
                <a:gd name="T3" fmla="*/ 76 h 112"/>
                <a:gd name="T4" fmla="*/ 4 w 74"/>
                <a:gd name="T5" fmla="*/ 0 h 112"/>
                <a:gd name="T6" fmla="*/ 59 w 74"/>
                <a:gd name="T7" fmla="*/ 49 h 112"/>
                <a:gd name="T8" fmla="*/ 63 w 74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12">
                  <a:moveTo>
                    <a:pt x="63" y="112"/>
                  </a:moveTo>
                  <a:cubicBezTo>
                    <a:pt x="63" y="112"/>
                    <a:pt x="32" y="107"/>
                    <a:pt x="16" y="76"/>
                  </a:cubicBezTo>
                  <a:cubicBezTo>
                    <a:pt x="0" y="45"/>
                    <a:pt x="4" y="0"/>
                    <a:pt x="4" y="0"/>
                  </a:cubicBezTo>
                  <a:cubicBezTo>
                    <a:pt x="4" y="0"/>
                    <a:pt x="44" y="19"/>
                    <a:pt x="59" y="49"/>
                  </a:cubicBezTo>
                  <a:cubicBezTo>
                    <a:pt x="74" y="78"/>
                    <a:pt x="63" y="112"/>
                    <a:pt x="63" y="112"/>
                  </a:cubicBezTo>
                  <a:close/>
                </a:path>
              </a:pathLst>
            </a:custGeom>
            <a:solidFill>
              <a:srgbClr val="56B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iṣḻiḍ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A22C4D-0EBD-4BF9-AFAA-434286A8CB3F}"/>
                </a:ext>
              </a:extLst>
            </p:cNvPr>
            <p:cNvSpPr/>
            <p:nvPr/>
          </p:nvSpPr>
          <p:spPr bwMode="auto">
            <a:xfrm>
              <a:off x="8522868" y="4913658"/>
              <a:ext cx="437854" cy="215533"/>
            </a:xfrm>
            <a:custGeom>
              <a:avLst/>
              <a:gdLst>
                <a:gd name="T0" fmla="*/ 0 w 124"/>
                <a:gd name="T1" fmla="*/ 40 h 61"/>
                <a:gd name="T2" fmla="*/ 48 w 124"/>
                <a:gd name="T3" fmla="*/ 6 h 61"/>
                <a:gd name="T4" fmla="*/ 124 w 124"/>
                <a:gd name="T5" fmla="*/ 19 h 61"/>
                <a:gd name="T6" fmla="*/ 61 w 124"/>
                <a:gd name="T7" fmla="*/ 56 h 61"/>
                <a:gd name="T8" fmla="*/ 0 w 124"/>
                <a:gd name="T9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1">
                  <a:moveTo>
                    <a:pt x="0" y="40"/>
                  </a:moveTo>
                  <a:cubicBezTo>
                    <a:pt x="0" y="40"/>
                    <a:pt x="14" y="12"/>
                    <a:pt x="48" y="6"/>
                  </a:cubicBezTo>
                  <a:cubicBezTo>
                    <a:pt x="82" y="0"/>
                    <a:pt x="124" y="19"/>
                    <a:pt x="124" y="19"/>
                  </a:cubicBezTo>
                  <a:cubicBezTo>
                    <a:pt x="124" y="19"/>
                    <a:pt x="94" y="50"/>
                    <a:pt x="61" y="56"/>
                  </a:cubicBezTo>
                  <a:cubicBezTo>
                    <a:pt x="29" y="61"/>
                    <a:pt x="0" y="40"/>
                    <a:pt x="0" y="40"/>
                  </a:cubicBezTo>
                  <a:close/>
                </a:path>
              </a:pathLst>
            </a:custGeom>
            <a:solidFill>
              <a:srgbClr val="56B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ïṣľîď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9301144-0533-476F-B783-ECE468CA8700}"/>
                </a:ext>
              </a:extLst>
            </p:cNvPr>
            <p:cNvSpPr/>
            <p:nvPr/>
          </p:nvSpPr>
          <p:spPr bwMode="auto">
            <a:xfrm>
              <a:off x="8460075" y="4428285"/>
              <a:ext cx="207047" cy="349605"/>
            </a:xfrm>
            <a:custGeom>
              <a:avLst/>
              <a:gdLst>
                <a:gd name="T0" fmla="*/ 47 w 59"/>
                <a:gd name="T1" fmla="*/ 99 h 99"/>
                <a:gd name="T2" fmla="*/ 10 w 59"/>
                <a:gd name="T3" fmla="*/ 65 h 99"/>
                <a:gd name="T4" fmla="*/ 8 w 59"/>
                <a:gd name="T5" fmla="*/ 0 h 99"/>
                <a:gd name="T6" fmla="*/ 49 w 59"/>
                <a:gd name="T7" fmla="*/ 46 h 99"/>
                <a:gd name="T8" fmla="*/ 47 w 59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99">
                  <a:moveTo>
                    <a:pt x="47" y="99"/>
                  </a:moveTo>
                  <a:cubicBezTo>
                    <a:pt x="47" y="99"/>
                    <a:pt x="21" y="92"/>
                    <a:pt x="10" y="65"/>
                  </a:cubicBezTo>
                  <a:cubicBezTo>
                    <a:pt x="0" y="38"/>
                    <a:pt x="8" y="0"/>
                    <a:pt x="8" y="0"/>
                  </a:cubicBezTo>
                  <a:cubicBezTo>
                    <a:pt x="8" y="0"/>
                    <a:pt x="39" y="20"/>
                    <a:pt x="49" y="46"/>
                  </a:cubicBezTo>
                  <a:cubicBezTo>
                    <a:pt x="59" y="71"/>
                    <a:pt x="47" y="99"/>
                    <a:pt x="47" y="99"/>
                  </a:cubicBezTo>
                  <a:close/>
                </a:path>
              </a:pathLst>
            </a:custGeom>
            <a:solidFill>
              <a:srgbClr val="56B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íṥliď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654F729-2B50-4F30-8C51-55E8C83B4641}"/>
                </a:ext>
              </a:extLst>
            </p:cNvPr>
            <p:cNvSpPr/>
            <p:nvPr/>
          </p:nvSpPr>
          <p:spPr bwMode="auto">
            <a:xfrm>
              <a:off x="8628089" y="4608179"/>
              <a:ext cx="346210" cy="207047"/>
            </a:xfrm>
            <a:custGeom>
              <a:avLst/>
              <a:gdLst>
                <a:gd name="T0" fmla="*/ 0 w 98"/>
                <a:gd name="T1" fmla="*/ 47 h 59"/>
                <a:gd name="T2" fmla="*/ 33 w 98"/>
                <a:gd name="T3" fmla="*/ 11 h 59"/>
                <a:gd name="T4" fmla="*/ 98 w 98"/>
                <a:gd name="T5" fmla="*/ 7 h 59"/>
                <a:gd name="T6" fmla="*/ 53 w 98"/>
                <a:gd name="T7" fmla="*/ 49 h 59"/>
                <a:gd name="T8" fmla="*/ 0 w 98"/>
                <a:gd name="T9" fmla="*/ 4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59">
                  <a:moveTo>
                    <a:pt x="0" y="47"/>
                  </a:moveTo>
                  <a:cubicBezTo>
                    <a:pt x="0" y="47"/>
                    <a:pt x="6" y="22"/>
                    <a:pt x="33" y="11"/>
                  </a:cubicBezTo>
                  <a:cubicBezTo>
                    <a:pt x="60" y="0"/>
                    <a:pt x="98" y="7"/>
                    <a:pt x="98" y="7"/>
                  </a:cubicBezTo>
                  <a:cubicBezTo>
                    <a:pt x="98" y="7"/>
                    <a:pt x="79" y="39"/>
                    <a:pt x="53" y="49"/>
                  </a:cubicBezTo>
                  <a:cubicBezTo>
                    <a:pt x="27" y="59"/>
                    <a:pt x="0" y="47"/>
                    <a:pt x="0" y="47"/>
                  </a:cubicBezTo>
                  <a:close/>
                </a:path>
              </a:pathLst>
            </a:custGeom>
            <a:solidFill>
              <a:srgbClr val="56B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ï$ľíd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8AA4B63-FA13-4E34-AE80-426E9E061652}"/>
                </a:ext>
              </a:extLst>
            </p:cNvPr>
            <p:cNvSpPr/>
            <p:nvPr/>
          </p:nvSpPr>
          <p:spPr bwMode="auto">
            <a:xfrm>
              <a:off x="8548325" y="4202569"/>
              <a:ext cx="186682" cy="296994"/>
            </a:xfrm>
            <a:custGeom>
              <a:avLst/>
              <a:gdLst>
                <a:gd name="T0" fmla="*/ 43 w 53"/>
                <a:gd name="T1" fmla="*/ 84 h 84"/>
                <a:gd name="T2" fmla="*/ 11 w 53"/>
                <a:gd name="T3" fmla="*/ 56 h 84"/>
                <a:gd name="T4" fmla="*/ 6 w 53"/>
                <a:gd name="T5" fmla="*/ 0 h 84"/>
                <a:gd name="T6" fmla="*/ 43 w 53"/>
                <a:gd name="T7" fmla="*/ 38 h 84"/>
                <a:gd name="T8" fmla="*/ 43 w 53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84">
                  <a:moveTo>
                    <a:pt x="43" y="84"/>
                  </a:moveTo>
                  <a:cubicBezTo>
                    <a:pt x="43" y="84"/>
                    <a:pt x="21" y="79"/>
                    <a:pt x="11" y="56"/>
                  </a:cubicBezTo>
                  <a:cubicBezTo>
                    <a:pt x="0" y="33"/>
                    <a:pt x="6" y="0"/>
                    <a:pt x="6" y="0"/>
                  </a:cubicBezTo>
                  <a:cubicBezTo>
                    <a:pt x="6" y="0"/>
                    <a:pt x="33" y="16"/>
                    <a:pt x="43" y="38"/>
                  </a:cubicBezTo>
                  <a:cubicBezTo>
                    <a:pt x="53" y="60"/>
                    <a:pt x="43" y="84"/>
                    <a:pt x="43" y="84"/>
                  </a:cubicBezTo>
                  <a:close/>
                </a:path>
              </a:pathLst>
            </a:custGeom>
            <a:solidFill>
              <a:srgbClr val="56B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ï$liḓ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DBF4216-A913-4CD7-A386-1C334EBC4A1A}"/>
                </a:ext>
              </a:extLst>
            </p:cNvPr>
            <p:cNvSpPr/>
            <p:nvPr/>
          </p:nvSpPr>
          <p:spPr bwMode="auto">
            <a:xfrm>
              <a:off x="8706156" y="4323064"/>
              <a:ext cx="274932" cy="193471"/>
            </a:xfrm>
            <a:custGeom>
              <a:avLst/>
              <a:gdLst>
                <a:gd name="T0" fmla="*/ 0 w 78"/>
                <a:gd name="T1" fmla="*/ 49 h 55"/>
                <a:gd name="T2" fmla="*/ 23 w 78"/>
                <a:gd name="T3" fmla="*/ 13 h 55"/>
                <a:gd name="T4" fmla="*/ 78 w 78"/>
                <a:gd name="T5" fmla="*/ 0 h 55"/>
                <a:gd name="T6" fmla="*/ 46 w 78"/>
                <a:gd name="T7" fmla="*/ 43 h 55"/>
                <a:gd name="T8" fmla="*/ 0 w 78"/>
                <a:gd name="T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5">
                  <a:moveTo>
                    <a:pt x="0" y="49"/>
                  </a:moveTo>
                  <a:cubicBezTo>
                    <a:pt x="0" y="49"/>
                    <a:pt x="2" y="27"/>
                    <a:pt x="23" y="13"/>
                  </a:cubicBezTo>
                  <a:cubicBezTo>
                    <a:pt x="45" y="0"/>
                    <a:pt x="78" y="0"/>
                    <a:pt x="78" y="0"/>
                  </a:cubicBezTo>
                  <a:cubicBezTo>
                    <a:pt x="78" y="0"/>
                    <a:pt x="66" y="30"/>
                    <a:pt x="46" y="43"/>
                  </a:cubicBezTo>
                  <a:cubicBezTo>
                    <a:pt x="26" y="55"/>
                    <a:pt x="0" y="49"/>
                    <a:pt x="0" y="49"/>
                  </a:cubicBezTo>
                  <a:close/>
                </a:path>
              </a:pathLst>
            </a:custGeom>
            <a:solidFill>
              <a:srgbClr val="56B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iṥļïḋ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470A0E4-A06E-4EB2-922A-13E25D27E513}"/>
                </a:ext>
              </a:extLst>
            </p:cNvPr>
            <p:cNvSpPr/>
            <p:nvPr/>
          </p:nvSpPr>
          <p:spPr bwMode="auto">
            <a:xfrm>
              <a:off x="8667123" y="3956488"/>
              <a:ext cx="162923" cy="347908"/>
            </a:xfrm>
            <a:custGeom>
              <a:avLst/>
              <a:gdLst>
                <a:gd name="T0" fmla="*/ 19 w 46"/>
                <a:gd name="T1" fmla="*/ 99 h 99"/>
                <a:gd name="T2" fmla="*/ 3 w 46"/>
                <a:gd name="T3" fmla="*/ 55 h 99"/>
                <a:gd name="T4" fmla="*/ 28 w 46"/>
                <a:gd name="T5" fmla="*/ 0 h 99"/>
                <a:gd name="T6" fmla="*/ 43 w 46"/>
                <a:gd name="T7" fmla="*/ 55 h 99"/>
                <a:gd name="T8" fmla="*/ 19 w 46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99">
                  <a:moveTo>
                    <a:pt x="19" y="99"/>
                  </a:moveTo>
                  <a:cubicBezTo>
                    <a:pt x="19" y="99"/>
                    <a:pt x="0" y="83"/>
                    <a:pt x="3" y="55"/>
                  </a:cubicBezTo>
                  <a:cubicBezTo>
                    <a:pt x="5" y="28"/>
                    <a:pt x="28" y="0"/>
                    <a:pt x="28" y="0"/>
                  </a:cubicBezTo>
                  <a:cubicBezTo>
                    <a:pt x="28" y="0"/>
                    <a:pt x="46" y="29"/>
                    <a:pt x="43" y="55"/>
                  </a:cubicBezTo>
                  <a:cubicBezTo>
                    <a:pt x="41" y="81"/>
                    <a:pt x="19" y="99"/>
                    <a:pt x="19" y="99"/>
                  </a:cubicBezTo>
                  <a:close/>
                </a:path>
              </a:pathLst>
            </a:custGeom>
            <a:solidFill>
              <a:srgbClr val="56B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i$1ïḍ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8F856E8-CAE3-444A-9A98-A85BB1B673C0}"/>
                </a:ext>
              </a:extLst>
            </p:cNvPr>
            <p:cNvSpPr/>
            <p:nvPr/>
          </p:nvSpPr>
          <p:spPr bwMode="auto">
            <a:xfrm>
              <a:off x="7599640" y="2276349"/>
              <a:ext cx="1593587" cy="773882"/>
            </a:xfrm>
            <a:custGeom>
              <a:avLst/>
              <a:gdLst>
                <a:gd name="T0" fmla="*/ 395 w 452"/>
                <a:gd name="T1" fmla="*/ 100 h 220"/>
                <a:gd name="T2" fmla="*/ 391 w 452"/>
                <a:gd name="T3" fmla="*/ 100 h 220"/>
                <a:gd name="T4" fmla="*/ 294 w 452"/>
                <a:gd name="T5" fmla="*/ 4 h 220"/>
                <a:gd name="T6" fmla="*/ 191 w 452"/>
                <a:gd name="T7" fmla="*/ 61 h 220"/>
                <a:gd name="T8" fmla="*/ 151 w 452"/>
                <a:gd name="T9" fmla="*/ 47 h 220"/>
                <a:gd name="T10" fmla="*/ 59 w 452"/>
                <a:gd name="T11" fmla="*/ 125 h 220"/>
                <a:gd name="T12" fmla="*/ 59 w 452"/>
                <a:gd name="T13" fmla="*/ 125 h 220"/>
                <a:gd name="T14" fmla="*/ 50 w 452"/>
                <a:gd name="T15" fmla="*/ 123 h 220"/>
                <a:gd name="T16" fmla="*/ 2 w 452"/>
                <a:gd name="T17" fmla="*/ 163 h 220"/>
                <a:gd name="T18" fmla="*/ 43 w 452"/>
                <a:gd name="T19" fmla="*/ 211 h 220"/>
                <a:gd name="T20" fmla="*/ 83 w 452"/>
                <a:gd name="T21" fmla="*/ 190 h 220"/>
                <a:gd name="T22" fmla="*/ 138 w 452"/>
                <a:gd name="T23" fmla="*/ 216 h 220"/>
                <a:gd name="T24" fmla="*/ 211 w 452"/>
                <a:gd name="T25" fmla="*/ 184 h 220"/>
                <a:gd name="T26" fmla="*/ 277 w 452"/>
                <a:gd name="T27" fmla="*/ 215 h 220"/>
                <a:gd name="T28" fmla="*/ 346 w 452"/>
                <a:gd name="T29" fmla="*/ 197 h 220"/>
                <a:gd name="T30" fmla="*/ 386 w 452"/>
                <a:gd name="T31" fmla="*/ 218 h 220"/>
                <a:gd name="T32" fmla="*/ 450 w 452"/>
                <a:gd name="T33" fmla="*/ 163 h 220"/>
                <a:gd name="T34" fmla="*/ 395 w 452"/>
                <a:gd name="T35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2" h="220">
                  <a:moveTo>
                    <a:pt x="395" y="100"/>
                  </a:moveTo>
                  <a:cubicBezTo>
                    <a:pt x="394" y="100"/>
                    <a:pt x="392" y="100"/>
                    <a:pt x="391" y="100"/>
                  </a:cubicBezTo>
                  <a:cubicBezTo>
                    <a:pt x="386" y="49"/>
                    <a:pt x="346" y="8"/>
                    <a:pt x="294" y="4"/>
                  </a:cubicBezTo>
                  <a:cubicBezTo>
                    <a:pt x="250" y="0"/>
                    <a:pt x="210" y="24"/>
                    <a:pt x="191" y="61"/>
                  </a:cubicBezTo>
                  <a:cubicBezTo>
                    <a:pt x="180" y="53"/>
                    <a:pt x="166" y="48"/>
                    <a:pt x="151" y="47"/>
                  </a:cubicBezTo>
                  <a:cubicBezTo>
                    <a:pt x="104" y="43"/>
                    <a:pt x="63" y="78"/>
                    <a:pt x="59" y="125"/>
                  </a:cubicBezTo>
                  <a:cubicBezTo>
                    <a:pt x="59" y="125"/>
                    <a:pt x="59" y="125"/>
                    <a:pt x="59" y="125"/>
                  </a:cubicBezTo>
                  <a:cubicBezTo>
                    <a:pt x="56" y="124"/>
                    <a:pt x="53" y="123"/>
                    <a:pt x="50" y="123"/>
                  </a:cubicBezTo>
                  <a:cubicBezTo>
                    <a:pt x="25" y="121"/>
                    <a:pt x="4" y="139"/>
                    <a:pt x="2" y="163"/>
                  </a:cubicBezTo>
                  <a:cubicBezTo>
                    <a:pt x="0" y="188"/>
                    <a:pt x="18" y="209"/>
                    <a:pt x="43" y="211"/>
                  </a:cubicBezTo>
                  <a:cubicBezTo>
                    <a:pt x="59" y="212"/>
                    <a:pt x="75" y="204"/>
                    <a:pt x="83" y="190"/>
                  </a:cubicBezTo>
                  <a:cubicBezTo>
                    <a:pt x="97" y="205"/>
                    <a:pt x="116" y="214"/>
                    <a:pt x="138" y="216"/>
                  </a:cubicBezTo>
                  <a:cubicBezTo>
                    <a:pt x="167" y="218"/>
                    <a:pt x="194" y="206"/>
                    <a:pt x="211" y="184"/>
                  </a:cubicBezTo>
                  <a:cubicBezTo>
                    <a:pt x="228" y="202"/>
                    <a:pt x="251" y="213"/>
                    <a:pt x="277" y="215"/>
                  </a:cubicBezTo>
                  <a:cubicBezTo>
                    <a:pt x="302" y="217"/>
                    <a:pt x="326" y="210"/>
                    <a:pt x="346" y="197"/>
                  </a:cubicBezTo>
                  <a:cubicBezTo>
                    <a:pt x="355" y="208"/>
                    <a:pt x="370" y="216"/>
                    <a:pt x="386" y="218"/>
                  </a:cubicBezTo>
                  <a:cubicBezTo>
                    <a:pt x="419" y="220"/>
                    <a:pt x="447" y="196"/>
                    <a:pt x="450" y="163"/>
                  </a:cubicBezTo>
                  <a:cubicBezTo>
                    <a:pt x="452" y="131"/>
                    <a:pt x="428" y="102"/>
                    <a:pt x="395" y="100"/>
                  </a:cubicBezTo>
                  <a:close/>
                </a:path>
              </a:pathLst>
            </a:custGeom>
            <a:solidFill>
              <a:srgbClr val="82CF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ïṩľíḑ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BCC7728-7890-4535-9E1A-8DE0F108B9E1}"/>
                </a:ext>
              </a:extLst>
            </p:cNvPr>
            <p:cNvSpPr/>
            <p:nvPr/>
          </p:nvSpPr>
          <p:spPr bwMode="auto">
            <a:xfrm>
              <a:off x="7594549" y="2267863"/>
              <a:ext cx="1602072" cy="797642"/>
            </a:xfrm>
            <a:custGeom>
              <a:avLst/>
              <a:gdLst>
                <a:gd name="T0" fmla="*/ 388 w 454"/>
                <a:gd name="T1" fmla="*/ 85 h 226"/>
                <a:gd name="T2" fmla="*/ 369 w 454"/>
                <a:gd name="T3" fmla="*/ 48 h 226"/>
                <a:gd name="T4" fmla="*/ 314 w 454"/>
                <a:gd name="T5" fmla="*/ 14 h 226"/>
                <a:gd name="T6" fmla="*/ 274 w 454"/>
                <a:gd name="T7" fmla="*/ 12 h 226"/>
                <a:gd name="T8" fmla="*/ 220 w 454"/>
                <a:gd name="T9" fmla="*/ 38 h 226"/>
                <a:gd name="T10" fmla="*/ 188 w 454"/>
                <a:gd name="T11" fmla="*/ 68 h 226"/>
                <a:gd name="T12" fmla="*/ 152 w 454"/>
                <a:gd name="T13" fmla="*/ 55 h 226"/>
                <a:gd name="T14" fmla="*/ 151 w 454"/>
                <a:gd name="T15" fmla="*/ 54 h 226"/>
                <a:gd name="T16" fmla="*/ 110 w 454"/>
                <a:gd name="T17" fmla="*/ 61 h 226"/>
                <a:gd name="T18" fmla="*/ 81 w 454"/>
                <a:gd name="T19" fmla="*/ 83 h 226"/>
                <a:gd name="T20" fmla="*/ 65 w 454"/>
                <a:gd name="T21" fmla="*/ 116 h 226"/>
                <a:gd name="T22" fmla="*/ 37 w 454"/>
                <a:gd name="T23" fmla="*/ 129 h 226"/>
                <a:gd name="T24" fmla="*/ 6 w 454"/>
                <a:gd name="T25" fmla="*/ 172 h 226"/>
                <a:gd name="T26" fmla="*/ 44 w 454"/>
                <a:gd name="T27" fmla="*/ 208 h 226"/>
                <a:gd name="T28" fmla="*/ 45 w 454"/>
                <a:gd name="T29" fmla="*/ 208 h 226"/>
                <a:gd name="T30" fmla="*/ 68 w 454"/>
                <a:gd name="T31" fmla="*/ 201 h 226"/>
                <a:gd name="T32" fmla="*/ 95 w 454"/>
                <a:gd name="T33" fmla="*/ 194 h 226"/>
                <a:gd name="T34" fmla="*/ 132 w 454"/>
                <a:gd name="T35" fmla="*/ 210 h 226"/>
                <a:gd name="T36" fmla="*/ 139 w 454"/>
                <a:gd name="T37" fmla="*/ 211 h 226"/>
                <a:gd name="T38" fmla="*/ 165 w 454"/>
                <a:gd name="T39" fmla="*/ 208 h 226"/>
                <a:gd name="T40" fmla="*/ 192 w 454"/>
                <a:gd name="T41" fmla="*/ 194 h 226"/>
                <a:gd name="T42" fmla="*/ 224 w 454"/>
                <a:gd name="T43" fmla="*/ 186 h 226"/>
                <a:gd name="T44" fmla="*/ 269 w 454"/>
                <a:gd name="T45" fmla="*/ 207 h 226"/>
                <a:gd name="T46" fmla="*/ 279 w 454"/>
                <a:gd name="T47" fmla="*/ 208 h 226"/>
                <a:gd name="T48" fmla="*/ 303 w 454"/>
                <a:gd name="T49" fmla="*/ 207 h 226"/>
                <a:gd name="T50" fmla="*/ 348 w 454"/>
                <a:gd name="T51" fmla="*/ 188 h 226"/>
                <a:gd name="T52" fmla="*/ 387 w 454"/>
                <a:gd name="T53" fmla="*/ 213 h 226"/>
                <a:gd name="T54" fmla="*/ 391 w 454"/>
                <a:gd name="T55" fmla="*/ 213 h 226"/>
                <a:gd name="T56" fmla="*/ 422 w 454"/>
                <a:gd name="T57" fmla="*/ 205 h 226"/>
                <a:gd name="T58" fmla="*/ 448 w 454"/>
                <a:gd name="T59" fmla="*/ 163 h 226"/>
                <a:gd name="T60" fmla="*/ 423 w 454"/>
                <a:gd name="T61" fmla="*/ 112 h 226"/>
                <a:gd name="T62" fmla="*/ 436 w 454"/>
                <a:gd name="T63" fmla="*/ 119 h 226"/>
                <a:gd name="T64" fmla="*/ 453 w 454"/>
                <a:gd name="T65" fmla="*/ 167 h 226"/>
                <a:gd name="T66" fmla="*/ 418 w 454"/>
                <a:gd name="T67" fmla="*/ 220 h 226"/>
                <a:gd name="T68" fmla="*/ 386 w 454"/>
                <a:gd name="T69" fmla="*/ 226 h 226"/>
                <a:gd name="T70" fmla="*/ 340 w 454"/>
                <a:gd name="T71" fmla="*/ 204 h 226"/>
                <a:gd name="T72" fmla="*/ 306 w 454"/>
                <a:gd name="T73" fmla="*/ 224 h 226"/>
                <a:gd name="T74" fmla="*/ 276 w 454"/>
                <a:gd name="T75" fmla="*/ 225 h 226"/>
                <a:gd name="T76" fmla="*/ 221 w 454"/>
                <a:gd name="T77" fmla="*/ 205 h 226"/>
                <a:gd name="T78" fmla="*/ 202 w 454"/>
                <a:gd name="T79" fmla="*/ 207 h 226"/>
                <a:gd name="T80" fmla="*/ 169 w 454"/>
                <a:gd name="T81" fmla="*/ 223 h 226"/>
                <a:gd name="T82" fmla="*/ 137 w 454"/>
                <a:gd name="T83" fmla="*/ 225 h 226"/>
                <a:gd name="T84" fmla="*/ 98 w 454"/>
                <a:gd name="T85" fmla="*/ 212 h 226"/>
                <a:gd name="T86" fmla="*/ 80 w 454"/>
                <a:gd name="T87" fmla="*/ 206 h 226"/>
                <a:gd name="T88" fmla="*/ 48 w 454"/>
                <a:gd name="T89" fmla="*/ 218 h 226"/>
                <a:gd name="T90" fmla="*/ 43 w 454"/>
                <a:gd name="T91" fmla="*/ 217 h 226"/>
                <a:gd name="T92" fmla="*/ 3 w 454"/>
                <a:gd name="T93" fmla="*/ 185 h 226"/>
                <a:gd name="T94" fmla="*/ 24 w 454"/>
                <a:gd name="T95" fmla="*/ 129 h 226"/>
                <a:gd name="T96" fmla="*/ 59 w 454"/>
                <a:gd name="T97" fmla="*/ 121 h 226"/>
                <a:gd name="T98" fmla="*/ 72 w 454"/>
                <a:gd name="T99" fmla="*/ 84 h 226"/>
                <a:gd name="T100" fmla="*/ 101 w 454"/>
                <a:gd name="T101" fmla="*/ 56 h 226"/>
                <a:gd name="T102" fmla="*/ 140 w 454"/>
                <a:gd name="T103" fmla="*/ 43 h 226"/>
                <a:gd name="T104" fmla="*/ 154 w 454"/>
                <a:gd name="T105" fmla="*/ 43 h 226"/>
                <a:gd name="T106" fmla="*/ 186 w 454"/>
                <a:gd name="T107" fmla="*/ 59 h 226"/>
                <a:gd name="T108" fmla="*/ 222 w 454"/>
                <a:gd name="T109" fmla="*/ 19 h 226"/>
                <a:gd name="T110" fmla="*/ 290 w 454"/>
                <a:gd name="T111" fmla="*/ 0 h 226"/>
                <a:gd name="T112" fmla="*/ 333 w 454"/>
                <a:gd name="T113" fmla="*/ 12 h 226"/>
                <a:gd name="T114" fmla="*/ 377 w 454"/>
                <a:gd name="T115" fmla="*/ 53 h 226"/>
                <a:gd name="T116" fmla="*/ 393 w 454"/>
                <a:gd name="T117" fmla="*/ 10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54" h="226">
                  <a:moveTo>
                    <a:pt x="396" y="103"/>
                  </a:moveTo>
                  <a:cubicBezTo>
                    <a:pt x="392" y="103"/>
                    <a:pt x="392" y="103"/>
                    <a:pt x="392" y="103"/>
                  </a:cubicBezTo>
                  <a:cubicBezTo>
                    <a:pt x="391" y="103"/>
                    <a:pt x="391" y="103"/>
                    <a:pt x="391" y="103"/>
                  </a:cubicBezTo>
                  <a:cubicBezTo>
                    <a:pt x="391" y="102"/>
                    <a:pt x="391" y="102"/>
                    <a:pt x="391" y="102"/>
                  </a:cubicBezTo>
                  <a:cubicBezTo>
                    <a:pt x="390" y="94"/>
                    <a:pt x="390" y="94"/>
                    <a:pt x="390" y="94"/>
                  </a:cubicBezTo>
                  <a:cubicBezTo>
                    <a:pt x="389" y="91"/>
                    <a:pt x="389" y="88"/>
                    <a:pt x="388" y="85"/>
                  </a:cubicBezTo>
                  <a:cubicBezTo>
                    <a:pt x="387" y="80"/>
                    <a:pt x="385" y="74"/>
                    <a:pt x="382" y="69"/>
                  </a:cubicBezTo>
                  <a:cubicBezTo>
                    <a:pt x="381" y="67"/>
                    <a:pt x="380" y="64"/>
                    <a:pt x="379" y="62"/>
                  </a:cubicBezTo>
                  <a:cubicBezTo>
                    <a:pt x="378" y="61"/>
                    <a:pt x="377" y="59"/>
                    <a:pt x="376" y="58"/>
                  </a:cubicBezTo>
                  <a:cubicBezTo>
                    <a:pt x="374" y="55"/>
                    <a:pt x="374" y="55"/>
                    <a:pt x="374" y="55"/>
                  </a:cubicBezTo>
                  <a:cubicBezTo>
                    <a:pt x="372" y="51"/>
                    <a:pt x="372" y="51"/>
                    <a:pt x="372" y="51"/>
                  </a:cubicBezTo>
                  <a:cubicBezTo>
                    <a:pt x="369" y="48"/>
                    <a:pt x="369" y="48"/>
                    <a:pt x="369" y="48"/>
                  </a:cubicBezTo>
                  <a:cubicBezTo>
                    <a:pt x="367" y="46"/>
                    <a:pt x="366" y="44"/>
                    <a:pt x="364" y="42"/>
                  </a:cubicBezTo>
                  <a:cubicBezTo>
                    <a:pt x="360" y="38"/>
                    <a:pt x="355" y="34"/>
                    <a:pt x="351" y="31"/>
                  </a:cubicBezTo>
                  <a:cubicBezTo>
                    <a:pt x="347" y="27"/>
                    <a:pt x="342" y="25"/>
                    <a:pt x="337" y="22"/>
                  </a:cubicBezTo>
                  <a:cubicBezTo>
                    <a:pt x="329" y="19"/>
                    <a:pt x="329" y="19"/>
                    <a:pt x="329" y="19"/>
                  </a:cubicBezTo>
                  <a:cubicBezTo>
                    <a:pt x="322" y="16"/>
                    <a:pt x="322" y="16"/>
                    <a:pt x="322" y="16"/>
                  </a:cubicBezTo>
                  <a:cubicBezTo>
                    <a:pt x="319" y="15"/>
                    <a:pt x="317" y="14"/>
                    <a:pt x="314" y="14"/>
                  </a:cubicBezTo>
                  <a:cubicBezTo>
                    <a:pt x="311" y="13"/>
                    <a:pt x="309" y="13"/>
                    <a:pt x="306" y="12"/>
                  </a:cubicBezTo>
                  <a:cubicBezTo>
                    <a:pt x="303" y="12"/>
                    <a:pt x="300" y="11"/>
                    <a:pt x="298" y="11"/>
                  </a:cubicBezTo>
                  <a:cubicBezTo>
                    <a:pt x="297" y="11"/>
                    <a:pt x="295" y="11"/>
                    <a:pt x="294" y="11"/>
                  </a:cubicBezTo>
                  <a:cubicBezTo>
                    <a:pt x="290" y="11"/>
                    <a:pt x="290" y="11"/>
                    <a:pt x="290" y="11"/>
                  </a:cubicBezTo>
                  <a:cubicBezTo>
                    <a:pt x="287" y="11"/>
                    <a:pt x="284" y="11"/>
                    <a:pt x="282" y="11"/>
                  </a:cubicBezTo>
                  <a:cubicBezTo>
                    <a:pt x="279" y="11"/>
                    <a:pt x="276" y="12"/>
                    <a:pt x="274" y="12"/>
                  </a:cubicBezTo>
                  <a:cubicBezTo>
                    <a:pt x="268" y="13"/>
                    <a:pt x="263" y="14"/>
                    <a:pt x="258" y="16"/>
                  </a:cubicBezTo>
                  <a:cubicBezTo>
                    <a:pt x="256" y="17"/>
                    <a:pt x="253" y="18"/>
                    <a:pt x="251" y="19"/>
                  </a:cubicBezTo>
                  <a:cubicBezTo>
                    <a:pt x="248" y="20"/>
                    <a:pt x="246" y="21"/>
                    <a:pt x="243" y="22"/>
                  </a:cubicBezTo>
                  <a:cubicBezTo>
                    <a:pt x="239" y="25"/>
                    <a:pt x="234" y="27"/>
                    <a:pt x="230" y="30"/>
                  </a:cubicBezTo>
                  <a:cubicBezTo>
                    <a:pt x="228" y="32"/>
                    <a:pt x="225" y="33"/>
                    <a:pt x="223" y="35"/>
                  </a:cubicBezTo>
                  <a:cubicBezTo>
                    <a:pt x="220" y="38"/>
                    <a:pt x="220" y="38"/>
                    <a:pt x="220" y="38"/>
                  </a:cubicBezTo>
                  <a:cubicBezTo>
                    <a:pt x="218" y="41"/>
                    <a:pt x="218" y="41"/>
                    <a:pt x="218" y="41"/>
                  </a:cubicBezTo>
                  <a:cubicBezTo>
                    <a:pt x="214" y="44"/>
                    <a:pt x="210" y="48"/>
                    <a:pt x="207" y="52"/>
                  </a:cubicBezTo>
                  <a:cubicBezTo>
                    <a:pt x="205" y="54"/>
                    <a:pt x="204" y="57"/>
                    <a:pt x="202" y="59"/>
                  </a:cubicBezTo>
                  <a:cubicBezTo>
                    <a:pt x="201" y="61"/>
                    <a:pt x="200" y="63"/>
                    <a:pt x="198" y="66"/>
                  </a:cubicBezTo>
                  <a:cubicBezTo>
                    <a:pt x="195" y="72"/>
                    <a:pt x="195" y="72"/>
                    <a:pt x="195" y="72"/>
                  </a:cubicBezTo>
                  <a:cubicBezTo>
                    <a:pt x="188" y="68"/>
                    <a:pt x="188" y="68"/>
                    <a:pt x="188" y="68"/>
                  </a:cubicBezTo>
                  <a:cubicBezTo>
                    <a:pt x="185" y="67"/>
                    <a:pt x="183" y="65"/>
                    <a:pt x="180" y="63"/>
                  </a:cubicBezTo>
                  <a:cubicBezTo>
                    <a:pt x="177" y="62"/>
                    <a:pt x="174" y="60"/>
                    <a:pt x="170" y="59"/>
                  </a:cubicBezTo>
                  <a:cubicBezTo>
                    <a:pt x="167" y="58"/>
                    <a:pt x="164" y="57"/>
                    <a:pt x="161" y="56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152" y="55"/>
                    <a:pt x="152" y="55"/>
                    <a:pt x="152" y="55"/>
                  </a:cubicBezTo>
                  <a:cubicBezTo>
                    <a:pt x="152" y="54"/>
                    <a:pt x="152" y="54"/>
                    <a:pt x="152" y="54"/>
                  </a:cubicBezTo>
                  <a:cubicBezTo>
                    <a:pt x="151" y="54"/>
                    <a:pt x="151" y="54"/>
                    <a:pt x="151" y="54"/>
                  </a:cubicBezTo>
                  <a:cubicBezTo>
                    <a:pt x="151" y="54"/>
                    <a:pt x="151" y="54"/>
                    <a:pt x="151" y="54"/>
                  </a:cubicBezTo>
                  <a:cubicBezTo>
                    <a:pt x="151" y="54"/>
                    <a:pt x="152" y="54"/>
                    <a:pt x="152" y="54"/>
                  </a:cubicBezTo>
                  <a:cubicBezTo>
                    <a:pt x="151" y="54"/>
                    <a:pt x="151" y="54"/>
                    <a:pt x="151" y="54"/>
                  </a:cubicBezTo>
                  <a:cubicBezTo>
                    <a:pt x="151" y="54"/>
                    <a:pt x="151" y="54"/>
                    <a:pt x="151" y="54"/>
                  </a:cubicBezTo>
                  <a:cubicBezTo>
                    <a:pt x="147" y="54"/>
                    <a:pt x="143" y="54"/>
                    <a:pt x="140" y="54"/>
                  </a:cubicBezTo>
                  <a:cubicBezTo>
                    <a:pt x="138" y="54"/>
                    <a:pt x="137" y="54"/>
                    <a:pt x="135" y="5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28" y="55"/>
                    <a:pt x="126" y="56"/>
                    <a:pt x="125" y="56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116" y="59"/>
                    <a:pt x="113" y="59"/>
                    <a:pt x="110" y="61"/>
                  </a:cubicBezTo>
                  <a:cubicBezTo>
                    <a:pt x="108" y="62"/>
                    <a:pt x="107" y="62"/>
                    <a:pt x="105" y="63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99" y="67"/>
                    <a:pt x="98" y="68"/>
                    <a:pt x="96" y="69"/>
                  </a:cubicBezTo>
                  <a:cubicBezTo>
                    <a:pt x="95" y="70"/>
                    <a:pt x="93" y="71"/>
                    <a:pt x="92" y="72"/>
                  </a:cubicBezTo>
                  <a:cubicBezTo>
                    <a:pt x="89" y="74"/>
                    <a:pt x="87" y="77"/>
                    <a:pt x="84" y="79"/>
                  </a:cubicBezTo>
                  <a:cubicBezTo>
                    <a:pt x="83" y="81"/>
                    <a:pt x="82" y="82"/>
                    <a:pt x="81" y="83"/>
                  </a:cubicBezTo>
                  <a:cubicBezTo>
                    <a:pt x="78" y="87"/>
                    <a:pt x="78" y="87"/>
                    <a:pt x="78" y="87"/>
                  </a:cubicBezTo>
                  <a:cubicBezTo>
                    <a:pt x="76" y="89"/>
                    <a:pt x="76" y="90"/>
                    <a:pt x="75" y="92"/>
                  </a:cubicBezTo>
                  <a:cubicBezTo>
                    <a:pt x="74" y="93"/>
                    <a:pt x="73" y="95"/>
                    <a:pt x="72" y="96"/>
                  </a:cubicBezTo>
                  <a:cubicBezTo>
                    <a:pt x="70" y="100"/>
                    <a:pt x="69" y="103"/>
                    <a:pt x="68" y="106"/>
                  </a:cubicBezTo>
                  <a:cubicBezTo>
                    <a:pt x="67" y="108"/>
                    <a:pt x="66" y="110"/>
                    <a:pt x="66" y="111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4" y="120"/>
                    <a:pt x="64" y="124"/>
                    <a:pt x="63" y="127"/>
                  </a:cubicBezTo>
                  <a:cubicBezTo>
                    <a:pt x="63" y="130"/>
                    <a:pt x="63" y="130"/>
                    <a:pt x="63" y="130"/>
                  </a:cubicBezTo>
                  <a:cubicBezTo>
                    <a:pt x="60" y="129"/>
                    <a:pt x="60" y="129"/>
                    <a:pt x="60" y="129"/>
                  </a:cubicBezTo>
                  <a:cubicBezTo>
                    <a:pt x="56" y="128"/>
                    <a:pt x="52" y="127"/>
                    <a:pt x="48" y="127"/>
                  </a:cubicBezTo>
                  <a:cubicBezTo>
                    <a:pt x="46" y="127"/>
                    <a:pt x="44" y="127"/>
                    <a:pt x="43" y="127"/>
                  </a:cubicBezTo>
                  <a:cubicBezTo>
                    <a:pt x="41" y="128"/>
                    <a:pt x="39" y="128"/>
                    <a:pt x="37" y="129"/>
                  </a:cubicBezTo>
                  <a:cubicBezTo>
                    <a:pt x="33" y="129"/>
                    <a:pt x="30" y="131"/>
                    <a:pt x="26" y="133"/>
                  </a:cubicBezTo>
                  <a:cubicBezTo>
                    <a:pt x="23" y="135"/>
                    <a:pt x="20" y="137"/>
                    <a:pt x="17" y="140"/>
                  </a:cubicBezTo>
                  <a:cubicBezTo>
                    <a:pt x="15" y="143"/>
                    <a:pt x="12" y="146"/>
                    <a:pt x="11" y="149"/>
                  </a:cubicBezTo>
                  <a:cubicBezTo>
                    <a:pt x="9" y="153"/>
                    <a:pt x="8" y="156"/>
                    <a:pt x="7" y="160"/>
                  </a:cubicBezTo>
                  <a:cubicBezTo>
                    <a:pt x="7" y="162"/>
                    <a:pt x="6" y="164"/>
                    <a:pt x="6" y="166"/>
                  </a:cubicBezTo>
                  <a:cubicBezTo>
                    <a:pt x="6" y="168"/>
                    <a:pt x="6" y="170"/>
                    <a:pt x="6" y="172"/>
                  </a:cubicBezTo>
                  <a:cubicBezTo>
                    <a:pt x="7" y="175"/>
                    <a:pt x="8" y="179"/>
                    <a:pt x="9" y="183"/>
                  </a:cubicBezTo>
                  <a:cubicBezTo>
                    <a:pt x="10" y="186"/>
                    <a:pt x="12" y="189"/>
                    <a:pt x="15" y="192"/>
                  </a:cubicBezTo>
                  <a:cubicBezTo>
                    <a:pt x="17" y="195"/>
                    <a:pt x="20" y="198"/>
                    <a:pt x="22" y="200"/>
                  </a:cubicBezTo>
                  <a:cubicBezTo>
                    <a:pt x="25" y="202"/>
                    <a:pt x="29" y="204"/>
                    <a:pt x="32" y="205"/>
                  </a:cubicBezTo>
                  <a:cubicBezTo>
                    <a:pt x="36" y="207"/>
                    <a:pt x="39" y="208"/>
                    <a:pt x="43" y="208"/>
                  </a:cubicBezTo>
                  <a:cubicBezTo>
                    <a:pt x="44" y="208"/>
                    <a:pt x="44" y="208"/>
                    <a:pt x="44" y="208"/>
                  </a:cubicBezTo>
                  <a:cubicBezTo>
                    <a:pt x="44" y="208"/>
                    <a:pt x="44" y="208"/>
                    <a:pt x="44" y="208"/>
                  </a:cubicBezTo>
                  <a:cubicBezTo>
                    <a:pt x="44" y="208"/>
                    <a:pt x="44" y="208"/>
                    <a:pt x="44" y="208"/>
                  </a:cubicBezTo>
                  <a:cubicBezTo>
                    <a:pt x="44" y="208"/>
                    <a:pt x="44" y="208"/>
                    <a:pt x="44" y="208"/>
                  </a:cubicBezTo>
                  <a:cubicBezTo>
                    <a:pt x="44" y="208"/>
                    <a:pt x="44" y="208"/>
                    <a:pt x="44" y="208"/>
                  </a:cubicBezTo>
                  <a:cubicBezTo>
                    <a:pt x="44" y="208"/>
                    <a:pt x="44" y="208"/>
                    <a:pt x="44" y="208"/>
                  </a:cubicBezTo>
                  <a:cubicBezTo>
                    <a:pt x="45" y="208"/>
                    <a:pt x="45" y="208"/>
                    <a:pt x="45" y="208"/>
                  </a:cubicBezTo>
                  <a:cubicBezTo>
                    <a:pt x="48" y="208"/>
                    <a:pt x="48" y="208"/>
                    <a:pt x="48" y="208"/>
                  </a:cubicBezTo>
                  <a:cubicBezTo>
                    <a:pt x="50" y="208"/>
                    <a:pt x="50" y="208"/>
                    <a:pt x="50" y="208"/>
                  </a:cubicBezTo>
                  <a:cubicBezTo>
                    <a:pt x="51" y="207"/>
                    <a:pt x="51" y="207"/>
                    <a:pt x="51" y="207"/>
                  </a:cubicBezTo>
                  <a:cubicBezTo>
                    <a:pt x="54" y="207"/>
                    <a:pt x="54" y="207"/>
                    <a:pt x="54" y="207"/>
                  </a:cubicBezTo>
                  <a:cubicBezTo>
                    <a:pt x="57" y="206"/>
                    <a:pt x="61" y="205"/>
                    <a:pt x="64" y="203"/>
                  </a:cubicBezTo>
                  <a:cubicBezTo>
                    <a:pt x="65" y="203"/>
                    <a:pt x="67" y="202"/>
                    <a:pt x="68" y="201"/>
                  </a:cubicBezTo>
                  <a:cubicBezTo>
                    <a:pt x="70" y="200"/>
                    <a:pt x="71" y="198"/>
                    <a:pt x="72" y="197"/>
                  </a:cubicBezTo>
                  <a:cubicBezTo>
                    <a:pt x="74" y="196"/>
                    <a:pt x="75" y="195"/>
                    <a:pt x="76" y="193"/>
                  </a:cubicBezTo>
                  <a:cubicBezTo>
                    <a:pt x="79" y="189"/>
                    <a:pt x="79" y="189"/>
                    <a:pt x="79" y="189"/>
                  </a:cubicBezTo>
                  <a:cubicBezTo>
                    <a:pt x="83" y="183"/>
                    <a:pt x="83" y="183"/>
                    <a:pt x="83" y="183"/>
                  </a:cubicBezTo>
                  <a:cubicBezTo>
                    <a:pt x="89" y="188"/>
                    <a:pt x="89" y="188"/>
                    <a:pt x="89" y="188"/>
                  </a:cubicBezTo>
                  <a:cubicBezTo>
                    <a:pt x="91" y="190"/>
                    <a:pt x="93" y="192"/>
                    <a:pt x="95" y="194"/>
                  </a:cubicBezTo>
                  <a:cubicBezTo>
                    <a:pt x="97" y="195"/>
                    <a:pt x="99" y="197"/>
                    <a:pt x="102" y="198"/>
                  </a:cubicBezTo>
                  <a:cubicBezTo>
                    <a:pt x="105" y="201"/>
                    <a:pt x="105" y="201"/>
                    <a:pt x="105" y="201"/>
                  </a:cubicBezTo>
                  <a:cubicBezTo>
                    <a:pt x="109" y="203"/>
                    <a:pt x="109" y="203"/>
                    <a:pt x="109" y="203"/>
                  </a:cubicBezTo>
                  <a:cubicBezTo>
                    <a:pt x="111" y="204"/>
                    <a:pt x="114" y="205"/>
                    <a:pt x="117" y="206"/>
                  </a:cubicBezTo>
                  <a:cubicBezTo>
                    <a:pt x="119" y="207"/>
                    <a:pt x="122" y="208"/>
                    <a:pt x="124" y="208"/>
                  </a:cubicBezTo>
                  <a:cubicBezTo>
                    <a:pt x="127" y="209"/>
                    <a:pt x="130" y="210"/>
                    <a:pt x="132" y="210"/>
                  </a:cubicBezTo>
                  <a:cubicBezTo>
                    <a:pt x="137" y="211"/>
                    <a:pt x="137" y="211"/>
                    <a:pt x="137" y="211"/>
                  </a:cubicBezTo>
                  <a:cubicBezTo>
                    <a:pt x="139" y="211"/>
                    <a:pt x="139" y="211"/>
                    <a:pt x="139" y="211"/>
                  </a:cubicBezTo>
                  <a:cubicBezTo>
                    <a:pt x="139" y="211"/>
                    <a:pt x="139" y="211"/>
                    <a:pt x="139" y="211"/>
                  </a:cubicBezTo>
                  <a:cubicBezTo>
                    <a:pt x="138" y="211"/>
                    <a:pt x="139" y="211"/>
                    <a:pt x="139" y="211"/>
                  </a:cubicBezTo>
                  <a:cubicBezTo>
                    <a:pt x="139" y="211"/>
                    <a:pt x="139" y="211"/>
                    <a:pt x="139" y="211"/>
                  </a:cubicBezTo>
                  <a:cubicBezTo>
                    <a:pt x="139" y="211"/>
                    <a:pt x="139" y="211"/>
                    <a:pt x="139" y="211"/>
                  </a:cubicBezTo>
                  <a:cubicBezTo>
                    <a:pt x="139" y="211"/>
                    <a:pt x="139" y="211"/>
                    <a:pt x="139" y="211"/>
                  </a:cubicBezTo>
                  <a:cubicBezTo>
                    <a:pt x="139" y="211"/>
                    <a:pt x="139" y="211"/>
                    <a:pt x="139" y="211"/>
                  </a:cubicBezTo>
                  <a:cubicBezTo>
                    <a:pt x="140" y="211"/>
                    <a:pt x="140" y="211"/>
                    <a:pt x="140" y="211"/>
                  </a:cubicBezTo>
                  <a:cubicBezTo>
                    <a:pt x="149" y="211"/>
                    <a:pt x="149" y="211"/>
                    <a:pt x="149" y="211"/>
                  </a:cubicBezTo>
                  <a:cubicBezTo>
                    <a:pt x="157" y="210"/>
                    <a:pt x="157" y="210"/>
                    <a:pt x="157" y="210"/>
                  </a:cubicBezTo>
                  <a:cubicBezTo>
                    <a:pt x="160" y="210"/>
                    <a:pt x="162" y="209"/>
                    <a:pt x="165" y="208"/>
                  </a:cubicBezTo>
                  <a:cubicBezTo>
                    <a:pt x="168" y="208"/>
                    <a:pt x="170" y="206"/>
                    <a:pt x="173" y="205"/>
                  </a:cubicBezTo>
                  <a:cubicBezTo>
                    <a:pt x="177" y="204"/>
                    <a:pt x="177" y="204"/>
                    <a:pt x="177" y="204"/>
                  </a:cubicBezTo>
                  <a:cubicBezTo>
                    <a:pt x="180" y="202"/>
                    <a:pt x="180" y="202"/>
                    <a:pt x="180" y="202"/>
                  </a:cubicBezTo>
                  <a:cubicBezTo>
                    <a:pt x="183" y="201"/>
                    <a:pt x="185" y="200"/>
                    <a:pt x="187" y="198"/>
                  </a:cubicBezTo>
                  <a:cubicBezTo>
                    <a:pt x="191" y="195"/>
                    <a:pt x="191" y="195"/>
                    <a:pt x="191" y="195"/>
                  </a:cubicBezTo>
                  <a:cubicBezTo>
                    <a:pt x="192" y="194"/>
                    <a:pt x="192" y="194"/>
                    <a:pt x="192" y="194"/>
                  </a:cubicBezTo>
                  <a:cubicBezTo>
                    <a:pt x="194" y="193"/>
                    <a:pt x="194" y="193"/>
                    <a:pt x="194" y="193"/>
                  </a:cubicBezTo>
                  <a:cubicBezTo>
                    <a:pt x="196" y="191"/>
                    <a:pt x="198" y="189"/>
                    <a:pt x="200" y="187"/>
                  </a:cubicBezTo>
                  <a:cubicBezTo>
                    <a:pt x="205" y="181"/>
                    <a:pt x="205" y="181"/>
                    <a:pt x="205" y="181"/>
                  </a:cubicBezTo>
                  <a:cubicBezTo>
                    <a:pt x="211" y="175"/>
                    <a:pt x="211" y="175"/>
                    <a:pt x="211" y="175"/>
                  </a:cubicBezTo>
                  <a:cubicBezTo>
                    <a:pt x="217" y="181"/>
                    <a:pt x="217" y="181"/>
                    <a:pt x="217" y="181"/>
                  </a:cubicBezTo>
                  <a:cubicBezTo>
                    <a:pt x="224" y="186"/>
                    <a:pt x="224" y="186"/>
                    <a:pt x="224" y="186"/>
                  </a:cubicBezTo>
                  <a:cubicBezTo>
                    <a:pt x="230" y="191"/>
                    <a:pt x="230" y="191"/>
                    <a:pt x="230" y="191"/>
                  </a:cubicBezTo>
                  <a:cubicBezTo>
                    <a:pt x="238" y="196"/>
                    <a:pt x="238" y="196"/>
                    <a:pt x="238" y="196"/>
                  </a:cubicBezTo>
                  <a:cubicBezTo>
                    <a:pt x="245" y="200"/>
                    <a:pt x="245" y="200"/>
                    <a:pt x="245" y="200"/>
                  </a:cubicBezTo>
                  <a:cubicBezTo>
                    <a:pt x="253" y="203"/>
                    <a:pt x="253" y="203"/>
                    <a:pt x="253" y="203"/>
                  </a:cubicBezTo>
                  <a:cubicBezTo>
                    <a:pt x="261" y="205"/>
                    <a:pt x="261" y="205"/>
                    <a:pt x="261" y="205"/>
                  </a:cubicBezTo>
                  <a:cubicBezTo>
                    <a:pt x="269" y="207"/>
                    <a:pt x="269" y="207"/>
                    <a:pt x="269" y="207"/>
                  </a:cubicBezTo>
                  <a:cubicBezTo>
                    <a:pt x="272" y="208"/>
                    <a:pt x="275" y="208"/>
                    <a:pt x="278" y="208"/>
                  </a:cubicBezTo>
                  <a:cubicBezTo>
                    <a:pt x="279" y="208"/>
                    <a:pt x="279" y="208"/>
                    <a:pt x="279" y="208"/>
                  </a:cubicBezTo>
                  <a:cubicBezTo>
                    <a:pt x="279" y="208"/>
                    <a:pt x="279" y="208"/>
                    <a:pt x="278" y="208"/>
                  </a:cubicBezTo>
                  <a:cubicBezTo>
                    <a:pt x="278" y="208"/>
                    <a:pt x="278" y="208"/>
                    <a:pt x="278" y="208"/>
                  </a:cubicBezTo>
                  <a:cubicBezTo>
                    <a:pt x="278" y="208"/>
                    <a:pt x="278" y="208"/>
                    <a:pt x="278" y="208"/>
                  </a:cubicBezTo>
                  <a:cubicBezTo>
                    <a:pt x="279" y="208"/>
                    <a:pt x="279" y="208"/>
                    <a:pt x="279" y="208"/>
                  </a:cubicBezTo>
                  <a:cubicBezTo>
                    <a:pt x="279" y="208"/>
                    <a:pt x="279" y="208"/>
                    <a:pt x="279" y="208"/>
                  </a:cubicBezTo>
                  <a:cubicBezTo>
                    <a:pt x="279" y="208"/>
                    <a:pt x="279" y="208"/>
                    <a:pt x="279" y="208"/>
                  </a:cubicBezTo>
                  <a:cubicBezTo>
                    <a:pt x="282" y="209"/>
                    <a:pt x="282" y="209"/>
                    <a:pt x="282" y="209"/>
                  </a:cubicBezTo>
                  <a:cubicBezTo>
                    <a:pt x="286" y="209"/>
                    <a:pt x="286" y="209"/>
                    <a:pt x="286" y="209"/>
                  </a:cubicBezTo>
                  <a:cubicBezTo>
                    <a:pt x="289" y="209"/>
                    <a:pt x="292" y="209"/>
                    <a:pt x="295" y="208"/>
                  </a:cubicBezTo>
                  <a:cubicBezTo>
                    <a:pt x="297" y="208"/>
                    <a:pt x="300" y="208"/>
                    <a:pt x="303" y="207"/>
                  </a:cubicBezTo>
                  <a:cubicBezTo>
                    <a:pt x="306" y="207"/>
                    <a:pt x="308" y="206"/>
                    <a:pt x="311" y="206"/>
                  </a:cubicBezTo>
                  <a:cubicBezTo>
                    <a:pt x="314" y="205"/>
                    <a:pt x="317" y="204"/>
                    <a:pt x="319" y="203"/>
                  </a:cubicBezTo>
                  <a:cubicBezTo>
                    <a:pt x="322" y="202"/>
                    <a:pt x="325" y="201"/>
                    <a:pt x="327" y="200"/>
                  </a:cubicBezTo>
                  <a:cubicBezTo>
                    <a:pt x="330" y="199"/>
                    <a:pt x="332" y="198"/>
                    <a:pt x="335" y="196"/>
                  </a:cubicBezTo>
                  <a:cubicBezTo>
                    <a:pt x="342" y="192"/>
                    <a:pt x="342" y="192"/>
                    <a:pt x="342" y="192"/>
                  </a:cubicBezTo>
                  <a:cubicBezTo>
                    <a:pt x="348" y="188"/>
                    <a:pt x="348" y="188"/>
                    <a:pt x="348" y="188"/>
                  </a:cubicBezTo>
                  <a:cubicBezTo>
                    <a:pt x="353" y="193"/>
                    <a:pt x="353" y="193"/>
                    <a:pt x="353" y="193"/>
                  </a:cubicBezTo>
                  <a:cubicBezTo>
                    <a:pt x="355" y="197"/>
                    <a:pt x="358" y="200"/>
                    <a:pt x="362" y="202"/>
                  </a:cubicBezTo>
                  <a:cubicBezTo>
                    <a:pt x="365" y="205"/>
                    <a:pt x="369" y="207"/>
                    <a:pt x="373" y="209"/>
                  </a:cubicBezTo>
                  <a:cubicBezTo>
                    <a:pt x="376" y="210"/>
                    <a:pt x="381" y="212"/>
                    <a:pt x="385" y="212"/>
                  </a:cubicBezTo>
                  <a:cubicBezTo>
                    <a:pt x="386" y="213"/>
                    <a:pt x="386" y="213"/>
                    <a:pt x="386" y="213"/>
                  </a:cubicBezTo>
                  <a:cubicBezTo>
                    <a:pt x="387" y="213"/>
                    <a:pt x="387" y="213"/>
                    <a:pt x="387" y="213"/>
                  </a:cubicBezTo>
                  <a:cubicBezTo>
                    <a:pt x="388" y="213"/>
                    <a:pt x="388" y="213"/>
                    <a:pt x="388" y="213"/>
                  </a:cubicBezTo>
                  <a:cubicBezTo>
                    <a:pt x="388" y="213"/>
                    <a:pt x="388" y="213"/>
                    <a:pt x="388" y="213"/>
                  </a:cubicBezTo>
                  <a:cubicBezTo>
                    <a:pt x="388" y="213"/>
                    <a:pt x="388" y="213"/>
                    <a:pt x="388" y="213"/>
                  </a:cubicBezTo>
                  <a:cubicBezTo>
                    <a:pt x="388" y="213"/>
                    <a:pt x="388" y="213"/>
                    <a:pt x="387" y="213"/>
                  </a:cubicBezTo>
                  <a:cubicBezTo>
                    <a:pt x="388" y="213"/>
                    <a:pt x="388" y="213"/>
                    <a:pt x="388" y="213"/>
                  </a:cubicBezTo>
                  <a:cubicBezTo>
                    <a:pt x="391" y="213"/>
                    <a:pt x="391" y="213"/>
                    <a:pt x="391" y="213"/>
                  </a:cubicBezTo>
                  <a:cubicBezTo>
                    <a:pt x="394" y="213"/>
                    <a:pt x="396" y="213"/>
                    <a:pt x="398" y="213"/>
                  </a:cubicBezTo>
                  <a:cubicBezTo>
                    <a:pt x="400" y="213"/>
                    <a:pt x="402" y="212"/>
                    <a:pt x="404" y="212"/>
                  </a:cubicBezTo>
                  <a:cubicBezTo>
                    <a:pt x="406" y="212"/>
                    <a:pt x="408" y="211"/>
                    <a:pt x="410" y="211"/>
                  </a:cubicBezTo>
                  <a:cubicBezTo>
                    <a:pt x="413" y="210"/>
                    <a:pt x="413" y="210"/>
                    <a:pt x="413" y="210"/>
                  </a:cubicBezTo>
                  <a:cubicBezTo>
                    <a:pt x="416" y="208"/>
                    <a:pt x="416" y="208"/>
                    <a:pt x="416" y="208"/>
                  </a:cubicBezTo>
                  <a:cubicBezTo>
                    <a:pt x="419" y="207"/>
                    <a:pt x="420" y="206"/>
                    <a:pt x="422" y="205"/>
                  </a:cubicBezTo>
                  <a:cubicBezTo>
                    <a:pt x="426" y="203"/>
                    <a:pt x="430" y="200"/>
                    <a:pt x="433" y="197"/>
                  </a:cubicBezTo>
                  <a:cubicBezTo>
                    <a:pt x="436" y="194"/>
                    <a:pt x="438" y="190"/>
                    <a:pt x="441" y="186"/>
                  </a:cubicBezTo>
                  <a:cubicBezTo>
                    <a:pt x="443" y="182"/>
                    <a:pt x="445" y="178"/>
                    <a:pt x="446" y="173"/>
                  </a:cubicBezTo>
                  <a:cubicBezTo>
                    <a:pt x="447" y="171"/>
                    <a:pt x="447" y="169"/>
                    <a:pt x="447" y="167"/>
                  </a:cubicBezTo>
                  <a:cubicBezTo>
                    <a:pt x="448" y="165"/>
                    <a:pt x="448" y="165"/>
                    <a:pt x="448" y="165"/>
                  </a:cubicBezTo>
                  <a:cubicBezTo>
                    <a:pt x="448" y="163"/>
                    <a:pt x="448" y="163"/>
                    <a:pt x="448" y="163"/>
                  </a:cubicBezTo>
                  <a:cubicBezTo>
                    <a:pt x="448" y="160"/>
                    <a:pt x="448" y="160"/>
                    <a:pt x="448" y="160"/>
                  </a:cubicBezTo>
                  <a:cubicBezTo>
                    <a:pt x="448" y="157"/>
                    <a:pt x="448" y="155"/>
                    <a:pt x="448" y="153"/>
                  </a:cubicBezTo>
                  <a:cubicBezTo>
                    <a:pt x="447" y="151"/>
                    <a:pt x="447" y="148"/>
                    <a:pt x="447" y="146"/>
                  </a:cubicBezTo>
                  <a:cubicBezTo>
                    <a:pt x="446" y="141"/>
                    <a:pt x="444" y="137"/>
                    <a:pt x="442" y="133"/>
                  </a:cubicBezTo>
                  <a:cubicBezTo>
                    <a:pt x="440" y="129"/>
                    <a:pt x="437" y="125"/>
                    <a:pt x="434" y="121"/>
                  </a:cubicBezTo>
                  <a:cubicBezTo>
                    <a:pt x="431" y="118"/>
                    <a:pt x="427" y="115"/>
                    <a:pt x="423" y="112"/>
                  </a:cubicBezTo>
                  <a:cubicBezTo>
                    <a:pt x="419" y="110"/>
                    <a:pt x="415" y="107"/>
                    <a:pt x="410" y="106"/>
                  </a:cubicBezTo>
                  <a:cubicBezTo>
                    <a:pt x="406" y="104"/>
                    <a:pt x="401" y="103"/>
                    <a:pt x="396" y="103"/>
                  </a:cubicBezTo>
                  <a:close/>
                  <a:moveTo>
                    <a:pt x="397" y="101"/>
                  </a:moveTo>
                  <a:cubicBezTo>
                    <a:pt x="401" y="102"/>
                    <a:pt x="406" y="102"/>
                    <a:pt x="411" y="104"/>
                  </a:cubicBezTo>
                  <a:cubicBezTo>
                    <a:pt x="416" y="105"/>
                    <a:pt x="420" y="108"/>
                    <a:pt x="424" y="110"/>
                  </a:cubicBezTo>
                  <a:cubicBezTo>
                    <a:pt x="428" y="113"/>
                    <a:pt x="432" y="116"/>
                    <a:pt x="436" y="119"/>
                  </a:cubicBezTo>
                  <a:cubicBezTo>
                    <a:pt x="439" y="123"/>
                    <a:pt x="442" y="127"/>
                    <a:pt x="445" y="131"/>
                  </a:cubicBezTo>
                  <a:cubicBezTo>
                    <a:pt x="447" y="136"/>
                    <a:pt x="450" y="140"/>
                    <a:pt x="451" y="145"/>
                  </a:cubicBezTo>
                  <a:cubicBezTo>
                    <a:pt x="452" y="150"/>
                    <a:pt x="453" y="155"/>
                    <a:pt x="453" y="160"/>
                  </a:cubicBezTo>
                  <a:cubicBezTo>
                    <a:pt x="454" y="164"/>
                    <a:pt x="454" y="164"/>
                    <a:pt x="454" y="164"/>
                  </a:cubicBezTo>
                  <a:cubicBezTo>
                    <a:pt x="454" y="165"/>
                    <a:pt x="454" y="165"/>
                    <a:pt x="454" y="165"/>
                  </a:cubicBezTo>
                  <a:cubicBezTo>
                    <a:pt x="453" y="167"/>
                    <a:pt x="453" y="167"/>
                    <a:pt x="453" y="167"/>
                  </a:cubicBezTo>
                  <a:cubicBezTo>
                    <a:pt x="453" y="170"/>
                    <a:pt x="453" y="172"/>
                    <a:pt x="452" y="175"/>
                  </a:cubicBezTo>
                  <a:cubicBezTo>
                    <a:pt x="452" y="180"/>
                    <a:pt x="450" y="185"/>
                    <a:pt x="448" y="190"/>
                  </a:cubicBezTo>
                  <a:cubicBezTo>
                    <a:pt x="445" y="194"/>
                    <a:pt x="443" y="199"/>
                    <a:pt x="439" y="203"/>
                  </a:cubicBezTo>
                  <a:cubicBezTo>
                    <a:pt x="436" y="207"/>
                    <a:pt x="432" y="210"/>
                    <a:pt x="428" y="214"/>
                  </a:cubicBezTo>
                  <a:cubicBezTo>
                    <a:pt x="426" y="215"/>
                    <a:pt x="424" y="217"/>
                    <a:pt x="422" y="218"/>
                  </a:cubicBezTo>
                  <a:cubicBezTo>
                    <a:pt x="418" y="220"/>
                    <a:pt x="418" y="220"/>
                    <a:pt x="418" y="220"/>
                  </a:cubicBezTo>
                  <a:cubicBezTo>
                    <a:pt x="414" y="221"/>
                    <a:pt x="414" y="221"/>
                    <a:pt x="414" y="221"/>
                  </a:cubicBezTo>
                  <a:cubicBezTo>
                    <a:pt x="410" y="224"/>
                    <a:pt x="404" y="225"/>
                    <a:pt x="399" y="226"/>
                  </a:cubicBezTo>
                  <a:cubicBezTo>
                    <a:pt x="396" y="226"/>
                    <a:pt x="393" y="226"/>
                    <a:pt x="391" y="226"/>
                  </a:cubicBezTo>
                  <a:cubicBezTo>
                    <a:pt x="387" y="226"/>
                    <a:pt x="387" y="226"/>
                    <a:pt x="387" y="226"/>
                  </a:cubicBezTo>
                  <a:cubicBezTo>
                    <a:pt x="387" y="226"/>
                    <a:pt x="387" y="226"/>
                    <a:pt x="387" y="226"/>
                  </a:cubicBezTo>
                  <a:cubicBezTo>
                    <a:pt x="386" y="226"/>
                    <a:pt x="386" y="226"/>
                    <a:pt x="386" y="226"/>
                  </a:cubicBezTo>
                  <a:cubicBezTo>
                    <a:pt x="386" y="226"/>
                    <a:pt x="386" y="226"/>
                    <a:pt x="386" y="226"/>
                  </a:cubicBezTo>
                  <a:cubicBezTo>
                    <a:pt x="385" y="226"/>
                    <a:pt x="385" y="226"/>
                    <a:pt x="385" y="226"/>
                  </a:cubicBezTo>
                  <a:cubicBezTo>
                    <a:pt x="383" y="226"/>
                    <a:pt x="383" y="226"/>
                    <a:pt x="383" y="226"/>
                  </a:cubicBezTo>
                  <a:cubicBezTo>
                    <a:pt x="378" y="226"/>
                    <a:pt x="372" y="224"/>
                    <a:pt x="367" y="222"/>
                  </a:cubicBezTo>
                  <a:cubicBezTo>
                    <a:pt x="362" y="220"/>
                    <a:pt x="357" y="218"/>
                    <a:pt x="353" y="215"/>
                  </a:cubicBezTo>
                  <a:cubicBezTo>
                    <a:pt x="348" y="212"/>
                    <a:pt x="344" y="208"/>
                    <a:pt x="340" y="204"/>
                  </a:cubicBezTo>
                  <a:cubicBezTo>
                    <a:pt x="351" y="205"/>
                    <a:pt x="351" y="205"/>
                    <a:pt x="351" y="205"/>
                  </a:cubicBezTo>
                  <a:cubicBezTo>
                    <a:pt x="348" y="207"/>
                    <a:pt x="346" y="209"/>
                    <a:pt x="343" y="210"/>
                  </a:cubicBezTo>
                  <a:cubicBezTo>
                    <a:pt x="340" y="212"/>
                    <a:pt x="337" y="214"/>
                    <a:pt x="334" y="215"/>
                  </a:cubicBezTo>
                  <a:cubicBezTo>
                    <a:pt x="331" y="216"/>
                    <a:pt x="328" y="218"/>
                    <a:pt x="325" y="219"/>
                  </a:cubicBezTo>
                  <a:cubicBezTo>
                    <a:pt x="322" y="220"/>
                    <a:pt x="319" y="221"/>
                    <a:pt x="315" y="222"/>
                  </a:cubicBezTo>
                  <a:cubicBezTo>
                    <a:pt x="312" y="223"/>
                    <a:pt x="309" y="224"/>
                    <a:pt x="306" y="224"/>
                  </a:cubicBezTo>
                  <a:cubicBezTo>
                    <a:pt x="302" y="224"/>
                    <a:pt x="299" y="225"/>
                    <a:pt x="296" y="225"/>
                  </a:cubicBezTo>
                  <a:cubicBezTo>
                    <a:pt x="293" y="226"/>
                    <a:pt x="289" y="226"/>
                    <a:pt x="286" y="226"/>
                  </a:cubicBezTo>
                  <a:cubicBezTo>
                    <a:pt x="281" y="226"/>
                    <a:pt x="281" y="226"/>
                    <a:pt x="281" y="226"/>
                  </a:cubicBezTo>
                  <a:cubicBezTo>
                    <a:pt x="279" y="226"/>
                    <a:pt x="279" y="226"/>
                    <a:pt x="279" y="226"/>
                  </a:cubicBezTo>
                  <a:cubicBezTo>
                    <a:pt x="277" y="226"/>
                    <a:pt x="277" y="226"/>
                    <a:pt x="277" y="226"/>
                  </a:cubicBezTo>
                  <a:cubicBezTo>
                    <a:pt x="276" y="225"/>
                    <a:pt x="276" y="225"/>
                    <a:pt x="276" y="225"/>
                  </a:cubicBezTo>
                  <a:cubicBezTo>
                    <a:pt x="273" y="225"/>
                    <a:pt x="270" y="225"/>
                    <a:pt x="266" y="224"/>
                  </a:cubicBezTo>
                  <a:cubicBezTo>
                    <a:pt x="257" y="222"/>
                    <a:pt x="257" y="222"/>
                    <a:pt x="257" y="222"/>
                  </a:cubicBezTo>
                  <a:cubicBezTo>
                    <a:pt x="247" y="219"/>
                    <a:pt x="247" y="219"/>
                    <a:pt x="247" y="219"/>
                  </a:cubicBezTo>
                  <a:cubicBezTo>
                    <a:pt x="238" y="215"/>
                    <a:pt x="238" y="215"/>
                    <a:pt x="238" y="215"/>
                  </a:cubicBezTo>
                  <a:cubicBezTo>
                    <a:pt x="229" y="211"/>
                    <a:pt x="229" y="211"/>
                    <a:pt x="229" y="211"/>
                  </a:cubicBezTo>
                  <a:cubicBezTo>
                    <a:pt x="221" y="205"/>
                    <a:pt x="221" y="205"/>
                    <a:pt x="221" y="205"/>
                  </a:cubicBezTo>
                  <a:cubicBezTo>
                    <a:pt x="213" y="199"/>
                    <a:pt x="213" y="199"/>
                    <a:pt x="213" y="199"/>
                  </a:cubicBezTo>
                  <a:cubicBezTo>
                    <a:pt x="206" y="192"/>
                    <a:pt x="206" y="192"/>
                    <a:pt x="206" y="192"/>
                  </a:cubicBezTo>
                  <a:cubicBezTo>
                    <a:pt x="218" y="192"/>
                    <a:pt x="218" y="192"/>
                    <a:pt x="218" y="192"/>
                  </a:cubicBezTo>
                  <a:cubicBezTo>
                    <a:pt x="211" y="199"/>
                    <a:pt x="211" y="199"/>
                    <a:pt x="211" y="199"/>
                  </a:cubicBezTo>
                  <a:cubicBezTo>
                    <a:pt x="209" y="201"/>
                    <a:pt x="206" y="203"/>
                    <a:pt x="204" y="205"/>
                  </a:cubicBezTo>
                  <a:cubicBezTo>
                    <a:pt x="202" y="207"/>
                    <a:pt x="202" y="207"/>
                    <a:pt x="202" y="207"/>
                  </a:cubicBezTo>
                  <a:cubicBezTo>
                    <a:pt x="200" y="208"/>
                    <a:pt x="200" y="208"/>
                    <a:pt x="200" y="208"/>
                  </a:cubicBezTo>
                  <a:cubicBezTo>
                    <a:pt x="196" y="211"/>
                    <a:pt x="196" y="211"/>
                    <a:pt x="196" y="211"/>
                  </a:cubicBezTo>
                  <a:cubicBezTo>
                    <a:pt x="193" y="213"/>
                    <a:pt x="190" y="214"/>
                    <a:pt x="187" y="216"/>
                  </a:cubicBezTo>
                  <a:cubicBezTo>
                    <a:pt x="183" y="218"/>
                    <a:pt x="183" y="218"/>
                    <a:pt x="183" y="218"/>
                  </a:cubicBezTo>
                  <a:cubicBezTo>
                    <a:pt x="178" y="220"/>
                    <a:pt x="178" y="220"/>
                    <a:pt x="178" y="220"/>
                  </a:cubicBezTo>
                  <a:cubicBezTo>
                    <a:pt x="175" y="221"/>
                    <a:pt x="172" y="222"/>
                    <a:pt x="169" y="223"/>
                  </a:cubicBezTo>
                  <a:cubicBezTo>
                    <a:pt x="166" y="223"/>
                    <a:pt x="163" y="224"/>
                    <a:pt x="159" y="225"/>
                  </a:cubicBezTo>
                  <a:cubicBezTo>
                    <a:pt x="149" y="226"/>
                    <a:pt x="149" y="226"/>
                    <a:pt x="149" y="226"/>
                  </a:cubicBezTo>
                  <a:cubicBezTo>
                    <a:pt x="140" y="225"/>
                    <a:pt x="140" y="225"/>
                    <a:pt x="140" y="225"/>
                  </a:cubicBezTo>
                  <a:cubicBezTo>
                    <a:pt x="139" y="225"/>
                    <a:pt x="139" y="225"/>
                    <a:pt x="139" y="225"/>
                  </a:cubicBezTo>
                  <a:cubicBezTo>
                    <a:pt x="138" y="225"/>
                    <a:pt x="138" y="225"/>
                    <a:pt x="138" y="225"/>
                  </a:cubicBezTo>
                  <a:cubicBezTo>
                    <a:pt x="137" y="225"/>
                    <a:pt x="137" y="225"/>
                    <a:pt x="137" y="225"/>
                  </a:cubicBezTo>
                  <a:cubicBezTo>
                    <a:pt x="135" y="225"/>
                    <a:pt x="135" y="225"/>
                    <a:pt x="135" y="225"/>
                  </a:cubicBezTo>
                  <a:cubicBezTo>
                    <a:pt x="130" y="224"/>
                    <a:pt x="130" y="224"/>
                    <a:pt x="130" y="224"/>
                  </a:cubicBezTo>
                  <a:cubicBezTo>
                    <a:pt x="127" y="224"/>
                    <a:pt x="124" y="223"/>
                    <a:pt x="121" y="222"/>
                  </a:cubicBezTo>
                  <a:cubicBezTo>
                    <a:pt x="118" y="221"/>
                    <a:pt x="114" y="220"/>
                    <a:pt x="111" y="219"/>
                  </a:cubicBezTo>
                  <a:cubicBezTo>
                    <a:pt x="108" y="217"/>
                    <a:pt x="105" y="216"/>
                    <a:pt x="103" y="215"/>
                  </a:cubicBezTo>
                  <a:cubicBezTo>
                    <a:pt x="98" y="212"/>
                    <a:pt x="98" y="212"/>
                    <a:pt x="98" y="212"/>
                  </a:cubicBezTo>
                  <a:cubicBezTo>
                    <a:pt x="94" y="209"/>
                    <a:pt x="94" y="209"/>
                    <a:pt x="94" y="209"/>
                  </a:cubicBezTo>
                  <a:cubicBezTo>
                    <a:pt x="92" y="208"/>
                    <a:pt x="89" y="205"/>
                    <a:pt x="87" y="203"/>
                  </a:cubicBezTo>
                  <a:cubicBezTo>
                    <a:pt x="84" y="201"/>
                    <a:pt x="82" y="199"/>
                    <a:pt x="80" y="197"/>
                  </a:cubicBezTo>
                  <a:cubicBezTo>
                    <a:pt x="89" y="196"/>
                    <a:pt x="89" y="196"/>
                    <a:pt x="89" y="196"/>
                  </a:cubicBezTo>
                  <a:cubicBezTo>
                    <a:pt x="88" y="198"/>
                    <a:pt x="87" y="199"/>
                    <a:pt x="85" y="201"/>
                  </a:cubicBezTo>
                  <a:cubicBezTo>
                    <a:pt x="84" y="203"/>
                    <a:pt x="82" y="205"/>
                    <a:pt x="80" y="206"/>
                  </a:cubicBezTo>
                  <a:cubicBezTo>
                    <a:pt x="78" y="207"/>
                    <a:pt x="77" y="209"/>
                    <a:pt x="75" y="210"/>
                  </a:cubicBezTo>
                  <a:cubicBezTo>
                    <a:pt x="73" y="211"/>
                    <a:pt x="71" y="213"/>
                    <a:pt x="68" y="213"/>
                  </a:cubicBezTo>
                  <a:cubicBezTo>
                    <a:pt x="64" y="215"/>
                    <a:pt x="60" y="217"/>
                    <a:pt x="55" y="217"/>
                  </a:cubicBezTo>
                  <a:cubicBezTo>
                    <a:pt x="52" y="218"/>
                    <a:pt x="52" y="218"/>
                    <a:pt x="52" y="218"/>
                  </a:cubicBezTo>
                  <a:cubicBezTo>
                    <a:pt x="50" y="218"/>
                    <a:pt x="50" y="218"/>
                    <a:pt x="50" y="218"/>
                  </a:cubicBezTo>
                  <a:cubicBezTo>
                    <a:pt x="48" y="218"/>
                    <a:pt x="48" y="218"/>
                    <a:pt x="48" y="218"/>
                  </a:cubicBezTo>
                  <a:cubicBezTo>
                    <a:pt x="45" y="218"/>
                    <a:pt x="45" y="218"/>
                    <a:pt x="45" y="218"/>
                  </a:cubicBezTo>
                  <a:cubicBezTo>
                    <a:pt x="44" y="217"/>
                    <a:pt x="44" y="217"/>
                    <a:pt x="44" y="217"/>
                  </a:cubicBezTo>
                  <a:cubicBezTo>
                    <a:pt x="44" y="217"/>
                    <a:pt x="44" y="217"/>
                    <a:pt x="44" y="217"/>
                  </a:cubicBezTo>
                  <a:cubicBezTo>
                    <a:pt x="43" y="217"/>
                    <a:pt x="43" y="217"/>
                    <a:pt x="43" y="217"/>
                  </a:cubicBezTo>
                  <a:cubicBezTo>
                    <a:pt x="43" y="217"/>
                    <a:pt x="43" y="217"/>
                    <a:pt x="43" y="217"/>
                  </a:cubicBezTo>
                  <a:cubicBezTo>
                    <a:pt x="43" y="217"/>
                    <a:pt x="43" y="217"/>
                    <a:pt x="43" y="217"/>
                  </a:cubicBezTo>
                  <a:cubicBezTo>
                    <a:pt x="43" y="217"/>
                    <a:pt x="43" y="217"/>
                    <a:pt x="43" y="217"/>
                  </a:cubicBezTo>
                  <a:cubicBezTo>
                    <a:pt x="42" y="217"/>
                    <a:pt x="42" y="217"/>
                    <a:pt x="42" y="217"/>
                  </a:cubicBezTo>
                  <a:cubicBezTo>
                    <a:pt x="37" y="217"/>
                    <a:pt x="33" y="215"/>
                    <a:pt x="29" y="214"/>
                  </a:cubicBezTo>
                  <a:cubicBezTo>
                    <a:pt x="25" y="212"/>
                    <a:pt x="21" y="209"/>
                    <a:pt x="17" y="207"/>
                  </a:cubicBezTo>
                  <a:cubicBezTo>
                    <a:pt x="14" y="204"/>
                    <a:pt x="11" y="200"/>
                    <a:pt x="8" y="197"/>
                  </a:cubicBezTo>
                  <a:cubicBezTo>
                    <a:pt x="6" y="193"/>
                    <a:pt x="4" y="189"/>
                    <a:pt x="3" y="185"/>
                  </a:cubicBezTo>
                  <a:cubicBezTo>
                    <a:pt x="1" y="181"/>
                    <a:pt x="0" y="176"/>
                    <a:pt x="0" y="172"/>
                  </a:cubicBezTo>
                  <a:cubicBezTo>
                    <a:pt x="0" y="170"/>
                    <a:pt x="0" y="168"/>
                    <a:pt x="0" y="166"/>
                  </a:cubicBezTo>
                  <a:cubicBezTo>
                    <a:pt x="1" y="163"/>
                    <a:pt x="1" y="161"/>
                    <a:pt x="1" y="159"/>
                  </a:cubicBezTo>
                  <a:cubicBezTo>
                    <a:pt x="2" y="155"/>
                    <a:pt x="4" y="151"/>
                    <a:pt x="6" y="147"/>
                  </a:cubicBezTo>
                  <a:cubicBezTo>
                    <a:pt x="8" y="143"/>
                    <a:pt x="11" y="140"/>
                    <a:pt x="14" y="136"/>
                  </a:cubicBezTo>
                  <a:cubicBezTo>
                    <a:pt x="17" y="133"/>
                    <a:pt x="20" y="131"/>
                    <a:pt x="24" y="129"/>
                  </a:cubicBezTo>
                  <a:cubicBezTo>
                    <a:pt x="28" y="127"/>
                    <a:pt x="32" y="125"/>
                    <a:pt x="36" y="124"/>
                  </a:cubicBezTo>
                  <a:cubicBezTo>
                    <a:pt x="38" y="123"/>
                    <a:pt x="40" y="123"/>
                    <a:pt x="42" y="123"/>
                  </a:cubicBezTo>
                  <a:cubicBezTo>
                    <a:pt x="44" y="122"/>
                    <a:pt x="47" y="122"/>
                    <a:pt x="49" y="122"/>
                  </a:cubicBezTo>
                  <a:cubicBezTo>
                    <a:pt x="53" y="122"/>
                    <a:pt x="57" y="123"/>
                    <a:pt x="61" y="124"/>
                  </a:cubicBezTo>
                  <a:cubicBezTo>
                    <a:pt x="58" y="127"/>
                    <a:pt x="58" y="127"/>
                    <a:pt x="58" y="127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59" y="119"/>
                    <a:pt x="59" y="117"/>
                    <a:pt x="60" y="115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8"/>
                    <a:pt x="62" y="106"/>
                    <a:pt x="63" y="104"/>
                  </a:cubicBezTo>
                  <a:cubicBezTo>
                    <a:pt x="64" y="101"/>
                    <a:pt x="65" y="97"/>
                    <a:pt x="67" y="94"/>
                  </a:cubicBezTo>
                  <a:cubicBezTo>
                    <a:pt x="67" y="92"/>
                    <a:pt x="69" y="90"/>
                    <a:pt x="69" y="89"/>
                  </a:cubicBezTo>
                  <a:cubicBezTo>
                    <a:pt x="70" y="87"/>
                    <a:pt x="71" y="85"/>
                    <a:pt x="72" y="84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7" y="78"/>
                    <a:pt x="78" y="76"/>
                    <a:pt x="79" y="75"/>
                  </a:cubicBezTo>
                  <a:cubicBezTo>
                    <a:pt x="82" y="72"/>
                    <a:pt x="84" y="69"/>
                    <a:pt x="87" y="66"/>
                  </a:cubicBezTo>
                  <a:cubicBezTo>
                    <a:pt x="88" y="65"/>
                    <a:pt x="90" y="64"/>
                    <a:pt x="91" y="63"/>
                  </a:cubicBezTo>
                  <a:cubicBezTo>
                    <a:pt x="93" y="61"/>
                    <a:pt x="94" y="60"/>
                    <a:pt x="96" y="59"/>
                  </a:cubicBezTo>
                  <a:cubicBezTo>
                    <a:pt x="101" y="56"/>
                    <a:pt x="101" y="56"/>
                    <a:pt x="101" y="56"/>
                  </a:cubicBezTo>
                  <a:cubicBezTo>
                    <a:pt x="103" y="55"/>
                    <a:pt x="104" y="54"/>
                    <a:pt x="106" y="53"/>
                  </a:cubicBezTo>
                  <a:cubicBezTo>
                    <a:pt x="109" y="51"/>
                    <a:pt x="113" y="50"/>
                    <a:pt x="117" y="48"/>
                  </a:cubicBezTo>
                  <a:cubicBezTo>
                    <a:pt x="118" y="48"/>
                    <a:pt x="120" y="47"/>
                    <a:pt x="122" y="46"/>
                  </a:cubicBezTo>
                  <a:cubicBezTo>
                    <a:pt x="124" y="46"/>
                    <a:pt x="126" y="45"/>
                    <a:pt x="128" y="45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6" y="43"/>
                    <a:pt x="138" y="43"/>
                    <a:pt x="140" y="43"/>
                  </a:cubicBezTo>
                  <a:cubicBezTo>
                    <a:pt x="144" y="43"/>
                    <a:pt x="147" y="43"/>
                    <a:pt x="151" y="43"/>
                  </a:cubicBezTo>
                  <a:cubicBezTo>
                    <a:pt x="152" y="43"/>
                    <a:pt x="152" y="43"/>
                    <a:pt x="152" y="43"/>
                  </a:cubicBezTo>
                  <a:cubicBezTo>
                    <a:pt x="152" y="43"/>
                    <a:pt x="152" y="43"/>
                    <a:pt x="152" y="43"/>
                  </a:cubicBezTo>
                  <a:cubicBezTo>
                    <a:pt x="153" y="43"/>
                    <a:pt x="153" y="43"/>
                    <a:pt x="153" y="43"/>
                  </a:cubicBezTo>
                  <a:cubicBezTo>
                    <a:pt x="153" y="43"/>
                    <a:pt x="153" y="43"/>
                    <a:pt x="153" y="43"/>
                  </a:cubicBezTo>
                  <a:cubicBezTo>
                    <a:pt x="154" y="43"/>
                    <a:pt x="154" y="43"/>
                    <a:pt x="154" y="43"/>
                  </a:cubicBezTo>
                  <a:cubicBezTo>
                    <a:pt x="157" y="43"/>
                    <a:pt x="157" y="43"/>
                    <a:pt x="157" y="43"/>
                  </a:cubicBezTo>
                  <a:cubicBezTo>
                    <a:pt x="163" y="44"/>
                    <a:pt x="163" y="44"/>
                    <a:pt x="163" y="44"/>
                  </a:cubicBezTo>
                  <a:cubicBezTo>
                    <a:pt x="167" y="45"/>
                    <a:pt x="171" y="46"/>
                    <a:pt x="175" y="47"/>
                  </a:cubicBezTo>
                  <a:cubicBezTo>
                    <a:pt x="178" y="48"/>
                    <a:pt x="182" y="50"/>
                    <a:pt x="186" y="51"/>
                  </a:cubicBezTo>
                  <a:cubicBezTo>
                    <a:pt x="189" y="53"/>
                    <a:pt x="193" y="55"/>
                    <a:pt x="196" y="57"/>
                  </a:cubicBezTo>
                  <a:cubicBezTo>
                    <a:pt x="186" y="59"/>
                    <a:pt x="186" y="59"/>
                    <a:pt x="186" y="59"/>
                  </a:cubicBezTo>
                  <a:cubicBezTo>
                    <a:pt x="188" y="57"/>
                    <a:pt x="189" y="54"/>
                    <a:pt x="190" y="51"/>
                  </a:cubicBezTo>
                  <a:cubicBezTo>
                    <a:pt x="192" y="49"/>
                    <a:pt x="194" y="46"/>
                    <a:pt x="196" y="44"/>
                  </a:cubicBezTo>
                  <a:cubicBezTo>
                    <a:pt x="199" y="39"/>
                    <a:pt x="203" y="34"/>
                    <a:pt x="208" y="30"/>
                  </a:cubicBezTo>
                  <a:cubicBezTo>
                    <a:pt x="211" y="27"/>
                    <a:pt x="211" y="27"/>
                    <a:pt x="211" y="27"/>
                  </a:cubicBezTo>
                  <a:cubicBezTo>
                    <a:pt x="214" y="24"/>
                    <a:pt x="214" y="24"/>
                    <a:pt x="214" y="24"/>
                  </a:cubicBezTo>
                  <a:cubicBezTo>
                    <a:pt x="217" y="22"/>
                    <a:pt x="219" y="20"/>
                    <a:pt x="222" y="19"/>
                  </a:cubicBezTo>
                  <a:cubicBezTo>
                    <a:pt x="227" y="15"/>
                    <a:pt x="232" y="12"/>
                    <a:pt x="237" y="10"/>
                  </a:cubicBezTo>
                  <a:cubicBezTo>
                    <a:pt x="240" y="8"/>
                    <a:pt x="243" y="7"/>
                    <a:pt x="246" y="6"/>
                  </a:cubicBezTo>
                  <a:cubicBezTo>
                    <a:pt x="249" y="5"/>
                    <a:pt x="251" y="4"/>
                    <a:pt x="254" y="3"/>
                  </a:cubicBezTo>
                  <a:cubicBezTo>
                    <a:pt x="260" y="2"/>
                    <a:pt x="266" y="1"/>
                    <a:pt x="272" y="0"/>
                  </a:cubicBezTo>
                  <a:cubicBezTo>
                    <a:pt x="275" y="0"/>
                    <a:pt x="278" y="0"/>
                    <a:pt x="281" y="0"/>
                  </a:cubicBezTo>
                  <a:cubicBezTo>
                    <a:pt x="284" y="0"/>
                    <a:pt x="287" y="0"/>
                    <a:pt x="290" y="0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96" y="1"/>
                    <a:pt x="297" y="1"/>
                    <a:pt x="299" y="1"/>
                  </a:cubicBezTo>
                  <a:cubicBezTo>
                    <a:pt x="302" y="2"/>
                    <a:pt x="305" y="2"/>
                    <a:pt x="308" y="3"/>
                  </a:cubicBezTo>
                  <a:cubicBezTo>
                    <a:pt x="311" y="3"/>
                    <a:pt x="313" y="4"/>
                    <a:pt x="316" y="5"/>
                  </a:cubicBezTo>
                  <a:cubicBezTo>
                    <a:pt x="319" y="6"/>
                    <a:pt x="322" y="7"/>
                    <a:pt x="325" y="8"/>
                  </a:cubicBezTo>
                  <a:cubicBezTo>
                    <a:pt x="333" y="12"/>
                    <a:pt x="333" y="12"/>
                    <a:pt x="333" y="12"/>
                  </a:cubicBezTo>
                  <a:cubicBezTo>
                    <a:pt x="340" y="16"/>
                    <a:pt x="340" y="16"/>
                    <a:pt x="340" y="16"/>
                  </a:cubicBezTo>
                  <a:cubicBezTo>
                    <a:pt x="345" y="19"/>
                    <a:pt x="350" y="23"/>
                    <a:pt x="354" y="27"/>
                  </a:cubicBezTo>
                  <a:cubicBezTo>
                    <a:pt x="359" y="31"/>
                    <a:pt x="363" y="35"/>
                    <a:pt x="367" y="39"/>
                  </a:cubicBezTo>
                  <a:cubicBezTo>
                    <a:pt x="369" y="41"/>
                    <a:pt x="370" y="44"/>
                    <a:pt x="372" y="46"/>
                  </a:cubicBezTo>
                  <a:cubicBezTo>
                    <a:pt x="374" y="49"/>
                    <a:pt x="374" y="49"/>
                    <a:pt x="374" y="49"/>
                  </a:cubicBezTo>
                  <a:cubicBezTo>
                    <a:pt x="377" y="53"/>
                    <a:pt x="377" y="53"/>
                    <a:pt x="377" y="53"/>
                  </a:cubicBezTo>
                  <a:cubicBezTo>
                    <a:pt x="379" y="57"/>
                    <a:pt x="379" y="57"/>
                    <a:pt x="379" y="57"/>
                  </a:cubicBezTo>
                  <a:cubicBezTo>
                    <a:pt x="380" y="58"/>
                    <a:pt x="380" y="59"/>
                    <a:pt x="381" y="61"/>
                  </a:cubicBezTo>
                  <a:cubicBezTo>
                    <a:pt x="382" y="63"/>
                    <a:pt x="384" y="66"/>
                    <a:pt x="384" y="68"/>
                  </a:cubicBezTo>
                  <a:cubicBezTo>
                    <a:pt x="387" y="74"/>
                    <a:pt x="388" y="79"/>
                    <a:pt x="390" y="85"/>
                  </a:cubicBezTo>
                  <a:cubicBezTo>
                    <a:pt x="390" y="88"/>
                    <a:pt x="391" y="90"/>
                    <a:pt x="392" y="93"/>
                  </a:cubicBezTo>
                  <a:cubicBezTo>
                    <a:pt x="393" y="102"/>
                    <a:pt x="393" y="102"/>
                    <a:pt x="393" y="102"/>
                  </a:cubicBezTo>
                  <a:cubicBezTo>
                    <a:pt x="392" y="101"/>
                    <a:pt x="392" y="101"/>
                    <a:pt x="392" y="101"/>
                  </a:cubicBezTo>
                  <a:cubicBezTo>
                    <a:pt x="396" y="101"/>
                    <a:pt x="396" y="101"/>
                    <a:pt x="396" y="101"/>
                  </a:cubicBezTo>
                  <a:lnTo>
                    <a:pt x="397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" name="矩形 1"/>
          <p:cNvSpPr>
            <a:spLocks noChangeAspect="1"/>
          </p:cNvSpPr>
          <p:nvPr/>
        </p:nvSpPr>
        <p:spPr>
          <a:xfrm>
            <a:off x="0" y="-3407635"/>
            <a:ext cx="9144000" cy="1367327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dk1"/>
                </a:solidFill>
                <a:prstDash val="solid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48520" y="404664"/>
            <a:ext cx="5463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latin typeface="微软雅黑" pitchFamily="34" charset="-122"/>
                <a:ea typeface="微软雅黑" pitchFamily="34" charset="-122"/>
              </a:rPr>
              <a:t>谢谢！</a:t>
            </a:r>
            <a:endParaRPr lang="zh-CN" altLang="en-US" sz="5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96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ea064e2-db06-4087-8c7d-92168accf20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239</Words>
  <Application>Microsoft Office PowerPoint</Application>
  <PresentationFormat>全屏显示(4:3)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PowerPoint 演示文稿</vt:lpstr>
      <vt:lpstr>历史背景：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</cp:revision>
  <dcterms:created xsi:type="dcterms:W3CDTF">2019-12-02T05:25:51Z</dcterms:created>
  <dcterms:modified xsi:type="dcterms:W3CDTF">2019-12-02T06:37:52Z</dcterms:modified>
</cp:coreProperties>
</file>