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81202-B6E2-4491-A05A-58F90246C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C6E56C-E1F9-4360-8D76-C120C2A7E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A4F36-40A6-49E7-9593-84A71AF4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5E3B5-ECA0-437F-8583-7D467090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E065E-3940-4C9E-8909-74295CDD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6F31A-BB04-40F2-8C05-675B9E52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B85491-85DF-4DBA-81AD-4180B31A4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88551-F6A5-4F5D-B485-C3312693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5F7AB-B600-4BE4-8A3D-EB14C8F0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C78C9-8716-4DC2-83CC-EE1821D4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9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49C7F3-E279-4C54-8D48-6585568F1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D0FACB-8C98-4940-BCCF-D1151C5E8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36A09-DB27-4F1C-8E9B-704CF774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076A7-C149-4E81-B300-F5EF905E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6341C-0506-492C-8378-0912BD1B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97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195E5-302D-4596-92F5-0BAABE8B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15673-7EED-444D-9523-AFE3A786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A4F29-F86E-494D-ABAF-3FCDFAB3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D1A78-30A3-4983-B324-D119FA59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426E6-8866-47D8-8C4A-F9E9F18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4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137ED-6907-438A-B9E3-861E2FEA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863E1F-6520-43CB-993B-C201F543A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5DE28-16AB-4954-90DA-B3A0520A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6B724-600F-43BA-A79C-E923530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30C82-3E0F-4755-9705-096703B0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0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AA30C-7D68-4444-B830-281F598D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521E7-E17D-493A-A4C3-9381311F7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B46ECE-DEBB-4356-BA91-750F88B63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F2601-693C-42F0-A154-A544ACD1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10251D-6B6D-4209-83FF-5881E685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0EDE7-DEC6-4C9F-9E5B-4DA76EEA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0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FF323-FD6B-4AAE-8DCC-B2024BCD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62678-7006-4C84-B701-97F551460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BACF0D-0722-4E62-97A6-6E100D09D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1E4673-6DA8-40EA-9419-BC0DD8B5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29326-1F64-4735-9669-F739526F6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5847BC-32F8-43AD-97CA-79190DAE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CECBF-8B3D-4CEE-BDD8-B0C73648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EA4FE9-5E66-4793-8880-B698CF0D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97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891A2-9A94-4094-90A1-D1460B20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E8CBEA-1DE7-4AEC-8F12-3F5ED9DC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C10DD0-3C98-46E7-88D5-D79551D4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5F155-5625-48F6-9577-619BA517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1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565863-221A-4BCB-85F1-2DAA1678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A9E5CC-062D-4F4A-8AA3-CD46B73A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3614E0-858A-4D16-A6F3-F99D8D50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C3363-1603-400F-A737-1A7B751C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C4328-FE7B-49F9-A5F5-8367A9D8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4B791C-3101-4062-A8B1-AA3A96C78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727FFC-1ED0-4513-8CA6-8B1514C2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F86528-4B45-4D64-9197-53440AFF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47218B-DC3E-415F-ABCE-DBB94131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DCFB1-8BC4-42B7-B420-236BD0C7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DE5C97-5B07-42A5-81C8-73B8113AC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90465-8328-4CBF-8DAC-9E9827442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B2DFF-2F61-4943-9800-0F1EEEAB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D588C2-B060-45D6-9DBC-8887BDB1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60935-EBD7-4274-90D6-843BD4C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37D2C-902B-496F-B2AA-2E8DF844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39E06-465B-4654-BCDB-A95D8D04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FC4ED-5A33-45C3-B1B5-08C2288A8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EC25-82EA-4C9A-AD7A-F45E56F428B7}" type="datetimeFigureOut">
              <a:rPr lang="zh-CN" altLang="en-US" smtClean="0"/>
              <a:t>2021/3/11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645B2-15AB-411B-ACAB-943F29A01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7A3F6-5FF7-4BF8-B14C-5761F5502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DBAE-EDA0-4DB2-B422-95C5C4B12A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0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cn/sql/?view=sql-server-ver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75176-ED13-4C7C-A3E4-DB014578D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F83995-556F-4ADE-8A40-D04B1452F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71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C7DA-218C-40F0-96FF-1DBAD630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A7498-7A2A-4555-AB82-53F139DAB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安装运行及熟悉</a:t>
            </a:r>
            <a:endParaRPr lang="en-US" altLang="zh-CN" dirty="0"/>
          </a:p>
          <a:p>
            <a:pPr lvl="1"/>
            <a:r>
              <a:rPr lang="zh-CN" altLang="zh-CN" dirty="0"/>
              <a:t>下载</a:t>
            </a:r>
            <a:r>
              <a:rPr lang="zh-CN" altLang="en-US" dirty="0"/>
              <a:t>并运行</a:t>
            </a:r>
            <a:r>
              <a:rPr lang="en-US" altLang="zh-CN" dirty="0"/>
              <a:t>SQL Server</a:t>
            </a:r>
          </a:p>
          <a:p>
            <a:pPr lvl="1"/>
            <a:r>
              <a:rPr lang="zh-CN" altLang="en-US" dirty="0"/>
              <a:t>下载并使用</a:t>
            </a:r>
            <a:r>
              <a:rPr lang="en-US" altLang="zh-CN" dirty="0"/>
              <a:t>SSMS</a:t>
            </a:r>
            <a:r>
              <a:rPr lang="zh-CN" altLang="zh-CN" dirty="0"/>
              <a:t>（</a:t>
            </a:r>
            <a:r>
              <a:rPr lang="en-US" altLang="zh-CN" dirty="0"/>
              <a:t>SQL Server Management Studio</a:t>
            </a:r>
            <a:r>
              <a:rPr lang="zh-CN" altLang="zh-CN" dirty="0"/>
              <a:t>）管理数据库</a:t>
            </a:r>
            <a:endParaRPr lang="en-US" altLang="zh-CN" dirty="0"/>
          </a:p>
          <a:p>
            <a:pPr lvl="1"/>
            <a:r>
              <a:rPr lang="zh-CN" altLang="zh-CN" dirty="0"/>
              <a:t>熟悉该数据库系统，</a:t>
            </a:r>
            <a:r>
              <a:rPr lang="zh-CN" altLang="en-US" dirty="0"/>
              <a:t>学会</a:t>
            </a:r>
            <a:r>
              <a:rPr lang="zh-CN" altLang="zh-CN" dirty="0"/>
              <a:t>查阅相关资料（如开发者文档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https://docs.microsoft.com/zh-cn/sql/?view=sql-server-ver15</a:t>
            </a:r>
            <a:r>
              <a:rPr lang="en-US" altLang="zh-CN" dirty="0"/>
              <a:t> </a:t>
            </a:r>
            <a:r>
              <a:rPr lang="zh-CN" altLang="zh-CN" dirty="0"/>
              <a:t>）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数据库调研</a:t>
            </a:r>
            <a:endParaRPr lang="en-US" altLang="zh-CN" dirty="0"/>
          </a:p>
          <a:p>
            <a:pPr lvl="1"/>
            <a:r>
              <a:rPr lang="zh-CN" altLang="en-US" dirty="0"/>
              <a:t>数据库种类及相关简介</a:t>
            </a:r>
            <a:endParaRPr lang="en-US" altLang="zh-CN" dirty="0"/>
          </a:p>
          <a:p>
            <a:pPr lvl="2"/>
            <a:r>
              <a:rPr lang="zh-CN" altLang="en-US" b="1" dirty="0"/>
              <a:t>关系数据库：</a:t>
            </a:r>
            <a:r>
              <a:rPr lang="en-US" altLang="zh-CN" b="1" dirty="0"/>
              <a:t> SQL Server</a:t>
            </a:r>
            <a:r>
              <a:rPr lang="zh-CN" altLang="en-US" dirty="0"/>
              <a:t>、</a:t>
            </a:r>
            <a:r>
              <a:rPr lang="en-US" altLang="zh-CN" dirty="0"/>
              <a:t>Oracle</a:t>
            </a:r>
            <a:r>
              <a:rPr lang="zh-CN" altLang="en-US" dirty="0"/>
              <a:t>、</a:t>
            </a:r>
            <a:r>
              <a:rPr lang="en-US" altLang="zh-CN" dirty="0"/>
              <a:t>DB2</a:t>
            </a:r>
            <a:r>
              <a:rPr lang="zh-CN" altLang="en-US" dirty="0"/>
              <a:t>、</a:t>
            </a:r>
            <a:r>
              <a:rPr lang="en-US" altLang="zh-CN" dirty="0"/>
              <a:t>MySQL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非关系数据库：键值数据库、图数据库、时序数据库、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云数据库</a:t>
            </a:r>
            <a:endParaRPr lang="en-US" altLang="zh-CN" dirty="0"/>
          </a:p>
          <a:p>
            <a:pPr lvl="1"/>
            <a:r>
              <a:rPr lang="zh-CN" altLang="en-US" dirty="0"/>
              <a:t>主流数据库系统及厂商</a:t>
            </a:r>
            <a:endParaRPr lang="en-US" altLang="zh-CN" dirty="0"/>
          </a:p>
          <a:p>
            <a:pPr lvl="1"/>
            <a:r>
              <a:rPr lang="zh-CN" altLang="en-US" dirty="0"/>
              <a:t>主流数据库国内外市场份额</a:t>
            </a:r>
            <a:endParaRPr lang="en-US" altLang="zh-CN" dirty="0"/>
          </a:p>
          <a:p>
            <a:pPr lvl="1"/>
            <a:r>
              <a:rPr lang="zh-CN" altLang="en-US" dirty="0"/>
              <a:t>国产数据库发展情况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4759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实验0</vt:lpstr>
      <vt:lpstr>实验0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</dc:title>
  <dc:creator>ZHANG Detian</dc:creator>
  <cp:lastModifiedBy>ZHANG Detian</cp:lastModifiedBy>
  <cp:revision>19</cp:revision>
  <dcterms:created xsi:type="dcterms:W3CDTF">2021-03-10T11:25:11Z</dcterms:created>
  <dcterms:modified xsi:type="dcterms:W3CDTF">2021-03-11T07:25:52Z</dcterms:modified>
</cp:coreProperties>
</file>