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C3467-5DFD-439C-BDB7-1928A058D366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72473-7659-44C2-BBD1-6A3CF073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7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8F689-F2ED-4A88-999E-B240A756C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D9EA6-4AB3-4D95-BAFA-64BDBFF10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C1FC8-4B69-4946-AD0C-10B08341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E5406-BC1D-4BA6-ACFD-E2956021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9CB2B-8C75-4FBF-8DCA-F9F43851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1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16A00-C7B8-439A-8050-DD9D6420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D20CD-5E9F-4CEF-8B46-76367662C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D27F3-015A-4525-A891-15168D4D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562FF-1508-467B-9668-6D7364D7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9F426-F754-41C2-917A-5F31C8BB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4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C07E1D-421D-4514-AA66-78E647EBF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25AA0-5472-4764-B68A-05F93F3A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9C545-1A66-499C-A313-46E749AD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D057D-D9F3-4A0C-839F-9EBC0393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ABEF3-B380-4346-81D4-5640FE27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9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9E2A-65B7-42B4-A63B-7559D5B0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71EE7-B0A5-4243-AF70-9639C5E17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9DCA0-93AD-4914-9646-7F9C8E03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6408F-F110-4F05-9C3F-D9605345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BD0ED-37BE-470A-BB66-41C248DE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FF5AE-0EE7-41B6-8337-039D2D4A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84924-8727-4480-BF2B-8F062F15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64EDB-01FA-4A01-8C70-01E8EF77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384C9-8942-46C7-B1AC-8A0F9639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ED44-072B-4A50-9C51-2BE3617D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3C1E8-77D3-489A-9237-F0007592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C11F3-CB8F-4E06-A8BD-DDAD07EDD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549D4-8D72-43D4-A30A-D09EA779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DED02-B29B-43D1-B3F8-4136A7C2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3F75D-918C-4F55-97EC-F4C66A5F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9DD81-2F40-4910-829C-58B48816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3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A407-8AD2-460D-A415-54F35702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39C9D5-BC23-48D1-A2A0-07751BBF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D7FDA-3037-4E59-AE49-E784F4548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387603-2418-41FA-8F2B-5981F0EDC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6F898A-5720-4977-9FD3-E4908771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230153-D1EA-40EF-994C-C877FD0D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C3D20C-8872-44AB-A998-110D53A9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A4316A-FE97-4135-BF07-B36E338C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0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03378-2174-4DC0-86EA-11DEBF55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CA768-B7DE-4BE3-BC99-F81ACB29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BDD98E-EAD0-441D-B076-2DEE549A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A28568-3128-4CAD-B1CD-764B93FA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3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F2B6F7-2F9F-4815-B49F-38CF1938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0F38F3-A49B-4568-A94F-3AB37573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EA517-5C42-46DD-8859-467CABCB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77F1C-5AC9-490F-85F5-66311CEB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96CEA-38C4-44B2-BFF2-B57EB82B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6B3F8-BC3F-4F5D-A136-B99DDE3F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3DEA2-4A72-4D30-91EC-36B260D7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6873E-F994-45EC-A648-6A39818A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79BC0-2B82-4A37-ACE7-7C2C5700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3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A5AA3-555C-46E5-9D06-9132DFA1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A76F4-2371-4120-BC3E-8E66BD39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08A6B-2F71-4A71-A439-3D6FD0607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E3F4C-CEEA-4F75-973D-EB0D5907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BBDCB-6E1A-4E84-A0DF-94DD3167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5D67-BE44-4FE1-94E4-17A8B3C5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00CAD-1D78-4B3E-9AA9-DBDB9D62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5E232-F1BE-4D33-8A48-D9E96E5F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EA624-D579-4214-8936-215F43A7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201A-716D-4516-865C-A01C73C75B80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F0B22-DE92-478C-A3DF-7B8AE3AC4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88BE1-5E75-406E-AC75-2E502F35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FD58-F2AD-4320-8078-F21324AD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8B5F-189C-4886-8E78-9965CD362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数据库课程实践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A9E3F-C296-431F-BB43-188948B3C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张得天</a:t>
            </a:r>
          </a:p>
        </p:txBody>
      </p:sp>
    </p:spTree>
    <p:extLst>
      <p:ext uri="{BB962C8B-B14F-4D97-AF65-F5344CB8AC3E}">
        <p14:creationId xmlns:p14="http://schemas.microsoft.com/office/powerpoint/2010/main" val="261012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10527-F75C-4CEC-B52C-ACBEE74E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F1F9D-8B17-4BAF-93DE-08765D81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实践课程：数据库理论知识 </a:t>
            </a:r>
            <a:r>
              <a:rPr lang="en-US" altLang="zh-CN" dirty="0"/>
              <a:t>+ </a:t>
            </a:r>
            <a:r>
              <a:rPr lang="zh-CN" altLang="en-US" dirty="0"/>
              <a:t>动手能力</a:t>
            </a:r>
            <a:endParaRPr lang="en-US" altLang="zh-CN" dirty="0"/>
          </a:p>
          <a:p>
            <a:r>
              <a:rPr lang="zh-CN" altLang="en-US" dirty="0"/>
              <a:t>教材：无指定，参照数据库理论课程教材或在线查阅资料</a:t>
            </a:r>
            <a:endParaRPr lang="en-US" altLang="zh-CN" dirty="0"/>
          </a:p>
          <a:p>
            <a:r>
              <a:rPr lang="zh-CN" altLang="en-US" dirty="0"/>
              <a:t>实践内容：</a:t>
            </a:r>
            <a:endParaRPr lang="en-US" altLang="zh-CN" dirty="0"/>
          </a:p>
          <a:p>
            <a:pPr lvl="1"/>
            <a:r>
              <a:rPr lang="zh-CN" altLang="en-US" dirty="0"/>
              <a:t>每几周会布置一次实践内容，通过</a:t>
            </a:r>
            <a:r>
              <a:rPr lang="en-US" altLang="zh-CN" dirty="0" err="1"/>
              <a:t>CSteaching</a:t>
            </a:r>
            <a:r>
              <a:rPr lang="zh-CN" altLang="en-US" dirty="0"/>
              <a:t>系统和</a:t>
            </a:r>
            <a:r>
              <a:rPr lang="en-US" altLang="zh-CN" dirty="0"/>
              <a:t>QQ</a:t>
            </a:r>
            <a:r>
              <a:rPr lang="zh-CN" altLang="en-US" dirty="0"/>
              <a:t>课程群</a:t>
            </a:r>
            <a:endParaRPr lang="en-US" altLang="zh-CN" dirty="0"/>
          </a:p>
          <a:p>
            <a:pPr lvl="1"/>
            <a:r>
              <a:rPr lang="zh-CN" altLang="en-US" dirty="0"/>
              <a:t>指定时间前由助教当面检查，并提交实验报告至</a:t>
            </a:r>
            <a:r>
              <a:rPr lang="en-US" altLang="zh-CN" dirty="0" err="1"/>
              <a:t>CSteaching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/>
            <a:r>
              <a:rPr lang="zh-CN" altLang="en-US" dirty="0"/>
              <a:t>实践过程中有疑问者，可咨询两位助教</a:t>
            </a:r>
            <a:endParaRPr lang="en-US" altLang="zh-CN" dirty="0"/>
          </a:p>
          <a:p>
            <a:r>
              <a:rPr lang="zh-CN" altLang="en-US" dirty="0"/>
              <a:t>考核方式（暂定）：上机检查 </a:t>
            </a:r>
            <a:r>
              <a:rPr lang="en-US" altLang="zh-CN" dirty="0"/>
              <a:t>+ </a:t>
            </a:r>
            <a:r>
              <a:rPr lang="zh-CN" altLang="en-US" dirty="0"/>
              <a:t>实验报告 </a:t>
            </a:r>
            <a:r>
              <a:rPr lang="en-US" altLang="zh-CN" dirty="0"/>
              <a:t>+ </a:t>
            </a:r>
            <a:r>
              <a:rPr lang="zh-CN" altLang="en-US" dirty="0"/>
              <a:t>出勤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BF2FB-8423-4DD7-B45F-BAE37337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FD58-F2AD-4320-8078-F21324ADD0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8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10527-F75C-4CEC-B52C-ACBEE74E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F1F9D-8B17-4BAF-93DE-08765D81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实验报告 要求：</a:t>
            </a:r>
            <a:endParaRPr lang="en-US" altLang="zh-CN" dirty="0"/>
          </a:p>
          <a:p>
            <a:pPr lvl="1"/>
            <a:r>
              <a:rPr lang="zh-CN" altLang="en-US" sz="2600" dirty="0"/>
              <a:t>使用指定</a:t>
            </a:r>
            <a:r>
              <a:rPr lang="zh-CN" altLang="en-US" sz="2600" b="1" dirty="0"/>
              <a:t>实验报告模板</a:t>
            </a:r>
            <a:r>
              <a:rPr lang="zh-CN" altLang="en-US" sz="2600" dirty="0"/>
              <a:t>（届时上传至</a:t>
            </a:r>
            <a:r>
              <a:rPr lang="en-US" altLang="zh-CN" sz="2600" dirty="0" err="1"/>
              <a:t>Csteaching</a:t>
            </a:r>
            <a:r>
              <a:rPr lang="zh-CN" altLang="en-US" sz="2600" dirty="0"/>
              <a:t>系统和</a:t>
            </a:r>
            <a:r>
              <a:rPr lang="en-US" altLang="zh-CN" sz="2600" dirty="0"/>
              <a:t>QQ</a:t>
            </a:r>
            <a:r>
              <a:rPr lang="zh-CN" altLang="en-US" sz="2600" dirty="0"/>
              <a:t>课程群）；</a:t>
            </a:r>
            <a:endParaRPr lang="en-US" altLang="zh-CN" sz="2600" dirty="0"/>
          </a:p>
          <a:p>
            <a:pPr lvl="1"/>
            <a:r>
              <a:rPr lang="zh-CN" altLang="en-US" sz="2600" dirty="0"/>
              <a:t>在</a:t>
            </a:r>
            <a:r>
              <a:rPr lang="zh-CN" altLang="en-US" sz="2600" b="1" dirty="0"/>
              <a:t>实验步骤和结果</a:t>
            </a:r>
            <a:r>
              <a:rPr lang="zh-CN" altLang="en-US" sz="2600" dirty="0"/>
              <a:t>中：写出系统环境、可运行的</a:t>
            </a:r>
            <a:r>
              <a:rPr lang="en-US" altLang="zh-CN" sz="2600" dirty="0"/>
              <a:t>SQL</a:t>
            </a:r>
            <a:r>
              <a:rPr lang="zh-CN" altLang="en-US" sz="2600" dirty="0"/>
              <a:t>等相关代码、理论原理、及运行结果等；</a:t>
            </a:r>
            <a:r>
              <a:rPr lang="zh-CN" altLang="en-US" sz="2600" b="1" i="1" dirty="0"/>
              <a:t>把在分析问题、解决问题的过程中遇到的问题罗列出来，并写出解决或避开问题的方法或思路</a:t>
            </a:r>
          </a:p>
          <a:p>
            <a:pPr lvl="1"/>
            <a:r>
              <a:rPr lang="zh-CN" altLang="en-US" sz="2600" dirty="0"/>
              <a:t>在</a:t>
            </a:r>
            <a:r>
              <a:rPr lang="zh-CN" altLang="en-US" sz="2600" b="1" dirty="0"/>
              <a:t>实验总结</a:t>
            </a:r>
            <a:r>
              <a:rPr lang="zh-CN" altLang="en-US" sz="2600" dirty="0"/>
              <a:t>中：说明完成课程设计的情况，心得体会等</a:t>
            </a:r>
            <a:endParaRPr lang="en-US" altLang="zh-CN" sz="2600" dirty="0"/>
          </a:p>
          <a:p>
            <a:pPr lvl="1"/>
            <a:r>
              <a:rPr lang="zh-CN" altLang="zh-CN" sz="2600" dirty="0"/>
              <a:t>请自行完成上机实践和实验报告，</a:t>
            </a:r>
            <a:r>
              <a:rPr lang="zh-CN" altLang="en-US" sz="2600" dirty="0"/>
              <a:t>不得抄袭！</a:t>
            </a:r>
            <a:r>
              <a:rPr lang="zh-CN" altLang="zh-CN" sz="2600" dirty="0"/>
              <a:t>报告雷同者均</a:t>
            </a:r>
            <a:r>
              <a:rPr lang="en-US" altLang="zh-CN" sz="2600" dirty="0"/>
              <a:t>0</a:t>
            </a:r>
            <a:r>
              <a:rPr lang="zh-CN" altLang="zh-CN" sz="2600" dirty="0"/>
              <a:t>分。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19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894C64-47C8-4802-A0EF-3902F0CD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95" y="800887"/>
            <a:ext cx="4652322" cy="56433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2808FC1-8B6B-457A-BB88-22320261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课程群</a:t>
            </a:r>
          </a:p>
        </p:txBody>
      </p:sp>
    </p:spTree>
    <p:extLst>
      <p:ext uri="{BB962C8B-B14F-4D97-AF65-F5344CB8AC3E}">
        <p14:creationId xmlns:p14="http://schemas.microsoft.com/office/powerpoint/2010/main" val="362235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202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数据库课程实践</vt:lpstr>
      <vt:lpstr>课程介绍</vt:lpstr>
      <vt:lpstr>课程介绍</vt:lpstr>
      <vt:lpstr>QQ课程群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数据库课程实践</dc:title>
  <dc:creator>ZHANG Detian</dc:creator>
  <cp:lastModifiedBy>ZHANG Detian</cp:lastModifiedBy>
  <cp:revision>68</cp:revision>
  <dcterms:created xsi:type="dcterms:W3CDTF">2020-02-25T07:48:27Z</dcterms:created>
  <dcterms:modified xsi:type="dcterms:W3CDTF">2021-03-11T07:35:02Z</dcterms:modified>
</cp:coreProperties>
</file>