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48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3372A-9677-4E43-941B-63DC4D70B15C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A989E-3A1A-49A3-AA53-FED7D1247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3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A989E-3A1A-49A3-AA53-FED7D1247A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8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4685-BD0D-4CF5-86A9-945683F319B8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5BEA-C69D-40A4-91D8-5782B398A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28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4685-BD0D-4CF5-86A9-945683F319B8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5BEA-C69D-40A4-91D8-5782B398A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28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4685-BD0D-4CF5-86A9-945683F319B8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5BEA-C69D-40A4-91D8-5782B398A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3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4685-BD0D-4CF5-86A9-945683F319B8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5BEA-C69D-40A4-91D8-5782B398A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79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4685-BD0D-4CF5-86A9-945683F319B8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5BEA-C69D-40A4-91D8-5782B398A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40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4685-BD0D-4CF5-86A9-945683F319B8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5BEA-C69D-40A4-91D8-5782B398A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36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4685-BD0D-4CF5-86A9-945683F319B8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5BEA-C69D-40A4-91D8-5782B398A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6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4685-BD0D-4CF5-86A9-945683F319B8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5BEA-C69D-40A4-91D8-5782B398A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60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4685-BD0D-4CF5-86A9-945683F319B8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5BEA-C69D-40A4-91D8-5782B398A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3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4685-BD0D-4CF5-86A9-945683F319B8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5BEA-C69D-40A4-91D8-5782B398A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43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4685-BD0D-4CF5-86A9-945683F319B8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5BEA-C69D-40A4-91D8-5782B398A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94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B4685-BD0D-4CF5-86A9-945683F319B8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65BEA-C69D-40A4-91D8-5782B398A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86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/>
          <p:nvPr/>
        </p:nvSpPr>
        <p:spPr>
          <a:xfrm>
            <a:off x="2554630" y="1914101"/>
            <a:ext cx="8172086" cy="1292662"/>
          </a:xfrm>
          <a:custGeom>
            <a:avLst/>
            <a:gdLst>
              <a:gd name="connsiteX0" fmla="*/ 54222 w 585452"/>
              <a:gd name="connsiteY0" fmla="*/ 339785 h 597115"/>
              <a:gd name="connsiteX1" fmla="*/ 231863 w 585452"/>
              <a:gd name="connsiteY1" fmla="*/ 478484 h 597115"/>
              <a:gd name="connsiteX2" fmla="*/ 236511 w 585452"/>
              <a:gd name="connsiteY2" fmla="*/ 476421 h 597115"/>
              <a:gd name="connsiteX3" fmla="*/ 230314 w 585452"/>
              <a:gd name="connsiteY3" fmla="*/ 474359 h 597115"/>
              <a:gd name="connsiteX4" fmla="*/ 182289 w 585452"/>
              <a:gd name="connsiteY4" fmla="*/ 420736 h 597115"/>
              <a:gd name="connsiteX5" fmla="*/ 54222 w 585452"/>
              <a:gd name="connsiteY5" fmla="*/ 339785 h 597115"/>
              <a:gd name="connsiteX6" fmla="*/ 47508 w 585452"/>
              <a:gd name="connsiteY6" fmla="*/ 201087 h 597115"/>
              <a:gd name="connsiteX7" fmla="*/ 39246 w 585452"/>
              <a:gd name="connsiteY7" fmla="*/ 259866 h 597115"/>
              <a:gd name="connsiteX8" fmla="*/ 39246 w 585452"/>
              <a:gd name="connsiteY8" fmla="*/ 260897 h 597115"/>
              <a:gd name="connsiteX9" fmla="*/ 161116 w 585452"/>
              <a:gd name="connsiteY9" fmla="*/ 384643 h 597115"/>
              <a:gd name="connsiteX10" fmla="*/ 131681 w 585452"/>
              <a:gd name="connsiteY10" fmla="*/ 276881 h 597115"/>
              <a:gd name="connsiteX11" fmla="*/ 47508 w 585452"/>
              <a:gd name="connsiteY11" fmla="*/ 201087 h 597115"/>
              <a:gd name="connsiteX12" fmla="*/ 116189 w 585452"/>
              <a:gd name="connsiteY12" fmla="*/ 92809 h 597115"/>
              <a:gd name="connsiteX13" fmla="*/ 58869 w 585452"/>
              <a:gd name="connsiteY13" fmla="*/ 169635 h 597115"/>
              <a:gd name="connsiteX14" fmla="*/ 131165 w 585452"/>
              <a:gd name="connsiteY14" fmla="*/ 246460 h 597115"/>
              <a:gd name="connsiteX15" fmla="*/ 149755 w 585452"/>
              <a:gd name="connsiteY15" fmla="*/ 149526 h 597115"/>
              <a:gd name="connsiteX16" fmla="*/ 116189 w 585452"/>
              <a:gd name="connsiteY16" fmla="*/ 92809 h 597115"/>
              <a:gd name="connsiteX17" fmla="*/ 221535 w 585452"/>
              <a:gd name="connsiteY17" fmla="*/ 42795 h 597115"/>
              <a:gd name="connsiteX18" fmla="*/ 141493 w 585452"/>
              <a:gd name="connsiteY18" fmla="*/ 74247 h 597115"/>
              <a:gd name="connsiteX19" fmla="*/ 163182 w 585452"/>
              <a:gd name="connsiteY19" fmla="*/ 119621 h 597115"/>
              <a:gd name="connsiteX20" fmla="*/ 221535 w 585452"/>
              <a:gd name="connsiteY20" fmla="*/ 42795 h 597115"/>
              <a:gd name="connsiteX21" fmla="*/ 496052 w 585452"/>
              <a:gd name="connsiteY21" fmla="*/ 42574 h 597115"/>
              <a:gd name="connsiteX22" fmla="*/ 574240 w 585452"/>
              <a:gd name="connsiteY22" fmla="*/ 399614 h 597115"/>
              <a:gd name="connsiteX23" fmla="*/ 343397 w 585452"/>
              <a:gd name="connsiteY23" fmla="*/ 479027 h 597115"/>
              <a:gd name="connsiteX24" fmla="*/ 374382 w 585452"/>
              <a:gd name="connsiteY24" fmla="*/ 417147 h 597115"/>
              <a:gd name="connsiteX25" fmla="*/ 444100 w 585452"/>
              <a:gd name="connsiteY25" fmla="*/ 402708 h 597115"/>
              <a:gd name="connsiteX26" fmla="*/ 467856 w 585452"/>
              <a:gd name="connsiteY26" fmla="*/ 393426 h 597115"/>
              <a:gd name="connsiteX27" fmla="*/ 487480 w 585452"/>
              <a:gd name="connsiteY27" fmla="*/ 382597 h 597115"/>
              <a:gd name="connsiteX28" fmla="*/ 494194 w 585452"/>
              <a:gd name="connsiteY28" fmla="*/ 376925 h 597115"/>
              <a:gd name="connsiteX29" fmla="*/ 498842 w 585452"/>
              <a:gd name="connsiteY29" fmla="*/ 372284 h 597115"/>
              <a:gd name="connsiteX30" fmla="*/ 502457 w 585452"/>
              <a:gd name="connsiteY30" fmla="*/ 367127 h 597115"/>
              <a:gd name="connsiteX31" fmla="*/ 498325 w 585452"/>
              <a:gd name="connsiteY31" fmla="*/ 371768 h 597115"/>
              <a:gd name="connsiteX32" fmla="*/ 493161 w 585452"/>
              <a:gd name="connsiteY32" fmla="*/ 375894 h 597115"/>
              <a:gd name="connsiteX33" fmla="*/ 485931 w 585452"/>
              <a:gd name="connsiteY33" fmla="*/ 380535 h 597115"/>
              <a:gd name="connsiteX34" fmla="*/ 465790 w 585452"/>
              <a:gd name="connsiteY34" fmla="*/ 388785 h 597115"/>
              <a:gd name="connsiteX35" fmla="*/ 442035 w 585452"/>
              <a:gd name="connsiteY35" fmla="*/ 394973 h 597115"/>
              <a:gd name="connsiteX36" fmla="*/ 395556 w 585452"/>
              <a:gd name="connsiteY36" fmla="*/ 401677 h 597115"/>
              <a:gd name="connsiteX37" fmla="*/ 381612 w 585452"/>
              <a:gd name="connsiteY37" fmla="*/ 402193 h 597115"/>
              <a:gd name="connsiteX38" fmla="*/ 407950 w 585452"/>
              <a:gd name="connsiteY38" fmla="*/ 344954 h 597115"/>
              <a:gd name="connsiteX39" fmla="*/ 465274 w 585452"/>
              <a:gd name="connsiteY39" fmla="*/ 331031 h 597115"/>
              <a:gd name="connsiteX40" fmla="*/ 485931 w 585452"/>
              <a:gd name="connsiteY40" fmla="*/ 322780 h 597115"/>
              <a:gd name="connsiteX41" fmla="*/ 502973 w 585452"/>
              <a:gd name="connsiteY41" fmla="*/ 312982 h 597115"/>
              <a:gd name="connsiteX42" fmla="*/ 509170 w 585452"/>
              <a:gd name="connsiteY42" fmla="*/ 308341 h 597115"/>
              <a:gd name="connsiteX43" fmla="*/ 513302 w 585452"/>
              <a:gd name="connsiteY43" fmla="*/ 303700 h 597115"/>
              <a:gd name="connsiteX44" fmla="*/ 515884 w 585452"/>
              <a:gd name="connsiteY44" fmla="*/ 299575 h 597115"/>
              <a:gd name="connsiteX45" fmla="*/ 512785 w 585452"/>
              <a:gd name="connsiteY45" fmla="*/ 303700 h 597115"/>
              <a:gd name="connsiteX46" fmla="*/ 508137 w 585452"/>
              <a:gd name="connsiteY46" fmla="*/ 307310 h 597115"/>
              <a:gd name="connsiteX47" fmla="*/ 501940 w 585452"/>
              <a:gd name="connsiteY47" fmla="*/ 311435 h 597115"/>
              <a:gd name="connsiteX48" fmla="*/ 484382 w 585452"/>
              <a:gd name="connsiteY48" fmla="*/ 318655 h 597115"/>
              <a:gd name="connsiteX49" fmla="*/ 463208 w 585452"/>
              <a:gd name="connsiteY49" fmla="*/ 323811 h 597115"/>
              <a:gd name="connsiteX50" fmla="*/ 422927 w 585452"/>
              <a:gd name="connsiteY50" fmla="*/ 329484 h 597115"/>
              <a:gd name="connsiteX51" fmla="*/ 413631 w 585452"/>
              <a:gd name="connsiteY51" fmla="*/ 329999 h 597115"/>
              <a:gd name="connsiteX52" fmla="*/ 436870 w 585452"/>
              <a:gd name="connsiteY52" fmla="*/ 271729 h 597115"/>
              <a:gd name="connsiteX53" fmla="*/ 436870 w 585452"/>
              <a:gd name="connsiteY53" fmla="*/ 272760 h 597115"/>
              <a:gd name="connsiteX54" fmla="*/ 482832 w 585452"/>
              <a:gd name="connsiteY54" fmla="*/ 261931 h 597115"/>
              <a:gd name="connsiteX55" fmla="*/ 499358 w 585452"/>
              <a:gd name="connsiteY55" fmla="*/ 255743 h 597115"/>
              <a:gd name="connsiteX56" fmla="*/ 512269 w 585452"/>
              <a:gd name="connsiteY56" fmla="*/ 248008 h 597115"/>
              <a:gd name="connsiteX57" fmla="*/ 517433 w 585452"/>
              <a:gd name="connsiteY57" fmla="*/ 244398 h 597115"/>
              <a:gd name="connsiteX58" fmla="*/ 520532 w 585452"/>
              <a:gd name="connsiteY58" fmla="*/ 240789 h 597115"/>
              <a:gd name="connsiteX59" fmla="*/ 522597 w 585452"/>
              <a:gd name="connsiteY59" fmla="*/ 237695 h 597115"/>
              <a:gd name="connsiteX60" fmla="*/ 520015 w 585452"/>
              <a:gd name="connsiteY60" fmla="*/ 240789 h 597115"/>
              <a:gd name="connsiteX61" fmla="*/ 516400 w 585452"/>
              <a:gd name="connsiteY61" fmla="*/ 243367 h 597115"/>
              <a:gd name="connsiteX62" fmla="*/ 511752 w 585452"/>
              <a:gd name="connsiteY62" fmla="*/ 246461 h 597115"/>
              <a:gd name="connsiteX63" fmla="*/ 497809 w 585452"/>
              <a:gd name="connsiteY63" fmla="*/ 252133 h 597115"/>
              <a:gd name="connsiteX64" fmla="*/ 481800 w 585452"/>
              <a:gd name="connsiteY64" fmla="*/ 256259 h 597115"/>
              <a:gd name="connsiteX65" fmla="*/ 450297 w 585452"/>
              <a:gd name="connsiteY65" fmla="*/ 260900 h 597115"/>
              <a:gd name="connsiteX66" fmla="*/ 441002 w 585452"/>
              <a:gd name="connsiteY66" fmla="*/ 261415 h 597115"/>
              <a:gd name="connsiteX67" fmla="*/ 446682 w 585452"/>
              <a:gd name="connsiteY67" fmla="*/ 239242 h 597115"/>
              <a:gd name="connsiteX68" fmla="*/ 436354 w 585452"/>
              <a:gd name="connsiteY68" fmla="*/ 262962 h 597115"/>
              <a:gd name="connsiteX69" fmla="*/ 435837 w 585452"/>
              <a:gd name="connsiteY69" fmla="*/ 262962 h 597115"/>
              <a:gd name="connsiteX70" fmla="*/ 427058 w 585452"/>
              <a:gd name="connsiteY70" fmla="*/ 256774 h 597115"/>
              <a:gd name="connsiteX71" fmla="*/ 405368 w 585452"/>
              <a:gd name="connsiteY71" fmla="*/ 237695 h 597115"/>
              <a:gd name="connsiteX72" fmla="*/ 395040 w 585452"/>
              <a:gd name="connsiteY72" fmla="*/ 226866 h 597115"/>
              <a:gd name="connsiteX73" fmla="*/ 387293 w 585452"/>
              <a:gd name="connsiteY73" fmla="*/ 216037 h 597115"/>
              <a:gd name="connsiteX74" fmla="*/ 385227 w 585452"/>
              <a:gd name="connsiteY74" fmla="*/ 210880 h 597115"/>
              <a:gd name="connsiteX75" fmla="*/ 384195 w 585452"/>
              <a:gd name="connsiteY75" fmla="*/ 207270 h 597115"/>
              <a:gd name="connsiteX76" fmla="*/ 383678 w 585452"/>
              <a:gd name="connsiteY76" fmla="*/ 203661 h 597115"/>
              <a:gd name="connsiteX77" fmla="*/ 383678 w 585452"/>
              <a:gd name="connsiteY77" fmla="*/ 207270 h 597115"/>
              <a:gd name="connsiteX78" fmla="*/ 384195 w 585452"/>
              <a:gd name="connsiteY78" fmla="*/ 211396 h 597115"/>
              <a:gd name="connsiteX79" fmla="*/ 386260 w 585452"/>
              <a:gd name="connsiteY79" fmla="*/ 216552 h 597115"/>
              <a:gd name="connsiteX80" fmla="*/ 392457 w 585452"/>
              <a:gd name="connsiteY80" fmla="*/ 228413 h 597115"/>
              <a:gd name="connsiteX81" fmla="*/ 401753 w 585452"/>
              <a:gd name="connsiteY81" fmla="*/ 241304 h 597115"/>
              <a:gd name="connsiteX82" fmla="*/ 431190 w 585452"/>
              <a:gd name="connsiteY82" fmla="*/ 272244 h 597115"/>
              <a:gd name="connsiteX83" fmla="*/ 432222 w 585452"/>
              <a:gd name="connsiteY83" fmla="*/ 270697 h 597115"/>
              <a:gd name="connsiteX84" fmla="*/ 400720 w 585452"/>
              <a:gd name="connsiteY84" fmla="*/ 336187 h 597115"/>
              <a:gd name="connsiteX85" fmla="*/ 389875 w 585452"/>
              <a:gd name="connsiteY85" fmla="*/ 327937 h 597115"/>
              <a:gd name="connsiteX86" fmla="*/ 362505 w 585452"/>
              <a:gd name="connsiteY86" fmla="*/ 304732 h 597115"/>
              <a:gd name="connsiteX87" fmla="*/ 349594 w 585452"/>
              <a:gd name="connsiteY87" fmla="*/ 290808 h 597115"/>
              <a:gd name="connsiteX88" fmla="*/ 340298 w 585452"/>
              <a:gd name="connsiteY88" fmla="*/ 276885 h 597115"/>
              <a:gd name="connsiteX89" fmla="*/ 337200 w 585452"/>
              <a:gd name="connsiteY89" fmla="*/ 271213 h 597115"/>
              <a:gd name="connsiteX90" fmla="*/ 336167 w 585452"/>
              <a:gd name="connsiteY90" fmla="*/ 266056 h 597115"/>
              <a:gd name="connsiteX91" fmla="*/ 335134 w 585452"/>
              <a:gd name="connsiteY91" fmla="*/ 261415 h 597115"/>
              <a:gd name="connsiteX92" fmla="*/ 335650 w 585452"/>
              <a:gd name="connsiteY92" fmla="*/ 266056 h 597115"/>
              <a:gd name="connsiteX93" fmla="*/ 336167 w 585452"/>
              <a:gd name="connsiteY93" fmla="*/ 271213 h 597115"/>
              <a:gd name="connsiteX94" fmla="*/ 338232 w 585452"/>
              <a:gd name="connsiteY94" fmla="*/ 277917 h 597115"/>
              <a:gd name="connsiteX95" fmla="*/ 346495 w 585452"/>
              <a:gd name="connsiteY95" fmla="*/ 292871 h 597115"/>
              <a:gd name="connsiteX96" fmla="*/ 357857 w 585452"/>
              <a:gd name="connsiteY96" fmla="*/ 308857 h 597115"/>
              <a:gd name="connsiteX97" fmla="*/ 395040 w 585452"/>
              <a:gd name="connsiteY97" fmla="*/ 347532 h 597115"/>
              <a:gd name="connsiteX98" fmla="*/ 365603 w 585452"/>
              <a:gd name="connsiteY98" fmla="*/ 402708 h 597115"/>
              <a:gd name="connsiteX99" fmla="*/ 350627 w 585452"/>
              <a:gd name="connsiteY99" fmla="*/ 391364 h 597115"/>
              <a:gd name="connsiteX100" fmla="*/ 314993 w 585452"/>
              <a:gd name="connsiteY100" fmla="*/ 360939 h 597115"/>
              <a:gd name="connsiteX101" fmla="*/ 298467 w 585452"/>
              <a:gd name="connsiteY101" fmla="*/ 342375 h 597115"/>
              <a:gd name="connsiteX102" fmla="*/ 286073 w 585452"/>
              <a:gd name="connsiteY102" fmla="*/ 324843 h 597115"/>
              <a:gd name="connsiteX103" fmla="*/ 282458 w 585452"/>
              <a:gd name="connsiteY103" fmla="*/ 317108 h 597115"/>
              <a:gd name="connsiteX104" fmla="*/ 280392 w 585452"/>
              <a:gd name="connsiteY104" fmla="*/ 310404 h 597115"/>
              <a:gd name="connsiteX105" fmla="*/ 279360 w 585452"/>
              <a:gd name="connsiteY105" fmla="*/ 304732 h 597115"/>
              <a:gd name="connsiteX106" fmla="*/ 279360 w 585452"/>
              <a:gd name="connsiteY106" fmla="*/ 310404 h 597115"/>
              <a:gd name="connsiteX107" fmla="*/ 280909 w 585452"/>
              <a:gd name="connsiteY107" fmla="*/ 317108 h 597115"/>
              <a:gd name="connsiteX108" fmla="*/ 283491 w 585452"/>
              <a:gd name="connsiteY108" fmla="*/ 325874 h 597115"/>
              <a:gd name="connsiteX109" fmla="*/ 293820 w 585452"/>
              <a:gd name="connsiteY109" fmla="*/ 345469 h 597115"/>
              <a:gd name="connsiteX110" fmla="*/ 309312 w 585452"/>
              <a:gd name="connsiteY110" fmla="*/ 366096 h 597115"/>
              <a:gd name="connsiteX111" fmla="*/ 357340 w 585452"/>
              <a:gd name="connsiteY111" fmla="*/ 416631 h 597115"/>
              <a:gd name="connsiteX112" fmla="*/ 251472 w 585452"/>
              <a:gd name="connsiteY112" fmla="*/ 597115 h 597115"/>
              <a:gd name="connsiteX113" fmla="*/ 194665 w 585452"/>
              <a:gd name="connsiteY113" fmla="*/ 585770 h 597115"/>
              <a:gd name="connsiteX114" fmla="*/ 306730 w 585452"/>
              <a:gd name="connsiteY114" fmla="*/ 460979 h 597115"/>
              <a:gd name="connsiteX115" fmla="*/ 242693 w 585452"/>
              <a:gd name="connsiteY115" fmla="*/ 256774 h 597115"/>
              <a:gd name="connsiteX116" fmla="*/ 491612 w 585452"/>
              <a:gd name="connsiteY116" fmla="*/ 43804 h 597115"/>
              <a:gd name="connsiteX117" fmla="*/ 496052 w 585452"/>
              <a:gd name="connsiteY117" fmla="*/ 42574 h 597115"/>
              <a:gd name="connsiteX118" fmla="*/ 260265 w 585452"/>
              <a:gd name="connsiteY118" fmla="*/ 0 h 597115"/>
              <a:gd name="connsiteX119" fmla="*/ 428611 w 585452"/>
              <a:gd name="connsiteY119" fmla="*/ 62389 h 597115"/>
              <a:gd name="connsiteX120" fmla="*/ 405890 w 585452"/>
              <a:gd name="connsiteY120" fmla="*/ 75279 h 597115"/>
              <a:gd name="connsiteX121" fmla="*/ 364578 w 585452"/>
              <a:gd name="connsiteY121" fmla="*/ 99512 h 597115"/>
              <a:gd name="connsiteX122" fmla="*/ 374906 w 585452"/>
              <a:gd name="connsiteY122" fmla="*/ 71154 h 597115"/>
              <a:gd name="connsiteX123" fmla="*/ 299512 w 585452"/>
              <a:gd name="connsiteY123" fmla="*/ 42795 h 597115"/>
              <a:gd name="connsiteX124" fmla="*/ 351151 w 585452"/>
              <a:gd name="connsiteY124" fmla="*/ 108278 h 597115"/>
              <a:gd name="connsiteX125" fmla="*/ 326364 w 585452"/>
              <a:gd name="connsiteY125" fmla="*/ 124777 h 597115"/>
              <a:gd name="connsiteX126" fmla="*/ 260265 w 585452"/>
              <a:gd name="connsiteY126" fmla="*/ 48983 h 597115"/>
              <a:gd name="connsiteX127" fmla="*/ 185387 w 585452"/>
              <a:gd name="connsiteY127" fmla="*/ 141792 h 597115"/>
              <a:gd name="connsiteX128" fmla="*/ 257683 w 585452"/>
              <a:gd name="connsiteY128" fmla="*/ 166026 h 597115"/>
              <a:gd name="connsiteX129" fmla="*/ 276790 w 585452"/>
              <a:gd name="connsiteY129" fmla="*/ 164479 h 597115"/>
              <a:gd name="connsiteX130" fmla="*/ 248904 w 585452"/>
              <a:gd name="connsiteY130" fmla="*/ 194900 h 597115"/>
              <a:gd name="connsiteX131" fmla="*/ 174026 w 585452"/>
              <a:gd name="connsiteY131" fmla="*/ 169635 h 597115"/>
              <a:gd name="connsiteX132" fmla="*/ 160083 w 585452"/>
              <a:gd name="connsiteY132" fmla="*/ 254710 h 597115"/>
              <a:gd name="connsiteX133" fmla="*/ 160600 w 585452"/>
              <a:gd name="connsiteY133" fmla="*/ 261929 h 597115"/>
              <a:gd name="connsiteX134" fmla="*/ 207593 w 585452"/>
              <a:gd name="connsiteY134" fmla="*/ 277397 h 597115"/>
              <a:gd name="connsiteX135" fmla="*/ 203461 w 585452"/>
              <a:gd name="connsiteY135" fmla="*/ 303177 h 597115"/>
              <a:gd name="connsiteX136" fmla="*/ 162665 w 585452"/>
              <a:gd name="connsiteY136" fmla="*/ 291318 h 597115"/>
              <a:gd name="connsiteX137" fmla="*/ 201912 w 585452"/>
              <a:gd name="connsiteY137" fmla="*/ 398049 h 597115"/>
              <a:gd name="connsiteX138" fmla="*/ 218437 w 585452"/>
              <a:gd name="connsiteY138" fmla="*/ 401143 h 597115"/>
              <a:gd name="connsiteX139" fmla="*/ 233929 w 585452"/>
              <a:gd name="connsiteY139" fmla="*/ 430017 h 597115"/>
              <a:gd name="connsiteX140" fmla="*/ 226183 w 585452"/>
              <a:gd name="connsiteY140" fmla="*/ 429501 h 597115"/>
              <a:gd name="connsiteX141" fmla="*/ 248904 w 585452"/>
              <a:gd name="connsiteY141" fmla="*/ 451156 h 597115"/>
              <a:gd name="connsiteX142" fmla="*/ 260782 w 585452"/>
              <a:gd name="connsiteY142" fmla="*/ 465078 h 597115"/>
              <a:gd name="connsiteX143" fmla="*/ 221019 w 585452"/>
              <a:gd name="connsiteY143" fmla="*/ 516123 h 597115"/>
              <a:gd name="connsiteX144" fmla="*/ 0 w 585452"/>
              <a:gd name="connsiteY144" fmla="*/ 259866 h 597115"/>
              <a:gd name="connsiteX145" fmla="*/ 2582 w 585452"/>
              <a:gd name="connsiteY145" fmla="*/ 225320 h 597115"/>
              <a:gd name="connsiteX146" fmla="*/ 23238 w 585452"/>
              <a:gd name="connsiteY146" fmla="*/ 153651 h 597115"/>
              <a:gd name="connsiteX147" fmla="*/ 40795 w 585452"/>
              <a:gd name="connsiteY147" fmla="*/ 121168 h 597115"/>
              <a:gd name="connsiteX148" fmla="*/ 48541 w 585452"/>
              <a:gd name="connsiteY148" fmla="*/ 109824 h 597115"/>
              <a:gd name="connsiteX149" fmla="*/ 108444 w 585452"/>
              <a:gd name="connsiteY149" fmla="*/ 49498 h 597115"/>
              <a:gd name="connsiteX150" fmla="*/ 108444 w 585452"/>
              <a:gd name="connsiteY150" fmla="*/ 46405 h 597115"/>
              <a:gd name="connsiteX151" fmla="*/ 112058 w 585452"/>
              <a:gd name="connsiteY151" fmla="*/ 46405 h 597115"/>
              <a:gd name="connsiteX152" fmla="*/ 260265 w 585452"/>
              <a:gd name="connsiteY152" fmla="*/ 0 h 59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585452" h="597115">
                <a:moveTo>
                  <a:pt x="54222" y="339785"/>
                </a:moveTo>
                <a:cubicBezTo>
                  <a:pt x="83140" y="413517"/>
                  <a:pt x="150788" y="468172"/>
                  <a:pt x="231863" y="478484"/>
                </a:cubicBezTo>
                <a:cubicBezTo>
                  <a:pt x="233412" y="477968"/>
                  <a:pt x="234962" y="476937"/>
                  <a:pt x="236511" y="476421"/>
                </a:cubicBezTo>
                <a:cubicBezTo>
                  <a:pt x="234445" y="475906"/>
                  <a:pt x="232380" y="474874"/>
                  <a:pt x="230314" y="474359"/>
                </a:cubicBezTo>
                <a:cubicBezTo>
                  <a:pt x="212240" y="458891"/>
                  <a:pt x="196232" y="440844"/>
                  <a:pt x="182289" y="420736"/>
                </a:cubicBezTo>
                <a:cubicBezTo>
                  <a:pt x="131165" y="406299"/>
                  <a:pt x="86755" y="377425"/>
                  <a:pt x="54222" y="339785"/>
                </a:cubicBezTo>
                <a:close/>
                <a:moveTo>
                  <a:pt x="47508" y="201087"/>
                </a:moveTo>
                <a:cubicBezTo>
                  <a:pt x="42344" y="220164"/>
                  <a:pt x="39246" y="239757"/>
                  <a:pt x="39246" y="259866"/>
                </a:cubicBezTo>
                <a:cubicBezTo>
                  <a:pt x="39246" y="260382"/>
                  <a:pt x="39246" y="260897"/>
                  <a:pt x="39246" y="260897"/>
                </a:cubicBezTo>
                <a:cubicBezTo>
                  <a:pt x="59386" y="316067"/>
                  <a:pt x="103796" y="360410"/>
                  <a:pt x="161116" y="384643"/>
                </a:cubicBezTo>
                <a:cubicBezTo>
                  <a:pt x="145108" y="352160"/>
                  <a:pt x="134780" y="315552"/>
                  <a:pt x="131681" y="276881"/>
                </a:cubicBezTo>
                <a:cubicBezTo>
                  <a:pt x="97599" y="258319"/>
                  <a:pt x="68681" y="232023"/>
                  <a:pt x="47508" y="201087"/>
                </a:cubicBezTo>
                <a:close/>
                <a:moveTo>
                  <a:pt x="116189" y="92809"/>
                </a:moveTo>
                <a:cubicBezTo>
                  <a:pt x="91402" y="113949"/>
                  <a:pt x="72296" y="140245"/>
                  <a:pt x="58869" y="169635"/>
                </a:cubicBezTo>
                <a:cubicBezTo>
                  <a:pt x="75394" y="200571"/>
                  <a:pt x="100698" y="226867"/>
                  <a:pt x="131165" y="246460"/>
                </a:cubicBezTo>
                <a:cubicBezTo>
                  <a:pt x="132198" y="212430"/>
                  <a:pt x="138911" y="179431"/>
                  <a:pt x="149755" y="149526"/>
                </a:cubicBezTo>
                <a:cubicBezTo>
                  <a:pt x="134780" y="133542"/>
                  <a:pt x="122903" y="114465"/>
                  <a:pt x="116189" y="92809"/>
                </a:cubicBezTo>
                <a:close/>
                <a:moveTo>
                  <a:pt x="221535" y="42795"/>
                </a:moveTo>
                <a:cubicBezTo>
                  <a:pt x="192100" y="47951"/>
                  <a:pt x="165247" y="58779"/>
                  <a:pt x="141493" y="74247"/>
                </a:cubicBezTo>
                <a:cubicBezTo>
                  <a:pt x="145108" y="91263"/>
                  <a:pt x="152854" y="106731"/>
                  <a:pt x="163182" y="119621"/>
                </a:cubicBezTo>
                <a:cubicBezTo>
                  <a:pt x="178157" y="90231"/>
                  <a:pt x="197781" y="64451"/>
                  <a:pt x="221535" y="42795"/>
                </a:cubicBezTo>
                <a:close/>
                <a:moveTo>
                  <a:pt x="496052" y="42574"/>
                </a:moveTo>
                <a:cubicBezTo>
                  <a:pt x="518886" y="70288"/>
                  <a:pt x="618524" y="296739"/>
                  <a:pt x="574240" y="399614"/>
                </a:cubicBezTo>
                <a:cubicBezTo>
                  <a:pt x="527245" y="507905"/>
                  <a:pt x="411049" y="503264"/>
                  <a:pt x="343397" y="479027"/>
                </a:cubicBezTo>
                <a:cubicBezTo>
                  <a:pt x="350110" y="460979"/>
                  <a:pt x="365603" y="438805"/>
                  <a:pt x="374382" y="417147"/>
                </a:cubicBezTo>
                <a:cubicBezTo>
                  <a:pt x="382645" y="415600"/>
                  <a:pt x="415697" y="411990"/>
                  <a:pt x="444100" y="402708"/>
                </a:cubicBezTo>
                <a:cubicBezTo>
                  <a:pt x="452363" y="400130"/>
                  <a:pt x="460626" y="397036"/>
                  <a:pt x="467856" y="393426"/>
                </a:cubicBezTo>
                <a:cubicBezTo>
                  <a:pt x="475086" y="390332"/>
                  <a:pt x="482316" y="386723"/>
                  <a:pt x="487480" y="382597"/>
                </a:cubicBezTo>
                <a:cubicBezTo>
                  <a:pt x="490062" y="381050"/>
                  <a:pt x="492645" y="378988"/>
                  <a:pt x="494194" y="376925"/>
                </a:cubicBezTo>
                <a:cubicBezTo>
                  <a:pt x="496260" y="375378"/>
                  <a:pt x="498325" y="373831"/>
                  <a:pt x="498842" y="372284"/>
                </a:cubicBezTo>
                <a:cubicBezTo>
                  <a:pt x="500907" y="368674"/>
                  <a:pt x="502457" y="367127"/>
                  <a:pt x="502457" y="367127"/>
                </a:cubicBezTo>
                <a:cubicBezTo>
                  <a:pt x="502457" y="367127"/>
                  <a:pt x="500907" y="368674"/>
                  <a:pt x="498325" y="371768"/>
                </a:cubicBezTo>
                <a:cubicBezTo>
                  <a:pt x="497292" y="373315"/>
                  <a:pt x="495227" y="374347"/>
                  <a:pt x="493161" y="375894"/>
                </a:cubicBezTo>
                <a:cubicBezTo>
                  <a:pt x="491612" y="377441"/>
                  <a:pt x="489030" y="378988"/>
                  <a:pt x="485931" y="380535"/>
                </a:cubicBezTo>
                <a:cubicBezTo>
                  <a:pt x="480767" y="383629"/>
                  <a:pt x="473537" y="386207"/>
                  <a:pt x="465790" y="388785"/>
                </a:cubicBezTo>
                <a:cubicBezTo>
                  <a:pt x="458560" y="391364"/>
                  <a:pt x="450297" y="393426"/>
                  <a:pt x="442035" y="394973"/>
                </a:cubicBezTo>
                <a:cubicBezTo>
                  <a:pt x="424992" y="398583"/>
                  <a:pt x="407950" y="400130"/>
                  <a:pt x="395556" y="401677"/>
                </a:cubicBezTo>
                <a:cubicBezTo>
                  <a:pt x="391425" y="401677"/>
                  <a:pt x="384711" y="402193"/>
                  <a:pt x="381612" y="402193"/>
                </a:cubicBezTo>
                <a:cubicBezTo>
                  <a:pt x="389359" y="383629"/>
                  <a:pt x="400204" y="364033"/>
                  <a:pt x="407950" y="344954"/>
                </a:cubicBezTo>
                <a:cubicBezTo>
                  <a:pt x="414664" y="343407"/>
                  <a:pt x="440485" y="338766"/>
                  <a:pt x="465274" y="331031"/>
                </a:cubicBezTo>
                <a:cubicBezTo>
                  <a:pt x="472504" y="328452"/>
                  <a:pt x="479734" y="325874"/>
                  <a:pt x="485931" y="322780"/>
                </a:cubicBezTo>
                <a:cubicBezTo>
                  <a:pt x="492645" y="319686"/>
                  <a:pt x="498325" y="316592"/>
                  <a:pt x="502973" y="312982"/>
                </a:cubicBezTo>
                <a:cubicBezTo>
                  <a:pt x="505555" y="311435"/>
                  <a:pt x="507621" y="309888"/>
                  <a:pt x="509170" y="308341"/>
                </a:cubicBezTo>
                <a:cubicBezTo>
                  <a:pt x="510720" y="306794"/>
                  <a:pt x="512269" y="305247"/>
                  <a:pt x="513302" y="303700"/>
                </a:cubicBezTo>
                <a:cubicBezTo>
                  <a:pt x="514851" y="301122"/>
                  <a:pt x="515884" y="299575"/>
                  <a:pt x="515884" y="299575"/>
                </a:cubicBezTo>
                <a:cubicBezTo>
                  <a:pt x="515884" y="299575"/>
                  <a:pt x="514851" y="301122"/>
                  <a:pt x="512785" y="303700"/>
                </a:cubicBezTo>
                <a:cubicBezTo>
                  <a:pt x="511752" y="304732"/>
                  <a:pt x="510203" y="305763"/>
                  <a:pt x="508137" y="307310"/>
                </a:cubicBezTo>
                <a:cubicBezTo>
                  <a:pt x="506588" y="308857"/>
                  <a:pt x="504522" y="309888"/>
                  <a:pt x="501940" y="311435"/>
                </a:cubicBezTo>
                <a:cubicBezTo>
                  <a:pt x="497292" y="314014"/>
                  <a:pt x="491095" y="316592"/>
                  <a:pt x="484382" y="318655"/>
                </a:cubicBezTo>
                <a:cubicBezTo>
                  <a:pt x="477668" y="320717"/>
                  <a:pt x="470438" y="322264"/>
                  <a:pt x="463208" y="323811"/>
                </a:cubicBezTo>
                <a:cubicBezTo>
                  <a:pt x="448748" y="326905"/>
                  <a:pt x="433772" y="328452"/>
                  <a:pt x="422927" y="329484"/>
                </a:cubicBezTo>
                <a:cubicBezTo>
                  <a:pt x="419312" y="329999"/>
                  <a:pt x="416213" y="329999"/>
                  <a:pt x="413631" y="329999"/>
                </a:cubicBezTo>
                <a:cubicBezTo>
                  <a:pt x="421894" y="309373"/>
                  <a:pt x="429640" y="289261"/>
                  <a:pt x="436870" y="271729"/>
                </a:cubicBezTo>
                <a:lnTo>
                  <a:pt x="436870" y="272760"/>
                </a:lnTo>
                <a:cubicBezTo>
                  <a:pt x="436870" y="272760"/>
                  <a:pt x="460626" y="269150"/>
                  <a:pt x="482832" y="261931"/>
                </a:cubicBezTo>
                <a:cubicBezTo>
                  <a:pt x="488513" y="259868"/>
                  <a:pt x="494194" y="257806"/>
                  <a:pt x="499358" y="255743"/>
                </a:cubicBezTo>
                <a:cubicBezTo>
                  <a:pt x="504522" y="253165"/>
                  <a:pt x="509170" y="250586"/>
                  <a:pt x="512269" y="248008"/>
                </a:cubicBezTo>
                <a:cubicBezTo>
                  <a:pt x="514335" y="246977"/>
                  <a:pt x="515884" y="245430"/>
                  <a:pt x="517433" y="244398"/>
                </a:cubicBezTo>
                <a:cubicBezTo>
                  <a:pt x="518466" y="242851"/>
                  <a:pt x="519499" y="241820"/>
                  <a:pt x="520532" y="240789"/>
                </a:cubicBezTo>
                <a:cubicBezTo>
                  <a:pt x="521565" y="238726"/>
                  <a:pt x="522597" y="237695"/>
                  <a:pt x="522597" y="237695"/>
                </a:cubicBezTo>
                <a:cubicBezTo>
                  <a:pt x="522597" y="237695"/>
                  <a:pt x="521565" y="238726"/>
                  <a:pt x="520015" y="240789"/>
                </a:cubicBezTo>
                <a:cubicBezTo>
                  <a:pt x="519499" y="241820"/>
                  <a:pt x="517950" y="242336"/>
                  <a:pt x="516400" y="243367"/>
                </a:cubicBezTo>
                <a:cubicBezTo>
                  <a:pt x="515367" y="244398"/>
                  <a:pt x="513302" y="245430"/>
                  <a:pt x="511752" y="246461"/>
                </a:cubicBezTo>
                <a:cubicBezTo>
                  <a:pt x="507621" y="248524"/>
                  <a:pt x="502973" y="250586"/>
                  <a:pt x="497809" y="252133"/>
                </a:cubicBezTo>
                <a:cubicBezTo>
                  <a:pt x="492645" y="253680"/>
                  <a:pt x="487480" y="255227"/>
                  <a:pt x="481800" y="256259"/>
                </a:cubicBezTo>
                <a:cubicBezTo>
                  <a:pt x="470438" y="258837"/>
                  <a:pt x="459077" y="259868"/>
                  <a:pt x="450297" y="260900"/>
                </a:cubicBezTo>
                <a:cubicBezTo>
                  <a:pt x="446682" y="260900"/>
                  <a:pt x="443584" y="261415"/>
                  <a:pt x="441002" y="261415"/>
                </a:cubicBezTo>
                <a:cubicBezTo>
                  <a:pt x="467340" y="194894"/>
                  <a:pt x="479734" y="162407"/>
                  <a:pt x="446682" y="239242"/>
                </a:cubicBezTo>
                <a:cubicBezTo>
                  <a:pt x="443067" y="246977"/>
                  <a:pt x="436354" y="262962"/>
                  <a:pt x="436354" y="262962"/>
                </a:cubicBezTo>
                <a:cubicBezTo>
                  <a:pt x="435837" y="262962"/>
                  <a:pt x="435837" y="262962"/>
                  <a:pt x="435837" y="262962"/>
                </a:cubicBezTo>
                <a:cubicBezTo>
                  <a:pt x="434288" y="261931"/>
                  <a:pt x="431190" y="259868"/>
                  <a:pt x="427058" y="256774"/>
                </a:cubicBezTo>
                <a:cubicBezTo>
                  <a:pt x="420861" y="251618"/>
                  <a:pt x="413115" y="245430"/>
                  <a:pt x="405368" y="237695"/>
                </a:cubicBezTo>
                <a:cubicBezTo>
                  <a:pt x="401753" y="234085"/>
                  <a:pt x="398138" y="230475"/>
                  <a:pt x="395040" y="226866"/>
                </a:cubicBezTo>
                <a:cubicBezTo>
                  <a:pt x="391941" y="222740"/>
                  <a:pt x="389359" y="219131"/>
                  <a:pt x="387293" y="216037"/>
                </a:cubicBezTo>
                <a:cubicBezTo>
                  <a:pt x="386777" y="213974"/>
                  <a:pt x="385744" y="212427"/>
                  <a:pt x="385227" y="210880"/>
                </a:cubicBezTo>
                <a:cubicBezTo>
                  <a:pt x="384711" y="209333"/>
                  <a:pt x="384195" y="208302"/>
                  <a:pt x="384195" y="207270"/>
                </a:cubicBezTo>
                <a:cubicBezTo>
                  <a:pt x="383678" y="204692"/>
                  <a:pt x="383678" y="203661"/>
                  <a:pt x="383678" y="203661"/>
                </a:cubicBezTo>
                <a:cubicBezTo>
                  <a:pt x="383678" y="203661"/>
                  <a:pt x="383678" y="204692"/>
                  <a:pt x="383678" y="207270"/>
                </a:cubicBezTo>
                <a:cubicBezTo>
                  <a:pt x="383678" y="208302"/>
                  <a:pt x="384195" y="209849"/>
                  <a:pt x="384195" y="211396"/>
                </a:cubicBezTo>
                <a:cubicBezTo>
                  <a:pt x="384711" y="212943"/>
                  <a:pt x="385227" y="214490"/>
                  <a:pt x="386260" y="216552"/>
                </a:cubicBezTo>
                <a:cubicBezTo>
                  <a:pt x="387293" y="220162"/>
                  <a:pt x="389875" y="224287"/>
                  <a:pt x="392457" y="228413"/>
                </a:cubicBezTo>
                <a:cubicBezTo>
                  <a:pt x="395040" y="232538"/>
                  <a:pt x="398138" y="237179"/>
                  <a:pt x="401753" y="241304"/>
                </a:cubicBezTo>
                <a:cubicBezTo>
                  <a:pt x="415180" y="257806"/>
                  <a:pt x="431190" y="272244"/>
                  <a:pt x="431190" y="272244"/>
                </a:cubicBezTo>
                <a:lnTo>
                  <a:pt x="432222" y="270697"/>
                </a:lnTo>
                <a:cubicBezTo>
                  <a:pt x="421894" y="293387"/>
                  <a:pt x="411565" y="315561"/>
                  <a:pt x="400720" y="336187"/>
                </a:cubicBezTo>
                <a:cubicBezTo>
                  <a:pt x="398655" y="334640"/>
                  <a:pt x="394523" y="332062"/>
                  <a:pt x="389875" y="327937"/>
                </a:cubicBezTo>
                <a:cubicBezTo>
                  <a:pt x="382129" y="322264"/>
                  <a:pt x="371800" y="314014"/>
                  <a:pt x="362505" y="304732"/>
                </a:cubicBezTo>
                <a:cubicBezTo>
                  <a:pt x="357857" y="300091"/>
                  <a:pt x="353725" y="295449"/>
                  <a:pt x="349594" y="290808"/>
                </a:cubicBezTo>
                <a:cubicBezTo>
                  <a:pt x="345979" y="286167"/>
                  <a:pt x="342364" y="281526"/>
                  <a:pt x="340298" y="276885"/>
                </a:cubicBezTo>
                <a:cubicBezTo>
                  <a:pt x="338749" y="274823"/>
                  <a:pt x="337716" y="272760"/>
                  <a:pt x="337200" y="271213"/>
                </a:cubicBezTo>
                <a:cubicBezTo>
                  <a:pt x="336683" y="269150"/>
                  <a:pt x="336167" y="267603"/>
                  <a:pt x="336167" y="266056"/>
                </a:cubicBezTo>
                <a:cubicBezTo>
                  <a:pt x="335650" y="263478"/>
                  <a:pt x="335134" y="261415"/>
                  <a:pt x="335134" y="261415"/>
                </a:cubicBezTo>
                <a:cubicBezTo>
                  <a:pt x="335134" y="261415"/>
                  <a:pt x="335134" y="263478"/>
                  <a:pt x="335650" y="266056"/>
                </a:cubicBezTo>
                <a:cubicBezTo>
                  <a:pt x="335134" y="267603"/>
                  <a:pt x="336167" y="269150"/>
                  <a:pt x="336167" y="271213"/>
                </a:cubicBezTo>
                <a:cubicBezTo>
                  <a:pt x="336683" y="273276"/>
                  <a:pt x="337716" y="275338"/>
                  <a:pt x="338232" y="277917"/>
                </a:cubicBezTo>
                <a:cubicBezTo>
                  <a:pt x="340298" y="282558"/>
                  <a:pt x="342880" y="287714"/>
                  <a:pt x="346495" y="292871"/>
                </a:cubicBezTo>
                <a:cubicBezTo>
                  <a:pt x="349594" y="298544"/>
                  <a:pt x="353725" y="303700"/>
                  <a:pt x="357857" y="308857"/>
                </a:cubicBezTo>
                <a:cubicBezTo>
                  <a:pt x="374899" y="329484"/>
                  <a:pt x="395040" y="347532"/>
                  <a:pt x="395040" y="347532"/>
                </a:cubicBezTo>
                <a:cubicBezTo>
                  <a:pt x="385227" y="366612"/>
                  <a:pt x="375415" y="385176"/>
                  <a:pt x="365603" y="402708"/>
                </a:cubicBezTo>
                <a:cubicBezTo>
                  <a:pt x="362505" y="400646"/>
                  <a:pt x="357340" y="397036"/>
                  <a:pt x="350627" y="391364"/>
                </a:cubicBezTo>
                <a:cubicBezTo>
                  <a:pt x="340815" y="383629"/>
                  <a:pt x="327387" y="372800"/>
                  <a:pt x="314993" y="360939"/>
                </a:cubicBezTo>
                <a:cubicBezTo>
                  <a:pt x="309312" y="354751"/>
                  <a:pt x="303115" y="348563"/>
                  <a:pt x="298467" y="342375"/>
                </a:cubicBezTo>
                <a:cubicBezTo>
                  <a:pt x="293303" y="336187"/>
                  <a:pt x="288655" y="330515"/>
                  <a:pt x="286073" y="324843"/>
                </a:cubicBezTo>
                <a:cubicBezTo>
                  <a:pt x="284524" y="321749"/>
                  <a:pt x="282975" y="319170"/>
                  <a:pt x="282458" y="317108"/>
                </a:cubicBezTo>
                <a:cubicBezTo>
                  <a:pt x="281425" y="314529"/>
                  <a:pt x="280392" y="312467"/>
                  <a:pt x="280392" y="310404"/>
                </a:cubicBezTo>
                <a:cubicBezTo>
                  <a:pt x="279876" y="306794"/>
                  <a:pt x="279360" y="304732"/>
                  <a:pt x="279360" y="304732"/>
                </a:cubicBezTo>
                <a:cubicBezTo>
                  <a:pt x="279360" y="304732"/>
                  <a:pt x="279360" y="306794"/>
                  <a:pt x="279360" y="310404"/>
                </a:cubicBezTo>
                <a:cubicBezTo>
                  <a:pt x="279360" y="312467"/>
                  <a:pt x="280392" y="314529"/>
                  <a:pt x="280909" y="317108"/>
                </a:cubicBezTo>
                <a:cubicBezTo>
                  <a:pt x="281425" y="320202"/>
                  <a:pt x="282458" y="322780"/>
                  <a:pt x="283491" y="325874"/>
                </a:cubicBezTo>
                <a:cubicBezTo>
                  <a:pt x="286073" y="332062"/>
                  <a:pt x="289688" y="338766"/>
                  <a:pt x="293820" y="345469"/>
                </a:cubicBezTo>
                <a:cubicBezTo>
                  <a:pt x="298467" y="352689"/>
                  <a:pt x="303632" y="359392"/>
                  <a:pt x="309312" y="366096"/>
                </a:cubicBezTo>
                <a:cubicBezTo>
                  <a:pt x="331002" y="393426"/>
                  <a:pt x="356824" y="416631"/>
                  <a:pt x="357340" y="416631"/>
                </a:cubicBezTo>
                <a:cubicBezTo>
                  <a:pt x="347528" y="433648"/>
                  <a:pt x="251472" y="597115"/>
                  <a:pt x="251472" y="597115"/>
                </a:cubicBezTo>
                <a:lnTo>
                  <a:pt x="194665" y="585770"/>
                </a:lnTo>
                <a:cubicBezTo>
                  <a:pt x="202412" y="577004"/>
                  <a:pt x="206027" y="607944"/>
                  <a:pt x="306730" y="460979"/>
                </a:cubicBezTo>
                <a:cubicBezTo>
                  <a:pt x="254571" y="423851"/>
                  <a:pt x="203445" y="347016"/>
                  <a:pt x="242693" y="256774"/>
                </a:cubicBezTo>
                <a:cubicBezTo>
                  <a:pt x="293303" y="139202"/>
                  <a:pt x="495743" y="85057"/>
                  <a:pt x="491612" y="43804"/>
                </a:cubicBezTo>
                <a:cubicBezTo>
                  <a:pt x="491095" y="38712"/>
                  <a:pt x="492790" y="38615"/>
                  <a:pt x="496052" y="42574"/>
                </a:cubicBezTo>
                <a:close/>
                <a:moveTo>
                  <a:pt x="260265" y="0"/>
                </a:moveTo>
                <a:cubicBezTo>
                  <a:pt x="324299" y="0"/>
                  <a:pt x="383168" y="23718"/>
                  <a:pt x="428611" y="62389"/>
                </a:cubicBezTo>
                <a:cubicBezTo>
                  <a:pt x="420865" y="66513"/>
                  <a:pt x="413119" y="71154"/>
                  <a:pt x="405890" y="75279"/>
                </a:cubicBezTo>
                <a:cubicBezTo>
                  <a:pt x="392980" y="83013"/>
                  <a:pt x="379037" y="91263"/>
                  <a:pt x="364578" y="99512"/>
                </a:cubicBezTo>
                <a:cubicBezTo>
                  <a:pt x="369225" y="90747"/>
                  <a:pt x="372840" y="81466"/>
                  <a:pt x="374906" y="71154"/>
                </a:cubicBezTo>
                <a:cubicBezTo>
                  <a:pt x="352184" y="57748"/>
                  <a:pt x="326364" y="47436"/>
                  <a:pt x="299512" y="42795"/>
                </a:cubicBezTo>
                <a:cubicBezTo>
                  <a:pt x="319651" y="61357"/>
                  <a:pt x="336692" y="83528"/>
                  <a:pt x="351151" y="108278"/>
                </a:cubicBezTo>
                <a:cubicBezTo>
                  <a:pt x="342889" y="113434"/>
                  <a:pt x="334627" y="119105"/>
                  <a:pt x="326364" y="124777"/>
                </a:cubicBezTo>
                <a:cubicBezTo>
                  <a:pt x="309323" y="94356"/>
                  <a:pt x="287118" y="68576"/>
                  <a:pt x="260265" y="48983"/>
                </a:cubicBezTo>
                <a:cubicBezTo>
                  <a:pt x="228765" y="72185"/>
                  <a:pt x="202945" y="104153"/>
                  <a:pt x="185387" y="141792"/>
                </a:cubicBezTo>
                <a:cubicBezTo>
                  <a:pt x="205527" y="157260"/>
                  <a:pt x="230314" y="166026"/>
                  <a:pt x="257683" y="166026"/>
                </a:cubicBezTo>
                <a:cubicBezTo>
                  <a:pt x="264396" y="166026"/>
                  <a:pt x="270593" y="165510"/>
                  <a:pt x="276790" y="164479"/>
                </a:cubicBezTo>
                <a:cubicBezTo>
                  <a:pt x="266462" y="174275"/>
                  <a:pt x="257683" y="184587"/>
                  <a:pt x="248904" y="194900"/>
                </a:cubicBezTo>
                <a:cubicBezTo>
                  <a:pt x="221019" y="193353"/>
                  <a:pt x="195715" y="184587"/>
                  <a:pt x="174026" y="169635"/>
                </a:cubicBezTo>
                <a:cubicBezTo>
                  <a:pt x="165247" y="196446"/>
                  <a:pt x="160083" y="224805"/>
                  <a:pt x="160083" y="254710"/>
                </a:cubicBezTo>
                <a:cubicBezTo>
                  <a:pt x="160083" y="257288"/>
                  <a:pt x="160600" y="259866"/>
                  <a:pt x="160600" y="261929"/>
                </a:cubicBezTo>
                <a:cubicBezTo>
                  <a:pt x="175575" y="268631"/>
                  <a:pt x="191067" y="273788"/>
                  <a:pt x="207593" y="277397"/>
                </a:cubicBezTo>
                <a:cubicBezTo>
                  <a:pt x="205527" y="286162"/>
                  <a:pt x="204494" y="294412"/>
                  <a:pt x="203461" y="303177"/>
                </a:cubicBezTo>
                <a:cubicBezTo>
                  <a:pt x="189518" y="300084"/>
                  <a:pt x="175575" y="296474"/>
                  <a:pt x="162665" y="291318"/>
                </a:cubicBezTo>
                <a:cubicBezTo>
                  <a:pt x="168346" y="331020"/>
                  <a:pt x="181772" y="367112"/>
                  <a:pt x="201912" y="398049"/>
                </a:cubicBezTo>
                <a:cubicBezTo>
                  <a:pt x="207593" y="399596"/>
                  <a:pt x="213273" y="400111"/>
                  <a:pt x="218437" y="401143"/>
                </a:cubicBezTo>
                <a:cubicBezTo>
                  <a:pt x="223085" y="410939"/>
                  <a:pt x="228249" y="420736"/>
                  <a:pt x="233929" y="430017"/>
                </a:cubicBezTo>
                <a:cubicBezTo>
                  <a:pt x="231347" y="430017"/>
                  <a:pt x="228765" y="430017"/>
                  <a:pt x="226183" y="429501"/>
                </a:cubicBezTo>
                <a:cubicBezTo>
                  <a:pt x="233412" y="437751"/>
                  <a:pt x="240642" y="444454"/>
                  <a:pt x="248904" y="451156"/>
                </a:cubicBezTo>
                <a:cubicBezTo>
                  <a:pt x="252519" y="456313"/>
                  <a:pt x="256650" y="460953"/>
                  <a:pt x="260782" y="465078"/>
                </a:cubicBezTo>
                <a:cubicBezTo>
                  <a:pt x="242191" y="491374"/>
                  <a:pt x="229281" y="506842"/>
                  <a:pt x="221019" y="516123"/>
                </a:cubicBezTo>
                <a:cubicBezTo>
                  <a:pt x="96050" y="497561"/>
                  <a:pt x="0" y="389799"/>
                  <a:pt x="0" y="259866"/>
                </a:cubicBezTo>
                <a:cubicBezTo>
                  <a:pt x="0" y="248007"/>
                  <a:pt x="1033" y="236664"/>
                  <a:pt x="2582" y="225320"/>
                </a:cubicBezTo>
                <a:cubicBezTo>
                  <a:pt x="6197" y="200056"/>
                  <a:pt x="12910" y="176338"/>
                  <a:pt x="23238" y="153651"/>
                </a:cubicBezTo>
                <a:cubicBezTo>
                  <a:pt x="28402" y="142823"/>
                  <a:pt x="34082" y="131996"/>
                  <a:pt x="40795" y="121168"/>
                </a:cubicBezTo>
                <a:cubicBezTo>
                  <a:pt x="42861" y="117559"/>
                  <a:pt x="45443" y="113434"/>
                  <a:pt x="48541" y="109824"/>
                </a:cubicBezTo>
                <a:cubicBezTo>
                  <a:pt x="65066" y="86622"/>
                  <a:pt x="85206" y="65998"/>
                  <a:pt x="108444" y="49498"/>
                </a:cubicBezTo>
                <a:cubicBezTo>
                  <a:pt x="108444" y="48467"/>
                  <a:pt x="108444" y="47436"/>
                  <a:pt x="108444" y="46405"/>
                </a:cubicBezTo>
                <a:lnTo>
                  <a:pt x="112058" y="46405"/>
                </a:lnTo>
                <a:cubicBezTo>
                  <a:pt x="154403" y="17531"/>
                  <a:pt x="205011" y="0"/>
                  <a:pt x="260265" y="0"/>
                </a:cubicBez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5400" dirty="0" smtClean="0"/>
              <a:t>生态文明与可持续发展</a:t>
            </a:r>
            <a:endParaRPr lang="en-US" altLang="zh-CN" sz="5400" dirty="0" smtClean="0"/>
          </a:p>
          <a:p>
            <a:endParaRPr lang="zh-CN" altLang="en-US" sz="2400" dirty="0"/>
          </a:p>
        </p:txBody>
      </p:sp>
      <p:sp>
        <p:nvSpPr>
          <p:cNvPr id="17" name="planet-grid-and-a-leaf_25041"/>
          <p:cNvSpPr>
            <a:spLocks noChangeAspect="1"/>
          </p:cNvSpPr>
          <p:nvPr/>
        </p:nvSpPr>
        <p:spPr bwMode="auto">
          <a:xfrm>
            <a:off x="2424555" y="2077468"/>
            <a:ext cx="597776" cy="609685"/>
          </a:xfrm>
          <a:custGeom>
            <a:avLst/>
            <a:gdLst>
              <a:gd name="connsiteX0" fmla="*/ 54222 w 585452"/>
              <a:gd name="connsiteY0" fmla="*/ 339785 h 597115"/>
              <a:gd name="connsiteX1" fmla="*/ 231863 w 585452"/>
              <a:gd name="connsiteY1" fmla="*/ 478484 h 597115"/>
              <a:gd name="connsiteX2" fmla="*/ 236511 w 585452"/>
              <a:gd name="connsiteY2" fmla="*/ 476421 h 597115"/>
              <a:gd name="connsiteX3" fmla="*/ 230314 w 585452"/>
              <a:gd name="connsiteY3" fmla="*/ 474359 h 597115"/>
              <a:gd name="connsiteX4" fmla="*/ 182289 w 585452"/>
              <a:gd name="connsiteY4" fmla="*/ 420736 h 597115"/>
              <a:gd name="connsiteX5" fmla="*/ 54222 w 585452"/>
              <a:gd name="connsiteY5" fmla="*/ 339785 h 597115"/>
              <a:gd name="connsiteX6" fmla="*/ 47508 w 585452"/>
              <a:gd name="connsiteY6" fmla="*/ 201087 h 597115"/>
              <a:gd name="connsiteX7" fmla="*/ 39246 w 585452"/>
              <a:gd name="connsiteY7" fmla="*/ 259866 h 597115"/>
              <a:gd name="connsiteX8" fmla="*/ 39246 w 585452"/>
              <a:gd name="connsiteY8" fmla="*/ 260897 h 597115"/>
              <a:gd name="connsiteX9" fmla="*/ 161116 w 585452"/>
              <a:gd name="connsiteY9" fmla="*/ 384643 h 597115"/>
              <a:gd name="connsiteX10" fmla="*/ 131681 w 585452"/>
              <a:gd name="connsiteY10" fmla="*/ 276881 h 597115"/>
              <a:gd name="connsiteX11" fmla="*/ 47508 w 585452"/>
              <a:gd name="connsiteY11" fmla="*/ 201087 h 597115"/>
              <a:gd name="connsiteX12" fmla="*/ 116189 w 585452"/>
              <a:gd name="connsiteY12" fmla="*/ 92809 h 597115"/>
              <a:gd name="connsiteX13" fmla="*/ 58869 w 585452"/>
              <a:gd name="connsiteY13" fmla="*/ 169635 h 597115"/>
              <a:gd name="connsiteX14" fmla="*/ 131165 w 585452"/>
              <a:gd name="connsiteY14" fmla="*/ 246460 h 597115"/>
              <a:gd name="connsiteX15" fmla="*/ 149755 w 585452"/>
              <a:gd name="connsiteY15" fmla="*/ 149526 h 597115"/>
              <a:gd name="connsiteX16" fmla="*/ 116189 w 585452"/>
              <a:gd name="connsiteY16" fmla="*/ 92809 h 597115"/>
              <a:gd name="connsiteX17" fmla="*/ 221535 w 585452"/>
              <a:gd name="connsiteY17" fmla="*/ 42795 h 597115"/>
              <a:gd name="connsiteX18" fmla="*/ 141493 w 585452"/>
              <a:gd name="connsiteY18" fmla="*/ 74247 h 597115"/>
              <a:gd name="connsiteX19" fmla="*/ 163182 w 585452"/>
              <a:gd name="connsiteY19" fmla="*/ 119621 h 597115"/>
              <a:gd name="connsiteX20" fmla="*/ 221535 w 585452"/>
              <a:gd name="connsiteY20" fmla="*/ 42795 h 597115"/>
              <a:gd name="connsiteX21" fmla="*/ 496052 w 585452"/>
              <a:gd name="connsiteY21" fmla="*/ 42574 h 597115"/>
              <a:gd name="connsiteX22" fmla="*/ 574240 w 585452"/>
              <a:gd name="connsiteY22" fmla="*/ 399614 h 597115"/>
              <a:gd name="connsiteX23" fmla="*/ 343397 w 585452"/>
              <a:gd name="connsiteY23" fmla="*/ 479027 h 597115"/>
              <a:gd name="connsiteX24" fmla="*/ 374382 w 585452"/>
              <a:gd name="connsiteY24" fmla="*/ 417147 h 597115"/>
              <a:gd name="connsiteX25" fmla="*/ 444100 w 585452"/>
              <a:gd name="connsiteY25" fmla="*/ 402708 h 597115"/>
              <a:gd name="connsiteX26" fmla="*/ 467856 w 585452"/>
              <a:gd name="connsiteY26" fmla="*/ 393426 h 597115"/>
              <a:gd name="connsiteX27" fmla="*/ 487480 w 585452"/>
              <a:gd name="connsiteY27" fmla="*/ 382597 h 597115"/>
              <a:gd name="connsiteX28" fmla="*/ 494194 w 585452"/>
              <a:gd name="connsiteY28" fmla="*/ 376925 h 597115"/>
              <a:gd name="connsiteX29" fmla="*/ 498842 w 585452"/>
              <a:gd name="connsiteY29" fmla="*/ 372284 h 597115"/>
              <a:gd name="connsiteX30" fmla="*/ 502457 w 585452"/>
              <a:gd name="connsiteY30" fmla="*/ 367127 h 597115"/>
              <a:gd name="connsiteX31" fmla="*/ 498325 w 585452"/>
              <a:gd name="connsiteY31" fmla="*/ 371768 h 597115"/>
              <a:gd name="connsiteX32" fmla="*/ 493161 w 585452"/>
              <a:gd name="connsiteY32" fmla="*/ 375894 h 597115"/>
              <a:gd name="connsiteX33" fmla="*/ 485931 w 585452"/>
              <a:gd name="connsiteY33" fmla="*/ 380535 h 597115"/>
              <a:gd name="connsiteX34" fmla="*/ 465790 w 585452"/>
              <a:gd name="connsiteY34" fmla="*/ 388785 h 597115"/>
              <a:gd name="connsiteX35" fmla="*/ 442035 w 585452"/>
              <a:gd name="connsiteY35" fmla="*/ 394973 h 597115"/>
              <a:gd name="connsiteX36" fmla="*/ 395556 w 585452"/>
              <a:gd name="connsiteY36" fmla="*/ 401677 h 597115"/>
              <a:gd name="connsiteX37" fmla="*/ 381612 w 585452"/>
              <a:gd name="connsiteY37" fmla="*/ 402193 h 597115"/>
              <a:gd name="connsiteX38" fmla="*/ 407950 w 585452"/>
              <a:gd name="connsiteY38" fmla="*/ 344954 h 597115"/>
              <a:gd name="connsiteX39" fmla="*/ 465274 w 585452"/>
              <a:gd name="connsiteY39" fmla="*/ 331031 h 597115"/>
              <a:gd name="connsiteX40" fmla="*/ 485931 w 585452"/>
              <a:gd name="connsiteY40" fmla="*/ 322780 h 597115"/>
              <a:gd name="connsiteX41" fmla="*/ 502973 w 585452"/>
              <a:gd name="connsiteY41" fmla="*/ 312982 h 597115"/>
              <a:gd name="connsiteX42" fmla="*/ 509170 w 585452"/>
              <a:gd name="connsiteY42" fmla="*/ 308341 h 597115"/>
              <a:gd name="connsiteX43" fmla="*/ 513302 w 585452"/>
              <a:gd name="connsiteY43" fmla="*/ 303700 h 597115"/>
              <a:gd name="connsiteX44" fmla="*/ 515884 w 585452"/>
              <a:gd name="connsiteY44" fmla="*/ 299575 h 597115"/>
              <a:gd name="connsiteX45" fmla="*/ 512785 w 585452"/>
              <a:gd name="connsiteY45" fmla="*/ 303700 h 597115"/>
              <a:gd name="connsiteX46" fmla="*/ 508137 w 585452"/>
              <a:gd name="connsiteY46" fmla="*/ 307310 h 597115"/>
              <a:gd name="connsiteX47" fmla="*/ 501940 w 585452"/>
              <a:gd name="connsiteY47" fmla="*/ 311435 h 597115"/>
              <a:gd name="connsiteX48" fmla="*/ 484382 w 585452"/>
              <a:gd name="connsiteY48" fmla="*/ 318655 h 597115"/>
              <a:gd name="connsiteX49" fmla="*/ 463208 w 585452"/>
              <a:gd name="connsiteY49" fmla="*/ 323811 h 597115"/>
              <a:gd name="connsiteX50" fmla="*/ 422927 w 585452"/>
              <a:gd name="connsiteY50" fmla="*/ 329484 h 597115"/>
              <a:gd name="connsiteX51" fmla="*/ 413631 w 585452"/>
              <a:gd name="connsiteY51" fmla="*/ 329999 h 597115"/>
              <a:gd name="connsiteX52" fmla="*/ 436870 w 585452"/>
              <a:gd name="connsiteY52" fmla="*/ 271729 h 597115"/>
              <a:gd name="connsiteX53" fmla="*/ 436870 w 585452"/>
              <a:gd name="connsiteY53" fmla="*/ 272760 h 597115"/>
              <a:gd name="connsiteX54" fmla="*/ 482832 w 585452"/>
              <a:gd name="connsiteY54" fmla="*/ 261931 h 597115"/>
              <a:gd name="connsiteX55" fmla="*/ 499358 w 585452"/>
              <a:gd name="connsiteY55" fmla="*/ 255743 h 597115"/>
              <a:gd name="connsiteX56" fmla="*/ 512269 w 585452"/>
              <a:gd name="connsiteY56" fmla="*/ 248008 h 597115"/>
              <a:gd name="connsiteX57" fmla="*/ 517433 w 585452"/>
              <a:gd name="connsiteY57" fmla="*/ 244398 h 597115"/>
              <a:gd name="connsiteX58" fmla="*/ 520532 w 585452"/>
              <a:gd name="connsiteY58" fmla="*/ 240789 h 597115"/>
              <a:gd name="connsiteX59" fmla="*/ 522597 w 585452"/>
              <a:gd name="connsiteY59" fmla="*/ 237695 h 597115"/>
              <a:gd name="connsiteX60" fmla="*/ 520015 w 585452"/>
              <a:gd name="connsiteY60" fmla="*/ 240789 h 597115"/>
              <a:gd name="connsiteX61" fmla="*/ 516400 w 585452"/>
              <a:gd name="connsiteY61" fmla="*/ 243367 h 597115"/>
              <a:gd name="connsiteX62" fmla="*/ 511752 w 585452"/>
              <a:gd name="connsiteY62" fmla="*/ 246461 h 597115"/>
              <a:gd name="connsiteX63" fmla="*/ 497809 w 585452"/>
              <a:gd name="connsiteY63" fmla="*/ 252133 h 597115"/>
              <a:gd name="connsiteX64" fmla="*/ 481800 w 585452"/>
              <a:gd name="connsiteY64" fmla="*/ 256259 h 597115"/>
              <a:gd name="connsiteX65" fmla="*/ 450297 w 585452"/>
              <a:gd name="connsiteY65" fmla="*/ 260900 h 597115"/>
              <a:gd name="connsiteX66" fmla="*/ 441002 w 585452"/>
              <a:gd name="connsiteY66" fmla="*/ 261415 h 597115"/>
              <a:gd name="connsiteX67" fmla="*/ 446682 w 585452"/>
              <a:gd name="connsiteY67" fmla="*/ 239242 h 597115"/>
              <a:gd name="connsiteX68" fmla="*/ 436354 w 585452"/>
              <a:gd name="connsiteY68" fmla="*/ 262962 h 597115"/>
              <a:gd name="connsiteX69" fmla="*/ 435837 w 585452"/>
              <a:gd name="connsiteY69" fmla="*/ 262962 h 597115"/>
              <a:gd name="connsiteX70" fmla="*/ 427058 w 585452"/>
              <a:gd name="connsiteY70" fmla="*/ 256774 h 597115"/>
              <a:gd name="connsiteX71" fmla="*/ 405368 w 585452"/>
              <a:gd name="connsiteY71" fmla="*/ 237695 h 597115"/>
              <a:gd name="connsiteX72" fmla="*/ 395040 w 585452"/>
              <a:gd name="connsiteY72" fmla="*/ 226866 h 597115"/>
              <a:gd name="connsiteX73" fmla="*/ 387293 w 585452"/>
              <a:gd name="connsiteY73" fmla="*/ 216037 h 597115"/>
              <a:gd name="connsiteX74" fmla="*/ 385227 w 585452"/>
              <a:gd name="connsiteY74" fmla="*/ 210880 h 597115"/>
              <a:gd name="connsiteX75" fmla="*/ 384195 w 585452"/>
              <a:gd name="connsiteY75" fmla="*/ 207270 h 597115"/>
              <a:gd name="connsiteX76" fmla="*/ 383678 w 585452"/>
              <a:gd name="connsiteY76" fmla="*/ 203661 h 597115"/>
              <a:gd name="connsiteX77" fmla="*/ 383678 w 585452"/>
              <a:gd name="connsiteY77" fmla="*/ 207270 h 597115"/>
              <a:gd name="connsiteX78" fmla="*/ 384195 w 585452"/>
              <a:gd name="connsiteY78" fmla="*/ 211396 h 597115"/>
              <a:gd name="connsiteX79" fmla="*/ 386260 w 585452"/>
              <a:gd name="connsiteY79" fmla="*/ 216552 h 597115"/>
              <a:gd name="connsiteX80" fmla="*/ 392457 w 585452"/>
              <a:gd name="connsiteY80" fmla="*/ 228413 h 597115"/>
              <a:gd name="connsiteX81" fmla="*/ 401753 w 585452"/>
              <a:gd name="connsiteY81" fmla="*/ 241304 h 597115"/>
              <a:gd name="connsiteX82" fmla="*/ 431190 w 585452"/>
              <a:gd name="connsiteY82" fmla="*/ 272244 h 597115"/>
              <a:gd name="connsiteX83" fmla="*/ 432222 w 585452"/>
              <a:gd name="connsiteY83" fmla="*/ 270697 h 597115"/>
              <a:gd name="connsiteX84" fmla="*/ 400720 w 585452"/>
              <a:gd name="connsiteY84" fmla="*/ 336187 h 597115"/>
              <a:gd name="connsiteX85" fmla="*/ 389875 w 585452"/>
              <a:gd name="connsiteY85" fmla="*/ 327937 h 597115"/>
              <a:gd name="connsiteX86" fmla="*/ 362505 w 585452"/>
              <a:gd name="connsiteY86" fmla="*/ 304732 h 597115"/>
              <a:gd name="connsiteX87" fmla="*/ 349594 w 585452"/>
              <a:gd name="connsiteY87" fmla="*/ 290808 h 597115"/>
              <a:gd name="connsiteX88" fmla="*/ 340298 w 585452"/>
              <a:gd name="connsiteY88" fmla="*/ 276885 h 597115"/>
              <a:gd name="connsiteX89" fmla="*/ 337200 w 585452"/>
              <a:gd name="connsiteY89" fmla="*/ 271213 h 597115"/>
              <a:gd name="connsiteX90" fmla="*/ 336167 w 585452"/>
              <a:gd name="connsiteY90" fmla="*/ 266056 h 597115"/>
              <a:gd name="connsiteX91" fmla="*/ 335134 w 585452"/>
              <a:gd name="connsiteY91" fmla="*/ 261415 h 597115"/>
              <a:gd name="connsiteX92" fmla="*/ 335650 w 585452"/>
              <a:gd name="connsiteY92" fmla="*/ 266056 h 597115"/>
              <a:gd name="connsiteX93" fmla="*/ 336167 w 585452"/>
              <a:gd name="connsiteY93" fmla="*/ 271213 h 597115"/>
              <a:gd name="connsiteX94" fmla="*/ 338232 w 585452"/>
              <a:gd name="connsiteY94" fmla="*/ 277917 h 597115"/>
              <a:gd name="connsiteX95" fmla="*/ 346495 w 585452"/>
              <a:gd name="connsiteY95" fmla="*/ 292871 h 597115"/>
              <a:gd name="connsiteX96" fmla="*/ 357857 w 585452"/>
              <a:gd name="connsiteY96" fmla="*/ 308857 h 597115"/>
              <a:gd name="connsiteX97" fmla="*/ 395040 w 585452"/>
              <a:gd name="connsiteY97" fmla="*/ 347532 h 597115"/>
              <a:gd name="connsiteX98" fmla="*/ 365603 w 585452"/>
              <a:gd name="connsiteY98" fmla="*/ 402708 h 597115"/>
              <a:gd name="connsiteX99" fmla="*/ 350627 w 585452"/>
              <a:gd name="connsiteY99" fmla="*/ 391364 h 597115"/>
              <a:gd name="connsiteX100" fmla="*/ 314993 w 585452"/>
              <a:gd name="connsiteY100" fmla="*/ 360939 h 597115"/>
              <a:gd name="connsiteX101" fmla="*/ 298467 w 585452"/>
              <a:gd name="connsiteY101" fmla="*/ 342375 h 597115"/>
              <a:gd name="connsiteX102" fmla="*/ 286073 w 585452"/>
              <a:gd name="connsiteY102" fmla="*/ 324843 h 597115"/>
              <a:gd name="connsiteX103" fmla="*/ 282458 w 585452"/>
              <a:gd name="connsiteY103" fmla="*/ 317108 h 597115"/>
              <a:gd name="connsiteX104" fmla="*/ 280392 w 585452"/>
              <a:gd name="connsiteY104" fmla="*/ 310404 h 597115"/>
              <a:gd name="connsiteX105" fmla="*/ 279360 w 585452"/>
              <a:gd name="connsiteY105" fmla="*/ 304732 h 597115"/>
              <a:gd name="connsiteX106" fmla="*/ 279360 w 585452"/>
              <a:gd name="connsiteY106" fmla="*/ 310404 h 597115"/>
              <a:gd name="connsiteX107" fmla="*/ 280909 w 585452"/>
              <a:gd name="connsiteY107" fmla="*/ 317108 h 597115"/>
              <a:gd name="connsiteX108" fmla="*/ 283491 w 585452"/>
              <a:gd name="connsiteY108" fmla="*/ 325874 h 597115"/>
              <a:gd name="connsiteX109" fmla="*/ 293820 w 585452"/>
              <a:gd name="connsiteY109" fmla="*/ 345469 h 597115"/>
              <a:gd name="connsiteX110" fmla="*/ 309312 w 585452"/>
              <a:gd name="connsiteY110" fmla="*/ 366096 h 597115"/>
              <a:gd name="connsiteX111" fmla="*/ 357340 w 585452"/>
              <a:gd name="connsiteY111" fmla="*/ 416631 h 597115"/>
              <a:gd name="connsiteX112" fmla="*/ 251472 w 585452"/>
              <a:gd name="connsiteY112" fmla="*/ 597115 h 597115"/>
              <a:gd name="connsiteX113" fmla="*/ 194665 w 585452"/>
              <a:gd name="connsiteY113" fmla="*/ 585770 h 597115"/>
              <a:gd name="connsiteX114" fmla="*/ 306730 w 585452"/>
              <a:gd name="connsiteY114" fmla="*/ 460979 h 597115"/>
              <a:gd name="connsiteX115" fmla="*/ 242693 w 585452"/>
              <a:gd name="connsiteY115" fmla="*/ 256774 h 597115"/>
              <a:gd name="connsiteX116" fmla="*/ 491612 w 585452"/>
              <a:gd name="connsiteY116" fmla="*/ 43804 h 597115"/>
              <a:gd name="connsiteX117" fmla="*/ 496052 w 585452"/>
              <a:gd name="connsiteY117" fmla="*/ 42574 h 597115"/>
              <a:gd name="connsiteX118" fmla="*/ 260265 w 585452"/>
              <a:gd name="connsiteY118" fmla="*/ 0 h 597115"/>
              <a:gd name="connsiteX119" fmla="*/ 428611 w 585452"/>
              <a:gd name="connsiteY119" fmla="*/ 62389 h 597115"/>
              <a:gd name="connsiteX120" fmla="*/ 405890 w 585452"/>
              <a:gd name="connsiteY120" fmla="*/ 75279 h 597115"/>
              <a:gd name="connsiteX121" fmla="*/ 364578 w 585452"/>
              <a:gd name="connsiteY121" fmla="*/ 99512 h 597115"/>
              <a:gd name="connsiteX122" fmla="*/ 374906 w 585452"/>
              <a:gd name="connsiteY122" fmla="*/ 71154 h 597115"/>
              <a:gd name="connsiteX123" fmla="*/ 299512 w 585452"/>
              <a:gd name="connsiteY123" fmla="*/ 42795 h 597115"/>
              <a:gd name="connsiteX124" fmla="*/ 351151 w 585452"/>
              <a:gd name="connsiteY124" fmla="*/ 108278 h 597115"/>
              <a:gd name="connsiteX125" fmla="*/ 326364 w 585452"/>
              <a:gd name="connsiteY125" fmla="*/ 124777 h 597115"/>
              <a:gd name="connsiteX126" fmla="*/ 260265 w 585452"/>
              <a:gd name="connsiteY126" fmla="*/ 48983 h 597115"/>
              <a:gd name="connsiteX127" fmla="*/ 185387 w 585452"/>
              <a:gd name="connsiteY127" fmla="*/ 141792 h 597115"/>
              <a:gd name="connsiteX128" fmla="*/ 257683 w 585452"/>
              <a:gd name="connsiteY128" fmla="*/ 166026 h 597115"/>
              <a:gd name="connsiteX129" fmla="*/ 276790 w 585452"/>
              <a:gd name="connsiteY129" fmla="*/ 164479 h 597115"/>
              <a:gd name="connsiteX130" fmla="*/ 248904 w 585452"/>
              <a:gd name="connsiteY130" fmla="*/ 194900 h 597115"/>
              <a:gd name="connsiteX131" fmla="*/ 174026 w 585452"/>
              <a:gd name="connsiteY131" fmla="*/ 169635 h 597115"/>
              <a:gd name="connsiteX132" fmla="*/ 160083 w 585452"/>
              <a:gd name="connsiteY132" fmla="*/ 254710 h 597115"/>
              <a:gd name="connsiteX133" fmla="*/ 160600 w 585452"/>
              <a:gd name="connsiteY133" fmla="*/ 261929 h 597115"/>
              <a:gd name="connsiteX134" fmla="*/ 207593 w 585452"/>
              <a:gd name="connsiteY134" fmla="*/ 277397 h 597115"/>
              <a:gd name="connsiteX135" fmla="*/ 203461 w 585452"/>
              <a:gd name="connsiteY135" fmla="*/ 303177 h 597115"/>
              <a:gd name="connsiteX136" fmla="*/ 162665 w 585452"/>
              <a:gd name="connsiteY136" fmla="*/ 291318 h 597115"/>
              <a:gd name="connsiteX137" fmla="*/ 201912 w 585452"/>
              <a:gd name="connsiteY137" fmla="*/ 398049 h 597115"/>
              <a:gd name="connsiteX138" fmla="*/ 218437 w 585452"/>
              <a:gd name="connsiteY138" fmla="*/ 401143 h 597115"/>
              <a:gd name="connsiteX139" fmla="*/ 233929 w 585452"/>
              <a:gd name="connsiteY139" fmla="*/ 430017 h 597115"/>
              <a:gd name="connsiteX140" fmla="*/ 226183 w 585452"/>
              <a:gd name="connsiteY140" fmla="*/ 429501 h 597115"/>
              <a:gd name="connsiteX141" fmla="*/ 248904 w 585452"/>
              <a:gd name="connsiteY141" fmla="*/ 451156 h 597115"/>
              <a:gd name="connsiteX142" fmla="*/ 260782 w 585452"/>
              <a:gd name="connsiteY142" fmla="*/ 465078 h 597115"/>
              <a:gd name="connsiteX143" fmla="*/ 221019 w 585452"/>
              <a:gd name="connsiteY143" fmla="*/ 516123 h 597115"/>
              <a:gd name="connsiteX144" fmla="*/ 0 w 585452"/>
              <a:gd name="connsiteY144" fmla="*/ 259866 h 597115"/>
              <a:gd name="connsiteX145" fmla="*/ 2582 w 585452"/>
              <a:gd name="connsiteY145" fmla="*/ 225320 h 597115"/>
              <a:gd name="connsiteX146" fmla="*/ 23238 w 585452"/>
              <a:gd name="connsiteY146" fmla="*/ 153651 h 597115"/>
              <a:gd name="connsiteX147" fmla="*/ 40795 w 585452"/>
              <a:gd name="connsiteY147" fmla="*/ 121168 h 597115"/>
              <a:gd name="connsiteX148" fmla="*/ 48541 w 585452"/>
              <a:gd name="connsiteY148" fmla="*/ 109824 h 597115"/>
              <a:gd name="connsiteX149" fmla="*/ 108444 w 585452"/>
              <a:gd name="connsiteY149" fmla="*/ 49498 h 597115"/>
              <a:gd name="connsiteX150" fmla="*/ 108444 w 585452"/>
              <a:gd name="connsiteY150" fmla="*/ 46405 h 597115"/>
              <a:gd name="connsiteX151" fmla="*/ 112058 w 585452"/>
              <a:gd name="connsiteY151" fmla="*/ 46405 h 597115"/>
              <a:gd name="connsiteX152" fmla="*/ 260265 w 585452"/>
              <a:gd name="connsiteY152" fmla="*/ 0 h 59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585452" h="597115">
                <a:moveTo>
                  <a:pt x="54222" y="339785"/>
                </a:moveTo>
                <a:cubicBezTo>
                  <a:pt x="83140" y="413517"/>
                  <a:pt x="150788" y="468172"/>
                  <a:pt x="231863" y="478484"/>
                </a:cubicBezTo>
                <a:cubicBezTo>
                  <a:pt x="233412" y="477968"/>
                  <a:pt x="234962" y="476937"/>
                  <a:pt x="236511" y="476421"/>
                </a:cubicBezTo>
                <a:cubicBezTo>
                  <a:pt x="234445" y="475906"/>
                  <a:pt x="232380" y="474874"/>
                  <a:pt x="230314" y="474359"/>
                </a:cubicBezTo>
                <a:cubicBezTo>
                  <a:pt x="212240" y="458891"/>
                  <a:pt x="196232" y="440844"/>
                  <a:pt x="182289" y="420736"/>
                </a:cubicBezTo>
                <a:cubicBezTo>
                  <a:pt x="131165" y="406299"/>
                  <a:pt x="86755" y="377425"/>
                  <a:pt x="54222" y="339785"/>
                </a:cubicBezTo>
                <a:close/>
                <a:moveTo>
                  <a:pt x="47508" y="201087"/>
                </a:moveTo>
                <a:cubicBezTo>
                  <a:pt x="42344" y="220164"/>
                  <a:pt x="39246" y="239757"/>
                  <a:pt x="39246" y="259866"/>
                </a:cubicBezTo>
                <a:cubicBezTo>
                  <a:pt x="39246" y="260382"/>
                  <a:pt x="39246" y="260897"/>
                  <a:pt x="39246" y="260897"/>
                </a:cubicBezTo>
                <a:cubicBezTo>
                  <a:pt x="59386" y="316067"/>
                  <a:pt x="103796" y="360410"/>
                  <a:pt x="161116" y="384643"/>
                </a:cubicBezTo>
                <a:cubicBezTo>
                  <a:pt x="145108" y="352160"/>
                  <a:pt x="134780" y="315552"/>
                  <a:pt x="131681" y="276881"/>
                </a:cubicBezTo>
                <a:cubicBezTo>
                  <a:pt x="97599" y="258319"/>
                  <a:pt x="68681" y="232023"/>
                  <a:pt x="47508" y="201087"/>
                </a:cubicBezTo>
                <a:close/>
                <a:moveTo>
                  <a:pt x="116189" y="92809"/>
                </a:moveTo>
                <a:cubicBezTo>
                  <a:pt x="91402" y="113949"/>
                  <a:pt x="72296" y="140245"/>
                  <a:pt x="58869" y="169635"/>
                </a:cubicBezTo>
                <a:cubicBezTo>
                  <a:pt x="75394" y="200571"/>
                  <a:pt x="100698" y="226867"/>
                  <a:pt x="131165" y="246460"/>
                </a:cubicBezTo>
                <a:cubicBezTo>
                  <a:pt x="132198" y="212430"/>
                  <a:pt x="138911" y="179431"/>
                  <a:pt x="149755" y="149526"/>
                </a:cubicBezTo>
                <a:cubicBezTo>
                  <a:pt x="134780" y="133542"/>
                  <a:pt x="122903" y="114465"/>
                  <a:pt x="116189" y="92809"/>
                </a:cubicBezTo>
                <a:close/>
                <a:moveTo>
                  <a:pt x="221535" y="42795"/>
                </a:moveTo>
                <a:cubicBezTo>
                  <a:pt x="192100" y="47951"/>
                  <a:pt x="165247" y="58779"/>
                  <a:pt x="141493" y="74247"/>
                </a:cubicBezTo>
                <a:cubicBezTo>
                  <a:pt x="145108" y="91263"/>
                  <a:pt x="152854" y="106731"/>
                  <a:pt x="163182" y="119621"/>
                </a:cubicBezTo>
                <a:cubicBezTo>
                  <a:pt x="178157" y="90231"/>
                  <a:pt x="197781" y="64451"/>
                  <a:pt x="221535" y="42795"/>
                </a:cubicBezTo>
                <a:close/>
                <a:moveTo>
                  <a:pt x="496052" y="42574"/>
                </a:moveTo>
                <a:cubicBezTo>
                  <a:pt x="518886" y="70288"/>
                  <a:pt x="618524" y="296739"/>
                  <a:pt x="574240" y="399614"/>
                </a:cubicBezTo>
                <a:cubicBezTo>
                  <a:pt x="527245" y="507905"/>
                  <a:pt x="411049" y="503264"/>
                  <a:pt x="343397" y="479027"/>
                </a:cubicBezTo>
                <a:cubicBezTo>
                  <a:pt x="350110" y="460979"/>
                  <a:pt x="365603" y="438805"/>
                  <a:pt x="374382" y="417147"/>
                </a:cubicBezTo>
                <a:cubicBezTo>
                  <a:pt x="382645" y="415600"/>
                  <a:pt x="415697" y="411990"/>
                  <a:pt x="444100" y="402708"/>
                </a:cubicBezTo>
                <a:cubicBezTo>
                  <a:pt x="452363" y="400130"/>
                  <a:pt x="460626" y="397036"/>
                  <a:pt x="467856" y="393426"/>
                </a:cubicBezTo>
                <a:cubicBezTo>
                  <a:pt x="475086" y="390332"/>
                  <a:pt x="482316" y="386723"/>
                  <a:pt x="487480" y="382597"/>
                </a:cubicBezTo>
                <a:cubicBezTo>
                  <a:pt x="490062" y="381050"/>
                  <a:pt x="492645" y="378988"/>
                  <a:pt x="494194" y="376925"/>
                </a:cubicBezTo>
                <a:cubicBezTo>
                  <a:pt x="496260" y="375378"/>
                  <a:pt x="498325" y="373831"/>
                  <a:pt x="498842" y="372284"/>
                </a:cubicBezTo>
                <a:cubicBezTo>
                  <a:pt x="500907" y="368674"/>
                  <a:pt x="502457" y="367127"/>
                  <a:pt x="502457" y="367127"/>
                </a:cubicBezTo>
                <a:cubicBezTo>
                  <a:pt x="502457" y="367127"/>
                  <a:pt x="500907" y="368674"/>
                  <a:pt x="498325" y="371768"/>
                </a:cubicBezTo>
                <a:cubicBezTo>
                  <a:pt x="497292" y="373315"/>
                  <a:pt x="495227" y="374347"/>
                  <a:pt x="493161" y="375894"/>
                </a:cubicBezTo>
                <a:cubicBezTo>
                  <a:pt x="491612" y="377441"/>
                  <a:pt x="489030" y="378988"/>
                  <a:pt x="485931" y="380535"/>
                </a:cubicBezTo>
                <a:cubicBezTo>
                  <a:pt x="480767" y="383629"/>
                  <a:pt x="473537" y="386207"/>
                  <a:pt x="465790" y="388785"/>
                </a:cubicBezTo>
                <a:cubicBezTo>
                  <a:pt x="458560" y="391364"/>
                  <a:pt x="450297" y="393426"/>
                  <a:pt x="442035" y="394973"/>
                </a:cubicBezTo>
                <a:cubicBezTo>
                  <a:pt x="424992" y="398583"/>
                  <a:pt x="407950" y="400130"/>
                  <a:pt x="395556" y="401677"/>
                </a:cubicBezTo>
                <a:cubicBezTo>
                  <a:pt x="391425" y="401677"/>
                  <a:pt x="384711" y="402193"/>
                  <a:pt x="381612" y="402193"/>
                </a:cubicBezTo>
                <a:cubicBezTo>
                  <a:pt x="389359" y="383629"/>
                  <a:pt x="400204" y="364033"/>
                  <a:pt x="407950" y="344954"/>
                </a:cubicBezTo>
                <a:cubicBezTo>
                  <a:pt x="414664" y="343407"/>
                  <a:pt x="440485" y="338766"/>
                  <a:pt x="465274" y="331031"/>
                </a:cubicBezTo>
                <a:cubicBezTo>
                  <a:pt x="472504" y="328452"/>
                  <a:pt x="479734" y="325874"/>
                  <a:pt x="485931" y="322780"/>
                </a:cubicBezTo>
                <a:cubicBezTo>
                  <a:pt x="492645" y="319686"/>
                  <a:pt x="498325" y="316592"/>
                  <a:pt x="502973" y="312982"/>
                </a:cubicBezTo>
                <a:cubicBezTo>
                  <a:pt x="505555" y="311435"/>
                  <a:pt x="507621" y="309888"/>
                  <a:pt x="509170" y="308341"/>
                </a:cubicBezTo>
                <a:cubicBezTo>
                  <a:pt x="510720" y="306794"/>
                  <a:pt x="512269" y="305247"/>
                  <a:pt x="513302" y="303700"/>
                </a:cubicBezTo>
                <a:cubicBezTo>
                  <a:pt x="514851" y="301122"/>
                  <a:pt x="515884" y="299575"/>
                  <a:pt x="515884" y="299575"/>
                </a:cubicBezTo>
                <a:cubicBezTo>
                  <a:pt x="515884" y="299575"/>
                  <a:pt x="514851" y="301122"/>
                  <a:pt x="512785" y="303700"/>
                </a:cubicBezTo>
                <a:cubicBezTo>
                  <a:pt x="511752" y="304732"/>
                  <a:pt x="510203" y="305763"/>
                  <a:pt x="508137" y="307310"/>
                </a:cubicBezTo>
                <a:cubicBezTo>
                  <a:pt x="506588" y="308857"/>
                  <a:pt x="504522" y="309888"/>
                  <a:pt x="501940" y="311435"/>
                </a:cubicBezTo>
                <a:cubicBezTo>
                  <a:pt x="497292" y="314014"/>
                  <a:pt x="491095" y="316592"/>
                  <a:pt x="484382" y="318655"/>
                </a:cubicBezTo>
                <a:cubicBezTo>
                  <a:pt x="477668" y="320717"/>
                  <a:pt x="470438" y="322264"/>
                  <a:pt x="463208" y="323811"/>
                </a:cubicBezTo>
                <a:cubicBezTo>
                  <a:pt x="448748" y="326905"/>
                  <a:pt x="433772" y="328452"/>
                  <a:pt x="422927" y="329484"/>
                </a:cubicBezTo>
                <a:cubicBezTo>
                  <a:pt x="419312" y="329999"/>
                  <a:pt x="416213" y="329999"/>
                  <a:pt x="413631" y="329999"/>
                </a:cubicBezTo>
                <a:cubicBezTo>
                  <a:pt x="421894" y="309373"/>
                  <a:pt x="429640" y="289261"/>
                  <a:pt x="436870" y="271729"/>
                </a:cubicBezTo>
                <a:lnTo>
                  <a:pt x="436870" y="272760"/>
                </a:lnTo>
                <a:cubicBezTo>
                  <a:pt x="436870" y="272760"/>
                  <a:pt x="460626" y="269150"/>
                  <a:pt x="482832" y="261931"/>
                </a:cubicBezTo>
                <a:cubicBezTo>
                  <a:pt x="488513" y="259868"/>
                  <a:pt x="494194" y="257806"/>
                  <a:pt x="499358" y="255743"/>
                </a:cubicBezTo>
                <a:cubicBezTo>
                  <a:pt x="504522" y="253165"/>
                  <a:pt x="509170" y="250586"/>
                  <a:pt x="512269" y="248008"/>
                </a:cubicBezTo>
                <a:cubicBezTo>
                  <a:pt x="514335" y="246977"/>
                  <a:pt x="515884" y="245430"/>
                  <a:pt x="517433" y="244398"/>
                </a:cubicBezTo>
                <a:cubicBezTo>
                  <a:pt x="518466" y="242851"/>
                  <a:pt x="519499" y="241820"/>
                  <a:pt x="520532" y="240789"/>
                </a:cubicBezTo>
                <a:cubicBezTo>
                  <a:pt x="521565" y="238726"/>
                  <a:pt x="522597" y="237695"/>
                  <a:pt x="522597" y="237695"/>
                </a:cubicBezTo>
                <a:cubicBezTo>
                  <a:pt x="522597" y="237695"/>
                  <a:pt x="521565" y="238726"/>
                  <a:pt x="520015" y="240789"/>
                </a:cubicBezTo>
                <a:cubicBezTo>
                  <a:pt x="519499" y="241820"/>
                  <a:pt x="517950" y="242336"/>
                  <a:pt x="516400" y="243367"/>
                </a:cubicBezTo>
                <a:cubicBezTo>
                  <a:pt x="515367" y="244398"/>
                  <a:pt x="513302" y="245430"/>
                  <a:pt x="511752" y="246461"/>
                </a:cubicBezTo>
                <a:cubicBezTo>
                  <a:pt x="507621" y="248524"/>
                  <a:pt x="502973" y="250586"/>
                  <a:pt x="497809" y="252133"/>
                </a:cubicBezTo>
                <a:cubicBezTo>
                  <a:pt x="492645" y="253680"/>
                  <a:pt x="487480" y="255227"/>
                  <a:pt x="481800" y="256259"/>
                </a:cubicBezTo>
                <a:cubicBezTo>
                  <a:pt x="470438" y="258837"/>
                  <a:pt x="459077" y="259868"/>
                  <a:pt x="450297" y="260900"/>
                </a:cubicBezTo>
                <a:cubicBezTo>
                  <a:pt x="446682" y="260900"/>
                  <a:pt x="443584" y="261415"/>
                  <a:pt x="441002" y="261415"/>
                </a:cubicBezTo>
                <a:cubicBezTo>
                  <a:pt x="467340" y="194894"/>
                  <a:pt x="479734" y="162407"/>
                  <a:pt x="446682" y="239242"/>
                </a:cubicBezTo>
                <a:cubicBezTo>
                  <a:pt x="443067" y="246977"/>
                  <a:pt x="436354" y="262962"/>
                  <a:pt x="436354" y="262962"/>
                </a:cubicBezTo>
                <a:cubicBezTo>
                  <a:pt x="435837" y="262962"/>
                  <a:pt x="435837" y="262962"/>
                  <a:pt x="435837" y="262962"/>
                </a:cubicBezTo>
                <a:cubicBezTo>
                  <a:pt x="434288" y="261931"/>
                  <a:pt x="431190" y="259868"/>
                  <a:pt x="427058" y="256774"/>
                </a:cubicBezTo>
                <a:cubicBezTo>
                  <a:pt x="420861" y="251618"/>
                  <a:pt x="413115" y="245430"/>
                  <a:pt x="405368" y="237695"/>
                </a:cubicBezTo>
                <a:cubicBezTo>
                  <a:pt x="401753" y="234085"/>
                  <a:pt x="398138" y="230475"/>
                  <a:pt x="395040" y="226866"/>
                </a:cubicBezTo>
                <a:cubicBezTo>
                  <a:pt x="391941" y="222740"/>
                  <a:pt x="389359" y="219131"/>
                  <a:pt x="387293" y="216037"/>
                </a:cubicBezTo>
                <a:cubicBezTo>
                  <a:pt x="386777" y="213974"/>
                  <a:pt x="385744" y="212427"/>
                  <a:pt x="385227" y="210880"/>
                </a:cubicBezTo>
                <a:cubicBezTo>
                  <a:pt x="384711" y="209333"/>
                  <a:pt x="384195" y="208302"/>
                  <a:pt x="384195" y="207270"/>
                </a:cubicBezTo>
                <a:cubicBezTo>
                  <a:pt x="383678" y="204692"/>
                  <a:pt x="383678" y="203661"/>
                  <a:pt x="383678" y="203661"/>
                </a:cubicBezTo>
                <a:cubicBezTo>
                  <a:pt x="383678" y="203661"/>
                  <a:pt x="383678" y="204692"/>
                  <a:pt x="383678" y="207270"/>
                </a:cubicBezTo>
                <a:cubicBezTo>
                  <a:pt x="383678" y="208302"/>
                  <a:pt x="384195" y="209849"/>
                  <a:pt x="384195" y="211396"/>
                </a:cubicBezTo>
                <a:cubicBezTo>
                  <a:pt x="384711" y="212943"/>
                  <a:pt x="385227" y="214490"/>
                  <a:pt x="386260" y="216552"/>
                </a:cubicBezTo>
                <a:cubicBezTo>
                  <a:pt x="387293" y="220162"/>
                  <a:pt x="389875" y="224287"/>
                  <a:pt x="392457" y="228413"/>
                </a:cubicBezTo>
                <a:cubicBezTo>
                  <a:pt x="395040" y="232538"/>
                  <a:pt x="398138" y="237179"/>
                  <a:pt x="401753" y="241304"/>
                </a:cubicBezTo>
                <a:cubicBezTo>
                  <a:pt x="415180" y="257806"/>
                  <a:pt x="431190" y="272244"/>
                  <a:pt x="431190" y="272244"/>
                </a:cubicBezTo>
                <a:lnTo>
                  <a:pt x="432222" y="270697"/>
                </a:lnTo>
                <a:cubicBezTo>
                  <a:pt x="421894" y="293387"/>
                  <a:pt x="411565" y="315561"/>
                  <a:pt x="400720" y="336187"/>
                </a:cubicBezTo>
                <a:cubicBezTo>
                  <a:pt x="398655" y="334640"/>
                  <a:pt x="394523" y="332062"/>
                  <a:pt x="389875" y="327937"/>
                </a:cubicBezTo>
                <a:cubicBezTo>
                  <a:pt x="382129" y="322264"/>
                  <a:pt x="371800" y="314014"/>
                  <a:pt x="362505" y="304732"/>
                </a:cubicBezTo>
                <a:cubicBezTo>
                  <a:pt x="357857" y="300091"/>
                  <a:pt x="353725" y="295449"/>
                  <a:pt x="349594" y="290808"/>
                </a:cubicBezTo>
                <a:cubicBezTo>
                  <a:pt x="345979" y="286167"/>
                  <a:pt x="342364" y="281526"/>
                  <a:pt x="340298" y="276885"/>
                </a:cubicBezTo>
                <a:cubicBezTo>
                  <a:pt x="338749" y="274823"/>
                  <a:pt x="337716" y="272760"/>
                  <a:pt x="337200" y="271213"/>
                </a:cubicBezTo>
                <a:cubicBezTo>
                  <a:pt x="336683" y="269150"/>
                  <a:pt x="336167" y="267603"/>
                  <a:pt x="336167" y="266056"/>
                </a:cubicBezTo>
                <a:cubicBezTo>
                  <a:pt x="335650" y="263478"/>
                  <a:pt x="335134" y="261415"/>
                  <a:pt x="335134" y="261415"/>
                </a:cubicBezTo>
                <a:cubicBezTo>
                  <a:pt x="335134" y="261415"/>
                  <a:pt x="335134" y="263478"/>
                  <a:pt x="335650" y="266056"/>
                </a:cubicBezTo>
                <a:cubicBezTo>
                  <a:pt x="335134" y="267603"/>
                  <a:pt x="336167" y="269150"/>
                  <a:pt x="336167" y="271213"/>
                </a:cubicBezTo>
                <a:cubicBezTo>
                  <a:pt x="336683" y="273276"/>
                  <a:pt x="337716" y="275338"/>
                  <a:pt x="338232" y="277917"/>
                </a:cubicBezTo>
                <a:cubicBezTo>
                  <a:pt x="340298" y="282558"/>
                  <a:pt x="342880" y="287714"/>
                  <a:pt x="346495" y="292871"/>
                </a:cubicBezTo>
                <a:cubicBezTo>
                  <a:pt x="349594" y="298544"/>
                  <a:pt x="353725" y="303700"/>
                  <a:pt x="357857" y="308857"/>
                </a:cubicBezTo>
                <a:cubicBezTo>
                  <a:pt x="374899" y="329484"/>
                  <a:pt x="395040" y="347532"/>
                  <a:pt x="395040" y="347532"/>
                </a:cubicBezTo>
                <a:cubicBezTo>
                  <a:pt x="385227" y="366612"/>
                  <a:pt x="375415" y="385176"/>
                  <a:pt x="365603" y="402708"/>
                </a:cubicBezTo>
                <a:cubicBezTo>
                  <a:pt x="362505" y="400646"/>
                  <a:pt x="357340" y="397036"/>
                  <a:pt x="350627" y="391364"/>
                </a:cubicBezTo>
                <a:cubicBezTo>
                  <a:pt x="340815" y="383629"/>
                  <a:pt x="327387" y="372800"/>
                  <a:pt x="314993" y="360939"/>
                </a:cubicBezTo>
                <a:cubicBezTo>
                  <a:pt x="309312" y="354751"/>
                  <a:pt x="303115" y="348563"/>
                  <a:pt x="298467" y="342375"/>
                </a:cubicBezTo>
                <a:cubicBezTo>
                  <a:pt x="293303" y="336187"/>
                  <a:pt x="288655" y="330515"/>
                  <a:pt x="286073" y="324843"/>
                </a:cubicBezTo>
                <a:cubicBezTo>
                  <a:pt x="284524" y="321749"/>
                  <a:pt x="282975" y="319170"/>
                  <a:pt x="282458" y="317108"/>
                </a:cubicBezTo>
                <a:cubicBezTo>
                  <a:pt x="281425" y="314529"/>
                  <a:pt x="280392" y="312467"/>
                  <a:pt x="280392" y="310404"/>
                </a:cubicBezTo>
                <a:cubicBezTo>
                  <a:pt x="279876" y="306794"/>
                  <a:pt x="279360" y="304732"/>
                  <a:pt x="279360" y="304732"/>
                </a:cubicBezTo>
                <a:cubicBezTo>
                  <a:pt x="279360" y="304732"/>
                  <a:pt x="279360" y="306794"/>
                  <a:pt x="279360" y="310404"/>
                </a:cubicBezTo>
                <a:cubicBezTo>
                  <a:pt x="279360" y="312467"/>
                  <a:pt x="280392" y="314529"/>
                  <a:pt x="280909" y="317108"/>
                </a:cubicBezTo>
                <a:cubicBezTo>
                  <a:pt x="281425" y="320202"/>
                  <a:pt x="282458" y="322780"/>
                  <a:pt x="283491" y="325874"/>
                </a:cubicBezTo>
                <a:cubicBezTo>
                  <a:pt x="286073" y="332062"/>
                  <a:pt x="289688" y="338766"/>
                  <a:pt x="293820" y="345469"/>
                </a:cubicBezTo>
                <a:cubicBezTo>
                  <a:pt x="298467" y="352689"/>
                  <a:pt x="303632" y="359392"/>
                  <a:pt x="309312" y="366096"/>
                </a:cubicBezTo>
                <a:cubicBezTo>
                  <a:pt x="331002" y="393426"/>
                  <a:pt x="356824" y="416631"/>
                  <a:pt x="357340" y="416631"/>
                </a:cubicBezTo>
                <a:cubicBezTo>
                  <a:pt x="347528" y="433648"/>
                  <a:pt x="251472" y="597115"/>
                  <a:pt x="251472" y="597115"/>
                </a:cubicBezTo>
                <a:lnTo>
                  <a:pt x="194665" y="585770"/>
                </a:lnTo>
                <a:cubicBezTo>
                  <a:pt x="202412" y="577004"/>
                  <a:pt x="206027" y="607944"/>
                  <a:pt x="306730" y="460979"/>
                </a:cubicBezTo>
                <a:cubicBezTo>
                  <a:pt x="254571" y="423851"/>
                  <a:pt x="203445" y="347016"/>
                  <a:pt x="242693" y="256774"/>
                </a:cubicBezTo>
                <a:cubicBezTo>
                  <a:pt x="293303" y="139202"/>
                  <a:pt x="495743" y="85057"/>
                  <a:pt x="491612" y="43804"/>
                </a:cubicBezTo>
                <a:cubicBezTo>
                  <a:pt x="491095" y="38712"/>
                  <a:pt x="492790" y="38615"/>
                  <a:pt x="496052" y="42574"/>
                </a:cubicBezTo>
                <a:close/>
                <a:moveTo>
                  <a:pt x="260265" y="0"/>
                </a:moveTo>
                <a:cubicBezTo>
                  <a:pt x="324299" y="0"/>
                  <a:pt x="383168" y="23718"/>
                  <a:pt x="428611" y="62389"/>
                </a:cubicBezTo>
                <a:cubicBezTo>
                  <a:pt x="420865" y="66513"/>
                  <a:pt x="413119" y="71154"/>
                  <a:pt x="405890" y="75279"/>
                </a:cubicBezTo>
                <a:cubicBezTo>
                  <a:pt x="392980" y="83013"/>
                  <a:pt x="379037" y="91263"/>
                  <a:pt x="364578" y="99512"/>
                </a:cubicBezTo>
                <a:cubicBezTo>
                  <a:pt x="369225" y="90747"/>
                  <a:pt x="372840" y="81466"/>
                  <a:pt x="374906" y="71154"/>
                </a:cubicBezTo>
                <a:cubicBezTo>
                  <a:pt x="352184" y="57748"/>
                  <a:pt x="326364" y="47436"/>
                  <a:pt x="299512" y="42795"/>
                </a:cubicBezTo>
                <a:cubicBezTo>
                  <a:pt x="319651" y="61357"/>
                  <a:pt x="336692" y="83528"/>
                  <a:pt x="351151" y="108278"/>
                </a:cubicBezTo>
                <a:cubicBezTo>
                  <a:pt x="342889" y="113434"/>
                  <a:pt x="334627" y="119105"/>
                  <a:pt x="326364" y="124777"/>
                </a:cubicBezTo>
                <a:cubicBezTo>
                  <a:pt x="309323" y="94356"/>
                  <a:pt x="287118" y="68576"/>
                  <a:pt x="260265" y="48983"/>
                </a:cubicBezTo>
                <a:cubicBezTo>
                  <a:pt x="228765" y="72185"/>
                  <a:pt x="202945" y="104153"/>
                  <a:pt x="185387" y="141792"/>
                </a:cubicBezTo>
                <a:cubicBezTo>
                  <a:pt x="205527" y="157260"/>
                  <a:pt x="230314" y="166026"/>
                  <a:pt x="257683" y="166026"/>
                </a:cubicBezTo>
                <a:cubicBezTo>
                  <a:pt x="264396" y="166026"/>
                  <a:pt x="270593" y="165510"/>
                  <a:pt x="276790" y="164479"/>
                </a:cubicBezTo>
                <a:cubicBezTo>
                  <a:pt x="266462" y="174275"/>
                  <a:pt x="257683" y="184587"/>
                  <a:pt x="248904" y="194900"/>
                </a:cubicBezTo>
                <a:cubicBezTo>
                  <a:pt x="221019" y="193353"/>
                  <a:pt x="195715" y="184587"/>
                  <a:pt x="174026" y="169635"/>
                </a:cubicBezTo>
                <a:cubicBezTo>
                  <a:pt x="165247" y="196446"/>
                  <a:pt x="160083" y="224805"/>
                  <a:pt x="160083" y="254710"/>
                </a:cubicBezTo>
                <a:cubicBezTo>
                  <a:pt x="160083" y="257288"/>
                  <a:pt x="160600" y="259866"/>
                  <a:pt x="160600" y="261929"/>
                </a:cubicBezTo>
                <a:cubicBezTo>
                  <a:pt x="175575" y="268631"/>
                  <a:pt x="191067" y="273788"/>
                  <a:pt x="207593" y="277397"/>
                </a:cubicBezTo>
                <a:cubicBezTo>
                  <a:pt x="205527" y="286162"/>
                  <a:pt x="204494" y="294412"/>
                  <a:pt x="203461" y="303177"/>
                </a:cubicBezTo>
                <a:cubicBezTo>
                  <a:pt x="189518" y="300084"/>
                  <a:pt x="175575" y="296474"/>
                  <a:pt x="162665" y="291318"/>
                </a:cubicBezTo>
                <a:cubicBezTo>
                  <a:pt x="168346" y="331020"/>
                  <a:pt x="181772" y="367112"/>
                  <a:pt x="201912" y="398049"/>
                </a:cubicBezTo>
                <a:cubicBezTo>
                  <a:pt x="207593" y="399596"/>
                  <a:pt x="213273" y="400111"/>
                  <a:pt x="218437" y="401143"/>
                </a:cubicBezTo>
                <a:cubicBezTo>
                  <a:pt x="223085" y="410939"/>
                  <a:pt x="228249" y="420736"/>
                  <a:pt x="233929" y="430017"/>
                </a:cubicBezTo>
                <a:cubicBezTo>
                  <a:pt x="231347" y="430017"/>
                  <a:pt x="228765" y="430017"/>
                  <a:pt x="226183" y="429501"/>
                </a:cubicBezTo>
                <a:cubicBezTo>
                  <a:pt x="233412" y="437751"/>
                  <a:pt x="240642" y="444454"/>
                  <a:pt x="248904" y="451156"/>
                </a:cubicBezTo>
                <a:cubicBezTo>
                  <a:pt x="252519" y="456313"/>
                  <a:pt x="256650" y="460953"/>
                  <a:pt x="260782" y="465078"/>
                </a:cubicBezTo>
                <a:cubicBezTo>
                  <a:pt x="242191" y="491374"/>
                  <a:pt x="229281" y="506842"/>
                  <a:pt x="221019" y="516123"/>
                </a:cubicBezTo>
                <a:cubicBezTo>
                  <a:pt x="96050" y="497561"/>
                  <a:pt x="0" y="389799"/>
                  <a:pt x="0" y="259866"/>
                </a:cubicBezTo>
                <a:cubicBezTo>
                  <a:pt x="0" y="248007"/>
                  <a:pt x="1033" y="236664"/>
                  <a:pt x="2582" y="225320"/>
                </a:cubicBezTo>
                <a:cubicBezTo>
                  <a:pt x="6197" y="200056"/>
                  <a:pt x="12910" y="176338"/>
                  <a:pt x="23238" y="153651"/>
                </a:cubicBezTo>
                <a:cubicBezTo>
                  <a:pt x="28402" y="142823"/>
                  <a:pt x="34082" y="131996"/>
                  <a:pt x="40795" y="121168"/>
                </a:cubicBezTo>
                <a:cubicBezTo>
                  <a:pt x="42861" y="117559"/>
                  <a:pt x="45443" y="113434"/>
                  <a:pt x="48541" y="109824"/>
                </a:cubicBezTo>
                <a:cubicBezTo>
                  <a:pt x="65066" y="86622"/>
                  <a:pt x="85206" y="65998"/>
                  <a:pt x="108444" y="49498"/>
                </a:cubicBezTo>
                <a:cubicBezTo>
                  <a:pt x="108444" y="48467"/>
                  <a:pt x="108444" y="47436"/>
                  <a:pt x="108444" y="46405"/>
                </a:cubicBezTo>
                <a:lnTo>
                  <a:pt x="112058" y="46405"/>
                </a:lnTo>
                <a:cubicBezTo>
                  <a:pt x="154403" y="17531"/>
                  <a:pt x="205011" y="0"/>
                  <a:pt x="260265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</p:sp>
      <p:sp>
        <p:nvSpPr>
          <p:cNvPr id="18" name="文本框 17"/>
          <p:cNvSpPr txBox="1"/>
          <p:nvPr/>
        </p:nvSpPr>
        <p:spPr>
          <a:xfrm>
            <a:off x="8131126" y="3741645"/>
            <a:ext cx="320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计科   尤王杰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3706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253" y="282697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	</a:t>
            </a:r>
            <a:r>
              <a:rPr lang="zh-CN" altLang="en-US" dirty="0" smtClean="0"/>
              <a:t>生态文明，是人类文明发展的一个新的阶段，即工业文明之后的文明形态；生态文明是人类遵循人、自然、社会和谐发展这一客观规律而取得的物质与精神成果的总和。</a:t>
            </a:r>
            <a:br>
              <a:rPr lang="zh-CN" altLang="en-US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生态文明，是以人与自然、人与人、人与社会和谐共生、良性循环、全面发展、持续繁荣为基本宗旨的社会形态。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31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2880" y="713323"/>
            <a:ext cx="120091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0" dirty="0" smtClean="0">
                <a:solidFill>
                  <a:srgbClr val="333333"/>
                </a:solidFill>
                <a:effectLst/>
                <a:latin typeface="+mn-ea"/>
              </a:rPr>
              <a:t>	</a:t>
            </a:r>
            <a:r>
              <a:rPr lang="zh-CN" altLang="en-US" sz="3200" b="1" i="0" dirty="0" smtClean="0">
                <a:solidFill>
                  <a:srgbClr val="333333"/>
                </a:solidFill>
                <a:effectLst/>
                <a:latin typeface="+mn-ea"/>
              </a:rPr>
              <a:t>十八大报告中提出建设生态文明，是关系人民福祉、关乎民族未来的长远大计。面对资源约束趋紧、环境污染严重、生态系统退化的严峻形势，必须树立尊重自然、顺应自然、保护自然的生态文明理念，把生态文明建设放在突出地位，融入经济建设、政治建设、文化建设、社会建设各方面和全过程，努力建设美丽中国，实现中华民族永续发展。</a:t>
            </a:r>
            <a:endParaRPr lang="zh-CN" altLang="en-US" sz="3200" b="1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879" y="4305944"/>
            <a:ext cx="1184499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33333"/>
                </a:solidFill>
                <a:latin typeface="+mn-ea"/>
              </a:rPr>
              <a:t>	</a:t>
            </a:r>
            <a:r>
              <a:rPr lang="zh-CN" altLang="en-US" sz="3200" b="1" dirty="0" smtClean="0">
                <a:solidFill>
                  <a:srgbClr val="333333"/>
                </a:solidFill>
                <a:latin typeface="+mn-ea"/>
              </a:rPr>
              <a:t>十九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</a:rPr>
              <a:t>大报告中习近平主席强调，生态文明建设功在当代、利在千秋。我们要牢固树立社会主义生态文明观，推动形成人与自然和谐发展现代化建设新格局，为保护生态环境作出我们这代人的努力。</a:t>
            </a:r>
          </a:p>
        </p:txBody>
      </p:sp>
    </p:spTree>
    <p:extLst>
      <p:ext uri="{BB962C8B-B14F-4D97-AF65-F5344CB8AC3E}">
        <p14:creationId xmlns:p14="http://schemas.microsoft.com/office/powerpoint/2010/main" val="410362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7" y="1375459"/>
            <a:ext cx="4858994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6035039" y="1375459"/>
            <a:ext cx="53597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人类只有一个地球，这个地球不是我们从上一代人手中继承下来的，而是我们从下一代人手里借来的。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2776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查看源图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674" y="0"/>
            <a:ext cx="4897326" cy="692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qdgroup.com/site/qingfa/resources/images/qingpu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9623"/>
            <a:ext cx="7294674" cy="515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768187" y="140678"/>
            <a:ext cx="385888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000" b="0" cap="none" spc="0" dirty="0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青   浦</a:t>
            </a:r>
            <a:endParaRPr lang="zh-CN" altLang="en-US" sz="8000" b="0" cap="none" spc="0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781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440" y="53139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</a:t>
            </a:r>
            <a:r>
              <a:rPr lang="en-US" altLang="zh-CN" dirty="0"/>
              <a:t>2018</a:t>
            </a:r>
            <a:r>
              <a:rPr lang="zh-CN" altLang="en-US" dirty="0"/>
              <a:t>年起，青浦区围绕骨干道路、骨干河道，打造以森林为主体，具备生态和社会功能的绿色网络，通过生态廊道建设，从而形成“多层次、成网络、功能复合”生态网络体系。目前，青松生态走廊、拦路港沿线生态廊道、沈海</a:t>
            </a:r>
            <a:r>
              <a:rPr lang="zh-CN" altLang="en-US" dirty="0" smtClean="0"/>
              <a:t>公路、</a:t>
            </a:r>
            <a:r>
              <a:rPr lang="zh-CN" altLang="en-US" dirty="0"/>
              <a:t>沪渝</a:t>
            </a:r>
            <a:r>
              <a:rPr lang="zh-CN" altLang="en-US" dirty="0" smtClean="0"/>
              <a:t>高速青</a:t>
            </a:r>
            <a:r>
              <a:rPr lang="zh-CN" altLang="en-US" dirty="0"/>
              <a:t>浦区沿线生态廊道项目已接近尾声。不远的将来</a:t>
            </a:r>
            <a:r>
              <a:rPr lang="zh-CN" altLang="en-US" dirty="0" smtClean="0"/>
              <a:t>，绿色青浦，上善之城的称号将成为现实。</a:t>
            </a:r>
            <a:endParaRPr lang="zh-CN" altLang="en-US" dirty="0"/>
          </a:p>
        </p:txBody>
      </p:sp>
      <p:pic>
        <p:nvPicPr>
          <p:cNvPr id="2050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25" y="3587262"/>
            <a:ext cx="7220111" cy="28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672" y="3638806"/>
            <a:ext cx="4570056" cy="257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357" y="1160656"/>
            <a:ext cx="2776024" cy="1325563"/>
          </a:xfrm>
        </p:spPr>
        <p:txBody>
          <a:bodyPr/>
          <a:lstStyle/>
          <a:p>
            <a:r>
              <a:rPr lang="zh-CN" altLang="en-US" dirty="0" smtClean="0"/>
              <a:t>课堂建议        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7523" y="2486219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课堂形式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作业形式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139354" y="1160656"/>
            <a:ext cx="27760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自我批评           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08520" y="24862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课堂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课后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66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338" y="1744395"/>
            <a:ext cx="10515600" cy="3252202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发扬生态文明的光辉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78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55</Words>
  <Application>Microsoft Office PowerPoint</Application>
  <PresentationFormat>宽屏</PresentationFormat>
  <Paragraphs>20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华文行楷</vt:lpstr>
      <vt:lpstr>宋体</vt:lpstr>
      <vt:lpstr>Arial</vt:lpstr>
      <vt:lpstr>Calibri</vt:lpstr>
      <vt:lpstr>Calibri Light</vt:lpstr>
      <vt:lpstr>Office 主题</vt:lpstr>
      <vt:lpstr>PowerPoint 演示文稿</vt:lpstr>
      <vt:lpstr> 生态文明，是人类文明发展的一个新的阶段，即工业文明之后的文明形态；生态文明是人类遵循人、自然、社会和谐发展这一客观规律而取得的物质与精神成果的总和。    生态文明，是以人与自然、人与人、人与社会和谐共生、良性循环、全面发展、持续繁荣为基本宗旨的社会形态。</vt:lpstr>
      <vt:lpstr>PowerPoint 演示文稿</vt:lpstr>
      <vt:lpstr>PowerPoint 演示文稿</vt:lpstr>
      <vt:lpstr>PowerPoint 演示文稿</vt:lpstr>
      <vt:lpstr>PowerPoint 演示文稿</vt:lpstr>
      <vt:lpstr>课堂建议           </vt:lpstr>
      <vt:lpstr>发扬生态文明的光辉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12</cp:revision>
  <dcterms:created xsi:type="dcterms:W3CDTF">2021-06-14T15:07:58Z</dcterms:created>
  <dcterms:modified xsi:type="dcterms:W3CDTF">2021-06-16T13:56:19Z</dcterms:modified>
</cp:coreProperties>
</file>