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</p:sldIdLst>
  <p:sldSz cx="12192000" cy="6858000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96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3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0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3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1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1D2B-54F5-4109-832E-DC1786AF54D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997C-EF83-48B9-91BB-F0509B8A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098" y="0"/>
            <a:ext cx="12367098" cy="6903132"/>
          </a:xfrm>
          <a:prstGeom prst="rect">
            <a:avLst/>
          </a:prstGeom>
        </p:spPr>
      </p:pic>
      <p:grpSp>
        <p:nvGrpSpPr>
          <p:cNvPr id="9" name="ad4fbc11-fab2-411c-8813-88857aaffe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42236" y="2725735"/>
            <a:ext cx="4449763" cy="4187825"/>
            <a:chOff x="3676650" y="1574801"/>
            <a:chExt cx="4449763" cy="4187825"/>
          </a:xfrm>
        </p:grpSpPr>
        <p:sp>
          <p:nvSpPr>
            <p:cNvPr id="10" name="iṩḻ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EF0E1D-49BB-44C4-B361-366581F6CE55}"/>
                </a:ext>
              </a:extLst>
            </p:cNvPr>
            <p:cNvSpPr/>
            <p:nvPr/>
          </p:nvSpPr>
          <p:spPr bwMode="auto">
            <a:xfrm>
              <a:off x="3687763" y="2947988"/>
              <a:ext cx="4438650" cy="2074863"/>
            </a:xfrm>
            <a:custGeom>
              <a:avLst/>
              <a:gdLst>
                <a:gd name="T0" fmla="*/ 1513 w 2000"/>
                <a:gd name="T1" fmla="*/ 293 h 935"/>
                <a:gd name="T2" fmla="*/ 609 w 2000"/>
                <a:gd name="T3" fmla="*/ 389 h 935"/>
                <a:gd name="T4" fmla="*/ 0 w 2000"/>
                <a:gd name="T5" fmla="*/ 534 h 935"/>
                <a:gd name="T6" fmla="*/ 0 w 2000"/>
                <a:gd name="T7" fmla="*/ 935 h 935"/>
                <a:gd name="T8" fmla="*/ 2000 w 2000"/>
                <a:gd name="T9" fmla="*/ 935 h 935"/>
                <a:gd name="T10" fmla="*/ 2000 w 2000"/>
                <a:gd name="T11" fmla="*/ 0 h 935"/>
                <a:gd name="T12" fmla="*/ 1513 w 2000"/>
                <a:gd name="T13" fmla="*/ 293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935">
                  <a:moveTo>
                    <a:pt x="1513" y="293"/>
                  </a:moveTo>
                  <a:cubicBezTo>
                    <a:pt x="1387" y="408"/>
                    <a:pt x="1013" y="474"/>
                    <a:pt x="609" y="389"/>
                  </a:cubicBezTo>
                  <a:cubicBezTo>
                    <a:pt x="259" y="315"/>
                    <a:pt x="50" y="486"/>
                    <a:pt x="0" y="534"/>
                  </a:cubicBezTo>
                  <a:cubicBezTo>
                    <a:pt x="0" y="935"/>
                    <a:pt x="0" y="935"/>
                    <a:pt x="0" y="935"/>
                  </a:cubicBezTo>
                  <a:cubicBezTo>
                    <a:pt x="2000" y="935"/>
                    <a:pt x="2000" y="935"/>
                    <a:pt x="2000" y="935"/>
                  </a:cubicBezTo>
                  <a:cubicBezTo>
                    <a:pt x="2000" y="0"/>
                    <a:pt x="2000" y="0"/>
                    <a:pt x="2000" y="0"/>
                  </a:cubicBezTo>
                  <a:cubicBezTo>
                    <a:pt x="1769" y="32"/>
                    <a:pt x="1620" y="194"/>
                    <a:pt x="1513" y="293"/>
                  </a:cubicBez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îs1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E8D54E-CCE5-4098-AE6B-558E835122EC}"/>
                </a:ext>
              </a:extLst>
            </p:cNvPr>
            <p:cNvSpPr/>
            <p:nvPr/>
          </p:nvSpPr>
          <p:spPr bwMode="auto">
            <a:xfrm>
              <a:off x="3687763" y="2746376"/>
              <a:ext cx="428625" cy="188913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ïṧḷ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CE9A85-AA7C-49E2-BFBA-7C1445BA77E9}"/>
                </a:ext>
              </a:extLst>
            </p:cNvPr>
            <p:cNvSpPr/>
            <p:nvPr/>
          </p:nvSpPr>
          <p:spPr bwMode="auto">
            <a:xfrm>
              <a:off x="3687763" y="2297113"/>
              <a:ext cx="428625" cy="192088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iṡľí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7B96A7-A558-4648-975E-B34D5171EDA3}"/>
                </a:ext>
              </a:extLst>
            </p:cNvPr>
            <p:cNvSpPr/>
            <p:nvPr/>
          </p:nvSpPr>
          <p:spPr bwMode="auto">
            <a:xfrm>
              <a:off x="3687763" y="2520951"/>
              <a:ext cx="206375" cy="188913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îśḻ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C81BE6-9CEB-4A03-8BD2-88F0C522E8E0}"/>
                </a:ext>
              </a:extLst>
            </p:cNvPr>
            <p:cNvSpPr/>
            <p:nvPr/>
          </p:nvSpPr>
          <p:spPr bwMode="auto">
            <a:xfrm>
              <a:off x="3930650" y="2520951"/>
              <a:ext cx="428625" cy="188913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i$1í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BEA37A-221A-404E-981F-D2ED63ACCD3F}"/>
                </a:ext>
              </a:extLst>
            </p:cNvPr>
            <p:cNvSpPr/>
            <p:nvPr/>
          </p:nvSpPr>
          <p:spPr bwMode="auto">
            <a:xfrm>
              <a:off x="4462463" y="1798638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ïṩl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FEEC1BC-8FAD-41FA-A170-17F687FA4E4D}"/>
                </a:ext>
              </a:extLst>
            </p:cNvPr>
            <p:cNvSpPr/>
            <p:nvPr/>
          </p:nvSpPr>
          <p:spPr bwMode="auto">
            <a:xfrm>
              <a:off x="4694238" y="1574801"/>
              <a:ext cx="427038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ïśľi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48E232-9C54-4F5F-BC63-F644E70B5581}"/>
                </a:ext>
              </a:extLst>
            </p:cNvPr>
            <p:cNvSpPr/>
            <p:nvPr/>
          </p:nvSpPr>
          <p:spPr bwMode="auto">
            <a:xfrm>
              <a:off x="7697788" y="1995488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íŝḻï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5F8D4B-2104-472D-919F-68293070DEBC}"/>
                </a:ext>
              </a:extLst>
            </p:cNvPr>
            <p:cNvSpPr/>
            <p:nvPr/>
          </p:nvSpPr>
          <p:spPr bwMode="auto">
            <a:xfrm>
              <a:off x="7232650" y="1995488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ïŝlî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31229F0-E820-4FC1-B118-0036E4BF965F}"/>
                </a:ext>
              </a:extLst>
            </p:cNvPr>
            <p:cNvSpPr/>
            <p:nvPr/>
          </p:nvSpPr>
          <p:spPr bwMode="auto">
            <a:xfrm>
              <a:off x="7467600" y="1771651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îṩl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257097-D079-4762-980E-3154FE5EFD88}"/>
                </a:ext>
              </a:extLst>
            </p:cNvPr>
            <p:cNvSpPr/>
            <p:nvPr/>
          </p:nvSpPr>
          <p:spPr bwMode="auto">
            <a:xfrm>
              <a:off x="5848350" y="2355851"/>
              <a:ext cx="677863" cy="760413"/>
            </a:xfrm>
            <a:custGeom>
              <a:avLst/>
              <a:gdLst>
                <a:gd name="T0" fmla="*/ 0 w 306"/>
                <a:gd name="T1" fmla="*/ 93 h 343"/>
                <a:gd name="T2" fmla="*/ 129 w 306"/>
                <a:gd name="T3" fmla="*/ 3 h 343"/>
                <a:gd name="T4" fmla="*/ 292 w 306"/>
                <a:gd name="T5" fmla="*/ 217 h 343"/>
                <a:gd name="T6" fmla="*/ 247 w 306"/>
                <a:gd name="T7" fmla="*/ 333 h 343"/>
                <a:gd name="T8" fmla="*/ 74 w 306"/>
                <a:gd name="T9" fmla="*/ 343 h 343"/>
                <a:gd name="T10" fmla="*/ 0 w 306"/>
                <a:gd name="T11" fmla="*/ 9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343">
                  <a:moveTo>
                    <a:pt x="0" y="93"/>
                  </a:moveTo>
                  <a:cubicBezTo>
                    <a:pt x="0" y="93"/>
                    <a:pt x="4" y="0"/>
                    <a:pt x="129" y="3"/>
                  </a:cubicBezTo>
                  <a:cubicBezTo>
                    <a:pt x="254" y="6"/>
                    <a:pt x="306" y="96"/>
                    <a:pt x="292" y="217"/>
                  </a:cubicBezTo>
                  <a:cubicBezTo>
                    <a:pt x="278" y="337"/>
                    <a:pt x="247" y="333"/>
                    <a:pt x="247" y="333"/>
                  </a:cubicBezTo>
                  <a:cubicBezTo>
                    <a:pt x="74" y="343"/>
                    <a:pt x="74" y="343"/>
                    <a:pt x="74" y="34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íṣḻ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5D28C2-F76D-4BEC-8A10-5E9C8DEDB7B3}"/>
                </a:ext>
              </a:extLst>
            </p:cNvPr>
            <p:cNvSpPr/>
            <p:nvPr/>
          </p:nvSpPr>
          <p:spPr bwMode="auto">
            <a:xfrm>
              <a:off x="3687763" y="5207001"/>
              <a:ext cx="4438650" cy="555625"/>
            </a:xfrm>
            <a:prstGeom prst="rect">
              <a:avLst/>
            </a:prstGeom>
            <a:solidFill>
              <a:srgbClr val="294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íṩḷ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83EC5A-9F0A-4A30-A470-6BB4300F1AC5}"/>
                </a:ext>
              </a:extLst>
            </p:cNvPr>
            <p:cNvSpPr/>
            <p:nvPr/>
          </p:nvSpPr>
          <p:spPr bwMode="auto">
            <a:xfrm>
              <a:off x="3687763" y="5022851"/>
              <a:ext cx="4438650" cy="184150"/>
            </a:xfrm>
            <a:prstGeom prst="rect">
              <a:avLst/>
            </a:prstGeom>
            <a:solidFill>
              <a:srgbClr val="2D5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ïṩḻï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9475C8-A740-4854-8D44-8EC9EF7BDE97}"/>
                </a:ext>
              </a:extLst>
            </p:cNvPr>
            <p:cNvSpPr/>
            <p:nvPr/>
          </p:nvSpPr>
          <p:spPr bwMode="auto">
            <a:xfrm>
              <a:off x="3687763" y="4995863"/>
              <a:ext cx="4438650" cy="26988"/>
            </a:xfrm>
            <a:prstGeom prst="rect">
              <a:avLst/>
            </a:prstGeom>
            <a:solidFill>
              <a:srgbClr val="467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iṡḻ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33B0E8-1190-4122-AD29-9784E9908EA7}"/>
                </a:ext>
              </a:extLst>
            </p:cNvPr>
            <p:cNvSpPr/>
            <p:nvPr/>
          </p:nvSpPr>
          <p:spPr bwMode="auto">
            <a:xfrm>
              <a:off x="3676650" y="3571876"/>
              <a:ext cx="487363" cy="725488"/>
            </a:xfrm>
            <a:custGeom>
              <a:avLst/>
              <a:gdLst>
                <a:gd name="T0" fmla="*/ 219 w 219"/>
                <a:gd name="T1" fmla="*/ 327 h 327"/>
                <a:gd name="T2" fmla="*/ 79 w 219"/>
                <a:gd name="T3" fmla="*/ 31 h 327"/>
                <a:gd name="T4" fmla="*/ 156 w 219"/>
                <a:gd name="T5" fmla="*/ 327 h 327"/>
                <a:gd name="T6" fmla="*/ 219 w 219"/>
                <a:gd name="T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327">
                  <a:moveTo>
                    <a:pt x="219" y="327"/>
                  </a:moveTo>
                  <a:cubicBezTo>
                    <a:pt x="219" y="327"/>
                    <a:pt x="157" y="0"/>
                    <a:pt x="79" y="31"/>
                  </a:cubicBezTo>
                  <a:cubicBezTo>
                    <a:pt x="0" y="63"/>
                    <a:pt x="143" y="237"/>
                    <a:pt x="156" y="327"/>
                  </a:cubicBezTo>
                  <a:lnTo>
                    <a:pt x="219" y="327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íśľ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3A2FFE-F7E4-40A2-A3D7-72B527553ADF}"/>
                </a:ext>
              </a:extLst>
            </p:cNvPr>
            <p:cNvSpPr/>
            <p:nvPr/>
          </p:nvSpPr>
          <p:spPr bwMode="auto">
            <a:xfrm>
              <a:off x="3875088" y="3189288"/>
              <a:ext cx="465138" cy="1143000"/>
            </a:xfrm>
            <a:custGeom>
              <a:avLst/>
              <a:gdLst>
                <a:gd name="T0" fmla="*/ 190 w 210"/>
                <a:gd name="T1" fmla="*/ 505 h 515"/>
                <a:gd name="T2" fmla="*/ 60 w 210"/>
                <a:gd name="T3" fmla="*/ 31 h 515"/>
                <a:gd name="T4" fmla="*/ 60 w 210"/>
                <a:gd name="T5" fmla="*/ 263 h 515"/>
                <a:gd name="T6" fmla="*/ 113 w 210"/>
                <a:gd name="T7" fmla="*/ 515 h 515"/>
                <a:gd name="T8" fmla="*/ 190 w 210"/>
                <a:gd name="T9" fmla="*/ 50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515">
                  <a:moveTo>
                    <a:pt x="190" y="505"/>
                  </a:moveTo>
                  <a:cubicBezTo>
                    <a:pt x="210" y="195"/>
                    <a:pt x="137" y="0"/>
                    <a:pt x="60" y="31"/>
                  </a:cubicBezTo>
                  <a:cubicBezTo>
                    <a:pt x="0" y="55"/>
                    <a:pt x="28" y="180"/>
                    <a:pt x="60" y="263"/>
                  </a:cubicBezTo>
                  <a:cubicBezTo>
                    <a:pt x="94" y="351"/>
                    <a:pt x="113" y="515"/>
                    <a:pt x="113" y="515"/>
                  </a:cubicBezTo>
                  <a:lnTo>
                    <a:pt x="190" y="505"/>
                  </a:lnTo>
                  <a:close/>
                </a:path>
              </a:pathLst>
            </a:custGeom>
            <a:solidFill>
              <a:srgbClr val="5F9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íS1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278B0EF-F361-46D5-A6AC-9332813D9DC3}"/>
                </a:ext>
              </a:extLst>
            </p:cNvPr>
            <p:cNvSpPr/>
            <p:nvPr/>
          </p:nvSpPr>
          <p:spPr bwMode="auto">
            <a:xfrm>
              <a:off x="4008438" y="3259138"/>
              <a:ext cx="214313" cy="1062038"/>
            </a:xfrm>
            <a:custGeom>
              <a:avLst/>
              <a:gdLst>
                <a:gd name="T0" fmla="*/ 0 w 97"/>
                <a:gd name="T1" fmla="*/ 0 h 479"/>
                <a:gd name="T2" fmla="*/ 97 w 97"/>
                <a:gd name="T3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" h="479">
                  <a:moveTo>
                    <a:pt x="0" y="0"/>
                  </a:moveTo>
                  <a:cubicBezTo>
                    <a:pt x="79" y="163"/>
                    <a:pt x="75" y="328"/>
                    <a:pt x="97" y="479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ïsļ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D05F81-0610-4D4E-A018-B50DE8BC8C1A}"/>
                </a:ext>
              </a:extLst>
            </p:cNvPr>
            <p:cNvSpPr/>
            <p:nvPr/>
          </p:nvSpPr>
          <p:spPr bwMode="auto">
            <a:xfrm>
              <a:off x="4148138" y="3227388"/>
              <a:ext cx="387350" cy="1069975"/>
            </a:xfrm>
            <a:custGeom>
              <a:avLst/>
              <a:gdLst>
                <a:gd name="T0" fmla="*/ 17 w 175"/>
                <a:gd name="T1" fmla="*/ 482 h 482"/>
                <a:gd name="T2" fmla="*/ 22 w 175"/>
                <a:gd name="T3" fmla="*/ 148 h 482"/>
                <a:gd name="T4" fmla="*/ 147 w 175"/>
                <a:gd name="T5" fmla="*/ 49 h 482"/>
                <a:gd name="T6" fmla="*/ 107 w 175"/>
                <a:gd name="T7" fmla="*/ 482 h 482"/>
                <a:gd name="T8" fmla="*/ 17 w 175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82">
                  <a:moveTo>
                    <a:pt x="17" y="482"/>
                  </a:moveTo>
                  <a:cubicBezTo>
                    <a:pt x="17" y="482"/>
                    <a:pt x="0" y="269"/>
                    <a:pt x="22" y="148"/>
                  </a:cubicBezTo>
                  <a:cubicBezTo>
                    <a:pt x="48" y="10"/>
                    <a:pt x="121" y="0"/>
                    <a:pt x="147" y="49"/>
                  </a:cubicBezTo>
                  <a:cubicBezTo>
                    <a:pt x="175" y="101"/>
                    <a:pt x="96" y="369"/>
                    <a:pt x="107" y="482"/>
                  </a:cubicBezTo>
                  <a:lnTo>
                    <a:pt x="17" y="482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i$lí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DB2096-B9C8-4AB8-AEC2-C3872407EB49}"/>
                </a:ext>
              </a:extLst>
            </p:cNvPr>
            <p:cNvSpPr/>
            <p:nvPr/>
          </p:nvSpPr>
          <p:spPr bwMode="auto">
            <a:xfrm>
              <a:off x="4283075" y="3281363"/>
              <a:ext cx="123825" cy="1016000"/>
            </a:xfrm>
            <a:custGeom>
              <a:avLst/>
              <a:gdLst>
                <a:gd name="T0" fmla="*/ 56 w 56"/>
                <a:gd name="T1" fmla="*/ 0 h 458"/>
                <a:gd name="T2" fmla="*/ 12 w 56"/>
                <a:gd name="T3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458">
                  <a:moveTo>
                    <a:pt x="56" y="0"/>
                  </a:moveTo>
                  <a:cubicBezTo>
                    <a:pt x="11" y="88"/>
                    <a:pt x="0" y="274"/>
                    <a:pt x="12" y="45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iṣľ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564C853-ABAA-41A3-8EFC-96B4ACE6FB47}"/>
                </a:ext>
              </a:extLst>
            </p:cNvPr>
            <p:cNvSpPr/>
            <p:nvPr/>
          </p:nvSpPr>
          <p:spPr bwMode="auto">
            <a:xfrm>
              <a:off x="3897313" y="4191001"/>
              <a:ext cx="585788" cy="1016000"/>
            </a:xfrm>
            <a:custGeom>
              <a:avLst/>
              <a:gdLst>
                <a:gd name="T0" fmla="*/ 51 w 264"/>
                <a:gd name="T1" fmla="*/ 458 h 458"/>
                <a:gd name="T2" fmla="*/ 0 w 264"/>
                <a:gd name="T3" fmla="*/ 48 h 458"/>
                <a:gd name="T4" fmla="*/ 264 w 264"/>
                <a:gd name="T5" fmla="*/ 48 h 458"/>
                <a:gd name="T6" fmla="*/ 241 w 264"/>
                <a:gd name="T7" fmla="*/ 458 h 458"/>
                <a:gd name="T8" fmla="*/ 51 w 264"/>
                <a:gd name="T9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58">
                  <a:moveTo>
                    <a:pt x="51" y="45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99" y="0"/>
                    <a:pt x="264" y="48"/>
                  </a:cubicBezTo>
                  <a:cubicBezTo>
                    <a:pt x="241" y="458"/>
                    <a:pt x="241" y="458"/>
                    <a:pt x="241" y="458"/>
                  </a:cubicBezTo>
                  <a:lnTo>
                    <a:pt x="51" y="458"/>
                  </a:lnTo>
                  <a:close/>
                </a:path>
              </a:pathLst>
            </a:custGeom>
            <a:solidFill>
              <a:srgbClr val="1C3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ï$lï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4AB802E-F383-47E5-AF7B-E2E002A3A905}"/>
                </a:ext>
              </a:extLst>
            </p:cNvPr>
            <p:cNvSpPr/>
            <p:nvPr/>
          </p:nvSpPr>
          <p:spPr bwMode="auto">
            <a:xfrm>
              <a:off x="3935413" y="4500563"/>
              <a:ext cx="534988" cy="155575"/>
            </a:xfrm>
            <a:custGeom>
              <a:avLst/>
              <a:gdLst>
                <a:gd name="T0" fmla="*/ 0 w 241"/>
                <a:gd name="T1" fmla="*/ 46 h 70"/>
                <a:gd name="T2" fmla="*/ 118 w 241"/>
                <a:gd name="T3" fmla="*/ 35 h 70"/>
                <a:gd name="T4" fmla="*/ 241 w 241"/>
                <a:gd name="T5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70">
                  <a:moveTo>
                    <a:pt x="0" y="46"/>
                  </a:moveTo>
                  <a:cubicBezTo>
                    <a:pt x="0" y="46"/>
                    <a:pt x="50" y="70"/>
                    <a:pt x="118" y="35"/>
                  </a:cubicBezTo>
                  <a:cubicBezTo>
                    <a:pt x="186" y="0"/>
                    <a:pt x="241" y="24"/>
                    <a:pt x="241" y="24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iṡľî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78C264-56A2-47D4-8810-59B2A3593D84}"/>
                </a:ext>
              </a:extLst>
            </p:cNvPr>
            <p:cNvSpPr/>
            <p:nvPr/>
          </p:nvSpPr>
          <p:spPr bwMode="auto">
            <a:xfrm>
              <a:off x="4483100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ïśḷ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7796B2-6065-4A94-B1DA-CF09F832D163}"/>
                </a:ext>
              </a:extLst>
            </p:cNvPr>
            <p:cNvSpPr/>
            <p:nvPr/>
          </p:nvSpPr>
          <p:spPr bwMode="auto">
            <a:xfrm>
              <a:off x="4579938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îš1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09975B-C1FF-4ED0-A738-BF03A0823256}"/>
                </a:ext>
              </a:extLst>
            </p:cNvPr>
            <p:cNvSpPr/>
            <p:nvPr/>
          </p:nvSpPr>
          <p:spPr bwMode="auto">
            <a:xfrm>
              <a:off x="6948488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ïşļï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C3AB414-8BC4-412E-8F3F-32B5F9877E36}"/>
                </a:ext>
              </a:extLst>
            </p:cNvPr>
            <p:cNvSpPr/>
            <p:nvPr/>
          </p:nvSpPr>
          <p:spPr bwMode="auto">
            <a:xfrm>
              <a:off x="7045325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îśľ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17CD6D7-2E6C-466F-A020-414C28174188}"/>
                </a:ext>
              </a:extLst>
            </p:cNvPr>
            <p:cNvSpPr/>
            <p:nvPr/>
          </p:nvSpPr>
          <p:spPr bwMode="auto">
            <a:xfrm>
              <a:off x="5197475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îS1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F98F08-7CE0-49C2-AA0E-538C2413A16E}"/>
                </a:ext>
              </a:extLst>
            </p:cNvPr>
            <p:cNvSpPr/>
            <p:nvPr/>
          </p:nvSpPr>
          <p:spPr bwMode="auto">
            <a:xfrm>
              <a:off x="5294313" y="5022851"/>
              <a:ext cx="96838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íṥḻï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9E89513-4B7E-42C2-9628-65768A8414E7}"/>
                </a:ext>
              </a:extLst>
            </p:cNvPr>
            <p:cNvSpPr/>
            <p:nvPr/>
          </p:nvSpPr>
          <p:spPr bwMode="auto">
            <a:xfrm>
              <a:off x="7485063" y="5022851"/>
              <a:ext cx="95250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ïşļ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C1AA848-23A6-4765-BCF6-8317AD17C62D}"/>
                </a:ext>
              </a:extLst>
            </p:cNvPr>
            <p:cNvSpPr/>
            <p:nvPr/>
          </p:nvSpPr>
          <p:spPr bwMode="auto">
            <a:xfrm>
              <a:off x="7580313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ïşl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5DFC572-25A5-4827-8C1A-6B713143F1D5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íṡl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5E64F54-A2F8-4960-B921-002B6D05FA30}"/>
                </a:ext>
              </a:extLst>
            </p:cNvPr>
            <p:cNvSpPr/>
            <p:nvPr/>
          </p:nvSpPr>
          <p:spPr bwMode="auto">
            <a:xfrm>
              <a:off x="7405688" y="3044826"/>
              <a:ext cx="241300" cy="738188"/>
            </a:xfrm>
            <a:custGeom>
              <a:avLst/>
              <a:gdLst>
                <a:gd name="T0" fmla="*/ 16 w 109"/>
                <a:gd name="T1" fmla="*/ 332 h 332"/>
                <a:gd name="T2" fmla="*/ 16 w 109"/>
                <a:gd name="T3" fmla="*/ 193 h 332"/>
                <a:gd name="T4" fmla="*/ 47 w 109"/>
                <a:gd name="T5" fmla="*/ 7 h 332"/>
                <a:gd name="T6" fmla="*/ 105 w 109"/>
                <a:gd name="T7" fmla="*/ 84 h 332"/>
                <a:gd name="T8" fmla="*/ 100 w 109"/>
                <a:gd name="T9" fmla="*/ 332 h 332"/>
                <a:gd name="T10" fmla="*/ 16 w 109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32">
                  <a:moveTo>
                    <a:pt x="16" y="332"/>
                  </a:moveTo>
                  <a:cubicBezTo>
                    <a:pt x="16" y="332"/>
                    <a:pt x="17" y="264"/>
                    <a:pt x="16" y="193"/>
                  </a:cubicBezTo>
                  <a:cubicBezTo>
                    <a:pt x="15" y="125"/>
                    <a:pt x="0" y="14"/>
                    <a:pt x="47" y="7"/>
                  </a:cubicBezTo>
                  <a:cubicBezTo>
                    <a:pt x="93" y="0"/>
                    <a:pt x="101" y="44"/>
                    <a:pt x="105" y="84"/>
                  </a:cubicBezTo>
                  <a:cubicBezTo>
                    <a:pt x="109" y="123"/>
                    <a:pt x="109" y="228"/>
                    <a:pt x="100" y="332"/>
                  </a:cubicBezTo>
                  <a:lnTo>
                    <a:pt x="16" y="332"/>
                  </a:ln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iṣľi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75CB1D-C591-431D-8F13-3EE17977A1CC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ïşḷ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7F9086-9548-42AF-9D75-8ED17984B47A}"/>
                </a:ext>
              </a:extLst>
            </p:cNvPr>
            <p:cNvSpPr/>
            <p:nvPr/>
          </p:nvSpPr>
          <p:spPr bwMode="auto">
            <a:xfrm>
              <a:off x="4389438" y="3573463"/>
              <a:ext cx="53975" cy="50800"/>
            </a:xfrm>
            <a:custGeom>
              <a:avLst/>
              <a:gdLst>
                <a:gd name="T0" fmla="*/ 0 w 24"/>
                <a:gd name="T1" fmla="*/ 7 h 23"/>
                <a:gd name="T2" fmla="*/ 24 w 24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3">
                  <a:moveTo>
                    <a:pt x="0" y="7"/>
                  </a:moveTo>
                  <a:cubicBezTo>
                    <a:pt x="0" y="7"/>
                    <a:pt x="21" y="23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išļ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BF09BC6-0F6D-4B69-AD5B-8EA0D82951B5}"/>
                </a:ext>
              </a:extLst>
            </p:cNvPr>
            <p:cNvSpPr/>
            <p:nvPr/>
          </p:nvSpPr>
          <p:spPr bwMode="auto">
            <a:xfrm>
              <a:off x="4510088" y="3532188"/>
              <a:ext cx="58738" cy="50800"/>
            </a:xfrm>
            <a:custGeom>
              <a:avLst/>
              <a:gdLst>
                <a:gd name="T0" fmla="*/ 0 w 27"/>
                <a:gd name="T1" fmla="*/ 6 h 23"/>
                <a:gd name="T2" fmla="*/ 27 w 27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23">
                  <a:moveTo>
                    <a:pt x="0" y="6"/>
                  </a:moveTo>
                  <a:cubicBezTo>
                    <a:pt x="0" y="6"/>
                    <a:pt x="20" y="23"/>
                    <a:pt x="2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ïSḷ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7B05CF7-C817-4FBE-9CF9-8D1E81E72C4A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íṩḷ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EEA3A35-64CE-4E53-981C-566FA6B460BA}"/>
                </a:ext>
              </a:extLst>
            </p:cNvPr>
            <p:cNvSpPr/>
            <p:nvPr/>
          </p:nvSpPr>
          <p:spPr bwMode="auto">
            <a:xfrm>
              <a:off x="4154488" y="3752851"/>
              <a:ext cx="307975" cy="1270000"/>
            </a:xfrm>
            <a:custGeom>
              <a:avLst/>
              <a:gdLst>
                <a:gd name="T0" fmla="*/ 19 w 139"/>
                <a:gd name="T1" fmla="*/ 43 h 572"/>
                <a:gd name="T2" fmla="*/ 76 w 139"/>
                <a:gd name="T3" fmla="*/ 0 h 572"/>
                <a:gd name="T4" fmla="*/ 132 w 139"/>
                <a:gd name="T5" fmla="*/ 102 h 572"/>
                <a:gd name="T6" fmla="*/ 135 w 139"/>
                <a:gd name="T7" fmla="*/ 487 h 572"/>
                <a:gd name="T8" fmla="*/ 39 w 139"/>
                <a:gd name="T9" fmla="*/ 541 h 572"/>
                <a:gd name="T10" fmla="*/ 8 w 139"/>
                <a:gd name="T11" fmla="*/ 262 h 572"/>
                <a:gd name="T12" fmla="*/ 19 w 139"/>
                <a:gd name="T13" fmla="*/ 4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72">
                  <a:moveTo>
                    <a:pt x="19" y="43"/>
                  </a:moveTo>
                  <a:cubicBezTo>
                    <a:pt x="29" y="18"/>
                    <a:pt x="48" y="0"/>
                    <a:pt x="76" y="0"/>
                  </a:cubicBezTo>
                  <a:cubicBezTo>
                    <a:pt x="104" y="0"/>
                    <a:pt x="132" y="14"/>
                    <a:pt x="132" y="102"/>
                  </a:cubicBezTo>
                  <a:cubicBezTo>
                    <a:pt x="132" y="190"/>
                    <a:pt x="139" y="401"/>
                    <a:pt x="135" y="487"/>
                  </a:cubicBezTo>
                  <a:cubicBezTo>
                    <a:pt x="132" y="572"/>
                    <a:pt x="65" y="572"/>
                    <a:pt x="39" y="541"/>
                  </a:cubicBezTo>
                  <a:cubicBezTo>
                    <a:pt x="10" y="506"/>
                    <a:pt x="8" y="301"/>
                    <a:pt x="8" y="262"/>
                  </a:cubicBezTo>
                  <a:cubicBezTo>
                    <a:pt x="7" y="222"/>
                    <a:pt x="0" y="87"/>
                    <a:pt x="19" y="43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îṩļ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A95013B-E616-4FA4-96B5-0EF6E3CE162B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iṣľ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2F7EEB-03F6-4F51-8439-BD92C48B006F}"/>
                </a:ext>
              </a:extLst>
            </p:cNvPr>
            <p:cNvSpPr/>
            <p:nvPr/>
          </p:nvSpPr>
          <p:spPr bwMode="auto">
            <a:xfrm>
              <a:off x="4741863" y="3624263"/>
              <a:ext cx="593725" cy="628650"/>
            </a:xfrm>
            <a:custGeom>
              <a:avLst/>
              <a:gdLst>
                <a:gd name="T0" fmla="*/ 23 w 267"/>
                <a:gd name="T1" fmla="*/ 49 h 283"/>
                <a:gd name="T2" fmla="*/ 198 w 267"/>
                <a:gd name="T3" fmla="*/ 23 h 283"/>
                <a:gd name="T4" fmla="*/ 218 w 267"/>
                <a:gd name="T5" fmla="*/ 5 h 283"/>
                <a:gd name="T6" fmla="*/ 212 w 267"/>
                <a:gd name="T7" fmla="*/ 31 h 283"/>
                <a:gd name="T8" fmla="*/ 267 w 267"/>
                <a:gd name="T9" fmla="*/ 251 h 283"/>
                <a:gd name="T10" fmla="*/ 64 w 267"/>
                <a:gd name="T11" fmla="*/ 263 h 283"/>
                <a:gd name="T12" fmla="*/ 48 w 267"/>
                <a:gd name="T13" fmla="*/ 278 h 283"/>
                <a:gd name="T14" fmla="*/ 52 w 267"/>
                <a:gd name="T15" fmla="*/ 255 h 283"/>
                <a:gd name="T16" fmla="*/ 13 w 267"/>
                <a:gd name="T17" fmla="*/ 61 h 283"/>
                <a:gd name="T18" fmla="*/ 4 w 267"/>
                <a:gd name="T19" fmla="*/ 39 h 283"/>
                <a:gd name="T20" fmla="*/ 23 w 267"/>
                <a:gd name="T21" fmla="*/ 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83">
                  <a:moveTo>
                    <a:pt x="23" y="49"/>
                  </a:moveTo>
                  <a:cubicBezTo>
                    <a:pt x="23" y="49"/>
                    <a:pt x="117" y="12"/>
                    <a:pt x="198" y="23"/>
                  </a:cubicBezTo>
                  <a:cubicBezTo>
                    <a:pt x="198" y="23"/>
                    <a:pt x="211" y="0"/>
                    <a:pt x="218" y="5"/>
                  </a:cubicBezTo>
                  <a:cubicBezTo>
                    <a:pt x="224" y="10"/>
                    <a:pt x="212" y="31"/>
                    <a:pt x="212" y="31"/>
                  </a:cubicBezTo>
                  <a:cubicBezTo>
                    <a:pt x="212" y="31"/>
                    <a:pt x="261" y="101"/>
                    <a:pt x="267" y="251"/>
                  </a:cubicBezTo>
                  <a:cubicBezTo>
                    <a:pt x="267" y="251"/>
                    <a:pt x="193" y="276"/>
                    <a:pt x="64" y="263"/>
                  </a:cubicBezTo>
                  <a:cubicBezTo>
                    <a:pt x="64" y="263"/>
                    <a:pt x="55" y="283"/>
                    <a:pt x="48" y="278"/>
                  </a:cubicBezTo>
                  <a:cubicBezTo>
                    <a:pt x="40" y="272"/>
                    <a:pt x="52" y="255"/>
                    <a:pt x="52" y="255"/>
                  </a:cubicBezTo>
                  <a:cubicBezTo>
                    <a:pt x="52" y="255"/>
                    <a:pt x="9" y="165"/>
                    <a:pt x="13" y="61"/>
                  </a:cubicBezTo>
                  <a:cubicBezTo>
                    <a:pt x="13" y="61"/>
                    <a:pt x="0" y="47"/>
                    <a:pt x="4" y="39"/>
                  </a:cubicBezTo>
                  <a:cubicBezTo>
                    <a:pt x="8" y="32"/>
                    <a:pt x="23" y="49"/>
                    <a:pt x="23" y="49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ïṣļî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21DF8F-6A35-4256-9AEA-826038FD1FE5}"/>
                </a:ext>
              </a:extLst>
            </p:cNvPr>
            <p:cNvSpPr/>
            <p:nvPr/>
          </p:nvSpPr>
          <p:spPr bwMode="auto">
            <a:xfrm>
              <a:off x="5035550" y="3933826"/>
              <a:ext cx="49213" cy="47625"/>
            </a:xfrm>
            <a:prstGeom prst="ellipse">
              <a:avLst/>
            </a:pr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îśl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1F4A3A-2113-4FD4-A884-2C998DB7952E}"/>
                </a:ext>
              </a:extLst>
            </p:cNvPr>
            <p:cNvSpPr/>
            <p:nvPr/>
          </p:nvSpPr>
          <p:spPr bwMode="auto">
            <a:xfrm>
              <a:off x="5070475" y="3797301"/>
              <a:ext cx="82550" cy="144463"/>
            </a:xfrm>
            <a:custGeom>
              <a:avLst/>
              <a:gdLst>
                <a:gd name="T0" fmla="*/ 37 w 37"/>
                <a:gd name="T1" fmla="*/ 0 h 65"/>
                <a:gd name="T2" fmla="*/ 0 w 37"/>
                <a:gd name="T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65">
                  <a:moveTo>
                    <a:pt x="37" y="0"/>
                  </a:moveTo>
                  <a:cubicBezTo>
                    <a:pt x="37" y="0"/>
                    <a:pt x="6" y="31"/>
                    <a:pt x="0" y="65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iṥlî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2861C7D-DFAD-4877-A36A-D28B5FB60B82}"/>
                </a:ext>
              </a:extLst>
            </p:cNvPr>
            <p:cNvSpPr/>
            <p:nvPr/>
          </p:nvSpPr>
          <p:spPr bwMode="auto">
            <a:xfrm>
              <a:off x="5076825" y="3967163"/>
              <a:ext cx="115888" cy="63500"/>
            </a:xfrm>
            <a:custGeom>
              <a:avLst/>
              <a:gdLst>
                <a:gd name="T0" fmla="*/ 0 w 52"/>
                <a:gd name="T1" fmla="*/ 0 h 29"/>
                <a:gd name="T2" fmla="*/ 52 w 5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29">
                  <a:moveTo>
                    <a:pt x="0" y="0"/>
                  </a:moveTo>
                  <a:cubicBezTo>
                    <a:pt x="0" y="0"/>
                    <a:pt x="25" y="2"/>
                    <a:pt x="52" y="29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iŝļi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E3AB2A-E2F8-44B7-A2D8-5FD789D6A07B}"/>
                </a:ext>
              </a:extLst>
            </p:cNvPr>
            <p:cNvSpPr/>
            <p:nvPr/>
          </p:nvSpPr>
          <p:spPr bwMode="auto">
            <a:xfrm>
              <a:off x="4886325" y="3862388"/>
              <a:ext cx="158750" cy="90488"/>
            </a:xfrm>
            <a:custGeom>
              <a:avLst/>
              <a:gdLst>
                <a:gd name="T0" fmla="*/ 0 w 71"/>
                <a:gd name="T1" fmla="*/ 0 h 41"/>
                <a:gd name="T2" fmla="*/ 71 w 71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41">
                  <a:moveTo>
                    <a:pt x="0" y="0"/>
                  </a:moveTo>
                  <a:cubicBezTo>
                    <a:pt x="0" y="0"/>
                    <a:pt x="43" y="7"/>
                    <a:pt x="71" y="4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ï$1î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36C001-CB10-4EA1-A0FD-70EC74FF91B7}"/>
                </a:ext>
              </a:extLst>
            </p:cNvPr>
            <p:cNvSpPr/>
            <p:nvPr/>
          </p:nvSpPr>
          <p:spPr bwMode="auto">
            <a:xfrm>
              <a:off x="4979988" y="3970338"/>
              <a:ext cx="68263" cy="133350"/>
            </a:xfrm>
            <a:custGeom>
              <a:avLst/>
              <a:gdLst>
                <a:gd name="T0" fmla="*/ 31 w 31"/>
                <a:gd name="T1" fmla="*/ 0 h 60"/>
                <a:gd name="T2" fmla="*/ 0 w 31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60">
                  <a:moveTo>
                    <a:pt x="31" y="0"/>
                  </a:moveTo>
                  <a:cubicBezTo>
                    <a:pt x="31" y="0"/>
                    <a:pt x="3" y="22"/>
                    <a:pt x="0" y="6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îs1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2AA6D55-EA01-4890-A678-5275186AB417}"/>
                </a:ext>
              </a:extLst>
            </p:cNvPr>
            <p:cNvSpPr/>
            <p:nvPr/>
          </p:nvSpPr>
          <p:spPr bwMode="auto">
            <a:xfrm>
              <a:off x="6140450" y="3560763"/>
              <a:ext cx="730250" cy="674688"/>
            </a:xfrm>
            <a:custGeom>
              <a:avLst/>
              <a:gdLst>
                <a:gd name="T0" fmla="*/ 0 w 329"/>
                <a:gd name="T1" fmla="*/ 21 h 304"/>
                <a:gd name="T2" fmla="*/ 288 w 329"/>
                <a:gd name="T3" fmla="*/ 21 h 304"/>
                <a:gd name="T4" fmla="*/ 311 w 329"/>
                <a:gd name="T5" fmla="*/ 3 h 304"/>
                <a:gd name="T6" fmla="*/ 304 w 329"/>
                <a:gd name="T7" fmla="*/ 29 h 304"/>
                <a:gd name="T8" fmla="*/ 308 w 329"/>
                <a:gd name="T9" fmla="*/ 274 h 304"/>
                <a:gd name="T10" fmla="*/ 11 w 329"/>
                <a:gd name="T11" fmla="*/ 278 h 304"/>
                <a:gd name="T12" fmla="*/ 0 w 329"/>
                <a:gd name="T13" fmla="*/ 2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04">
                  <a:moveTo>
                    <a:pt x="0" y="21"/>
                  </a:moveTo>
                  <a:cubicBezTo>
                    <a:pt x="0" y="21"/>
                    <a:pt x="142" y="0"/>
                    <a:pt x="288" y="21"/>
                  </a:cubicBezTo>
                  <a:cubicBezTo>
                    <a:pt x="288" y="21"/>
                    <a:pt x="301" y="0"/>
                    <a:pt x="311" y="3"/>
                  </a:cubicBezTo>
                  <a:cubicBezTo>
                    <a:pt x="320" y="6"/>
                    <a:pt x="304" y="29"/>
                    <a:pt x="304" y="29"/>
                  </a:cubicBezTo>
                  <a:cubicBezTo>
                    <a:pt x="304" y="29"/>
                    <a:pt x="329" y="138"/>
                    <a:pt x="308" y="274"/>
                  </a:cubicBezTo>
                  <a:cubicBezTo>
                    <a:pt x="308" y="274"/>
                    <a:pt x="146" y="304"/>
                    <a:pt x="11" y="278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íŝľ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549430-D1A9-499D-BDC1-ADB6BF3BB02D}"/>
                </a:ext>
              </a:extLst>
            </p:cNvPr>
            <p:cNvSpPr/>
            <p:nvPr/>
          </p:nvSpPr>
          <p:spPr bwMode="auto">
            <a:xfrm>
              <a:off x="6726238" y="3638551"/>
              <a:ext cx="104775" cy="541338"/>
            </a:xfrm>
            <a:custGeom>
              <a:avLst/>
              <a:gdLst>
                <a:gd name="T0" fmla="*/ 26 w 47"/>
                <a:gd name="T1" fmla="*/ 1 h 244"/>
                <a:gd name="T2" fmla="*/ 45 w 47"/>
                <a:gd name="T3" fmla="*/ 121 h 244"/>
                <a:gd name="T4" fmla="*/ 38 w 47"/>
                <a:gd name="T5" fmla="*/ 240 h 244"/>
                <a:gd name="T6" fmla="*/ 14 w 47"/>
                <a:gd name="T7" fmla="*/ 244 h 244"/>
                <a:gd name="T8" fmla="*/ 26 w 47"/>
                <a:gd name="T9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44">
                  <a:moveTo>
                    <a:pt x="26" y="1"/>
                  </a:moveTo>
                  <a:cubicBezTo>
                    <a:pt x="40" y="0"/>
                    <a:pt x="42" y="64"/>
                    <a:pt x="45" y="121"/>
                  </a:cubicBezTo>
                  <a:cubicBezTo>
                    <a:pt x="47" y="179"/>
                    <a:pt x="38" y="240"/>
                    <a:pt x="38" y="240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0" y="4"/>
                    <a:pt x="26" y="1"/>
                  </a:cubicBezTo>
                  <a:close/>
                </a:path>
              </a:pathLst>
            </a:custGeom>
            <a:solidFill>
              <a:srgbClr val="C7D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íślî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2F3CAC-A325-4EC8-8F70-328049543815}"/>
                </a:ext>
              </a:extLst>
            </p:cNvPr>
            <p:cNvSpPr/>
            <p:nvPr/>
          </p:nvSpPr>
          <p:spPr bwMode="auto">
            <a:xfrm>
              <a:off x="6453188" y="3730626"/>
              <a:ext cx="260350" cy="65088"/>
            </a:xfrm>
            <a:custGeom>
              <a:avLst/>
              <a:gdLst>
                <a:gd name="T0" fmla="*/ 0 w 117"/>
                <a:gd name="T1" fmla="*/ 29 h 29"/>
                <a:gd name="T2" fmla="*/ 117 w 117"/>
                <a:gd name="T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29">
                  <a:moveTo>
                    <a:pt x="0" y="29"/>
                  </a:moveTo>
                  <a:cubicBezTo>
                    <a:pt x="0" y="29"/>
                    <a:pt x="45" y="29"/>
                    <a:pt x="11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îṩḻi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30E922-1324-44A7-8A2B-C9BBFD87F827}"/>
                </a:ext>
              </a:extLst>
            </p:cNvPr>
            <p:cNvSpPr/>
            <p:nvPr/>
          </p:nvSpPr>
          <p:spPr bwMode="auto">
            <a:xfrm>
              <a:off x="6475413" y="3967163"/>
              <a:ext cx="188913" cy="44450"/>
            </a:xfrm>
            <a:custGeom>
              <a:avLst/>
              <a:gdLst>
                <a:gd name="T0" fmla="*/ 0 w 85"/>
                <a:gd name="T1" fmla="*/ 0 h 20"/>
                <a:gd name="T2" fmla="*/ 85 w 85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20">
                  <a:moveTo>
                    <a:pt x="0" y="0"/>
                  </a:moveTo>
                  <a:cubicBezTo>
                    <a:pt x="0" y="0"/>
                    <a:pt x="41" y="17"/>
                    <a:pt x="85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ïš1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DC75AF6-2991-43A9-9117-8F8E7874FA1F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iṧľï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C5890F-6322-4598-A5DD-8DC8EA14AA19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ïšḻ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0DFAF1-A978-4314-9969-1112BB07DB45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îṣ1î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F64B2F5-AB9A-4CE8-8484-14B795F39F83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ïślï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A60966-3FAD-48B2-8FB1-832A988321B4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íṡļï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E864E0-C76F-4E32-B835-BB8106263DFB}"/>
                </a:ext>
              </a:extLst>
            </p:cNvPr>
            <p:cNvSpPr/>
            <p:nvPr/>
          </p:nvSpPr>
          <p:spPr bwMode="auto">
            <a:xfrm>
              <a:off x="6875463" y="3763963"/>
              <a:ext cx="307975" cy="1254125"/>
            </a:xfrm>
            <a:custGeom>
              <a:avLst/>
              <a:gdLst>
                <a:gd name="T0" fmla="*/ 19 w 139"/>
                <a:gd name="T1" fmla="*/ 36 h 565"/>
                <a:gd name="T2" fmla="*/ 76 w 139"/>
                <a:gd name="T3" fmla="*/ 0 h 565"/>
                <a:gd name="T4" fmla="*/ 132 w 139"/>
                <a:gd name="T5" fmla="*/ 95 h 565"/>
                <a:gd name="T6" fmla="*/ 135 w 139"/>
                <a:gd name="T7" fmla="*/ 480 h 565"/>
                <a:gd name="T8" fmla="*/ 39 w 139"/>
                <a:gd name="T9" fmla="*/ 534 h 565"/>
                <a:gd name="T10" fmla="*/ 7 w 139"/>
                <a:gd name="T11" fmla="*/ 255 h 565"/>
                <a:gd name="T12" fmla="*/ 19 w 139"/>
                <a:gd name="T13" fmla="*/ 36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65">
                  <a:moveTo>
                    <a:pt x="19" y="36"/>
                  </a:moveTo>
                  <a:cubicBezTo>
                    <a:pt x="29" y="11"/>
                    <a:pt x="48" y="0"/>
                    <a:pt x="76" y="0"/>
                  </a:cubicBezTo>
                  <a:cubicBezTo>
                    <a:pt x="104" y="0"/>
                    <a:pt x="132" y="8"/>
                    <a:pt x="132" y="95"/>
                  </a:cubicBezTo>
                  <a:cubicBezTo>
                    <a:pt x="132" y="183"/>
                    <a:pt x="139" y="394"/>
                    <a:pt x="135" y="480"/>
                  </a:cubicBezTo>
                  <a:cubicBezTo>
                    <a:pt x="132" y="565"/>
                    <a:pt x="65" y="565"/>
                    <a:pt x="39" y="534"/>
                  </a:cubicBezTo>
                  <a:cubicBezTo>
                    <a:pt x="10" y="499"/>
                    <a:pt x="8" y="294"/>
                    <a:pt x="7" y="255"/>
                  </a:cubicBezTo>
                  <a:cubicBezTo>
                    <a:pt x="7" y="215"/>
                    <a:pt x="0" y="80"/>
                    <a:pt x="19" y="3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îṧḻ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08D9FA-F96C-46FE-95AC-79489D4FF5ED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îṩļ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C5E90F-A73D-4645-B3CE-AB39FC37F0F7}"/>
                </a:ext>
              </a:extLst>
            </p:cNvPr>
            <p:cNvSpPr/>
            <p:nvPr/>
          </p:nvSpPr>
          <p:spPr bwMode="auto">
            <a:xfrm>
              <a:off x="4483100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í$l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57A883-4AA5-4C21-8393-D97A8FE19FE1}"/>
                </a:ext>
              </a:extLst>
            </p:cNvPr>
            <p:cNvSpPr/>
            <p:nvPr/>
          </p:nvSpPr>
          <p:spPr bwMode="auto">
            <a:xfrm>
              <a:off x="4579938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iś1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1E0B07-F719-4F5B-94FB-1383ABB4ACCE}"/>
                </a:ext>
              </a:extLst>
            </p:cNvPr>
            <p:cNvSpPr/>
            <p:nvPr/>
          </p:nvSpPr>
          <p:spPr bwMode="auto">
            <a:xfrm>
              <a:off x="6948488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íṡḷï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56FB45-88D1-451A-8BE7-36FB8628D1CE}"/>
                </a:ext>
              </a:extLst>
            </p:cNvPr>
            <p:cNvSpPr/>
            <p:nvPr/>
          </p:nvSpPr>
          <p:spPr bwMode="auto">
            <a:xfrm>
              <a:off x="7045325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íšļ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FE6A78-2994-4F33-9869-04520E5C93C9}"/>
                </a:ext>
              </a:extLst>
            </p:cNvPr>
            <p:cNvSpPr/>
            <p:nvPr/>
          </p:nvSpPr>
          <p:spPr bwMode="auto">
            <a:xfrm>
              <a:off x="5197475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iSľí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424FD0-4FE4-4B04-9A86-02D2C7DCCD66}"/>
                </a:ext>
              </a:extLst>
            </p:cNvPr>
            <p:cNvSpPr/>
            <p:nvPr/>
          </p:nvSpPr>
          <p:spPr bwMode="auto">
            <a:xfrm>
              <a:off x="5294313" y="5022851"/>
              <a:ext cx="96838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îŝľ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C779C91-4B99-4CEB-9F75-9D111C4169D2}"/>
                </a:ext>
              </a:extLst>
            </p:cNvPr>
            <p:cNvSpPr/>
            <p:nvPr/>
          </p:nvSpPr>
          <p:spPr bwMode="auto">
            <a:xfrm>
              <a:off x="7485063" y="5022851"/>
              <a:ext cx="95250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íṥḻï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8B2501-4B96-423F-92E7-B45E93E6A1F9}"/>
                </a:ext>
              </a:extLst>
            </p:cNvPr>
            <p:cNvSpPr/>
            <p:nvPr/>
          </p:nvSpPr>
          <p:spPr bwMode="auto">
            <a:xfrm>
              <a:off x="7580313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îŝ1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681DCA-7587-4E7D-9A0C-831F14D69956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ïŝ1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56A118-E70A-4B21-9AFE-563C7E5984F5}"/>
                </a:ext>
              </a:extLst>
            </p:cNvPr>
            <p:cNvSpPr/>
            <p:nvPr/>
          </p:nvSpPr>
          <p:spPr bwMode="auto">
            <a:xfrm>
              <a:off x="7405688" y="3044826"/>
              <a:ext cx="241300" cy="738188"/>
            </a:xfrm>
            <a:custGeom>
              <a:avLst/>
              <a:gdLst>
                <a:gd name="T0" fmla="*/ 16 w 109"/>
                <a:gd name="T1" fmla="*/ 332 h 332"/>
                <a:gd name="T2" fmla="*/ 16 w 109"/>
                <a:gd name="T3" fmla="*/ 193 h 332"/>
                <a:gd name="T4" fmla="*/ 47 w 109"/>
                <a:gd name="T5" fmla="*/ 7 h 332"/>
                <a:gd name="T6" fmla="*/ 105 w 109"/>
                <a:gd name="T7" fmla="*/ 84 h 332"/>
                <a:gd name="T8" fmla="*/ 100 w 109"/>
                <a:gd name="T9" fmla="*/ 332 h 332"/>
                <a:gd name="T10" fmla="*/ 16 w 109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32">
                  <a:moveTo>
                    <a:pt x="16" y="332"/>
                  </a:moveTo>
                  <a:cubicBezTo>
                    <a:pt x="16" y="332"/>
                    <a:pt x="17" y="264"/>
                    <a:pt x="16" y="193"/>
                  </a:cubicBezTo>
                  <a:cubicBezTo>
                    <a:pt x="15" y="125"/>
                    <a:pt x="0" y="14"/>
                    <a:pt x="47" y="7"/>
                  </a:cubicBezTo>
                  <a:cubicBezTo>
                    <a:pt x="93" y="0"/>
                    <a:pt x="101" y="44"/>
                    <a:pt x="105" y="84"/>
                  </a:cubicBezTo>
                  <a:cubicBezTo>
                    <a:pt x="109" y="123"/>
                    <a:pt x="109" y="228"/>
                    <a:pt x="100" y="332"/>
                  </a:cubicBezTo>
                  <a:lnTo>
                    <a:pt x="16" y="332"/>
                  </a:ln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íşľï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BFF9AD-F4DB-454B-8310-BA998F546E72}"/>
                </a:ext>
              </a:extLst>
            </p:cNvPr>
            <p:cNvSpPr/>
            <p:nvPr/>
          </p:nvSpPr>
          <p:spPr bwMode="auto">
            <a:xfrm>
              <a:off x="5570538" y="3011488"/>
              <a:ext cx="1162050" cy="1157288"/>
            </a:xfrm>
            <a:custGeom>
              <a:avLst/>
              <a:gdLst>
                <a:gd name="T0" fmla="*/ 476 w 524"/>
                <a:gd name="T1" fmla="*/ 302 h 521"/>
                <a:gd name="T2" fmla="*/ 477 w 524"/>
                <a:gd name="T3" fmla="*/ 131 h 521"/>
                <a:gd name="T4" fmla="*/ 377 w 524"/>
                <a:gd name="T5" fmla="*/ 32 h 521"/>
                <a:gd name="T6" fmla="*/ 368 w 524"/>
                <a:gd name="T7" fmla="*/ 0 h 521"/>
                <a:gd name="T8" fmla="*/ 317 w 524"/>
                <a:gd name="T9" fmla="*/ 1 h 521"/>
                <a:gd name="T10" fmla="*/ 223 w 524"/>
                <a:gd name="T11" fmla="*/ 4 h 521"/>
                <a:gd name="T12" fmla="*/ 223 w 524"/>
                <a:gd name="T13" fmla="*/ 4 h 521"/>
                <a:gd name="T14" fmla="*/ 196 w 524"/>
                <a:gd name="T15" fmla="*/ 5 h 521"/>
                <a:gd name="T16" fmla="*/ 195 w 524"/>
                <a:gd name="T17" fmla="*/ 5 h 521"/>
                <a:gd name="T18" fmla="*/ 140 w 524"/>
                <a:gd name="T19" fmla="*/ 8 h 521"/>
                <a:gd name="T20" fmla="*/ 139 w 524"/>
                <a:gd name="T21" fmla="*/ 8 h 521"/>
                <a:gd name="T22" fmla="*/ 111 w 524"/>
                <a:gd name="T23" fmla="*/ 9 h 521"/>
                <a:gd name="T24" fmla="*/ 111 w 524"/>
                <a:gd name="T25" fmla="*/ 9 h 521"/>
                <a:gd name="T26" fmla="*/ 180 w 524"/>
                <a:gd name="T27" fmla="*/ 34 h 521"/>
                <a:gd name="T28" fmla="*/ 181 w 524"/>
                <a:gd name="T29" fmla="*/ 59 h 521"/>
                <a:gd name="T30" fmla="*/ 36 w 524"/>
                <a:gd name="T31" fmla="*/ 161 h 521"/>
                <a:gd name="T32" fmla="*/ 0 w 524"/>
                <a:gd name="T33" fmla="*/ 293 h 521"/>
                <a:gd name="T34" fmla="*/ 6 w 524"/>
                <a:gd name="T35" fmla="*/ 512 h 521"/>
                <a:gd name="T36" fmla="*/ 474 w 524"/>
                <a:gd name="T37" fmla="*/ 521 h 521"/>
                <a:gd name="T38" fmla="*/ 476 w 524"/>
                <a:gd name="T39" fmla="*/ 302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4" h="521">
                  <a:moveTo>
                    <a:pt x="476" y="302"/>
                  </a:moveTo>
                  <a:cubicBezTo>
                    <a:pt x="476" y="302"/>
                    <a:pt x="524" y="250"/>
                    <a:pt x="477" y="131"/>
                  </a:cubicBezTo>
                  <a:cubicBezTo>
                    <a:pt x="464" y="100"/>
                    <a:pt x="420" y="40"/>
                    <a:pt x="377" y="32"/>
                  </a:cubicBezTo>
                  <a:cubicBezTo>
                    <a:pt x="380" y="20"/>
                    <a:pt x="375" y="7"/>
                    <a:pt x="368" y="0"/>
                  </a:cubicBezTo>
                  <a:cubicBezTo>
                    <a:pt x="351" y="0"/>
                    <a:pt x="334" y="0"/>
                    <a:pt x="317" y="1"/>
                  </a:cubicBezTo>
                  <a:cubicBezTo>
                    <a:pt x="287" y="1"/>
                    <a:pt x="256" y="2"/>
                    <a:pt x="223" y="4"/>
                  </a:cubicBezTo>
                  <a:cubicBezTo>
                    <a:pt x="223" y="4"/>
                    <a:pt x="223" y="4"/>
                    <a:pt x="223" y="4"/>
                  </a:cubicBezTo>
                  <a:cubicBezTo>
                    <a:pt x="214" y="4"/>
                    <a:pt x="205" y="4"/>
                    <a:pt x="196" y="5"/>
                  </a:cubicBezTo>
                  <a:cubicBezTo>
                    <a:pt x="196" y="5"/>
                    <a:pt x="195" y="5"/>
                    <a:pt x="195" y="5"/>
                  </a:cubicBezTo>
                  <a:cubicBezTo>
                    <a:pt x="176" y="6"/>
                    <a:pt x="158" y="7"/>
                    <a:pt x="140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0" y="8"/>
                    <a:pt x="120" y="9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36" y="33"/>
                    <a:pt x="180" y="34"/>
                    <a:pt x="180" y="34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90" y="75"/>
                    <a:pt x="48" y="110"/>
                    <a:pt x="36" y="161"/>
                  </a:cubicBezTo>
                  <a:cubicBezTo>
                    <a:pt x="25" y="213"/>
                    <a:pt x="0" y="293"/>
                    <a:pt x="0" y="293"/>
                  </a:cubicBezTo>
                  <a:cubicBezTo>
                    <a:pt x="6" y="512"/>
                    <a:pt x="6" y="512"/>
                    <a:pt x="6" y="512"/>
                  </a:cubicBezTo>
                  <a:cubicBezTo>
                    <a:pt x="474" y="521"/>
                    <a:pt x="474" y="521"/>
                    <a:pt x="474" y="521"/>
                  </a:cubicBezTo>
                  <a:lnTo>
                    <a:pt x="476" y="302"/>
                  </a:ln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íŝl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89EF39-40D2-40B8-994A-053ED64AD3E9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ïsḻ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77BCB44-DFE5-4EC7-8275-340FEC7F761B}"/>
                </a:ext>
              </a:extLst>
            </p:cNvPr>
            <p:cNvSpPr/>
            <p:nvPr/>
          </p:nvSpPr>
          <p:spPr bwMode="auto">
            <a:xfrm>
              <a:off x="4314825" y="3406776"/>
              <a:ext cx="719138" cy="401638"/>
            </a:xfrm>
            <a:custGeom>
              <a:avLst/>
              <a:gdLst>
                <a:gd name="T0" fmla="*/ 57 w 324"/>
                <a:gd name="T1" fmla="*/ 126 h 181"/>
                <a:gd name="T2" fmla="*/ 1 w 324"/>
                <a:gd name="T3" fmla="*/ 50 h 181"/>
                <a:gd name="T4" fmla="*/ 9 w 324"/>
                <a:gd name="T5" fmla="*/ 44 h 181"/>
                <a:gd name="T6" fmla="*/ 35 w 324"/>
                <a:gd name="T7" fmla="*/ 53 h 181"/>
                <a:gd name="T8" fmla="*/ 82 w 324"/>
                <a:gd name="T9" fmla="*/ 33 h 181"/>
                <a:gd name="T10" fmla="*/ 86 w 324"/>
                <a:gd name="T11" fmla="*/ 6 h 181"/>
                <a:gd name="T12" fmla="*/ 95 w 324"/>
                <a:gd name="T13" fmla="*/ 3 h 181"/>
                <a:gd name="T14" fmla="*/ 135 w 324"/>
                <a:gd name="T15" fmla="*/ 72 h 181"/>
                <a:gd name="T16" fmla="*/ 182 w 324"/>
                <a:gd name="T17" fmla="*/ 61 h 181"/>
                <a:gd name="T18" fmla="*/ 293 w 324"/>
                <a:gd name="T19" fmla="*/ 80 h 181"/>
                <a:gd name="T20" fmla="*/ 283 w 324"/>
                <a:gd name="T21" fmla="*/ 163 h 181"/>
                <a:gd name="T22" fmla="*/ 57 w 324"/>
                <a:gd name="T23" fmla="*/ 1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181">
                  <a:moveTo>
                    <a:pt x="57" y="126"/>
                  </a:moveTo>
                  <a:cubicBezTo>
                    <a:pt x="57" y="126"/>
                    <a:pt x="16" y="116"/>
                    <a:pt x="1" y="50"/>
                  </a:cubicBezTo>
                  <a:cubicBezTo>
                    <a:pt x="0" y="46"/>
                    <a:pt x="4" y="42"/>
                    <a:pt x="9" y="44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49" y="36"/>
                    <a:pt x="82" y="33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2"/>
                    <a:pt x="92" y="0"/>
                    <a:pt x="95" y="3"/>
                  </a:cubicBezTo>
                  <a:cubicBezTo>
                    <a:pt x="109" y="14"/>
                    <a:pt x="133" y="40"/>
                    <a:pt x="135" y="72"/>
                  </a:cubicBezTo>
                  <a:cubicBezTo>
                    <a:pt x="135" y="72"/>
                    <a:pt x="154" y="77"/>
                    <a:pt x="182" y="61"/>
                  </a:cubicBezTo>
                  <a:cubicBezTo>
                    <a:pt x="209" y="45"/>
                    <a:pt x="261" y="31"/>
                    <a:pt x="293" y="80"/>
                  </a:cubicBezTo>
                  <a:cubicBezTo>
                    <a:pt x="324" y="129"/>
                    <a:pt x="283" y="163"/>
                    <a:pt x="283" y="163"/>
                  </a:cubicBezTo>
                  <a:cubicBezTo>
                    <a:pt x="283" y="163"/>
                    <a:pt x="98" y="181"/>
                    <a:pt x="57" y="126"/>
                  </a:cubicBez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íŝ1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CEBD79-179D-4545-81D4-DDD6CDCAD431}"/>
                </a:ext>
              </a:extLst>
            </p:cNvPr>
            <p:cNvSpPr/>
            <p:nvPr/>
          </p:nvSpPr>
          <p:spPr bwMode="auto">
            <a:xfrm>
              <a:off x="4389438" y="3573463"/>
              <a:ext cx="53975" cy="50800"/>
            </a:xfrm>
            <a:custGeom>
              <a:avLst/>
              <a:gdLst>
                <a:gd name="T0" fmla="*/ 0 w 24"/>
                <a:gd name="T1" fmla="*/ 7 h 23"/>
                <a:gd name="T2" fmla="*/ 24 w 24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3">
                  <a:moveTo>
                    <a:pt x="0" y="7"/>
                  </a:moveTo>
                  <a:cubicBezTo>
                    <a:pt x="0" y="7"/>
                    <a:pt x="21" y="23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íṣḻ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882CAD-976B-4D2D-82F3-4108EAC6D171}"/>
                </a:ext>
              </a:extLst>
            </p:cNvPr>
            <p:cNvSpPr/>
            <p:nvPr/>
          </p:nvSpPr>
          <p:spPr bwMode="auto">
            <a:xfrm>
              <a:off x="4510088" y="3532188"/>
              <a:ext cx="58738" cy="50800"/>
            </a:xfrm>
            <a:custGeom>
              <a:avLst/>
              <a:gdLst>
                <a:gd name="T0" fmla="*/ 0 w 27"/>
                <a:gd name="T1" fmla="*/ 6 h 23"/>
                <a:gd name="T2" fmla="*/ 27 w 27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23">
                  <a:moveTo>
                    <a:pt x="0" y="6"/>
                  </a:moveTo>
                  <a:cubicBezTo>
                    <a:pt x="0" y="6"/>
                    <a:pt x="20" y="23"/>
                    <a:pt x="2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í$1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9B1441-5C83-4884-BEE9-8B7D0E60DFC0}"/>
                </a:ext>
              </a:extLst>
            </p:cNvPr>
            <p:cNvSpPr/>
            <p:nvPr/>
          </p:nvSpPr>
          <p:spPr bwMode="auto">
            <a:xfrm>
              <a:off x="4729163" y="3573463"/>
              <a:ext cx="161925" cy="155575"/>
            </a:xfrm>
            <a:custGeom>
              <a:avLst/>
              <a:gdLst>
                <a:gd name="T0" fmla="*/ 73 w 73"/>
                <a:gd name="T1" fmla="*/ 0 h 70"/>
                <a:gd name="T2" fmla="*/ 26 w 73"/>
                <a:gd name="T3" fmla="*/ 52 h 70"/>
                <a:gd name="T4" fmla="*/ 3 w 73"/>
                <a:gd name="T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70">
                  <a:moveTo>
                    <a:pt x="73" y="0"/>
                  </a:moveTo>
                  <a:cubicBezTo>
                    <a:pt x="73" y="0"/>
                    <a:pt x="19" y="0"/>
                    <a:pt x="26" y="52"/>
                  </a:cubicBezTo>
                  <a:cubicBezTo>
                    <a:pt x="26" y="52"/>
                    <a:pt x="0" y="51"/>
                    <a:pt x="3" y="7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îṥḷ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4A2E32-DCE6-418E-B4F5-9897C65FFBF1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ïṧl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EBEC5F-AF7D-42A7-8C82-ECF25D21FE3B}"/>
                </a:ext>
              </a:extLst>
            </p:cNvPr>
            <p:cNvSpPr/>
            <p:nvPr/>
          </p:nvSpPr>
          <p:spPr bwMode="auto">
            <a:xfrm>
              <a:off x="4154488" y="3752851"/>
              <a:ext cx="307975" cy="1270000"/>
            </a:xfrm>
            <a:custGeom>
              <a:avLst/>
              <a:gdLst>
                <a:gd name="T0" fmla="*/ 19 w 139"/>
                <a:gd name="T1" fmla="*/ 43 h 572"/>
                <a:gd name="T2" fmla="*/ 76 w 139"/>
                <a:gd name="T3" fmla="*/ 0 h 572"/>
                <a:gd name="T4" fmla="*/ 132 w 139"/>
                <a:gd name="T5" fmla="*/ 102 h 572"/>
                <a:gd name="T6" fmla="*/ 135 w 139"/>
                <a:gd name="T7" fmla="*/ 487 h 572"/>
                <a:gd name="T8" fmla="*/ 39 w 139"/>
                <a:gd name="T9" fmla="*/ 541 h 572"/>
                <a:gd name="T10" fmla="*/ 8 w 139"/>
                <a:gd name="T11" fmla="*/ 262 h 572"/>
                <a:gd name="T12" fmla="*/ 19 w 139"/>
                <a:gd name="T13" fmla="*/ 4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72">
                  <a:moveTo>
                    <a:pt x="19" y="43"/>
                  </a:moveTo>
                  <a:cubicBezTo>
                    <a:pt x="29" y="18"/>
                    <a:pt x="48" y="0"/>
                    <a:pt x="76" y="0"/>
                  </a:cubicBezTo>
                  <a:cubicBezTo>
                    <a:pt x="104" y="0"/>
                    <a:pt x="132" y="14"/>
                    <a:pt x="132" y="102"/>
                  </a:cubicBezTo>
                  <a:cubicBezTo>
                    <a:pt x="132" y="190"/>
                    <a:pt x="139" y="401"/>
                    <a:pt x="135" y="487"/>
                  </a:cubicBezTo>
                  <a:cubicBezTo>
                    <a:pt x="132" y="572"/>
                    <a:pt x="65" y="572"/>
                    <a:pt x="39" y="541"/>
                  </a:cubicBezTo>
                  <a:cubicBezTo>
                    <a:pt x="10" y="506"/>
                    <a:pt x="8" y="301"/>
                    <a:pt x="8" y="262"/>
                  </a:cubicBezTo>
                  <a:cubicBezTo>
                    <a:pt x="7" y="222"/>
                    <a:pt x="0" y="87"/>
                    <a:pt x="19" y="43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is1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451E7F-AF4A-4EED-A017-D69F713D33E2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ïSl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DB1D19-BBA4-4C8E-B1F2-067C9A39C78B}"/>
                </a:ext>
              </a:extLst>
            </p:cNvPr>
            <p:cNvSpPr/>
            <p:nvPr/>
          </p:nvSpPr>
          <p:spPr bwMode="auto">
            <a:xfrm>
              <a:off x="4741863" y="3624263"/>
              <a:ext cx="593725" cy="628650"/>
            </a:xfrm>
            <a:custGeom>
              <a:avLst/>
              <a:gdLst>
                <a:gd name="T0" fmla="*/ 23 w 267"/>
                <a:gd name="T1" fmla="*/ 49 h 283"/>
                <a:gd name="T2" fmla="*/ 198 w 267"/>
                <a:gd name="T3" fmla="*/ 23 h 283"/>
                <a:gd name="T4" fmla="*/ 218 w 267"/>
                <a:gd name="T5" fmla="*/ 5 h 283"/>
                <a:gd name="T6" fmla="*/ 212 w 267"/>
                <a:gd name="T7" fmla="*/ 31 h 283"/>
                <a:gd name="T8" fmla="*/ 267 w 267"/>
                <a:gd name="T9" fmla="*/ 251 h 283"/>
                <a:gd name="T10" fmla="*/ 64 w 267"/>
                <a:gd name="T11" fmla="*/ 263 h 283"/>
                <a:gd name="T12" fmla="*/ 48 w 267"/>
                <a:gd name="T13" fmla="*/ 278 h 283"/>
                <a:gd name="T14" fmla="*/ 52 w 267"/>
                <a:gd name="T15" fmla="*/ 255 h 283"/>
                <a:gd name="T16" fmla="*/ 13 w 267"/>
                <a:gd name="T17" fmla="*/ 61 h 283"/>
                <a:gd name="T18" fmla="*/ 4 w 267"/>
                <a:gd name="T19" fmla="*/ 39 h 283"/>
                <a:gd name="T20" fmla="*/ 23 w 267"/>
                <a:gd name="T21" fmla="*/ 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83">
                  <a:moveTo>
                    <a:pt x="23" y="49"/>
                  </a:moveTo>
                  <a:cubicBezTo>
                    <a:pt x="23" y="49"/>
                    <a:pt x="117" y="12"/>
                    <a:pt x="198" y="23"/>
                  </a:cubicBezTo>
                  <a:cubicBezTo>
                    <a:pt x="198" y="23"/>
                    <a:pt x="211" y="0"/>
                    <a:pt x="218" y="5"/>
                  </a:cubicBezTo>
                  <a:cubicBezTo>
                    <a:pt x="224" y="10"/>
                    <a:pt x="212" y="31"/>
                    <a:pt x="212" y="31"/>
                  </a:cubicBezTo>
                  <a:cubicBezTo>
                    <a:pt x="212" y="31"/>
                    <a:pt x="261" y="101"/>
                    <a:pt x="267" y="251"/>
                  </a:cubicBezTo>
                  <a:cubicBezTo>
                    <a:pt x="267" y="251"/>
                    <a:pt x="193" y="276"/>
                    <a:pt x="64" y="263"/>
                  </a:cubicBezTo>
                  <a:cubicBezTo>
                    <a:pt x="64" y="263"/>
                    <a:pt x="55" y="283"/>
                    <a:pt x="48" y="278"/>
                  </a:cubicBezTo>
                  <a:cubicBezTo>
                    <a:pt x="40" y="272"/>
                    <a:pt x="52" y="255"/>
                    <a:pt x="52" y="255"/>
                  </a:cubicBezTo>
                  <a:cubicBezTo>
                    <a:pt x="52" y="255"/>
                    <a:pt x="9" y="165"/>
                    <a:pt x="13" y="61"/>
                  </a:cubicBezTo>
                  <a:cubicBezTo>
                    <a:pt x="13" y="61"/>
                    <a:pt x="0" y="47"/>
                    <a:pt x="4" y="39"/>
                  </a:cubicBezTo>
                  <a:cubicBezTo>
                    <a:pt x="8" y="32"/>
                    <a:pt x="23" y="49"/>
                    <a:pt x="23" y="49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îşl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148C74-0CFF-4831-AB25-B8EC80CC3E18}"/>
                </a:ext>
              </a:extLst>
            </p:cNvPr>
            <p:cNvSpPr/>
            <p:nvPr/>
          </p:nvSpPr>
          <p:spPr bwMode="auto">
            <a:xfrm>
              <a:off x="5035550" y="3933826"/>
              <a:ext cx="49213" cy="47625"/>
            </a:xfrm>
            <a:prstGeom prst="ellipse">
              <a:avLst/>
            </a:pr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iṡl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4C4E2E-B8D8-40C5-B011-147BDBBD6651}"/>
                </a:ext>
              </a:extLst>
            </p:cNvPr>
            <p:cNvSpPr/>
            <p:nvPr/>
          </p:nvSpPr>
          <p:spPr bwMode="auto">
            <a:xfrm>
              <a:off x="5070475" y="3797301"/>
              <a:ext cx="82550" cy="144463"/>
            </a:xfrm>
            <a:custGeom>
              <a:avLst/>
              <a:gdLst>
                <a:gd name="T0" fmla="*/ 37 w 37"/>
                <a:gd name="T1" fmla="*/ 0 h 65"/>
                <a:gd name="T2" fmla="*/ 0 w 37"/>
                <a:gd name="T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65">
                  <a:moveTo>
                    <a:pt x="37" y="0"/>
                  </a:moveTo>
                  <a:cubicBezTo>
                    <a:pt x="37" y="0"/>
                    <a:pt x="6" y="31"/>
                    <a:pt x="0" y="65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isľ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32EC50-EFBF-4D36-B1F4-8D1C761EADD4}"/>
                </a:ext>
              </a:extLst>
            </p:cNvPr>
            <p:cNvSpPr/>
            <p:nvPr/>
          </p:nvSpPr>
          <p:spPr bwMode="auto">
            <a:xfrm>
              <a:off x="5076825" y="3967163"/>
              <a:ext cx="115888" cy="63500"/>
            </a:xfrm>
            <a:custGeom>
              <a:avLst/>
              <a:gdLst>
                <a:gd name="T0" fmla="*/ 0 w 52"/>
                <a:gd name="T1" fmla="*/ 0 h 29"/>
                <a:gd name="T2" fmla="*/ 52 w 5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29">
                  <a:moveTo>
                    <a:pt x="0" y="0"/>
                  </a:moveTo>
                  <a:cubicBezTo>
                    <a:pt x="0" y="0"/>
                    <a:pt x="25" y="2"/>
                    <a:pt x="52" y="29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ïś1ï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DE5FE6-B9CA-46DE-A7A7-7B0E2D41DAF4}"/>
                </a:ext>
              </a:extLst>
            </p:cNvPr>
            <p:cNvSpPr/>
            <p:nvPr/>
          </p:nvSpPr>
          <p:spPr bwMode="auto">
            <a:xfrm>
              <a:off x="4886325" y="3862388"/>
              <a:ext cx="158750" cy="90488"/>
            </a:xfrm>
            <a:custGeom>
              <a:avLst/>
              <a:gdLst>
                <a:gd name="T0" fmla="*/ 0 w 71"/>
                <a:gd name="T1" fmla="*/ 0 h 41"/>
                <a:gd name="T2" fmla="*/ 71 w 71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41">
                  <a:moveTo>
                    <a:pt x="0" y="0"/>
                  </a:moveTo>
                  <a:cubicBezTo>
                    <a:pt x="0" y="0"/>
                    <a:pt x="43" y="7"/>
                    <a:pt x="71" y="4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i$ľi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EDC3BA-3CB3-470F-A717-DA94A9FC6D95}"/>
                </a:ext>
              </a:extLst>
            </p:cNvPr>
            <p:cNvSpPr/>
            <p:nvPr/>
          </p:nvSpPr>
          <p:spPr bwMode="auto">
            <a:xfrm>
              <a:off x="4979988" y="3970338"/>
              <a:ext cx="68263" cy="133350"/>
            </a:xfrm>
            <a:custGeom>
              <a:avLst/>
              <a:gdLst>
                <a:gd name="T0" fmla="*/ 31 w 31"/>
                <a:gd name="T1" fmla="*/ 0 h 60"/>
                <a:gd name="T2" fmla="*/ 0 w 31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60">
                  <a:moveTo>
                    <a:pt x="31" y="0"/>
                  </a:moveTo>
                  <a:cubicBezTo>
                    <a:pt x="31" y="0"/>
                    <a:pt x="3" y="22"/>
                    <a:pt x="0" y="6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íś1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62DEC8B-7ABB-437A-8801-DB5FA69F7DDA}"/>
                </a:ext>
              </a:extLst>
            </p:cNvPr>
            <p:cNvSpPr/>
            <p:nvPr/>
          </p:nvSpPr>
          <p:spPr bwMode="auto">
            <a:xfrm>
              <a:off x="6140450" y="3560763"/>
              <a:ext cx="730250" cy="674688"/>
            </a:xfrm>
            <a:custGeom>
              <a:avLst/>
              <a:gdLst>
                <a:gd name="T0" fmla="*/ 0 w 329"/>
                <a:gd name="T1" fmla="*/ 21 h 304"/>
                <a:gd name="T2" fmla="*/ 288 w 329"/>
                <a:gd name="T3" fmla="*/ 21 h 304"/>
                <a:gd name="T4" fmla="*/ 311 w 329"/>
                <a:gd name="T5" fmla="*/ 3 h 304"/>
                <a:gd name="T6" fmla="*/ 304 w 329"/>
                <a:gd name="T7" fmla="*/ 29 h 304"/>
                <a:gd name="T8" fmla="*/ 308 w 329"/>
                <a:gd name="T9" fmla="*/ 274 h 304"/>
                <a:gd name="T10" fmla="*/ 11 w 329"/>
                <a:gd name="T11" fmla="*/ 278 h 304"/>
                <a:gd name="T12" fmla="*/ 0 w 329"/>
                <a:gd name="T13" fmla="*/ 2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04">
                  <a:moveTo>
                    <a:pt x="0" y="21"/>
                  </a:moveTo>
                  <a:cubicBezTo>
                    <a:pt x="0" y="21"/>
                    <a:pt x="142" y="0"/>
                    <a:pt x="288" y="21"/>
                  </a:cubicBezTo>
                  <a:cubicBezTo>
                    <a:pt x="288" y="21"/>
                    <a:pt x="301" y="0"/>
                    <a:pt x="311" y="3"/>
                  </a:cubicBezTo>
                  <a:cubicBezTo>
                    <a:pt x="320" y="6"/>
                    <a:pt x="304" y="29"/>
                    <a:pt x="304" y="29"/>
                  </a:cubicBezTo>
                  <a:cubicBezTo>
                    <a:pt x="304" y="29"/>
                    <a:pt x="329" y="138"/>
                    <a:pt x="308" y="274"/>
                  </a:cubicBezTo>
                  <a:cubicBezTo>
                    <a:pt x="308" y="274"/>
                    <a:pt x="146" y="304"/>
                    <a:pt x="11" y="278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ïšl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262F698-BF81-4ACE-80D8-7251E780212F}"/>
                </a:ext>
              </a:extLst>
            </p:cNvPr>
            <p:cNvSpPr/>
            <p:nvPr/>
          </p:nvSpPr>
          <p:spPr bwMode="auto">
            <a:xfrm>
              <a:off x="6726238" y="3638551"/>
              <a:ext cx="104775" cy="541338"/>
            </a:xfrm>
            <a:custGeom>
              <a:avLst/>
              <a:gdLst>
                <a:gd name="T0" fmla="*/ 26 w 47"/>
                <a:gd name="T1" fmla="*/ 1 h 244"/>
                <a:gd name="T2" fmla="*/ 45 w 47"/>
                <a:gd name="T3" fmla="*/ 121 h 244"/>
                <a:gd name="T4" fmla="*/ 38 w 47"/>
                <a:gd name="T5" fmla="*/ 240 h 244"/>
                <a:gd name="T6" fmla="*/ 14 w 47"/>
                <a:gd name="T7" fmla="*/ 244 h 244"/>
                <a:gd name="T8" fmla="*/ 26 w 47"/>
                <a:gd name="T9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44">
                  <a:moveTo>
                    <a:pt x="26" y="1"/>
                  </a:moveTo>
                  <a:cubicBezTo>
                    <a:pt x="40" y="0"/>
                    <a:pt x="42" y="64"/>
                    <a:pt x="45" y="121"/>
                  </a:cubicBezTo>
                  <a:cubicBezTo>
                    <a:pt x="47" y="179"/>
                    <a:pt x="38" y="240"/>
                    <a:pt x="38" y="240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0" y="4"/>
                    <a:pt x="26" y="1"/>
                  </a:cubicBezTo>
                  <a:close/>
                </a:path>
              </a:pathLst>
            </a:custGeom>
            <a:solidFill>
              <a:srgbClr val="C7D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ïŝḻ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B37D72-44AE-4954-A67E-F415195B3BBE}"/>
                </a:ext>
              </a:extLst>
            </p:cNvPr>
            <p:cNvSpPr/>
            <p:nvPr/>
          </p:nvSpPr>
          <p:spPr bwMode="auto">
            <a:xfrm>
              <a:off x="6453188" y="3730626"/>
              <a:ext cx="260350" cy="65088"/>
            </a:xfrm>
            <a:custGeom>
              <a:avLst/>
              <a:gdLst>
                <a:gd name="T0" fmla="*/ 0 w 117"/>
                <a:gd name="T1" fmla="*/ 29 h 29"/>
                <a:gd name="T2" fmla="*/ 117 w 117"/>
                <a:gd name="T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29">
                  <a:moveTo>
                    <a:pt x="0" y="29"/>
                  </a:moveTo>
                  <a:cubicBezTo>
                    <a:pt x="0" y="29"/>
                    <a:pt x="45" y="29"/>
                    <a:pt x="11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íSľí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2DA53A4-ED15-4AE7-8C02-40C3221A5787}"/>
                </a:ext>
              </a:extLst>
            </p:cNvPr>
            <p:cNvSpPr/>
            <p:nvPr/>
          </p:nvSpPr>
          <p:spPr bwMode="auto">
            <a:xfrm>
              <a:off x="6475413" y="3967163"/>
              <a:ext cx="188913" cy="44450"/>
            </a:xfrm>
            <a:custGeom>
              <a:avLst/>
              <a:gdLst>
                <a:gd name="T0" fmla="*/ 0 w 85"/>
                <a:gd name="T1" fmla="*/ 0 h 20"/>
                <a:gd name="T2" fmla="*/ 85 w 85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20">
                  <a:moveTo>
                    <a:pt x="0" y="0"/>
                  </a:moveTo>
                  <a:cubicBezTo>
                    <a:pt x="0" y="0"/>
                    <a:pt x="41" y="17"/>
                    <a:pt x="85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iṧľi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EECE9F-05FE-4833-AEBD-1FDB974E06AF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ïšḷí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F18236-1378-4D11-BFA1-E09D7DF6930F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iṧľ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7A420C-2736-4BD0-AB33-0D688C9C9583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îṧl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47682F4-6F2A-4C30-95C8-8A1816B99356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ísl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240DAB8-10E6-4E77-8425-660782E92214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íSḻ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7114B0-24FC-4932-BD8F-21D59581B967}"/>
                </a:ext>
              </a:extLst>
            </p:cNvPr>
            <p:cNvSpPr/>
            <p:nvPr/>
          </p:nvSpPr>
          <p:spPr bwMode="auto">
            <a:xfrm>
              <a:off x="6875463" y="3763963"/>
              <a:ext cx="307975" cy="1254125"/>
            </a:xfrm>
            <a:custGeom>
              <a:avLst/>
              <a:gdLst>
                <a:gd name="T0" fmla="*/ 19 w 139"/>
                <a:gd name="T1" fmla="*/ 36 h 565"/>
                <a:gd name="T2" fmla="*/ 76 w 139"/>
                <a:gd name="T3" fmla="*/ 0 h 565"/>
                <a:gd name="T4" fmla="*/ 132 w 139"/>
                <a:gd name="T5" fmla="*/ 95 h 565"/>
                <a:gd name="T6" fmla="*/ 135 w 139"/>
                <a:gd name="T7" fmla="*/ 480 h 565"/>
                <a:gd name="T8" fmla="*/ 39 w 139"/>
                <a:gd name="T9" fmla="*/ 534 h 565"/>
                <a:gd name="T10" fmla="*/ 7 w 139"/>
                <a:gd name="T11" fmla="*/ 255 h 565"/>
                <a:gd name="T12" fmla="*/ 19 w 139"/>
                <a:gd name="T13" fmla="*/ 36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65">
                  <a:moveTo>
                    <a:pt x="19" y="36"/>
                  </a:moveTo>
                  <a:cubicBezTo>
                    <a:pt x="29" y="11"/>
                    <a:pt x="48" y="0"/>
                    <a:pt x="76" y="0"/>
                  </a:cubicBezTo>
                  <a:cubicBezTo>
                    <a:pt x="104" y="0"/>
                    <a:pt x="132" y="8"/>
                    <a:pt x="132" y="95"/>
                  </a:cubicBezTo>
                  <a:cubicBezTo>
                    <a:pt x="132" y="183"/>
                    <a:pt x="139" y="394"/>
                    <a:pt x="135" y="480"/>
                  </a:cubicBezTo>
                  <a:cubicBezTo>
                    <a:pt x="132" y="565"/>
                    <a:pt x="65" y="565"/>
                    <a:pt x="39" y="534"/>
                  </a:cubicBezTo>
                  <a:cubicBezTo>
                    <a:pt x="10" y="499"/>
                    <a:pt x="8" y="294"/>
                    <a:pt x="7" y="255"/>
                  </a:cubicBezTo>
                  <a:cubicBezTo>
                    <a:pt x="7" y="215"/>
                    <a:pt x="0" y="80"/>
                    <a:pt x="19" y="3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ïš1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5555021-D72A-47BE-9068-4EF7B5F1C500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íṩḷ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46DBE5-9444-43C4-8D62-229343FC7E68}"/>
                </a:ext>
              </a:extLst>
            </p:cNvPr>
            <p:cNvSpPr/>
            <p:nvPr/>
          </p:nvSpPr>
          <p:spPr bwMode="auto">
            <a:xfrm>
              <a:off x="4846638" y="3527426"/>
              <a:ext cx="204788" cy="447675"/>
            </a:xfrm>
            <a:custGeom>
              <a:avLst/>
              <a:gdLst>
                <a:gd name="T0" fmla="*/ 56 w 92"/>
                <a:gd name="T1" fmla="*/ 31 h 202"/>
                <a:gd name="T2" fmla="*/ 50 w 92"/>
                <a:gd name="T3" fmla="*/ 88 h 202"/>
                <a:gd name="T4" fmla="*/ 5 w 92"/>
                <a:gd name="T5" fmla="*/ 165 h 202"/>
                <a:gd name="T6" fmla="*/ 28 w 92"/>
                <a:gd name="T7" fmla="*/ 188 h 202"/>
                <a:gd name="T8" fmla="*/ 60 w 92"/>
                <a:gd name="T9" fmla="*/ 112 h 202"/>
                <a:gd name="T10" fmla="*/ 79 w 92"/>
                <a:gd name="T11" fmla="*/ 30 h 202"/>
                <a:gd name="T12" fmla="*/ 30 w 92"/>
                <a:gd name="T13" fmla="*/ 2 h 202"/>
                <a:gd name="T14" fmla="*/ 56 w 92"/>
                <a:gd name="T15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202">
                  <a:moveTo>
                    <a:pt x="56" y="31"/>
                  </a:moveTo>
                  <a:cubicBezTo>
                    <a:pt x="56" y="31"/>
                    <a:pt x="72" y="63"/>
                    <a:pt x="50" y="88"/>
                  </a:cubicBezTo>
                  <a:cubicBezTo>
                    <a:pt x="37" y="103"/>
                    <a:pt x="11" y="134"/>
                    <a:pt x="5" y="165"/>
                  </a:cubicBezTo>
                  <a:cubicBezTo>
                    <a:pt x="0" y="188"/>
                    <a:pt x="15" y="202"/>
                    <a:pt x="28" y="188"/>
                  </a:cubicBezTo>
                  <a:cubicBezTo>
                    <a:pt x="41" y="174"/>
                    <a:pt x="46" y="134"/>
                    <a:pt x="60" y="112"/>
                  </a:cubicBezTo>
                  <a:cubicBezTo>
                    <a:pt x="76" y="87"/>
                    <a:pt x="92" y="56"/>
                    <a:pt x="79" y="30"/>
                  </a:cubicBezTo>
                  <a:cubicBezTo>
                    <a:pt x="64" y="0"/>
                    <a:pt x="30" y="2"/>
                    <a:pt x="30" y="2"/>
                  </a:cubicBezTo>
                  <a:cubicBezTo>
                    <a:pt x="30" y="2"/>
                    <a:pt x="46" y="13"/>
                    <a:pt x="56" y="31"/>
                  </a:cubicBez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íṡ1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668168D-F386-475B-B7E6-B2637651F554}"/>
                </a:ext>
              </a:extLst>
            </p:cNvPr>
            <p:cNvSpPr/>
            <p:nvPr/>
          </p:nvSpPr>
          <p:spPr bwMode="auto">
            <a:xfrm>
              <a:off x="4970463" y="3595688"/>
              <a:ext cx="0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ïSḷ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52BB5D-3CE0-4103-8177-DA60B8586048}"/>
                </a:ext>
              </a:extLst>
            </p:cNvPr>
            <p:cNvSpPr/>
            <p:nvPr/>
          </p:nvSpPr>
          <p:spPr bwMode="auto">
            <a:xfrm>
              <a:off x="4846638" y="3527426"/>
              <a:ext cx="204788" cy="447675"/>
            </a:xfrm>
            <a:custGeom>
              <a:avLst/>
              <a:gdLst>
                <a:gd name="T0" fmla="*/ 50 w 92"/>
                <a:gd name="T1" fmla="*/ 88 h 202"/>
                <a:gd name="T2" fmla="*/ 5 w 92"/>
                <a:gd name="T3" fmla="*/ 165 h 202"/>
                <a:gd name="T4" fmla="*/ 28 w 92"/>
                <a:gd name="T5" fmla="*/ 188 h 202"/>
                <a:gd name="T6" fmla="*/ 60 w 92"/>
                <a:gd name="T7" fmla="*/ 112 h 202"/>
                <a:gd name="T8" fmla="*/ 79 w 92"/>
                <a:gd name="T9" fmla="*/ 30 h 202"/>
                <a:gd name="T10" fmla="*/ 30 w 92"/>
                <a:gd name="T11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02">
                  <a:moveTo>
                    <a:pt x="50" y="88"/>
                  </a:moveTo>
                  <a:cubicBezTo>
                    <a:pt x="37" y="103"/>
                    <a:pt x="11" y="134"/>
                    <a:pt x="5" y="165"/>
                  </a:cubicBezTo>
                  <a:cubicBezTo>
                    <a:pt x="0" y="188"/>
                    <a:pt x="15" y="202"/>
                    <a:pt x="28" y="188"/>
                  </a:cubicBezTo>
                  <a:cubicBezTo>
                    <a:pt x="41" y="174"/>
                    <a:pt x="46" y="134"/>
                    <a:pt x="60" y="112"/>
                  </a:cubicBezTo>
                  <a:cubicBezTo>
                    <a:pt x="76" y="87"/>
                    <a:pt x="92" y="56"/>
                    <a:pt x="79" y="30"/>
                  </a:cubicBezTo>
                  <a:cubicBezTo>
                    <a:pt x="64" y="0"/>
                    <a:pt x="30" y="2"/>
                    <a:pt x="30" y="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iśl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D92C57-11F5-4DE7-ABB9-E10F5EA9DF7F}"/>
                </a:ext>
              </a:extLst>
            </p:cNvPr>
            <p:cNvSpPr/>
            <p:nvPr/>
          </p:nvSpPr>
          <p:spPr bwMode="auto">
            <a:xfrm>
              <a:off x="4613275" y="3662363"/>
              <a:ext cx="98425" cy="277813"/>
            </a:xfrm>
            <a:custGeom>
              <a:avLst/>
              <a:gdLst>
                <a:gd name="T0" fmla="*/ 0 w 44"/>
                <a:gd name="T1" fmla="*/ 4 h 125"/>
                <a:gd name="T2" fmla="*/ 10 w 44"/>
                <a:gd name="T3" fmla="*/ 75 h 125"/>
                <a:gd name="T4" fmla="*/ 17 w 44"/>
                <a:gd name="T5" fmla="*/ 120 h 125"/>
                <a:gd name="T6" fmla="*/ 41 w 44"/>
                <a:gd name="T7" fmla="*/ 66 h 125"/>
                <a:gd name="T8" fmla="*/ 35 w 44"/>
                <a:gd name="T9" fmla="*/ 0 h 125"/>
                <a:gd name="T10" fmla="*/ 0 w 44"/>
                <a:gd name="T11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25">
                  <a:moveTo>
                    <a:pt x="0" y="4"/>
                  </a:moveTo>
                  <a:cubicBezTo>
                    <a:pt x="0" y="4"/>
                    <a:pt x="12" y="47"/>
                    <a:pt x="10" y="75"/>
                  </a:cubicBezTo>
                  <a:cubicBezTo>
                    <a:pt x="9" y="103"/>
                    <a:pt x="4" y="115"/>
                    <a:pt x="17" y="120"/>
                  </a:cubicBezTo>
                  <a:cubicBezTo>
                    <a:pt x="30" y="125"/>
                    <a:pt x="38" y="96"/>
                    <a:pt x="41" y="66"/>
                  </a:cubicBezTo>
                  <a:cubicBezTo>
                    <a:pt x="44" y="35"/>
                    <a:pt x="35" y="0"/>
                    <a:pt x="35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isľ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97094E5-F7AD-4C06-B8C7-92736DE66F66}"/>
                </a:ext>
              </a:extLst>
            </p:cNvPr>
            <p:cNvSpPr/>
            <p:nvPr/>
          </p:nvSpPr>
          <p:spPr bwMode="auto">
            <a:xfrm>
              <a:off x="4613275" y="3671888"/>
              <a:ext cx="93663" cy="268288"/>
            </a:xfrm>
            <a:custGeom>
              <a:avLst/>
              <a:gdLst>
                <a:gd name="T0" fmla="*/ 0 w 42"/>
                <a:gd name="T1" fmla="*/ 0 h 121"/>
                <a:gd name="T2" fmla="*/ 10 w 42"/>
                <a:gd name="T3" fmla="*/ 71 h 121"/>
                <a:gd name="T4" fmla="*/ 17 w 42"/>
                <a:gd name="T5" fmla="*/ 116 h 121"/>
                <a:gd name="T6" fmla="*/ 41 w 42"/>
                <a:gd name="T7" fmla="*/ 62 h 121"/>
                <a:gd name="T8" fmla="*/ 39 w 42"/>
                <a:gd name="T9" fmla="*/ 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1">
                  <a:moveTo>
                    <a:pt x="0" y="0"/>
                  </a:moveTo>
                  <a:cubicBezTo>
                    <a:pt x="0" y="0"/>
                    <a:pt x="12" y="43"/>
                    <a:pt x="10" y="71"/>
                  </a:cubicBezTo>
                  <a:cubicBezTo>
                    <a:pt x="9" y="99"/>
                    <a:pt x="4" y="111"/>
                    <a:pt x="17" y="116"/>
                  </a:cubicBezTo>
                  <a:cubicBezTo>
                    <a:pt x="30" y="121"/>
                    <a:pt x="38" y="92"/>
                    <a:pt x="41" y="62"/>
                  </a:cubicBezTo>
                  <a:cubicBezTo>
                    <a:pt x="42" y="47"/>
                    <a:pt x="41" y="32"/>
                    <a:pt x="39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îšļ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926FA71-3FB9-45F0-A3DD-891FD49C6AB6}"/>
                </a:ext>
              </a:extLst>
            </p:cNvPr>
            <p:cNvSpPr/>
            <p:nvPr/>
          </p:nvSpPr>
          <p:spPr bwMode="auto">
            <a:xfrm>
              <a:off x="4318000" y="3644901"/>
              <a:ext cx="258763" cy="119063"/>
            </a:xfrm>
            <a:custGeom>
              <a:avLst/>
              <a:gdLst>
                <a:gd name="T0" fmla="*/ 7 w 116"/>
                <a:gd name="T1" fmla="*/ 39 h 54"/>
                <a:gd name="T2" fmla="*/ 112 w 116"/>
                <a:gd name="T3" fmla="*/ 40 h 54"/>
                <a:gd name="T4" fmla="*/ 105 w 116"/>
                <a:gd name="T5" fmla="*/ 25 h 54"/>
                <a:gd name="T6" fmla="*/ 61 w 116"/>
                <a:gd name="T7" fmla="*/ 17 h 54"/>
                <a:gd name="T8" fmla="*/ 7 w 116"/>
                <a:gd name="T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4">
                  <a:moveTo>
                    <a:pt x="7" y="39"/>
                  </a:moveTo>
                  <a:cubicBezTo>
                    <a:pt x="9" y="54"/>
                    <a:pt x="72" y="32"/>
                    <a:pt x="112" y="40"/>
                  </a:cubicBezTo>
                  <a:cubicBezTo>
                    <a:pt x="112" y="40"/>
                    <a:pt x="116" y="31"/>
                    <a:pt x="105" y="25"/>
                  </a:cubicBezTo>
                  <a:cubicBezTo>
                    <a:pt x="94" y="19"/>
                    <a:pt x="72" y="22"/>
                    <a:pt x="61" y="17"/>
                  </a:cubicBezTo>
                  <a:cubicBezTo>
                    <a:pt x="49" y="13"/>
                    <a:pt x="0" y="0"/>
                    <a:pt x="7" y="39"/>
                  </a:cubicBez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iṥ1i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B701AF-5288-4082-BF57-081A23961681}"/>
                </a:ext>
              </a:extLst>
            </p:cNvPr>
            <p:cNvSpPr/>
            <p:nvPr/>
          </p:nvSpPr>
          <p:spPr bwMode="auto">
            <a:xfrm>
              <a:off x="4333875" y="3651251"/>
              <a:ext cx="242888" cy="82550"/>
            </a:xfrm>
            <a:custGeom>
              <a:avLst/>
              <a:gdLst>
                <a:gd name="T0" fmla="*/ 105 w 109"/>
                <a:gd name="T1" fmla="*/ 37 h 37"/>
                <a:gd name="T2" fmla="*/ 98 w 109"/>
                <a:gd name="T3" fmla="*/ 22 h 37"/>
                <a:gd name="T4" fmla="*/ 54 w 109"/>
                <a:gd name="T5" fmla="*/ 14 h 37"/>
                <a:gd name="T6" fmla="*/ 0 w 109"/>
                <a:gd name="T7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7">
                  <a:moveTo>
                    <a:pt x="105" y="37"/>
                  </a:moveTo>
                  <a:cubicBezTo>
                    <a:pt x="105" y="37"/>
                    <a:pt x="109" y="28"/>
                    <a:pt x="98" y="22"/>
                  </a:cubicBezTo>
                  <a:cubicBezTo>
                    <a:pt x="87" y="16"/>
                    <a:pt x="65" y="19"/>
                    <a:pt x="54" y="14"/>
                  </a:cubicBezTo>
                  <a:cubicBezTo>
                    <a:pt x="44" y="10"/>
                    <a:pt x="5" y="0"/>
                    <a:pt x="0" y="2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íŝļ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9FE5E1E-042C-45CA-9A76-C2D963855BC8}"/>
                </a:ext>
              </a:extLst>
            </p:cNvPr>
            <p:cNvSpPr/>
            <p:nvPr/>
          </p:nvSpPr>
          <p:spPr bwMode="auto">
            <a:xfrm>
              <a:off x="5338763" y="2816226"/>
              <a:ext cx="180975" cy="373063"/>
            </a:xfrm>
            <a:custGeom>
              <a:avLst/>
              <a:gdLst>
                <a:gd name="T0" fmla="*/ 81 w 81"/>
                <a:gd name="T1" fmla="*/ 168 h 168"/>
                <a:gd name="T2" fmla="*/ 8 w 81"/>
                <a:gd name="T3" fmla="*/ 168 h 168"/>
                <a:gd name="T4" fmla="*/ 0 w 81"/>
                <a:gd name="T5" fmla="*/ 160 h 168"/>
                <a:gd name="T6" fmla="*/ 0 w 81"/>
                <a:gd name="T7" fmla="*/ 8 h 168"/>
                <a:gd name="T8" fmla="*/ 8 w 81"/>
                <a:gd name="T9" fmla="*/ 0 h 168"/>
                <a:gd name="T10" fmla="*/ 81 w 81"/>
                <a:gd name="T11" fmla="*/ 0 h 168"/>
                <a:gd name="T12" fmla="*/ 81 w 81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8">
                  <a:moveTo>
                    <a:pt x="81" y="168"/>
                  </a:move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1" y="168"/>
                  </a:lnTo>
                  <a:close/>
                </a:path>
              </a:pathLst>
            </a:cu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iśl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1AA0A11-500F-4CDB-A990-942CD1CA809D}"/>
                </a:ext>
              </a:extLst>
            </p:cNvPr>
            <p:cNvSpPr/>
            <p:nvPr/>
          </p:nvSpPr>
          <p:spPr bwMode="auto">
            <a:xfrm>
              <a:off x="5519738" y="2816226"/>
              <a:ext cx="23813" cy="373063"/>
            </a:xfrm>
            <a:custGeom>
              <a:avLst/>
              <a:gdLst>
                <a:gd name="T0" fmla="*/ 0 w 11"/>
                <a:gd name="T1" fmla="*/ 168 h 168"/>
                <a:gd name="T2" fmla="*/ 3 w 11"/>
                <a:gd name="T3" fmla="*/ 168 h 168"/>
                <a:gd name="T4" fmla="*/ 11 w 11"/>
                <a:gd name="T5" fmla="*/ 160 h 168"/>
                <a:gd name="T6" fmla="*/ 11 w 11"/>
                <a:gd name="T7" fmla="*/ 8 h 168"/>
                <a:gd name="T8" fmla="*/ 3 w 11"/>
                <a:gd name="T9" fmla="*/ 0 h 168"/>
                <a:gd name="T10" fmla="*/ 0 w 11"/>
                <a:gd name="T11" fmla="*/ 0 h 168"/>
                <a:gd name="T12" fmla="*/ 0 w 11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8">
                  <a:moveTo>
                    <a:pt x="0" y="168"/>
                  </a:moveTo>
                  <a:cubicBezTo>
                    <a:pt x="3" y="168"/>
                    <a:pt x="3" y="168"/>
                    <a:pt x="3" y="168"/>
                  </a:cubicBezTo>
                  <a:cubicBezTo>
                    <a:pt x="8" y="168"/>
                    <a:pt x="11" y="164"/>
                    <a:pt x="11" y="160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4"/>
                    <a:pt x="8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393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ï$ľ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1497BC-788B-4F52-908B-18B819797582}"/>
                </a:ext>
              </a:extLst>
            </p:cNvPr>
            <p:cNvSpPr/>
            <p:nvPr/>
          </p:nvSpPr>
          <p:spPr bwMode="auto">
            <a:xfrm>
              <a:off x="5283200" y="3027363"/>
              <a:ext cx="211138" cy="290513"/>
            </a:xfrm>
            <a:custGeom>
              <a:avLst/>
              <a:gdLst>
                <a:gd name="T0" fmla="*/ 87 w 95"/>
                <a:gd name="T1" fmla="*/ 42 h 131"/>
                <a:gd name="T2" fmla="*/ 73 w 95"/>
                <a:gd name="T3" fmla="*/ 51 h 131"/>
                <a:gd name="T4" fmla="*/ 74 w 95"/>
                <a:gd name="T5" fmla="*/ 18 h 131"/>
                <a:gd name="T6" fmla="*/ 59 w 95"/>
                <a:gd name="T7" fmla="*/ 36 h 131"/>
                <a:gd name="T8" fmla="*/ 59 w 95"/>
                <a:gd name="T9" fmla="*/ 9 h 131"/>
                <a:gd name="T10" fmla="*/ 44 w 95"/>
                <a:gd name="T11" fmla="*/ 25 h 131"/>
                <a:gd name="T12" fmla="*/ 43 w 95"/>
                <a:gd name="T13" fmla="*/ 2 h 131"/>
                <a:gd name="T14" fmla="*/ 0 w 95"/>
                <a:gd name="T15" fmla="*/ 104 h 131"/>
                <a:gd name="T16" fmla="*/ 0 w 95"/>
                <a:gd name="T17" fmla="*/ 104 h 131"/>
                <a:gd name="T18" fmla="*/ 0 w 95"/>
                <a:gd name="T19" fmla="*/ 104 h 131"/>
                <a:gd name="T20" fmla="*/ 31 w 95"/>
                <a:gd name="T21" fmla="*/ 131 h 131"/>
                <a:gd name="T22" fmla="*/ 61 w 95"/>
                <a:gd name="T23" fmla="*/ 117 h 131"/>
                <a:gd name="T24" fmla="*/ 87 w 95"/>
                <a:gd name="T25" fmla="*/ 4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31">
                  <a:moveTo>
                    <a:pt x="87" y="42"/>
                  </a:moveTo>
                  <a:cubicBezTo>
                    <a:pt x="82" y="38"/>
                    <a:pt x="73" y="51"/>
                    <a:pt x="73" y="51"/>
                  </a:cubicBezTo>
                  <a:cubicBezTo>
                    <a:pt x="73" y="51"/>
                    <a:pt x="80" y="22"/>
                    <a:pt x="74" y="18"/>
                  </a:cubicBezTo>
                  <a:cubicBezTo>
                    <a:pt x="68" y="15"/>
                    <a:pt x="59" y="36"/>
                    <a:pt x="59" y="36"/>
                  </a:cubicBezTo>
                  <a:cubicBezTo>
                    <a:pt x="59" y="36"/>
                    <a:pt x="65" y="13"/>
                    <a:pt x="59" y="9"/>
                  </a:cubicBezTo>
                  <a:cubicBezTo>
                    <a:pt x="53" y="5"/>
                    <a:pt x="44" y="25"/>
                    <a:pt x="44" y="25"/>
                  </a:cubicBezTo>
                  <a:cubicBezTo>
                    <a:pt x="44" y="25"/>
                    <a:pt x="51" y="3"/>
                    <a:pt x="43" y="2"/>
                  </a:cubicBezTo>
                  <a:cubicBezTo>
                    <a:pt x="33" y="0"/>
                    <a:pt x="8" y="53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61" y="117"/>
                    <a:pt x="95" y="47"/>
                    <a:pt x="87" y="42"/>
                  </a:cubicBez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îşl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F7C31B-9418-4412-AACE-5D803D9D9C46}"/>
                </a:ext>
              </a:extLst>
            </p:cNvPr>
            <p:cNvSpPr/>
            <p:nvPr/>
          </p:nvSpPr>
          <p:spPr bwMode="auto">
            <a:xfrm>
              <a:off x="5353050" y="3082926"/>
              <a:ext cx="28575" cy="88900"/>
            </a:xfrm>
            <a:custGeom>
              <a:avLst/>
              <a:gdLst>
                <a:gd name="T0" fmla="*/ 13 w 13"/>
                <a:gd name="T1" fmla="*/ 0 h 40"/>
                <a:gd name="T2" fmla="*/ 0 w 13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40">
                  <a:moveTo>
                    <a:pt x="13" y="0"/>
                  </a:moveTo>
                  <a:cubicBezTo>
                    <a:pt x="13" y="0"/>
                    <a:pt x="5" y="23"/>
                    <a:pt x="0" y="4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iṧli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95AAA3-C76D-46AA-B40D-3E75C75FC17E}"/>
                </a:ext>
              </a:extLst>
            </p:cNvPr>
            <p:cNvSpPr/>
            <p:nvPr/>
          </p:nvSpPr>
          <p:spPr bwMode="auto">
            <a:xfrm>
              <a:off x="5392738" y="3108326"/>
              <a:ext cx="22225" cy="73025"/>
            </a:xfrm>
            <a:custGeom>
              <a:avLst/>
              <a:gdLst>
                <a:gd name="T0" fmla="*/ 10 w 10"/>
                <a:gd name="T1" fmla="*/ 0 h 33"/>
                <a:gd name="T2" fmla="*/ 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10" y="0"/>
                  </a:moveTo>
                  <a:cubicBezTo>
                    <a:pt x="10" y="0"/>
                    <a:pt x="3" y="19"/>
                    <a:pt x="0" y="3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îš1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5DA94F-3810-41A6-A581-F3F3550926EE}"/>
                </a:ext>
              </a:extLst>
            </p:cNvPr>
            <p:cNvSpPr/>
            <p:nvPr/>
          </p:nvSpPr>
          <p:spPr bwMode="auto">
            <a:xfrm>
              <a:off x="5427663" y="3141663"/>
              <a:ext cx="19050" cy="47625"/>
            </a:xfrm>
            <a:custGeom>
              <a:avLst/>
              <a:gdLst>
                <a:gd name="T0" fmla="*/ 8 w 8"/>
                <a:gd name="T1" fmla="*/ 0 h 22"/>
                <a:gd name="T2" fmla="*/ 0 w 8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22">
                  <a:moveTo>
                    <a:pt x="8" y="0"/>
                  </a:moveTo>
                  <a:cubicBezTo>
                    <a:pt x="8" y="0"/>
                    <a:pt x="4" y="12"/>
                    <a:pt x="0" y="2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íṧ1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78D411-CCD1-48E6-A6CB-2EA029A20C52}"/>
                </a:ext>
              </a:extLst>
            </p:cNvPr>
            <p:cNvSpPr/>
            <p:nvPr/>
          </p:nvSpPr>
          <p:spPr bwMode="auto">
            <a:xfrm>
              <a:off x="5286375" y="3027363"/>
              <a:ext cx="201613" cy="212725"/>
            </a:xfrm>
            <a:custGeom>
              <a:avLst/>
              <a:gdLst>
                <a:gd name="T0" fmla="*/ 72 w 91"/>
                <a:gd name="T1" fmla="*/ 92 h 96"/>
                <a:gd name="T2" fmla="*/ 86 w 91"/>
                <a:gd name="T3" fmla="*/ 42 h 96"/>
                <a:gd name="T4" fmla="*/ 72 w 91"/>
                <a:gd name="T5" fmla="*/ 51 h 96"/>
                <a:gd name="T6" fmla="*/ 73 w 91"/>
                <a:gd name="T7" fmla="*/ 18 h 96"/>
                <a:gd name="T8" fmla="*/ 58 w 91"/>
                <a:gd name="T9" fmla="*/ 36 h 96"/>
                <a:gd name="T10" fmla="*/ 58 w 91"/>
                <a:gd name="T11" fmla="*/ 9 h 96"/>
                <a:gd name="T12" fmla="*/ 43 w 91"/>
                <a:gd name="T13" fmla="*/ 25 h 96"/>
                <a:gd name="T14" fmla="*/ 42 w 91"/>
                <a:gd name="T15" fmla="*/ 2 h 96"/>
                <a:gd name="T16" fmla="*/ 0 w 91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6">
                  <a:moveTo>
                    <a:pt x="72" y="92"/>
                  </a:moveTo>
                  <a:cubicBezTo>
                    <a:pt x="81" y="72"/>
                    <a:pt x="91" y="45"/>
                    <a:pt x="86" y="42"/>
                  </a:cubicBezTo>
                  <a:cubicBezTo>
                    <a:pt x="81" y="38"/>
                    <a:pt x="72" y="51"/>
                    <a:pt x="72" y="51"/>
                  </a:cubicBezTo>
                  <a:cubicBezTo>
                    <a:pt x="72" y="51"/>
                    <a:pt x="79" y="22"/>
                    <a:pt x="73" y="18"/>
                  </a:cubicBezTo>
                  <a:cubicBezTo>
                    <a:pt x="67" y="15"/>
                    <a:pt x="58" y="36"/>
                    <a:pt x="58" y="36"/>
                  </a:cubicBezTo>
                  <a:cubicBezTo>
                    <a:pt x="58" y="36"/>
                    <a:pt x="64" y="13"/>
                    <a:pt x="58" y="9"/>
                  </a:cubicBezTo>
                  <a:cubicBezTo>
                    <a:pt x="52" y="5"/>
                    <a:pt x="43" y="25"/>
                    <a:pt x="43" y="25"/>
                  </a:cubicBezTo>
                  <a:cubicBezTo>
                    <a:pt x="43" y="25"/>
                    <a:pt x="50" y="3"/>
                    <a:pt x="42" y="2"/>
                  </a:cubicBezTo>
                  <a:cubicBezTo>
                    <a:pt x="33" y="0"/>
                    <a:pt x="9" y="47"/>
                    <a:pt x="0" y="96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ï$1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617884E-E5DB-473F-9E78-F9E40A9552EE}"/>
                </a:ext>
              </a:extLst>
            </p:cNvPr>
            <p:cNvSpPr/>
            <p:nvPr/>
          </p:nvSpPr>
          <p:spPr bwMode="auto">
            <a:xfrm>
              <a:off x="5186363" y="3100388"/>
              <a:ext cx="1200150" cy="911225"/>
            </a:xfrm>
            <a:custGeom>
              <a:avLst/>
              <a:gdLst>
                <a:gd name="T0" fmla="*/ 474 w 541"/>
                <a:gd name="T1" fmla="*/ 0 h 410"/>
                <a:gd name="T2" fmla="*/ 454 w 541"/>
                <a:gd name="T3" fmla="*/ 1 h 410"/>
                <a:gd name="T4" fmla="*/ 454 w 541"/>
                <a:gd name="T5" fmla="*/ 1 h 410"/>
                <a:gd name="T6" fmla="*/ 390 w 541"/>
                <a:gd name="T7" fmla="*/ 60 h 410"/>
                <a:gd name="T8" fmla="*/ 303 w 541"/>
                <a:gd name="T9" fmla="*/ 40 h 410"/>
                <a:gd name="T10" fmla="*/ 216 w 541"/>
                <a:gd name="T11" fmla="*/ 124 h 410"/>
                <a:gd name="T12" fmla="*/ 156 w 541"/>
                <a:gd name="T13" fmla="*/ 249 h 410"/>
                <a:gd name="T14" fmla="*/ 105 w 541"/>
                <a:gd name="T15" fmla="*/ 84 h 410"/>
                <a:gd name="T16" fmla="*/ 44 w 541"/>
                <a:gd name="T17" fmla="*/ 71 h 410"/>
                <a:gd name="T18" fmla="*/ 107 w 541"/>
                <a:gd name="T19" fmla="*/ 350 h 410"/>
                <a:gd name="T20" fmla="*/ 260 w 541"/>
                <a:gd name="T21" fmla="*/ 410 h 410"/>
                <a:gd name="T22" fmla="*/ 364 w 541"/>
                <a:gd name="T23" fmla="*/ 404 h 410"/>
                <a:gd name="T24" fmla="*/ 541 w 541"/>
                <a:gd name="T25" fmla="*/ 295 h 410"/>
                <a:gd name="T26" fmla="*/ 541 w 541"/>
                <a:gd name="T27" fmla="*/ 98 h 410"/>
                <a:gd name="T28" fmla="*/ 474 w 541"/>
                <a:gd name="T2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1" h="410">
                  <a:moveTo>
                    <a:pt x="474" y="0"/>
                  </a:moveTo>
                  <a:cubicBezTo>
                    <a:pt x="467" y="0"/>
                    <a:pt x="461" y="0"/>
                    <a:pt x="454" y="1"/>
                  </a:cubicBezTo>
                  <a:cubicBezTo>
                    <a:pt x="454" y="1"/>
                    <a:pt x="454" y="1"/>
                    <a:pt x="454" y="1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303" y="40"/>
                    <a:pt x="303" y="40"/>
                    <a:pt x="303" y="40"/>
                  </a:cubicBezTo>
                  <a:cubicBezTo>
                    <a:pt x="262" y="53"/>
                    <a:pt x="229" y="74"/>
                    <a:pt x="216" y="124"/>
                  </a:cubicBezTo>
                  <a:cubicBezTo>
                    <a:pt x="196" y="203"/>
                    <a:pt x="192" y="250"/>
                    <a:pt x="156" y="249"/>
                  </a:cubicBezTo>
                  <a:cubicBezTo>
                    <a:pt x="119" y="248"/>
                    <a:pt x="104" y="144"/>
                    <a:pt x="105" y="8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5"/>
                    <a:pt x="0" y="281"/>
                    <a:pt x="107" y="350"/>
                  </a:cubicBezTo>
                  <a:cubicBezTo>
                    <a:pt x="159" y="384"/>
                    <a:pt x="215" y="401"/>
                    <a:pt x="260" y="410"/>
                  </a:cubicBezTo>
                  <a:cubicBezTo>
                    <a:pt x="364" y="404"/>
                    <a:pt x="364" y="404"/>
                    <a:pt x="364" y="404"/>
                  </a:cubicBezTo>
                  <a:cubicBezTo>
                    <a:pt x="541" y="295"/>
                    <a:pt x="541" y="295"/>
                    <a:pt x="541" y="295"/>
                  </a:cubicBezTo>
                  <a:cubicBezTo>
                    <a:pt x="541" y="98"/>
                    <a:pt x="541" y="98"/>
                    <a:pt x="541" y="98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B5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ṡḷi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6EA96EB-C5BF-4D9E-AA67-029D7B58F865}"/>
                </a:ext>
              </a:extLst>
            </p:cNvPr>
            <p:cNvSpPr/>
            <p:nvPr/>
          </p:nvSpPr>
          <p:spPr bwMode="auto">
            <a:xfrm>
              <a:off x="5834063" y="3100388"/>
              <a:ext cx="396875" cy="254000"/>
            </a:xfrm>
            <a:custGeom>
              <a:avLst/>
              <a:gdLst>
                <a:gd name="T0" fmla="*/ 107 w 179"/>
                <a:gd name="T1" fmla="*/ 103 h 114"/>
                <a:gd name="T2" fmla="*/ 176 w 179"/>
                <a:gd name="T3" fmla="*/ 0 h 114"/>
                <a:gd name="T4" fmla="*/ 162 w 179"/>
                <a:gd name="T5" fmla="*/ 1 h 114"/>
                <a:gd name="T6" fmla="*/ 98 w 179"/>
                <a:gd name="T7" fmla="*/ 60 h 114"/>
                <a:gd name="T8" fmla="*/ 11 w 179"/>
                <a:gd name="T9" fmla="*/ 40 h 114"/>
                <a:gd name="T10" fmla="*/ 0 w 179"/>
                <a:gd name="T11" fmla="*/ 44 h 114"/>
                <a:gd name="T12" fmla="*/ 107 w 179"/>
                <a:gd name="T1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14">
                  <a:moveTo>
                    <a:pt x="107" y="103"/>
                  </a:moveTo>
                  <a:cubicBezTo>
                    <a:pt x="179" y="90"/>
                    <a:pt x="178" y="21"/>
                    <a:pt x="176" y="0"/>
                  </a:cubicBezTo>
                  <a:cubicBezTo>
                    <a:pt x="171" y="0"/>
                    <a:pt x="167" y="1"/>
                    <a:pt x="162" y="1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7" y="41"/>
                    <a:pt x="4" y="43"/>
                    <a:pt x="0" y="44"/>
                  </a:cubicBezTo>
                  <a:cubicBezTo>
                    <a:pt x="12" y="69"/>
                    <a:pt x="43" y="114"/>
                    <a:pt x="107" y="103"/>
                  </a:cubicBezTo>
                  <a:close/>
                </a:path>
              </a:pathLst>
            </a:custGeom>
            <a:solidFill>
              <a:srgbClr val="918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iṡļ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70DC7E9-E0D9-4013-83A3-62505D843D28}"/>
                </a:ext>
              </a:extLst>
            </p:cNvPr>
            <p:cNvSpPr/>
            <p:nvPr/>
          </p:nvSpPr>
          <p:spPr bwMode="auto">
            <a:xfrm>
              <a:off x="5276850" y="3259138"/>
              <a:ext cx="142875" cy="66675"/>
            </a:xfrm>
            <a:custGeom>
              <a:avLst/>
              <a:gdLst>
                <a:gd name="T0" fmla="*/ 64 w 64"/>
                <a:gd name="T1" fmla="*/ 30 h 30"/>
                <a:gd name="T2" fmla="*/ 64 w 64"/>
                <a:gd name="T3" fmla="*/ 13 h 30"/>
                <a:gd name="T4" fmla="*/ 3 w 64"/>
                <a:gd name="T5" fmla="*/ 0 h 30"/>
                <a:gd name="T6" fmla="*/ 0 w 64"/>
                <a:gd name="T7" fmla="*/ 17 h 30"/>
                <a:gd name="T8" fmla="*/ 64 w 64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0">
                  <a:moveTo>
                    <a:pt x="64" y="30"/>
                  </a:moveTo>
                  <a:cubicBezTo>
                    <a:pt x="64" y="24"/>
                    <a:pt x="64" y="18"/>
                    <a:pt x="64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" y="7"/>
                    <a:pt x="0" y="17"/>
                  </a:cubicBezTo>
                  <a:cubicBezTo>
                    <a:pt x="12" y="21"/>
                    <a:pt x="36" y="27"/>
                    <a:pt x="64" y="30"/>
                  </a:cubicBezTo>
                  <a:close/>
                </a:path>
              </a:pathLst>
            </a:custGeom>
            <a:solidFill>
              <a:srgbClr val="918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Sḷ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6B1F56-23DE-4D28-A720-F3400DC4ED01}"/>
                </a:ext>
              </a:extLst>
            </p:cNvPr>
            <p:cNvSpPr/>
            <p:nvPr/>
          </p:nvSpPr>
          <p:spPr bwMode="auto">
            <a:xfrm>
              <a:off x="5734050" y="3409951"/>
              <a:ext cx="69850" cy="449263"/>
            </a:xfrm>
            <a:custGeom>
              <a:avLst/>
              <a:gdLst>
                <a:gd name="T0" fmla="*/ 26 w 31"/>
                <a:gd name="T1" fmla="*/ 0 h 203"/>
                <a:gd name="T2" fmla="*/ 0 w 31"/>
                <a:gd name="T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203">
                  <a:moveTo>
                    <a:pt x="26" y="0"/>
                  </a:moveTo>
                  <a:cubicBezTo>
                    <a:pt x="26" y="0"/>
                    <a:pt x="31" y="118"/>
                    <a:pt x="0" y="20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sļ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ECEB5D-C736-4D43-87E1-A2C38F3ED958}"/>
                </a:ext>
              </a:extLst>
            </p:cNvPr>
            <p:cNvSpPr/>
            <p:nvPr/>
          </p:nvSpPr>
          <p:spPr bwMode="auto">
            <a:xfrm>
              <a:off x="5859463" y="3103563"/>
              <a:ext cx="342900" cy="219075"/>
            </a:xfrm>
            <a:custGeom>
              <a:avLst/>
              <a:gdLst>
                <a:gd name="T0" fmla="*/ 0 w 155"/>
                <a:gd name="T1" fmla="*/ 39 h 99"/>
                <a:gd name="T2" fmla="*/ 98 w 155"/>
                <a:gd name="T3" fmla="*/ 88 h 99"/>
                <a:gd name="T4" fmla="*/ 151 w 155"/>
                <a:gd name="T5" fmla="*/ 0 h 99"/>
                <a:gd name="T6" fmla="*/ 78 w 155"/>
                <a:gd name="T7" fmla="*/ 20 h 99"/>
                <a:gd name="T8" fmla="*/ 0 w 155"/>
                <a:gd name="T9" fmla="*/ 3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9">
                  <a:moveTo>
                    <a:pt x="0" y="39"/>
                  </a:moveTo>
                  <a:cubicBezTo>
                    <a:pt x="9" y="59"/>
                    <a:pt x="36" y="99"/>
                    <a:pt x="98" y="88"/>
                  </a:cubicBezTo>
                  <a:cubicBezTo>
                    <a:pt x="150" y="79"/>
                    <a:pt x="155" y="33"/>
                    <a:pt x="151" y="0"/>
                  </a:cubicBezTo>
                  <a:cubicBezTo>
                    <a:pt x="111" y="4"/>
                    <a:pt x="78" y="20"/>
                    <a:pt x="78" y="20"/>
                  </a:cubicBezTo>
                  <a:cubicBezTo>
                    <a:pt x="51" y="26"/>
                    <a:pt x="24" y="31"/>
                    <a:pt x="0" y="39"/>
                  </a:cubicBez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îṩḷ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21C22B-AE31-48A0-A154-373679F36E4E}"/>
                </a:ext>
              </a:extLst>
            </p:cNvPr>
            <p:cNvSpPr/>
            <p:nvPr/>
          </p:nvSpPr>
          <p:spPr bwMode="auto">
            <a:xfrm>
              <a:off x="5762625" y="3100388"/>
              <a:ext cx="890588" cy="933450"/>
            </a:xfrm>
            <a:custGeom>
              <a:avLst/>
              <a:gdLst>
                <a:gd name="T0" fmla="*/ 0 w 401"/>
                <a:gd name="T1" fmla="*/ 410 h 420"/>
                <a:gd name="T2" fmla="*/ 85 w 401"/>
                <a:gd name="T3" fmla="*/ 420 h 420"/>
                <a:gd name="T4" fmla="*/ 287 w 401"/>
                <a:gd name="T5" fmla="*/ 369 h 420"/>
                <a:gd name="T6" fmla="*/ 349 w 401"/>
                <a:gd name="T7" fmla="*/ 112 h 420"/>
                <a:gd name="T8" fmla="*/ 214 w 401"/>
                <a:gd name="T9" fmla="*/ 0 h 420"/>
                <a:gd name="T10" fmla="*/ 257 w 401"/>
                <a:gd name="T11" fmla="*/ 220 h 420"/>
                <a:gd name="T12" fmla="*/ 0 w 401"/>
                <a:gd name="T13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420">
                  <a:moveTo>
                    <a:pt x="0" y="410"/>
                  </a:moveTo>
                  <a:cubicBezTo>
                    <a:pt x="50" y="420"/>
                    <a:pt x="85" y="420"/>
                    <a:pt x="85" y="420"/>
                  </a:cubicBezTo>
                  <a:cubicBezTo>
                    <a:pt x="287" y="369"/>
                    <a:pt x="287" y="369"/>
                    <a:pt x="287" y="369"/>
                  </a:cubicBezTo>
                  <a:cubicBezTo>
                    <a:pt x="287" y="369"/>
                    <a:pt x="401" y="290"/>
                    <a:pt x="349" y="112"/>
                  </a:cubicBezTo>
                  <a:cubicBezTo>
                    <a:pt x="323" y="22"/>
                    <a:pt x="265" y="0"/>
                    <a:pt x="214" y="0"/>
                  </a:cubicBezTo>
                  <a:cubicBezTo>
                    <a:pt x="214" y="0"/>
                    <a:pt x="277" y="98"/>
                    <a:pt x="257" y="220"/>
                  </a:cubicBezTo>
                  <a:cubicBezTo>
                    <a:pt x="235" y="351"/>
                    <a:pt x="0" y="410"/>
                    <a:pt x="0" y="410"/>
                  </a:cubicBezTo>
                  <a:close/>
                </a:path>
              </a:pathLst>
            </a:custGeom>
            <a:solidFill>
              <a:srgbClr val="6B5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îṥļ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1D0DAC-A16E-4603-9879-2A91A0E6184D}"/>
                </a:ext>
              </a:extLst>
            </p:cNvPr>
            <p:cNvSpPr/>
            <p:nvPr/>
          </p:nvSpPr>
          <p:spPr bwMode="auto">
            <a:xfrm>
              <a:off x="5762625" y="3351213"/>
              <a:ext cx="584200" cy="660400"/>
            </a:xfrm>
            <a:custGeom>
              <a:avLst/>
              <a:gdLst>
                <a:gd name="T0" fmla="*/ 255 w 263"/>
                <a:gd name="T1" fmla="*/ 0 h 297"/>
                <a:gd name="T2" fmla="*/ 257 w 263"/>
                <a:gd name="T3" fmla="*/ 107 h 297"/>
                <a:gd name="T4" fmla="*/ 0 w 263"/>
                <a:gd name="T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3" h="297">
                  <a:moveTo>
                    <a:pt x="255" y="0"/>
                  </a:moveTo>
                  <a:cubicBezTo>
                    <a:pt x="261" y="32"/>
                    <a:pt x="263" y="68"/>
                    <a:pt x="257" y="107"/>
                  </a:cubicBezTo>
                  <a:cubicBezTo>
                    <a:pt x="235" y="238"/>
                    <a:pt x="0" y="297"/>
                    <a:pt x="0" y="29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íśl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412629-1C43-4C5F-8CDF-02DCCF47B3A2}"/>
                </a:ext>
              </a:extLst>
            </p:cNvPr>
            <p:cNvSpPr/>
            <p:nvPr/>
          </p:nvSpPr>
          <p:spPr bwMode="auto">
            <a:xfrm>
              <a:off x="5648325" y="2417763"/>
              <a:ext cx="649288" cy="536575"/>
            </a:xfrm>
            <a:custGeom>
              <a:avLst/>
              <a:gdLst>
                <a:gd name="T0" fmla="*/ 37 w 293"/>
                <a:gd name="T1" fmla="*/ 146 h 242"/>
                <a:gd name="T2" fmla="*/ 44 w 293"/>
                <a:gd name="T3" fmla="*/ 96 h 242"/>
                <a:gd name="T4" fmla="*/ 46 w 293"/>
                <a:gd name="T5" fmla="*/ 53 h 242"/>
                <a:gd name="T6" fmla="*/ 80 w 293"/>
                <a:gd name="T7" fmla="*/ 40 h 242"/>
                <a:gd name="T8" fmla="*/ 81 w 293"/>
                <a:gd name="T9" fmla="*/ 18 h 242"/>
                <a:gd name="T10" fmla="*/ 95 w 293"/>
                <a:gd name="T11" fmla="*/ 35 h 242"/>
                <a:gd name="T12" fmla="*/ 102 w 293"/>
                <a:gd name="T13" fmla="*/ 12 h 242"/>
                <a:gd name="T14" fmla="*/ 113 w 293"/>
                <a:gd name="T15" fmla="*/ 29 h 242"/>
                <a:gd name="T16" fmla="*/ 148 w 293"/>
                <a:gd name="T17" fmla="*/ 22 h 242"/>
                <a:gd name="T18" fmla="*/ 184 w 293"/>
                <a:gd name="T19" fmla="*/ 7 h 242"/>
                <a:gd name="T20" fmla="*/ 203 w 293"/>
                <a:gd name="T21" fmla="*/ 38 h 242"/>
                <a:gd name="T22" fmla="*/ 230 w 293"/>
                <a:gd name="T23" fmla="*/ 66 h 242"/>
                <a:gd name="T24" fmla="*/ 243 w 293"/>
                <a:gd name="T25" fmla="*/ 57 h 242"/>
                <a:gd name="T26" fmla="*/ 240 w 293"/>
                <a:gd name="T27" fmla="*/ 74 h 242"/>
                <a:gd name="T28" fmla="*/ 257 w 293"/>
                <a:gd name="T29" fmla="*/ 68 h 242"/>
                <a:gd name="T30" fmla="*/ 252 w 293"/>
                <a:gd name="T31" fmla="*/ 83 h 242"/>
                <a:gd name="T32" fmla="*/ 274 w 293"/>
                <a:gd name="T33" fmla="*/ 134 h 242"/>
                <a:gd name="T34" fmla="*/ 254 w 293"/>
                <a:gd name="T35" fmla="*/ 191 h 242"/>
                <a:gd name="T36" fmla="*/ 228 w 293"/>
                <a:gd name="T37" fmla="*/ 235 h 242"/>
                <a:gd name="T38" fmla="*/ 45 w 293"/>
                <a:gd name="T39" fmla="*/ 193 h 242"/>
                <a:gd name="T40" fmla="*/ 37 w 293"/>
                <a:gd name="T41" fmla="*/ 14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3" h="242">
                  <a:moveTo>
                    <a:pt x="37" y="146"/>
                  </a:moveTo>
                  <a:cubicBezTo>
                    <a:pt x="37" y="146"/>
                    <a:pt x="0" y="105"/>
                    <a:pt x="44" y="96"/>
                  </a:cubicBezTo>
                  <a:cubicBezTo>
                    <a:pt x="44" y="96"/>
                    <a:pt x="32" y="72"/>
                    <a:pt x="46" y="53"/>
                  </a:cubicBezTo>
                  <a:cubicBezTo>
                    <a:pt x="60" y="34"/>
                    <a:pt x="80" y="40"/>
                    <a:pt x="80" y="40"/>
                  </a:cubicBezTo>
                  <a:cubicBezTo>
                    <a:pt x="80" y="40"/>
                    <a:pt x="74" y="18"/>
                    <a:pt x="81" y="18"/>
                  </a:cubicBezTo>
                  <a:cubicBezTo>
                    <a:pt x="89" y="17"/>
                    <a:pt x="95" y="35"/>
                    <a:pt x="95" y="35"/>
                  </a:cubicBezTo>
                  <a:cubicBezTo>
                    <a:pt x="95" y="35"/>
                    <a:pt x="94" y="14"/>
                    <a:pt x="102" y="12"/>
                  </a:cubicBezTo>
                  <a:cubicBezTo>
                    <a:pt x="109" y="10"/>
                    <a:pt x="113" y="29"/>
                    <a:pt x="113" y="29"/>
                  </a:cubicBezTo>
                  <a:cubicBezTo>
                    <a:pt x="113" y="29"/>
                    <a:pt x="130" y="10"/>
                    <a:pt x="148" y="22"/>
                  </a:cubicBezTo>
                  <a:cubicBezTo>
                    <a:pt x="148" y="22"/>
                    <a:pt x="163" y="0"/>
                    <a:pt x="184" y="7"/>
                  </a:cubicBezTo>
                  <a:cubicBezTo>
                    <a:pt x="204" y="14"/>
                    <a:pt x="203" y="38"/>
                    <a:pt x="203" y="38"/>
                  </a:cubicBezTo>
                  <a:cubicBezTo>
                    <a:pt x="203" y="38"/>
                    <a:pt x="228" y="41"/>
                    <a:pt x="230" y="66"/>
                  </a:cubicBezTo>
                  <a:cubicBezTo>
                    <a:pt x="230" y="66"/>
                    <a:pt x="238" y="53"/>
                    <a:pt x="243" y="57"/>
                  </a:cubicBezTo>
                  <a:cubicBezTo>
                    <a:pt x="249" y="62"/>
                    <a:pt x="240" y="74"/>
                    <a:pt x="240" y="74"/>
                  </a:cubicBezTo>
                  <a:cubicBezTo>
                    <a:pt x="240" y="74"/>
                    <a:pt x="254" y="64"/>
                    <a:pt x="257" y="68"/>
                  </a:cubicBezTo>
                  <a:cubicBezTo>
                    <a:pt x="260" y="73"/>
                    <a:pt x="252" y="83"/>
                    <a:pt x="252" y="83"/>
                  </a:cubicBezTo>
                  <a:cubicBezTo>
                    <a:pt x="252" y="83"/>
                    <a:pt x="293" y="87"/>
                    <a:pt x="274" y="134"/>
                  </a:cubicBezTo>
                  <a:cubicBezTo>
                    <a:pt x="254" y="181"/>
                    <a:pt x="254" y="191"/>
                    <a:pt x="254" y="191"/>
                  </a:cubicBezTo>
                  <a:cubicBezTo>
                    <a:pt x="254" y="191"/>
                    <a:pt x="277" y="242"/>
                    <a:pt x="228" y="235"/>
                  </a:cubicBezTo>
                  <a:cubicBezTo>
                    <a:pt x="228" y="235"/>
                    <a:pt x="47" y="195"/>
                    <a:pt x="45" y="193"/>
                  </a:cubicBezTo>
                  <a:cubicBezTo>
                    <a:pt x="44" y="191"/>
                    <a:pt x="37" y="146"/>
                    <a:pt x="37" y="146"/>
                  </a:cubicBezTo>
                  <a:close/>
                </a:path>
              </a:pathLst>
            </a:cu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îṣḷ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D1436F-B3DA-4EB9-9265-F7C4D3A52A96}"/>
                </a:ext>
              </a:extLst>
            </p:cNvPr>
            <p:cNvSpPr/>
            <p:nvPr/>
          </p:nvSpPr>
          <p:spPr bwMode="auto">
            <a:xfrm>
              <a:off x="5703888" y="2592388"/>
              <a:ext cx="41275" cy="38100"/>
            </a:xfrm>
            <a:custGeom>
              <a:avLst/>
              <a:gdLst>
                <a:gd name="T0" fmla="*/ 0 w 19"/>
                <a:gd name="T1" fmla="*/ 3 h 17"/>
                <a:gd name="T2" fmla="*/ 19 w 19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7">
                  <a:moveTo>
                    <a:pt x="0" y="3"/>
                  </a:moveTo>
                  <a:cubicBezTo>
                    <a:pt x="0" y="3"/>
                    <a:pt x="8" y="0"/>
                    <a:pt x="19" y="1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iṣľ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FCCEAF-51B7-4902-8842-69C39BA983CF}"/>
                </a:ext>
              </a:extLst>
            </p:cNvPr>
            <p:cNvSpPr/>
            <p:nvPr/>
          </p:nvSpPr>
          <p:spPr bwMode="auto">
            <a:xfrm>
              <a:off x="5969000" y="2422526"/>
              <a:ext cx="7938" cy="44450"/>
            </a:xfrm>
            <a:custGeom>
              <a:avLst/>
              <a:gdLst>
                <a:gd name="T0" fmla="*/ 3 w 3"/>
                <a:gd name="T1" fmla="*/ 0 h 20"/>
                <a:gd name="T2" fmla="*/ 3 w 3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0">
                  <a:moveTo>
                    <a:pt x="3" y="0"/>
                  </a:moveTo>
                  <a:cubicBezTo>
                    <a:pt x="3" y="0"/>
                    <a:pt x="0" y="8"/>
                    <a:pt x="3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iS1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33A37A0-4B16-4AB1-A603-B1EFEBB38240}"/>
                </a:ext>
              </a:extLst>
            </p:cNvPr>
            <p:cNvSpPr/>
            <p:nvPr/>
          </p:nvSpPr>
          <p:spPr bwMode="auto">
            <a:xfrm>
              <a:off x="6157913" y="2490788"/>
              <a:ext cx="14288" cy="73025"/>
            </a:xfrm>
            <a:custGeom>
              <a:avLst/>
              <a:gdLst>
                <a:gd name="T0" fmla="*/ 2 w 6"/>
                <a:gd name="T1" fmla="*/ 0 h 33"/>
                <a:gd name="T2" fmla="*/ 0 w 6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3">
                  <a:moveTo>
                    <a:pt x="2" y="0"/>
                  </a:moveTo>
                  <a:cubicBezTo>
                    <a:pt x="2" y="0"/>
                    <a:pt x="6" y="10"/>
                    <a:pt x="0" y="3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íš1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7370A6-F5C3-403B-B627-4E5314046E26}"/>
                </a:ext>
              </a:extLst>
            </p:cNvPr>
            <p:cNvSpPr/>
            <p:nvPr/>
          </p:nvSpPr>
          <p:spPr bwMode="auto">
            <a:xfrm>
              <a:off x="5946775" y="3022601"/>
              <a:ext cx="136525" cy="155575"/>
            </a:xfrm>
            <a:custGeom>
              <a:avLst/>
              <a:gdLst>
                <a:gd name="T0" fmla="*/ 0 w 86"/>
                <a:gd name="T1" fmla="*/ 10 h 98"/>
                <a:gd name="T2" fmla="*/ 7 w 86"/>
                <a:gd name="T3" fmla="*/ 98 h 98"/>
                <a:gd name="T4" fmla="*/ 86 w 86"/>
                <a:gd name="T5" fmla="*/ 79 h 98"/>
                <a:gd name="T6" fmla="*/ 70 w 86"/>
                <a:gd name="T7" fmla="*/ 0 h 98"/>
                <a:gd name="T8" fmla="*/ 0 w 86"/>
                <a:gd name="T9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10"/>
                  </a:moveTo>
                  <a:lnTo>
                    <a:pt x="7" y="98"/>
                  </a:lnTo>
                  <a:lnTo>
                    <a:pt x="86" y="79"/>
                  </a:lnTo>
                  <a:lnTo>
                    <a:pt x="7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îś1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6699F13-196B-4D4F-8C81-BF2A59693272}"/>
                </a:ext>
              </a:extLst>
            </p:cNvPr>
            <p:cNvSpPr/>
            <p:nvPr/>
          </p:nvSpPr>
          <p:spPr bwMode="auto">
            <a:xfrm>
              <a:off x="5946775" y="3022601"/>
              <a:ext cx="120650" cy="77788"/>
            </a:xfrm>
            <a:custGeom>
              <a:avLst/>
              <a:gdLst>
                <a:gd name="T0" fmla="*/ 54 w 54"/>
                <a:gd name="T1" fmla="*/ 21 h 35"/>
                <a:gd name="T2" fmla="*/ 50 w 54"/>
                <a:gd name="T3" fmla="*/ 0 h 35"/>
                <a:gd name="T4" fmla="*/ 0 w 54"/>
                <a:gd name="T5" fmla="*/ 7 h 35"/>
                <a:gd name="T6" fmla="*/ 2 w 54"/>
                <a:gd name="T7" fmla="*/ 32 h 35"/>
                <a:gd name="T8" fmla="*/ 54 w 54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5">
                  <a:moveTo>
                    <a:pt x="54" y="21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5"/>
                    <a:pt x="35" y="35"/>
                    <a:pt x="54" y="21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şľ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C70D74-E670-4C39-970D-4A0D2B81AB89}"/>
                </a:ext>
              </a:extLst>
            </p:cNvPr>
            <p:cNvSpPr/>
            <p:nvPr/>
          </p:nvSpPr>
          <p:spPr bwMode="auto">
            <a:xfrm>
              <a:off x="5676900" y="2738438"/>
              <a:ext cx="111125" cy="187325"/>
            </a:xfrm>
            <a:custGeom>
              <a:avLst/>
              <a:gdLst>
                <a:gd name="T0" fmla="*/ 36 w 50"/>
                <a:gd name="T1" fmla="*/ 7 h 84"/>
                <a:gd name="T2" fmla="*/ 29 w 50"/>
                <a:gd name="T3" fmla="*/ 1 h 84"/>
                <a:gd name="T4" fmla="*/ 8 w 50"/>
                <a:gd name="T5" fmla="*/ 22 h 84"/>
                <a:gd name="T6" fmla="*/ 50 w 50"/>
                <a:gd name="T7" fmla="*/ 75 h 84"/>
                <a:gd name="T8" fmla="*/ 39 w 50"/>
                <a:gd name="T9" fmla="*/ 21 h 84"/>
                <a:gd name="T10" fmla="*/ 36 w 50"/>
                <a:gd name="T11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84">
                  <a:moveTo>
                    <a:pt x="36" y="7"/>
                  </a:moveTo>
                  <a:cubicBezTo>
                    <a:pt x="35" y="4"/>
                    <a:pt x="32" y="1"/>
                    <a:pt x="29" y="1"/>
                  </a:cubicBezTo>
                  <a:cubicBezTo>
                    <a:pt x="23" y="0"/>
                    <a:pt x="14" y="3"/>
                    <a:pt x="8" y="22"/>
                  </a:cubicBezTo>
                  <a:cubicBezTo>
                    <a:pt x="0" y="54"/>
                    <a:pt x="26" y="84"/>
                    <a:pt x="50" y="75"/>
                  </a:cubicBezTo>
                  <a:cubicBezTo>
                    <a:pt x="39" y="21"/>
                    <a:pt x="39" y="21"/>
                    <a:pt x="39" y="21"/>
                  </a:cubicBezTo>
                  <a:lnTo>
                    <a:pt x="36" y="7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ṧl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7B40DB-EAF4-469C-8715-2663488DB12C}"/>
                </a:ext>
              </a:extLst>
            </p:cNvPr>
            <p:cNvSpPr/>
            <p:nvPr/>
          </p:nvSpPr>
          <p:spPr bwMode="auto">
            <a:xfrm>
              <a:off x="5683250" y="2738438"/>
              <a:ext cx="65088" cy="160338"/>
            </a:xfrm>
            <a:custGeom>
              <a:avLst/>
              <a:gdLst>
                <a:gd name="T0" fmla="*/ 24 w 29"/>
                <a:gd name="T1" fmla="*/ 72 h 72"/>
                <a:gd name="T2" fmla="*/ 10 w 29"/>
                <a:gd name="T3" fmla="*/ 38 h 72"/>
                <a:gd name="T4" fmla="*/ 29 w 29"/>
                <a:gd name="T5" fmla="*/ 2 h 72"/>
                <a:gd name="T6" fmla="*/ 26 w 29"/>
                <a:gd name="T7" fmla="*/ 1 h 72"/>
                <a:gd name="T8" fmla="*/ 5 w 29"/>
                <a:gd name="T9" fmla="*/ 22 h 72"/>
                <a:gd name="T10" fmla="*/ 24 w 29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72">
                  <a:moveTo>
                    <a:pt x="24" y="72"/>
                  </a:moveTo>
                  <a:cubicBezTo>
                    <a:pt x="18" y="65"/>
                    <a:pt x="11" y="55"/>
                    <a:pt x="10" y="38"/>
                  </a:cubicBezTo>
                  <a:cubicBezTo>
                    <a:pt x="8" y="13"/>
                    <a:pt x="21" y="5"/>
                    <a:pt x="29" y="2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0" y="0"/>
                    <a:pt x="11" y="3"/>
                    <a:pt x="5" y="22"/>
                  </a:cubicBezTo>
                  <a:cubicBezTo>
                    <a:pt x="0" y="43"/>
                    <a:pt x="10" y="64"/>
                    <a:pt x="24" y="72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íṩḻî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681CDA-CF40-4118-B8DB-639561781DD3}"/>
                </a:ext>
              </a:extLst>
            </p:cNvPr>
            <p:cNvSpPr/>
            <p:nvPr/>
          </p:nvSpPr>
          <p:spPr bwMode="auto">
            <a:xfrm>
              <a:off x="5756275" y="2651126"/>
              <a:ext cx="496888" cy="457200"/>
            </a:xfrm>
            <a:custGeom>
              <a:avLst/>
              <a:gdLst>
                <a:gd name="T0" fmla="*/ 3 w 224"/>
                <a:gd name="T1" fmla="*/ 61 h 206"/>
                <a:gd name="T2" fmla="*/ 9 w 224"/>
                <a:gd name="T3" fmla="*/ 36 h 206"/>
                <a:gd name="T4" fmla="*/ 44 w 224"/>
                <a:gd name="T5" fmla="*/ 4 h 206"/>
                <a:gd name="T6" fmla="*/ 84 w 224"/>
                <a:gd name="T7" fmla="*/ 0 h 206"/>
                <a:gd name="T8" fmla="*/ 116 w 224"/>
                <a:gd name="T9" fmla="*/ 20 h 206"/>
                <a:gd name="T10" fmla="*/ 151 w 224"/>
                <a:gd name="T11" fmla="*/ 11 h 206"/>
                <a:gd name="T12" fmla="*/ 167 w 224"/>
                <a:gd name="T13" fmla="*/ 42 h 206"/>
                <a:gd name="T14" fmla="*/ 179 w 224"/>
                <a:gd name="T15" fmla="*/ 34 h 206"/>
                <a:gd name="T16" fmla="*/ 112 w 224"/>
                <a:gd name="T17" fmla="*/ 191 h 206"/>
                <a:gd name="T18" fmla="*/ 3 w 224"/>
                <a:gd name="T19" fmla="*/ 6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06">
                  <a:moveTo>
                    <a:pt x="3" y="61"/>
                  </a:moveTo>
                  <a:cubicBezTo>
                    <a:pt x="3" y="61"/>
                    <a:pt x="10" y="57"/>
                    <a:pt x="9" y="36"/>
                  </a:cubicBezTo>
                  <a:cubicBezTo>
                    <a:pt x="9" y="36"/>
                    <a:pt x="40" y="28"/>
                    <a:pt x="44" y="4"/>
                  </a:cubicBezTo>
                  <a:cubicBezTo>
                    <a:pt x="44" y="4"/>
                    <a:pt x="76" y="24"/>
                    <a:pt x="84" y="0"/>
                  </a:cubicBezTo>
                  <a:cubicBezTo>
                    <a:pt x="84" y="0"/>
                    <a:pt x="95" y="20"/>
                    <a:pt x="116" y="20"/>
                  </a:cubicBezTo>
                  <a:cubicBezTo>
                    <a:pt x="136" y="19"/>
                    <a:pt x="151" y="11"/>
                    <a:pt x="151" y="11"/>
                  </a:cubicBezTo>
                  <a:cubicBezTo>
                    <a:pt x="151" y="11"/>
                    <a:pt x="153" y="40"/>
                    <a:pt x="167" y="42"/>
                  </a:cubicBezTo>
                  <a:cubicBezTo>
                    <a:pt x="176" y="42"/>
                    <a:pt x="179" y="34"/>
                    <a:pt x="179" y="34"/>
                  </a:cubicBezTo>
                  <a:cubicBezTo>
                    <a:pt x="179" y="34"/>
                    <a:pt x="224" y="176"/>
                    <a:pt x="112" y="191"/>
                  </a:cubicBezTo>
                  <a:cubicBezTo>
                    <a:pt x="0" y="206"/>
                    <a:pt x="3" y="61"/>
                    <a:pt x="3" y="61"/>
                  </a:cubicBez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iṥḷi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9E90D84-63E9-4CC1-ADDA-06F8F5C34947}"/>
                </a:ext>
              </a:extLst>
            </p:cNvPr>
            <p:cNvSpPr/>
            <p:nvPr/>
          </p:nvSpPr>
          <p:spPr bwMode="auto">
            <a:xfrm>
              <a:off x="6153150" y="2657476"/>
              <a:ext cx="165100" cy="258763"/>
            </a:xfrm>
            <a:custGeom>
              <a:avLst/>
              <a:gdLst>
                <a:gd name="T0" fmla="*/ 0 w 74"/>
                <a:gd name="T1" fmla="*/ 31 h 117"/>
                <a:gd name="T2" fmla="*/ 53 w 74"/>
                <a:gd name="T3" fmla="*/ 27 h 117"/>
                <a:gd name="T4" fmla="*/ 5 w 74"/>
                <a:gd name="T5" fmla="*/ 92 h 117"/>
                <a:gd name="T6" fmla="*/ 0 w 74"/>
                <a:gd name="T7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17">
                  <a:moveTo>
                    <a:pt x="0" y="31"/>
                  </a:moveTo>
                  <a:cubicBezTo>
                    <a:pt x="0" y="31"/>
                    <a:pt x="29" y="0"/>
                    <a:pt x="53" y="27"/>
                  </a:cubicBezTo>
                  <a:cubicBezTo>
                    <a:pt x="74" y="51"/>
                    <a:pt x="49" y="117"/>
                    <a:pt x="5" y="92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išľ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F171E5-3D98-4A34-AA6E-B79DC31AD2C7}"/>
                </a:ext>
              </a:extLst>
            </p:cNvPr>
            <p:cNvSpPr/>
            <p:nvPr/>
          </p:nvSpPr>
          <p:spPr bwMode="auto">
            <a:xfrm>
              <a:off x="6238875" y="2697163"/>
              <a:ext cx="65088" cy="168275"/>
            </a:xfrm>
            <a:custGeom>
              <a:avLst/>
              <a:gdLst>
                <a:gd name="T0" fmla="*/ 15 w 30"/>
                <a:gd name="T1" fmla="*/ 9 h 76"/>
                <a:gd name="T2" fmla="*/ 4 w 30"/>
                <a:gd name="T3" fmla="*/ 0 h 76"/>
                <a:gd name="T4" fmla="*/ 13 w 30"/>
                <a:gd name="T5" fmla="*/ 35 h 76"/>
                <a:gd name="T6" fmla="*/ 0 w 30"/>
                <a:gd name="T7" fmla="*/ 76 h 76"/>
                <a:gd name="T8" fmla="*/ 15 w 30"/>
                <a:gd name="T9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6">
                  <a:moveTo>
                    <a:pt x="15" y="9"/>
                  </a:moveTo>
                  <a:cubicBezTo>
                    <a:pt x="11" y="5"/>
                    <a:pt x="7" y="2"/>
                    <a:pt x="4" y="0"/>
                  </a:cubicBezTo>
                  <a:cubicBezTo>
                    <a:pt x="8" y="8"/>
                    <a:pt x="14" y="21"/>
                    <a:pt x="13" y="35"/>
                  </a:cubicBezTo>
                  <a:cubicBezTo>
                    <a:pt x="12" y="53"/>
                    <a:pt x="8" y="65"/>
                    <a:pt x="0" y="76"/>
                  </a:cubicBezTo>
                  <a:cubicBezTo>
                    <a:pt x="22" y="64"/>
                    <a:pt x="30" y="26"/>
                    <a:pt x="15" y="9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iṥḷ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3010C9-07F6-49BB-B91A-166D14E88DA4}"/>
                </a:ext>
              </a:extLst>
            </p:cNvPr>
            <p:cNvSpPr/>
            <p:nvPr/>
          </p:nvSpPr>
          <p:spPr bwMode="auto">
            <a:xfrm>
              <a:off x="6184900" y="2725738"/>
              <a:ext cx="65088" cy="23813"/>
            </a:xfrm>
            <a:custGeom>
              <a:avLst/>
              <a:gdLst>
                <a:gd name="T0" fmla="*/ 0 w 29"/>
                <a:gd name="T1" fmla="*/ 11 h 11"/>
                <a:gd name="T2" fmla="*/ 29 w 29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11">
                  <a:moveTo>
                    <a:pt x="0" y="11"/>
                  </a:moveTo>
                  <a:cubicBezTo>
                    <a:pt x="0" y="11"/>
                    <a:pt x="12" y="0"/>
                    <a:pt x="29" y="1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îṧḷ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E173A62-DF50-4010-A88F-D859E70D9541}"/>
                </a:ext>
              </a:extLst>
            </p:cNvPr>
            <p:cNvSpPr/>
            <p:nvPr/>
          </p:nvSpPr>
          <p:spPr bwMode="auto">
            <a:xfrm>
              <a:off x="6207125" y="2738438"/>
              <a:ext cx="20638" cy="55563"/>
            </a:xfrm>
            <a:custGeom>
              <a:avLst/>
              <a:gdLst>
                <a:gd name="T0" fmla="*/ 0 w 9"/>
                <a:gd name="T1" fmla="*/ 25 h 25"/>
                <a:gd name="T2" fmla="*/ 3 w 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cubicBezTo>
                    <a:pt x="0" y="25"/>
                    <a:pt x="9" y="16"/>
                    <a:pt x="3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ïŝḷ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89CD8C-07FB-4F1C-8828-FD2005461DFD}"/>
                </a:ext>
              </a:extLst>
            </p:cNvPr>
            <p:cNvSpPr/>
            <p:nvPr/>
          </p:nvSpPr>
          <p:spPr bwMode="auto">
            <a:xfrm>
              <a:off x="5810250" y="2774951"/>
              <a:ext cx="68263" cy="38100"/>
            </a:xfrm>
            <a:custGeom>
              <a:avLst/>
              <a:gdLst>
                <a:gd name="T0" fmla="*/ 0 w 31"/>
                <a:gd name="T1" fmla="*/ 4 h 17"/>
                <a:gd name="T2" fmla="*/ 31 w 31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17">
                  <a:moveTo>
                    <a:pt x="0" y="4"/>
                  </a:moveTo>
                  <a:cubicBezTo>
                    <a:pt x="0" y="4"/>
                    <a:pt x="16" y="17"/>
                    <a:pt x="31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îSļ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04ED771-6A6C-4980-A691-7D5211B9AFDA}"/>
                </a:ext>
              </a:extLst>
            </p:cNvPr>
            <p:cNvSpPr/>
            <p:nvPr/>
          </p:nvSpPr>
          <p:spPr bwMode="auto">
            <a:xfrm>
              <a:off x="6024563" y="2760663"/>
              <a:ext cx="66675" cy="38100"/>
            </a:xfrm>
            <a:custGeom>
              <a:avLst/>
              <a:gdLst>
                <a:gd name="T0" fmla="*/ 0 w 30"/>
                <a:gd name="T1" fmla="*/ 3 h 17"/>
                <a:gd name="T2" fmla="*/ 30 w 30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7">
                  <a:moveTo>
                    <a:pt x="0" y="3"/>
                  </a:moveTo>
                  <a:cubicBezTo>
                    <a:pt x="0" y="3"/>
                    <a:pt x="16" y="17"/>
                    <a:pt x="30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ŝľ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EC8C5D-8FA2-42B4-A55A-7CCC4588ACDE}"/>
                </a:ext>
              </a:extLst>
            </p:cNvPr>
            <p:cNvSpPr/>
            <p:nvPr/>
          </p:nvSpPr>
          <p:spPr bwMode="auto">
            <a:xfrm>
              <a:off x="5918200" y="2757488"/>
              <a:ext cx="36513" cy="73025"/>
            </a:xfrm>
            <a:custGeom>
              <a:avLst/>
              <a:gdLst>
                <a:gd name="T0" fmla="*/ 4 w 16"/>
                <a:gd name="T1" fmla="*/ 0 h 33"/>
                <a:gd name="T2" fmla="*/ 4 w 16"/>
                <a:gd name="T3" fmla="*/ 33 h 33"/>
                <a:gd name="T4" fmla="*/ 16 w 16"/>
                <a:gd name="T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3">
                  <a:moveTo>
                    <a:pt x="4" y="0"/>
                  </a:moveTo>
                  <a:cubicBezTo>
                    <a:pt x="4" y="0"/>
                    <a:pt x="0" y="12"/>
                    <a:pt x="4" y="33"/>
                  </a:cubicBezTo>
                  <a:cubicBezTo>
                    <a:pt x="16" y="31"/>
                    <a:pt x="16" y="31"/>
                    <a:pt x="16" y="3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í$ļ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0C03504-7015-4824-88FB-2579C00224EB}"/>
                </a:ext>
              </a:extLst>
            </p:cNvPr>
            <p:cNvSpPr/>
            <p:nvPr/>
          </p:nvSpPr>
          <p:spPr bwMode="auto">
            <a:xfrm>
              <a:off x="5978525" y="2887663"/>
              <a:ext cx="20638" cy="20638"/>
            </a:xfrm>
            <a:prstGeom prst="ellipse">
              <a:avLst/>
            </a:pr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ïŝ1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9B011F-4D31-4710-954C-05D09BD1AA09}"/>
                </a:ext>
              </a:extLst>
            </p:cNvPr>
            <p:cNvSpPr/>
            <p:nvPr/>
          </p:nvSpPr>
          <p:spPr bwMode="auto">
            <a:xfrm>
              <a:off x="6067425" y="2908301"/>
              <a:ext cx="85725" cy="88900"/>
            </a:xfrm>
            <a:prstGeom prst="ellipse">
              <a:avLst/>
            </a:pr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iṧ1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7D6834F-33D3-441C-9C17-4A7884A397D9}"/>
                </a:ext>
              </a:extLst>
            </p:cNvPr>
            <p:cNvSpPr/>
            <p:nvPr/>
          </p:nvSpPr>
          <p:spPr bwMode="auto">
            <a:xfrm>
              <a:off x="5803900" y="2943226"/>
              <a:ext cx="84138" cy="88900"/>
            </a:xfrm>
            <a:custGeom>
              <a:avLst/>
              <a:gdLst>
                <a:gd name="T0" fmla="*/ 38 w 38"/>
                <a:gd name="T1" fmla="*/ 20 h 40"/>
                <a:gd name="T2" fmla="*/ 18 w 38"/>
                <a:gd name="T3" fmla="*/ 0 h 40"/>
                <a:gd name="T4" fmla="*/ 0 w 38"/>
                <a:gd name="T5" fmla="*/ 12 h 40"/>
                <a:gd name="T6" fmla="*/ 20 w 38"/>
                <a:gd name="T7" fmla="*/ 40 h 40"/>
                <a:gd name="T8" fmla="*/ 38 w 38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0">
                  <a:moveTo>
                    <a:pt x="38" y="20"/>
                  </a:moveTo>
                  <a:cubicBezTo>
                    <a:pt x="38" y="9"/>
                    <a:pt x="29" y="0"/>
                    <a:pt x="18" y="0"/>
                  </a:cubicBezTo>
                  <a:cubicBezTo>
                    <a:pt x="10" y="0"/>
                    <a:pt x="3" y="5"/>
                    <a:pt x="0" y="12"/>
                  </a:cubicBezTo>
                  <a:cubicBezTo>
                    <a:pt x="5" y="22"/>
                    <a:pt x="12" y="32"/>
                    <a:pt x="20" y="40"/>
                  </a:cubicBezTo>
                  <a:cubicBezTo>
                    <a:pt x="30" y="39"/>
                    <a:pt x="38" y="30"/>
                    <a:pt x="38" y="20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iṣļ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E6FFD1F-835D-43B6-A092-22695E462FD7}"/>
                </a:ext>
              </a:extLst>
            </p:cNvPr>
            <p:cNvSpPr/>
            <p:nvPr/>
          </p:nvSpPr>
          <p:spPr bwMode="auto">
            <a:xfrm>
              <a:off x="5811838" y="2805113"/>
              <a:ext cx="66675" cy="41275"/>
            </a:xfrm>
            <a:custGeom>
              <a:avLst/>
              <a:gdLst>
                <a:gd name="T0" fmla="*/ 0 w 30"/>
                <a:gd name="T1" fmla="*/ 6 h 18"/>
                <a:gd name="T2" fmla="*/ 30 w 30"/>
                <a:gd name="T3" fmla="*/ 0 h 18"/>
                <a:gd name="T4" fmla="*/ 6 w 30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8">
                  <a:moveTo>
                    <a:pt x="0" y="6"/>
                  </a:moveTo>
                  <a:cubicBezTo>
                    <a:pt x="0" y="6"/>
                    <a:pt x="19" y="10"/>
                    <a:pt x="30" y="0"/>
                  </a:cubicBezTo>
                  <a:cubicBezTo>
                    <a:pt x="30" y="0"/>
                    <a:pt x="24" y="14"/>
                    <a:pt x="6" y="18"/>
                  </a:cubicBezTo>
                </a:path>
              </a:pathLst>
            </a:custGeom>
            <a:noFill/>
            <a:ln w="7938" cap="rnd">
              <a:solidFill>
                <a:srgbClr val="EA7F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íş1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F8497F5-DC82-4879-9260-7E0F065C9E75}"/>
                </a:ext>
              </a:extLst>
            </p:cNvPr>
            <p:cNvSpPr/>
            <p:nvPr/>
          </p:nvSpPr>
          <p:spPr bwMode="auto">
            <a:xfrm>
              <a:off x="6029325" y="2794001"/>
              <a:ext cx="61913" cy="36513"/>
            </a:xfrm>
            <a:custGeom>
              <a:avLst/>
              <a:gdLst>
                <a:gd name="T0" fmla="*/ 28 w 28"/>
                <a:gd name="T1" fmla="*/ 2 h 16"/>
                <a:gd name="T2" fmla="*/ 0 w 28"/>
                <a:gd name="T3" fmla="*/ 0 h 16"/>
                <a:gd name="T4" fmla="*/ 26 w 2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6">
                  <a:moveTo>
                    <a:pt x="28" y="2"/>
                  </a:moveTo>
                  <a:cubicBezTo>
                    <a:pt x="28" y="2"/>
                    <a:pt x="14" y="7"/>
                    <a:pt x="0" y="0"/>
                  </a:cubicBezTo>
                  <a:cubicBezTo>
                    <a:pt x="0" y="0"/>
                    <a:pt x="9" y="14"/>
                    <a:pt x="26" y="16"/>
                  </a:cubicBezTo>
                </a:path>
              </a:pathLst>
            </a:custGeom>
            <a:noFill/>
            <a:ln w="7938" cap="rnd">
              <a:solidFill>
                <a:srgbClr val="EA7F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ísḷ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1365588-1B79-4696-8E6A-AAB0C0CA6BB2}"/>
                </a:ext>
              </a:extLst>
            </p:cNvPr>
            <p:cNvSpPr/>
            <p:nvPr/>
          </p:nvSpPr>
          <p:spPr bwMode="auto">
            <a:xfrm>
              <a:off x="5454650" y="4743451"/>
              <a:ext cx="217488" cy="188913"/>
            </a:xfrm>
            <a:custGeom>
              <a:avLst/>
              <a:gdLst>
                <a:gd name="T0" fmla="*/ 67 w 98"/>
                <a:gd name="T1" fmla="*/ 85 h 85"/>
                <a:gd name="T2" fmla="*/ 98 w 98"/>
                <a:gd name="T3" fmla="*/ 45 h 85"/>
                <a:gd name="T4" fmla="*/ 89 w 98"/>
                <a:gd name="T5" fmla="*/ 0 h 85"/>
                <a:gd name="T6" fmla="*/ 0 w 98"/>
                <a:gd name="T7" fmla="*/ 16 h 85"/>
                <a:gd name="T8" fmla="*/ 22 w 98"/>
                <a:gd name="T9" fmla="*/ 75 h 85"/>
                <a:gd name="T10" fmla="*/ 22 w 98"/>
                <a:gd name="T11" fmla="*/ 75 h 85"/>
                <a:gd name="T12" fmla="*/ 67 w 98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5">
                  <a:moveTo>
                    <a:pt x="67" y="85"/>
                  </a:moveTo>
                  <a:cubicBezTo>
                    <a:pt x="98" y="45"/>
                    <a:pt x="98" y="45"/>
                    <a:pt x="98" y="4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1" y="47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lnTo>
                    <a:pt x="67" y="85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iṣ1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5692577-37FB-482D-8CE4-6C86EED33B38}"/>
                </a:ext>
              </a:extLst>
            </p:cNvPr>
            <p:cNvSpPr/>
            <p:nvPr/>
          </p:nvSpPr>
          <p:spPr bwMode="auto">
            <a:xfrm>
              <a:off x="5489575" y="4843463"/>
              <a:ext cx="204788" cy="207963"/>
            </a:xfrm>
            <a:custGeom>
              <a:avLst/>
              <a:gdLst>
                <a:gd name="T0" fmla="*/ 92 w 92"/>
                <a:gd name="T1" fmla="*/ 48 h 94"/>
                <a:gd name="T2" fmla="*/ 82 w 92"/>
                <a:gd name="T3" fmla="*/ 0 h 94"/>
                <a:gd name="T4" fmla="*/ 6 w 92"/>
                <a:gd name="T5" fmla="*/ 30 h 94"/>
                <a:gd name="T6" fmla="*/ 16 w 92"/>
                <a:gd name="T7" fmla="*/ 57 h 94"/>
                <a:gd name="T8" fmla="*/ 0 w 92"/>
                <a:gd name="T9" fmla="*/ 94 h 94"/>
                <a:gd name="T10" fmla="*/ 92 w 92"/>
                <a:gd name="T11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94">
                  <a:moveTo>
                    <a:pt x="92" y="48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40"/>
                    <a:pt x="13" y="49"/>
                    <a:pt x="16" y="57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92" y="48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îṣ1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C9B72B6-9F71-420B-84B5-934E7415FAF1}"/>
                </a:ext>
              </a:extLst>
            </p:cNvPr>
            <p:cNvSpPr/>
            <p:nvPr/>
          </p:nvSpPr>
          <p:spPr bwMode="auto">
            <a:xfrm>
              <a:off x="5197475" y="3741738"/>
              <a:ext cx="1379538" cy="1154113"/>
            </a:xfrm>
            <a:custGeom>
              <a:avLst/>
              <a:gdLst>
                <a:gd name="T0" fmla="*/ 506 w 622"/>
                <a:gd name="T1" fmla="*/ 37 h 520"/>
                <a:gd name="T2" fmla="*/ 264 w 622"/>
                <a:gd name="T3" fmla="*/ 46 h 520"/>
                <a:gd name="T4" fmla="*/ 97 w 622"/>
                <a:gd name="T5" fmla="*/ 47 h 520"/>
                <a:gd name="T6" fmla="*/ 49 w 622"/>
                <a:gd name="T7" fmla="*/ 518 h 520"/>
                <a:gd name="T8" fmla="*/ 50 w 622"/>
                <a:gd name="T9" fmla="*/ 519 h 520"/>
                <a:gd name="T10" fmla="*/ 51 w 622"/>
                <a:gd name="T11" fmla="*/ 520 h 520"/>
                <a:gd name="T12" fmla="*/ 52 w 622"/>
                <a:gd name="T13" fmla="*/ 519 h 520"/>
                <a:gd name="T14" fmla="*/ 216 w 622"/>
                <a:gd name="T15" fmla="*/ 465 h 520"/>
                <a:gd name="T16" fmla="*/ 513 w 622"/>
                <a:gd name="T17" fmla="*/ 399 h 520"/>
                <a:gd name="T18" fmla="*/ 514 w 622"/>
                <a:gd name="T19" fmla="*/ 398 h 520"/>
                <a:gd name="T20" fmla="*/ 508 w 622"/>
                <a:gd name="T21" fmla="*/ 193 h 520"/>
                <a:gd name="T22" fmla="*/ 596 w 622"/>
                <a:gd name="T23" fmla="*/ 193 h 520"/>
                <a:gd name="T24" fmla="*/ 596 w 622"/>
                <a:gd name="T25" fmla="*/ 193 h 520"/>
                <a:gd name="T26" fmla="*/ 506 w 622"/>
                <a:gd name="T27" fmla="*/ 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2" h="520">
                  <a:moveTo>
                    <a:pt x="506" y="37"/>
                  </a:moveTo>
                  <a:cubicBezTo>
                    <a:pt x="397" y="13"/>
                    <a:pt x="274" y="43"/>
                    <a:pt x="264" y="46"/>
                  </a:cubicBezTo>
                  <a:cubicBezTo>
                    <a:pt x="254" y="42"/>
                    <a:pt x="151" y="0"/>
                    <a:pt x="97" y="47"/>
                  </a:cubicBezTo>
                  <a:cubicBezTo>
                    <a:pt x="40" y="96"/>
                    <a:pt x="0" y="265"/>
                    <a:pt x="49" y="518"/>
                  </a:cubicBezTo>
                  <a:cubicBezTo>
                    <a:pt x="49" y="519"/>
                    <a:pt x="49" y="519"/>
                    <a:pt x="50" y="519"/>
                  </a:cubicBezTo>
                  <a:cubicBezTo>
                    <a:pt x="50" y="520"/>
                    <a:pt x="51" y="520"/>
                    <a:pt x="51" y="520"/>
                  </a:cubicBezTo>
                  <a:cubicBezTo>
                    <a:pt x="51" y="520"/>
                    <a:pt x="52" y="519"/>
                    <a:pt x="52" y="519"/>
                  </a:cubicBezTo>
                  <a:cubicBezTo>
                    <a:pt x="53" y="518"/>
                    <a:pt x="114" y="447"/>
                    <a:pt x="216" y="465"/>
                  </a:cubicBezTo>
                  <a:cubicBezTo>
                    <a:pt x="320" y="483"/>
                    <a:pt x="453" y="453"/>
                    <a:pt x="513" y="399"/>
                  </a:cubicBezTo>
                  <a:cubicBezTo>
                    <a:pt x="514" y="399"/>
                    <a:pt x="514" y="398"/>
                    <a:pt x="514" y="398"/>
                  </a:cubicBezTo>
                  <a:cubicBezTo>
                    <a:pt x="508" y="193"/>
                    <a:pt x="508" y="193"/>
                    <a:pt x="508" y="193"/>
                  </a:cubicBezTo>
                  <a:cubicBezTo>
                    <a:pt x="596" y="193"/>
                    <a:pt x="596" y="193"/>
                    <a:pt x="596" y="193"/>
                  </a:cubicBezTo>
                  <a:cubicBezTo>
                    <a:pt x="597" y="193"/>
                    <a:pt x="596" y="194"/>
                    <a:pt x="596" y="193"/>
                  </a:cubicBezTo>
                  <a:cubicBezTo>
                    <a:pt x="597" y="192"/>
                    <a:pt x="622" y="62"/>
                    <a:pt x="506" y="37"/>
                  </a:cubicBezTo>
                  <a:close/>
                </a:path>
              </a:pathLst>
            </a:cu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iŝļ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D276BD-109C-49E5-A974-278FE3C3E5D8}"/>
                </a:ext>
              </a:extLst>
            </p:cNvPr>
            <p:cNvSpPr/>
            <p:nvPr/>
          </p:nvSpPr>
          <p:spPr bwMode="auto">
            <a:xfrm>
              <a:off x="5287963" y="4548188"/>
              <a:ext cx="1049338" cy="347663"/>
            </a:xfrm>
            <a:custGeom>
              <a:avLst/>
              <a:gdLst>
                <a:gd name="T0" fmla="*/ 472 w 473"/>
                <a:gd name="T1" fmla="*/ 3 h 157"/>
                <a:gd name="T2" fmla="*/ 471 w 473"/>
                <a:gd name="T3" fmla="*/ 1 h 157"/>
                <a:gd name="T4" fmla="*/ 468 w 473"/>
                <a:gd name="T5" fmla="*/ 1 h 157"/>
                <a:gd name="T6" fmla="*/ 197 w 473"/>
                <a:gd name="T7" fmla="*/ 68 h 157"/>
                <a:gd name="T8" fmla="*/ 132 w 473"/>
                <a:gd name="T9" fmla="*/ 62 h 157"/>
                <a:gd name="T10" fmla="*/ 130 w 473"/>
                <a:gd name="T11" fmla="*/ 62 h 157"/>
                <a:gd name="T12" fmla="*/ 1 w 473"/>
                <a:gd name="T13" fmla="*/ 112 h 157"/>
                <a:gd name="T14" fmla="*/ 0 w 473"/>
                <a:gd name="T15" fmla="*/ 114 h 157"/>
                <a:gd name="T16" fmla="*/ 8 w 473"/>
                <a:gd name="T17" fmla="*/ 155 h 157"/>
                <a:gd name="T18" fmla="*/ 9 w 473"/>
                <a:gd name="T19" fmla="*/ 156 h 157"/>
                <a:gd name="T20" fmla="*/ 10 w 473"/>
                <a:gd name="T21" fmla="*/ 157 h 157"/>
                <a:gd name="T22" fmla="*/ 11 w 473"/>
                <a:gd name="T23" fmla="*/ 156 h 157"/>
                <a:gd name="T24" fmla="*/ 175 w 473"/>
                <a:gd name="T25" fmla="*/ 102 h 157"/>
                <a:gd name="T26" fmla="*/ 472 w 473"/>
                <a:gd name="T27" fmla="*/ 36 h 157"/>
                <a:gd name="T28" fmla="*/ 473 w 473"/>
                <a:gd name="T29" fmla="*/ 35 h 157"/>
                <a:gd name="T30" fmla="*/ 472 w 473"/>
                <a:gd name="T31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157">
                  <a:moveTo>
                    <a:pt x="472" y="3"/>
                  </a:moveTo>
                  <a:cubicBezTo>
                    <a:pt x="472" y="2"/>
                    <a:pt x="471" y="1"/>
                    <a:pt x="471" y="1"/>
                  </a:cubicBezTo>
                  <a:cubicBezTo>
                    <a:pt x="470" y="0"/>
                    <a:pt x="469" y="0"/>
                    <a:pt x="468" y="1"/>
                  </a:cubicBezTo>
                  <a:cubicBezTo>
                    <a:pt x="355" y="87"/>
                    <a:pt x="275" y="77"/>
                    <a:pt x="197" y="68"/>
                  </a:cubicBezTo>
                  <a:cubicBezTo>
                    <a:pt x="175" y="65"/>
                    <a:pt x="153" y="62"/>
                    <a:pt x="132" y="62"/>
                  </a:cubicBezTo>
                  <a:cubicBezTo>
                    <a:pt x="131" y="62"/>
                    <a:pt x="131" y="62"/>
                    <a:pt x="130" y="62"/>
                  </a:cubicBezTo>
                  <a:cubicBezTo>
                    <a:pt x="64" y="62"/>
                    <a:pt x="21" y="93"/>
                    <a:pt x="1" y="112"/>
                  </a:cubicBezTo>
                  <a:cubicBezTo>
                    <a:pt x="1" y="113"/>
                    <a:pt x="0" y="113"/>
                    <a:pt x="0" y="114"/>
                  </a:cubicBezTo>
                  <a:cubicBezTo>
                    <a:pt x="3" y="128"/>
                    <a:pt x="5" y="141"/>
                    <a:pt x="8" y="155"/>
                  </a:cubicBezTo>
                  <a:cubicBezTo>
                    <a:pt x="8" y="156"/>
                    <a:pt x="8" y="156"/>
                    <a:pt x="9" y="156"/>
                  </a:cubicBezTo>
                  <a:cubicBezTo>
                    <a:pt x="9" y="157"/>
                    <a:pt x="10" y="157"/>
                    <a:pt x="10" y="157"/>
                  </a:cubicBezTo>
                  <a:cubicBezTo>
                    <a:pt x="10" y="157"/>
                    <a:pt x="11" y="156"/>
                    <a:pt x="11" y="156"/>
                  </a:cubicBezTo>
                  <a:cubicBezTo>
                    <a:pt x="12" y="155"/>
                    <a:pt x="73" y="84"/>
                    <a:pt x="175" y="102"/>
                  </a:cubicBezTo>
                  <a:cubicBezTo>
                    <a:pt x="279" y="120"/>
                    <a:pt x="412" y="90"/>
                    <a:pt x="472" y="36"/>
                  </a:cubicBezTo>
                  <a:cubicBezTo>
                    <a:pt x="473" y="36"/>
                    <a:pt x="473" y="35"/>
                    <a:pt x="473" y="35"/>
                  </a:cubicBezTo>
                  <a:lnTo>
                    <a:pt x="472" y="3"/>
                  </a:lnTo>
                  <a:close/>
                </a:path>
              </a:pathLst>
            </a:cu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ïṧḻ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5EB92AB-4AE5-4581-8975-349BAF9E43B6}"/>
                </a:ext>
              </a:extLst>
            </p:cNvPr>
            <p:cNvSpPr/>
            <p:nvPr/>
          </p:nvSpPr>
          <p:spPr bwMode="auto">
            <a:xfrm>
              <a:off x="5783263" y="3844926"/>
              <a:ext cx="312738" cy="106363"/>
            </a:xfrm>
            <a:custGeom>
              <a:avLst/>
              <a:gdLst>
                <a:gd name="T0" fmla="*/ 0 w 141"/>
                <a:gd name="T1" fmla="*/ 0 h 48"/>
                <a:gd name="T2" fmla="*/ 141 w 141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48">
                  <a:moveTo>
                    <a:pt x="0" y="0"/>
                  </a:moveTo>
                  <a:cubicBezTo>
                    <a:pt x="0" y="0"/>
                    <a:pt x="65" y="30"/>
                    <a:pt x="141" y="4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îṥḷ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FFBE96-F53B-4A29-901B-766CC497C13B}"/>
                </a:ext>
              </a:extLst>
            </p:cNvPr>
            <p:cNvSpPr/>
            <p:nvPr/>
          </p:nvSpPr>
          <p:spPr bwMode="auto">
            <a:xfrm>
              <a:off x="5280025" y="4468813"/>
              <a:ext cx="1049338" cy="234950"/>
            </a:xfrm>
            <a:custGeom>
              <a:avLst/>
              <a:gdLst>
                <a:gd name="T0" fmla="*/ 0 w 473"/>
                <a:gd name="T1" fmla="*/ 106 h 106"/>
                <a:gd name="T2" fmla="*/ 144 w 473"/>
                <a:gd name="T3" fmla="*/ 67 h 106"/>
                <a:gd name="T4" fmla="*/ 473 w 473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06">
                  <a:moveTo>
                    <a:pt x="0" y="106"/>
                  </a:moveTo>
                  <a:cubicBezTo>
                    <a:pt x="0" y="106"/>
                    <a:pt x="49" y="57"/>
                    <a:pt x="144" y="67"/>
                  </a:cubicBezTo>
                  <a:cubicBezTo>
                    <a:pt x="238" y="77"/>
                    <a:pt x="367" y="94"/>
                    <a:pt x="473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iSḻï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1648C6-9607-4BC9-A058-9DA6E7D55568}"/>
                </a:ext>
              </a:extLst>
            </p:cNvPr>
            <p:cNvSpPr/>
            <p:nvPr/>
          </p:nvSpPr>
          <p:spPr bwMode="auto">
            <a:xfrm>
              <a:off x="5265738" y="4394201"/>
              <a:ext cx="1060450" cy="153988"/>
            </a:xfrm>
            <a:custGeom>
              <a:avLst/>
              <a:gdLst>
                <a:gd name="T0" fmla="*/ 0 w 478"/>
                <a:gd name="T1" fmla="*/ 69 h 69"/>
                <a:gd name="T2" fmla="*/ 147 w 478"/>
                <a:gd name="T3" fmla="*/ 23 h 69"/>
                <a:gd name="T4" fmla="*/ 478 w 47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69">
                  <a:moveTo>
                    <a:pt x="0" y="69"/>
                  </a:moveTo>
                  <a:cubicBezTo>
                    <a:pt x="0" y="69"/>
                    <a:pt x="39" y="18"/>
                    <a:pt x="147" y="23"/>
                  </a:cubicBezTo>
                  <a:cubicBezTo>
                    <a:pt x="255" y="28"/>
                    <a:pt x="368" y="66"/>
                    <a:pt x="478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îS1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4F2055-01A2-467E-AEB4-6E262104F37C}"/>
                </a:ext>
              </a:extLst>
            </p:cNvPr>
            <p:cNvSpPr/>
            <p:nvPr/>
          </p:nvSpPr>
          <p:spPr bwMode="auto">
            <a:xfrm>
              <a:off x="5262563" y="4265613"/>
              <a:ext cx="1060450" cy="114300"/>
            </a:xfrm>
            <a:custGeom>
              <a:avLst/>
              <a:gdLst>
                <a:gd name="T0" fmla="*/ 0 w 478"/>
                <a:gd name="T1" fmla="*/ 51 h 51"/>
                <a:gd name="T2" fmla="*/ 155 w 478"/>
                <a:gd name="T3" fmla="*/ 12 h 51"/>
                <a:gd name="T4" fmla="*/ 478 w 47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51">
                  <a:moveTo>
                    <a:pt x="0" y="51"/>
                  </a:moveTo>
                  <a:cubicBezTo>
                    <a:pt x="0" y="51"/>
                    <a:pt x="55" y="19"/>
                    <a:pt x="155" y="12"/>
                  </a:cubicBezTo>
                  <a:cubicBezTo>
                    <a:pt x="255" y="6"/>
                    <a:pt x="373" y="44"/>
                    <a:pt x="478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ṣ1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88AF5E9-5E0D-46E2-B895-2322D4F50DC2}"/>
                </a:ext>
              </a:extLst>
            </p:cNvPr>
            <p:cNvSpPr/>
            <p:nvPr/>
          </p:nvSpPr>
          <p:spPr bwMode="auto">
            <a:xfrm>
              <a:off x="5270500" y="4090988"/>
              <a:ext cx="1250950" cy="138113"/>
            </a:xfrm>
            <a:custGeom>
              <a:avLst/>
              <a:gdLst>
                <a:gd name="T0" fmla="*/ 0 w 564"/>
                <a:gd name="T1" fmla="*/ 62 h 62"/>
                <a:gd name="T2" fmla="*/ 301 w 564"/>
                <a:gd name="T3" fmla="*/ 45 h 62"/>
                <a:gd name="T4" fmla="*/ 564 w 564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62">
                  <a:moveTo>
                    <a:pt x="0" y="62"/>
                  </a:moveTo>
                  <a:cubicBezTo>
                    <a:pt x="97" y="27"/>
                    <a:pt x="211" y="41"/>
                    <a:pt x="301" y="45"/>
                  </a:cubicBezTo>
                  <a:cubicBezTo>
                    <a:pt x="424" y="50"/>
                    <a:pt x="564" y="0"/>
                    <a:pt x="564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iṧḷ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CD8EBA-DF05-4164-9B14-B9436DA7A7F0}"/>
                </a:ext>
              </a:extLst>
            </p:cNvPr>
            <p:cNvSpPr/>
            <p:nvPr/>
          </p:nvSpPr>
          <p:spPr bwMode="auto">
            <a:xfrm>
              <a:off x="5305425" y="4008438"/>
              <a:ext cx="1208088" cy="90488"/>
            </a:xfrm>
            <a:custGeom>
              <a:avLst/>
              <a:gdLst>
                <a:gd name="T0" fmla="*/ 0 w 544"/>
                <a:gd name="T1" fmla="*/ 19 h 41"/>
                <a:gd name="T2" fmla="*/ 169 w 544"/>
                <a:gd name="T3" fmla="*/ 19 h 41"/>
                <a:gd name="T4" fmla="*/ 544 w 544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41">
                  <a:moveTo>
                    <a:pt x="0" y="19"/>
                  </a:moveTo>
                  <a:cubicBezTo>
                    <a:pt x="0" y="19"/>
                    <a:pt x="81" y="0"/>
                    <a:pt x="169" y="19"/>
                  </a:cubicBezTo>
                  <a:cubicBezTo>
                    <a:pt x="257" y="38"/>
                    <a:pt x="448" y="41"/>
                    <a:pt x="544" y="4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íşḷî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FF8005-2272-481D-8045-EB88394EB2DE}"/>
                </a:ext>
              </a:extLst>
            </p:cNvPr>
            <p:cNvSpPr/>
            <p:nvPr/>
          </p:nvSpPr>
          <p:spPr bwMode="auto">
            <a:xfrm>
              <a:off x="5349875" y="3884613"/>
              <a:ext cx="1135063" cy="134938"/>
            </a:xfrm>
            <a:custGeom>
              <a:avLst/>
              <a:gdLst>
                <a:gd name="T0" fmla="*/ 0 w 511"/>
                <a:gd name="T1" fmla="*/ 25 h 61"/>
                <a:gd name="T2" fmla="*/ 199 w 511"/>
                <a:gd name="T3" fmla="*/ 31 h 61"/>
                <a:gd name="T4" fmla="*/ 511 w 511"/>
                <a:gd name="T5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1" h="61">
                  <a:moveTo>
                    <a:pt x="0" y="25"/>
                  </a:moveTo>
                  <a:cubicBezTo>
                    <a:pt x="0" y="25"/>
                    <a:pt x="85" y="0"/>
                    <a:pt x="199" y="31"/>
                  </a:cubicBezTo>
                  <a:cubicBezTo>
                    <a:pt x="314" y="61"/>
                    <a:pt x="511" y="27"/>
                    <a:pt x="511" y="2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ï$ḻ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0D6F15-E02E-4AED-94AB-5744BDA555AF}"/>
                </a:ext>
              </a:extLst>
            </p:cNvPr>
            <p:cNvSpPr/>
            <p:nvPr/>
          </p:nvSpPr>
          <p:spPr bwMode="auto">
            <a:xfrm>
              <a:off x="5995988" y="3859213"/>
              <a:ext cx="404813" cy="63500"/>
            </a:xfrm>
            <a:custGeom>
              <a:avLst/>
              <a:gdLst>
                <a:gd name="T0" fmla="*/ 0 w 182"/>
                <a:gd name="T1" fmla="*/ 28 h 28"/>
                <a:gd name="T2" fmla="*/ 182 w 182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" h="28">
                  <a:moveTo>
                    <a:pt x="0" y="28"/>
                  </a:moveTo>
                  <a:cubicBezTo>
                    <a:pt x="0" y="28"/>
                    <a:pt x="117" y="23"/>
                    <a:pt x="182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ṩḷ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08B4BB9-8A33-4BE0-9DC3-B5B9B9C0695A}"/>
                </a:ext>
              </a:extLst>
            </p:cNvPr>
            <p:cNvSpPr/>
            <p:nvPr/>
          </p:nvSpPr>
          <p:spPr bwMode="auto">
            <a:xfrm>
              <a:off x="5905500" y="3806826"/>
              <a:ext cx="288925" cy="85725"/>
            </a:xfrm>
            <a:custGeom>
              <a:avLst/>
              <a:gdLst>
                <a:gd name="T0" fmla="*/ 0 w 130"/>
                <a:gd name="T1" fmla="*/ 39 h 39"/>
                <a:gd name="T2" fmla="*/ 130 w 130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0" h="39">
                  <a:moveTo>
                    <a:pt x="0" y="39"/>
                  </a:moveTo>
                  <a:cubicBezTo>
                    <a:pt x="0" y="39"/>
                    <a:pt x="72" y="26"/>
                    <a:pt x="130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íşḻ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487EF4-E60B-4097-AF6D-91CC065E6357}"/>
                </a:ext>
              </a:extLst>
            </p:cNvPr>
            <p:cNvSpPr/>
            <p:nvPr/>
          </p:nvSpPr>
          <p:spPr bwMode="auto">
            <a:xfrm>
              <a:off x="5294313" y="3816351"/>
              <a:ext cx="180975" cy="917575"/>
            </a:xfrm>
            <a:custGeom>
              <a:avLst/>
              <a:gdLst>
                <a:gd name="T0" fmla="*/ 81 w 81"/>
                <a:gd name="T1" fmla="*/ 0 h 414"/>
                <a:gd name="T2" fmla="*/ 41 w 81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414">
                  <a:moveTo>
                    <a:pt x="81" y="0"/>
                  </a:moveTo>
                  <a:cubicBezTo>
                    <a:pt x="81" y="0"/>
                    <a:pt x="0" y="187"/>
                    <a:pt x="41" y="414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ísľî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9DD2CE1-7302-4B99-9788-3C195C199235}"/>
                </a:ext>
              </a:extLst>
            </p:cNvPr>
            <p:cNvSpPr/>
            <p:nvPr/>
          </p:nvSpPr>
          <p:spPr bwMode="auto">
            <a:xfrm>
              <a:off x="5446713" y="3802063"/>
              <a:ext cx="136525" cy="892175"/>
            </a:xfrm>
            <a:custGeom>
              <a:avLst/>
              <a:gdLst>
                <a:gd name="T0" fmla="*/ 62 w 62"/>
                <a:gd name="T1" fmla="*/ 0 h 402"/>
                <a:gd name="T2" fmla="*/ 30 w 62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" h="402">
                  <a:moveTo>
                    <a:pt x="62" y="0"/>
                  </a:moveTo>
                  <a:cubicBezTo>
                    <a:pt x="58" y="77"/>
                    <a:pt x="0" y="272"/>
                    <a:pt x="30" y="40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işḷ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C7C952E-4D22-4286-B9F6-EC2EB96D498C}"/>
                </a:ext>
              </a:extLst>
            </p:cNvPr>
            <p:cNvSpPr/>
            <p:nvPr/>
          </p:nvSpPr>
          <p:spPr bwMode="auto">
            <a:xfrm>
              <a:off x="5611813" y="3827463"/>
              <a:ext cx="111125" cy="869950"/>
            </a:xfrm>
            <a:custGeom>
              <a:avLst/>
              <a:gdLst>
                <a:gd name="T0" fmla="*/ 48 w 50"/>
                <a:gd name="T1" fmla="*/ 0 h 392"/>
                <a:gd name="T2" fmla="*/ 28 w 50"/>
                <a:gd name="T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392">
                  <a:moveTo>
                    <a:pt x="48" y="0"/>
                  </a:moveTo>
                  <a:cubicBezTo>
                    <a:pt x="50" y="56"/>
                    <a:pt x="0" y="240"/>
                    <a:pt x="28" y="39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î$ľ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4B2BD7-3893-436D-B79F-AAC7BE268DB9}"/>
                </a:ext>
              </a:extLst>
            </p:cNvPr>
            <p:cNvSpPr/>
            <p:nvPr/>
          </p:nvSpPr>
          <p:spPr bwMode="auto">
            <a:xfrm>
              <a:off x="5765800" y="3875088"/>
              <a:ext cx="93663" cy="839788"/>
            </a:xfrm>
            <a:custGeom>
              <a:avLst/>
              <a:gdLst>
                <a:gd name="T0" fmla="*/ 42 w 42"/>
                <a:gd name="T1" fmla="*/ 0 h 378"/>
                <a:gd name="T2" fmla="*/ 34 w 42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78">
                  <a:moveTo>
                    <a:pt x="42" y="0"/>
                  </a:moveTo>
                  <a:cubicBezTo>
                    <a:pt x="42" y="0"/>
                    <a:pt x="0" y="248"/>
                    <a:pt x="34" y="37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ş1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AFB7E6-5BEC-46E7-B68E-00BF55536080}"/>
                </a:ext>
              </a:extLst>
            </p:cNvPr>
            <p:cNvSpPr/>
            <p:nvPr/>
          </p:nvSpPr>
          <p:spPr bwMode="auto">
            <a:xfrm>
              <a:off x="5954713" y="3917951"/>
              <a:ext cx="77788" cy="782638"/>
            </a:xfrm>
            <a:custGeom>
              <a:avLst/>
              <a:gdLst>
                <a:gd name="T0" fmla="*/ 12 w 35"/>
                <a:gd name="T1" fmla="*/ 0 h 353"/>
                <a:gd name="T2" fmla="*/ 35 w 35"/>
                <a:gd name="T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353">
                  <a:moveTo>
                    <a:pt x="12" y="0"/>
                  </a:moveTo>
                  <a:cubicBezTo>
                    <a:pt x="0" y="82"/>
                    <a:pt x="1" y="248"/>
                    <a:pt x="35" y="35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íSḻ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DE8780-5663-4A10-9C44-18079F3EA713}"/>
                </a:ext>
              </a:extLst>
            </p:cNvPr>
            <p:cNvSpPr/>
            <p:nvPr/>
          </p:nvSpPr>
          <p:spPr bwMode="auto">
            <a:xfrm>
              <a:off x="6135688" y="3808413"/>
              <a:ext cx="80963" cy="822325"/>
            </a:xfrm>
            <a:custGeom>
              <a:avLst/>
              <a:gdLst>
                <a:gd name="T0" fmla="*/ 36 w 36"/>
                <a:gd name="T1" fmla="*/ 370 h 370"/>
                <a:gd name="T2" fmla="*/ 2 w 36"/>
                <a:gd name="T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370">
                  <a:moveTo>
                    <a:pt x="36" y="370"/>
                  </a:moveTo>
                  <a:cubicBezTo>
                    <a:pt x="36" y="370"/>
                    <a:pt x="0" y="235"/>
                    <a:pt x="2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íśḻ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EC191E-9921-46E2-B7EE-97E875CCAB0A}"/>
                </a:ext>
              </a:extLst>
            </p:cNvPr>
            <p:cNvSpPr/>
            <p:nvPr/>
          </p:nvSpPr>
          <p:spPr bwMode="auto">
            <a:xfrm>
              <a:off x="6281738" y="3822701"/>
              <a:ext cx="52388" cy="347663"/>
            </a:xfrm>
            <a:custGeom>
              <a:avLst/>
              <a:gdLst>
                <a:gd name="T0" fmla="*/ 0 w 23"/>
                <a:gd name="T1" fmla="*/ 0 h 157"/>
                <a:gd name="T2" fmla="*/ 23 w 2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157">
                  <a:moveTo>
                    <a:pt x="0" y="0"/>
                  </a:moveTo>
                  <a:cubicBezTo>
                    <a:pt x="0" y="0"/>
                    <a:pt x="14" y="66"/>
                    <a:pt x="23" y="15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îsḻ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29D317-2684-4B72-AD94-B2F4159C881F}"/>
                </a:ext>
              </a:extLst>
            </p:cNvPr>
            <p:cNvSpPr/>
            <p:nvPr/>
          </p:nvSpPr>
          <p:spPr bwMode="auto">
            <a:xfrm>
              <a:off x="6386513" y="3852863"/>
              <a:ext cx="39688" cy="315913"/>
            </a:xfrm>
            <a:custGeom>
              <a:avLst/>
              <a:gdLst>
                <a:gd name="T0" fmla="*/ 0 w 18"/>
                <a:gd name="T1" fmla="*/ 0 h 142"/>
                <a:gd name="T2" fmla="*/ 18 w 18"/>
                <a:gd name="T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42">
                  <a:moveTo>
                    <a:pt x="0" y="0"/>
                  </a:moveTo>
                  <a:cubicBezTo>
                    <a:pt x="0" y="0"/>
                    <a:pt x="18" y="73"/>
                    <a:pt x="18" y="14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S1ï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974A26-2165-4D3C-ABE3-DE77DD473CBC}"/>
                </a:ext>
              </a:extLst>
            </p:cNvPr>
            <p:cNvSpPr/>
            <p:nvPr/>
          </p:nvSpPr>
          <p:spPr bwMode="auto">
            <a:xfrm>
              <a:off x="5961063" y="3817938"/>
              <a:ext cx="11113" cy="93663"/>
            </a:xfrm>
            <a:custGeom>
              <a:avLst/>
              <a:gdLst>
                <a:gd name="T0" fmla="*/ 5 w 5"/>
                <a:gd name="T1" fmla="*/ 0 h 42"/>
                <a:gd name="T2" fmla="*/ 0 w 5"/>
                <a:gd name="T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42">
                  <a:moveTo>
                    <a:pt x="5" y="0"/>
                  </a:moveTo>
                  <a:cubicBezTo>
                    <a:pt x="5" y="0"/>
                    <a:pt x="3" y="24"/>
                    <a:pt x="0" y="4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śḷ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FF5B4C6-CF95-4315-8DE9-2F6E5BF35F4D}"/>
                </a:ext>
              </a:extLst>
            </p:cNvPr>
            <p:cNvSpPr/>
            <p:nvPr/>
          </p:nvSpPr>
          <p:spPr bwMode="auto">
            <a:xfrm>
              <a:off x="5197475" y="3741738"/>
              <a:ext cx="1379538" cy="1154113"/>
            </a:xfrm>
            <a:custGeom>
              <a:avLst/>
              <a:gdLst>
                <a:gd name="T0" fmla="*/ 51 w 622"/>
                <a:gd name="T1" fmla="*/ 520 h 520"/>
                <a:gd name="T2" fmla="*/ 50 w 622"/>
                <a:gd name="T3" fmla="*/ 519 h 520"/>
                <a:gd name="T4" fmla="*/ 49 w 622"/>
                <a:gd name="T5" fmla="*/ 518 h 520"/>
                <a:gd name="T6" fmla="*/ 97 w 622"/>
                <a:gd name="T7" fmla="*/ 47 h 520"/>
                <a:gd name="T8" fmla="*/ 264 w 622"/>
                <a:gd name="T9" fmla="*/ 46 h 520"/>
                <a:gd name="T10" fmla="*/ 506 w 622"/>
                <a:gd name="T11" fmla="*/ 37 h 520"/>
                <a:gd name="T12" fmla="*/ 596 w 622"/>
                <a:gd name="T13" fmla="*/ 193 h 520"/>
                <a:gd name="T14" fmla="*/ 508 w 622"/>
                <a:gd name="T15" fmla="*/ 193 h 520"/>
                <a:gd name="T16" fmla="*/ 514 w 622"/>
                <a:gd name="T17" fmla="*/ 39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2" h="520">
                  <a:moveTo>
                    <a:pt x="51" y="520"/>
                  </a:moveTo>
                  <a:cubicBezTo>
                    <a:pt x="51" y="520"/>
                    <a:pt x="50" y="520"/>
                    <a:pt x="50" y="519"/>
                  </a:cubicBezTo>
                  <a:cubicBezTo>
                    <a:pt x="49" y="519"/>
                    <a:pt x="49" y="519"/>
                    <a:pt x="49" y="518"/>
                  </a:cubicBezTo>
                  <a:cubicBezTo>
                    <a:pt x="0" y="265"/>
                    <a:pt x="40" y="96"/>
                    <a:pt x="97" y="47"/>
                  </a:cubicBezTo>
                  <a:cubicBezTo>
                    <a:pt x="151" y="0"/>
                    <a:pt x="254" y="42"/>
                    <a:pt x="264" y="46"/>
                  </a:cubicBezTo>
                  <a:cubicBezTo>
                    <a:pt x="274" y="43"/>
                    <a:pt x="397" y="13"/>
                    <a:pt x="506" y="37"/>
                  </a:cubicBezTo>
                  <a:cubicBezTo>
                    <a:pt x="622" y="62"/>
                    <a:pt x="597" y="192"/>
                    <a:pt x="596" y="193"/>
                  </a:cubicBezTo>
                  <a:cubicBezTo>
                    <a:pt x="508" y="193"/>
                    <a:pt x="508" y="193"/>
                    <a:pt x="508" y="193"/>
                  </a:cubicBezTo>
                  <a:cubicBezTo>
                    <a:pt x="514" y="398"/>
                    <a:pt x="514" y="398"/>
                    <a:pt x="514" y="39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$ľî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CC6DB67-468D-459B-83CA-B36AF3B334C6}"/>
                </a:ext>
              </a:extLst>
            </p:cNvPr>
            <p:cNvSpPr/>
            <p:nvPr/>
          </p:nvSpPr>
          <p:spPr bwMode="auto">
            <a:xfrm>
              <a:off x="4640263" y="2370138"/>
              <a:ext cx="512763" cy="35401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ïŝlí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925E1E5-CF75-46C8-B92A-46A948756310}"/>
                </a:ext>
              </a:extLst>
            </p:cNvPr>
            <p:cNvSpPr/>
            <p:nvPr/>
          </p:nvSpPr>
          <p:spPr bwMode="auto">
            <a:xfrm>
              <a:off x="4760913" y="2468563"/>
              <a:ext cx="292100" cy="168275"/>
            </a:xfrm>
            <a:custGeom>
              <a:avLst/>
              <a:gdLst>
                <a:gd name="T0" fmla="*/ 96 w 132"/>
                <a:gd name="T1" fmla="*/ 76 h 76"/>
                <a:gd name="T2" fmla="*/ 13 w 132"/>
                <a:gd name="T3" fmla="*/ 76 h 76"/>
                <a:gd name="T4" fmla="*/ 0 w 132"/>
                <a:gd name="T5" fmla="*/ 63 h 76"/>
                <a:gd name="T6" fmla="*/ 0 w 132"/>
                <a:gd name="T7" fmla="*/ 13 h 76"/>
                <a:gd name="T8" fmla="*/ 13 w 132"/>
                <a:gd name="T9" fmla="*/ 0 h 76"/>
                <a:gd name="T10" fmla="*/ 132 w 132"/>
                <a:gd name="T11" fmla="*/ 0 h 76"/>
                <a:gd name="T12" fmla="*/ 109 w 132"/>
                <a:gd name="T13" fmla="*/ 23 h 76"/>
                <a:gd name="T14" fmla="*/ 109 w 132"/>
                <a:gd name="T15" fmla="*/ 63 h 76"/>
                <a:gd name="T16" fmla="*/ 96 w 132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96" y="76"/>
                  </a:moveTo>
                  <a:cubicBezTo>
                    <a:pt x="13" y="76"/>
                    <a:pt x="13" y="76"/>
                    <a:pt x="13" y="76"/>
                  </a:cubicBezTo>
                  <a:cubicBezTo>
                    <a:pt x="6" y="76"/>
                    <a:pt x="0" y="70"/>
                    <a:pt x="0" y="6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70"/>
                    <a:pt x="103" y="76"/>
                    <a:pt x="96" y="76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iś1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0BE64C-649B-4D21-ACC7-4007961B679D}"/>
                </a:ext>
              </a:extLst>
            </p:cNvPr>
            <p:cNvSpPr/>
            <p:nvPr/>
          </p:nvSpPr>
          <p:spPr bwMode="auto">
            <a:xfrm flipH="1">
              <a:off x="4805363" y="2552701"/>
              <a:ext cx="150813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ṧḷí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F3BF86-1AC6-4C2F-B877-129EB88CF8CE}"/>
                </a:ext>
              </a:extLst>
            </p:cNvPr>
            <p:cNvSpPr/>
            <p:nvPr/>
          </p:nvSpPr>
          <p:spPr bwMode="auto">
            <a:xfrm flipH="1">
              <a:off x="4805363" y="2514601"/>
              <a:ext cx="150813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îṣļ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988917-D7CE-4639-8B33-7CE94FE64D5F}"/>
                </a:ext>
              </a:extLst>
            </p:cNvPr>
            <p:cNvSpPr/>
            <p:nvPr/>
          </p:nvSpPr>
          <p:spPr bwMode="auto">
            <a:xfrm flipH="1">
              <a:off x="4805363" y="2590801"/>
              <a:ext cx="90488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îśḻ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444619-079D-453B-974A-074D1D915DCD}"/>
                </a:ext>
              </a:extLst>
            </p:cNvPr>
            <p:cNvSpPr/>
            <p:nvPr/>
          </p:nvSpPr>
          <p:spPr bwMode="auto">
            <a:xfrm>
              <a:off x="4964113" y="2435226"/>
              <a:ext cx="44450" cy="46038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Sḻ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17661E-35A2-4092-9569-D9AF29DA3DAA}"/>
                </a:ext>
              </a:extLst>
            </p:cNvPr>
            <p:cNvSpPr/>
            <p:nvPr/>
          </p:nvSpPr>
          <p:spPr bwMode="auto">
            <a:xfrm>
              <a:off x="5041900" y="2684463"/>
              <a:ext cx="244475" cy="161925"/>
            </a:xfrm>
            <a:custGeom>
              <a:avLst/>
              <a:gdLst>
                <a:gd name="T0" fmla="*/ 0 w 110"/>
                <a:gd name="T1" fmla="*/ 0 h 73"/>
                <a:gd name="T2" fmla="*/ 110 w 110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73">
                  <a:moveTo>
                    <a:pt x="0" y="0"/>
                  </a:moveTo>
                  <a:cubicBezTo>
                    <a:pt x="0" y="0"/>
                    <a:pt x="31" y="64"/>
                    <a:pt x="110" y="7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íṣļï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36CD46A-3507-4390-B12D-BAA78252EDB2}"/>
                </a:ext>
              </a:extLst>
            </p:cNvPr>
            <p:cNvSpPr/>
            <p:nvPr/>
          </p:nvSpPr>
          <p:spPr bwMode="auto">
            <a:xfrm>
              <a:off x="5303838" y="1862138"/>
              <a:ext cx="512763" cy="35083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îsḷ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64FC4E-4FC2-4199-8C08-A22B20991166}"/>
                </a:ext>
              </a:extLst>
            </p:cNvPr>
            <p:cNvSpPr/>
            <p:nvPr/>
          </p:nvSpPr>
          <p:spPr bwMode="auto">
            <a:xfrm>
              <a:off x="5510213" y="1901826"/>
              <a:ext cx="244475" cy="260350"/>
            </a:xfrm>
            <a:custGeom>
              <a:avLst/>
              <a:gdLst>
                <a:gd name="T0" fmla="*/ 109 w 154"/>
                <a:gd name="T1" fmla="*/ 164 h 164"/>
                <a:gd name="T2" fmla="*/ 0 w 154"/>
                <a:gd name="T3" fmla="*/ 125 h 164"/>
                <a:gd name="T4" fmla="*/ 45 w 154"/>
                <a:gd name="T5" fmla="*/ 0 h 164"/>
                <a:gd name="T6" fmla="*/ 154 w 154"/>
                <a:gd name="T7" fmla="*/ 41 h 164"/>
                <a:gd name="T8" fmla="*/ 109 w 154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64">
                  <a:moveTo>
                    <a:pt x="109" y="164"/>
                  </a:moveTo>
                  <a:lnTo>
                    <a:pt x="0" y="125"/>
                  </a:lnTo>
                  <a:lnTo>
                    <a:pt x="45" y="0"/>
                  </a:lnTo>
                  <a:lnTo>
                    <a:pt x="154" y="41"/>
                  </a:lnTo>
                  <a:lnTo>
                    <a:pt x="109" y="164"/>
                  </a:lnTo>
                  <a:close/>
                </a:path>
              </a:pathLst>
            </a:custGeom>
            <a:solidFill>
              <a:srgbClr val="FFFFFF"/>
            </a:solidFill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ŝḻ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6FA0485-3D33-46D6-B0A9-B162B836663A}"/>
                </a:ext>
              </a:extLst>
            </p:cNvPr>
            <p:cNvSpPr/>
            <p:nvPr/>
          </p:nvSpPr>
          <p:spPr bwMode="auto">
            <a:xfrm>
              <a:off x="5543550" y="1927226"/>
              <a:ext cx="188913" cy="180975"/>
            </a:xfrm>
            <a:custGeom>
              <a:avLst/>
              <a:gdLst>
                <a:gd name="T0" fmla="*/ 0 w 119"/>
                <a:gd name="T1" fmla="*/ 82 h 114"/>
                <a:gd name="T2" fmla="*/ 31 w 119"/>
                <a:gd name="T3" fmla="*/ 0 h 114"/>
                <a:gd name="T4" fmla="*/ 119 w 119"/>
                <a:gd name="T5" fmla="*/ 32 h 114"/>
                <a:gd name="T6" fmla="*/ 88 w 119"/>
                <a:gd name="T7" fmla="*/ 114 h 114"/>
                <a:gd name="T8" fmla="*/ 0 w 119"/>
                <a:gd name="T9" fmla="*/ 8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4">
                  <a:moveTo>
                    <a:pt x="0" y="82"/>
                  </a:moveTo>
                  <a:lnTo>
                    <a:pt x="31" y="0"/>
                  </a:lnTo>
                  <a:lnTo>
                    <a:pt x="119" y="32"/>
                  </a:lnTo>
                  <a:lnTo>
                    <a:pt x="88" y="11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ṣlî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BB7FD3-1D4B-404F-91C4-3FE3E9CEF3F4}"/>
                </a:ext>
              </a:extLst>
            </p:cNvPr>
            <p:cNvSpPr/>
            <p:nvPr/>
          </p:nvSpPr>
          <p:spPr bwMode="auto">
            <a:xfrm>
              <a:off x="5543550" y="1989138"/>
              <a:ext cx="160338" cy="119063"/>
            </a:xfrm>
            <a:custGeom>
              <a:avLst/>
              <a:gdLst>
                <a:gd name="T0" fmla="*/ 7 w 72"/>
                <a:gd name="T1" fmla="*/ 13 h 54"/>
                <a:gd name="T2" fmla="*/ 19 w 72"/>
                <a:gd name="T3" fmla="*/ 5 h 54"/>
                <a:gd name="T4" fmla="*/ 19 w 72"/>
                <a:gd name="T5" fmla="*/ 18 h 54"/>
                <a:gd name="T6" fmla="*/ 35 w 72"/>
                <a:gd name="T7" fmla="*/ 2 h 54"/>
                <a:gd name="T8" fmla="*/ 37 w 72"/>
                <a:gd name="T9" fmla="*/ 19 h 54"/>
                <a:gd name="T10" fmla="*/ 50 w 72"/>
                <a:gd name="T11" fmla="*/ 16 h 54"/>
                <a:gd name="T12" fmla="*/ 51 w 72"/>
                <a:gd name="T13" fmla="*/ 29 h 54"/>
                <a:gd name="T14" fmla="*/ 63 w 72"/>
                <a:gd name="T15" fmla="*/ 17 h 54"/>
                <a:gd name="T16" fmla="*/ 65 w 72"/>
                <a:gd name="T17" fmla="*/ 34 h 54"/>
                <a:gd name="T18" fmla="*/ 72 w 72"/>
                <a:gd name="T19" fmla="*/ 29 h 54"/>
                <a:gd name="T20" fmla="*/ 63 w 72"/>
                <a:gd name="T21" fmla="*/ 54 h 54"/>
                <a:gd name="T22" fmla="*/ 0 w 72"/>
                <a:gd name="T23" fmla="*/ 31 h 54"/>
                <a:gd name="T24" fmla="*/ 7 w 72"/>
                <a:gd name="T25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54">
                  <a:moveTo>
                    <a:pt x="7" y="13"/>
                  </a:moveTo>
                  <a:cubicBezTo>
                    <a:pt x="7" y="13"/>
                    <a:pt x="13" y="4"/>
                    <a:pt x="19" y="5"/>
                  </a:cubicBezTo>
                  <a:cubicBezTo>
                    <a:pt x="24" y="7"/>
                    <a:pt x="19" y="18"/>
                    <a:pt x="19" y="18"/>
                  </a:cubicBezTo>
                  <a:cubicBezTo>
                    <a:pt x="19" y="18"/>
                    <a:pt x="29" y="0"/>
                    <a:pt x="35" y="2"/>
                  </a:cubicBezTo>
                  <a:cubicBezTo>
                    <a:pt x="40" y="5"/>
                    <a:pt x="37" y="19"/>
                    <a:pt x="37" y="19"/>
                  </a:cubicBezTo>
                  <a:cubicBezTo>
                    <a:pt x="37" y="19"/>
                    <a:pt x="44" y="12"/>
                    <a:pt x="50" y="16"/>
                  </a:cubicBezTo>
                  <a:cubicBezTo>
                    <a:pt x="55" y="19"/>
                    <a:pt x="51" y="29"/>
                    <a:pt x="51" y="29"/>
                  </a:cubicBezTo>
                  <a:cubicBezTo>
                    <a:pt x="51" y="29"/>
                    <a:pt x="57" y="14"/>
                    <a:pt x="63" y="17"/>
                  </a:cubicBezTo>
                  <a:cubicBezTo>
                    <a:pt x="69" y="19"/>
                    <a:pt x="65" y="34"/>
                    <a:pt x="65" y="34"/>
                  </a:cubicBezTo>
                  <a:cubicBezTo>
                    <a:pt x="65" y="34"/>
                    <a:pt x="69" y="28"/>
                    <a:pt x="72" y="2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iS1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C182131-3C42-4E4F-87DF-8F683D36A830}"/>
                </a:ext>
              </a:extLst>
            </p:cNvPr>
            <p:cNvSpPr/>
            <p:nvPr/>
          </p:nvSpPr>
          <p:spPr bwMode="auto">
            <a:xfrm>
              <a:off x="5681663" y="1916113"/>
              <a:ext cx="44450" cy="44450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ṡḷ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C29A33-521C-4A64-8910-7FF5C385E66C}"/>
                </a:ext>
              </a:extLst>
            </p:cNvPr>
            <p:cNvSpPr/>
            <p:nvPr/>
          </p:nvSpPr>
          <p:spPr bwMode="auto">
            <a:xfrm>
              <a:off x="5403850" y="1954213"/>
              <a:ext cx="184150" cy="207963"/>
            </a:xfrm>
            <a:prstGeom prst="rect">
              <a:avLst/>
            </a:prstGeom>
            <a:solidFill>
              <a:srgbClr val="FFFFFF"/>
            </a:solidFill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iṧḻî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A880D9-1AB3-49BD-A54B-A418B4068B5D}"/>
                </a:ext>
              </a:extLst>
            </p:cNvPr>
            <p:cNvSpPr/>
            <p:nvPr/>
          </p:nvSpPr>
          <p:spPr bwMode="auto">
            <a:xfrm>
              <a:off x="5421313" y="1971676"/>
              <a:ext cx="149225" cy="1397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îS1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663D13-31FA-438A-9363-6F684D604951}"/>
                </a:ext>
              </a:extLst>
            </p:cNvPr>
            <p:cNvSpPr/>
            <p:nvPr/>
          </p:nvSpPr>
          <p:spPr bwMode="auto">
            <a:xfrm>
              <a:off x="5421313" y="2035176"/>
              <a:ext cx="149225" cy="76200"/>
            </a:xfrm>
            <a:custGeom>
              <a:avLst/>
              <a:gdLst>
                <a:gd name="T0" fmla="*/ 0 w 67"/>
                <a:gd name="T1" fmla="*/ 15 h 34"/>
                <a:gd name="T2" fmla="*/ 28 w 67"/>
                <a:gd name="T3" fmla="*/ 18 h 34"/>
                <a:gd name="T4" fmla="*/ 67 w 67"/>
                <a:gd name="T5" fmla="*/ 5 h 34"/>
                <a:gd name="T6" fmla="*/ 67 w 67"/>
                <a:gd name="T7" fmla="*/ 34 h 34"/>
                <a:gd name="T8" fmla="*/ 0 w 67"/>
                <a:gd name="T9" fmla="*/ 34 h 34"/>
                <a:gd name="T10" fmla="*/ 0 w 67"/>
                <a:gd name="T1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34">
                  <a:moveTo>
                    <a:pt x="0" y="15"/>
                  </a:moveTo>
                  <a:cubicBezTo>
                    <a:pt x="0" y="15"/>
                    <a:pt x="15" y="22"/>
                    <a:pt x="28" y="18"/>
                  </a:cubicBezTo>
                  <a:cubicBezTo>
                    <a:pt x="41" y="14"/>
                    <a:pt x="46" y="0"/>
                    <a:pt x="67" y="5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ïśl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642BBAD-8773-4249-A835-5A6B97434999}"/>
                </a:ext>
              </a:extLst>
            </p:cNvPr>
            <p:cNvSpPr/>
            <p:nvPr/>
          </p:nvSpPr>
          <p:spPr bwMode="auto">
            <a:xfrm>
              <a:off x="5461000" y="2020888"/>
              <a:ext cx="28575" cy="28575"/>
            </a:xfrm>
            <a:prstGeom prst="ellipse">
              <a:avLst/>
            </a:pr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iŝḻí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2A6CBD-1914-4E4A-8497-B33878DFB05D}"/>
                </a:ext>
              </a:extLst>
            </p:cNvPr>
            <p:cNvSpPr/>
            <p:nvPr/>
          </p:nvSpPr>
          <p:spPr bwMode="auto">
            <a:xfrm>
              <a:off x="5648325" y="2190751"/>
              <a:ext cx="61913" cy="201613"/>
            </a:xfrm>
            <a:custGeom>
              <a:avLst/>
              <a:gdLst>
                <a:gd name="T0" fmla="*/ 0 w 28"/>
                <a:gd name="T1" fmla="*/ 0 h 91"/>
                <a:gd name="T2" fmla="*/ 28 w 28"/>
                <a:gd name="T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91">
                  <a:moveTo>
                    <a:pt x="0" y="0"/>
                  </a:moveTo>
                  <a:cubicBezTo>
                    <a:pt x="0" y="0"/>
                    <a:pt x="1" y="55"/>
                    <a:pt x="28" y="9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i$lí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031ADDB-50C9-4D4C-B87A-3727B629205B}"/>
                </a:ext>
              </a:extLst>
            </p:cNvPr>
            <p:cNvSpPr/>
            <p:nvPr/>
          </p:nvSpPr>
          <p:spPr bwMode="auto">
            <a:xfrm>
              <a:off x="6824663" y="2389188"/>
              <a:ext cx="511175" cy="3492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ïSļ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1856376-FEEC-4374-9BA8-E7FDB253A848}"/>
                </a:ext>
              </a:extLst>
            </p:cNvPr>
            <p:cNvSpPr/>
            <p:nvPr/>
          </p:nvSpPr>
          <p:spPr bwMode="auto">
            <a:xfrm>
              <a:off x="7143750" y="2474913"/>
              <a:ext cx="46038" cy="44450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îSḷ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18AB107-68E1-4325-A9A3-1E36725EF594}"/>
                </a:ext>
              </a:extLst>
            </p:cNvPr>
            <p:cNvSpPr/>
            <p:nvPr/>
          </p:nvSpPr>
          <p:spPr bwMode="auto">
            <a:xfrm>
              <a:off x="6994525" y="2478088"/>
              <a:ext cx="173038" cy="192088"/>
            </a:xfrm>
            <a:custGeom>
              <a:avLst/>
              <a:gdLst>
                <a:gd name="T0" fmla="*/ 71 w 78"/>
                <a:gd name="T1" fmla="*/ 66 h 87"/>
                <a:gd name="T2" fmla="*/ 70 w 78"/>
                <a:gd name="T3" fmla="*/ 66 h 87"/>
                <a:gd name="T4" fmla="*/ 44 w 78"/>
                <a:gd name="T5" fmla="*/ 10 h 87"/>
                <a:gd name="T6" fmla="*/ 44 w 78"/>
                <a:gd name="T7" fmla="*/ 5 h 87"/>
                <a:gd name="T8" fmla="*/ 39 w 78"/>
                <a:gd name="T9" fmla="*/ 0 h 87"/>
                <a:gd name="T10" fmla="*/ 34 w 78"/>
                <a:gd name="T11" fmla="*/ 5 h 87"/>
                <a:gd name="T12" fmla="*/ 34 w 78"/>
                <a:gd name="T13" fmla="*/ 10 h 87"/>
                <a:gd name="T14" fmla="*/ 7 w 78"/>
                <a:gd name="T15" fmla="*/ 66 h 87"/>
                <a:gd name="T16" fmla="*/ 6 w 78"/>
                <a:gd name="T17" fmla="*/ 66 h 87"/>
                <a:gd name="T18" fmla="*/ 0 w 78"/>
                <a:gd name="T19" fmla="*/ 72 h 87"/>
                <a:gd name="T20" fmla="*/ 6 w 78"/>
                <a:gd name="T21" fmla="*/ 78 h 87"/>
                <a:gd name="T22" fmla="*/ 30 w 78"/>
                <a:gd name="T23" fmla="*/ 78 h 87"/>
                <a:gd name="T24" fmla="*/ 39 w 78"/>
                <a:gd name="T25" fmla="*/ 87 h 87"/>
                <a:gd name="T26" fmla="*/ 48 w 78"/>
                <a:gd name="T27" fmla="*/ 78 h 87"/>
                <a:gd name="T28" fmla="*/ 71 w 78"/>
                <a:gd name="T29" fmla="*/ 78 h 87"/>
                <a:gd name="T30" fmla="*/ 78 w 78"/>
                <a:gd name="T31" fmla="*/ 72 h 87"/>
                <a:gd name="T32" fmla="*/ 71 w 78"/>
                <a:gd name="T33" fmla="*/ 6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87">
                  <a:moveTo>
                    <a:pt x="71" y="66"/>
                  </a:moveTo>
                  <a:cubicBezTo>
                    <a:pt x="70" y="66"/>
                    <a:pt x="70" y="66"/>
                    <a:pt x="70" y="66"/>
                  </a:cubicBezTo>
                  <a:cubicBezTo>
                    <a:pt x="68" y="33"/>
                    <a:pt x="57" y="14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39" y="0"/>
                  </a:cubicBezTo>
                  <a:cubicBezTo>
                    <a:pt x="36" y="0"/>
                    <a:pt x="34" y="2"/>
                    <a:pt x="34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1" y="14"/>
                    <a:pt x="10" y="33"/>
                    <a:pt x="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3" y="66"/>
                    <a:pt x="0" y="69"/>
                    <a:pt x="0" y="72"/>
                  </a:cubicBezTo>
                  <a:cubicBezTo>
                    <a:pt x="0" y="75"/>
                    <a:pt x="3" y="78"/>
                    <a:pt x="6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83"/>
                    <a:pt x="34" y="87"/>
                    <a:pt x="39" y="87"/>
                  </a:cubicBezTo>
                  <a:cubicBezTo>
                    <a:pt x="44" y="87"/>
                    <a:pt x="48" y="83"/>
                    <a:pt x="48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5" y="78"/>
                    <a:pt x="78" y="75"/>
                    <a:pt x="78" y="72"/>
                  </a:cubicBezTo>
                  <a:cubicBezTo>
                    <a:pt x="78" y="69"/>
                    <a:pt x="75" y="66"/>
                    <a:pt x="71" y="66"/>
                  </a:cubicBez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iŝl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E44E0AC-525A-49FE-95C9-04D31B6DDA34}"/>
                </a:ext>
              </a:extLst>
            </p:cNvPr>
            <p:cNvSpPr/>
            <p:nvPr/>
          </p:nvSpPr>
          <p:spPr bwMode="auto">
            <a:xfrm>
              <a:off x="6648450" y="2708276"/>
              <a:ext cx="241300" cy="200025"/>
            </a:xfrm>
            <a:custGeom>
              <a:avLst/>
              <a:gdLst>
                <a:gd name="T0" fmla="*/ 109 w 109"/>
                <a:gd name="T1" fmla="*/ 0 h 90"/>
                <a:gd name="T2" fmla="*/ 0 w 109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90">
                  <a:moveTo>
                    <a:pt x="109" y="0"/>
                  </a:moveTo>
                  <a:cubicBezTo>
                    <a:pt x="109" y="0"/>
                    <a:pt x="93" y="64"/>
                    <a:pt x="0" y="9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iṧľ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3E59D4A-7841-4866-8D20-5AAF90C201B3}"/>
                </a:ext>
              </a:extLst>
            </p:cNvPr>
            <p:cNvSpPr/>
            <p:nvPr/>
          </p:nvSpPr>
          <p:spPr bwMode="auto">
            <a:xfrm>
              <a:off x="6249988" y="1817688"/>
              <a:ext cx="511175" cy="35083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ïṣ1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B0D525-68AD-4B17-8F38-B4842DE41C22}"/>
                </a:ext>
              </a:extLst>
            </p:cNvPr>
            <p:cNvSpPr/>
            <p:nvPr/>
          </p:nvSpPr>
          <p:spPr bwMode="auto">
            <a:xfrm>
              <a:off x="6381750" y="1916113"/>
              <a:ext cx="247650" cy="155575"/>
            </a:xfrm>
            <a:prstGeom prst="rect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iṡļ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1C9E8D-1E72-47DC-ABE5-0C7DD277C39C}"/>
                </a:ext>
              </a:extLst>
            </p:cNvPr>
            <p:cNvSpPr/>
            <p:nvPr/>
          </p:nvSpPr>
          <p:spPr bwMode="auto">
            <a:xfrm>
              <a:off x="6381750" y="1916113"/>
              <a:ext cx="247650" cy="96838"/>
            </a:xfrm>
            <a:custGeom>
              <a:avLst/>
              <a:gdLst>
                <a:gd name="T0" fmla="*/ 0 w 111"/>
                <a:gd name="T1" fmla="*/ 0 h 44"/>
                <a:gd name="T2" fmla="*/ 46 w 111"/>
                <a:gd name="T3" fmla="*/ 39 h 44"/>
                <a:gd name="T4" fmla="*/ 64 w 111"/>
                <a:gd name="T5" fmla="*/ 39 h 44"/>
                <a:gd name="T6" fmla="*/ 111 w 111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44">
                  <a:moveTo>
                    <a:pt x="0" y="0"/>
                  </a:moveTo>
                  <a:cubicBezTo>
                    <a:pt x="46" y="39"/>
                    <a:pt x="46" y="39"/>
                    <a:pt x="46" y="39"/>
                  </a:cubicBezTo>
                  <a:cubicBezTo>
                    <a:pt x="51" y="44"/>
                    <a:pt x="59" y="44"/>
                    <a:pt x="64" y="39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ïṩļ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96060A-ABE1-4207-8329-7156F470A459}"/>
                </a:ext>
              </a:extLst>
            </p:cNvPr>
            <p:cNvSpPr/>
            <p:nvPr/>
          </p:nvSpPr>
          <p:spPr bwMode="auto">
            <a:xfrm flipV="1">
              <a:off x="6381750" y="1982788"/>
              <a:ext cx="77788" cy="8890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îśḷ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72513F-586F-49DD-93C4-7E236A182697}"/>
                </a:ext>
              </a:extLst>
            </p:cNvPr>
            <p:cNvSpPr/>
            <p:nvPr/>
          </p:nvSpPr>
          <p:spPr bwMode="auto">
            <a:xfrm flipH="1" flipV="1">
              <a:off x="6551613" y="1982788"/>
              <a:ext cx="77788" cy="8890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íṩḷ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AAF14CB-68D6-4605-B161-3EEA2A3AD7FE}"/>
                </a:ext>
              </a:extLst>
            </p:cNvPr>
            <p:cNvSpPr/>
            <p:nvPr/>
          </p:nvSpPr>
          <p:spPr bwMode="auto">
            <a:xfrm>
              <a:off x="6551613" y="1887538"/>
              <a:ext cx="44450" cy="44450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íṥ1i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90BA29-36DB-4D4F-9FDD-40A672767759}"/>
                </a:ext>
              </a:extLst>
            </p:cNvPr>
            <p:cNvSpPr/>
            <p:nvPr/>
          </p:nvSpPr>
          <p:spPr bwMode="auto">
            <a:xfrm>
              <a:off x="6300788" y="2127251"/>
              <a:ext cx="106363" cy="279400"/>
            </a:xfrm>
            <a:custGeom>
              <a:avLst/>
              <a:gdLst>
                <a:gd name="T0" fmla="*/ 39 w 48"/>
                <a:gd name="T1" fmla="*/ 0 h 126"/>
                <a:gd name="T2" fmla="*/ 0 w 48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126">
                  <a:moveTo>
                    <a:pt x="39" y="0"/>
                  </a:moveTo>
                  <a:cubicBezTo>
                    <a:pt x="39" y="0"/>
                    <a:pt x="48" y="77"/>
                    <a:pt x="0" y="126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云形 7"/>
          <p:cNvSpPr/>
          <p:nvPr/>
        </p:nvSpPr>
        <p:spPr>
          <a:xfrm rot="21347738">
            <a:off x="2199505" y="1255525"/>
            <a:ext cx="7874467" cy="4381673"/>
          </a:xfrm>
          <a:prstGeom prst="cloud">
            <a:avLst/>
          </a:prstGeom>
          <a:solidFill>
            <a:schemeClr val="bg1">
              <a:alpha val="92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74137" y="2432048"/>
            <a:ext cx="7849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网络热门生物鉴赏大会</a:t>
            </a:r>
            <a:endParaRPr lang="zh-CN" altLang="en-US" sz="6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98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5"/>
          <a:stretch/>
        </p:blipFill>
        <p:spPr>
          <a:xfrm>
            <a:off x="-280614" y="-1"/>
            <a:ext cx="5922657" cy="6858001"/>
          </a:xfrm>
          <a:effectLst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9"/>
          <a:stretch/>
        </p:blipFill>
        <p:spPr>
          <a:xfrm>
            <a:off x="5642043" y="-15361"/>
            <a:ext cx="654995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11694" y="0"/>
            <a:ext cx="6180306" cy="6842639"/>
          </a:xfrm>
          <a:prstGeom prst="rect">
            <a:avLst/>
          </a:prstGeom>
          <a:solidFill>
            <a:schemeClr val="tx1">
              <a:lumMod val="65000"/>
              <a:lumOff val="35000"/>
              <a:alpha val="59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14807" y="412817"/>
            <a:ext cx="53113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         86</a:t>
            </a:r>
            <a:r>
              <a:rPr lang="zh-CN" altLang="en-US" sz="3200" dirty="0" smtClean="0">
                <a:solidFill>
                  <a:schemeClr val="bg1"/>
                </a:solidFill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年我参加一作家笔会。作家们谈自己看过什么书。一人说完一俄罗斯作家的书后问我：“你看过？”我摇头。她大惊：“你连他的书都没看过你怎么写作？”轮到我发言时，我瞎编了一个名字，我说我最近在看库斯卡亚的书特受启发你们看过吗？</a:t>
            </a:r>
            <a:r>
              <a:rPr lang="en-US" altLang="zh-CN" sz="3200" dirty="0" smtClean="0">
                <a:solidFill>
                  <a:schemeClr val="bg1"/>
                </a:solidFill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70%</a:t>
            </a:r>
            <a:r>
              <a:rPr lang="zh-CN" altLang="en-US" sz="3200" dirty="0" smtClean="0">
                <a:solidFill>
                  <a:schemeClr val="bg1"/>
                </a:solidFill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的人点头。我说这名字是我瞎编的。从此我再没参加过作家笔会。 ​​​</a:t>
            </a:r>
            <a:endParaRPr lang="zh-CN" altLang="en-US" sz="3200" dirty="0">
              <a:solidFill>
                <a:schemeClr val="bg1"/>
              </a:solidFill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0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" y="0"/>
            <a:ext cx="1213638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" b="4674"/>
          <a:stretch/>
        </p:blipFill>
        <p:spPr>
          <a:xfrm>
            <a:off x="1671077" y="-153820"/>
            <a:ext cx="3596030" cy="7240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3401"/>
          <a:stretch/>
        </p:blipFill>
        <p:spPr>
          <a:xfrm>
            <a:off x="7335312" y="0"/>
            <a:ext cx="3517192" cy="705637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" y="0"/>
            <a:ext cx="12136385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77" y="0"/>
            <a:ext cx="4384879" cy="685800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09" y="-260549"/>
            <a:ext cx="4048674" cy="7118549"/>
          </a:xfrm>
        </p:spPr>
      </p:pic>
    </p:spTree>
    <p:extLst>
      <p:ext uri="{BB962C8B-B14F-4D97-AF65-F5344CB8AC3E}">
        <p14:creationId xmlns:p14="http://schemas.microsoft.com/office/powerpoint/2010/main" val="38175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3575" y="1931437"/>
            <a:ext cx="7688425" cy="317240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他们以为自己真的很懂</a:t>
            </a:r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/>
            </a:r>
            <a:b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</a:b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以至于不知道自己是不懂装懂</a:t>
            </a:r>
            <a:endParaRPr lang="zh-CN" altLang="en-US" dirty="0"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6" t="15110" b="9626"/>
          <a:stretch/>
        </p:blipFill>
        <p:spPr>
          <a:xfrm>
            <a:off x="0" y="1511559"/>
            <a:ext cx="4739951" cy="4012164"/>
          </a:xfrm>
        </p:spPr>
      </p:pic>
    </p:spTree>
    <p:extLst>
      <p:ext uri="{BB962C8B-B14F-4D97-AF65-F5344CB8AC3E}">
        <p14:creationId xmlns:p14="http://schemas.microsoft.com/office/powerpoint/2010/main" val="34174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4514" y="2854859"/>
            <a:ext cx="709748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他们知道自己不懂</a:t>
            </a:r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/>
            </a:r>
            <a:b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</a:b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但出于某些原因不懂装懂了</a:t>
            </a:r>
            <a:endParaRPr lang="zh-CN" altLang="en-US" dirty="0"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449" y="10450286"/>
            <a:ext cx="43480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实生活中遇到不懂装懂的人：不懂装懂是“迎合”的一种表现形式，另外，这也有虚荣心在作怪的成分，信口开河博取别人的认可。长此以往，“懂哥”们是要吃亏的。如果你们关系很差，你可以宽容他。对你不好的人，你不要太介意，没有人有义务要对你好。反正，有些事，挺一挺，就过去了。有些人，狠一狠，就忘记了。如果你们关系尚可，并且想处得更好。你需要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帮他</a:t>
            </a:r>
            <a:r>
              <a:rPr lang="en-US" altLang="zh-CN" dirty="0" smtClean="0"/>
              <a:t>/</a:t>
            </a:r>
            <a:r>
              <a:rPr lang="zh-CN" altLang="en-US" dirty="0" smtClean="0"/>
              <a:t>她客观地评价自己。别人看到的可能都是表象，但是自己对自己一定需要有比较清晰的认识。对自己诚实，勇于面对自己的不足，是尊重自己，也是对自己负责的表现。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帮助他</a:t>
            </a:r>
            <a:r>
              <a:rPr lang="en-US" altLang="zh-CN" dirty="0" smtClean="0"/>
              <a:t>/</a:t>
            </a:r>
            <a:r>
              <a:rPr lang="zh-CN" altLang="en-US" dirty="0" smtClean="0"/>
              <a:t>她看淡别人的评价。很多人不懂装懂，是为了给别人留下一个博学的印象，从而掩盖自己学问和能力上的不足，或者得到一种心理上的满足，这都是不成熟的表现。因为最终决定一个人命运的，不是他</a:t>
            </a:r>
            <a:r>
              <a:rPr lang="en-US" altLang="zh-CN" dirty="0" smtClean="0"/>
              <a:t>/</a:t>
            </a:r>
            <a:r>
              <a:rPr lang="zh-CN" altLang="en-US" dirty="0" smtClean="0"/>
              <a:t>她在别人面前吹嘘的多么好，而是他</a:t>
            </a:r>
            <a:r>
              <a:rPr lang="en-US" altLang="zh-CN" dirty="0" smtClean="0"/>
              <a:t>/</a:t>
            </a:r>
            <a:r>
              <a:rPr lang="zh-CN" altLang="en-US" dirty="0" smtClean="0"/>
              <a:t>她的真才实学。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帮助他</a:t>
            </a:r>
            <a:r>
              <a:rPr lang="en-US" altLang="zh-CN" dirty="0" smtClean="0"/>
              <a:t>/</a:t>
            </a:r>
            <a:r>
              <a:rPr lang="zh-CN" altLang="en-US" dirty="0" smtClean="0"/>
              <a:t>她正确看待名利。不能以华而不实的东西作为追求的目标。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6" t="15110" b="9626"/>
          <a:stretch/>
        </p:blipFill>
        <p:spPr>
          <a:xfrm>
            <a:off x="0" y="1511559"/>
            <a:ext cx="4739951" cy="4012164"/>
          </a:xfrm>
        </p:spPr>
      </p:pic>
    </p:spTree>
    <p:extLst>
      <p:ext uri="{BB962C8B-B14F-4D97-AF65-F5344CB8AC3E}">
        <p14:creationId xmlns:p14="http://schemas.microsoft.com/office/powerpoint/2010/main" val="17991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fd58f7e3-81af-4094-8f5d-ac57391ec53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9392" y="1548914"/>
            <a:ext cx="4359275" cy="4422776"/>
            <a:chOff x="3916363" y="1555750"/>
            <a:chExt cx="4359275" cy="4422776"/>
          </a:xfrm>
        </p:grpSpPr>
        <p:sp>
          <p:nvSpPr>
            <p:cNvPr id="5" name="ïṩļ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78A67B-01A3-4BF2-9872-00ADE952E537}"/>
                </a:ext>
              </a:extLst>
            </p:cNvPr>
            <p:cNvSpPr/>
            <p:nvPr/>
          </p:nvSpPr>
          <p:spPr bwMode="auto">
            <a:xfrm>
              <a:off x="3916363" y="1555750"/>
              <a:ext cx="4359275" cy="435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iŝ1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88E1528-C5A4-4FD6-8FCD-F4D42BB350F1}"/>
                </a:ext>
              </a:extLst>
            </p:cNvPr>
            <p:cNvSpPr/>
            <p:nvPr/>
          </p:nvSpPr>
          <p:spPr bwMode="auto">
            <a:xfrm>
              <a:off x="4476751" y="2022475"/>
              <a:ext cx="3098800" cy="2252663"/>
            </a:xfrm>
            <a:custGeom>
              <a:avLst/>
              <a:gdLst>
                <a:gd name="T0" fmla="*/ 1061 w 1423"/>
                <a:gd name="T1" fmla="*/ 999 h 1034"/>
                <a:gd name="T2" fmla="*/ 667 w 1423"/>
                <a:gd name="T3" fmla="*/ 1017 h 1034"/>
                <a:gd name="T4" fmla="*/ 269 w 1423"/>
                <a:gd name="T5" fmla="*/ 988 h 1034"/>
                <a:gd name="T6" fmla="*/ 102 w 1423"/>
                <a:gd name="T7" fmla="*/ 1034 h 1034"/>
                <a:gd name="T8" fmla="*/ 70 w 1423"/>
                <a:gd name="T9" fmla="*/ 1009 h 1034"/>
                <a:gd name="T10" fmla="*/ 144 w 1423"/>
                <a:gd name="T11" fmla="*/ 762 h 1034"/>
                <a:gd name="T12" fmla="*/ 99 w 1423"/>
                <a:gd name="T13" fmla="*/ 351 h 1034"/>
                <a:gd name="T14" fmla="*/ 91 w 1423"/>
                <a:gd name="T15" fmla="*/ 265 h 1034"/>
                <a:gd name="T16" fmla="*/ 48 w 1423"/>
                <a:gd name="T17" fmla="*/ 220 h 1034"/>
                <a:gd name="T18" fmla="*/ 2 w 1423"/>
                <a:gd name="T19" fmla="*/ 102 h 1034"/>
                <a:gd name="T20" fmla="*/ 42 w 1423"/>
                <a:gd name="T21" fmla="*/ 73 h 1034"/>
                <a:gd name="T22" fmla="*/ 139 w 1423"/>
                <a:gd name="T23" fmla="*/ 97 h 1034"/>
                <a:gd name="T24" fmla="*/ 198 w 1423"/>
                <a:gd name="T25" fmla="*/ 116 h 1034"/>
                <a:gd name="T26" fmla="*/ 1231 w 1423"/>
                <a:gd name="T27" fmla="*/ 121 h 1034"/>
                <a:gd name="T28" fmla="*/ 1369 w 1423"/>
                <a:gd name="T29" fmla="*/ 82 h 1034"/>
                <a:gd name="T30" fmla="*/ 1379 w 1423"/>
                <a:gd name="T31" fmla="*/ 82 h 1034"/>
                <a:gd name="T32" fmla="*/ 1400 w 1423"/>
                <a:gd name="T33" fmla="*/ 126 h 1034"/>
                <a:gd name="T34" fmla="*/ 1345 w 1423"/>
                <a:gd name="T35" fmla="*/ 235 h 1034"/>
                <a:gd name="T36" fmla="*/ 1346 w 1423"/>
                <a:gd name="T37" fmla="*/ 885 h 1034"/>
                <a:gd name="T38" fmla="*/ 1420 w 1423"/>
                <a:gd name="T39" fmla="*/ 1007 h 1034"/>
                <a:gd name="T40" fmla="*/ 1401 w 1423"/>
                <a:gd name="T41" fmla="*/ 1030 h 1034"/>
                <a:gd name="T42" fmla="*/ 1255 w 1423"/>
                <a:gd name="T43" fmla="*/ 996 h 1034"/>
                <a:gd name="T44" fmla="*/ 1061 w 1423"/>
                <a:gd name="T45" fmla="*/ 999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3" h="1034">
                  <a:moveTo>
                    <a:pt x="1061" y="999"/>
                  </a:moveTo>
                  <a:cubicBezTo>
                    <a:pt x="929" y="993"/>
                    <a:pt x="798" y="1009"/>
                    <a:pt x="667" y="1017"/>
                  </a:cubicBezTo>
                  <a:cubicBezTo>
                    <a:pt x="536" y="1026"/>
                    <a:pt x="393" y="1028"/>
                    <a:pt x="269" y="988"/>
                  </a:cubicBezTo>
                  <a:cubicBezTo>
                    <a:pt x="221" y="1022"/>
                    <a:pt x="162" y="1034"/>
                    <a:pt x="102" y="1034"/>
                  </a:cubicBezTo>
                  <a:cubicBezTo>
                    <a:pt x="86" y="1034"/>
                    <a:pt x="72" y="1023"/>
                    <a:pt x="70" y="1009"/>
                  </a:cubicBezTo>
                  <a:cubicBezTo>
                    <a:pt x="58" y="922"/>
                    <a:pt x="84" y="832"/>
                    <a:pt x="144" y="762"/>
                  </a:cubicBezTo>
                  <a:cubicBezTo>
                    <a:pt x="99" y="630"/>
                    <a:pt x="84" y="489"/>
                    <a:pt x="99" y="351"/>
                  </a:cubicBezTo>
                  <a:cubicBezTo>
                    <a:pt x="102" y="322"/>
                    <a:pt x="106" y="291"/>
                    <a:pt x="91" y="265"/>
                  </a:cubicBezTo>
                  <a:cubicBezTo>
                    <a:pt x="81" y="248"/>
                    <a:pt x="63" y="235"/>
                    <a:pt x="48" y="220"/>
                  </a:cubicBezTo>
                  <a:cubicBezTo>
                    <a:pt x="16" y="189"/>
                    <a:pt x="0" y="145"/>
                    <a:pt x="2" y="102"/>
                  </a:cubicBezTo>
                  <a:cubicBezTo>
                    <a:pt x="4" y="84"/>
                    <a:pt x="22" y="71"/>
                    <a:pt x="42" y="73"/>
                  </a:cubicBezTo>
                  <a:cubicBezTo>
                    <a:pt x="75" y="77"/>
                    <a:pt x="108" y="87"/>
                    <a:pt x="139" y="97"/>
                  </a:cubicBezTo>
                  <a:cubicBezTo>
                    <a:pt x="159" y="103"/>
                    <a:pt x="179" y="109"/>
                    <a:pt x="198" y="116"/>
                  </a:cubicBezTo>
                  <a:cubicBezTo>
                    <a:pt x="529" y="2"/>
                    <a:pt x="904" y="0"/>
                    <a:pt x="1231" y="121"/>
                  </a:cubicBezTo>
                  <a:cubicBezTo>
                    <a:pt x="1270" y="97"/>
                    <a:pt x="1322" y="83"/>
                    <a:pt x="1369" y="82"/>
                  </a:cubicBezTo>
                  <a:cubicBezTo>
                    <a:pt x="1372" y="82"/>
                    <a:pt x="1376" y="82"/>
                    <a:pt x="1379" y="82"/>
                  </a:cubicBezTo>
                  <a:cubicBezTo>
                    <a:pt x="1404" y="87"/>
                    <a:pt x="1403" y="109"/>
                    <a:pt x="1400" y="126"/>
                  </a:cubicBezTo>
                  <a:cubicBezTo>
                    <a:pt x="1391" y="166"/>
                    <a:pt x="1372" y="203"/>
                    <a:pt x="1345" y="235"/>
                  </a:cubicBezTo>
                  <a:cubicBezTo>
                    <a:pt x="1418" y="443"/>
                    <a:pt x="1418" y="676"/>
                    <a:pt x="1346" y="885"/>
                  </a:cubicBezTo>
                  <a:cubicBezTo>
                    <a:pt x="1381" y="918"/>
                    <a:pt x="1407" y="962"/>
                    <a:pt x="1420" y="1007"/>
                  </a:cubicBezTo>
                  <a:cubicBezTo>
                    <a:pt x="1423" y="1019"/>
                    <a:pt x="1414" y="1030"/>
                    <a:pt x="1401" y="1030"/>
                  </a:cubicBezTo>
                  <a:cubicBezTo>
                    <a:pt x="1350" y="1032"/>
                    <a:pt x="1295" y="1022"/>
                    <a:pt x="1255" y="996"/>
                  </a:cubicBezTo>
                  <a:cubicBezTo>
                    <a:pt x="1191" y="1007"/>
                    <a:pt x="1125" y="1002"/>
                    <a:pt x="1061" y="999"/>
                  </a:cubicBezTo>
                </a:path>
              </a:pathLst>
            </a:cu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iS1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65196A-F89D-4344-9504-E7F0EA27AD2C}"/>
                </a:ext>
              </a:extLst>
            </p:cNvPr>
            <p:cNvSpPr/>
            <p:nvPr/>
          </p:nvSpPr>
          <p:spPr bwMode="auto">
            <a:xfrm>
              <a:off x="5280026" y="3160713"/>
              <a:ext cx="30163" cy="50800"/>
            </a:xfrm>
            <a:custGeom>
              <a:avLst/>
              <a:gdLst>
                <a:gd name="T0" fmla="*/ 0 w 14"/>
                <a:gd name="T1" fmla="*/ 0 h 23"/>
                <a:gd name="T2" fmla="*/ 12 w 14"/>
                <a:gd name="T3" fmla="*/ 23 h 23"/>
                <a:gd name="T4" fmla="*/ 14 w 14"/>
                <a:gd name="T5" fmla="*/ 16 h 23"/>
                <a:gd name="T6" fmla="*/ 0 w 1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3" y="8"/>
                    <a:pt x="7" y="16"/>
                    <a:pt x="12" y="23"/>
                  </a:cubicBezTo>
                  <a:cubicBezTo>
                    <a:pt x="12" y="21"/>
                    <a:pt x="13" y="19"/>
                    <a:pt x="14" y="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îṣl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519B273-48E8-4DCC-9857-E23E79773E0A}"/>
                </a:ext>
              </a:extLst>
            </p:cNvPr>
            <p:cNvSpPr/>
            <p:nvPr/>
          </p:nvSpPr>
          <p:spPr bwMode="auto">
            <a:xfrm>
              <a:off x="5029201" y="3113088"/>
              <a:ext cx="2174875" cy="1041400"/>
            </a:xfrm>
            <a:custGeom>
              <a:avLst/>
              <a:gdLst>
                <a:gd name="T0" fmla="*/ 942 w 998"/>
                <a:gd name="T1" fmla="*/ 343 h 478"/>
                <a:gd name="T2" fmla="*/ 930 w 998"/>
                <a:gd name="T3" fmla="*/ 477 h 478"/>
                <a:gd name="T4" fmla="*/ 931 w 998"/>
                <a:gd name="T5" fmla="*/ 478 h 478"/>
                <a:gd name="T6" fmla="*/ 943 w 998"/>
                <a:gd name="T7" fmla="*/ 460 h 478"/>
                <a:gd name="T8" fmla="*/ 957 w 998"/>
                <a:gd name="T9" fmla="*/ 382 h 478"/>
                <a:gd name="T10" fmla="*/ 942 w 998"/>
                <a:gd name="T11" fmla="*/ 343 h 478"/>
                <a:gd name="T12" fmla="*/ 77 w 998"/>
                <a:gd name="T13" fmla="*/ 342 h 478"/>
                <a:gd name="T14" fmla="*/ 62 w 998"/>
                <a:gd name="T15" fmla="*/ 422 h 478"/>
                <a:gd name="T16" fmla="*/ 115 w 998"/>
                <a:gd name="T17" fmla="*/ 478 h 478"/>
                <a:gd name="T18" fmla="*/ 115 w 998"/>
                <a:gd name="T19" fmla="*/ 478 h 478"/>
                <a:gd name="T20" fmla="*/ 77 w 998"/>
                <a:gd name="T21" fmla="*/ 342 h 478"/>
                <a:gd name="T22" fmla="*/ 127 w 998"/>
                <a:gd name="T23" fmla="*/ 45 h 478"/>
                <a:gd name="T24" fmla="*/ 126 w 998"/>
                <a:gd name="T25" fmla="*/ 45 h 478"/>
                <a:gd name="T26" fmla="*/ 21 w 998"/>
                <a:gd name="T27" fmla="*/ 167 h 478"/>
                <a:gd name="T28" fmla="*/ 0 w 998"/>
                <a:gd name="T29" fmla="*/ 222 h 478"/>
                <a:gd name="T30" fmla="*/ 75 w 998"/>
                <a:gd name="T31" fmla="*/ 139 h 478"/>
                <a:gd name="T32" fmla="*/ 147 w 998"/>
                <a:gd name="T33" fmla="*/ 74 h 478"/>
                <a:gd name="T34" fmla="*/ 148 w 998"/>
                <a:gd name="T35" fmla="*/ 71 h 478"/>
                <a:gd name="T36" fmla="*/ 142 w 998"/>
                <a:gd name="T37" fmla="*/ 65 h 478"/>
                <a:gd name="T38" fmla="*/ 127 w 998"/>
                <a:gd name="T39" fmla="*/ 45 h 478"/>
                <a:gd name="T40" fmla="*/ 947 w 998"/>
                <a:gd name="T41" fmla="*/ 0 h 478"/>
                <a:gd name="T42" fmla="*/ 920 w 998"/>
                <a:gd name="T43" fmla="*/ 36 h 478"/>
                <a:gd name="T44" fmla="*/ 917 w 998"/>
                <a:gd name="T45" fmla="*/ 50 h 478"/>
                <a:gd name="T46" fmla="*/ 929 w 998"/>
                <a:gd name="T47" fmla="*/ 98 h 478"/>
                <a:gd name="T48" fmla="*/ 996 w 998"/>
                <a:gd name="T49" fmla="*/ 130 h 478"/>
                <a:gd name="T50" fmla="*/ 998 w 998"/>
                <a:gd name="T51" fmla="*/ 131 h 478"/>
                <a:gd name="T52" fmla="*/ 947 w 998"/>
                <a:gd name="T53" fmla="*/ 87 h 478"/>
                <a:gd name="T54" fmla="*/ 947 w 998"/>
                <a:gd name="T55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98" h="478">
                  <a:moveTo>
                    <a:pt x="942" y="343"/>
                  </a:moveTo>
                  <a:cubicBezTo>
                    <a:pt x="942" y="343"/>
                    <a:pt x="942" y="415"/>
                    <a:pt x="930" y="477"/>
                  </a:cubicBezTo>
                  <a:cubicBezTo>
                    <a:pt x="930" y="477"/>
                    <a:pt x="931" y="478"/>
                    <a:pt x="931" y="478"/>
                  </a:cubicBezTo>
                  <a:cubicBezTo>
                    <a:pt x="936" y="472"/>
                    <a:pt x="940" y="466"/>
                    <a:pt x="943" y="460"/>
                  </a:cubicBezTo>
                  <a:cubicBezTo>
                    <a:pt x="956" y="436"/>
                    <a:pt x="957" y="409"/>
                    <a:pt x="957" y="382"/>
                  </a:cubicBezTo>
                  <a:cubicBezTo>
                    <a:pt x="952" y="366"/>
                    <a:pt x="947" y="352"/>
                    <a:pt x="942" y="343"/>
                  </a:cubicBezTo>
                  <a:moveTo>
                    <a:pt x="77" y="342"/>
                  </a:moveTo>
                  <a:cubicBezTo>
                    <a:pt x="66" y="367"/>
                    <a:pt x="62" y="395"/>
                    <a:pt x="62" y="422"/>
                  </a:cubicBezTo>
                  <a:cubicBezTo>
                    <a:pt x="77" y="443"/>
                    <a:pt x="94" y="464"/>
                    <a:pt x="115" y="478"/>
                  </a:cubicBezTo>
                  <a:cubicBezTo>
                    <a:pt x="115" y="478"/>
                    <a:pt x="115" y="478"/>
                    <a:pt x="115" y="478"/>
                  </a:cubicBezTo>
                  <a:cubicBezTo>
                    <a:pt x="93" y="436"/>
                    <a:pt x="81" y="390"/>
                    <a:pt x="77" y="342"/>
                  </a:cubicBezTo>
                  <a:moveTo>
                    <a:pt x="127" y="45"/>
                  </a:moveTo>
                  <a:cubicBezTo>
                    <a:pt x="127" y="45"/>
                    <a:pt x="127" y="45"/>
                    <a:pt x="126" y="45"/>
                  </a:cubicBezTo>
                  <a:cubicBezTo>
                    <a:pt x="109" y="97"/>
                    <a:pt x="52" y="123"/>
                    <a:pt x="21" y="167"/>
                  </a:cubicBezTo>
                  <a:cubicBezTo>
                    <a:pt x="10" y="184"/>
                    <a:pt x="3" y="202"/>
                    <a:pt x="0" y="222"/>
                  </a:cubicBezTo>
                  <a:cubicBezTo>
                    <a:pt x="18" y="189"/>
                    <a:pt x="44" y="160"/>
                    <a:pt x="75" y="139"/>
                  </a:cubicBezTo>
                  <a:cubicBezTo>
                    <a:pt x="102" y="120"/>
                    <a:pt x="135" y="104"/>
                    <a:pt x="147" y="74"/>
                  </a:cubicBezTo>
                  <a:cubicBezTo>
                    <a:pt x="147" y="73"/>
                    <a:pt x="148" y="72"/>
                    <a:pt x="148" y="71"/>
                  </a:cubicBezTo>
                  <a:cubicBezTo>
                    <a:pt x="146" y="69"/>
                    <a:pt x="144" y="67"/>
                    <a:pt x="142" y="65"/>
                  </a:cubicBezTo>
                  <a:cubicBezTo>
                    <a:pt x="136" y="58"/>
                    <a:pt x="131" y="52"/>
                    <a:pt x="127" y="45"/>
                  </a:cubicBezTo>
                  <a:moveTo>
                    <a:pt x="947" y="0"/>
                  </a:moveTo>
                  <a:cubicBezTo>
                    <a:pt x="920" y="36"/>
                    <a:pt x="920" y="36"/>
                    <a:pt x="920" y="36"/>
                  </a:cubicBezTo>
                  <a:cubicBezTo>
                    <a:pt x="919" y="40"/>
                    <a:pt x="918" y="45"/>
                    <a:pt x="917" y="50"/>
                  </a:cubicBezTo>
                  <a:cubicBezTo>
                    <a:pt x="915" y="67"/>
                    <a:pt x="918" y="86"/>
                    <a:pt x="929" y="98"/>
                  </a:cubicBezTo>
                  <a:cubicBezTo>
                    <a:pt x="946" y="117"/>
                    <a:pt x="974" y="118"/>
                    <a:pt x="996" y="130"/>
                  </a:cubicBezTo>
                  <a:cubicBezTo>
                    <a:pt x="997" y="130"/>
                    <a:pt x="998" y="130"/>
                    <a:pt x="998" y="131"/>
                  </a:cubicBezTo>
                  <a:cubicBezTo>
                    <a:pt x="981" y="116"/>
                    <a:pt x="958" y="106"/>
                    <a:pt x="947" y="87"/>
                  </a:cubicBezTo>
                  <a:cubicBezTo>
                    <a:pt x="931" y="61"/>
                    <a:pt x="941" y="31"/>
                    <a:pt x="947" y="0"/>
                  </a:cubicBezTo>
                </a:path>
              </a:pathLst>
            </a:custGeom>
            <a:solidFill>
              <a:srgbClr val="D3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ïślï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C6A48D-8C16-4026-B27B-996796BBF17F}"/>
                </a:ext>
              </a:extLst>
            </p:cNvPr>
            <p:cNvSpPr/>
            <p:nvPr/>
          </p:nvSpPr>
          <p:spPr bwMode="auto">
            <a:xfrm>
              <a:off x="5307013" y="3195638"/>
              <a:ext cx="49213" cy="73025"/>
            </a:xfrm>
            <a:custGeom>
              <a:avLst/>
              <a:gdLst>
                <a:gd name="T0" fmla="*/ 2 w 23"/>
                <a:gd name="T1" fmla="*/ 0 h 33"/>
                <a:gd name="T2" fmla="*/ 0 w 23"/>
                <a:gd name="T3" fmla="*/ 7 h 33"/>
                <a:gd name="T4" fmla="*/ 15 w 23"/>
                <a:gd name="T5" fmla="*/ 27 h 33"/>
                <a:gd name="T6" fmla="*/ 21 w 23"/>
                <a:gd name="T7" fmla="*/ 33 h 33"/>
                <a:gd name="T8" fmla="*/ 23 w 23"/>
                <a:gd name="T9" fmla="*/ 26 h 33"/>
                <a:gd name="T10" fmla="*/ 2 w 23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3">
                  <a:moveTo>
                    <a:pt x="2" y="0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4" y="14"/>
                    <a:pt x="9" y="20"/>
                    <a:pt x="15" y="27"/>
                  </a:cubicBezTo>
                  <a:cubicBezTo>
                    <a:pt x="17" y="29"/>
                    <a:pt x="19" y="31"/>
                    <a:pt x="21" y="33"/>
                  </a:cubicBezTo>
                  <a:cubicBezTo>
                    <a:pt x="22" y="31"/>
                    <a:pt x="23" y="28"/>
                    <a:pt x="23" y="2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CA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îṣḻ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5B6B816-21F5-4267-B402-CAA04370C0C8}"/>
                </a:ext>
              </a:extLst>
            </p:cNvPr>
            <p:cNvSpPr/>
            <p:nvPr/>
          </p:nvSpPr>
          <p:spPr bwMode="auto">
            <a:xfrm>
              <a:off x="4951413" y="2333625"/>
              <a:ext cx="1169988" cy="1938338"/>
            </a:xfrm>
            <a:custGeom>
              <a:avLst/>
              <a:gdLst>
                <a:gd name="T0" fmla="*/ 519 w 537"/>
                <a:gd name="T1" fmla="*/ 888 h 890"/>
                <a:gd name="T2" fmla="*/ 185 w 537"/>
                <a:gd name="T3" fmla="*/ 888 h 890"/>
                <a:gd name="T4" fmla="*/ 113 w 537"/>
                <a:gd name="T5" fmla="*/ 700 h 890"/>
                <a:gd name="T6" fmla="*/ 129 w 537"/>
                <a:gd name="T7" fmla="*/ 888 h 890"/>
                <a:gd name="T8" fmla="*/ 93 w 537"/>
                <a:gd name="T9" fmla="*/ 888 h 890"/>
                <a:gd name="T10" fmla="*/ 92 w 537"/>
                <a:gd name="T11" fmla="*/ 890 h 890"/>
                <a:gd name="T12" fmla="*/ 4 w 537"/>
                <a:gd name="T13" fmla="*/ 688 h 890"/>
                <a:gd name="T14" fmla="*/ 111 w 537"/>
                <a:gd name="T15" fmla="*/ 497 h 890"/>
                <a:gd name="T16" fmla="*/ 183 w 537"/>
                <a:gd name="T17" fmla="*/ 432 h 890"/>
                <a:gd name="T18" fmla="*/ 169 w 537"/>
                <a:gd name="T19" fmla="*/ 316 h 890"/>
                <a:gd name="T20" fmla="*/ 206 w 537"/>
                <a:gd name="T21" fmla="*/ 191 h 890"/>
                <a:gd name="T22" fmla="*/ 279 w 537"/>
                <a:gd name="T23" fmla="*/ 122 h 890"/>
                <a:gd name="T24" fmla="*/ 327 w 537"/>
                <a:gd name="T25" fmla="*/ 35 h 890"/>
                <a:gd name="T26" fmla="*/ 442 w 537"/>
                <a:gd name="T27" fmla="*/ 25 h 890"/>
                <a:gd name="T28" fmla="*/ 519 w 537"/>
                <a:gd name="T29" fmla="*/ 88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7" h="890">
                  <a:moveTo>
                    <a:pt x="519" y="888"/>
                  </a:moveTo>
                  <a:cubicBezTo>
                    <a:pt x="185" y="888"/>
                    <a:pt x="185" y="888"/>
                    <a:pt x="185" y="888"/>
                  </a:cubicBezTo>
                  <a:cubicBezTo>
                    <a:pt x="142" y="834"/>
                    <a:pt x="118" y="769"/>
                    <a:pt x="113" y="700"/>
                  </a:cubicBezTo>
                  <a:cubicBezTo>
                    <a:pt x="88" y="760"/>
                    <a:pt x="95" y="833"/>
                    <a:pt x="129" y="888"/>
                  </a:cubicBezTo>
                  <a:cubicBezTo>
                    <a:pt x="93" y="888"/>
                    <a:pt x="93" y="888"/>
                    <a:pt x="93" y="888"/>
                  </a:cubicBezTo>
                  <a:cubicBezTo>
                    <a:pt x="92" y="886"/>
                    <a:pt x="90" y="888"/>
                    <a:pt x="92" y="890"/>
                  </a:cubicBezTo>
                  <a:cubicBezTo>
                    <a:pt x="34" y="841"/>
                    <a:pt x="0" y="764"/>
                    <a:pt x="4" y="688"/>
                  </a:cubicBezTo>
                  <a:cubicBezTo>
                    <a:pt x="8" y="613"/>
                    <a:pt x="48" y="540"/>
                    <a:pt x="111" y="497"/>
                  </a:cubicBezTo>
                  <a:cubicBezTo>
                    <a:pt x="138" y="478"/>
                    <a:pt x="171" y="462"/>
                    <a:pt x="183" y="432"/>
                  </a:cubicBezTo>
                  <a:cubicBezTo>
                    <a:pt x="198" y="395"/>
                    <a:pt x="176" y="355"/>
                    <a:pt x="169" y="316"/>
                  </a:cubicBezTo>
                  <a:cubicBezTo>
                    <a:pt x="162" y="272"/>
                    <a:pt x="176" y="224"/>
                    <a:pt x="206" y="191"/>
                  </a:cubicBezTo>
                  <a:cubicBezTo>
                    <a:pt x="228" y="166"/>
                    <a:pt x="259" y="149"/>
                    <a:pt x="279" y="122"/>
                  </a:cubicBezTo>
                  <a:cubicBezTo>
                    <a:pt x="298" y="95"/>
                    <a:pt x="305" y="60"/>
                    <a:pt x="327" y="35"/>
                  </a:cubicBezTo>
                  <a:cubicBezTo>
                    <a:pt x="356" y="5"/>
                    <a:pt x="408" y="0"/>
                    <a:pt x="442" y="25"/>
                  </a:cubicBezTo>
                  <a:cubicBezTo>
                    <a:pt x="504" y="307"/>
                    <a:pt x="537" y="600"/>
                    <a:pt x="519" y="888"/>
                  </a:cubicBezTo>
                </a:path>
              </a:pathLst>
            </a:custGeom>
            <a:solidFill>
              <a:srgbClr val="C3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íṡl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CDCF84-1DB1-459B-B36A-0CB151042438}"/>
                </a:ext>
              </a:extLst>
            </p:cNvPr>
            <p:cNvSpPr/>
            <p:nvPr/>
          </p:nvSpPr>
          <p:spPr bwMode="auto">
            <a:xfrm>
              <a:off x="5913438" y="2976563"/>
              <a:ext cx="939800" cy="1274763"/>
            </a:xfrm>
            <a:custGeom>
              <a:avLst/>
              <a:gdLst>
                <a:gd name="T0" fmla="*/ 292 w 431"/>
                <a:gd name="T1" fmla="*/ 33 h 585"/>
                <a:gd name="T2" fmla="*/ 397 w 431"/>
                <a:gd name="T3" fmla="*/ 91 h 585"/>
                <a:gd name="T4" fmla="*/ 420 w 431"/>
                <a:gd name="T5" fmla="*/ 217 h 585"/>
                <a:gd name="T6" fmla="*/ 431 w 431"/>
                <a:gd name="T7" fmla="*/ 553 h 585"/>
                <a:gd name="T8" fmla="*/ 30 w 431"/>
                <a:gd name="T9" fmla="*/ 572 h 585"/>
                <a:gd name="T10" fmla="*/ 5 w 431"/>
                <a:gd name="T11" fmla="*/ 319 h 585"/>
                <a:gd name="T12" fmla="*/ 99 w 431"/>
                <a:gd name="T13" fmla="*/ 87 h 585"/>
                <a:gd name="T14" fmla="*/ 334 w 431"/>
                <a:gd name="T15" fmla="*/ 36 h 585"/>
                <a:gd name="T16" fmla="*/ 292 w 431"/>
                <a:gd name="T17" fmla="*/ 3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585">
                  <a:moveTo>
                    <a:pt x="292" y="33"/>
                  </a:moveTo>
                  <a:cubicBezTo>
                    <a:pt x="334" y="22"/>
                    <a:pt x="378" y="52"/>
                    <a:pt x="397" y="91"/>
                  </a:cubicBezTo>
                  <a:cubicBezTo>
                    <a:pt x="417" y="129"/>
                    <a:pt x="419" y="174"/>
                    <a:pt x="420" y="217"/>
                  </a:cubicBezTo>
                  <a:cubicBezTo>
                    <a:pt x="424" y="329"/>
                    <a:pt x="427" y="441"/>
                    <a:pt x="431" y="553"/>
                  </a:cubicBezTo>
                  <a:cubicBezTo>
                    <a:pt x="298" y="569"/>
                    <a:pt x="164" y="585"/>
                    <a:pt x="30" y="572"/>
                  </a:cubicBezTo>
                  <a:cubicBezTo>
                    <a:pt x="15" y="488"/>
                    <a:pt x="0" y="404"/>
                    <a:pt x="5" y="319"/>
                  </a:cubicBezTo>
                  <a:cubicBezTo>
                    <a:pt x="10" y="234"/>
                    <a:pt x="39" y="147"/>
                    <a:pt x="99" y="87"/>
                  </a:cubicBezTo>
                  <a:cubicBezTo>
                    <a:pt x="160" y="27"/>
                    <a:pt x="256" y="0"/>
                    <a:pt x="334" y="36"/>
                  </a:cubicBezTo>
                  <a:cubicBezTo>
                    <a:pt x="292" y="33"/>
                    <a:pt x="292" y="33"/>
                    <a:pt x="292" y="33"/>
                  </a:cubicBezTo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ïşļï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E71A1E-E84D-456F-8EF1-34FC47C041B0}"/>
                </a:ext>
              </a:extLst>
            </p:cNvPr>
            <p:cNvSpPr/>
            <p:nvPr/>
          </p:nvSpPr>
          <p:spPr bwMode="auto">
            <a:xfrm>
              <a:off x="5027613" y="4991100"/>
              <a:ext cx="250825" cy="68263"/>
            </a:xfrm>
            <a:custGeom>
              <a:avLst/>
              <a:gdLst>
                <a:gd name="T0" fmla="*/ 2 w 115"/>
                <a:gd name="T1" fmla="*/ 31 h 31"/>
                <a:gd name="T2" fmla="*/ 4 w 115"/>
                <a:gd name="T3" fmla="*/ 30 h 31"/>
                <a:gd name="T4" fmla="*/ 106 w 115"/>
                <a:gd name="T5" fmla="*/ 2 h 31"/>
                <a:gd name="T6" fmla="*/ 114 w 115"/>
                <a:gd name="T7" fmla="*/ 2 h 31"/>
                <a:gd name="T8" fmla="*/ 115 w 115"/>
                <a:gd name="T9" fmla="*/ 1 h 31"/>
                <a:gd name="T10" fmla="*/ 114 w 115"/>
                <a:gd name="T11" fmla="*/ 0 h 31"/>
                <a:gd name="T12" fmla="*/ 106 w 115"/>
                <a:gd name="T13" fmla="*/ 0 h 31"/>
                <a:gd name="T14" fmla="*/ 1 w 115"/>
                <a:gd name="T15" fmla="*/ 29 h 31"/>
                <a:gd name="T16" fmla="*/ 0 w 115"/>
                <a:gd name="T17" fmla="*/ 31 h 31"/>
                <a:gd name="T18" fmla="*/ 2 w 115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31">
                  <a:moveTo>
                    <a:pt x="2" y="31"/>
                  </a:moveTo>
                  <a:cubicBezTo>
                    <a:pt x="2" y="31"/>
                    <a:pt x="3" y="31"/>
                    <a:pt x="4" y="30"/>
                  </a:cubicBezTo>
                  <a:cubicBezTo>
                    <a:pt x="16" y="24"/>
                    <a:pt x="67" y="2"/>
                    <a:pt x="106" y="2"/>
                  </a:cubicBezTo>
                  <a:cubicBezTo>
                    <a:pt x="109" y="2"/>
                    <a:pt x="111" y="2"/>
                    <a:pt x="114" y="2"/>
                  </a:cubicBezTo>
                  <a:cubicBezTo>
                    <a:pt x="114" y="2"/>
                    <a:pt x="115" y="2"/>
                    <a:pt x="115" y="1"/>
                  </a:cubicBezTo>
                  <a:cubicBezTo>
                    <a:pt x="115" y="0"/>
                    <a:pt x="115" y="0"/>
                    <a:pt x="114" y="0"/>
                  </a:cubicBezTo>
                  <a:cubicBezTo>
                    <a:pt x="112" y="0"/>
                    <a:pt x="109" y="0"/>
                    <a:pt x="106" y="0"/>
                  </a:cubicBezTo>
                  <a:cubicBezTo>
                    <a:pt x="60" y="0"/>
                    <a:pt x="1" y="29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îšḻí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5C3137-F349-45C3-B204-87480D9C05BB}"/>
                </a:ext>
              </a:extLst>
            </p:cNvPr>
            <p:cNvSpPr/>
            <p:nvPr/>
          </p:nvSpPr>
          <p:spPr bwMode="auto">
            <a:xfrm>
              <a:off x="5053013" y="4938713"/>
              <a:ext cx="201613" cy="22225"/>
            </a:xfrm>
            <a:custGeom>
              <a:avLst/>
              <a:gdLst>
                <a:gd name="T0" fmla="*/ 2 w 92"/>
                <a:gd name="T1" fmla="*/ 10 h 10"/>
                <a:gd name="T2" fmla="*/ 46 w 92"/>
                <a:gd name="T3" fmla="*/ 2 h 10"/>
                <a:gd name="T4" fmla="*/ 91 w 92"/>
                <a:gd name="T5" fmla="*/ 10 h 10"/>
                <a:gd name="T6" fmla="*/ 92 w 92"/>
                <a:gd name="T7" fmla="*/ 9 h 10"/>
                <a:gd name="T8" fmla="*/ 92 w 92"/>
                <a:gd name="T9" fmla="*/ 8 h 10"/>
                <a:gd name="T10" fmla="*/ 46 w 92"/>
                <a:gd name="T11" fmla="*/ 0 h 10"/>
                <a:gd name="T12" fmla="*/ 1 w 92"/>
                <a:gd name="T13" fmla="*/ 8 h 10"/>
                <a:gd name="T14" fmla="*/ 0 w 92"/>
                <a:gd name="T15" fmla="*/ 9 h 10"/>
                <a:gd name="T16" fmla="*/ 2 w 92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0">
                  <a:moveTo>
                    <a:pt x="2" y="10"/>
                  </a:moveTo>
                  <a:cubicBezTo>
                    <a:pt x="16" y="5"/>
                    <a:pt x="31" y="2"/>
                    <a:pt x="46" y="2"/>
                  </a:cubicBezTo>
                  <a:cubicBezTo>
                    <a:pt x="61" y="2"/>
                    <a:pt x="76" y="5"/>
                    <a:pt x="91" y="10"/>
                  </a:cubicBezTo>
                  <a:cubicBezTo>
                    <a:pt x="91" y="10"/>
                    <a:pt x="92" y="10"/>
                    <a:pt x="92" y="9"/>
                  </a:cubicBezTo>
                  <a:cubicBezTo>
                    <a:pt x="92" y="9"/>
                    <a:pt x="92" y="8"/>
                    <a:pt x="92" y="8"/>
                  </a:cubicBezTo>
                  <a:cubicBezTo>
                    <a:pt x="77" y="3"/>
                    <a:pt x="61" y="0"/>
                    <a:pt x="46" y="0"/>
                  </a:cubicBezTo>
                  <a:cubicBezTo>
                    <a:pt x="31" y="0"/>
                    <a:pt x="15" y="3"/>
                    <a:pt x="1" y="8"/>
                  </a:cubicBezTo>
                  <a:cubicBezTo>
                    <a:pt x="1" y="8"/>
                    <a:pt x="0" y="8"/>
                    <a:pt x="0" y="9"/>
                  </a:cubicBezTo>
                  <a:cubicBezTo>
                    <a:pt x="1" y="9"/>
                    <a:pt x="1" y="10"/>
                    <a:pt x="2" y="10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ïšḷ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50C3185-8AF1-4207-AAE4-0AE223ACB93F}"/>
                </a:ext>
              </a:extLst>
            </p:cNvPr>
            <p:cNvSpPr/>
            <p:nvPr/>
          </p:nvSpPr>
          <p:spPr bwMode="auto">
            <a:xfrm>
              <a:off x="7088188" y="5106988"/>
              <a:ext cx="304800" cy="74613"/>
            </a:xfrm>
            <a:custGeom>
              <a:avLst/>
              <a:gdLst>
                <a:gd name="T0" fmla="*/ 2 w 140"/>
                <a:gd name="T1" fmla="*/ 33 h 34"/>
                <a:gd name="T2" fmla="*/ 102 w 140"/>
                <a:gd name="T3" fmla="*/ 2 h 34"/>
                <a:gd name="T4" fmla="*/ 139 w 140"/>
                <a:gd name="T5" fmla="*/ 6 h 34"/>
                <a:gd name="T6" fmla="*/ 140 w 140"/>
                <a:gd name="T7" fmla="*/ 5 h 34"/>
                <a:gd name="T8" fmla="*/ 139 w 140"/>
                <a:gd name="T9" fmla="*/ 4 h 34"/>
                <a:gd name="T10" fmla="*/ 102 w 140"/>
                <a:gd name="T11" fmla="*/ 0 h 34"/>
                <a:gd name="T12" fmla="*/ 1 w 140"/>
                <a:gd name="T13" fmla="*/ 32 h 34"/>
                <a:gd name="T14" fmla="*/ 1 w 140"/>
                <a:gd name="T15" fmla="*/ 33 h 34"/>
                <a:gd name="T16" fmla="*/ 2 w 140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4">
                  <a:moveTo>
                    <a:pt x="2" y="33"/>
                  </a:moveTo>
                  <a:cubicBezTo>
                    <a:pt x="31" y="13"/>
                    <a:pt x="67" y="2"/>
                    <a:pt x="102" y="2"/>
                  </a:cubicBezTo>
                  <a:cubicBezTo>
                    <a:pt x="115" y="2"/>
                    <a:pt x="127" y="4"/>
                    <a:pt x="139" y="6"/>
                  </a:cubicBezTo>
                  <a:cubicBezTo>
                    <a:pt x="139" y="6"/>
                    <a:pt x="140" y="6"/>
                    <a:pt x="140" y="5"/>
                  </a:cubicBezTo>
                  <a:cubicBezTo>
                    <a:pt x="140" y="5"/>
                    <a:pt x="140" y="4"/>
                    <a:pt x="139" y="4"/>
                  </a:cubicBezTo>
                  <a:cubicBezTo>
                    <a:pt x="127" y="2"/>
                    <a:pt x="115" y="0"/>
                    <a:pt x="102" y="0"/>
                  </a:cubicBezTo>
                  <a:cubicBezTo>
                    <a:pt x="66" y="0"/>
                    <a:pt x="30" y="11"/>
                    <a:pt x="1" y="32"/>
                  </a:cubicBezTo>
                  <a:cubicBezTo>
                    <a:pt x="1" y="32"/>
                    <a:pt x="0" y="33"/>
                    <a:pt x="1" y="33"/>
                  </a:cubicBezTo>
                  <a:cubicBezTo>
                    <a:pt x="1" y="33"/>
                    <a:pt x="2" y="34"/>
                    <a:pt x="2" y="33"/>
                  </a:cubicBezTo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í$ḷï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752F583-35C6-469E-8734-F9F5E921A13A}"/>
                </a:ext>
              </a:extLst>
            </p:cNvPr>
            <p:cNvSpPr/>
            <p:nvPr/>
          </p:nvSpPr>
          <p:spPr bwMode="auto">
            <a:xfrm>
              <a:off x="7127876" y="5032375"/>
              <a:ext cx="209550" cy="104775"/>
            </a:xfrm>
            <a:custGeom>
              <a:avLst/>
              <a:gdLst>
                <a:gd name="T0" fmla="*/ 2 w 96"/>
                <a:gd name="T1" fmla="*/ 48 h 48"/>
                <a:gd name="T2" fmla="*/ 95 w 96"/>
                <a:gd name="T3" fmla="*/ 2 h 48"/>
                <a:gd name="T4" fmla="*/ 96 w 96"/>
                <a:gd name="T5" fmla="*/ 1 h 48"/>
                <a:gd name="T6" fmla="*/ 95 w 96"/>
                <a:gd name="T7" fmla="*/ 1 h 48"/>
                <a:gd name="T8" fmla="*/ 0 w 96"/>
                <a:gd name="T9" fmla="*/ 46 h 48"/>
                <a:gd name="T10" fmla="*/ 0 w 96"/>
                <a:gd name="T11" fmla="*/ 48 h 48"/>
                <a:gd name="T12" fmla="*/ 2 w 9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8">
                  <a:moveTo>
                    <a:pt x="2" y="48"/>
                  </a:moveTo>
                  <a:cubicBezTo>
                    <a:pt x="28" y="24"/>
                    <a:pt x="61" y="9"/>
                    <a:pt x="95" y="2"/>
                  </a:cubicBezTo>
                  <a:cubicBezTo>
                    <a:pt x="96" y="2"/>
                    <a:pt x="96" y="2"/>
                    <a:pt x="96" y="1"/>
                  </a:cubicBezTo>
                  <a:cubicBezTo>
                    <a:pt x="96" y="1"/>
                    <a:pt x="95" y="0"/>
                    <a:pt x="95" y="1"/>
                  </a:cubicBezTo>
                  <a:cubicBezTo>
                    <a:pt x="60" y="7"/>
                    <a:pt x="27" y="23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1" y="48"/>
                    <a:pt x="1" y="48"/>
                    <a:pt x="2" y="48"/>
                  </a:cubicBezTo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iṥḻ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10735C-2C9C-4EC7-B405-1984EC54D964}"/>
                </a:ext>
              </a:extLst>
            </p:cNvPr>
            <p:cNvSpPr/>
            <p:nvPr/>
          </p:nvSpPr>
          <p:spPr bwMode="auto">
            <a:xfrm>
              <a:off x="5299076" y="4122738"/>
              <a:ext cx="15875" cy="9525"/>
            </a:xfrm>
            <a:custGeom>
              <a:avLst/>
              <a:gdLst>
                <a:gd name="T0" fmla="*/ 0 w 7"/>
                <a:gd name="T1" fmla="*/ 2 h 5"/>
                <a:gd name="T2" fmla="*/ 5 w 7"/>
                <a:gd name="T3" fmla="*/ 5 h 5"/>
                <a:gd name="T4" fmla="*/ 7 w 7"/>
                <a:gd name="T5" fmla="*/ 5 h 5"/>
                <a:gd name="T6" fmla="*/ 7 w 7"/>
                <a:gd name="T7" fmla="*/ 3 h 5"/>
                <a:gd name="T8" fmla="*/ 1 w 7"/>
                <a:gd name="T9" fmla="*/ 0 h 5"/>
                <a:gd name="T10" fmla="*/ 0 w 7"/>
                <a:gd name="T11" fmla="*/ 0 h 5"/>
                <a:gd name="T12" fmla="*/ 0 w 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2" y="3"/>
                    <a:pt x="4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íṣḷ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A8A266-EA74-4E8B-AACA-0FED2542E4F5}"/>
                </a:ext>
              </a:extLst>
            </p:cNvPr>
            <p:cNvSpPr/>
            <p:nvPr/>
          </p:nvSpPr>
          <p:spPr bwMode="auto">
            <a:xfrm>
              <a:off x="5332413" y="4141788"/>
              <a:ext cx="238125" cy="246063"/>
            </a:xfrm>
            <a:custGeom>
              <a:avLst/>
              <a:gdLst>
                <a:gd name="T0" fmla="*/ 100 w 109"/>
                <a:gd name="T1" fmla="*/ 102 h 113"/>
                <a:gd name="T2" fmla="*/ 107 w 109"/>
                <a:gd name="T3" fmla="*/ 112 h 113"/>
                <a:gd name="T4" fmla="*/ 108 w 109"/>
                <a:gd name="T5" fmla="*/ 112 h 113"/>
                <a:gd name="T6" fmla="*/ 108 w 109"/>
                <a:gd name="T7" fmla="*/ 111 h 113"/>
                <a:gd name="T8" fmla="*/ 102 w 109"/>
                <a:gd name="T9" fmla="*/ 101 h 113"/>
                <a:gd name="T10" fmla="*/ 100 w 109"/>
                <a:gd name="T11" fmla="*/ 101 h 113"/>
                <a:gd name="T12" fmla="*/ 100 w 109"/>
                <a:gd name="T13" fmla="*/ 102 h 113"/>
                <a:gd name="T14" fmla="*/ 86 w 109"/>
                <a:gd name="T15" fmla="*/ 83 h 113"/>
                <a:gd name="T16" fmla="*/ 93 w 109"/>
                <a:gd name="T17" fmla="*/ 93 h 113"/>
                <a:gd name="T18" fmla="*/ 95 w 109"/>
                <a:gd name="T19" fmla="*/ 93 h 113"/>
                <a:gd name="T20" fmla="*/ 95 w 109"/>
                <a:gd name="T21" fmla="*/ 91 h 113"/>
                <a:gd name="T22" fmla="*/ 88 w 109"/>
                <a:gd name="T23" fmla="*/ 82 h 113"/>
                <a:gd name="T24" fmla="*/ 86 w 109"/>
                <a:gd name="T25" fmla="*/ 82 h 113"/>
                <a:gd name="T26" fmla="*/ 86 w 109"/>
                <a:gd name="T27" fmla="*/ 83 h 113"/>
                <a:gd name="T28" fmla="*/ 71 w 109"/>
                <a:gd name="T29" fmla="*/ 65 h 113"/>
                <a:gd name="T30" fmla="*/ 79 w 109"/>
                <a:gd name="T31" fmla="*/ 74 h 113"/>
                <a:gd name="T32" fmla="*/ 80 w 109"/>
                <a:gd name="T33" fmla="*/ 74 h 113"/>
                <a:gd name="T34" fmla="*/ 80 w 109"/>
                <a:gd name="T35" fmla="*/ 73 h 113"/>
                <a:gd name="T36" fmla="*/ 73 w 109"/>
                <a:gd name="T37" fmla="*/ 64 h 113"/>
                <a:gd name="T38" fmla="*/ 71 w 109"/>
                <a:gd name="T39" fmla="*/ 64 h 113"/>
                <a:gd name="T40" fmla="*/ 71 w 109"/>
                <a:gd name="T41" fmla="*/ 65 h 113"/>
                <a:gd name="T42" fmla="*/ 55 w 109"/>
                <a:gd name="T43" fmla="*/ 48 h 113"/>
                <a:gd name="T44" fmla="*/ 63 w 109"/>
                <a:gd name="T45" fmla="*/ 56 h 113"/>
                <a:gd name="T46" fmla="*/ 64 w 109"/>
                <a:gd name="T47" fmla="*/ 56 h 113"/>
                <a:gd name="T48" fmla="*/ 65 w 109"/>
                <a:gd name="T49" fmla="*/ 55 h 113"/>
                <a:gd name="T50" fmla="*/ 56 w 109"/>
                <a:gd name="T51" fmla="*/ 46 h 113"/>
                <a:gd name="T52" fmla="*/ 55 w 109"/>
                <a:gd name="T53" fmla="*/ 46 h 113"/>
                <a:gd name="T54" fmla="*/ 55 w 109"/>
                <a:gd name="T55" fmla="*/ 48 h 113"/>
                <a:gd name="T56" fmla="*/ 38 w 109"/>
                <a:gd name="T57" fmla="*/ 31 h 113"/>
                <a:gd name="T58" fmla="*/ 46 w 109"/>
                <a:gd name="T59" fmla="*/ 39 h 113"/>
                <a:gd name="T60" fmla="*/ 48 w 109"/>
                <a:gd name="T61" fmla="*/ 39 h 113"/>
                <a:gd name="T62" fmla="*/ 48 w 109"/>
                <a:gd name="T63" fmla="*/ 38 h 113"/>
                <a:gd name="T64" fmla="*/ 39 w 109"/>
                <a:gd name="T65" fmla="*/ 30 h 113"/>
                <a:gd name="T66" fmla="*/ 38 w 109"/>
                <a:gd name="T67" fmla="*/ 30 h 113"/>
                <a:gd name="T68" fmla="*/ 38 w 109"/>
                <a:gd name="T69" fmla="*/ 31 h 113"/>
                <a:gd name="T70" fmla="*/ 19 w 109"/>
                <a:gd name="T71" fmla="*/ 16 h 113"/>
                <a:gd name="T72" fmla="*/ 29 w 109"/>
                <a:gd name="T73" fmla="*/ 24 h 113"/>
                <a:gd name="T74" fmla="*/ 30 w 109"/>
                <a:gd name="T75" fmla="*/ 24 h 113"/>
                <a:gd name="T76" fmla="*/ 30 w 109"/>
                <a:gd name="T77" fmla="*/ 22 h 113"/>
                <a:gd name="T78" fmla="*/ 21 w 109"/>
                <a:gd name="T79" fmla="*/ 15 h 113"/>
                <a:gd name="T80" fmla="*/ 19 w 109"/>
                <a:gd name="T81" fmla="*/ 15 h 113"/>
                <a:gd name="T82" fmla="*/ 19 w 109"/>
                <a:gd name="T83" fmla="*/ 16 h 113"/>
                <a:gd name="T84" fmla="*/ 0 w 109"/>
                <a:gd name="T85" fmla="*/ 2 h 113"/>
                <a:gd name="T86" fmla="*/ 10 w 109"/>
                <a:gd name="T87" fmla="*/ 9 h 113"/>
                <a:gd name="T88" fmla="*/ 11 w 109"/>
                <a:gd name="T89" fmla="*/ 9 h 113"/>
                <a:gd name="T90" fmla="*/ 11 w 109"/>
                <a:gd name="T91" fmla="*/ 8 h 113"/>
                <a:gd name="T92" fmla="*/ 1 w 109"/>
                <a:gd name="T93" fmla="*/ 1 h 113"/>
                <a:gd name="T94" fmla="*/ 0 w 109"/>
                <a:gd name="T95" fmla="*/ 1 h 113"/>
                <a:gd name="T96" fmla="*/ 0 w 109"/>
                <a:gd name="T97" fmla="*/ 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" h="113">
                  <a:moveTo>
                    <a:pt x="100" y="102"/>
                  </a:moveTo>
                  <a:cubicBezTo>
                    <a:pt x="102" y="106"/>
                    <a:pt x="104" y="109"/>
                    <a:pt x="107" y="112"/>
                  </a:cubicBezTo>
                  <a:cubicBezTo>
                    <a:pt x="107" y="113"/>
                    <a:pt x="108" y="113"/>
                    <a:pt x="108" y="112"/>
                  </a:cubicBezTo>
                  <a:cubicBezTo>
                    <a:pt x="108" y="112"/>
                    <a:pt x="109" y="112"/>
                    <a:pt x="108" y="111"/>
                  </a:cubicBezTo>
                  <a:cubicBezTo>
                    <a:pt x="106" y="108"/>
                    <a:pt x="104" y="104"/>
                    <a:pt x="102" y="101"/>
                  </a:cubicBezTo>
                  <a:cubicBezTo>
                    <a:pt x="101" y="101"/>
                    <a:pt x="101" y="101"/>
                    <a:pt x="100" y="101"/>
                  </a:cubicBezTo>
                  <a:cubicBezTo>
                    <a:pt x="100" y="101"/>
                    <a:pt x="100" y="102"/>
                    <a:pt x="100" y="102"/>
                  </a:cubicBezTo>
                  <a:close/>
                  <a:moveTo>
                    <a:pt x="86" y="83"/>
                  </a:moveTo>
                  <a:cubicBezTo>
                    <a:pt x="89" y="86"/>
                    <a:pt x="91" y="89"/>
                    <a:pt x="93" y="93"/>
                  </a:cubicBezTo>
                  <a:cubicBezTo>
                    <a:pt x="94" y="93"/>
                    <a:pt x="94" y="93"/>
                    <a:pt x="95" y="93"/>
                  </a:cubicBezTo>
                  <a:cubicBezTo>
                    <a:pt x="95" y="92"/>
                    <a:pt x="95" y="92"/>
                    <a:pt x="95" y="91"/>
                  </a:cubicBezTo>
                  <a:cubicBezTo>
                    <a:pt x="93" y="88"/>
                    <a:pt x="90" y="85"/>
                    <a:pt x="88" y="82"/>
                  </a:cubicBezTo>
                  <a:cubicBezTo>
                    <a:pt x="87" y="81"/>
                    <a:pt x="87" y="81"/>
                    <a:pt x="86" y="82"/>
                  </a:cubicBezTo>
                  <a:cubicBezTo>
                    <a:pt x="86" y="82"/>
                    <a:pt x="86" y="83"/>
                    <a:pt x="86" y="83"/>
                  </a:cubicBezTo>
                  <a:close/>
                  <a:moveTo>
                    <a:pt x="71" y="65"/>
                  </a:moveTo>
                  <a:cubicBezTo>
                    <a:pt x="74" y="68"/>
                    <a:pt x="76" y="71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3"/>
                    <a:pt x="80" y="73"/>
                  </a:cubicBezTo>
                  <a:cubicBezTo>
                    <a:pt x="78" y="70"/>
                    <a:pt x="75" y="67"/>
                    <a:pt x="73" y="64"/>
                  </a:cubicBezTo>
                  <a:cubicBezTo>
                    <a:pt x="72" y="63"/>
                    <a:pt x="72" y="63"/>
                    <a:pt x="71" y="64"/>
                  </a:cubicBezTo>
                  <a:cubicBezTo>
                    <a:pt x="71" y="64"/>
                    <a:pt x="71" y="65"/>
                    <a:pt x="71" y="65"/>
                  </a:cubicBezTo>
                  <a:close/>
                  <a:moveTo>
                    <a:pt x="55" y="48"/>
                  </a:moveTo>
                  <a:cubicBezTo>
                    <a:pt x="58" y="50"/>
                    <a:pt x="60" y="53"/>
                    <a:pt x="63" y="56"/>
                  </a:cubicBezTo>
                  <a:cubicBezTo>
                    <a:pt x="63" y="57"/>
                    <a:pt x="64" y="57"/>
                    <a:pt x="64" y="56"/>
                  </a:cubicBezTo>
                  <a:cubicBezTo>
                    <a:pt x="65" y="56"/>
                    <a:pt x="65" y="55"/>
                    <a:pt x="65" y="55"/>
                  </a:cubicBezTo>
                  <a:cubicBezTo>
                    <a:pt x="62" y="52"/>
                    <a:pt x="59" y="49"/>
                    <a:pt x="56" y="46"/>
                  </a:cubicBezTo>
                  <a:cubicBezTo>
                    <a:pt x="56" y="46"/>
                    <a:pt x="55" y="46"/>
                    <a:pt x="55" y="46"/>
                  </a:cubicBezTo>
                  <a:cubicBezTo>
                    <a:pt x="54" y="47"/>
                    <a:pt x="54" y="47"/>
                    <a:pt x="55" y="48"/>
                  </a:cubicBezTo>
                  <a:close/>
                  <a:moveTo>
                    <a:pt x="38" y="31"/>
                  </a:moveTo>
                  <a:cubicBezTo>
                    <a:pt x="41" y="34"/>
                    <a:pt x="43" y="37"/>
                    <a:pt x="46" y="39"/>
                  </a:cubicBezTo>
                  <a:cubicBezTo>
                    <a:pt x="47" y="40"/>
                    <a:pt x="47" y="40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5" y="35"/>
                    <a:pt x="42" y="33"/>
                    <a:pt x="39" y="30"/>
                  </a:cubicBezTo>
                  <a:cubicBezTo>
                    <a:pt x="39" y="30"/>
                    <a:pt x="38" y="30"/>
                    <a:pt x="38" y="30"/>
                  </a:cubicBezTo>
                  <a:cubicBezTo>
                    <a:pt x="37" y="30"/>
                    <a:pt x="37" y="31"/>
                    <a:pt x="38" y="31"/>
                  </a:cubicBezTo>
                  <a:close/>
                  <a:moveTo>
                    <a:pt x="19" y="16"/>
                  </a:moveTo>
                  <a:cubicBezTo>
                    <a:pt x="23" y="19"/>
                    <a:pt x="26" y="21"/>
                    <a:pt x="29" y="24"/>
                  </a:cubicBezTo>
                  <a:cubicBezTo>
                    <a:pt x="29" y="24"/>
                    <a:pt x="30" y="24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27" y="20"/>
                    <a:pt x="24" y="17"/>
                    <a:pt x="21" y="15"/>
                  </a:cubicBezTo>
                  <a:cubicBezTo>
                    <a:pt x="20" y="14"/>
                    <a:pt x="20" y="14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lose/>
                  <a:moveTo>
                    <a:pt x="0" y="2"/>
                  </a:moveTo>
                  <a:cubicBezTo>
                    <a:pt x="4" y="5"/>
                    <a:pt x="7" y="7"/>
                    <a:pt x="10" y="9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2" y="9"/>
                    <a:pt x="12" y="8"/>
                    <a:pt x="11" y="8"/>
                  </a:cubicBezTo>
                  <a:cubicBezTo>
                    <a:pt x="8" y="5"/>
                    <a:pt x="5" y="3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íşļ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672FD73-B3B6-4223-850B-69E27BA53220}"/>
                </a:ext>
              </a:extLst>
            </p:cNvPr>
            <p:cNvSpPr/>
            <p:nvPr/>
          </p:nvSpPr>
          <p:spPr bwMode="auto">
            <a:xfrm>
              <a:off x="5578476" y="4405313"/>
              <a:ext cx="11113" cy="15875"/>
            </a:xfrm>
            <a:custGeom>
              <a:avLst/>
              <a:gdLst>
                <a:gd name="T0" fmla="*/ 0 w 5"/>
                <a:gd name="T1" fmla="*/ 1 h 7"/>
                <a:gd name="T2" fmla="*/ 3 w 5"/>
                <a:gd name="T3" fmla="*/ 6 h 7"/>
                <a:gd name="T4" fmla="*/ 4 w 5"/>
                <a:gd name="T5" fmla="*/ 7 h 7"/>
                <a:gd name="T6" fmla="*/ 5 w 5"/>
                <a:gd name="T7" fmla="*/ 5 h 7"/>
                <a:gd name="T8" fmla="*/ 2 w 5"/>
                <a:gd name="T9" fmla="*/ 0 h 7"/>
                <a:gd name="T10" fmla="*/ 0 w 5"/>
                <a:gd name="T11" fmla="*/ 0 h 7"/>
                <a:gd name="T12" fmla="*/ 0 w 5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1"/>
                  </a:moveTo>
                  <a:cubicBezTo>
                    <a:pt x="1" y="3"/>
                    <a:pt x="2" y="5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iṩ1ï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026F44C-304B-453F-AF0D-026938D8CE6E}"/>
                </a:ext>
              </a:extLst>
            </p:cNvPr>
            <p:cNvSpPr/>
            <p:nvPr/>
          </p:nvSpPr>
          <p:spPr bwMode="auto">
            <a:xfrm>
              <a:off x="6813551" y="4056063"/>
              <a:ext cx="187325" cy="349250"/>
            </a:xfrm>
            <a:custGeom>
              <a:avLst/>
              <a:gdLst>
                <a:gd name="T0" fmla="*/ 3 w 86"/>
                <a:gd name="T1" fmla="*/ 147 h 160"/>
                <a:gd name="T2" fmla="*/ 0 w 86"/>
                <a:gd name="T3" fmla="*/ 159 h 160"/>
                <a:gd name="T4" fmla="*/ 1 w 86"/>
                <a:gd name="T5" fmla="*/ 160 h 160"/>
                <a:gd name="T6" fmla="*/ 2 w 86"/>
                <a:gd name="T7" fmla="*/ 159 h 160"/>
                <a:gd name="T8" fmla="*/ 5 w 86"/>
                <a:gd name="T9" fmla="*/ 148 h 160"/>
                <a:gd name="T10" fmla="*/ 4 w 86"/>
                <a:gd name="T11" fmla="*/ 147 h 160"/>
                <a:gd name="T12" fmla="*/ 3 w 86"/>
                <a:gd name="T13" fmla="*/ 147 h 160"/>
                <a:gd name="T14" fmla="*/ 11 w 86"/>
                <a:gd name="T15" fmla="*/ 124 h 160"/>
                <a:gd name="T16" fmla="*/ 7 w 86"/>
                <a:gd name="T17" fmla="*/ 136 h 160"/>
                <a:gd name="T18" fmla="*/ 7 w 86"/>
                <a:gd name="T19" fmla="*/ 137 h 160"/>
                <a:gd name="T20" fmla="*/ 9 w 86"/>
                <a:gd name="T21" fmla="*/ 136 h 160"/>
                <a:gd name="T22" fmla="*/ 13 w 86"/>
                <a:gd name="T23" fmla="*/ 125 h 160"/>
                <a:gd name="T24" fmla="*/ 12 w 86"/>
                <a:gd name="T25" fmla="*/ 124 h 160"/>
                <a:gd name="T26" fmla="*/ 11 w 86"/>
                <a:gd name="T27" fmla="*/ 124 h 160"/>
                <a:gd name="T28" fmla="*/ 20 w 86"/>
                <a:gd name="T29" fmla="*/ 102 h 160"/>
                <a:gd name="T30" fmla="*/ 15 w 86"/>
                <a:gd name="T31" fmla="*/ 113 h 160"/>
                <a:gd name="T32" fmla="*/ 16 w 86"/>
                <a:gd name="T33" fmla="*/ 115 h 160"/>
                <a:gd name="T34" fmla="*/ 17 w 86"/>
                <a:gd name="T35" fmla="*/ 114 h 160"/>
                <a:gd name="T36" fmla="*/ 22 w 86"/>
                <a:gd name="T37" fmla="*/ 103 h 160"/>
                <a:gd name="T38" fmla="*/ 21 w 86"/>
                <a:gd name="T39" fmla="*/ 102 h 160"/>
                <a:gd name="T40" fmla="*/ 20 w 86"/>
                <a:gd name="T41" fmla="*/ 102 h 160"/>
                <a:gd name="T42" fmla="*/ 30 w 86"/>
                <a:gd name="T43" fmla="*/ 80 h 160"/>
                <a:gd name="T44" fmla="*/ 25 w 86"/>
                <a:gd name="T45" fmla="*/ 91 h 160"/>
                <a:gd name="T46" fmla="*/ 25 w 86"/>
                <a:gd name="T47" fmla="*/ 93 h 160"/>
                <a:gd name="T48" fmla="*/ 26 w 86"/>
                <a:gd name="T49" fmla="*/ 92 h 160"/>
                <a:gd name="T50" fmla="*/ 32 w 86"/>
                <a:gd name="T51" fmla="*/ 81 h 160"/>
                <a:gd name="T52" fmla="*/ 31 w 86"/>
                <a:gd name="T53" fmla="*/ 80 h 160"/>
                <a:gd name="T54" fmla="*/ 30 w 86"/>
                <a:gd name="T55" fmla="*/ 80 h 160"/>
                <a:gd name="T56" fmla="*/ 42 w 86"/>
                <a:gd name="T57" fmla="*/ 59 h 160"/>
                <a:gd name="T58" fmla="*/ 36 w 86"/>
                <a:gd name="T59" fmla="*/ 70 h 160"/>
                <a:gd name="T60" fmla="*/ 36 w 86"/>
                <a:gd name="T61" fmla="*/ 71 h 160"/>
                <a:gd name="T62" fmla="*/ 37 w 86"/>
                <a:gd name="T63" fmla="*/ 71 h 160"/>
                <a:gd name="T64" fmla="*/ 43 w 86"/>
                <a:gd name="T65" fmla="*/ 60 h 160"/>
                <a:gd name="T66" fmla="*/ 43 w 86"/>
                <a:gd name="T67" fmla="*/ 59 h 160"/>
                <a:gd name="T68" fmla="*/ 42 w 86"/>
                <a:gd name="T69" fmla="*/ 59 h 160"/>
                <a:gd name="T70" fmla="*/ 54 w 86"/>
                <a:gd name="T71" fmla="*/ 39 h 160"/>
                <a:gd name="T72" fmla="*/ 48 w 86"/>
                <a:gd name="T73" fmla="*/ 49 h 160"/>
                <a:gd name="T74" fmla="*/ 48 w 86"/>
                <a:gd name="T75" fmla="*/ 50 h 160"/>
                <a:gd name="T76" fmla="*/ 50 w 86"/>
                <a:gd name="T77" fmla="*/ 50 h 160"/>
                <a:gd name="T78" fmla="*/ 56 w 86"/>
                <a:gd name="T79" fmla="*/ 40 h 160"/>
                <a:gd name="T80" fmla="*/ 56 w 86"/>
                <a:gd name="T81" fmla="*/ 39 h 160"/>
                <a:gd name="T82" fmla="*/ 54 w 86"/>
                <a:gd name="T83" fmla="*/ 39 h 160"/>
                <a:gd name="T84" fmla="*/ 69 w 86"/>
                <a:gd name="T85" fmla="*/ 20 h 160"/>
                <a:gd name="T86" fmla="*/ 61 w 86"/>
                <a:gd name="T87" fmla="*/ 29 h 160"/>
                <a:gd name="T88" fmla="*/ 62 w 86"/>
                <a:gd name="T89" fmla="*/ 31 h 160"/>
                <a:gd name="T90" fmla="*/ 63 w 86"/>
                <a:gd name="T91" fmla="*/ 30 h 160"/>
                <a:gd name="T92" fmla="*/ 70 w 86"/>
                <a:gd name="T93" fmla="*/ 21 h 160"/>
                <a:gd name="T94" fmla="*/ 70 w 86"/>
                <a:gd name="T95" fmla="*/ 19 h 160"/>
                <a:gd name="T96" fmla="*/ 69 w 86"/>
                <a:gd name="T97" fmla="*/ 20 h 160"/>
                <a:gd name="T98" fmla="*/ 84 w 86"/>
                <a:gd name="T99" fmla="*/ 1 h 160"/>
                <a:gd name="T100" fmla="*/ 76 w 86"/>
                <a:gd name="T101" fmla="*/ 10 h 160"/>
                <a:gd name="T102" fmla="*/ 76 w 86"/>
                <a:gd name="T103" fmla="*/ 12 h 160"/>
                <a:gd name="T104" fmla="*/ 78 w 86"/>
                <a:gd name="T105" fmla="*/ 11 h 160"/>
                <a:gd name="T106" fmla="*/ 85 w 86"/>
                <a:gd name="T107" fmla="*/ 2 h 160"/>
                <a:gd name="T108" fmla="*/ 85 w 86"/>
                <a:gd name="T109" fmla="*/ 1 h 160"/>
                <a:gd name="T110" fmla="*/ 84 w 86"/>
                <a:gd name="T111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160">
                  <a:moveTo>
                    <a:pt x="3" y="147"/>
                  </a:moveTo>
                  <a:cubicBezTo>
                    <a:pt x="2" y="151"/>
                    <a:pt x="1" y="155"/>
                    <a:pt x="0" y="159"/>
                  </a:cubicBezTo>
                  <a:cubicBezTo>
                    <a:pt x="0" y="159"/>
                    <a:pt x="0" y="160"/>
                    <a:pt x="1" y="160"/>
                  </a:cubicBezTo>
                  <a:cubicBezTo>
                    <a:pt x="1" y="160"/>
                    <a:pt x="2" y="160"/>
                    <a:pt x="2" y="159"/>
                  </a:cubicBezTo>
                  <a:cubicBezTo>
                    <a:pt x="3" y="156"/>
                    <a:pt x="4" y="152"/>
                    <a:pt x="5" y="148"/>
                  </a:cubicBezTo>
                  <a:cubicBezTo>
                    <a:pt x="5" y="147"/>
                    <a:pt x="5" y="147"/>
                    <a:pt x="4" y="147"/>
                  </a:cubicBezTo>
                  <a:cubicBezTo>
                    <a:pt x="4" y="146"/>
                    <a:pt x="3" y="147"/>
                    <a:pt x="3" y="147"/>
                  </a:cubicBezTo>
                  <a:close/>
                  <a:moveTo>
                    <a:pt x="11" y="124"/>
                  </a:moveTo>
                  <a:cubicBezTo>
                    <a:pt x="9" y="128"/>
                    <a:pt x="8" y="132"/>
                    <a:pt x="7" y="136"/>
                  </a:cubicBezTo>
                  <a:cubicBezTo>
                    <a:pt x="7" y="136"/>
                    <a:pt x="7" y="137"/>
                    <a:pt x="7" y="137"/>
                  </a:cubicBezTo>
                  <a:cubicBezTo>
                    <a:pt x="8" y="137"/>
                    <a:pt x="8" y="137"/>
                    <a:pt x="9" y="136"/>
                  </a:cubicBezTo>
                  <a:cubicBezTo>
                    <a:pt x="10" y="133"/>
                    <a:pt x="11" y="129"/>
                    <a:pt x="13" y="125"/>
                  </a:cubicBezTo>
                  <a:cubicBezTo>
                    <a:pt x="13" y="125"/>
                    <a:pt x="12" y="124"/>
                    <a:pt x="12" y="124"/>
                  </a:cubicBezTo>
                  <a:cubicBezTo>
                    <a:pt x="11" y="124"/>
                    <a:pt x="11" y="124"/>
                    <a:pt x="11" y="124"/>
                  </a:cubicBezTo>
                  <a:close/>
                  <a:moveTo>
                    <a:pt x="20" y="102"/>
                  </a:moveTo>
                  <a:cubicBezTo>
                    <a:pt x="18" y="106"/>
                    <a:pt x="17" y="110"/>
                    <a:pt x="15" y="113"/>
                  </a:cubicBezTo>
                  <a:cubicBezTo>
                    <a:pt x="15" y="114"/>
                    <a:pt x="15" y="114"/>
                    <a:pt x="16" y="115"/>
                  </a:cubicBezTo>
                  <a:cubicBezTo>
                    <a:pt x="16" y="115"/>
                    <a:pt x="17" y="115"/>
                    <a:pt x="17" y="114"/>
                  </a:cubicBezTo>
                  <a:cubicBezTo>
                    <a:pt x="18" y="110"/>
                    <a:pt x="20" y="107"/>
                    <a:pt x="22" y="103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0" y="101"/>
                    <a:pt x="20" y="102"/>
                    <a:pt x="20" y="102"/>
                  </a:cubicBezTo>
                  <a:close/>
                  <a:moveTo>
                    <a:pt x="30" y="80"/>
                  </a:moveTo>
                  <a:cubicBezTo>
                    <a:pt x="28" y="84"/>
                    <a:pt x="26" y="88"/>
                    <a:pt x="25" y="91"/>
                  </a:cubicBezTo>
                  <a:cubicBezTo>
                    <a:pt x="24" y="92"/>
                    <a:pt x="25" y="92"/>
                    <a:pt x="25" y="93"/>
                  </a:cubicBezTo>
                  <a:cubicBezTo>
                    <a:pt x="26" y="93"/>
                    <a:pt x="26" y="93"/>
                    <a:pt x="26" y="92"/>
                  </a:cubicBezTo>
                  <a:cubicBezTo>
                    <a:pt x="28" y="88"/>
                    <a:pt x="30" y="85"/>
                    <a:pt x="32" y="81"/>
                  </a:cubicBezTo>
                  <a:cubicBezTo>
                    <a:pt x="32" y="81"/>
                    <a:pt x="32" y="80"/>
                    <a:pt x="31" y="80"/>
                  </a:cubicBezTo>
                  <a:cubicBezTo>
                    <a:pt x="31" y="80"/>
                    <a:pt x="30" y="80"/>
                    <a:pt x="30" y="80"/>
                  </a:cubicBezTo>
                  <a:close/>
                  <a:moveTo>
                    <a:pt x="42" y="59"/>
                  </a:moveTo>
                  <a:cubicBezTo>
                    <a:pt x="40" y="63"/>
                    <a:pt x="38" y="66"/>
                    <a:pt x="36" y="70"/>
                  </a:cubicBezTo>
                  <a:cubicBezTo>
                    <a:pt x="35" y="70"/>
                    <a:pt x="36" y="71"/>
                    <a:pt x="36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67"/>
                    <a:pt x="41" y="64"/>
                    <a:pt x="43" y="60"/>
                  </a:cubicBezTo>
                  <a:cubicBezTo>
                    <a:pt x="44" y="60"/>
                    <a:pt x="43" y="59"/>
                    <a:pt x="43" y="59"/>
                  </a:cubicBezTo>
                  <a:cubicBezTo>
                    <a:pt x="43" y="59"/>
                    <a:pt x="42" y="59"/>
                    <a:pt x="42" y="59"/>
                  </a:cubicBezTo>
                  <a:close/>
                  <a:moveTo>
                    <a:pt x="54" y="39"/>
                  </a:moveTo>
                  <a:cubicBezTo>
                    <a:pt x="52" y="42"/>
                    <a:pt x="50" y="46"/>
                    <a:pt x="48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9" y="51"/>
                    <a:pt x="49" y="51"/>
                    <a:pt x="50" y="50"/>
                  </a:cubicBezTo>
                  <a:cubicBezTo>
                    <a:pt x="52" y="47"/>
                    <a:pt x="54" y="43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5" y="38"/>
                    <a:pt x="55" y="39"/>
                    <a:pt x="54" y="39"/>
                  </a:cubicBezTo>
                  <a:close/>
                  <a:moveTo>
                    <a:pt x="69" y="20"/>
                  </a:moveTo>
                  <a:cubicBezTo>
                    <a:pt x="66" y="23"/>
                    <a:pt x="64" y="26"/>
                    <a:pt x="61" y="29"/>
                  </a:cubicBezTo>
                  <a:cubicBezTo>
                    <a:pt x="61" y="30"/>
                    <a:pt x="61" y="30"/>
                    <a:pt x="62" y="31"/>
                  </a:cubicBezTo>
                  <a:cubicBezTo>
                    <a:pt x="62" y="31"/>
                    <a:pt x="63" y="31"/>
                    <a:pt x="63" y="30"/>
                  </a:cubicBezTo>
                  <a:cubicBezTo>
                    <a:pt x="65" y="27"/>
                    <a:pt x="68" y="24"/>
                    <a:pt x="70" y="21"/>
                  </a:cubicBezTo>
                  <a:cubicBezTo>
                    <a:pt x="70" y="20"/>
                    <a:pt x="70" y="20"/>
                    <a:pt x="70" y="19"/>
                  </a:cubicBezTo>
                  <a:cubicBezTo>
                    <a:pt x="70" y="19"/>
                    <a:pt x="69" y="19"/>
                    <a:pt x="69" y="20"/>
                  </a:cubicBezTo>
                  <a:close/>
                  <a:moveTo>
                    <a:pt x="84" y="1"/>
                  </a:moveTo>
                  <a:cubicBezTo>
                    <a:pt x="81" y="4"/>
                    <a:pt x="79" y="7"/>
                    <a:pt x="76" y="10"/>
                  </a:cubicBezTo>
                  <a:cubicBezTo>
                    <a:pt x="76" y="11"/>
                    <a:pt x="76" y="11"/>
                    <a:pt x="76" y="12"/>
                  </a:cubicBezTo>
                  <a:cubicBezTo>
                    <a:pt x="77" y="12"/>
                    <a:pt x="77" y="12"/>
                    <a:pt x="78" y="11"/>
                  </a:cubicBezTo>
                  <a:cubicBezTo>
                    <a:pt x="80" y="8"/>
                    <a:pt x="83" y="5"/>
                    <a:pt x="85" y="2"/>
                  </a:cubicBezTo>
                  <a:cubicBezTo>
                    <a:pt x="86" y="2"/>
                    <a:pt x="86" y="1"/>
                    <a:pt x="85" y="1"/>
                  </a:cubicBezTo>
                  <a:cubicBezTo>
                    <a:pt x="85" y="0"/>
                    <a:pt x="84" y="1"/>
                    <a:pt x="84" y="1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íšḻ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116E2E8-C930-4BE3-9B80-B2DD1219546E}"/>
                </a:ext>
              </a:extLst>
            </p:cNvPr>
            <p:cNvSpPr/>
            <p:nvPr/>
          </p:nvSpPr>
          <p:spPr bwMode="auto">
            <a:xfrm>
              <a:off x="5468938" y="5540375"/>
              <a:ext cx="93663" cy="234950"/>
            </a:xfrm>
            <a:custGeom>
              <a:avLst/>
              <a:gdLst>
                <a:gd name="T0" fmla="*/ 1 w 43"/>
                <a:gd name="T1" fmla="*/ 106 h 108"/>
                <a:gd name="T2" fmla="*/ 1 w 43"/>
                <a:gd name="T3" fmla="*/ 107 h 108"/>
                <a:gd name="T4" fmla="*/ 2 w 43"/>
                <a:gd name="T5" fmla="*/ 106 h 108"/>
                <a:gd name="T6" fmla="*/ 1 w 43"/>
                <a:gd name="T7" fmla="*/ 106 h 108"/>
                <a:gd name="T8" fmla="*/ 1 w 43"/>
                <a:gd name="T9" fmla="*/ 107 h 108"/>
                <a:gd name="T10" fmla="*/ 2 w 43"/>
                <a:gd name="T11" fmla="*/ 106 h 108"/>
                <a:gd name="T12" fmla="*/ 2 w 43"/>
                <a:gd name="T13" fmla="*/ 107 h 108"/>
                <a:gd name="T14" fmla="*/ 2 w 43"/>
                <a:gd name="T15" fmla="*/ 107 h 108"/>
                <a:gd name="T16" fmla="*/ 2 w 43"/>
                <a:gd name="T17" fmla="*/ 106 h 108"/>
                <a:gd name="T18" fmla="*/ 2 w 43"/>
                <a:gd name="T19" fmla="*/ 107 h 108"/>
                <a:gd name="T20" fmla="*/ 2 w 43"/>
                <a:gd name="T21" fmla="*/ 107 h 108"/>
                <a:gd name="T22" fmla="*/ 2 w 43"/>
                <a:gd name="T23" fmla="*/ 107 h 108"/>
                <a:gd name="T24" fmla="*/ 2 w 43"/>
                <a:gd name="T25" fmla="*/ 107 h 108"/>
                <a:gd name="T26" fmla="*/ 2 w 43"/>
                <a:gd name="T27" fmla="*/ 107 h 108"/>
                <a:gd name="T28" fmla="*/ 2 w 43"/>
                <a:gd name="T29" fmla="*/ 107 h 108"/>
                <a:gd name="T30" fmla="*/ 2 w 43"/>
                <a:gd name="T31" fmla="*/ 107 h 108"/>
                <a:gd name="T32" fmla="*/ 3 w 43"/>
                <a:gd name="T33" fmla="*/ 106 h 108"/>
                <a:gd name="T34" fmla="*/ 22 w 43"/>
                <a:gd name="T35" fmla="*/ 70 h 108"/>
                <a:gd name="T36" fmla="*/ 43 w 43"/>
                <a:gd name="T37" fmla="*/ 1 h 108"/>
                <a:gd name="T38" fmla="*/ 42 w 43"/>
                <a:gd name="T39" fmla="*/ 0 h 108"/>
                <a:gd name="T40" fmla="*/ 41 w 43"/>
                <a:gd name="T41" fmla="*/ 1 h 108"/>
                <a:gd name="T42" fmla="*/ 18 w 43"/>
                <a:gd name="T43" fmla="*/ 74 h 108"/>
                <a:gd name="T44" fmla="*/ 6 w 43"/>
                <a:gd name="T45" fmla="*/ 97 h 108"/>
                <a:gd name="T46" fmla="*/ 2 w 43"/>
                <a:gd name="T47" fmla="*/ 104 h 108"/>
                <a:gd name="T48" fmla="*/ 1 w 43"/>
                <a:gd name="T49" fmla="*/ 106 h 108"/>
                <a:gd name="T50" fmla="*/ 1 w 43"/>
                <a:gd name="T51" fmla="*/ 106 h 108"/>
                <a:gd name="T52" fmla="*/ 0 w 43"/>
                <a:gd name="T53" fmla="*/ 107 h 108"/>
                <a:gd name="T54" fmla="*/ 1 w 43"/>
                <a:gd name="T55" fmla="*/ 108 h 108"/>
                <a:gd name="T56" fmla="*/ 1 w 43"/>
                <a:gd name="T57" fmla="*/ 108 h 108"/>
                <a:gd name="T58" fmla="*/ 2 w 43"/>
                <a:gd name="T59" fmla="*/ 107 h 108"/>
                <a:gd name="T60" fmla="*/ 1 w 43"/>
                <a:gd name="T61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08">
                  <a:moveTo>
                    <a:pt x="1" y="106"/>
                  </a:moveTo>
                  <a:cubicBezTo>
                    <a:pt x="1" y="107"/>
                    <a:pt x="1" y="107"/>
                    <a:pt x="1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3" y="107"/>
                    <a:pt x="3" y="106"/>
                  </a:cubicBezTo>
                  <a:cubicBezTo>
                    <a:pt x="5" y="102"/>
                    <a:pt x="13" y="89"/>
                    <a:pt x="22" y="70"/>
                  </a:cubicBezTo>
                  <a:cubicBezTo>
                    <a:pt x="31" y="51"/>
                    <a:pt x="40" y="26"/>
                    <a:pt x="43" y="1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42" y="0"/>
                    <a:pt x="41" y="0"/>
                    <a:pt x="41" y="1"/>
                  </a:cubicBezTo>
                  <a:cubicBezTo>
                    <a:pt x="37" y="28"/>
                    <a:pt x="27" y="54"/>
                    <a:pt x="18" y="74"/>
                  </a:cubicBezTo>
                  <a:cubicBezTo>
                    <a:pt x="13" y="83"/>
                    <a:pt x="9" y="91"/>
                    <a:pt x="6" y="97"/>
                  </a:cubicBezTo>
                  <a:cubicBezTo>
                    <a:pt x="4" y="100"/>
                    <a:pt x="3" y="102"/>
                    <a:pt x="2" y="104"/>
                  </a:cubicBezTo>
                  <a:cubicBezTo>
                    <a:pt x="2" y="105"/>
                    <a:pt x="1" y="105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7"/>
                    <a:pt x="0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2" y="108"/>
                    <a:pt x="2" y="108"/>
                    <a:pt x="2" y="107"/>
                  </a:cubicBezTo>
                  <a:cubicBezTo>
                    <a:pt x="2" y="106"/>
                    <a:pt x="2" y="106"/>
                    <a:pt x="1" y="106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ïşl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21751A-4791-414C-9F0D-85D1D51B8F52}"/>
                </a:ext>
              </a:extLst>
            </p:cNvPr>
            <p:cNvSpPr/>
            <p:nvPr/>
          </p:nvSpPr>
          <p:spPr bwMode="auto">
            <a:xfrm>
              <a:off x="6884988" y="5435600"/>
              <a:ext cx="63500" cy="338138"/>
            </a:xfrm>
            <a:custGeom>
              <a:avLst/>
              <a:gdLst>
                <a:gd name="T0" fmla="*/ 4 w 29"/>
                <a:gd name="T1" fmla="*/ 1 h 155"/>
                <a:gd name="T2" fmla="*/ 0 w 29"/>
                <a:gd name="T3" fmla="*/ 43 h 155"/>
                <a:gd name="T4" fmla="*/ 27 w 29"/>
                <a:gd name="T5" fmla="*/ 154 h 155"/>
                <a:gd name="T6" fmla="*/ 29 w 29"/>
                <a:gd name="T7" fmla="*/ 155 h 155"/>
                <a:gd name="T8" fmla="*/ 29 w 29"/>
                <a:gd name="T9" fmla="*/ 153 h 155"/>
                <a:gd name="T10" fmla="*/ 2 w 29"/>
                <a:gd name="T11" fmla="*/ 43 h 155"/>
                <a:gd name="T12" fmla="*/ 4 w 29"/>
                <a:gd name="T13" fmla="*/ 13 h 155"/>
                <a:gd name="T14" fmla="*/ 5 w 29"/>
                <a:gd name="T15" fmla="*/ 4 h 155"/>
                <a:gd name="T16" fmla="*/ 6 w 29"/>
                <a:gd name="T17" fmla="*/ 1 h 155"/>
                <a:gd name="T18" fmla="*/ 5 w 29"/>
                <a:gd name="T19" fmla="*/ 0 h 155"/>
                <a:gd name="T20" fmla="*/ 4 w 29"/>
                <a:gd name="T21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55">
                  <a:moveTo>
                    <a:pt x="4" y="1"/>
                  </a:moveTo>
                  <a:cubicBezTo>
                    <a:pt x="4" y="1"/>
                    <a:pt x="0" y="18"/>
                    <a:pt x="0" y="43"/>
                  </a:cubicBezTo>
                  <a:cubicBezTo>
                    <a:pt x="0" y="73"/>
                    <a:pt x="5" y="115"/>
                    <a:pt x="27" y="154"/>
                  </a:cubicBezTo>
                  <a:cubicBezTo>
                    <a:pt x="27" y="155"/>
                    <a:pt x="28" y="155"/>
                    <a:pt x="29" y="155"/>
                  </a:cubicBezTo>
                  <a:cubicBezTo>
                    <a:pt x="29" y="155"/>
                    <a:pt x="29" y="154"/>
                    <a:pt x="29" y="153"/>
                  </a:cubicBezTo>
                  <a:cubicBezTo>
                    <a:pt x="7" y="114"/>
                    <a:pt x="2" y="73"/>
                    <a:pt x="2" y="43"/>
                  </a:cubicBezTo>
                  <a:cubicBezTo>
                    <a:pt x="2" y="31"/>
                    <a:pt x="3" y="20"/>
                    <a:pt x="4" y="13"/>
                  </a:cubicBezTo>
                  <a:cubicBezTo>
                    <a:pt x="4" y="9"/>
                    <a:pt x="5" y="6"/>
                    <a:pt x="5" y="4"/>
                  </a:cubicBezTo>
                  <a:cubicBezTo>
                    <a:pt x="5" y="2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iṧļ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AE1620-3966-4BD5-AFA1-1072230239E8}"/>
                </a:ext>
              </a:extLst>
            </p:cNvPr>
            <p:cNvSpPr/>
            <p:nvPr/>
          </p:nvSpPr>
          <p:spPr bwMode="auto">
            <a:xfrm>
              <a:off x="5843588" y="4746625"/>
              <a:ext cx="736600" cy="736600"/>
            </a:xfrm>
            <a:custGeom>
              <a:avLst/>
              <a:gdLst>
                <a:gd name="T0" fmla="*/ 338 w 338"/>
                <a:gd name="T1" fmla="*/ 165 h 338"/>
                <a:gd name="T2" fmla="*/ 165 w 338"/>
                <a:gd name="T3" fmla="*/ 338 h 338"/>
                <a:gd name="T4" fmla="*/ 0 w 338"/>
                <a:gd name="T5" fmla="*/ 217 h 338"/>
                <a:gd name="T6" fmla="*/ 52 w 338"/>
                <a:gd name="T7" fmla="*/ 225 h 338"/>
                <a:gd name="T8" fmla="*/ 225 w 338"/>
                <a:gd name="T9" fmla="*/ 52 h 338"/>
                <a:gd name="T10" fmla="*/ 217 w 338"/>
                <a:gd name="T11" fmla="*/ 0 h 338"/>
                <a:gd name="T12" fmla="*/ 338 w 338"/>
                <a:gd name="T13" fmla="*/ 16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338">
                  <a:moveTo>
                    <a:pt x="338" y="165"/>
                  </a:moveTo>
                  <a:cubicBezTo>
                    <a:pt x="338" y="261"/>
                    <a:pt x="261" y="338"/>
                    <a:pt x="165" y="338"/>
                  </a:cubicBezTo>
                  <a:cubicBezTo>
                    <a:pt x="88" y="338"/>
                    <a:pt x="22" y="287"/>
                    <a:pt x="0" y="217"/>
                  </a:cubicBezTo>
                  <a:cubicBezTo>
                    <a:pt x="16" y="222"/>
                    <a:pt x="34" y="225"/>
                    <a:pt x="52" y="225"/>
                  </a:cubicBezTo>
                  <a:cubicBezTo>
                    <a:pt x="147" y="225"/>
                    <a:pt x="225" y="147"/>
                    <a:pt x="225" y="52"/>
                  </a:cubicBezTo>
                  <a:cubicBezTo>
                    <a:pt x="225" y="34"/>
                    <a:pt x="222" y="17"/>
                    <a:pt x="217" y="0"/>
                  </a:cubicBezTo>
                  <a:cubicBezTo>
                    <a:pt x="287" y="22"/>
                    <a:pt x="338" y="88"/>
                    <a:pt x="338" y="165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í$ḷ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892EE1-BEC2-4222-9B0E-E60F6C9775F7}"/>
                </a:ext>
              </a:extLst>
            </p:cNvPr>
            <p:cNvSpPr/>
            <p:nvPr/>
          </p:nvSpPr>
          <p:spPr bwMode="auto">
            <a:xfrm>
              <a:off x="5981701" y="4703763"/>
              <a:ext cx="188913" cy="188913"/>
            </a:xfrm>
            <a:custGeom>
              <a:avLst/>
              <a:gdLst>
                <a:gd name="T0" fmla="*/ 41 w 87"/>
                <a:gd name="T1" fmla="*/ 84 h 87"/>
                <a:gd name="T2" fmla="*/ 33 w 87"/>
                <a:gd name="T3" fmla="*/ 64 h 87"/>
                <a:gd name="T4" fmla="*/ 25 w 87"/>
                <a:gd name="T5" fmla="*/ 56 h 87"/>
                <a:gd name="T6" fmla="*/ 4 w 87"/>
                <a:gd name="T7" fmla="*/ 48 h 87"/>
                <a:gd name="T8" fmla="*/ 3 w 87"/>
                <a:gd name="T9" fmla="*/ 41 h 87"/>
                <a:gd name="T10" fmla="*/ 23 w 87"/>
                <a:gd name="T11" fmla="*/ 33 h 87"/>
                <a:gd name="T12" fmla="*/ 32 w 87"/>
                <a:gd name="T13" fmla="*/ 24 h 87"/>
                <a:gd name="T14" fmla="*/ 39 w 87"/>
                <a:gd name="T15" fmla="*/ 4 h 87"/>
                <a:gd name="T16" fmla="*/ 46 w 87"/>
                <a:gd name="T17" fmla="*/ 3 h 87"/>
                <a:gd name="T18" fmla="*/ 55 w 87"/>
                <a:gd name="T19" fmla="*/ 24 h 87"/>
                <a:gd name="T20" fmla="*/ 62 w 87"/>
                <a:gd name="T21" fmla="*/ 32 h 87"/>
                <a:gd name="T22" fmla="*/ 84 w 87"/>
                <a:gd name="T23" fmla="*/ 39 h 87"/>
                <a:gd name="T24" fmla="*/ 84 w 87"/>
                <a:gd name="T25" fmla="*/ 46 h 87"/>
                <a:gd name="T26" fmla="*/ 65 w 87"/>
                <a:gd name="T27" fmla="*/ 54 h 87"/>
                <a:gd name="T28" fmla="*/ 55 w 87"/>
                <a:gd name="T29" fmla="*/ 64 h 87"/>
                <a:gd name="T30" fmla="*/ 48 w 87"/>
                <a:gd name="T31" fmla="*/ 84 h 87"/>
                <a:gd name="T32" fmla="*/ 41 w 87"/>
                <a:gd name="T33" fmla="*/ 8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41" y="84"/>
                  </a:moveTo>
                  <a:cubicBezTo>
                    <a:pt x="33" y="64"/>
                    <a:pt x="33" y="64"/>
                    <a:pt x="33" y="64"/>
                  </a:cubicBezTo>
                  <a:cubicBezTo>
                    <a:pt x="32" y="60"/>
                    <a:pt x="28" y="57"/>
                    <a:pt x="25" y="5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0" y="47"/>
                    <a:pt x="0" y="43"/>
                    <a:pt x="3" y="4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7" y="32"/>
                    <a:pt x="31" y="28"/>
                    <a:pt x="32" y="2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0"/>
                    <a:pt x="45" y="0"/>
                    <a:pt x="46" y="3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8"/>
                    <a:pt x="59" y="30"/>
                    <a:pt x="62" y="32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7" y="40"/>
                    <a:pt x="87" y="45"/>
                    <a:pt x="84" y="46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0" y="56"/>
                    <a:pt x="57" y="59"/>
                    <a:pt x="55" y="6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7"/>
                    <a:pt x="43" y="87"/>
                    <a:pt x="41" y="84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iśḻî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3DBEDE-18E5-42EA-A4F1-E2440B09E529}"/>
                </a:ext>
              </a:extLst>
            </p:cNvPr>
            <p:cNvSpPr/>
            <p:nvPr/>
          </p:nvSpPr>
          <p:spPr bwMode="auto">
            <a:xfrm>
              <a:off x="5910263" y="4924425"/>
              <a:ext cx="128588" cy="128588"/>
            </a:xfrm>
            <a:custGeom>
              <a:avLst/>
              <a:gdLst>
                <a:gd name="T0" fmla="*/ 28 w 59"/>
                <a:gd name="T1" fmla="*/ 57 h 59"/>
                <a:gd name="T2" fmla="*/ 22 w 59"/>
                <a:gd name="T3" fmla="*/ 43 h 59"/>
                <a:gd name="T4" fmla="*/ 16 w 59"/>
                <a:gd name="T5" fmla="*/ 38 h 59"/>
                <a:gd name="T6" fmla="*/ 2 w 59"/>
                <a:gd name="T7" fmla="*/ 33 h 59"/>
                <a:gd name="T8" fmla="*/ 2 w 59"/>
                <a:gd name="T9" fmla="*/ 28 h 59"/>
                <a:gd name="T10" fmla="*/ 15 w 59"/>
                <a:gd name="T11" fmla="*/ 23 h 59"/>
                <a:gd name="T12" fmla="*/ 21 w 59"/>
                <a:gd name="T13" fmla="*/ 16 h 59"/>
                <a:gd name="T14" fmla="*/ 26 w 59"/>
                <a:gd name="T15" fmla="*/ 2 h 59"/>
                <a:gd name="T16" fmla="*/ 31 w 59"/>
                <a:gd name="T17" fmla="*/ 2 h 59"/>
                <a:gd name="T18" fmla="*/ 37 w 59"/>
                <a:gd name="T19" fmla="*/ 16 h 59"/>
                <a:gd name="T20" fmla="*/ 42 w 59"/>
                <a:gd name="T21" fmla="*/ 21 h 59"/>
                <a:gd name="T22" fmla="*/ 57 w 59"/>
                <a:gd name="T23" fmla="*/ 26 h 59"/>
                <a:gd name="T24" fmla="*/ 57 w 59"/>
                <a:gd name="T25" fmla="*/ 31 h 59"/>
                <a:gd name="T26" fmla="*/ 44 w 59"/>
                <a:gd name="T27" fmla="*/ 37 h 59"/>
                <a:gd name="T28" fmla="*/ 37 w 59"/>
                <a:gd name="T29" fmla="*/ 43 h 59"/>
                <a:gd name="T30" fmla="*/ 32 w 59"/>
                <a:gd name="T31" fmla="*/ 57 h 59"/>
                <a:gd name="T32" fmla="*/ 28 w 59"/>
                <a:gd name="T33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28" y="57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1" y="41"/>
                    <a:pt x="19" y="39"/>
                    <a:pt x="16" y="38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2"/>
                    <a:pt x="0" y="29"/>
                    <a:pt x="2" y="2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8" y="21"/>
                    <a:pt x="20" y="19"/>
                    <a:pt x="21" y="16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0"/>
                    <a:pt x="30" y="0"/>
                    <a:pt x="31" y="2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9"/>
                    <a:pt x="40" y="20"/>
                    <a:pt x="42" y="21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7"/>
                    <a:pt x="59" y="30"/>
                    <a:pt x="57" y="31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1" y="38"/>
                    <a:pt x="38" y="40"/>
                    <a:pt x="37" y="43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29" y="59"/>
                    <a:pt x="28" y="57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isḻ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138E41E-4A5E-42CD-8609-9379E579EA18}"/>
                </a:ext>
              </a:extLst>
            </p:cNvPr>
            <p:cNvSpPr/>
            <p:nvPr/>
          </p:nvSpPr>
          <p:spPr bwMode="auto">
            <a:xfrm>
              <a:off x="4699001" y="3779838"/>
              <a:ext cx="2984500" cy="2198688"/>
            </a:xfrm>
            <a:custGeom>
              <a:avLst/>
              <a:gdLst>
                <a:gd name="T0" fmla="*/ 1312 w 1370"/>
                <a:gd name="T1" fmla="*/ 665 h 1009"/>
                <a:gd name="T2" fmla="*/ 1179 w 1370"/>
                <a:gd name="T3" fmla="*/ 302 h 1009"/>
                <a:gd name="T4" fmla="*/ 1102 w 1370"/>
                <a:gd name="T5" fmla="*/ 194 h 1009"/>
                <a:gd name="T6" fmla="*/ 1066 w 1370"/>
                <a:gd name="T7" fmla="*/ 155 h 1009"/>
                <a:gd name="T8" fmla="*/ 1066 w 1370"/>
                <a:gd name="T9" fmla="*/ 155 h 1009"/>
                <a:gd name="T10" fmla="*/ 1066 w 1370"/>
                <a:gd name="T11" fmla="*/ 155 h 1009"/>
                <a:gd name="T12" fmla="*/ 905 w 1370"/>
                <a:gd name="T13" fmla="*/ 58 h 1009"/>
                <a:gd name="T14" fmla="*/ 830 w 1370"/>
                <a:gd name="T15" fmla="*/ 28 h 1009"/>
                <a:gd name="T16" fmla="*/ 554 w 1370"/>
                <a:gd name="T17" fmla="*/ 34 h 1009"/>
                <a:gd name="T18" fmla="*/ 463 w 1370"/>
                <a:gd name="T19" fmla="*/ 62 h 1009"/>
                <a:gd name="T20" fmla="*/ 258 w 1370"/>
                <a:gd name="T21" fmla="*/ 183 h 1009"/>
                <a:gd name="T22" fmla="*/ 258 w 1370"/>
                <a:gd name="T23" fmla="*/ 183 h 1009"/>
                <a:gd name="T24" fmla="*/ 258 w 1370"/>
                <a:gd name="T25" fmla="*/ 183 h 1009"/>
                <a:gd name="T26" fmla="*/ 68 w 1370"/>
                <a:gd name="T27" fmla="*/ 861 h 1009"/>
                <a:gd name="T28" fmla="*/ 354 w 1370"/>
                <a:gd name="T29" fmla="*/ 918 h 1009"/>
                <a:gd name="T30" fmla="*/ 1032 w 1370"/>
                <a:gd name="T31" fmla="*/ 918 h 1009"/>
                <a:gd name="T32" fmla="*/ 1275 w 1370"/>
                <a:gd name="T33" fmla="*/ 953 h 1009"/>
                <a:gd name="T34" fmla="*/ 1312 w 1370"/>
                <a:gd name="T35" fmla="*/ 665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0" h="1009">
                  <a:moveTo>
                    <a:pt x="1312" y="665"/>
                  </a:moveTo>
                  <a:cubicBezTo>
                    <a:pt x="1291" y="535"/>
                    <a:pt x="1238" y="416"/>
                    <a:pt x="1179" y="302"/>
                  </a:cubicBezTo>
                  <a:cubicBezTo>
                    <a:pt x="1159" y="262"/>
                    <a:pt x="1130" y="228"/>
                    <a:pt x="1102" y="194"/>
                  </a:cubicBezTo>
                  <a:cubicBezTo>
                    <a:pt x="1098" y="190"/>
                    <a:pt x="1073" y="160"/>
                    <a:pt x="1066" y="155"/>
                  </a:cubicBezTo>
                  <a:cubicBezTo>
                    <a:pt x="1066" y="155"/>
                    <a:pt x="1066" y="155"/>
                    <a:pt x="1066" y="155"/>
                  </a:cubicBezTo>
                  <a:cubicBezTo>
                    <a:pt x="1066" y="155"/>
                    <a:pt x="1066" y="155"/>
                    <a:pt x="1066" y="155"/>
                  </a:cubicBezTo>
                  <a:cubicBezTo>
                    <a:pt x="1066" y="155"/>
                    <a:pt x="991" y="99"/>
                    <a:pt x="905" y="58"/>
                  </a:cubicBezTo>
                  <a:cubicBezTo>
                    <a:pt x="881" y="46"/>
                    <a:pt x="855" y="36"/>
                    <a:pt x="830" y="28"/>
                  </a:cubicBezTo>
                  <a:cubicBezTo>
                    <a:pt x="740" y="0"/>
                    <a:pt x="554" y="34"/>
                    <a:pt x="554" y="34"/>
                  </a:cubicBezTo>
                  <a:cubicBezTo>
                    <a:pt x="554" y="34"/>
                    <a:pt x="514" y="44"/>
                    <a:pt x="463" y="62"/>
                  </a:cubicBezTo>
                  <a:cubicBezTo>
                    <a:pt x="392" y="87"/>
                    <a:pt x="298" y="128"/>
                    <a:pt x="258" y="183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8" y="183"/>
                    <a:pt x="0" y="567"/>
                    <a:pt x="68" y="861"/>
                  </a:cubicBezTo>
                  <a:cubicBezTo>
                    <a:pt x="100" y="1004"/>
                    <a:pt x="290" y="1009"/>
                    <a:pt x="354" y="918"/>
                  </a:cubicBezTo>
                  <a:cubicBezTo>
                    <a:pt x="1032" y="918"/>
                    <a:pt x="1032" y="918"/>
                    <a:pt x="1032" y="918"/>
                  </a:cubicBezTo>
                  <a:cubicBezTo>
                    <a:pt x="1090" y="974"/>
                    <a:pt x="1194" y="990"/>
                    <a:pt x="1275" y="953"/>
                  </a:cubicBezTo>
                  <a:cubicBezTo>
                    <a:pt x="1370" y="909"/>
                    <a:pt x="1324" y="741"/>
                    <a:pt x="1312" y="665"/>
                  </a:cubicBezTo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íŝḻï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E616C8D-5C81-4B8D-B6E4-CFE76C835F93}"/>
                </a:ext>
              </a:extLst>
            </p:cNvPr>
            <p:cNvSpPr/>
            <p:nvPr/>
          </p:nvSpPr>
          <p:spPr bwMode="auto">
            <a:xfrm>
              <a:off x="5707063" y="3779838"/>
              <a:ext cx="963613" cy="442913"/>
            </a:xfrm>
            <a:custGeom>
              <a:avLst/>
              <a:gdLst>
                <a:gd name="T0" fmla="*/ 442 w 442"/>
                <a:gd name="T1" fmla="*/ 58 h 203"/>
                <a:gd name="T2" fmla="*/ 440 w 442"/>
                <a:gd name="T3" fmla="*/ 65 h 203"/>
                <a:gd name="T4" fmla="*/ 304 w 442"/>
                <a:gd name="T5" fmla="*/ 184 h 203"/>
                <a:gd name="T6" fmla="*/ 122 w 442"/>
                <a:gd name="T7" fmla="*/ 171 h 203"/>
                <a:gd name="T8" fmla="*/ 71 w 442"/>
                <a:gd name="T9" fmla="*/ 140 h 203"/>
                <a:gd name="T10" fmla="*/ 2 w 442"/>
                <a:gd name="T11" fmla="*/ 64 h 203"/>
                <a:gd name="T12" fmla="*/ 0 w 442"/>
                <a:gd name="T13" fmla="*/ 62 h 203"/>
                <a:gd name="T14" fmla="*/ 91 w 442"/>
                <a:gd name="T15" fmla="*/ 34 h 203"/>
                <a:gd name="T16" fmla="*/ 367 w 442"/>
                <a:gd name="T17" fmla="*/ 28 h 203"/>
                <a:gd name="T18" fmla="*/ 442 w 442"/>
                <a:gd name="T19" fmla="*/ 5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203">
                  <a:moveTo>
                    <a:pt x="442" y="58"/>
                  </a:moveTo>
                  <a:cubicBezTo>
                    <a:pt x="442" y="60"/>
                    <a:pt x="441" y="62"/>
                    <a:pt x="440" y="65"/>
                  </a:cubicBezTo>
                  <a:cubicBezTo>
                    <a:pt x="414" y="121"/>
                    <a:pt x="363" y="165"/>
                    <a:pt x="304" y="184"/>
                  </a:cubicBezTo>
                  <a:cubicBezTo>
                    <a:pt x="244" y="203"/>
                    <a:pt x="178" y="197"/>
                    <a:pt x="122" y="171"/>
                  </a:cubicBezTo>
                  <a:cubicBezTo>
                    <a:pt x="104" y="163"/>
                    <a:pt x="87" y="152"/>
                    <a:pt x="71" y="140"/>
                  </a:cubicBezTo>
                  <a:cubicBezTo>
                    <a:pt x="43" y="119"/>
                    <a:pt x="21" y="93"/>
                    <a:pt x="2" y="64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51" y="44"/>
                    <a:pt x="91" y="34"/>
                    <a:pt x="91" y="34"/>
                  </a:cubicBezTo>
                  <a:cubicBezTo>
                    <a:pt x="91" y="34"/>
                    <a:pt x="277" y="0"/>
                    <a:pt x="367" y="28"/>
                  </a:cubicBezTo>
                  <a:cubicBezTo>
                    <a:pt x="392" y="36"/>
                    <a:pt x="418" y="46"/>
                    <a:pt x="442" y="58"/>
                  </a:cubicBezTo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îşl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3047372-1C54-4948-B3F8-97CF1E9B99A1}"/>
                </a:ext>
              </a:extLst>
            </p:cNvPr>
            <p:cNvSpPr/>
            <p:nvPr/>
          </p:nvSpPr>
          <p:spPr bwMode="auto">
            <a:xfrm>
              <a:off x="5027613" y="4991100"/>
              <a:ext cx="250825" cy="68263"/>
            </a:xfrm>
            <a:custGeom>
              <a:avLst/>
              <a:gdLst>
                <a:gd name="T0" fmla="*/ 2 w 115"/>
                <a:gd name="T1" fmla="*/ 31 h 31"/>
                <a:gd name="T2" fmla="*/ 4 w 115"/>
                <a:gd name="T3" fmla="*/ 30 h 31"/>
                <a:gd name="T4" fmla="*/ 106 w 115"/>
                <a:gd name="T5" fmla="*/ 2 h 31"/>
                <a:gd name="T6" fmla="*/ 114 w 115"/>
                <a:gd name="T7" fmla="*/ 2 h 31"/>
                <a:gd name="T8" fmla="*/ 115 w 115"/>
                <a:gd name="T9" fmla="*/ 1 h 31"/>
                <a:gd name="T10" fmla="*/ 114 w 115"/>
                <a:gd name="T11" fmla="*/ 0 h 31"/>
                <a:gd name="T12" fmla="*/ 106 w 115"/>
                <a:gd name="T13" fmla="*/ 0 h 31"/>
                <a:gd name="T14" fmla="*/ 1 w 115"/>
                <a:gd name="T15" fmla="*/ 29 h 31"/>
                <a:gd name="T16" fmla="*/ 0 w 115"/>
                <a:gd name="T17" fmla="*/ 31 h 31"/>
                <a:gd name="T18" fmla="*/ 2 w 115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31">
                  <a:moveTo>
                    <a:pt x="2" y="31"/>
                  </a:moveTo>
                  <a:cubicBezTo>
                    <a:pt x="2" y="31"/>
                    <a:pt x="3" y="31"/>
                    <a:pt x="4" y="30"/>
                  </a:cubicBezTo>
                  <a:cubicBezTo>
                    <a:pt x="16" y="24"/>
                    <a:pt x="67" y="2"/>
                    <a:pt x="106" y="2"/>
                  </a:cubicBezTo>
                  <a:cubicBezTo>
                    <a:pt x="109" y="2"/>
                    <a:pt x="111" y="2"/>
                    <a:pt x="114" y="2"/>
                  </a:cubicBezTo>
                  <a:cubicBezTo>
                    <a:pt x="114" y="2"/>
                    <a:pt x="115" y="2"/>
                    <a:pt x="115" y="1"/>
                  </a:cubicBezTo>
                  <a:cubicBezTo>
                    <a:pt x="115" y="0"/>
                    <a:pt x="115" y="0"/>
                    <a:pt x="114" y="0"/>
                  </a:cubicBezTo>
                  <a:cubicBezTo>
                    <a:pt x="112" y="0"/>
                    <a:pt x="109" y="0"/>
                    <a:pt x="106" y="0"/>
                  </a:cubicBezTo>
                  <a:cubicBezTo>
                    <a:pt x="60" y="0"/>
                    <a:pt x="1" y="29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íṣļ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5C30CF-088D-466F-ABB6-556A4FEC00E3}"/>
                </a:ext>
              </a:extLst>
            </p:cNvPr>
            <p:cNvSpPr/>
            <p:nvPr/>
          </p:nvSpPr>
          <p:spPr bwMode="auto">
            <a:xfrm>
              <a:off x="5053013" y="4938713"/>
              <a:ext cx="201613" cy="22225"/>
            </a:xfrm>
            <a:custGeom>
              <a:avLst/>
              <a:gdLst>
                <a:gd name="T0" fmla="*/ 2 w 92"/>
                <a:gd name="T1" fmla="*/ 10 h 10"/>
                <a:gd name="T2" fmla="*/ 46 w 92"/>
                <a:gd name="T3" fmla="*/ 2 h 10"/>
                <a:gd name="T4" fmla="*/ 91 w 92"/>
                <a:gd name="T5" fmla="*/ 10 h 10"/>
                <a:gd name="T6" fmla="*/ 92 w 92"/>
                <a:gd name="T7" fmla="*/ 9 h 10"/>
                <a:gd name="T8" fmla="*/ 92 w 92"/>
                <a:gd name="T9" fmla="*/ 8 h 10"/>
                <a:gd name="T10" fmla="*/ 46 w 92"/>
                <a:gd name="T11" fmla="*/ 0 h 10"/>
                <a:gd name="T12" fmla="*/ 1 w 92"/>
                <a:gd name="T13" fmla="*/ 8 h 10"/>
                <a:gd name="T14" fmla="*/ 0 w 92"/>
                <a:gd name="T15" fmla="*/ 9 h 10"/>
                <a:gd name="T16" fmla="*/ 2 w 92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0">
                  <a:moveTo>
                    <a:pt x="2" y="10"/>
                  </a:moveTo>
                  <a:cubicBezTo>
                    <a:pt x="16" y="5"/>
                    <a:pt x="31" y="2"/>
                    <a:pt x="46" y="2"/>
                  </a:cubicBezTo>
                  <a:cubicBezTo>
                    <a:pt x="61" y="2"/>
                    <a:pt x="76" y="5"/>
                    <a:pt x="91" y="10"/>
                  </a:cubicBezTo>
                  <a:cubicBezTo>
                    <a:pt x="91" y="10"/>
                    <a:pt x="92" y="10"/>
                    <a:pt x="92" y="9"/>
                  </a:cubicBezTo>
                  <a:cubicBezTo>
                    <a:pt x="92" y="9"/>
                    <a:pt x="92" y="8"/>
                    <a:pt x="92" y="8"/>
                  </a:cubicBezTo>
                  <a:cubicBezTo>
                    <a:pt x="77" y="3"/>
                    <a:pt x="61" y="0"/>
                    <a:pt x="46" y="0"/>
                  </a:cubicBezTo>
                  <a:cubicBezTo>
                    <a:pt x="31" y="0"/>
                    <a:pt x="15" y="3"/>
                    <a:pt x="1" y="8"/>
                  </a:cubicBezTo>
                  <a:cubicBezTo>
                    <a:pt x="1" y="8"/>
                    <a:pt x="0" y="8"/>
                    <a:pt x="0" y="9"/>
                  </a:cubicBezTo>
                  <a:cubicBezTo>
                    <a:pt x="1" y="9"/>
                    <a:pt x="1" y="10"/>
                    <a:pt x="2" y="10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îṡḻ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096C52-DB54-4B72-93CB-39016F1EC8DE}"/>
                </a:ext>
              </a:extLst>
            </p:cNvPr>
            <p:cNvSpPr/>
            <p:nvPr/>
          </p:nvSpPr>
          <p:spPr bwMode="auto">
            <a:xfrm>
              <a:off x="7088188" y="5106988"/>
              <a:ext cx="304800" cy="74613"/>
            </a:xfrm>
            <a:custGeom>
              <a:avLst/>
              <a:gdLst>
                <a:gd name="T0" fmla="*/ 2 w 140"/>
                <a:gd name="T1" fmla="*/ 33 h 34"/>
                <a:gd name="T2" fmla="*/ 102 w 140"/>
                <a:gd name="T3" fmla="*/ 2 h 34"/>
                <a:gd name="T4" fmla="*/ 139 w 140"/>
                <a:gd name="T5" fmla="*/ 6 h 34"/>
                <a:gd name="T6" fmla="*/ 140 w 140"/>
                <a:gd name="T7" fmla="*/ 5 h 34"/>
                <a:gd name="T8" fmla="*/ 139 w 140"/>
                <a:gd name="T9" fmla="*/ 4 h 34"/>
                <a:gd name="T10" fmla="*/ 102 w 140"/>
                <a:gd name="T11" fmla="*/ 0 h 34"/>
                <a:gd name="T12" fmla="*/ 1 w 140"/>
                <a:gd name="T13" fmla="*/ 32 h 34"/>
                <a:gd name="T14" fmla="*/ 1 w 140"/>
                <a:gd name="T15" fmla="*/ 33 h 34"/>
                <a:gd name="T16" fmla="*/ 2 w 140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34">
                  <a:moveTo>
                    <a:pt x="2" y="33"/>
                  </a:moveTo>
                  <a:cubicBezTo>
                    <a:pt x="31" y="13"/>
                    <a:pt x="67" y="2"/>
                    <a:pt x="102" y="2"/>
                  </a:cubicBezTo>
                  <a:cubicBezTo>
                    <a:pt x="115" y="2"/>
                    <a:pt x="127" y="4"/>
                    <a:pt x="139" y="6"/>
                  </a:cubicBezTo>
                  <a:cubicBezTo>
                    <a:pt x="139" y="6"/>
                    <a:pt x="140" y="6"/>
                    <a:pt x="140" y="5"/>
                  </a:cubicBezTo>
                  <a:cubicBezTo>
                    <a:pt x="140" y="5"/>
                    <a:pt x="140" y="4"/>
                    <a:pt x="139" y="4"/>
                  </a:cubicBezTo>
                  <a:cubicBezTo>
                    <a:pt x="127" y="2"/>
                    <a:pt x="115" y="0"/>
                    <a:pt x="102" y="0"/>
                  </a:cubicBezTo>
                  <a:cubicBezTo>
                    <a:pt x="66" y="0"/>
                    <a:pt x="30" y="11"/>
                    <a:pt x="1" y="32"/>
                  </a:cubicBezTo>
                  <a:cubicBezTo>
                    <a:pt x="1" y="32"/>
                    <a:pt x="0" y="33"/>
                    <a:pt x="1" y="33"/>
                  </a:cubicBezTo>
                  <a:cubicBezTo>
                    <a:pt x="1" y="33"/>
                    <a:pt x="2" y="34"/>
                    <a:pt x="2" y="33"/>
                  </a:cubicBezTo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ï$1ï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D6C1B80-C669-4559-B882-E0748627450F}"/>
                </a:ext>
              </a:extLst>
            </p:cNvPr>
            <p:cNvSpPr/>
            <p:nvPr/>
          </p:nvSpPr>
          <p:spPr bwMode="auto">
            <a:xfrm>
              <a:off x="7127876" y="5032375"/>
              <a:ext cx="209550" cy="104775"/>
            </a:xfrm>
            <a:custGeom>
              <a:avLst/>
              <a:gdLst>
                <a:gd name="T0" fmla="*/ 2 w 96"/>
                <a:gd name="T1" fmla="*/ 48 h 48"/>
                <a:gd name="T2" fmla="*/ 95 w 96"/>
                <a:gd name="T3" fmla="*/ 2 h 48"/>
                <a:gd name="T4" fmla="*/ 96 w 96"/>
                <a:gd name="T5" fmla="*/ 1 h 48"/>
                <a:gd name="T6" fmla="*/ 95 w 96"/>
                <a:gd name="T7" fmla="*/ 1 h 48"/>
                <a:gd name="T8" fmla="*/ 0 w 96"/>
                <a:gd name="T9" fmla="*/ 46 h 48"/>
                <a:gd name="T10" fmla="*/ 0 w 96"/>
                <a:gd name="T11" fmla="*/ 48 h 48"/>
                <a:gd name="T12" fmla="*/ 2 w 9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8">
                  <a:moveTo>
                    <a:pt x="2" y="48"/>
                  </a:moveTo>
                  <a:cubicBezTo>
                    <a:pt x="28" y="24"/>
                    <a:pt x="61" y="9"/>
                    <a:pt x="95" y="2"/>
                  </a:cubicBezTo>
                  <a:cubicBezTo>
                    <a:pt x="96" y="2"/>
                    <a:pt x="96" y="2"/>
                    <a:pt x="96" y="1"/>
                  </a:cubicBezTo>
                  <a:cubicBezTo>
                    <a:pt x="96" y="1"/>
                    <a:pt x="95" y="0"/>
                    <a:pt x="95" y="1"/>
                  </a:cubicBezTo>
                  <a:cubicBezTo>
                    <a:pt x="60" y="7"/>
                    <a:pt x="27" y="23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1" y="48"/>
                    <a:pt x="1" y="48"/>
                    <a:pt x="2" y="48"/>
                  </a:cubicBezTo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iŝl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EA937D-7027-42E4-A09C-193634C99C64}"/>
                </a:ext>
              </a:extLst>
            </p:cNvPr>
            <p:cNvSpPr/>
            <p:nvPr/>
          </p:nvSpPr>
          <p:spPr bwMode="auto">
            <a:xfrm>
              <a:off x="5299076" y="4122738"/>
              <a:ext cx="15875" cy="9525"/>
            </a:xfrm>
            <a:custGeom>
              <a:avLst/>
              <a:gdLst>
                <a:gd name="T0" fmla="*/ 0 w 7"/>
                <a:gd name="T1" fmla="*/ 2 h 5"/>
                <a:gd name="T2" fmla="*/ 5 w 7"/>
                <a:gd name="T3" fmla="*/ 5 h 5"/>
                <a:gd name="T4" fmla="*/ 7 w 7"/>
                <a:gd name="T5" fmla="*/ 5 h 5"/>
                <a:gd name="T6" fmla="*/ 7 w 7"/>
                <a:gd name="T7" fmla="*/ 3 h 5"/>
                <a:gd name="T8" fmla="*/ 1 w 7"/>
                <a:gd name="T9" fmla="*/ 0 h 5"/>
                <a:gd name="T10" fmla="*/ 0 w 7"/>
                <a:gd name="T11" fmla="*/ 0 h 5"/>
                <a:gd name="T12" fmla="*/ 0 w 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2" y="3"/>
                    <a:pt x="4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ïśľ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CB8F97-4C29-4498-9AB1-78BF331A4C7C}"/>
                </a:ext>
              </a:extLst>
            </p:cNvPr>
            <p:cNvSpPr/>
            <p:nvPr/>
          </p:nvSpPr>
          <p:spPr bwMode="auto">
            <a:xfrm>
              <a:off x="5332413" y="4141788"/>
              <a:ext cx="238125" cy="246063"/>
            </a:xfrm>
            <a:custGeom>
              <a:avLst/>
              <a:gdLst>
                <a:gd name="T0" fmla="*/ 100 w 109"/>
                <a:gd name="T1" fmla="*/ 102 h 113"/>
                <a:gd name="T2" fmla="*/ 107 w 109"/>
                <a:gd name="T3" fmla="*/ 112 h 113"/>
                <a:gd name="T4" fmla="*/ 108 w 109"/>
                <a:gd name="T5" fmla="*/ 112 h 113"/>
                <a:gd name="T6" fmla="*/ 108 w 109"/>
                <a:gd name="T7" fmla="*/ 111 h 113"/>
                <a:gd name="T8" fmla="*/ 102 w 109"/>
                <a:gd name="T9" fmla="*/ 101 h 113"/>
                <a:gd name="T10" fmla="*/ 100 w 109"/>
                <a:gd name="T11" fmla="*/ 101 h 113"/>
                <a:gd name="T12" fmla="*/ 100 w 109"/>
                <a:gd name="T13" fmla="*/ 102 h 113"/>
                <a:gd name="T14" fmla="*/ 86 w 109"/>
                <a:gd name="T15" fmla="*/ 83 h 113"/>
                <a:gd name="T16" fmla="*/ 93 w 109"/>
                <a:gd name="T17" fmla="*/ 93 h 113"/>
                <a:gd name="T18" fmla="*/ 95 w 109"/>
                <a:gd name="T19" fmla="*/ 93 h 113"/>
                <a:gd name="T20" fmla="*/ 95 w 109"/>
                <a:gd name="T21" fmla="*/ 91 h 113"/>
                <a:gd name="T22" fmla="*/ 88 w 109"/>
                <a:gd name="T23" fmla="*/ 82 h 113"/>
                <a:gd name="T24" fmla="*/ 86 w 109"/>
                <a:gd name="T25" fmla="*/ 82 h 113"/>
                <a:gd name="T26" fmla="*/ 86 w 109"/>
                <a:gd name="T27" fmla="*/ 83 h 113"/>
                <a:gd name="T28" fmla="*/ 71 w 109"/>
                <a:gd name="T29" fmla="*/ 65 h 113"/>
                <a:gd name="T30" fmla="*/ 79 w 109"/>
                <a:gd name="T31" fmla="*/ 74 h 113"/>
                <a:gd name="T32" fmla="*/ 80 w 109"/>
                <a:gd name="T33" fmla="*/ 74 h 113"/>
                <a:gd name="T34" fmla="*/ 80 w 109"/>
                <a:gd name="T35" fmla="*/ 73 h 113"/>
                <a:gd name="T36" fmla="*/ 73 w 109"/>
                <a:gd name="T37" fmla="*/ 64 h 113"/>
                <a:gd name="T38" fmla="*/ 71 w 109"/>
                <a:gd name="T39" fmla="*/ 64 h 113"/>
                <a:gd name="T40" fmla="*/ 71 w 109"/>
                <a:gd name="T41" fmla="*/ 65 h 113"/>
                <a:gd name="T42" fmla="*/ 55 w 109"/>
                <a:gd name="T43" fmla="*/ 48 h 113"/>
                <a:gd name="T44" fmla="*/ 63 w 109"/>
                <a:gd name="T45" fmla="*/ 56 h 113"/>
                <a:gd name="T46" fmla="*/ 64 w 109"/>
                <a:gd name="T47" fmla="*/ 56 h 113"/>
                <a:gd name="T48" fmla="*/ 65 w 109"/>
                <a:gd name="T49" fmla="*/ 55 h 113"/>
                <a:gd name="T50" fmla="*/ 56 w 109"/>
                <a:gd name="T51" fmla="*/ 46 h 113"/>
                <a:gd name="T52" fmla="*/ 55 w 109"/>
                <a:gd name="T53" fmla="*/ 46 h 113"/>
                <a:gd name="T54" fmla="*/ 55 w 109"/>
                <a:gd name="T55" fmla="*/ 48 h 113"/>
                <a:gd name="T56" fmla="*/ 38 w 109"/>
                <a:gd name="T57" fmla="*/ 31 h 113"/>
                <a:gd name="T58" fmla="*/ 46 w 109"/>
                <a:gd name="T59" fmla="*/ 39 h 113"/>
                <a:gd name="T60" fmla="*/ 48 w 109"/>
                <a:gd name="T61" fmla="*/ 39 h 113"/>
                <a:gd name="T62" fmla="*/ 48 w 109"/>
                <a:gd name="T63" fmla="*/ 38 h 113"/>
                <a:gd name="T64" fmla="*/ 39 w 109"/>
                <a:gd name="T65" fmla="*/ 30 h 113"/>
                <a:gd name="T66" fmla="*/ 38 w 109"/>
                <a:gd name="T67" fmla="*/ 30 h 113"/>
                <a:gd name="T68" fmla="*/ 38 w 109"/>
                <a:gd name="T69" fmla="*/ 31 h 113"/>
                <a:gd name="T70" fmla="*/ 19 w 109"/>
                <a:gd name="T71" fmla="*/ 16 h 113"/>
                <a:gd name="T72" fmla="*/ 29 w 109"/>
                <a:gd name="T73" fmla="*/ 24 h 113"/>
                <a:gd name="T74" fmla="*/ 30 w 109"/>
                <a:gd name="T75" fmla="*/ 24 h 113"/>
                <a:gd name="T76" fmla="*/ 30 w 109"/>
                <a:gd name="T77" fmla="*/ 22 h 113"/>
                <a:gd name="T78" fmla="*/ 21 w 109"/>
                <a:gd name="T79" fmla="*/ 15 h 113"/>
                <a:gd name="T80" fmla="*/ 19 w 109"/>
                <a:gd name="T81" fmla="*/ 15 h 113"/>
                <a:gd name="T82" fmla="*/ 19 w 109"/>
                <a:gd name="T83" fmla="*/ 16 h 113"/>
                <a:gd name="T84" fmla="*/ 0 w 109"/>
                <a:gd name="T85" fmla="*/ 2 h 113"/>
                <a:gd name="T86" fmla="*/ 10 w 109"/>
                <a:gd name="T87" fmla="*/ 9 h 113"/>
                <a:gd name="T88" fmla="*/ 11 w 109"/>
                <a:gd name="T89" fmla="*/ 9 h 113"/>
                <a:gd name="T90" fmla="*/ 11 w 109"/>
                <a:gd name="T91" fmla="*/ 8 h 113"/>
                <a:gd name="T92" fmla="*/ 1 w 109"/>
                <a:gd name="T93" fmla="*/ 1 h 113"/>
                <a:gd name="T94" fmla="*/ 0 w 109"/>
                <a:gd name="T95" fmla="*/ 1 h 113"/>
                <a:gd name="T96" fmla="*/ 0 w 109"/>
                <a:gd name="T97" fmla="*/ 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" h="113">
                  <a:moveTo>
                    <a:pt x="100" y="102"/>
                  </a:moveTo>
                  <a:cubicBezTo>
                    <a:pt x="102" y="106"/>
                    <a:pt x="104" y="109"/>
                    <a:pt x="107" y="112"/>
                  </a:cubicBezTo>
                  <a:cubicBezTo>
                    <a:pt x="107" y="113"/>
                    <a:pt x="108" y="113"/>
                    <a:pt x="108" y="112"/>
                  </a:cubicBezTo>
                  <a:cubicBezTo>
                    <a:pt x="108" y="112"/>
                    <a:pt x="109" y="112"/>
                    <a:pt x="108" y="111"/>
                  </a:cubicBezTo>
                  <a:cubicBezTo>
                    <a:pt x="106" y="108"/>
                    <a:pt x="104" y="104"/>
                    <a:pt x="102" y="101"/>
                  </a:cubicBezTo>
                  <a:cubicBezTo>
                    <a:pt x="101" y="101"/>
                    <a:pt x="101" y="101"/>
                    <a:pt x="100" y="101"/>
                  </a:cubicBezTo>
                  <a:cubicBezTo>
                    <a:pt x="100" y="101"/>
                    <a:pt x="100" y="102"/>
                    <a:pt x="100" y="102"/>
                  </a:cubicBezTo>
                  <a:close/>
                  <a:moveTo>
                    <a:pt x="86" y="83"/>
                  </a:moveTo>
                  <a:cubicBezTo>
                    <a:pt x="89" y="86"/>
                    <a:pt x="91" y="89"/>
                    <a:pt x="93" y="93"/>
                  </a:cubicBezTo>
                  <a:cubicBezTo>
                    <a:pt x="94" y="93"/>
                    <a:pt x="94" y="93"/>
                    <a:pt x="95" y="93"/>
                  </a:cubicBezTo>
                  <a:cubicBezTo>
                    <a:pt x="95" y="92"/>
                    <a:pt x="95" y="92"/>
                    <a:pt x="95" y="91"/>
                  </a:cubicBezTo>
                  <a:cubicBezTo>
                    <a:pt x="93" y="88"/>
                    <a:pt x="90" y="85"/>
                    <a:pt x="88" y="82"/>
                  </a:cubicBezTo>
                  <a:cubicBezTo>
                    <a:pt x="87" y="81"/>
                    <a:pt x="87" y="81"/>
                    <a:pt x="86" y="82"/>
                  </a:cubicBezTo>
                  <a:cubicBezTo>
                    <a:pt x="86" y="82"/>
                    <a:pt x="86" y="83"/>
                    <a:pt x="86" y="83"/>
                  </a:cubicBezTo>
                  <a:close/>
                  <a:moveTo>
                    <a:pt x="71" y="65"/>
                  </a:moveTo>
                  <a:cubicBezTo>
                    <a:pt x="74" y="68"/>
                    <a:pt x="76" y="71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3"/>
                    <a:pt x="80" y="73"/>
                  </a:cubicBezTo>
                  <a:cubicBezTo>
                    <a:pt x="78" y="70"/>
                    <a:pt x="75" y="67"/>
                    <a:pt x="73" y="64"/>
                  </a:cubicBezTo>
                  <a:cubicBezTo>
                    <a:pt x="72" y="63"/>
                    <a:pt x="72" y="63"/>
                    <a:pt x="71" y="64"/>
                  </a:cubicBezTo>
                  <a:cubicBezTo>
                    <a:pt x="71" y="64"/>
                    <a:pt x="71" y="65"/>
                    <a:pt x="71" y="65"/>
                  </a:cubicBezTo>
                  <a:close/>
                  <a:moveTo>
                    <a:pt x="55" y="48"/>
                  </a:moveTo>
                  <a:cubicBezTo>
                    <a:pt x="58" y="50"/>
                    <a:pt x="60" y="53"/>
                    <a:pt x="63" y="56"/>
                  </a:cubicBezTo>
                  <a:cubicBezTo>
                    <a:pt x="63" y="57"/>
                    <a:pt x="64" y="57"/>
                    <a:pt x="64" y="56"/>
                  </a:cubicBezTo>
                  <a:cubicBezTo>
                    <a:pt x="65" y="56"/>
                    <a:pt x="65" y="55"/>
                    <a:pt x="65" y="55"/>
                  </a:cubicBezTo>
                  <a:cubicBezTo>
                    <a:pt x="62" y="52"/>
                    <a:pt x="59" y="49"/>
                    <a:pt x="56" y="46"/>
                  </a:cubicBezTo>
                  <a:cubicBezTo>
                    <a:pt x="56" y="46"/>
                    <a:pt x="55" y="46"/>
                    <a:pt x="55" y="46"/>
                  </a:cubicBezTo>
                  <a:cubicBezTo>
                    <a:pt x="54" y="47"/>
                    <a:pt x="54" y="47"/>
                    <a:pt x="55" y="48"/>
                  </a:cubicBezTo>
                  <a:close/>
                  <a:moveTo>
                    <a:pt x="38" y="31"/>
                  </a:moveTo>
                  <a:cubicBezTo>
                    <a:pt x="41" y="34"/>
                    <a:pt x="43" y="37"/>
                    <a:pt x="46" y="39"/>
                  </a:cubicBezTo>
                  <a:cubicBezTo>
                    <a:pt x="47" y="40"/>
                    <a:pt x="47" y="40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5" y="35"/>
                    <a:pt x="42" y="33"/>
                    <a:pt x="39" y="30"/>
                  </a:cubicBezTo>
                  <a:cubicBezTo>
                    <a:pt x="39" y="30"/>
                    <a:pt x="38" y="30"/>
                    <a:pt x="38" y="30"/>
                  </a:cubicBezTo>
                  <a:cubicBezTo>
                    <a:pt x="37" y="30"/>
                    <a:pt x="37" y="31"/>
                    <a:pt x="38" y="31"/>
                  </a:cubicBezTo>
                  <a:close/>
                  <a:moveTo>
                    <a:pt x="19" y="16"/>
                  </a:moveTo>
                  <a:cubicBezTo>
                    <a:pt x="23" y="19"/>
                    <a:pt x="26" y="21"/>
                    <a:pt x="29" y="24"/>
                  </a:cubicBezTo>
                  <a:cubicBezTo>
                    <a:pt x="29" y="24"/>
                    <a:pt x="30" y="24"/>
                    <a:pt x="30" y="24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27" y="20"/>
                    <a:pt x="24" y="17"/>
                    <a:pt x="21" y="15"/>
                  </a:cubicBezTo>
                  <a:cubicBezTo>
                    <a:pt x="20" y="14"/>
                    <a:pt x="20" y="14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lose/>
                  <a:moveTo>
                    <a:pt x="0" y="2"/>
                  </a:moveTo>
                  <a:cubicBezTo>
                    <a:pt x="4" y="5"/>
                    <a:pt x="7" y="7"/>
                    <a:pt x="10" y="9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2" y="9"/>
                    <a:pt x="12" y="8"/>
                    <a:pt x="11" y="8"/>
                  </a:cubicBezTo>
                  <a:cubicBezTo>
                    <a:pt x="8" y="5"/>
                    <a:pt x="5" y="3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íṣľ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01E73C-249E-4A3E-BA7B-D0E496B5274F}"/>
                </a:ext>
              </a:extLst>
            </p:cNvPr>
            <p:cNvSpPr/>
            <p:nvPr/>
          </p:nvSpPr>
          <p:spPr bwMode="auto">
            <a:xfrm>
              <a:off x="5578476" y="4405313"/>
              <a:ext cx="11113" cy="15875"/>
            </a:xfrm>
            <a:custGeom>
              <a:avLst/>
              <a:gdLst>
                <a:gd name="T0" fmla="*/ 0 w 5"/>
                <a:gd name="T1" fmla="*/ 1 h 7"/>
                <a:gd name="T2" fmla="*/ 3 w 5"/>
                <a:gd name="T3" fmla="*/ 6 h 7"/>
                <a:gd name="T4" fmla="*/ 4 w 5"/>
                <a:gd name="T5" fmla="*/ 7 h 7"/>
                <a:gd name="T6" fmla="*/ 5 w 5"/>
                <a:gd name="T7" fmla="*/ 5 h 7"/>
                <a:gd name="T8" fmla="*/ 2 w 5"/>
                <a:gd name="T9" fmla="*/ 0 h 7"/>
                <a:gd name="T10" fmla="*/ 0 w 5"/>
                <a:gd name="T11" fmla="*/ 0 h 7"/>
                <a:gd name="T12" fmla="*/ 0 w 5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1"/>
                  </a:moveTo>
                  <a:cubicBezTo>
                    <a:pt x="1" y="3"/>
                    <a:pt x="2" y="5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4" y="4"/>
                    <a:pt x="3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îŝļí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D32E4E-60A8-45E0-B9EE-38324F1EC6F4}"/>
                </a:ext>
              </a:extLst>
            </p:cNvPr>
            <p:cNvSpPr/>
            <p:nvPr/>
          </p:nvSpPr>
          <p:spPr bwMode="auto">
            <a:xfrm>
              <a:off x="6813551" y="4056063"/>
              <a:ext cx="187325" cy="349250"/>
            </a:xfrm>
            <a:custGeom>
              <a:avLst/>
              <a:gdLst>
                <a:gd name="T0" fmla="*/ 3 w 86"/>
                <a:gd name="T1" fmla="*/ 147 h 160"/>
                <a:gd name="T2" fmla="*/ 0 w 86"/>
                <a:gd name="T3" fmla="*/ 159 h 160"/>
                <a:gd name="T4" fmla="*/ 1 w 86"/>
                <a:gd name="T5" fmla="*/ 160 h 160"/>
                <a:gd name="T6" fmla="*/ 2 w 86"/>
                <a:gd name="T7" fmla="*/ 159 h 160"/>
                <a:gd name="T8" fmla="*/ 5 w 86"/>
                <a:gd name="T9" fmla="*/ 148 h 160"/>
                <a:gd name="T10" fmla="*/ 4 w 86"/>
                <a:gd name="T11" fmla="*/ 147 h 160"/>
                <a:gd name="T12" fmla="*/ 3 w 86"/>
                <a:gd name="T13" fmla="*/ 147 h 160"/>
                <a:gd name="T14" fmla="*/ 11 w 86"/>
                <a:gd name="T15" fmla="*/ 124 h 160"/>
                <a:gd name="T16" fmla="*/ 7 w 86"/>
                <a:gd name="T17" fmla="*/ 136 h 160"/>
                <a:gd name="T18" fmla="*/ 7 w 86"/>
                <a:gd name="T19" fmla="*/ 137 h 160"/>
                <a:gd name="T20" fmla="*/ 9 w 86"/>
                <a:gd name="T21" fmla="*/ 136 h 160"/>
                <a:gd name="T22" fmla="*/ 13 w 86"/>
                <a:gd name="T23" fmla="*/ 125 h 160"/>
                <a:gd name="T24" fmla="*/ 12 w 86"/>
                <a:gd name="T25" fmla="*/ 124 h 160"/>
                <a:gd name="T26" fmla="*/ 11 w 86"/>
                <a:gd name="T27" fmla="*/ 124 h 160"/>
                <a:gd name="T28" fmla="*/ 20 w 86"/>
                <a:gd name="T29" fmla="*/ 102 h 160"/>
                <a:gd name="T30" fmla="*/ 15 w 86"/>
                <a:gd name="T31" fmla="*/ 113 h 160"/>
                <a:gd name="T32" fmla="*/ 16 w 86"/>
                <a:gd name="T33" fmla="*/ 115 h 160"/>
                <a:gd name="T34" fmla="*/ 17 w 86"/>
                <a:gd name="T35" fmla="*/ 114 h 160"/>
                <a:gd name="T36" fmla="*/ 22 w 86"/>
                <a:gd name="T37" fmla="*/ 103 h 160"/>
                <a:gd name="T38" fmla="*/ 21 w 86"/>
                <a:gd name="T39" fmla="*/ 102 h 160"/>
                <a:gd name="T40" fmla="*/ 20 w 86"/>
                <a:gd name="T41" fmla="*/ 102 h 160"/>
                <a:gd name="T42" fmla="*/ 30 w 86"/>
                <a:gd name="T43" fmla="*/ 80 h 160"/>
                <a:gd name="T44" fmla="*/ 25 w 86"/>
                <a:gd name="T45" fmla="*/ 91 h 160"/>
                <a:gd name="T46" fmla="*/ 25 w 86"/>
                <a:gd name="T47" fmla="*/ 93 h 160"/>
                <a:gd name="T48" fmla="*/ 26 w 86"/>
                <a:gd name="T49" fmla="*/ 92 h 160"/>
                <a:gd name="T50" fmla="*/ 32 w 86"/>
                <a:gd name="T51" fmla="*/ 81 h 160"/>
                <a:gd name="T52" fmla="*/ 31 w 86"/>
                <a:gd name="T53" fmla="*/ 80 h 160"/>
                <a:gd name="T54" fmla="*/ 30 w 86"/>
                <a:gd name="T55" fmla="*/ 80 h 160"/>
                <a:gd name="T56" fmla="*/ 42 w 86"/>
                <a:gd name="T57" fmla="*/ 59 h 160"/>
                <a:gd name="T58" fmla="*/ 36 w 86"/>
                <a:gd name="T59" fmla="*/ 70 h 160"/>
                <a:gd name="T60" fmla="*/ 36 w 86"/>
                <a:gd name="T61" fmla="*/ 71 h 160"/>
                <a:gd name="T62" fmla="*/ 37 w 86"/>
                <a:gd name="T63" fmla="*/ 71 h 160"/>
                <a:gd name="T64" fmla="*/ 43 w 86"/>
                <a:gd name="T65" fmla="*/ 60 h 160"/>
                <a:gd name="T66" fmla="*/ 43 w 86"/>
                <a:gd name="T67" fmla="*/ 59 h 160"/>
                <a:gd name="T68" fmla="*/ 42 w 86"/>
                <a:gd name="T69" fmla="*/ 59 h 160"/>
                <a:gd name="T70" fmla="*/ 54 w 86"/>
                <a:gd name="T71" fmla="*/ 39 h 160"/>
                <a:gd name="T72" fmla="*/ 48 w 86"/>
                <a:gd name="T73" fmla="*/ 49 h 160"/>
                <a:gd name="T74" fmla="*/ 48 w 86"/>
                <a:gd name="T75" fmla="*/ 50 h 160"/>
                <a:gd name="T76" fmla="*/ 50 w 86"/>
                <a:gd name="T77" fmla="*/ 50 h 160"/>
                <a:gd name="T78" fmla="*/ 56 w 86"/>
                <a:gd name="T79" fmla="*/ 40 h 160"/>
                <a:gd name="T80" fmla="*/ 56 w 86"/>
                <a:gd name="T81" fmla="*/ 39 h 160"/>
                <a:gd name="T82" fmla="*/ 54 w 86"/>
                <a:gd name="T83" fmla="*/ 39 h 160"/>
                <a:gd name="T84" fmla="*/ 69 w 86"/>
                <a:gd name="T85" fmla="*/ 20 h 160"/>
                <a:gd name="T86" fmla="*/ 61 w 86"/>
                <a:gd name="T87" fmla="*/ 29 h 160"/>
                <a:gd name="T88" fmla="*/ 62 w 86"/>
                <a:gd name="T89" fmla="*/ 31 h 160"/>
                <a:gd name="T90" fmla="*/ 63 w 86"/>
                <a:gd name="T91" fmla="*/ 30 h 160"/>
                <a:gd name="T92" fmla="*/ 70 w 86"/>
                <a:gd name="T93" fmla="*/ 21 h 160"/>
                <a:gd name="T94" fmla="*/ 70 w 86"/>
                <a:gd name="T95" fmla="*/ 19 h 160"/>
                <a:gd name="T96" fmla="*/ 69 w 86"/>
                <a:gd name="T97" fmla="*/ 20 h 160"/>
                <a:gd name="T98" fmla="*/ 84 w 86"/>
                <a:gd name="T99" fmla="*/ 1 h 160"/>
                <a:gd name="T100" fmla="*/ 76 w 86"/>
                <a:gd name="T101" fmla="*/ 10 h 160"/>
                <a:gd name="T102" fmla="*/ 76 w 86"/>
                <a:gd name="T103" fmla="*/ 12 h 160"/>
                <a:gd name="T104" fmla="*/ 78 w 86"/>
                <a:gd name="T105" fmla="*/ 11 h 160"/>
                <a:gd name="T106" fmla="*/ 85 w 86"/>
                <a:gd name="T107" fmla="*/ 2 h 160"/>
                <a:gd name="T108" fmla="*/ 85 w 86"/>
                <a:gd name="T109" fmla="*/ 1 h 160"/>
                <a:gd name="T110" fmla="*/ 84 w 86"/>
                <a:gd name="T111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160">
                  <a:moveTo>
                    <a:pt x="3" y="147"/>
                  </a:moveTo>
                  <a:cubicBezTo>
                    <a:pt x="2" y="151"/>
                    <a:pt x="1" y="155"/>
                    <a:pt x="0" y="159"/>
                  </a:cubicBezTo>
                  <a:cubicBezTo>
                    <a:pt x="0" y="159"/>
                    <a:pt x="0" y="160"/>
                    <a:pt x="1" y="160"/>
                  </a:cubicBezTo>
                  <a:cubicBezTo>
                    <a:pt x="1" y="160"/>
                    <a:pt x="2" y="160"/>
                    <a:pt x="2" y="159"/>
                  </a:cubicBezTo>
                  <a:cubicBezTo>
                    <a:pt x="3" y="156"/>
                    <a:pt x="4" y="152"/>
                    <a:pt x="5" y="148"/>
                  </a:cubicBezTo>
                  <a:cubicBezTo>
                    <a:pt x="5" y="147"/>
                    <a:pt x="5" y="147"/>
                    <a:pt x="4" y="147"/>
                  </a:cubicBezTo>
                  <a:cubicBezTo>
                    <a:pt x="4" y="146"/>
                    <a:pt x="3" y="147"/>
                    <a:pt x="3" y="147"/>
                  </a:cubicBezTo>
                  <a:close/>
                  <a:moveTo>
                    <a:pt x="11" y="124"/>
                  </a:moveTo>
                  <a:cubicBezTo>
                    <a:pt x="9" y="128"/>
                    <a:pt x="8" y="132"/>
                    <a:pt x="7" y="136"/>
                  </a:cubicBezTo>
                  <a:cubicBezTo>
                    <a:pt x="7" y="136"/>
                    <a:pt x="7" y="137"/>
                    <a:pt x="7" y="137"/>
                  </a:cubicBezTo>
                  <a:cubicBezTo>
                    <a:pt x="8" y="137"/>
                    <a:pt x="8" y="137"/>
                    <a:pt x="9" y="136"/>
                  </a:cubicBezTo>
                  <a:cubicBezTo>
                    <a:pt x="10" y="133"/>
                    <a:pt x="11" y="129"/>
                    <a:pt x="13" y="125"/>
                  </a:cubicBezTo>
                  <a:cubicBezTo>
                    <a:pt x="13" y="125"/>
                    <a:pt x="12" y="124"/>
                    <a:pt x="12" y="124"/>
                  </a:cubicBezTo>
                  <a:cubicBezTo>
                    <a:pt x="11" y="124"/>
                    <a:pt x="11" y="124"/>
                    <a:pt x="11" y="124"/>
                  </a:cubicBezTo>
                  <a:close/>
                  <a:moveTo>
                    <a:pt x="20" y="102"/>
                  </a:moveTo>
                  <a:cubicBezTo>
                    <a:pt x="18" y="106"/>
                    <a:pt x="17" y="110"/>
                    <a:pt x="15" y="113"/>
                  </a:cubicBezTo>
                  <a:cubicBezTo>
                    <a:pt x="15" y="114"/>
                    <a:pt x="15" y="114"/>
                    <a:pt x="16" y="115"/>
                  </a:cubicBezTo>
                  <a:cubicBezTo>
                    <a:pt x="16" y="115"/>
                    <a:pt x="17" y="115"/>
                    <a:pt x="17" y="114"/>
                  </a:cubicBezTo>
                  <a:cubicBezTo>
                    <a:pt x="18" y="110"/>
                    <a:pt x="20" y="107"/>
                    <a:pt x="22" y="103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0" y="101"/>
                    <a:pt x="20" y="102"/>
                    <a:pt x="20" y="102"/>
                  </a:cubicBezTo>
                  <a:close/>
                  <a:moveTo>
                    <a:pt x="30" y="80"/>
                  </a:moveTo>
                  <a:cubicBezTo>
                    <a:pt x="28" y="84"/>
                    <a:pt x="26" y="88"/>
                    <a:pt x="25" y="91"/>
                  </a:cubicBezTo>
                  <a:cubicBezTo>
                    <a:pt x="24" y="92"/>
                    <a:pt x="25" y="92"/>
                    <a:pt x="25" y="93"/>
                  </a:cubicBezTo>
                  <a:cubicBezTo>
                    <a:pt x="26" y="93"/>
                    <a:pt x="26" y="93"/>
                    <a:pt x="26" y="92"/>
                  </a:cubicBezTo>
                  <a:cubicBezTo>
                    <a:pt x="28" y="88"/>
                    <a:pt x="30" y="85"/>
                    <a:pt x="32" y="81"/>
                  </a:cubicBezTo>
                  <a:cubicBezTo>
                    <a:pt x="32" y="81"/>
                    <a:pt x="32" y="80"/>
                    <a:pt x="31" y="80"/>
                  </a:cubicBezTo>
                  <a:cubicBezTo>
                    <a:pt x="31" y="80"/>
                    <a:pt x="30" y="80"/>
                    <a:pt x="30" y="80"/>
                  </a:cubicBezTo>
                  <a:close/>
                  <a:moveTo>
                    <a:pt x="42" y="59"/>
                  </a:moveTo>
                  <a:cubicBezTo>
                    <a:pt x="40" y="63"/>
                    <a:pt x="38" y="66"/>
                    <a:pt x="36" y="70"/>
                  </a:cubicBezTo>
                  <a:cubicBezTo>
                    <a:pt x="35" y="70"/>
                    <a:pt x="36" y="71"/>
                    <a:pt x="36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67"/>
                    <a:pt x="41" y="64"/>
                    <a:pt x="43" y="60"/>
                  </a:cubicBezTo>
                  <a:cubicBezTo>
                    <a:pt x="44" y="60"/>
                    <a:pt x="43" y="59"/>
                    <a:pt x="43" y="59"/>
                  </a:cubicBezTo>
                  <a:cubicBezTo>
                    <a:pt x="43" y="59"/>
                    <a:pt x="42" y="59"/>
                    <a:pt x="42" y="59"/>
                  </a:cubicBezTo>
                  <a:close/>
                  <a:moveTo>
                    <a:pt x="54" y="39"/>
                  </a:moveTo>
                  <a:cubicBezTo>
                    <a:pt x="52" y="42"/>
                    <a:pt x="50" y="46"/>
                    <a:pt x="48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9" y="51"/>
                    <a:pt x="49" y="51"/>
                    <a:pt x="50" y="50"/>
                  </a:cubicBezTo>
                  <a:cubicBezTo>
                    <a:pt x="52" y="47"/>
                    <a:pt x="54" y="43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5" y="38"/>
                    <a:pt x="55" y="39"/>
                    <a:pt x="54" y="39"/>
                  </a:cubicBezTo>
                  <a:close/>
                  <a:moveTo>
                    <a:pt x="69" y="20"/>
                  </a:moveTo>
                  <a:cubicBezTo>
                    <a:pt x="66" y="23"/>
                    <a:pt x="64" y="26"/>
                    <a:pt x="61" y="29"/>
                  </a:cubicBezTo>
                  <a:cubicBezTo>
                    <a:pt x="61" y="30"/>
                    <a:pt x="61" y="30"/>
                    <a:pt x="62" y="31"/>
                  </a:cubicBezTo>
                  <a:cubicBezTo>
                    <a:pt x="62" y="31"/>
                    <a:pt x="63" y="31"/>
                    <a:pt x="63" y="30"/>
                  </a:cubicBezTo>
                  <a:cubicBezTo>
                    <a:pt x="65" y="27"/>
                    <a:pt x="68" y="24"/>
                    <a:pt x="70" y="21"/>
                  </a:cubicBezTo>
                  <a:cubicBezTo>
                    <a:pt x="70" y="20"/>
                    <a:pt x="70" y="20"/>
                    <a:pt x="70" y="19"/>
                  </a:cubicBezTo>
                  <a:cubicBezTo>
                    <a:pt x="70" y="19"/>
                    <a:pt x="69" y="19"/>
                    <a:pt x="69" y="20"/>
                  </a:cubicBezTo>
                  <a:close/>
                  <a:moveTo>
                    <a:pt x="84" y="1"/>
                  </a:moveTo>
                  <a:cubicBezTo>
                    <a:pt x="81" y="4"/>
                    <a:pt x="79" y="7"/>
                    <a:pt x="76" y="10"/>
                  </a:cubicBezTo>
                  <a:cubicBezTo>
                    <a:pt x="76" y="11"/>
                    <a:pt x="76" y="11"/>
                    <a:pt x="76" y="12"/>
                  </a:cubicBezTo>
                  <a:cubicBezTo>
                    <a:pt x="77" y="12"/>
                    <a:pt x="77" y="12"/>
                    <a:pt x="78" y="11"/>
                  </a:cubicBezTo>
                  <a:cubicBezTo>
                    <a:pt x="80" y="8"/>
                    <a:pt x="83" y="5"/>
                    <a:pt x="85" y="2"/>
                  </a:cubicBezTo>
                  <a:cubicBezTo>
                    <a:pt x="86" y="2"/>
                    <a:pt x="86" y="1"/>
                    <a:pt x="85" y="1"/>
                  </a:cubicBezTo>
                  <a:cubicBezTo>
                    <a:pt x="85" y="0"/>
                    <a:pt x="84" y="1"/>
                    <a:pt x="84" y="1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íš1î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3BB6297-3F3E-47B8-AA36-C5DED157A3A6}"/>
                </a:ext>
              </a:extLst>
            </p:cNvPr>
            <p:cNvSpPr/>
            <p:nvPr/>
          </p:nvSpPr>
          <p:spPr bwMode="auto">
            <a:xfrm>
              <a:off x="5468938" y="5540375"/>
              <a:ext cx="93663" cy="234950"/>
            </a:xfrm>
            <a:custGeom>
              <a:avLst/>
              <a:gdLst>
                <a:gd name="T0" fmla="*/ 1 w 43"/>
                <a:gd name="T1" fmla="*/ 106 h 108"/>
                <a:gd name="T2" fmla="*/ 1 w 43"/>
                <a:gd name="T3" fmla="*/ 107 h 108"/>
                <a:gd name="T4" fmla="*/ 2 w 43"/>
                <a:gd name="T5" fmla="*/ 106 h 108"/>
                <a:gd name="T6" fmla="*/ 1 w 43"/>
                <a:gd name="T7" fmla="*/ 106 h 108"/>
                <a:gd name="T8" fmla="*/ 1 w 43"/>
                <a:gd name="T9" fmla="*/ 107 h 108"/>
                <a:gd name="T10" fmla="*/ 2 w 43"/>
                <a:gd name="T11" fmla="*/ 106 h 108"/>
                <a:gd name="T12" fmla="*/ 2 w 43"/>
                <a:gd name="T13" fmla="*/ 107 h 108"/>
                <a:gd name="T14" fmla="*/ 2 w 43"/>
                <a:gd name="T15" fmla="*/ 107 h 108"/>
                <a:gd name="T16" fmla="*/ 2 w 43"/>
                <a:gd name="T17" fmla="*/ 106 h 108"/>
                <a:gd name="T18" fmla="*/ 2 w 43"/>
                <a:gd name="T19" fmla="*/ 107 h 108"/>
                <a:gd name="T20" fmla="*/ 2 w 43"/>
                <a:gd name="T21" fmla="*/ 107 h 108"/>
                <a:gd name="T22" fmla="*/ 2 w 43"/>
                <a:gd name="T23" fmla="*/ 107 h 108"/>
                <a:gd name="T24" fmla="*/ 2 w 43"/>
                <a:gd name="T25" fmla="*/ 107 h 108"/>
                <a:gd name="T26" fmla="*/ 2 w 43"/>
                <a:gd name="T27" fmla="*/ 107 h 108"/>
                <a:gd name="T28" fmla="*/ 2 w 43"/>
                <a:gd name="T29" fmla="*/ 107 h 108"/>
                <a:gd name="T30" fmla="*/ 2 w 43"/>
                <a:gd name="T31" fmla="*/ 107 h 108"/>
                <a:gd name="T32" fmla="*/ 3 w 43"/>
                <a:gd name="T33" fmla="*/ 106 h 108"/>
                <a:gd name="T34" fmla="*/ 22 w 43"/>
                <a:gd name="T35" fmla="*/ 70 h 108"/>
                <a:gd name="T36" fmla="*/ 43 w 43"/>
                <a:gd name="T37" fmla="*/ 1 h 108"/>
                <a:gd name="T38" fmla="*/ 42 w 43"/>
                <a:gd name="T39" fmla="*/ 0 h 108"/>
                <a:gd name="T40" fmla="*/ 41 w 43"/>
                <a:gd name="T41" fmla="*/ 1 h 108"/>
                <a:gd name="T42" fmla="*/ 18 w 43"/>
                <a:gd name="T43" fmla="*/ 74 h 108"/>
                <a:gd name="T44" fmla="*/ 6 w 43"/>
                <a:gd name="T45" fmla="*/ 97 h 108"/>
                <a:gd name="T46" fmla="*/ 2 w 43"/>
                <a:gd name="T47" fmla="*/ 104 h 108"/>
                <a:gd name="T48" fmla="*/ 1 w 43"/>
                <a:gd name="T49" fmla="*/ 106 h 108"/>
                <a:gd name="T50" fmla="*/ 1 w 43"/>
                <a:gd name="T51" fmla="*/ 106 h 108"/>
                <a:gd name="T52" fmla="*/ 0 w 43"/>
                <a:gd name="T53" fmla="*/ 107 h 108"/>
                <a:gd name="T54" fmla="*/ 1 w 43"/>
                <a:gd name="T55" fmla="*/ 108 h 108"/>
                <a:gd name="T56" fmla="*/ 1 w 43"/>
                <a:gd name="T57" fmla="*/ 108 h 108"/>
                <a:gd name="T58" fmla="*/ 2 w 43"/>
                <a:gd name="T59" fmla="*/ 107 h 108"/>
                <a:gd name="T60" fmla="*/ 1 w 43"/>
                <a:gd name="T61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08">
                  <a:moveTo>
                    <a:pt x="1" y="106"/>
                  </a:moveTo>
                  <a:cubicBezTo>
                    <a:pt x="1" y="107"/>
                    <a:pt x="1" y="107"/>
                    <a:pt x="1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3" y="107"/>
                    <a:pt x="3" y="106"/>
                  </a:cubicBezTo>
                  <a:cubicBezTo>
                    <a:pt x="5" y="102"/>
                    <a:pt x="13" y="89"/>
                    <a:pt x="22" y="70"/>
                  </a:cubicBezTo>
                  <a:cubicBezTo>
                    <a:pt x="31" y="51"/>
                    <a:pt x="40" y="26"/>
                    <a:pt x="43" y="1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42" y="0"/>
                    <a:pt x="41" y="0"/>
                    <a:pt x="41" y="1"/>
                  </a:cubicBezTo>
                  <a:cubicBezTo>
                    <a:pt x="37" y="28"/>
                    <a:pt x="27" y="54"/>
                    <a:pt x="18" y="74"/>
                  </a:cubicBezTo>
                  <a:cubicBezTo>
                    <a:pt x="13" y="83"/>
                    <a:pt x="9" y="91"/>
                    <a:pt x="6" y="97"/>
                  </a:cubicBezTo>
                  <a:cubicBezTo>
                    <a:pt x="4" y="100"/>
                    <a:pt x="3" y="102"/>
                    <a:pt x="2" y="104"/>
                  </a:cubicBezTo>
                  <a:cubicBezTo>
                    <a:pt x="2" y="105"/>
                    <a:pt x="1" y="105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7"/>
                    <a:pt x="0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2" y="108"/>
                    <a:pt x="2" y="108"/>
                    <a:pt x="2" y="107"/>
                  </a:cubicBezTo>
                  <a:cubicBezTo>
                    <a:pt x="2" y="106"/>
                    <a:pt x="2" y="106"/>
                    <a:pt x="1" y="106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iŝļî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EA95FBE-4D9D-4679-82C4-AD549BC58E43}"/>
                </a:ext>
              </a:extLst>
            </p:cNvPr>
            <p:cNvSpPr/>
            <p:nvPr/>
          </p:nvSpPr>
          <p:spPr bwMode="auto">
            <a:xfrm>
              <a:off x="6884988" y="5435600"/>
              <a:ext cx="63500" cy="338138"/>
            </a:xfrm>
            <a:custGeom>
              <a:avLst/>
              <a:gdLst>
                <a:gd name="T0" fmla="*/ 4 w 29"/>
                <a:gd name="T1" fmla="*/ 1 h 155"/>
                <a:gd name="T2" fmla="*/ 0 w 29"/>
                <a:gd name="T3" fmla="*/ 43 h 155"/>
                <a:gd name="T4" fmla="*/ 27 w 29"/>
                <a:gd name="T5" fmla="*/ 154 h 155"/>
                <a:gd name="T6" fmla="*/ 29 w 29"/>
                <a:gd name="T7" fmla="*/ 155 h 155"/>
                <a:gd name="T8" fmla="*/ 29 w 29"/>
                <a:gd name="T9" fmla="*/ 153 h 155"/>
                <a:gd name="T10" fmla="*/ 2 w 29"/>
                <a:gd name="T11" fmla="*/ 43 h 155"/>
                <a:gd name="T12" fmla="*/ 4 w 29"/>
                <a:gd name="T13" fmla="*/ 13 h 155"/>
                <a:gd name="T14" fmla="*/ 5 w 29"/>
                <a:gd name="T15" fmla="*/ 4 h 155"/>
                <a:gd name="T16" fmla="*/ 6 w 29"/>
                <a:gd name="T17" fmla="*/ 1 h 155"/>
                <a:gd name="T18" fmla="*/ 5 w 29"/>
                <a:gd name="T19" fmla="*/ 0 h 155"/>
                <a:gd name="T20" fmla="*/ 4 w 29"/>
                <a:gd name="T21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55">
                  <a:moveTo>
                    <a:pt x="4" y="1"/>
                  </a:moveTo>
                  <a:cubicBezTo>
                    <a:pt x="4" y="1"/>
                    <a:pt x="0" y="18"/>
                    <a:pt x="0" y="43"/>
                  </a:cubicBezTo>
                  <a:cubicBezTo>
                    <a:pt x="0" y="73"/>
                    <a:pt x="5" y="115"/>
                    <a:pt x="27" y="154"/>
                  </a:cubicBezTo>
                  <a:cubicBezTo>
                    <a:pt x="27" y="155"/>
                    <a:pt x="28" y="155"/>
                    <a:pt x="29" y="155"/>
                  </a:cubicBezTo>
                  <a:cubicBezTo>
                    <a:pt x="29" y="155"/>
                    <a:pt x="29" y="154"/>
                    <a:pt x="29" y="153"/>
                  </a:cubicBezTo>
                  <a:cubicBezTo>
                    <a:pt x="7" y="114"/>
                    <a:pt x="2" y="73"/>
                    <a:pt x="2" y="43"/>
                  </a:cubicBezTo>
                  <a:cubicBezTo>
                    <a:pt x="2" y="31"/>
                    <a:pt x="3" y="20"/>
                    <a:pt x="4" y="13"/>
                  </a:cubicBezTo>
                  <a:cubicBezTo>
                    <a:pt x="4" y="9"/>
                    <a:pt x="5" y="6"/>
                    <a:pt x="5" y="4"/>
                  </a:cubicBezTo>
                  <a:cubicBezTo>
                    <a:pt x="5" y="2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isl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AEF5E4-4BD2-4B23-A049-ADB7A3E29F6D}"/>
                </a:ext>
              </a:extLst>
            </p:cNvPr>
            <p:cNvSpPr/>
            <p:nvPr/>
          </p:nvSpPr>
          <p:spPr bwMode="auto">
            <a:xfrm>
              <a:off x="5843588" y="4746625"/>
              <a:ext cx="736600" cy="736600"/>
            </a:xfrm>
            <a:custGeom>
              <a:avLst/>
              <a:gdLst>
                <a:gd name="T0" fmla="*/ 338 w 338"/>
                <a:gd name="T1" fmla="*/ 165 h 338"/>
                <a:gd name="T2" fmla="*/ 165 w 338"/>
                <a:gd name="T3" fmla="*/ 338 h 338"/>
                <a:gd name="T4" fmla="*/ 0 w 338"/>
                <a:gd name="T5" fmla="*/ 217 h 338"/>
                <a:gd name="T6" fmla="*/ 52 w 338"/>
                <a:gd name="T7" fmla="*/ 225 h 338"/>
                <a:gd name="T8" fmla="*/ 225 w 338"/>
                <a:gd name="T9" fmla="*/ 52 h 338"/>
                <a:gd name="T10" fmla="*/ 217 w 338"/>
                <a:gd name="T11" fmla="*/ 0 h 338"/>
                <a:gd name="T12" fmla="*/ 338 w 338"/>
                <a:gd name="T13" fmla="*/ 16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338">
                  <a:moveTo>
                    <a:pt x="338" y="165"/>
                  </a:moveTo>
                  <a:cubicBezTo>
                    <a:pt x="338" y="261"/>
                    <a:pt x="261" y="338"/>
                    <a:pt x="165" y="338"/>
                  </a:cubicBezTo>
                  <a:cubicBezTo>
                    <a:pt x="88" y="338"/>
                    <a:pt x="22" y="287"/>
                    <a:pt x="0" y="217"/>
                  </a:cubicBezTo>
                  <a:cubicBezTo>
                    <a:pt x="16" y="222"/>
                    <a:pt x="34" y="225"/>
                    <a:pt x="52" y="225"/>
                  </a:cubicBezTo>
                  <a:cubicBezTo>
                    <a:pt x="147" y="225"/>
                    <a:pt x="225" y="147"/>
                    <a:pt x="225" y="52"/>
                  </a:cubicBezTo>
                  <a:cubicBezTo>
                    <a:pt x="225" y="34"/>
                    <a:pt x="222" y="17"/>
                    <a:pt x="217" y="0"/>
                  </a:cubicBezTo>
                  <a:cubicBezTo>
                    <a:pt x="287" y="22"/>
                    <a:pt x="338" y="88"/>
                    <a:pt x="338" y="165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ïşḻ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EF8420-DAA4-4587-9429-AB3632ADB356}"/>
                </a:ext>
              </a:extLst>
            </p:cNvPr>
            <p:cNvSpPr/>
            <p:nvPr/>
          </p:nvSpPr>
          <p:spPr bwMode="auto">
            <a:xfrm>
              <a:off x="5981701" y="4703763"/>
              <a:ext cx="188913" cy="188913"/>
            </a:xfrm>
            <a:custGeom>
              <a:avLst/>
              <a:gdLst>
                <a:gd name="T0" fmla="*/ 41 w 87"/>
                <a:gd name="T1" fmla="*/ 84 h 87"/>
                <a:gd name="T2" fmla="*/ 33 w 87"/>
                <a:gd name="T3" fmla="*/ 64 h 87"/>
                <a:gd name="T4" fmla="*/ 25 w 87"/>
                <a:gd name="T5" fmla="*/ 56 h 87"/>
                <a:gd name="T6" fmla="*/ 4 w 87"/>
                <a:gd name="T7" fmla="*/ 48 h 87"/>
                <a:gd name="T8" fmla="*/ 3 w 87"/>
                <a:gd name="T9" fmla="*/ 41 h 87"/>
                <a:gd name="T10" fmla="*/ 23 w 87"/>
                <a:gd name="T11" fmla="*/ 33 h 87"/>
                <a:gd name="T12" fmla="*/ 32 w 87"/>
                <a:gd name="T13" fmla="*/ 24 h 87"/>
                <a:gd name="T14" fmla="*/ 39 w 87"/>
                <a:gd name="T15" fmla="*/ 4 h 87"/>
                <a:gd name="T16" fmla="*/ 46 w 87"/>
                <a:gd name="T17" fmla="*/ 3 h 87"/>
                <a:gd name="T18" fmla="*/ 55 w 87"/>
                <a:gd name="T19" fmla="*/ 24 h 87"/>
                <a:gd name="T20" fmla="*/ 62 w 87"/>
                <a:gd name="T21" fmla="*/ 32 h 87"/>
                <a:gd name="T22" fmla="*/ 84 w 87"/>
                <a:gd name="T23" fmla="*/ 39 h 87"/>
                <a:gd name="T24" fmla="*/ 84 w 87"/>
                <a:gd name="T25" fmla="*/ 46 h 87"/>
                <a:gd name="T26" fmla="*/ 65 w 87"/>
                <a:gd name="T27" fmla="*/ 54 h 87"/>
                <a:gd name="T28" fmla="*/ 55 w 87"/>
                <a:gd name="T29" fmla="*/ 64 h 87"/>
                <a:gd name="T30" fmla="*/ 48 w 87"/>
                <a:gd name="T31" fmla="*/ 84 h 87"/>
                <a:gd name="T32" fmla="*/ 41 w 87"/>
                <a:gd name="T33" fmla="*/ 8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41" y="84"/>
                  </a:moveTo>
                  <a:cubicBezTo>
                    <a:pt x="33" y="64"/>
                    <a:pt x="33" y="64"/>
                    <a:pt x="33" y="64"/>
                  </a:cubicBezTo>
                  <a:cubicBezTo>
                    <a:pt x="32" y="60"/>
                    <a:pt x="28" y="57"/>
                    <a:pt x="25" y="5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0" y="47"/>
                    <a:pt x="0" y="43"/>
                    <a:pt x="3" y="4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7" y="32"/>
                    <a:pt x="31" y="28"/>
                    <a:pt x="32" y="2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0"/>
                    <a:pt x="45" y="0"/>
                    <a:pt x="46" y="3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8"/>
                    <a:pt x="59" y="30"/>
                    <a:pt x="62" y="32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7" y="40"/>
                    <a:pt x="87" y="45"/>
                    <a:pt x="84" y="46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0" y="56"/>
                    <a:pt x="57" y="59"/>
                    <a:pt x="55" y="6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7"/>
                    <a:pt x="43" y="87"/>
                    <a:pt x="41" y="84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ïṡ1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839AEC-B23E-49EA-84FD-BD79F7AA2F29}"/>
                </a:ext>
              </a:extLst>
            </p:cNvPr>
            <p:cNvSpPr/>
            <p:nvPr/>
          </p:nvSpPr>
          <p:spPr bwMode="auto">
            <a:xfrm>
              <a:off x="5910263" y="4924425"/>
              <a:ext cx="128588" cy="128588"/>
            </a:xfrm>
            <a:custGeom>
              <a:avLst/>
              <a:gdLst>
                <a:gd name="T0" fmla="*/ 28 w 59"/>
                <a:gd name="T1" fmla="*/ 57 h 59"/>
                <a:gd name="T2" fmla="*/ 22 w 59"/>
                <a:gd name="T3" fmla="*/ 43 h 59"/>
                <a:gd name="T4" fmla="*/ 16 w 59"/>
                <a:gd name="T5" fmla="*/ 38 h 59"/>
                <a:gd name="T6" fmla="*/ 2 w 59"/>
                <a:gd name="T7" fmla="*/ 33 h 59"/>
                <a:gd name="T8" fmla="*/ 2 w 59"/>
                <a:gd name="T9" fmla="*/ 28 h 59"/>
                <a:gd name="T10" fmla="*/ 15 w 59"/>
                <a:gd name="T11" fmla="*/ 23 h 59"/>
                <a:gd name="T12" fmla="*/ 21 w 59"/>
                <a:gd name="T13" fmla="*/ 16 h 59"/>
                <a:gd name="T14" fmla="*/ 26 w 59"/>
                <a:gd name="T15" fmla="*/ 2 h 59"/>
                <a:gd name="T16" fmla="*/ 31 w 59"/>
                <a:gd name="T17" fmla="*/ 2 h 59"/>
                <a:gd name="T18" fmla="*/ 37 w 59"/>
                <a:gd name="T19" fmla="*/ 16 h 59"/>
                <a:gd name="T20" fmla="*/ 42 w 59"/>
                <a:gd name="T21" fmla="*/ 21 h 59"/>
                <a:gd name="T22" fmla="*/ 57 w 59"/>
                <a:gd name="T23" fmla="*/ 26 h 59"/>
                <a:gd name="T24" fmla="*/ 57 w 59"/>
                <a:gd name="T25" fmla="*/ 31 h 59"/>
                <a:gd name="T26" fmla="*/ 44 w 59"/>
                <a:gd name="T27" fmla="*/ 37 h 59"/>
                <a:gd name="T28" fmla="*/ 37 w 59"/>
                <a:gd name="T29" fmla="*/ 43 h 59"/>
                <a:gd name="T30" fmla="*/ 32 w 59"/>
                <a:gd name="T31" fmla="*/ 57 h 59"/>
                <a:gd name="T32" fmla="*/ 28 w 59"/>
                <a:gd name="T33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28" y="57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1" y="41"/>
                    <a:pt x="19" y="39"/>
                    <a:pt x="16" y="38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2"/>
                    <a:pt x="0" y="29"/>
                    <a:pt x="2" y="2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8" y="21"/>
                    <a:pt x="20" y="19"/>
                    <a:pt x="21" y="16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0"/>
                    <a:pt x="30" y="0"/>
                    <a:pt x="31" y="2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9"/>
                    <a:pt x="40" y="20"/>
                    <a:pt x="42" y="21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7"/>
                    <a:pt x="59" y="30"/>
                    <a:pt x="57" y="31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1" y="38"/>
                    <a:pt x="38" y="40"/>
                    <a:pt x="37" y="43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29" y="59"/>
                    <a:pt x="28" y="57"/>
                  </a:cubicBezTo>
                  <a:close/>
                </a:path>
              </a:pathLst>
            </a:custGeom>
            <a:solidFill>
              <a:srgbClr val="FFC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iŝļ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5FC41A1-E4D0-4A99-95B7-1C3A692B77DB}"/>
                </a:ext>
              </a:extLst>
            </p:cNvPr>
            <p:cNvSpPr/>
            <p:nvPr/>
          </p:nvSpPr>
          <p:spPr bwMode="auto">
            <a:xfrm>
              <a:off x="5876926" y="3517900"/>
              <a:ext cx="666750" cy="558800"/>
            </a:xfrm>
            <a:custGeom>
              <a:avLst/>
              <a:gdLst>
                <a:gd name="T0" fmla="*/ 306 w 306"/>
                <a:gd name="T1" fmla="*/ 172 h 256"/>
                <a:gd name="T2" fmla="*/ 153 w 306"/>
                <a:gd name="T3" fmla="*/ 249 h 256"/>
                <a:gd name="T4" fmla="*/ 0 w 306"/>
                <a:gd name="T5" fmla="*/ 158 h 256"/>
                <a:gd name="T6" fmla="*/ 51 w 306"/>
                <a:gd name="T7" fmla="*/ 36 h 256"/>
                <a:gd name="T8" fmla="*/ 55 w 306"/>
                <a:gd name="T9" fmla="*/ 0 h 256"/>
                <a:gd name="T10" fmla="*/ 243 w 306"/>
                <a:gd name="T11" fmla="*/ 0 h 256"/>
                <a:gd name="T12" fmla="*/ 248 w 306"/>
                <a:gd name="T13" fmla="*/ 40 h 256"/>
                <a:gd name="T14" fmla="*/ 258 w 306"/>
                <a:gd name="T15" fmla="*/ 87 h 256"/>
                <a:gd name="T16" fmla="*/ 306 w 306"/>
                <a:gd name="T17" fmla="*/ 1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256">
                  <a:moveTo>
                    <a:pt x="306" y="172"/>
                  </a:moveTo>
                  <a:cubicBezTo>
                    <a:pt x="306" y="172"/>
                    <a:pt x="270" y="242"/>
                    <a:pt x="153" y="249"/>
                  </a:cubicBezTo>
                  <a:cubicBezTo>
                    <a:pt x="36" y="256"/>
                    <a:pt x="0" y="158"/>
                    <a:pt x="0" y="158"/>
                  </a:cubicBezTo>
                  <a:cubicBezTo>
                    <a:pt x="32" y="119"/>
                    <a:pt x="46" y="72"/>
                    <a:pt x="51" y="36"/>
                  </a:cubicBezTo>
                  <a:cubicBezTo>
                    <a:pt x="55" y="14"/>
                    <a:pt x="55" y="0"/>
                    <a:pt x="55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18"/>
                    <a:pt x="248" y="40"/>
                  </a:cubicBezTo>
                  <a:cubicBezTo>
                    <a:pt x="250" y="55"/>
                    <a:pt x="254" y="72"/>
                    <a:pt x="258" y="87"/>
                  </a:cubicBezTo>
                  <a:cubicBezTo>
                    <a:pt x="269" y="123"/>
                    <a:pt x="306" y="172"/>
                    <a:pt x="306" y="172"/>
                  </a:cubicBezTo>
                </a:path>
              </a:pathLst>
            </a:custGeom>
            <a:solidFill>
              <a:srgbClr val="FBA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ï$1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567A06-6817-43E6-A22B-F8E44368D92E}"/>
                </a:ext>
              </a:extLst>
            </p:cNvPr>
            <p:cNvSpPr/>
            <p:nvPr/>
          </p:nvSpPr>
          <p:spPr bwMode="auto">
            <a:xfrm>
              <a:off x="5548313" y="2900363"/>
              <a:ext cx="258763" cy="412750"/>
            </a:xfrm>
            <a:custGeom>
              <a:avLst/>
              <a:gdLst>
                <a:gd name="T0" fmla="*/ 101 w 119"/>
                <a:gd name="T1" fmla="*/ 51 h 190"/>
                <a:gd name="T2" fmla="*/ 28 w 119"/>
                <a:gd name="T3" fmla="*/ 48 h 190"/>
                <a:gd name="T4" fmla="*/ 119 w 119"/>
                <a:gd name="T5" fmla="*/ 167 h 190"/>
                <a:gd name="T6" fmla="*/ 101 w 119"/>
                <a:gd name="T7" fmla="*/ 5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0">
                  <a:moveTo>
                    <a:pt x="101" y="51"/>
                  </a:moveTo>
                  <a:cubicBezTo>
                    <a:pt x="101" y="51"/>
                    <a:pt x="62" y="0"/>
                    <a:pt x="28" y="48"/>
                  </a:cubicBezTo>
                  <a:cubicBezTo>
                    <a:pt x="0" y="89"/>
                    <a:pt x="44" y="190"/>
                    <a:pt x="119" y="167"/>
                  </a:cubicBezTo>
                  <a:cubicBezTo>
                    <a:pt x="101" y="51"/>
                    <a:pt x="101" y="51"/>
                    <a:pt x="101" y="51"/>
                  </a:cubicBezTo>
                </a:path>
              </a:pathLst>
            </a:custGeom>
            <a:solidFill>
              <a:srgbClr val="FBA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íŝľ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95CEFF-7C9E-4C4A-9522-3386C0BC8C6E}"/>
                </a:ext>
              </a:extLst>
            </p:cNvPr>
            <p:cNvSpPr/>
            <p:nvPr/>
          </p:nvSpPr>
          <p:spPr bwMode="auto">
            <a:xfrm>
              <a:off x="5648326" y="3057525"/>
              <a:ext cx="112713" cy="127000"/>
            </a:xfrm>
            <a:custGeom>
              <a:avLst/>
              <a:gdLst>
                <a:gd name="T0" fmla="*/ 2 w 52"/>
                <a:gd name="T1" fmla="*/ 6 h 59"/>
                <a:gd name="T2" fmla="*/ 46 w 52"/>
                <a:gd name="T3" fmla="*/ 57 h 59"/>
                <a:gd name="T4" fmla="*/ 49 w 52"/>
                <a:gd name="T5" fmla="*/ 59 h 59"/>
                <a:gd name="T6" fmla="*/ 51 w 52"/>
                <a:gd name="T7" fmla="*/ 55 h 59"/>
                <a:gd name="T8" fmla="*/ 4 w 52"/>
                <a:gd name="T9" fmla="*/ 1 h 59"/>
                <a:gd name="T10" fmla="*/ 1 w 52"/>
                <a:gd name="T11" fmla="*/ 2 h 59"/>
                <a:gd name="T12" fmla="*/ 2 w 52"/>
                <a:gd name="T13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9">
                  <a:moveTo>
                    <a:pt x="2" y="6"/>
                  </a:moveTo>
                  <a:cubicBezTo>
                    <a:pt x="23" y="15"/>
                    <a:pt x="40" y="35"/>
                    <a:pt x="46" y="57"/>
                  </a:cubicBezTo>
                  <a:cubicBezTo>
                    <a:pt x="46" y="58"/>
                    <a:pt x="48" y="59"/>
                    <a:pt x="49" y="59"/>
                  </a:cubicBezTo>
                  <a:cubicBezTo>
                    <a:pt x="51" y="58"/>
                    <a:pt x="52" y="57"/>
                    <a:pt x="51" y="55"/>
                  </a:cubicBezTo>
                  <a:cubicBezTo>
                    <a:pt x="45" y="31"/>
                    <a:pt x="27" y="11"/>
                    <a:pt x="4" y="1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ïśli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23930F3-4CA8-4C9E-923B-A418E2704505}"/>
                </a:ext>
              </a:extLst>
            </p:cNvPr>
            <p:cNvSpPr/>
            <p:nvPr/>
          </p:nvSpPr>
          <p:spPr bwMode="auto">
            <a:xfrm>
              <a:off x="5670551" y="3087688"/>
              <a:ext cx="34925" cy="95250"/>
            </a:xfrm>
            <a:custGeom>
              <a:avLst/>
              <a:gdLst>
                <a:gd name="T0" fmla="*/ 11 w 16"/>
                <a:gd name="T1" fmla="*/ 1 h 44"/>
                <a:gd name="T2" fmla="*/ 0 w 16"/>
                <a:gd name="T3" fmla="*/ 28 h 44"/>
                <a:gd name="T4" fmla="*/ 3 w 16"/>
                <a:gd name="T5" fmla="*/ 42 h 44"/>
                <a:gd name="T6" fmla="*/ 7 w 16"/>
                <a:gd name="T7" fmla="*/ 44 h 44"/>
                <a:gd name="T8" fmla="*/ 8 w 16"/>
                <a:gd name="T9" fmla="*/ 40 h 44"/>
                <a:gd name="T10" fmla="*/ 5 w 16"/>
                <a:gd name="T11" fmla="*/ 28 h 44"/>
                <a:gd name="T12" fmla="*/ 15 w 16"/>
                <a:gd name="T13" fmla="*/ 5 h 44"/>
                <a:gd name="T14" fmla="*/ 15 w 16"/>
                <a:gd name="T15" fmla="*/ 2 h 44"/>
                <a:gd name="T16" fmla="*/ 11 w 16"/>
                <a:gd name="T17" fmla="*/ 1 h 44"/>
                <a:gd name="T18" fmla="*/ 11 w 16"/>
                <a:gd name="T1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4">
                  <a:moveTo>
                    <a:pt x="11" y="1"/>
                  </a:moveTo>
                  <a:cubicBezTo>
                    <a:pt x="4" y="8"/>
                    <a:pt x="0" y="18"/>
                    <a:pt x="0" y="28"/>
                  </a:cubicBezTo>
                  <a:cubicBezTo>
                    <a:pt x="0" y="33"/>
                    <a:pt x="1" y="38"/>
                    <a:pt x="3" y="42"/>
                  </a:cubicBezTo>
                  <a:cubicBezTo>
                    <a:pt x="4" y="44"/>
                    <a:pt x="5" y="44"/>
                    <a:pt x="7" y="44"/>
                  </a:cubicBezTo>
                  <a:cubicBezTo>
                    <a:pt x="8" y="43"/>
                    <a:pt x="9" y="41"/>
                    <a:pt x="8" y="40"/>
                  </a:cubicBezTo>
                  <a:cubicBezTo>
                    <a:pt x="6" y="36"/>
                    <a:pt x="5" y="32"/>
                    <a:pt x="5" y="28"/>
                  </a:cubicBezTo>
                  <a:cubicBezTo>
                    <a:pt x="5" y="19"/>
                    <a:pt x="9" y="11"/>
                    <a:pt x="15" y="5"/>
                  </a:cubicBezTo>
                  <a:cubicBezTo>
                    <a:pt x="16" y="4"/>
                    <a:pt x="16" y="3"/>
                    <a:pt x="15" y="2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iṩḷ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AF1935-8A10-4C58-BAC8-1FFA11CDB14F}"/>
                </a:ext>
              </a:extLst>
            </p:cNvPr>
            <p:cNvSpPr/>
            <p:nvPr/>
          </p:nvSpPr>
          <p:spPr bwMode="auto">
            <a:xfrm>
              <a:off x="6624638" y="2878138"/>
              <a:ext cx="274638" cy="409575"/>
            </a:xfrm>
            <a:custGeom>
              <a:avLst/>
              <a:gdLst>
                <a:gd name="T0" fmla="*/ 11 w 126"/>
                <a:gd name="T1" fmla="*/ 52 h 188"/>
                <a:gd name="T2" fmla="*/ 98 w 126"/>
                <a:gd name="T3" fmla="*/ 48 h 188"/>
                <a:gd name="T4" fmla="*/ 0 w 126"/>
                <a:gd name="T5" fmla="*/ 164 h 188"/>
                <a:gd name="T6" fmla="*/ 11 w 126"/>
                <a:gd name="T7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88">
                  <a:moveTo>
                    <a:pt x="11" y="52"/>
                  </a:moveTo>
                  <a:cubicBezTo>
                    <a:pt x="11" y="52"/>
                    <a:pt x="65" y="0"/>
                    <a:pt x="98" y="48"/>
                  </a:cubicBezTo>
                  <a:cubicBezTo>
                    <a:pt x="126" y="90"/>
                    <a:pt x="75" y="188"/>
                    <a:pt x="0" y="164"/>
                  </a:cubicBezTo>
                  <a:cubicBezTo>
                    <a:pt x="11" y="52"/>
                    <a:pt x="11" y="52"/>
                    <a:pt x="11" y="52"/>
                  </a:cubicBezTo>
                </a:path>
              </a:pathLst>
            </a:custGeom>
            <a:solidFill>
              <a:srgbClr val="FBA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ísļ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C54B9ED-EA4D-46AD-8585-2479DEC8160E}"/>
                </a:ext>
              </a:extLst>
            </p:cNvPr>
            <p:cNvSpPr/>
            <p:nvPr/>
          </p:nvSpPr>
          <p:spPr bwMode="auto">
            <a:xfrm>
              <a:off x="6691313" y="3013075"/>
              <a:ext cx="63500" cy="155575"/>
            </a:xfrm>
            <a:custGeom>
              <a:avLst/>
              <a:gdLst>
                <a:gd name="T0" fmla="*/ 24 w 29"/>
                <a:gd name="T1" fmla="*/ 1 h 71"/>
                <a:gd name="T2" fmla="*/ 0 w 29"/>
                <a:gd name="T3" fmla="*/ 61 h 71"/>
                <a:gd name="T4" fmla="*/ 0 w 29"/>
                <a:gd name="T5" fmla="*/ 69 h 71"/>
                <a:gd name="T6" fmla="*/ 3 w 29"/>
                <a:gd name="T7" fmla="*/ 71 h 71"/>
                <a:gd name="T8" fmla="*/ 6 w 29"/>
                <a:gd name="T9" fmla="*/ 68 h 71"/>
                <a:gd name="T10" fmla="*/ 5 w 29"/>
                <a:gd name="T11" fmla="*/ 61 h 71"/>
                <a:gd name="T12" fmla="*/ 28 w 29"/>
                <a:gd name="T13" fmla="*/ 5 h 71"/>
                <a:gd name="T14" fmla="*/ 28 w 29"/>
                <a:gd name="T15" fmla="*/ 1 h 71"/>
                <a:gd name="T16" fmla="*/ 24 w 29"/>
                <a:gd name="T1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71">
                  <a:moveTo>
                    <a:pt x="24" y="1"/>
                  </a:moveTo>
                  <a:cubicBezTo>
                    <a:pt x="8" y="17"/>
                    <a:pt x="0" y="39"/>
                    <a:pt x="0" y="61"/>
                  </a:cubicBezTo>
                  <a:cubicBezTo>
                    <a:pt x="0" y="63"/>
                    <a:pt x="0" y="66"/>
                    <a:pt x="0" y="69"/>
                  </a:cubicBezTo>
                  <a:cubicBezTo>
                    <a:pt x="0" y="70"/>
                    <a:pt x="2" y="71"/>
                    <a:pt x="3" y="71"/>
                  </a:cubicBezTo>
                  <a:cubicBezTo>
                    <a:pt x="5" y="71"/>
                    <a:pt x="6" y="70"/>
                    <a:pt x="6" y="68"/>
                  </a:cubicBezTo>
                  <a:cubicBezTo>
                    <a:pt x="5" y="66"/>
                    <a:pt x="5" y="63"/>
                    <a:pt x="5" y="61"/>
                  </a:cubicBezTo>
                  <a:cubicBezTo>
                    <a:pt x="5" y="40"/>
                    <a:pt x="13" y="20"/>
                    <a:pt x="28" y="5"/>
                  </a:cubicBezTo>
                  <a:cubicBezTo>
                    <a:pt x="29" y="4"/>
                    <a:pt x="29" y="2"/>
                    <a:pt x="28" y="1"/>
                  </a:cubicBezTo>
                  <a:cubicBezTo>
                    <a:pt x="27" y="0"/>
                    <a:pt x="25" y="0"/>
                    <a:pt x="24" y="1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îşl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329E6C1-CE78-4BDC-BE1E-D7F35FB31B91}"/>
                </a:ext>
              </a:extLst>
            </p:cNvPr>
            <p:cNvSpPr/>
            <p:nvPr/>
          </p:nvSpPr>
          <p:spPr bwMode="auto">
            <a:xfrm>
              <a:off x="6711951" y="3057525"/>
              <a:ext cx="58738" cy="84138"/>
            </a:xfrm>
            <a:custGeom>
              <a:avLst/>
              <a:gdLst>
                <a:gd name="T0" fmla="*/ 2 w 27"/>
                <a:gd name="T1" fmla="*/ 6 h 39"/>
                <a:gd name="T2" fmla="*/ 22 w 27"/>
                <a:gd name="T3" fmla="*/ 34 h 39"/>
                <a:gd name="T4" fmla="*/ 22 w 27"/>
                <a:gd name="T5" fmla="*/ 36 h 39"/>
                <a:gd name="T6" fmla="*/ 24 w 27"/>
                <a:gd name="T7" fmla="*/ 39 h 39"/>
                <a:gd name="T8" fmla="*/ 27 w 27"/>
                <a:gd name="T9" fmla="*/ 36 h 39"/>
                <a:gd name="T10" fmla="*/ 27 w 27"/>
                <a:gd name="T11" fmla="*/ 34 h 39"/>
                <a:gd name="T12" fmla="*/ 4 w 27"/>
                <a:gd name="T13" fmla="*/ 1 h 39"/>
                <a:gd name="T14" fmla="*/ 1 w 27"/>
                <a:gd name="T15" fmla="*/ 3 h 39"/>
                <a:gd name="T16" fmla="*/ 2 w 27"/>
                <a:gd name="T17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9">
                  <a:moveTo>
                    <a:pt x="2" y="6"/>
                  </a:moveTo>
                  <a:cubicBezTo>
                    <a:pt x="14" y="10"/>
                    <a:pt x="22" y="22"/>
                    <a:pt x="22" y="34"/>
                  </a:cubicBezTo>
                  <a:cubicBezTo>
                    <a:pt x="22" y="34"/>
                    <a:pt x="22" y="35"/>
                    <a:pt x="22" y="36"/>
                  </a:cubicBezTo>
                  <a:cubicBezTo>
                    <a:pt x="21" y="37"/>
                    <a:pt x="23" y="38"/>
                    <a:pt x="24" y="39"/>
                  </a:cubicBezTo>
                  <a:cubicBezTo>
                    <a:pt x="26" y="39"/>
                    <a:pt x="27" y="38"/>
                    <a:pt x="27" y="36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7" y="19"/>
                    <a:pt x="18" y="6"/>
                    <a:pt x="4" y="1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2" y="6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iSľi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21EBF61-885A-4254-98A8-179F35419798}"/>
                </a:ext>
              </a:extLst>
            </p:cNvPr>
            <p:cNvSpPr/>
            <p:nvPr/>
          </p:nvSpPr>
          <p:spPr bwMode="auto">
            <a:xfrm>
              <a:off x="5748338" y="2374900"/>
              <a:ext cx="965200" cy="1211263"/>
            </a:xfrm>
            <a:custGeom>
              <a:avLst/>
              <a:gdLst>
                <a:gd name="T0" fmla="*/ 439 w 443"/>
                <a:gd name="T1" fmla="*/ 278 h 556"/>
                <a:gd name="T2" fmla="*/ 420 w 443"/>
                <a:gd name="T3" fmla="*/ 373 h 556"/>
                <a:gd name="T4" fmla="*/ 375 w 443"/>
                <a:gd name="T5" fmla="*/ 472 h 556"/>
                <a:gd name="T6" fmla="*/ 350 w 443"/>
                <a:gd name="T7" fmla="*/ 504 h 556"/>
                <a:gd name="T8" fmla="*/ 211 w 443"/>
                <a:gd name="T9" fmla="*/ 556 h 556"/>
                <a:gd name="T10" fmla="*/ 84 w 443"/>
                <a:gd name="T11" fmla="*/ 510 h 556"/>
                <a:gd name="T12" fmla="*/ 9 w 443"/>
                <a:gd name="T13" fmla="*/ 362 h 556"/>
                <a:gd name="T14" fmla="*/ 0 w 443"/>
                <a:gd name="T15" fmla="*/ 262 h 556"/>
                <a:gd name="T16" fmla="*/ 2 w 443"/>
                <a:gd name="T17" fmla="*/ 225 h 556"/>
                <a:gd name="T18" fmla="*/ 124 w 443"/>
                <a:gd name="T19" fmla="*/ 31 h 556"/>
                <a:gd name="T20" fmla="*/ 168 w 443"/>
                <a:gd name="T21" fmla="*/ 15 h 556"/>
                <a:gd name="T22" fmla="*/ 357 w 443"/>
                <a:gd name="T23" fmla="*/ 61 h 556"/>
                <a:gd name="T24" fmla="*/ 439 w 443"/>
                <a:gd name="T25" fmla="*/ 27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556">
                  <a:moveTo>
                    <a:pt x="439" y="278"/>
                  </a:moveTo>
                  <a:cubicBezTo>
                    <a:pt x="437" y="310"/>
                    <a:pt x="430" y="342"/>
                    <a:pt x="420" y="373"/>
                  </a:cubicBezTo>
                  <a:cubicBezTo>
                    <a:pt x="409" y="409"/>
                    <a:pt x="393" y="443"/>
                    <a:pt x="375" y="472"/>
                  </a:cubicBezTo>
                  <a:cubicBezTo>
                    <a:pt x="368" y="484"/>
                    <a:pt x="359" y="494"/>
                    <a:pt x="350" y="504"/>
                  </a:cubicBezTo>
                  <a:cubicBezTo>
                    <a:pt x="315" y="539"/>
                    <a:pt x="268" y="556"/>
                    <a:pt x="211" y="556"/>
                  </a:cubicBezTo>
                  <a:cubicBezTo>
                    <a:pt x="156" y="556"/>
                    <a:pt x="115" y="538"/>
                    <a:pt x="84" y="510"/>
                  </a:cubicBezTo>
                  <a:cubicBezTo>
                    <a:pt x="43" y="473"/>
                    <a:pt x="21" y="419"/>
                    <a:pt x="9" y="362"/>
                  </a:cubicBezTo>
                  <a:cubicBezTo>
                    <a:pt x="3" y="328"/>
                    <a:pt x="0" y="294"/>
                    <a:pt x="0" y="262"/>
                  </a:cubicBezTo>
                  <a:cubicBezTo>
                    <a:pt x="0" y="250"/>
                    <a:pt x="1" y="237"/>
                    <a:pt x="2" y="225"/>
                  </a:cubicBezTo>
                  <a:cubicBezTo>
                    <a:pt x="11" y="145"/>
                    <a:pt x="51" y="68"/>
                    <a:pt x="124" y="31"/>
                  </a:cubicBezTo>
                  <a:cubicBezTo>
                    <a:pt x="138" y="24"/>
                    <a:pt x="153" y="18"/>
                    <a:pt x="168" y="15"/>
                  </a:cubicBezTo>
                  <a:cubicBezTo>
                    <a:pt x="234" y="0"/>
                    <a:pt x="306" y="17"/>
                    <a:pt x="357" y="61"/>
                  </a:cubicBezTo>
                  <a:cubicBezTo>
                    <a:pt x="420" y="116"/>
                    <a:pt x="443" y="197"/>
                    <a:pt x="439" y="278"/>
                  </a:cubicBezTo>
                </a:path>
              </a:pathLst>
            </a:custGeom>
            <a:solidFill>
              <a:srgbClr val="FBAB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îṣ1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751D06-D9C1-4936-A580-A2FAD804869C}"/>
                </a:ext>
              </a:extLst>
            </p:cNvPr>
            <p:cNvSpPr/>
            <p:nvPr/>
          </p:nvSpPr>
          <p:spPr bwMode="auto">
            <a:xfrm>
              <a:off x="5997576" y="2994025"/>
              <a:ext cx="90488" cy="90488"/>
            </a:xfrm>
            <a:custGeom>
              <a:avLst/>
              <a:gdLst>
                <a:gd name="T0" fmla="*/ 41 w 42"/>
                <a:gd name="T1" fmla="*/ 23 h 42"/>
                <a:gd name="T2" fmla="*/ 19 w 42"/>
                <a:gd name="T3" fmla="*/ 41 h 42"/>
                <a:gd name="T4" fmla="*/ 2 w 42"/>
                <a:gd name="T5" fmla="*/ 19 h 42"/>
                <a:gd name="T6" fmla="*/ 23 w 42"/>
                <a:gd name="T7" fmla="*/ 1 h 42"/>
                <a:gd name="T8" fmla="*/ 41 w 42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41" y="23"/>
                  </a:moveTo>
                  <a:cubicBezTo>
                    <a:pt x="40" y="34"/>
                    <a:pt x="30" y="42"/>
                    <a:pt x="19" y="41"/>
                  </a:cubicBezTo>
                  <a:cubicBezTo>
                    <a:pt x="8" y="40"/>
                    <a:pt x="0" y="30"/>
                    <a:pt x="2" y="19"/>
                  </a:cubicBezTo>
                  <a:cubicBezTo>
                    <a:pt x="3" y="8"/>
                    <a:pt x="13" y="0"/>
                    <a:pt x="23" y="1"/>
                  </a:cubicBezTo>
                  <a:cubicBezTo>
                    <a:pt x="34" y="2"/>
                    <a:pt x="42" y="12"/>
                    <a:pt x="41" y="23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îšl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037AE2-8BCD-4576-A85D-B0B031058F06}"/>
                </a:ext>
              </a:extLst>
            </p:cNvPr>
            <p:cNvSpPr/>
            <p:nvPr/>
          </p:nvSpPr>
          <p:spPr bwMode="auto">
            <a:xfrm>
              <a:off x="6389688" y="2995613"/>
              <a:ext cx="85725" cy="87313"/>
            </a:xfrm>
            <a:prstGeom prst="ellipse">
              <a:avLst/>
            </a:pr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ïṧľ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7C525FC-D514-4DF8-AC6B-5545BFA6BEAF}"/>
                </a:ext>
              </a:extLst>
            </p:cNvPr>
            <p:cNvSpPr/>
            <p:nvPr/>
          </p:nvSpPr>
          <p:spPr bwMode="auto">
            <a:xfrm>
              <a:off x="6186488" y="3216275"/>
              <a:ext cx="42863" cy="30163"/>
            </a:xfrm>
            <a:custGeom>
              <a:avLst/>
              <a:gdLst>
                <a:gd name="T0" fmla="*/ 4 w 20"/>
                <a:gd name="T1" fmla="*/ 11 h 14"/>
                <a:gd name="T2" fmla="*/ 14 w 20"/>
                <a:gd name="T3" fmla="*/ 7 h 14"/>
                <a:gd name="T4" fmla="*/ 15 w 20"/>
                <a:gd name="T5" fmla="*/ 12 h 14"/>
                <a:gd name="T6" fmla="*/ 17 w 20"/>
                <a:gd name="T7" fmla="*/ 14 h 14"/>
                <a:gd name="T8" fmla="*/ 20 w 20"/>
                <a:gd name="T9" fmla="*/ 12 h 14"/>
                <a:gd name="T10" fmla="*/ 20 w 20"/>
                <a:gd name="T11" fmla="*/ 3 h 14"/>
                <a:gd name="T12" fmla="*/ 18 w 20"/>
                <a:gd name="T13" fmla="*/ 0 h 14"/>
                <a:gd name="T14" fmla="*/ 16 w 20"/>
                <a:gd name="T15" fmla="*/ 0 h 14"/>
                <a:gd name="T16" fmla="*/ 2 w 20"/>
                <a:gd name="T17" fmla="*/ 6 h 14"/>
                <a:gd name="T18" fmla="*/ 1 w 20"/>
                <a:gd name="T19" fmla="*/ 9 h 14"/>
                <a:gd name="T20" fmla="*/ 4 w 20"/>
                <a:gd name="T21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4">
                  <a:moveTo>
                    <a:pt x="4" y="11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6" y="14"/>
                    <a:pt x="17" y="14"/>
                  </a:cubicBezTo>
                  <a:cubicBezTo>
                    <a:pt x="19" y="14"/>
                    <a:pt x="20" y="13"/>
                    <a:pt x="20" y="1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1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1" y="11"/>
                    <a:pt x="3" y="11"/>
                    <a:pt x="4" y="11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iŝlï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0C306A-697D-4A4D-973B-1C1C4578CA79}"/>
                </a:ext>
              </a:extLst>
            </p:cNvPr>
            <p:cNvSpPr/>
            <p:nvPr/>
          </p:nvSpPr>
          <p:spPr bwMode="auto">
            <a:xfrm>
              <a:off x="6186488" y="3192463"/>
              <a:ext cx="17463" cy="44450"/>
            </a:xfrm>
            <a:custGeom>
              <a:avLst/>
              <a:gdLst>
                <a:gd name="T0" fmla="*/ 8 w 8"/>
                <a:gd name="T1" fmla="*/ 2 h 21"/>
                <a:gd name="T2" fmla="*/ 6 w 8"/>
                <a:gd name="T3" fmla="*/ 19 h 21"/>
                <a:gd name="T4" fmla="*/ 6 w 8"/>
                <a:gd name="T5" fmla="*/ 19 h 21"/>
                <a:gd name="T6" fmla="*/ 3 w 8"/>
                <a:gd name="T7" fmla="*/ 21 h 21"/>
                <a:gd name="T8" fmla="*/ 0 w 8"/>
                <a:gd name="T9" fmla="*/ 19 h 21"/>
                <a:gd name="T10" fmla="*/ 0 w 8"/>
                <a:gd name="T11" fmla="*/ 18 h 21"/>
                <a:gd name="T12" fmla="*/ 6 w 8"/>
                <a:gd name="T13" fmla="*/ 1 h 21"/>
                <a:gd name="T14" fmla="*/ 8 w 8"/>
                <a:gd name="T15" fmla="*/ 0 h 21"/>
                <a:gd name="T16" fmla="*/ 8 w 8"/>
                <a:gd name="T17" fmla="*/ 2 h 21"/>
                <a:gd name="T18" fmla="*/ 8 w 8"/>
                <a:gd name="T1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1">
                  <a:moveTo>
                    <a:pt x="8" y="2"/>
                  </a:moveTo>
                  <a:cubicBezTo>
                    <a:pt x="7" y="7"/>
                    <a:pt x="6" y="13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4" y="21"/>
                    <a:pt x="3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2"/>
                    <a:pt x="4" y="7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ïsḷi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8008961-47A8-4A51-8488-4C4BC4152626}"/>
                </a:ext>
              </a:extLst>
            </p:cNvPr>
            <p:cNvSpPr/>
            <p:nvPr/>
          </p:nvSpPr>
          <p:spPr bwMode="auto">
            <a:xfrm>
              <a:off x="6118226" y="3322638"/>
              <a:ext cx="233363" cy="28575"/>
            </a:xfrm>
            <a:custGeom>
              <a:avLst/>
              <a:gdLst>
                <a:gd name="T0" fmla="*/ 4 w 107"/>
                <a:gd name="T1" fmla="*/ 8 h 13"/>
                <a:gd name="T2" fmla="*/ 35 w 107"/>
                <a:gd name="T3" fmla="*/ 7 h 13"/>
                <a:gd name="T4" fmla="*/ 103 w 107"/>
                <a:gd name="T5" fmla="*/ 12 h 13"/>
                <a:gd name="T6" fmla="*/ 107 w 107"/>
                <a:gd name="T7" fmla="*/ 10 h 13"/>
                <a:gd name="T8" fmla="*/ 104 w 107"/>
                <a:gd name="T9" fmla="*/ 6 h 13"/>
                <a:gd name="T10" fmla="*/ 35 w 107"/>
                <a:gd name="T11" fmla="*/ 0 h 13"/>
                <a:gd name="T12" fmla="*/ 4 w 107"/>
                <a:gd name="T13" fmla="*/ 1 h 13"/>
                <a:gd name="T14" fmla="*/ 1 w 107"/>
                <a:gd name="T15" fmla="*/ 5 h 13"/>
                <a:gd name="T16" fmla="*/ 4 w 107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3">
                  <a:moveTo>
                    <a:pt x="4" y="8"/>
                  </a:moveTo>
                  <a:cubicBezTo>
                    <a:pt x="14" y="7"/>
                    <a:pt x="25" y="7"/>
                    <a:pt x="35" y="7"/>
                  </a:cubicBezTo>
                  <a:cubicBezTo>
                    <a:pt x="58" y="7"/>
                    <a:pt x="80" y="9"/>
                    <a:pt x="103" y="12"/>
                  </a:cubicBezTo>
                  <a:cubicBezTo>
                    <a:pt x="105" y="13"/>
                    <a:pt x="106" y="12"/>
                    <a:pt x="107" y="10"/>
                  </a:cubicBezTo>
                  <a:cubicBezTo>
                    <a:pt x="107" y="8"/>
                    <a:pt x="106" y="6"/>
                    <a:pt x="104" y="6"/>
                  </a:cubicBezTo>
                  <a:cubicBezTo>
                    <a:pt x="81" y="2"/>
                    <a:pt x="58" y="0"/>
                    <a:pt x="35" y="0"/>
                  </a:cubicBezTo>
                  <a:cubicBezTo>
                    <a:pt x="25" y="0"/>
                    <a:pt x="14" y="1"/>
                    <a:pt x="4" y="1"/>
                  </a:cubicBezTo>
                  <a:cubicBezTo>
                    <a:pt x="2" y="2"/>
                    <a:pt x="0" y="3"/>
                    <a:pt x="1" y="5"/>
                  </a:cubicBezTo>
                  <a:cubicBezTo>
                    <a:pt x="1" y="7"/>
                    <a:pt x="2" y="8"/>
                    <a:pt x="4" y="8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îsḻ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C3735E-6C33-41FD-893D-0F0102307681}"/>
                </a:ext>
              </a:extLst>
            </p:cNvPr>
            <p:cNvSpPr/>
            <p:nvPr/>
          </p:nvSpPr>
          <p:spPr bwMode="auto">
            <a:xfrm>
              <a:off x="5905501" y="2817813"/>
              <a:ext cx="234950" cy="161925"/>
            </a:xfrm>
            <a:custGeom>
              <a:avLst/>
              <a:gdLst>
                <a:gd name="T0" fmla="*/ 62 w 108"/>
                <a:gd name="T1" fmla="*/ 6 h 75"/>
                <a:gd name="T2" fmla="*/ 90 w 108"/>
                <a:gd name="T3" fmla="*/ 3 h 75"/>
                <a:gd name="T4" fmla="*/ 103 w 108"/>
                <a:gd name="T5" fmla="*/ 34 h 75"/>
                <a:gd name="T6" fmla="*/ 1 w 108"/>
                <a:gd name="T7" fmla="*/ 49 h 75"/>
                <a:gd name="T8" fmla="*/ 36 w 108"/>
                <a:gd name="T9" fmla="*/ 17 h 75"/>
                <a:gd name="T10" fmla="*/ 62 w 108"/>
                <a:gd name="T1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75">
                  <a:moveTo>
                    <a:pt x="62" y="6"/>
                  </a:moveTo>
                  <a:cubicBezTo>
                    <a:pt x="72" y="2"/>
                    <a:pt x="82" y="0"/>
                    <a:pt x="90" y="3"/>
                  </a:cubicBezTo>
                  <a:cubicBezTo>
                    <a:pt x="100" y="8"/>
                    <a:pt x="108" y="23"/>
                    <a:pt x="103" y="34"/>
                  </a:cubicBezTo>
                  <a:cubicBezTo>
                    <a:pt x="94" y="54"/>
                    <a:pt x="0" y="75"/>
                    <a:pt x="1" y="49"/>
                  </a:cubicBezTo>
                  <a:cubicBezTo>
                    <a:pt x="1" y="32"/>
                    <a:pt x="23" y="23"/>
                    <a:pt x="36" y="17"/>
                  </a:cubicBezTo>
                  <a:cubicBezTo>
                    <a:pt x="42" y="14"/>
                    <a:pt x="52" y="9"/>
                    <a:pt x="62" y="6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îṩ1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DCAB3E-406D-4569-9C4F-0483CE02DFC4}"/>
                </a:ext>
              </a:extLst>
            </p:cNvPr>
            <p:cNvSpPr/>
            <p:nvPr/>
          </p:nvSpPr>
          <p:spPr bwMode="auto">
            <a:xfrm>
              <a:off x="6351588" y="2817813"/>
              <a:ext cx="234950" cy="161925"/>
            </a:xfrm>
            <a:custGeom>
              <a:avLst/>
              <a:gdLst>
                <a:gd name="T0" fmla="*/ 46 w 108"/>
                <a:gd name="T1" fmla="*/ 6 h 75"/>
                <a:gd name="T2" fmla="*/ 18 w 108"/>
                <a:gd name="T3" fmla="*/ 3 h 75"/>
                <a:gd name="T4" fmla="*/ 4 w 108"/>
                <a:gd name="T5" fmla="*/ 34 h 75"/>
                <a:gd name="T6" fmla="*/ 107 w 108"/>
                <a:gd name="T7" fmla="*/ 49 h 75"/>
                <a:gd name="T8" fmla="*/ 72 w 108"/>
                <a:gd name="T9" fmla="*/ 17 h 75"/>
                <a:gd name="T10" fmla="*/ 46 w 108"/>
                <a:gd name="T1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75">
                  <a:moveTo>
                    <a:pt x="46" y="6"/>
                  </a:moveTo>
                  <a:cubicBezTo>
                    <a:pt x="35" y="2"/>
                    <a:pt x="25" y="0"/>
                    <a:pt x="18" y="3"/>
                  </a:cubicBezTo>
                  <a:cubicBezTo>
                    <a:pt x="7" y="8"/>
                    <a:pt x="0" y="23"/>
                    <a:pt x="4" y="34"/>
                  </a:cubicBezTo>
                  <a:cubicBezTo>
                    <a:pt x="13" y="54"/>
                    <a:pt x="108" y="75"/>
                    <a:pt x="107" y="49"/>
                  </a:cubicBezTo>
                  <a:cubicBezTo>
                    <a:pt x="106" y="32"/>
                    <a:pt x="85" y="23"/>
                    <a:pt x="72" y="17"/>
                  </a:cubicBezTo>
                  <a:cubicBezTo>
                    <a:pt x="65" y="14"/>
                    <a:pt x="55" y="9"/>
                    <a:pt x="46" y="6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iSḻ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74E358B-C947-4316-BE22-D18C67CDEB3A}"/>
                </a:ext>
              </a:extLst>
            </p:cNvPr>
            <p:cNvSpPr/>
            <p:nvPr/>
          </p:nvSpPr>
          <p:spPr bwMode="auto">
            <a:xfrm>
              <a:off x="6273801" y="2906713"/>
              <a:ext cx="76200" cy="341313"/>
            </a:xfrm>
            <a:custGeom>
              <a:avLst/>
              <a:gdLst>
                <a:gd name="T0" fmla="*/ 34 w 35"/>
                <a:gd name="T1" fmla="*/ 3 h 157"/>
                <a:gd name="T2" fmla="*/ 13 w 35"/>
                <a:gd name="T3" fmla="*/ 40 h 157"/>
                <a:gd name="T4" fmla="*/ 8 w 35"/>
                <a:gd name="T5" fmla="*/ 81 h 157"/>
                <a:gd name="T6" fmla="*/ 11 w 35"/>
                <a:gd name="T7" fmla="*/ 91 h 157"/>
                <a:gd name="T8" fmla="*/ 17 w 35"/>
                <a:gd name="T9" fmla="*/ 100 h 157"/>
                <a:gd name="T10" fmla="*/ 29 w 35"/>
                <a:gd name="T11" fmla="*/ 120 h 157"/>
                <a:gd name="T12" fmla="*/ 28 w 35"/>
                <a:gd name="T13" fmla="*/ 132 h 157"/>
                <a:gd name="T14" fmla="*/ 22 w 35"/>
                <a:gd name="T15" fmla="*/ 143 h 157"/>
                <a:gd name="T16" fmla="*/ 4 w 35"/>
                <a:gd name="T17" fmla="*/ 156 h 157"/>
                <a:gd name="T18" fmla="*/ 1 w 35"/>
                <a:gd name="T19" fmla="*/ 156 h 157"/>
                <a:gd name="T20" fmla="*/ 2 w 35"/>
                <a:gd name="T21" fmla="*/ 153 h 157"/>
                <a:gd name="T22" fmla="*/ 17 w 35"/>
                <a:gd name="T23" fmla="*/ 139 h 157"/>
                <a:gd name="T24" fmla="*/ 22 w 35"/>
                <a:gd name="T25" fmla="*/ 130 h 157"/>
                <a:gd name="T26" fmla="*/ 22 w 35"/>
                <a:gd name="T27" fmla="*/ 121 h 157"/>
                <a:gd name="T28" fmla="*/ 12 w 35"/>
                <a:gd name="T29" fmla="*/ 104 h 157"/>
                <a:gd name="T30" fmla="*/ 6 w 35"/>
                <a:gd name="T31" fmla="*/ 94 h 157"/>
                <a:gd name="T32" fmla="*/ 2 w 35"/>
                <a:gd name="T33" fmla="*/ 83 h 157"/>
                <a:gd name="T34" fmla="*/ 1 w 35"/>
                <a:gd name="T35" fmla="*/ 60 h 157"/>
                <a:gd name="T36" fmla="*/ 8 w 35"/>
                <a:gd name="T37" fmla="*/ 38 h 157"/>
                <a:gd name="T38" fmla="*/ 32 w 35"/>
                <a:gd name="T39" fmla="*/ 1 h 157"/>
                <a:gd name="T40" fmla="*/ 34 w 35"/>
                <a:gd name="T41" fmla="*/ 1 h 157"/>
                <a:gd name="T42" fmla="*/ 34 w 35"/>
                <a:gd name="T43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57">
                  <a:moveTo>
                    <a:pt x="34" y="3"/>
                  </a:moveTo>
                  <a:cubicBezTo>
                    <a:pt x="26" y="15"/>
                    <a:pt x="18" y="27"/>
                    <a:pt x="13" y="40"/>
                  </a:cubicBezTo>
                  <a:cubicBezTo>
                    <a:pt x="7" y="53"/>
                    <a:pt x="5" y="68"/>
                    <a:pt x="8" y="81"/>
                  </a:cubicBezTo>
                  <a:cubicBezTo>
                    <a:pt x="9" y="85"/>
                    <a:pt x="10" y="88"/>
                    <a:pt x="11" y="91"/>
                  </a:cubicBezTo>
                  <a:cubicBezTo>
                    <a:pt x="13" y="94"/>
                    <a:pt x="15" y="97"/>
                    <a:pt x="17" y="100"/>
                  </a:cubicBezTo>
                  <a:cubicBezTo>
                    <a:pt x="21" y="106"/>
                    <a:pt x="27" y="112"/>
                    <a:pt x="29" y="120"/>
                  </a:cubicBezTo>
                  <a:cubicBezTo>
                    <a:pt x="30" y="124"/>
                    <a:pt x="29" y="128"/>
                    <a:pt x="28" y="132"/>
                  </a:cubicBezTo>
                  <a:cubicBezTo>
                    <a:pt x="27" y="136"/>
                    <a:pt x="25" y="140"/>
                    <a:pt x="22" y="143"/>
                  </a:cubicBezTo>
                  <a:cubicBezTo>
                    <a:pt x="17" y="149"/>
                    <a:pt x="10" y="153"/>
                    <a:pt x="4" y="156"/>
                  </a:cubicBezTo>
                  <a:cubicBezTo>
                    <a:pt x="3" y="157"/>
                    <a:pt x="2" y="157"/>
                    <a:pt x="1" y="156"/>
                  </a:cubicBezTo>
                  <a:cubicBezTo>
                    <a:pt x="1" y="155"/>
                    <a:pt x="1" y="154"/>
                    <a:pt x="2" y="153"/>
                  </a:cubicBezTo>
                  <a:cubicBezTo>
                    <a:pt x="8" y="149"/>
                    <a:pt x="13" y="144"/>
                    <a:pt x="17" y="139"/>
                  </a:cubicBezTo>
                  <a:cubicBezTo>
                    <a:pt x="19" y="136"/>
                    <a:pt x="21" y="133"/>
                    <a:pt x="22" y="130"/>
                  </a:cubicBezTo>
                  <a:cubicBezTo>
                    <a:pt x="23" y="127"/>
                    <a:pt x="23" y="124"/>
                    <a:pt x="22" y="121"/>
                  </a:cubicBezTo>
                  <a:cubicBezTo>
                    <a:pt x="21" y="115"/>
                    <a:pt x="16" y="110"/>
                    <a:pt x="12" y="104"/>
                  </a:cubicBezTo>
                  <a:cubicBezTo>
                    <a:pt x="10" y="101"/>
                    <a:pt x="8" y="97"/>
                    <a:pt x="6" y="94"/>
                  </a:cubicBezTo>
                  <a:cubicBezTo>
                    <a:pt x="4" y="90"/>
                    <a:pt x="3" y="87"/>
                    <a:pt x="2" y="83"/>
                  </a:cubicBezTo>
                  <a:cubicBezTo>
                    <a:pt x="0" y="75"/>
                    <a:pt x="0" y="68"/>
                    <a:pt x="1" y="60"/>
                  </a:cubicBezTo>
                  <a:cubicBezTo>
                    <a:pt x="2" y="52"/>
                    <a:pt x="5" y="45"/>
                    <a:pt x="8" y="38"/>
                  </a:cubicBezTo>
                  <a:cubicBezTo>
                    <a:pt x="14" y="25"/>
                    <a:pt x="23" y="13"/>
                    <a:pt x="32" y="1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35" y="1"/>
                    <a:pt x="35" y="2"/>
                    <a:pt x="34" y="3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ïšļ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515DC4-F845-4CDA-87CD-B4E88190F124}"/>
                </a:ext>
              </a:extLst>
            </p:cNvPr>
            <p:cNvSpPr/>
            <p:nvPr/>
          </p:nvSpPr>
          <p:spPr bwMode="auto">
            <a:xfrm>
              <a:off x="5600701" y="2171700"/>
              <a:ext cx="1773238" cy="2070100"/>
            </a:xfrm>
            <a:custGeom>
              <a:avLst/>
              <a:gdLst>
                <a:gd name="T0" fmla="*/ 790 w 814"/>
                <a:gd name="T1" fmla="*/ 652 h 950"/>
                <a:gd name="T2" fmla="*/ 734 w 814"/>
                <a:gd name="T3" fmla="*/ 562 h 950"/>
                <a:gd name="T4" fmla="*/ 667 w 814"/>
                <a:gd name="T5" fmla="*/ 530 h 950"/>
                <a:gd name="T6" fmla="*/ 655 w 814"/>
                <a:gd name="T7" fmla="*/ 482 h 950"/>
                <a:gd name="T8" fmla="*/ 669 w 814"/>
                <a:gd name="T9" fmla="*/ 433 h 950"/>
                <a:gd name="T10" fmla="*/ 661 w 814"/>
                <a:gd name="T11" fmla="*/ 281 h 950"/>
                <a:gd name="T12" fmla="*/ 609 w 814"/>
                <a:gd name="T13" fmla="*/ 228 h 950"/>
                <a:gd name="T14" fmla="*/ 557 w 814"/>
                <a:gd name="T15" fmla="*/ 121 h 950"/>
                <a:gd name="T16" fmla="*/ 439 w 814"/>
                <a:gd name="T17" fmla="*/ 24 h 950"/>
                <a:gd name="T18" fmla="*/ 379 w 814"/>
                <a:gd name="T19" fmla="*/ 9 h 950"/>
                <a:gd name="T20" fmla="*/ 189 w 814"/>
                <a:gd name="T21" fmla="*/ 21 h 950"/>
                <a:gd name="T22" fmla="*/ 152 w 814"/>
                <a:gd name="T23" fmla="*/ 40 h 950"/>
                <a:gd name="T24" fmla="*/ 137 w 814"/>
                <a:gd name="T25" fmla="*/ 77 h 950"/>
                <a:gd name="T26" fmla="*/ 140 w 814"/>
                <a:gd name="T27" fmla="*/ 99 h 950"/>
                <a:gd name="T28" fmla="*/ 126 w 814"/>
                <a:gd name="T29" fmla="*/ 88 h 950"/>
                <a:gd name="T30" fmla="*/ 59 w 814"/>
                <a:gd name="T31" fmla="*/ 145 h 950"/>
                <a:gd name="T32" fmla="*/ 28 w 814"/>
                <a:gd name="T33" fmla="*/ 232 h 950"/>
                <a:gd name="T34" fmla="*/ 6 w 814"/>
                <a:gd name="T35" fmla="*/ 285 h 950"/>
                <a:gd name="T36" fmla="*/ 50 w 814"/>
                <a:gd name="T37" fmla="*/ 369 h 950"/>
                <a:gd name="T38" fmla="*/ 52 w 814"/>
                <a:gd name="T39" fmla="*/ 392 h 950"/>
                <a:gd name="T40" fmla="*/ 63 w 814"/>
                <a:gd name="T41" fmla="*/ 426 h 950"/>
                <a:gd name="T42" fmla="*/ 81 w 814"/>
                <a:gd name="T43" fmla="*/ 456 h 950"/>
                <a:gd name="T44" fmla="*/ 85 w 814"/>
                <a:gd name="T45" fmla="*/ 455 h 950"/>
                <a:gd name="T46" fmla="*/ 101 w 814"/>
                <a:gd name="T47" fmla="*/ 366 h 950"/>
                <a:gd name="T48" fmla="*/ 103 w 814"/>
                <a:gd name="T49" fmla="*/ 338 h 950"/>
                <a:gd name="T50" fmla="*/ 107 w 814"/>
                <a:gd name="T51" fmla="*/ 324 h 950"/>
                <a:gd name="T52" fmla="*/ 125 w 814"/>
                <a:gd name="T53" fmla="*/ 258 h 950"/>
                <a:gd name="T54" fmla="*/ 176 w 814"/>
                <a:gd name="T55" fmla="*/ 207 h 950"/>
                <a:gd name="T56" fmla="*/ 188 w 814"/>
                <a:gd name="T57" fmla="*/ 156 h 950"/>
                <a:gd name="T58" fmla="*/ 231 w 814"/>
                <a:gd name="T59" fmla="*/ 172 h 950"/>
                <a:gd name="T60" fmla="*/ 273 w 814"/>
                <a:gd name="T61" fmla="*/ 174 h 950"/>
                <a:gd name="T62" fmla="*/ 302 w 814"/>
                <a:gd name="T63" fmla="*/ 174 h 950"/>
                <a:gd name="T64" fmla="*/ 364 w 814"/>
                <a:gd name="T65" fmla="*/ 204 h 950"/>
                <a:gd name="T66" fmla="*/ 378 w 814"/>
                <a:gd name="T67" fmla="*/ 260 h 950"/>
                <a:gd name="T68" fmla="*/ 401 w 814"/>
                <a:gd name="T69" fmla="*/ 312 h 950"/>
                <a:gd name="T70" fmla="*/ 454 w 814"/>
                <a:gd name="T71" fmla="*/ 334 h 950"/>
                <a:gd name="T72" fmla="*/ 467 w 814"/>
                <a:gd name="T73" fmla="*/ 382 h 950"/>
                <a:gd name="T74" fmla="*/ 412 w 814"/>
                <a:gd name="T75" fmla="*/ 490 h 950"/>
                <a:gd name="T76" fmla="*/ 429 w 814"/>
                <a:gd name="T77" fmla="*/ 607 h 950"/>
                <a:gd name="T78" fmla="*/ 454 w 814"/>
                <a:gd name="T79" fmla="*/ 639 h 950"/>
                <a:gd name="T80" fmla="*/ 460 w 814"/>
                <a:gd name="T81" fmla="*/ 677 h 950"/>
                <a:gd name="T82" fmla="*/ 395 w 814"/>
                <a:gd name="T83" fmla="*/ 809 h 950"/>
                <a:gd name="T84" fmla="*/ 420 w 814"/>
                <a:gd name="T85" fmla="*/ 948 h 950"/>
                <a:gd name="T86" fmla="*/ 530 w 814"/>
                <a:gd name="T87" fmla="*/ 948 h 950"/>
                <a:gd name="T88" fmla="*/ 530 w 814"/>
                <a:gd name="T89" fmla="*/ 950 h 950"/>
                <a:gd name="T90" fmla="*/ 657 w 814"/>
                <a:gd name="T91" fmla="*/ 950 h 950"/>
                <a:gd name="T92" fmla="*/ 680 w 814"/>
                <a:gd name="T93" fmla="*/ 775 h 950"/>
                <a:gd name="T94" fmla="*/ 726 w 814"/>
                <a:gd name="T95" fmla="*/ 950 h 950"/>
                <a:gd name="T96" fmla="*/ 760 w 814"/>
                <a:gd name="T97" fmla="*/ 950 h 950"/>
                <a:gd name="T98" fmla="*/ 760 w 814"/>
                <a:gd name="T99" fmla="*/ 950 h 950"/>
                <a:gd name="T100" fmla="*/ 778 w 814"/>
                <a:gd name="T101" fmla="*/ 948 h 950"/>
                <a:gd name="T102" fmla="*/ 790 w 814"/>
                <a:gd name="T103" fmla="*/ 652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4" h="950">
                  <a:moveTo>
                    <a:pt x="790" y="652"/>
                  </a:moveTo>
                  <a:cubicBezTo>
                    <a:pt x="781" y="617"/>
                    <a:pt x="766" y="579"/>
                    <a:pt x="734" y="562"/>
                  </a:cubicBezTo>
                  <a:cubicBezTo>
                    <a:pt x="712" y="550"/>
                    <a:pt x="684" y="549"/>
                    <a:pt x="667" y="530"/>
                  </a:cubicBezTo>
                  <a:cubicBezTo>
                    <a:pt x="656" y="518"/>
                    <a:pt x="653" y="499"/>
                    <a:pt x="655" y="482"/>
                  </a:cubicBezTo>
                  <a:cubicBezTo>
                    <a:pt x="657" y="465"/>
                    <a:pt x="664" y="449"/>
                    <a:pt x="669" y="433"/>
                  </a:cubicBezTo>
                  <a:cubicBezTo>
                    <a:pt x="686" y="383"/>
                    <a:pt x="692" y="324"/>
                    <a:pt x="661" y="281"/>
                  </a:cubicBezTo>
                  <a:cubicBezTo>
                    <a:pt x="646" y="261"/>
                    <a:pt x="625" y="247"/>
                    <a:pt x="609" y="228"/>
                  </a:cubicBezTo>
                  <a:cubicBezTo>
                    <a:pt x="583" y="198"/>
                    <a:pt x="573" y="158"/>
                    <a:pt x="557" y="121"/>
                  </a:cubicBezTo>
                  <a:cubicBezTo>
                    <a:pt x="541" y="85"/>
                    <a:pt x="479" y="29"/>
                    <a:pt x="439" y="24"/>
                  </a:cubicBezTo>
                  <a:cubicBezTo>
                    <a:pt x="420" y="17"/>
                    <a:pt x="400" y="12"/>
                    <a:pt x="379" y="9"/>
                  </a:cubicBezTo>
                  <a:cubicBezTo>
                    <a:pt x="316" y="0"/>
                    <a:pt x="250" y="4"/>
                    <a:pt x="189" y="21"/>
                  </a:cubicBezTo>
                  <a:cubicBezTo>
                    <a:pt x="175" y="25"/>
                    <a:pt x="161" y="30"/>
                    <a:pt x="152" y="40"/>
                  </a:cubicBezTo>
                  <a:cubicBezTo>
                    <a:pt x="142" y="50"/>
                    <a:pt x="138" y="63"/>
                    <a:pt x="137" y="77"/>
                  </a:cubicBezTo>
                  <a:cubicBezTo>
                    <a:pt x="137" y="84"/>
                    <a:pt x="138" y="92"/>
                    <a:pt x="140" y="99"/>
                  </a:cubicBezTo>
                  <a:cubicBezTo>
                    <a:pt x="135" y="96"/>
                    <a:pt x="130" y="92"/>
                    <a:pt x="126" y="88"/>
                  </a:cubicBezTo>
                  <a:cubicBezTo>
                    <a:pt x="96" y="89"/>
                    <a:pt x="71" y="117"/>
                    <a:pt x="59" y="145"/>
                  </a:cubicBezTo>
                  <a:cubicBezTo>
                    <a:pt x="46" y="173"/>
                    <a:pt x="41" y="204"/>
                    <a:pt x="28" y="232"/>
                  </a:cubicBezTo>
                  <a:cubicBezTo>
                    <a:pt x="21" y="249"/>
                    <a:pt x="10" y="266"/>
                    <a:pt x="6" y="285"/>
                  </a:cubicBezTo>
                  <a:cubicBezTo>
                    <a:pt x="0" y="318"/>
                    <a:pt x="20" y="355"/>
                    <a:pt x="50" y="369"/>
                  </a:cubicBezTo>
                  <a:cubicBezTo>
                    <a:pt x="50" y="377"/>
                    <a:pt x="51" y="385"/>
                    <a:pt x="52" y="392"/>
                  </a:cubicBezTo>
                  <a:cubicBezTo>
                    <a:pt x="54" y="404"/>
                    <a:pt x="59" y="415"/>
                    <a:pt x="63" y="426"/>
                  </a:cubicBezTo>
                  <a:cubicBezTo>
                    <a:pt x="64" y="429"/>
                    <a:pt x="75" y="447"/>
                    <a:pt x="81" y="456"/>
                  </a:cubicBezTo>
                  <a:cubicBezTo>
                    <a:pt x="82" y="458"/>
                    <a:pt x="85" y="458"/>
                    <a:pt x="85" y="455"/>
                  </a:cubicBezTo>
                  <a:cubicBezTo>
                    <a:pt x="101" y="366"/>
                    <a:pt x="101" y="366"/>
                    <a:pt x="101" y="366"/>
                  </a:cubicBezTo>
                  <a:cubicBezTo>
                    <a:pt x="102" y="357"/>
                    <a:pt x="104" y="347"/>
                    <a:pt x="103" y="338"/>
                  </a:cubicBezTo>
                  <a:cubicBezTo>
                    <a:pt x="105" y="334"/>
                    <a:pt x="106" y="329"/>
                    <a:pt x="107" y="324"/>
                  </a:cubicBezTo>
                  <a:cubicBezTo>
                    <a:pt x="112" y="302"/>
                    <a:pt x="112" y="278"/>
                    <a:pt x="125" y="258"/>
                  </a:cubicBezTo>
                  <a:cubicBezTo>
                    <a:pt x="138" y="238"/>
                    <a:pt x="162" y="226"/>
                    <a:pt x="176" y="207"/>
                  </a:cubicBezTo>
                  <a:cubicBezTo>
                    <a:pt x="187" y="192"/>
                    <a:pt x="190" y="173"/>
                    <a:pt x="188" y="156"/>
                  </a:cubicBezTo>
                  <a:cubicBezTo>
                    <a:pt x="201" y="164"/>
                    <a:pt x="216" y="169"/>
                    <a:pt x="231" y="172"/>
                  </a:cubicBezTo>
                  <a:cubicBezTo>
                    <a:pt x="245" y="174"/>
                    <a:pt x="259" y="174"/>
                    <a:pt x="273" y="174"/>
                  </a:cubicBezTo>
                  <a:cubicBezTo>
                    <a:pt x="283" y="174"/>
                    <a:pt x="292" y="174"/>
                    <a:pt x="302" y="174"/>
                  </a:cubicBezTo>
                  <a:cubicBezTo>
                    <a:pt x="326" y="176"/>
                    <a:pt x="351" y="184"/>
                    <a:pt x="364" y="204"/>
                  </a:cubicBezTo>
                  <a:cubicBezTo>
                    <a:pt x="375" y="220"/>
                    <a:pt x="376" y="241"/>
                    <a:pt x="378" y="260"/>
                  </a:cubicBezTo>
                  <a:cubicBezTo>
                    <a:pt x="380" y="280"/>
                    <a:pt x="385" y="301"/>
                    <a:pt x="401" y="312"/>
                  </a:cubicBezTo>
                  <a:cubicBezTo>
                    <a:pt x="417" y="323"/>
                    <a:pt x="440" y="322"/>
                    <a:pt x="454" y="334"/>
                  </a:cubicBezTo>
                  <a:cubicBezTo>
                    <a:pt x="467" y="346"/>
                    <a:pt x="470" y="365"/>
                    <a:pt x="467" y="382"/>
                  </a:cubicBezTo>
                  <a:cubicBezTo>
                    <a:pt x="460" y="422"/>
                    <a:pt x="427" y="452"/>
                    <a:pt x="412" y="490"/>
                  </a:cubicBezTo>
                  <a:cubicBezTo>
                    <a:pt x="398" y="528"/>
                    <a:pt x="404" y="574"/>
                    <a:pt x="429" y="607"/>
                  </a:cubicBezTo>
                  <a:cubicBezTo>
                    <a:pt x="437" y="618"/>
                    <a:pt x="447" y="627"/>
                    <a:pt x="454" y="639"/>
                  </a:cubicBezTo>
                  <a:cubicBezTo>
                    <a:pt x="461" y="650"/>
                    <a:pt x="465" y="665"/>
                    <a:pt x="460" y="677"/>
                  </a:cubicBezTo>
                  <a:cubicBezTo>
                    <a:pt x="439" y="722"/>
                    <a:pt x="408" y="761"/>
                    <a:pt x="395" y="809"/>
                  </a:cubicBezTo>
                  <a:cubicBezTo>
                    <a:pt x="383" y="856"/>
                    <a:pt x="388" y="911"/>
                    <a:pt x="420" y="948"/>
                  </a:cubicBezTo>
                  <a:cubicBezTo>
                    <a:pt x="530" y="948"/>
                    <a:pt x="530" y="948"/>
                    <a:pt x="530" y="948"/>
                  </a:cubicBezTo>
                  <a:cubicBezTo>
                    <a:pt x="530" y="949"/>
                    <a:pt x="530" y="949"/>
                    <a:pt x="530" y="950"/>
                  </a:cubicBezTo>
                  <a:cubicBezTo>
                    <a:pt x="657" y="950"/>
                    <a:pt x="657" y="950"/>
                    <a:pt x="657" y="950"/>
                  </a:cubicBezTo>
                  <a:cubicBezTo>
                    <a:pt x="680" y="885"/>
                    <a:pt x="680" y="775"/>
                    <a:pt x="680" y="775"/>
                  </a:cubicBezTo>
                  <a:cubicBezTo>
                    <a:pt x="698" y="806"/>
                    <a:pt x="718" y="905"/>
                    <a:pt x="726" y="950"/>
                  </a:cubicBezTo>
                  <a:cubicBezTo>
                    <a:pt x="760" y="950"/>
                    <a:pt x="760" y="950"/>
                    <a:pt x="760" y="950"/>
                  </a:cubicBezTo>
                  <a:cubicBezTo>
                    <a:pt x="760" y="950"/>
                    <a:pt x="760" y="950"/>
                    <a:pt x="760" y="950"/>
                  </a:cubicBezTo>
                  <a:cubicBezTo>
                    <a:pt x="766" y="949"/>
                    <a:pt x="772" y="948"/>
                    <a:pt x="778" y="948"/>
                  </a:cubicBezTo>
                  <a:cubicBezTo>
                    <a:pt x="810" y="853"/>
                    <a:pt x="814" y="749"/>
                    <a:pt x="790" y="652"/>
                  </a:cubicBezTo>
                </a:path>
              </a:pathLst>
            </a:custGeom>
            <a:solidFill>
              <a:srgbClr val="C374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iṥ1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F73DC8-8B10-4021-B4BA-683695F3AF31}"/>
                </a:ext>
              </a:extLst>
            </p:cNvPr>
            <p:cNvSpPr/>
            <p:nvPr/>
          </p:nvSpPr>
          <p:spPr bwMode="auto">
            <a:xfrm>
              <a:off x="3916363" y="1555750"/>
              <a:ext cx="4357688" cy="1095375"/>
            </a:xfrm>
            <a:custGeom>
              <a:avLst/>
              <a:gdLst>
                <a:gd name="T0" fmla="*/ 0 w 2000"/>
                <a:gd name="T1" fmla="*/ 0 h 503"/>
                <a:gd name="T2" fmla="*/ 261 w 2000"/>
                <a:gd name="T3" fmla="*/ 308 h 503"/>
                <a:gd name="T4" fmla="*/ 294 w 2000"/>
                <a:gd name="T5" fmla="*/ 287 h 503"/>
                <a:gd name="T6" fmla="*/ 299 w 2000"/>
                <a:gd name="T7" fmla="*/ 287 h 503"/>
                <a:gd name="T8" fmla="*/ 396 w 2000"/>
                <a:gd name="T9" fmla="*/ 311 h 503"/>
                <a:gd name="T10" fmla="*/ 455 w 2000"/>
                <a:gd name="T11" fmla="*/ 330 h 503"/>
                <a:gd name="T12" fmla="*/ 968 w 2000"/>
                <a:gd name="T13" fmla="*/ 244 h 503"/>
                <a:gd name="T14" fmla="*/ 1488 w 2000"/>
                <a:gd name="T15" fmla="*/ 335 h 503"/>
                <a:gd name="T16" fmla="*/ 1626 w 2000"/>
                <a:gd name="T17" fmla="*/ 296 h 503"/>
                <a:gd name="T18" fmla="*/ 1628 w 2000"/>
                <a:gd name="T19" fmla="*/ 296 h 503"/>
                <a:gd name="T20" fmla="*/ 1636 w 2000"/>
                <a:gd name="T21" fmla="*/ 296 h 503"/>
                <a:gd name="T22" fmla="*/ 1657 w 2000"/>
                <a:gd name="T23" fmla="*/ 340 h 503"/>
                <a:gd name="T24" fmla="*/ 1602 w 2000"/>
                <a:gd name="T25" fmla="*/ 449 h 503"/>
                <a:gd name="T26" fmla="*/ 1619 w 2000"/>
                <a:gd name="T27" fmla="*/ 503 h 503"/>
                <a:gd name="T28" fmla="*/ 2000 w 2000"/>
                <a:gd name="T29" fmla="*/ 0 h 503"/>
                <a:gd name="T30" fmla="*/ 0 w 2000"/>
                <a:gd name="T3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0" h="503">
                  <a:moveTo>
                    <a:pt x="0" y="0"/>
                  </a:moveTo>
                  <a:cubicBezTo>
                    <a:pt x="261" y="308"/>
                    <a:pt x="261" y="308"/>
                    <a:pt x="261" y="308"/>
                  </a:cubicBezTo>
                  <a:cubicBezTo>
                    <a:pt x="266" y="295"/>
                    <a:pt x="279" y="287"/>
                    <a:pt x="294" y="287"/>
                  </a:cubicBezTo>
                  <a:cubicBezTo>
                    <a:pt x="296" y="287"/>
                    <a:pt x="297" y="287"/>
                    <a:pt x="299" y="287"/>
                  </a:cubicBezTo>
                  <a:cubicBezTo>
                    <a:pt x="332" y="291"/>
                    <a:pt x="365" y="301"/>
                    <a:pt x="396" y="311"/>
                  </a:cubicBezTo>
                  <a:cubicBezTo>
                    <a:pt x="416" y="317"/>
                    <a:pt x="436" y="323"/>
                    <a:pt x="455" y="330"/>
                  </a:cubicBezTo>
                  <a:cubicBezTo>
                    <a:pt x="619" y="273"/>
                    <a:pt x="794" y="244"/>
                    <a:pt x="968" y="244"/>
                  </a:cubicBezTo>
                  <a:cubicBezTo>
                    <a:pt x="1146" y="244"/>
                    <a:pt x="1323" y="274"/>
                    <a:pt x="1488" y="335"/>
                  </a:cubicBezTo>
                  <a:cubicBezTo>
                    <a:pt x="1527" y="311"/>
                    <a:pt x="1579" y="297"/>
                    <a:pt x="1626" y="296"/>
                  </a:cubicBezTo>
                  <a:cubicBezTo>
                    <a:pt x="1626" y="296"/>
                    <a:pt x="1627" y="296"/>
                    <a:pt x="1628" y="296"/>
                  </a:cubicBezTo>
                  <a:cubicBezTo>
                    <a:pt x="1630" y="296"/>
                    <a:pt x="1633" y="296"/>
                    <a:pt x="1636" y="296"/>
                  </a:cubicBezTo>
                  <a:cubicBezTo>
                    <a:pt x="1661" y="301"/>
                    <a:pt x="1660" y="323"/>
                    <a:pt x="1657" y="340"/>
                  </a:cubicBezTo>
                  <a:cubicBezTo>
                    <a:pt x="1648" y="380"/>
                    <a:pt x="1629" y="417"/>
                    <a:pt x="1602" y="449"/>
                  </a:cubicBezTo>
                  <a:cubicBezTo>
                    <a:pt x="1608" y="466"/>
                    <a:pt x="1614" y="484"/>
                    <a:pt x="1619" y="503"/>
                  </a:cubicBezTo>
                  <a:cubicBezTo>
                    <a:pt x="2000" y="0"/>
                    <a:pt x="2000" y="0"/>
                    <a:pt x="2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iṥḷ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13567AB-E11C-496C-9C5B-0A86A20843C1}"/>
                </a:ext>
              </a:extLst>
            </p:cNvPr>
            <p:cNvSpPr/>
            <p:nvPr/>
          </p:nvSpPr>
          <p:spPr bwMode="auto">
            <a:xfrm>
              <a:off x="4484688" y="2087563"/>
              <a:ext cx="3049588" cy="1073150"/>
            </a:xfrm>
            <a:custGeom>
              <a:avLst/>
              <a:gdLst>
                <a:gd name="T0" fmla="*/ 707 w 1400"/>
                <a:gd name="T1" fmla="*/ 0 h 493"/>
                <a:gd name="T2" fmla="*/ 194 w 1400"/>
                <a:gd name="T3" fmla="*/ 86 h 493"/>
                <a:gd name="T4" fmla="*/ 135 w 1400"/>
                <a:gd name="T5" fmla="*/ 67 h 493"/>
                <a:gd name="T6" fmla="*/ 38 w 1400"/>
                <a:gd name="T7" fmla="*/ 43 h 493"/>
                <a:gd name="T8" fmla="*/ 33 w 1400"/>
                <a:gd name="T9" fmla="*/ 43 h 493"/>
                <a:gd name="T10" fmla="*/ 0 w 1400"/>
                <a:gd name="T11" fmla="*/ 64 h 493"/>
                <a:gd name="T12" fmla="*/ 365 w 1400"/>
                <a:gd name="T13" fmla="*/ 493 h 493"/>
                <a:gd name="T14" fmla="*/ 351 w 1400"/>
                <a:gd name="T15" fmla="*/ 420 h 493"/>
                <a:gd name="T16" fmla="*/ 381 w 1400"/>
                <a:gd name="T17" fmla="*/ 300 h 493"/>
                <a:gd name="T18" fmla="*/ 577 w 1400"/>
                <a:gd name="T19" fmla="*/ 98 h 493"/>
                <a:gd name="T20" fmla="*/ 723 w 1400"/>
                <a:gd name="T21" fmla="*/ 55 h 493"/>
                <a:gd name="T22" fmla="*/ 825 w 1400"/>
                <a:gd name="T23" fmla="*/ 43 h 493"/>
                <a:gd name="T24" fmla="*/ 891 w 1400"/>
                <a:gd name="T25" fmla="*/ 48 h 493"/>
                <a:gd name="T26" fmla="*/ 951 w 1400"/>
                <a:gd name="T27" fmla="*/ 63 h 493"/>
                <a:gd name="T28" fmla="*/ 1003 w 1400"/>
                <a:gd name="T29" fmla="*/ 87 h 493"/>
                <a:gd name="T30" fmla="*/ 1086 w 1400"/>
                <a:gd name="T31" fmla="*/ 130 h 493"/>
                <a:gd name="T32" fmla="*/ 1211 w 1400"/>
                <a:gd name="T33" fmla="*/ 350 h 493"/>
                <a:gd name="T34" fmla="*/ 1197 w 1400"/>
                <a:gd name="T35" fmla="*/ 414 h 493"/>
                <a:gd name="T36" fmla="*/ 1201 w 1400"/>
                <a:gd name="T37" fmla="*/ 439 h 493"/>
                <a:gd name="T38" fmla="*/ 1197 w 1400"/>
                <a:gd name="T39" fmla="*/ 471 h 493"/>
                <a:gd name="T40" fmla="*/ 1358 w 1400"/>
                <a:gd name="T41" fmla="*/ 259 h 493"/>
                <a:gd name="T42" fmla="*/ 1341 w 1400"/>
                <a:gd name="T43" fmla="*/ 205 h 493"/>
                <a:gd name="T44" fmla="*/ 1396 w 1400"/>
                <a:gd name="T45" fmla="*/ 96 h 493"/>
                <a:gd name="T46" fmla="*/ 1375 w 1400"/>
                <a:gd name="T47" fmla="*/ 52 h 493"/>
                <a:gd name="T48" fmla="*/ 1367 w 1400"/>
                <a:gd name="T49" fmla="*/ 52 h 493"/>
                <a:gd name="T50" fmla="*/ 1365 w 1400"/>
                <a:gd name="T51" fmla="*/ 52 h 493"/>
                <a:gd name="T52" fmla="*/ 1227 w 1400"/>
                <a:gd name="T53" fmla="*/ 91 h 493"/>
                <a:gd name="T54" fmla="*/ 707 w 1400"/>
                <a:gd name="T5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0" h="493">
                  <a:moveTo>
                    <a:pt x="707" y="0"/>
                  </a:moveTo>
                  <a:cubicBezTo>
                    <a:pt x="533" y="0"/>
                    <a:pt x="358" y="29"/>
                    <a:pt x="194" y="86"/>
                  </a:cubicBezTo>
                  <a:cubicBezTo>
                    <a:pt x="175" y="79"/>
                    <a:pt x="155" y="73"/>
                    <a:pt x="135" y="67"/>
                  </a:cubicBezTo>
                  <a:cubicBezTo>
                    <a:pt x="104" y="57"/>
                    <a:pt x="71" y="47"/>
                    <a:pt x="38" y="43"/>
                  </a:cubicBezTo>
                  <a:cubicBezTo>
                    <a:pt x="36" y="43"/>
                    <a:pt x="35" y="43"/>
                    <a:pt x="33" y="43"/>
                  </a:cubicBezTo>
                  <a:cubicBezTo>
                    <a:pt x="18" y="43"/>
                    <a:pt x="5" y="51"/>
                    <a:pt x="0" y="64"/>
                  </a:cubicBezTo>
                  <a:cubicBezTo>
                    <a:pt x="365" y="493"/>
                    <a:pt x="365" y="493"/>
                    <a:pt x="365" y="493"/>
                  </a:cubicBezTo>
                  <a:cubicBezTo>
                    <a:pt x="355" y="470"/>
                    <a:pt x="351" y="445"/>
                    <a:pt x="351" y="420"/>
                  </a:cubicBezTo>
                  <a:cubicBezTo>
                    <a:pt x="351" y="378"/>
                    <a:pt x="363" y="337"/>
                    <a:pt x="381" y="300"/>
                  </a:cubicBezTo>
                  <a:cubicBezTo>
                    <a:pt x="421" y="213"/>
                    <a:pt x="492" y="141"/>
                    <a:pt x="577" y="98"/>
                  </a:cubicBezTo>
                  <a:cubicBezTo>
                    <a:pt x="621" y="76"/>
                    <a:pt x="671" y="62"/>
                    <a:pt x="723" y="55"/>
                  </a:cubicBezTo>
                  <a:cubicBezTo>
                    <a:pt x="756" y="47"/>
                    <a:pt x="791" y="43"/>
                    <a:pt x="825" y="43"/>
                  </a:cubicBezTo>
                  <a:cubicBezTo>
                    <a:pt x="847" y="43"/>
                    <a:pt x="869" y="45"/>
                    <a:pt x="891" y="48"/>
                  </a:cubicBezTo>
                  <a:cubicBezTo>
                    <a:pt x="912" y="51"/>
                    <a:pt x="932" y="56"/>
                    <a:pt x="951" y="63"/>
                  </a:cubicBezTo>
                  <a:cubicBezTo>
                    <a:pt x="967" y="65"/>
                    <a:pt x="985" y="74"/>
                    <a:pt x="1003" y="87"/>
                  </a:cubicBezTo>
                  <a:cubicBezTo>
                    <a:pt x="1033" y="99"/>
                    <a:pt x="1061" y="113"/>
                    <a:pt x="1086" y="130"/>
                  </a:cubicBezTo>
                  <a:cubicBezTo>
                    <a:pt x="1160" y="178"/>
                    <a:pt x="1215" y="262"/>
                    <a:pt x="1211" y="350"/>
                  </a:cubicBezTo>
                  <a:cubicBezTo>
                    <a:pt x="1210" y="372"/>
                    <a:pt x="1205" y="393"/>
                    <a:pt x="1197" y="414"/>
                  </a:cubicBezTo>
                  <a:cubicBezTo>
                    <a:pt x="1199" y="422"/>
                    <a:pt x="1201" y="430"/>
                    <a:pt x="1201" y="439"/>
                  </a:cubicBezTo>
                  <a:cubicBezTo>
                    <a:pt x="1201" y="450"/>
                    <a:pt x="1199" y="460"/>
                    <a:pt x="1197" y="471"/>
                  </a:cubicBezTo>
                  <a:cubicBezTo>
                    <a:pt x="1358" y="259"/>
                    <a:pt x="1358" y="259"/>
                    <a:pt x="1358" y="259"/>
                  </a:cubicBezTo>
                  <a:cubicBezTo>
                    <a:pt x="1353" y="240"/>
                    <a:pt x="1347" y="222"/>
                    <a:pt x="1341" y="205"/>
                  </a:cubicBezTo>
                  <a:cubicBezTo>
                    <a:pt x="1368" y="173"/>
                    <a:pt x="1387" y="136"/>
                    <a:pt x="1396" y="96"/>
                  </a:cubicBezTo>
                  <a:cubicBezTo>
                    <a:pt x="1399" y="79"/>
                    <a:pt x="1400" y="57"/>
                    <a:pt x="1375" y="52"/>
                  </a:cubicBezTo>
                  <a:cubicBezTo>
                    <a:pt x="1372" y="52"/>
                    <a:pt x="1369" y="52"/>
                    <a:pt x="1367" y="52"/>
                  </a:cubicBezTo>
                  <a:cubicBezTo>
                    <a:pt x="1366" y="52"/>
                    <a:pt x="1365" y="52"/>
                    <a:pt x="1365" y="52"/>
                  </a:cubicBezTo>
                  <a:cubicBezTo>
                    <a:pt x="1318" y="53"/>
                    <a:pt x="1266" y="67"/>
                    <a:pt x="1227" y="91"/>
                  </a:cubicBezTo>
                  <a:cubicBezTo>
                    <a:pt x="1062" y="30"/>
                    <a:pt x="885" y="0"/>
                    <a:pt x="707" y="0"/>
                  </a:cubicBezTo>
                </a:path>
              </a:pathLst>
            </a:custGeom>
            <a:solidFill>
              <a:srgbClr val="EDD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îṥ1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44088D-1F81-4205-8354-63EE5AFBE67D}"/>
                </a:ext>
              </a:extLst>
            </p:cNvPr>
            <p:cNvSpPr/>
            <p:nvPr/>
          </p:nvSpPr>
          <p:spPr bwMode="auto">
            <a:xfrm>
              <a:off x="5249863" y="2206625"/>
              <a:ext cx="1882775" cy="989013"/>
            </a:xfrm>
            <a:custGeom>
              <a:avLst/>
              <a:gdLst>
                <a:gd name="T0" fmla="*/ 652 w 864"/>
                <a:gd name="T1" fmla="*/ 32 h 454"/>
                <a:gd name="T2" fmla="*/ 718 w 864"/>
                <a:gd name="T3" fmla="*/ 105 h 454"/>
                <a:gd name="T4" fmla="*/ 770 w 864"/>
                <a:gd name="T5" fmla="*/ 212 h 454"/>
                <a:gd name="T6" fmla="*/ 822 w 864"/>
                <a:gd name="T7" fmla="*/ 265 h 454"/>
                <a:gd name="T8" fmla="*/ 844 w 864"/>
                <a:gd name="T9" fmla="*/ 349 h 454"/>
                <a:gd name="T10" fmla="*/ 846 w 864"/>
                <a:gd name="T11" fmla="*/ 359 h 454"/>
                <a:gd name="T12" fmla="*/ 860 w 864"/>
                <a:gd name="T13" fmla="*/ 295 h 454"/>
                <a:gd name="T14" fmla="*/ 735 w 864"/>
                <a:gd name="T15" fmla="*/ 75 h 454"/>
                <a:gd name="T16" fmla="*/ 652 w 864"/>
                <a:gd name="T17" fmla="*/ 32 h 454"/>
                <a:gd name="T18" fmla="*/ 372 w 864"/>
                <a:gd name="T19" fmla="*/ 0 h 454"/>
                <a:gd name="T20" fmla="*/ 226 w 864"/>
                <a:gd name="T21" fmla="*/ 43 h 454"/>
                <a:gd name="T22" fmla="*/ 30 w 864"/>
                <a:gd name="T23" fmla="*/ 245 h 454"/>
                <a:gd name="T24" fmla="*/ 0 w 864"/>
                <a:gd name="T25" fmla="*/ 365 h 454"/>
                <a:gd name="T26" fmla="*/ 14 w 864"/>
                <a:gd name="T27" fmla="*/ 438 h 454"/>
                <a:gd name="T28" fmla="*/ 28 w 864"/>
                <a:gd name="T29" fmla="*/ 454 h 454"/>
                <a:gd name="T30" fmla="*/ 29 w 864"/>
                <a:gd name="T31" fmla="*/ 366 h 454"/>
                <a:gd name="T32" fmla="*/ 32 w 864"/>
                <a:gd name="T33" fmla="*/ 327 h 454"/>
                <a:gd name="T34" fmla="*/ 69 w 864"/>
                <a:gd name="T35" fmla="*/ 249 h 454"/>
                <a:gd name="T36" fmla="*/ 142 w 864"/>
                <a:gd name="T37" fmla="*/ 180 h 454"/>
                <a:gd name="T38" fmla="*/ 190 w 864"/>
                <a:gd name="T39" fmla="*/ 93 h 454"/>
                <a:gd name="T40" fmla="*/ 254 w 864"/>
                <a:gd name="T41" fmla="*/ 67 h 454"/>
                <a:gd name="T42" fmla="*/ 284 w 864"/>
                <a:gd name="T43" fmla="*/ 72 h 454"/>
                <a:gd name="T44" fmla="*/ 287 w 864"/>
                <a:gd name="T45" fmla="*/ 72 h 454"/>
                <a:gd name="T46" fmla="*/ 290 w 864"/>
                <a:gd name="T47" fmla="*/ 74 h 454"/>
                <a:gd name="T48" fmla="*/ 300 w 864"/>
                <a:gd name="T49" fmla="*/ 79 h 454"/>
                <a:gd name="T50" fmla="*/ 298 w 864"/>
                <a:gd name="T51" fmla="*/ 61 h 454"/>
                <a:gd name="T52" fmla="*/ 313 w 864"/>
                <a:gd name="T53" fmla="*/ 24 h 454"/>
                <a:gd name="T54" fmla="*/ 350 w 864"/>
                <a:gd name="T55" fmla="*/ 5 h 454"/>
                <a:gd name="T56" fmla="*/ 372 w 864"/>
                <a:gd name="T5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4" h="454">
                  <a:moveTo>
                    <a:pt x="652" y="32"/>
                  </a:moveTo>
                  <a:cubicBezTo>
                    <a:pt x="681" y="53"/>
                    <a:pt x="708" y="83"/>
                    <a:pt x="718" y="105"/>
                  </a:cubicBezTo>
                  <a:cubicBezTo>
                    <a:pt x="734" y="142"/>
                    <a:pt x="744" y="182"/>
                    <a:pt x="770" y="212"/>
                  </a:cubicBezTo>
                  <a:cubicBezTo>
                    <a:pt x="786" y="231"/>
                    <a:pt x="807" y="245"/>
                    <a:pt x="822" y="265"/>
                  </a:cubicBezTo>
                  <a:cubicBezTo>
                    <a:pt x="839" y="289"/>
                    <a:pt x="845" y="319"/>
                    <a:pt x="844" y="349"/>
                  </a:cubicBezTo>
                  <a:cubicBezTo>
                    <a:pt x="845" y="353"/>
                    <a:pt x="846" y="356"/>
                    <a:pt x="846" y="359"/>
                  </a:cubicBezTo>
                  <a:cubicBezTo>
                    <a:pt x="854" y="338"/>
                    <a:pt x="859" y="317"/>
                    <a:pt x="860" y="295"/>
                  </a:cubicBezTo>
                  <a:cubicBezTo>
                    <a:pt x="864" y="207"/>
                    <a:pt x="809" y="123"/>
                    <a:pt x="735" y="75"/>
                  </a:cubicBezTo>
                  <a:cubicBezTo>
                    <a:pt x="710" y="58"/>
                    <a:pt x="682" y="44"/>
                    <a:pt x="652" y="32"/>
                  </a:cubicBezTo>
                  <a:moveTo>
                    <a:pt x="372" y="0"/>
                  </a:moveTo>
                  <a:cubicBezTo>
                    <a:pt x="320" y="7"/>
                    <a:pt x="270" y="21"/>
                    <a:pt x="226" y="43"/>
                  </a:cubicBezTo>
                  <a:cubicBezTo>
                    <a:pt x="141" y="86"/>
                    <a:pt x="70" y="158"/>
                    <a:pt x="30" y="245"/>
                  </a:cubicBezTo>
                  <a:cubicBezTo>
                    <a:pt x="12" y="282"/>
                    <a:pt x="0" y="323"/>
                    <a:pt x="0" y="365"/>
                  </a:cubicBezTo>
                  <a:cubicBezTo>
                    <a:pt x="0" y="390"/>
                    <a:pt x="4" y="415"/>
                    <a:pt x="14" y="438"/>
                  </a:cubicBezTo>
                  <a:cubicBezTo>
                    <a:pt x="28" y="454"/>
                    <a:pt x="28" y="454"/>
                    <a:pt x="28" y="454"/>
                  </a:cubicBezTo>
                  <a:cubicBezTo>
                    <a:pt x="35" y="426"/>
                    <a:pt x="30" y="396"/>
                    <a:pt x="29" y="366"/>
                  </a:cubicBezTo>
                  <a:cubicBezTo>
                    <a:pt x="28" y="353"/>
                    <a:pt x="29" y="339"/>
                    <a:pt x="32" y="327"/>
                  </a:cubicBezTo>
                  <a:cubicBezTo>
                    <a:pt x="37" y="298"/>
                    <a:pt x="49" y="271"/>
                    <a:pt x="69" y="249"/>
                  </a:cubicBezTo>
                  <a:cubicBezTo>
                    <a:pt x="91" y="224"/>
                    <a:pt x="122" y="207"/>
                    <a:pt x="142" y="180"/>
                  </a:cubicBezTo>
                  <a:cubicBezTo>
                    <a:pt x="161" y="153"/>
                    <a:pt x="168" y="118"/>
                    <a:pt x="190" y="93"/>
                  </a:cubicBezTo>
                  <a:cubicBezTo>
                    <a:pt x="207" y="76"/>
                    <a:pt x="230" y="67"/>
                    <a:pt x="254" y="67"/>
                  </a:cubicBezTo>
                  <a:cubicBezTo>
                    <a:pt x="264" y="67"/>
                    <a:pt x="275" y="68"/>
                    <a:pt x="284" y="72"/>
                  </a:cubicBezTo>
                  <a:cubicBezTo>
                    <a:pt x="285" y="72"/>
                    <a:pt x="286" y="72"/>
                    <a:pt x="287" y="72"/>
                  </a:cubicBezTo>
                  <a:cubicBezTo>
                    <a:pt x="288" y="72"/>
                    <a:pt x="289" y="73"/>
                    <a:pt x="290" y="74"/>
                  </a:cubicBezTo>
                  <a:cubicBezTo>
                    <a:pt x="293" y="76"/>
                    <a:pt x="297" y="77"/>
                    <a:pt x="300" y="79"/>
                  </a:cubicBezTo>
                  <a:cubicBezTo>
                    <a:pt x="298" y="73"/>
                    <a:pt x="298" y="67"/>
                    <a:pt x="298" y="61"/>
                  </a:cubicBezTo>
                  <a:cubicBezTo>
                    <a:pt x="299" y="47"/>
                    <a:pt x="303" y="34"/>
                    <a:pt x="313" y="24"/>
                  </a:cubicBezTo>
                  <a:cubicBezTo>
                    <a:pt x="322" y="14"/>
                    <a:pt x="336" y="9"/>
                    <a:pt x="350" y="5"/>
                  </a:cubicBezTo>
                  <a:cubicBezTo>
                    <a:pt x="357" y="3"/>
                    <a:pt x="364" y="1"/>
                    <a:pt x="372" y="0"/>
                  </a:cubicBezTo>
                </a:path>
              </a:pathLst>
            </a:custGeom>
            <a:solidFill>
              <a:srgbClr val="E7D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íṥľ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FC83A7-45E3-47DA-988F-3035F08548F6}"/>
                </a:ext>
              </a:extLst>
            </p:cNvPr>
            <p:cNvSpPr/>
            <p:nvPr/>
          </p:nvSpPr>
          <p:spPr bwMode="auto">
            <a:xfrm>
              <a:off x="7034213" y="2989263"/>
              <a:ext cx="66675" cy="203200"/>
            </a:xfrm>
            <a:custGeom>
              <a:avLst/>
              <a:gdLst>
                <a:gd name="T0" fmla="*/ 27 w 31"/>
                <a:gd name="T1" fmla="*/ 0 h 93"/>
                <a:gd name="T2" fmla="*/ 22 w 31"/>
                <a:gd name="T3" fmla="*/ 13 h 93"/>
                <a:gd name="T4" fmla="*/ 11 w 31"/>
                <a:gd name="T5" fmla="*/ 58 h 93"/>
                <a:gd name="T6" fmla="*/ 0 w 31"/>
                <a:gd name="T7" fmla="*/ 93 h 93"/>
                <a:gd name="T8" fmla="*/ 27 w 31"/>
                <a:gd name="T9" fmla="*/ 57 h 93"/>
                <a:gd name="T10" fmla="*/ 31 w 31"/>
                <a:gd name="T11" fmla="*/ 25 h 93"/>
                <a:gd name="T12" fmla="*/ 27 w 3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93">
                  <a:moveTo>
                    <a:pt x="27" y="0"/>
                  </a:moveTo>
                  <a:cubicBezTo>
                    <a:pt x="26" y="4"/>
                    <a:pt x="24" y="8"/>
                    <a:pt x="22" y="13"/>
                  </a:cubicBezTo>
                  <a:cubicBezTo>
                    <a:pt x="20" y="28"/>
                    <a:pt x="16" y="43"/>
                    <a:pt x="11" y="58"/>
                  </a:cubicBezTo>
                  <a:cubicBezTo>
                    <a:pt x="7" y="69"/>
                    <a:pt x="3" y="81"/>
                    <a:pt x="0" y="93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9" y="46"/>
                    <a:pt x="31" y="36"/>
                    <a:pt x="31" y="25"/>
                  </a:cubicBezTo>
                  <a:cubicBezTo>
                    <a:pt x="31" y="16"/>
                    <a:pt x="29" y="8"/>
                    <a:pt x="27" y="0"/>
                  </a:cubicBezTo>
                </a:path>
              </a:pathLst>
            </a:custGeom>
            <a:solidFill>
              <a:srgbClr val="DDC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í$1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53780D-68A4-4BAC-A340-A5C31A76777F}"/>
                </a:ext>
              </a:extLst>
            </p:cNvPr>
            <p:cNvSpPr/>
            <p:nvPr/>
          </p:nvSpPr>
          <p:spPr bwMode="auto">
            <a:xfrm>
              <a:off x="5310188" y="2919413"/>
              <a:ext cx="1782763" cy="333375"/>
            </a:xfrm>
            <a:custGeom>
              <a:avLst/>
              <a:gdLst>
                <a:gd name="T0" fmla="*/ 816 w 818"/>
                <a:gd name="T1" fmla="*/ 22 h 153"/>
                <a:gd name="T2" fmla="*/ 813 w 818"/>
                <a:gd name="T3" fmla="*/ 45 h 153"/>
                <a:gd name="T4" fmla="*/ 818 w 818"/>
                <a:gd name="T5" fmla="*/ 32 h 153"/>
                <a:gd name="T6" fmla="*/ 816 w 818"/>
                <a:gd name="T7" fmla="*/ 22 h 153"/>
                <a:gd name="T8" fmla="*/ 4 w 818"/>
                <a:gd name="T9" fmla="*/ 0 h 153"/>
                <a:gd name="T10" fmla="*/ 1 w 818"/>
                <a:gd name="T11" fmla="*/ 39 h 153"/>
                <a:gd name="T12" fmla="*/ 0 w 818"/>
                <a:gd name="T13" fmla="*/ 127 h 153"/>
                <a:gd name="T14" fmla="*/ 21 w 818"/>
                <a:gd name="T15" fmla="*/ 153 h 153"/>
                <a:gd name="T16" fmla="*/ 4 w 818"/>
                <a:gd name="T17" fmla="*/ 47 h 153"/>
                <a:gd name="T18" fmla="*/ 4 w 818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8" h="153">
                  <a:moveTo>
                    <a:pt x="816" y="22"/>
                  </a:moveTo>
                  <a:cubicBezTo>
                    <a:pt x="815" y="30"/>
                    <a:pt x="814" y="37"/>
                    <a:pt x="813" y="45"/>
                  </a:cubicBezTo>
                  <a:cubicBezTo>
                    <a:pt x="815" y="40"/>
                    <a:pt x="817" y="36"/>
                    <a:pt x="818" y="32"/>
                  </a:cubicBezTo>
                  <a:cubicBezTo>
                    <a:pt x="818" y="29"/>
                    <a:pt x="817" y="26"/>
                    <a:pt x="816" y="22"/>
                  </a:cubicBezTo>
                  <a:moveTo>
                    <a:pt x="4" y="0"/>
                  </a:moveTo>
                  <a:cubicBezTo>
                    <a:pt x="1" y="12"/>
                    <a:pt x="0" y="26"/>
                    <a:pt x="1" y="39"/>
                  </a:cubicBezTo>
                  <a:cubicBezTo>
                    <a:pt x="2" y="69"/>
                    <a:pt x="7" y="99"/>
                    <a:pt x="0" y="127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9" y="119"/>
                    <a:pt x="10" y="83"/>
                    <a:pt x="4" y="47"/>
                  </a:cubicBezTo>
                  <a:cubicBezTo>
                    <a:pt x="2" y="32"/>
                    <a:pt x="2" y="15"/>
                    <a:pt x="4" y="0"/>
                  </a:cubicBezTo>
                </a:path>
              </a:pathLst>
            </a:custGeom>
            <a:solidFill>
              <a:srgbClr val="D7B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ïŝl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B02B9F3-F037-475B-9498-20870C908BA2}"/>
                </a:ext>
              </a:extLst>
            </p:cNvPr>
            <p:cNvSpPr/>
            <p:nvPr/>
          </p:nvSpPr>
          <p:spPr bwMode="auto">
            <a:xfrm>
              <a:off x="5314951" y="2352675"/>
              <a:ext cx="633413" cy="1509713"/>
            </a:xfrm>
            <a:custGeom>
              <a:avLst/>
              <a:gdLst>
                <a:gd name="T0" fmla="*/ 260 w 291"/>
                <a:gd name="T1" fmla="*/ 7 h 693"/>
                <a:gd name="T2" fmla="*/ 271 w 291"/>
                <a:gd name="T3" fmla="*/ 16 h 693"/>
                <a:gd name="T4" fmla="*/ 270 w 291"/>
                <a:gd name="T5" fmla="*/ 12 h 693"/>
                <a:gd name="T6" fmla="*/ 260 w 291"/>
                <a:gd name="T7" fmla="*/ 7 h 693"/>
                <a:gd name="T8" fmla="*/ 224 w 291"/>
                <a:gd name="T9" fmla="*/ 0 h 693"/>
                <a:gd name="T10" fmla="*/ 160 w 291"/>
                <a:gd name="T11" fmla="*/ 26 h 693"/>
                <a:gd name="T12" fmla="*/ 112 w 291"/>
                <a:gd name="T13" fmla="*/ 113 h 693"/>
                <a:gd name="T14" fmla="*/ 39 w 291"/>
                <a:gd name="T15" fmla="*/ 182 h 693"/>
                <a:gd name="T16" fmla="*/ 2 w 291"/>
                <a:gd name="T17" fmla="*/ 260 h 693"/>
                <a:gd name="T18" fmla="*/ 2 w 291"/>
                <a:gd name="T19" fmla="*/ 307 h 693"/>
                <a:gd name="T20" fmla="*/ 19 w 291"/>
                <a:gd name="T21" fmla="*/ 413 h 693"/>
                <a:gd name="T22" fmla="*/ 257 w 291"/>
                <a:gd name="T23" fmla="*/ 693 h 693"/>
                <a:gd name="T24" fmla="*/ 259 w 291"/>
                <a:gd name="T25" fmla="*/ 692 h 693"/>
                <a:gd name="T26" fmla="*/ 279 w 291"/>
                <a:gd name="T27" fmla="*/ 661 h 693"/>
                <a:gd name="T28" fmla="*/ 279 w 291"/>
                <a:gd name="T29" fmla="*/ 640 h 693"/>
                <a:gd name="T30" fmla="*/ 280 w 291"/>
                <a:gd name="T31" fmla="*/ 605 h 693"/>
                <a:gd name="T32" fmla="*/ 291 w 291"/>
                <a:gd name="T33" fmla="*/ 528 h 693"/>
                <a:gd name="T34" fmla="*/ 283 w 291"/>
                <a:gd name="T35" fmla="*/ 520 h 693"/>
                <a:gd name="T36" fmla="*/ 283 w 291"/>
                <a:gd name="T37" fmla="*/ 520 h 693"/>
                <a:gd name="T38" fmla="*/ 282 w 291"/>
                <a:gd name="T39" fmla="*/ 520 h 693"/>
                <a:gd name="T40" fmla="*/ 221 w 291"/>
                <a:gd name="T41" fmla="*/ 419 h 693"/>
                <a:gd name="T42" fmla="*/ 204 w 291"/>
                <a:gd name="T43" fmla="*/ 421 h 693"/>
                <a:gd name="T44" fmla="*/ 135 w 291"/>
                <a:gd name="T45" fmla="*/ 299 h 693"/>
                <a:gd name="T46" fmla="*/ 168 w 291"/>
                <a:gd name="T47" fmla="*/ 279 h 693"/>
                <a:gd name="T48" fmla="*/ 169 w 291"/>
                <a:gd name="T49" fmla="*/ 279 h 693"/>
                <a:gd name="T50" fmla="*/ 137 w 291"/>
                <a:gd name="T51" fmla="*/ 202 h 693"/>
                <a:gd name="T52" fmla="*/ 159 w 291"/>
                <a:gd name="T53" fmla="*/ 149 h 693"/>
                <a:gd name="T54" fmla="*/ 190 w 291"/>
                <a:gd name="T55" fmla="*/ 62 h 693"/>
                <a:gd name="T56" fmla="*/ 254 w 291"/>
                <a:gd name="T57" fmla="*/ 5 h 693"/>
                <a:gd name="T58" fmla="*/ 224 w 291"/>
                <a:gd name="T59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1" h="693">
                  <a:moveTo>
                    <a:pt x="260" y="7"/>
                  </a:moveTo>
                  <a:cubicBezTo>
                    <a:pt x="263" y="10"/>
                    <a:pt x="267" y="13"/>
                    <a:pt x="271" y="16"/>
                  </a:cubicBezTo>
                  <a:cubicBezTo>
                    <a:pt x="270" y="15"/>
                    <a:pt x="270" y="14"/>
                    <a:pt x="270" y="12"/>
                  </a:cubicBezTo>
                  <a:cubicBezTo>
                    <a:pt x="267" y="10"/>
                    <a:pt x="263" y="9"/>
                    <a:pt x="260" y="7"/>
                  </a:cubicBezTo>
                  <a:moveTo>
                    <a:pt x="224" y="0"/>
                  </a:moveTo>
                  <a:cubicBezTo>
                    <a:pt x="200" y="0"/>
                    <a:pt x="177" y="9"/>
                    <a:pt x="160" y="26"/>
                  </a:cubicBezTo>
                  <a:cubicBezTo>
                    <a:pt x="138" y="51"/>
                    <a:pt x="131" y="86"/>
                    <a:pt x="112" y="113"/>
                  </a:cubicBezTo>
                  <a:cubicBezTo>
                    <a:pt x="92" y="140"/>
                    <a:pt x="61" y="157"/>
                    <a:pt x="39" y="182"/>
                  </a:cubicBezTo>
                  <a:cubicBezTo>
                    <a:pt x="19" y="204"/>
                    <a:pt x="7" y="231"/>
                    <a:pt x="2" y="260"/>
                  </a:cubicBezTo>
                  <a:cubicBezTo>
                    <a:pt x="0" y="275"/>
                    <a:pt x="0" y="292"/>
                    <a:pt x="2" y="307"/>
                  </a:cubicBezTo>
                  <a:cubicBezTo>
                    <a:pt x="8" y="343"/>
                    <a:pt x="27" y="379"/>
                    <a:pt x="19" y="413"/>
                  </a:cubicBezTo>
                  <a:cubicBezTo>
                    <a:pt x="257" y="693"/>
                    <a:pt x="257" y="693"/>
                    <a:pt x="257" y="693"/>
                  </a:cubicBezTo>
                  <a:cubicBezTo>
                    <a:pt x="258" y="693"/>
                    <a:pt x="258" y="692"/>
                    <a:pt x="259" y="692"/>
                  </a:cubicBezTo>
                  <a:cubicBezTo>
                    <a:pt x="267" y="682"/>
                    <a:pt x="274" y="672"/>
                    <a:pt x="279" y="661"/>
                  </a:cubicBezTo>
                  <a:cubicBezTo>
                    <a:pt x="279" y="654"/>
                    <a:pt x="279" y="647"/>
                    <a:pt x="279" y="640"/>
                  </a:cubicBezTo>
                  <a:cubicBezTo>
                    <a:pt x="279" y="628"/>
                    <a:pt x="279" y="616"/>
                    <a:pt x="280" y="605"/>
                  </a:cubicBezTo>
                  <a:cubicBezTo>
                    <a:pt x="282" y="579"/>
                    <a:pt x="285" y="553"/>
                    <a:pt x="291" y="528"/>
                  </a:cubicBezTo>
                  <a:cubicBezTo>
                    <a:pt x="288" y="525"/>
                    <a:pt x="285" y="523"/>
                    <a:pt x="283" y="520"/>
                  </a:cubicBezTo>
                  <a:cubicBezTo>
                    <a:pt x="283" y="520"/>
                    <a:pt x="283" y="520"/>
                    <a:pt x="283" y="520"/>
                  </a:cubicBezTo>
                  <a:cubicBezTo>
                    <a:pt x="282" y="520"/>
                    <a:pt x="282" y="520"/>
                    <a:pt x="282" y="520"/>
                  </a:cubicBezTo>
                  <a:cubicBezTo>
                    <a:pt x="254" y="493"/>
                    <a:pt x="234" y="458"/>
                    <a:pt x="221" y="419"/>
                  </a:cubicBezTo>
                  <a:cubicBezTo>
                    <a:pt x="215" y="421"/>
                    <a:pt x="210" y="421"/>
                    <a:pt x="204" y="421"/>
                  </a:cubicBezTo>
                  <a:cubicBezTo>
                    <a:pt x="143" y="421"/>
                    <a:pt x="110" y="336"/>
                    <a:pt x="135" y="299"/>
                  </a:cubicBezTo>
                  <a:cubicBezTo>
                    <a:pt x="146" y="284"/>
                    <a:pt x="158" y="279"/>
                    <a:pt x="168" y="279"/>
                  </a:cubicBezTo>
                  <a:cubicBezTo>
                    <a:pt x="168" y="279"/>
                    <a:pt x="169" y="279"/>
                    <a:pt x="169" y="279"/>
                  </a:cubicBezTo>
                  <a:cubicBezTo>
                    <a:pt x="146" y="262"/>
                    <a:pt x="132" y="230"/>
                    <a:pt x="137" y="202"/>
                  </a:cubicBezTo>
                  <a:cubicBezTo>
                    <a:pt x="141" y="183"/>
                    <a:pt x="152" y="166"/>
                    <a:pt x="159" y="149"/>
                  </a:cubicBezTo>
                  <a:cubicBezTo>
                    <a:pt x="172" y="121"/>
                    <a:pt x="177" y="90"/>
                    <a:pt x="190" y="62"/>
                  </a:cubicBezTo>
                  <a:cubicBezTo>
                    <a:pt x="202" y="35"/>
                    <a:pt x="225" y="8"/>
                    <a:pt x="254" y="5"/>
                  </a:cubicBezTo>
                  <a:cubicBezTo>
                    <a:pt x="245" y="1"/>
                    <a:pt x="234" y="0"/>
                    <a:pt x="224" y="0"/>
                  </a:cubicBezTo>
                </a:path>
              </a:pathLst>
            </a:custGeom>
            <a:solidFill>
              <a:srgbClr val="D08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iṧľ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6E323E-3619-4492-9FAC-9B8A822EF30A}"/>
                </a:ext>
              </a:extLst>
            </p:cNvPr>
            <p:cNvSpPr/>
            <p:nvPr/>
          </p:nvSpPr>
          <p:spPr bwMode="auto">
            <a:xfrm>
              <a:off x="5922963" y="3503613"/>
              <a:ext cx="34925" cy="288925"/>
            </a:xfrm>
            <a:custGeom>
              <a:avLst/>
              <a:gdLst>
                <a:gd name="T0" fmla="*/ 12 w 16"/>
                <a:gd name="T1" fmla="*/ 0 h 133"/>
                <a:gd name="T2" fmla="*/ 1 w 16"/>
                <a:gd name="T3" fmla="*/ 77 h 133"/>
                <a:gd name="T4" fmla="*/ 0 w 16"/>
                <a:gd name="T5" fmla="*/ 112 h 133"/>
                <a:gd name="T6" fmla="*/ 0 w 16"/>
                <a:gd name="T7" fmla="*/ 133 h 133"/>
                <a:gd name="T8" fmla="*/ 16 w 16"/>
                <a:gd name="T9" fmla="*/ 98 h 133"/>
                <a:gd name="T10" fmla="*/ 16 w 16"/>
                <a:gd name="T11" fmla="*/ 3 h 133"/>
                <a:gd name="T12" fmla="*/ 12 w 16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33">
                  <a:moveTo>
                    <a:pt x="12" y="0"/>
                  </a:moveTo>
                  <a:cubicBezTo>
                    <a:pt x="6" y="25"/>
                    <a:pt x="3" y="51"/>
                    <a:pt x="1" y="77"/>
                  </a:cubicBezTo>
                  <a:cubicBezTo>
                    <a:pt x="0" y="88"/>
                    <a:pt x="0" y="100"/>
                    <a:pt x="0" y="112"/>
                  </a:cubicBezTo>
                  <a:cubicBezTo>
                    <a:pt x="0" y="119"/>
                    <a:pt x="0" y="126"/>
                    <a:pt x="0" y="133"/>
                  </a:cubicBezTo>
                  <a:cubicBezTo>
                    <a:pt x="7" y="122"/>
                    <a:pt x="12" y="110"/>
                    <a:pt x="16" y="98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4" y="1"/>
                    <a:pt x="12" y="0"/>
                  </a:cubicBezTo>
                </a:path>
              </a:pathLst>
            </a:custGeom>
            <a:solidFill>
              <a:srgbClr val="D08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ïṩli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1748399-B761-4DF7-8F82-941B5BB8AC90}"/>
                </a:ext>
              </a:extLst>
            </p:cNvPr>
            <p:cNvSpPr/>
            <p:nvPr/>
          </p:nvSpPr>
          <p:spPr bwMode="auto">
            <a:xfrm>
              <a:off x="5875338" y="3860800"/>
              <a:ext cx="3175" cy="6350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3 h 3"/>
                <a:gd name="T6" fmla="*/ 1 w 2"/>
                <a:gd name="T7" fmla="*/ 1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solidFill>
              <a:srgbClr val="FF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îṩl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E1B1738-9319-44AE-A113-CB755802C60C}"/>
                </a:ext>
              </a:extLst>
            </p:cNvPr>
            <p:cNvSpPr/>
            <p:nvPr/>
          </p:nvSpPr>
          <p:spPr bwMode="auto">
            <a:xfrm>
              <a:off x="5876926" y="3716338"/>
              <a:ext cx="80963" cy="244475"/>
            </a:xfrm>
            <a:custGeom>
              <a:avLst/>
              <a:gdLst>
                <a:gd name="T0" fmla="*/ 37 w 37"/>
                <a:gd name="T1" fmla="*/ 0 h 112"/>
                <a:gd name="T2" fmla="*/ 21 w 37"/>
                <a:gd name="T3" fmla="*/ 35 h 112"/>
                <a:gd name="T4" fmla="*/ 21 w 37"/>
                <a:gd name="T5" fmla="*/ 35 h 112"/>
                <a:gd name="T6" fmla="*/ 1 w 37"/>
                <a:gd name="T7" fmla="*/ 66 h 112"/>
                <a:gd name="T8" fmla="*/ 0 w 37"/>
                <a:gd name="T9" fmla="*/ 67 h 112"/>
                <a:gd name="T10" fmla="*/ 1 w 37"/>
                <a:gd name="T11" fmla="*/ 69 h 112"/>
                <a:gd name="T12" fmla="*/ 37 w 37"/>
                <a:gd name="T13" fmla="*/ 112 h 112"/>
                <a:gd name="T14" fmla="*/ 37 w 37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12">
                  <a:moveTo>
                    <a:pt x="37" y="0"/>
                  </a:moveTo>
                  <a:cubicBezTo>
                    <a:pt x="33" y="12"/>
                    <a:pt x="28" y="2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46"/>
                    <a:pt x="9" y="56"/>
                    <a:pt x="1" y="66"/>
                  </a:cubicBezTo>
                  <a:cubicBezTo>
                    <a:pt x="1" y="66"/>
                    <a:pt x="0" y="67"/>
                    <a:pt x="0" y="67"/>
                  </a:cubicBezTo>
                  <a:cubicBezTo>
                    <a:pt x="0" y="67"/>
                    <a:pt x="0" y="68"/>
                    <a:pt x="1" y="69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FCB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íṣḷ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CE6BB0-AC4D-4B90-BF4E-21B1DD791B66}"/>
                </a:ext>
              </a:extLst>
            </p:cNvPr>
            <p:cNvSpPr/>
            <p:nvPr/>
          </p:nvSpPr>
          <p:spPr bwMode="auto">
            <a:xfrm>
              <a:off x="5554663" y="2960688"/>
              <a:ext cx="241300" cy="309563"/>
            </a:xfrm>
            <a:custGeom>
              <a:avLst/>
              <a:gdLst>
                <a:gd name="T0" fmla="*/ 63 w 111"/>
                <a:gd name="T1" fmla="*/ 61 h 142"/>
                <a:gd name="T2" fmla="*/ 45 w 111"/>
                <a:gd name="T3" fmla="*/ 50 h 142"/>
                <a:gd name="T4" fmla="*/ 44 w 111"/>
                <a:gd name="T5" fmla="*/ 46 h 142"/>
                <a:gd name="T6" fmla="*/ 46 w 111"/>
                <a:gd name="T7" fmla="*/ 45 h 142"/>
                <a:gd name="T8" fmla="*/ 47 w 111"/>
                <a:gd name="T9" fmla="*/ 45 h 142"/>
                <a:gd name="T10" fmla="*/ 94 w 111"/>
                <a:gd name="T11" fmla="*/ 99 h 142"/>
                <a:gd name="T12" fmla="*/ 92 w 111"/>
                <a:gd name="T13" fmla="*/ 103 h 142"/>
                <a:gd name="T14" fmla="*/ 92 w 111"/>
                <a:gd name="T15" fmla="*/ 103 h 142"/>
                <a:gd name="T16" fmla="*/ 89 w 111"/>
                <a:gd name="T17" fmla="*/ 101 h 142"/>
                <a:gd name="T18" fmla="*/ 67 w 111"/>
                <a:gd name="T19" fmla="*/ 65 h 142"/>
                <a:gd name="T20" fmla="*/ 58 w 111"/>
                <a:gd name="T21" fmla="*/ 86 h 142"/>
                <a:gd name="T22" fmla="*/ 61 w 111"/>
                <a:gd name="T23" fmla="*/ 98 h 142"/>
                <a:gd name="T24" fmla="*/ 60 w 111"/>
                <a:gd name="T25" fmla="*/ 102 h 142"/>
                <a:gd name="T26" fmla="*/ 59 w 111"/>
                <a:gd name="T27" fmla="*/ 102 h 142"/>
                <a:gd name="T28" fmla="*/ 56 w 111"/>
                <a:gd name="T29" fmla="*/ 100 h 142"/>
                <a:gd name="T30" fmla="*/ 53 w 111"/>
                <a:gd name="T31" fmla="*/ 86 h 142"/>
                <a:gd name="T32" fmla="*/ 63 w 111"/>
                <a:gd name="T33" fmla="*/ 61 h 142"/>
                <a:gd name="T34" fmla="*/ 58 w 111"/>
                <a:gd name="T35" fmla="*/ 0 h 142"/>
                <a:gd name="T36" fmla="*/ 25 w 111"/>
                <a:gd name="T37" fmla="*/ 20 h 142"/>
                <a:gd name="T38" fmla="*/ 94 w 111"/>
                <a:gd name="T39" fmla="*/ 142 h 142"/>
                <a:gd name="T40" fmla="*/ 111 w 111"/>
                <a:gd name="T41" fmla="*/ 140 h 142"/>
                <a:gd name="T42" fmla="*/ 98 w 111"/>
                <a:gd name="T43" fmla="*/ 93 h 142"/>
                <a:gd name="T44" fmla="*/ 97 w 111"/>
                <a:gd name="T45" fmla="*/ 86 h 142"/>
                <a:gd name="T46" fmla="*/ 84 w 111"/>
                <a:gd name="T47" fmla="*/ 64 h 142"/>
                <a:gd name="T48" fmla="*/ 73 w 111"/>
                <a:gd name="T49" fmla="*/ 30 h 142"/>
                <a:gd name="T50" fmla="*/ 71 w 111"/>
                <a:gd name="T51" fmla="*/ 7 h 142"/>
                <a:gd name="T52" fmla="*/ 59 w 111"/>
                <a:gd name="T53" fmla="*/ 0 h 142"/>
                <a:gd name="T54" fmla="*/ 58 w 111"/>
                <a:gd name="T5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42">
                  <a:moveTo>
                    <a:pt x="63" y="61"/>
                  </a:moveTo>
                  <a:cubicBezTo>
                    <a:pt x="57" y="57"/>
                    <a:pt x="52" y="53"/>
                    <a:pt x="45" y="50"/>
                  </a:cubicBezTo>
                  <a:cubicBezTo>
                    <a:pt x="44" y="49"/>
                    <a:pt x="43" y="48"/>
                    <a:pt x="44" y="46"/>
                  </a:cubicBezTo>
                  <a:cubicBezTo>
                    <a:pt x="44" y="45"/>
                    <a:pt x="45" y="45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70" y="55"/>
                    <a:pt x="88" y="75"/>
                    <a:pt x="94" y="99"/>
                  </a:cubicBezTo>
                  <a:cubicBezTo>
                    <a:pt x="95" y="101"/>
                    <a:pt x="94" y="102"/>
                    <a:pt x="92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0" y="103"/>
                    <a:pt x="89" y="102"/>
                    <a:pt x="89" y="101"/>
                  </a:cubicBezTo>
                  <a:cubicBezTo>
                    <a:pt x="85" y="87"/>
                    <a:pt x="77" y="74"/>
                    <a:pt x="67" y="65"/>
                  </a:cubicBezTo>
                  <a:cubicBezTo>
                    <a:pt x="61" y="70"/>
                    <a:pt x="58" y="78"/>
                    <a:pt x="58" y="86"/>
                  </a:cubicBezTo>
                  <a:cubicBezTo>
                    <a:pt x="58" y="90"/>
                    <a:pt x="59" y="94"/>
                    <a:pt x="61" y="98"/>
                  </a:cubicBezTo>
                  <a:cubicBezTo>
                    <a:pt x="62" y="99"/>
                    <a:pt x="61" y="101"/>
                    <a:pt x="60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8" y="102"/>
                    <a:pt x="57" y="101"/>
                    <a:pt x="56" y="100"/>
                  </a:cubicBezTo>
                  <a:cubicBezTo>
                    <a:pt x="54" y="96"/>
                    <a:pt x="53" y="91"/>
                    <a:pt x="53" y="86"/>
                  </a:cubicBezTo>
                  <a:cubicBezTo>
                    <a:pt x="53" y="77"/>
                    <a:pt x="56" y="68"/>
                    <a:pt x="63" y="61"/>
                  </a:cubicBezTo>
                  <a:moveTo>
                    <a:pt x="58" y="0"/>
                  </a:moveTo>
                  <a:cubicBezTo>
                    <a:pt x="48" y="0"/>
                    <a:pt x="36" y="5"/>
                    <a:pt x="25" y="20"/>
                  </a:cubicBezTo>
                  <a:cubicBezTo>
                    <a:pt x="0" y="57"/>
                    <a:pt x="33" y="142"/>
                    <a:pt x="94" y="142"/>
                  </a:cubicBezTo>
                  <a:cubicBezTo>
                    <a:pt x="100" y="142"/>
                    <a:pt x="105" y="142"/>
                    <a:pt x="111" y="140"/>
                  </a:cubicBezTo>
                  <a:cubicBezTo>
                    <a:pt x="106" y="125"/>
                    <a:pt x="102" y="109"/>
                    <a:pt x="98" y="93"/>
                  </a:cubicBezTo>
                  <a:cubicBezTo>
                    <a:pt x="98" y="91"/>
                    <a:pt x="97" y="89"/>
                    <a:pt x="97" y="86"/>
                  </a:cubicBezTo>
                  <a:cubicBezTo>
                    <a:pt x="92" y="77"/>
                    <a:pt x="85" y="66"/>
                    <a:pt x="84" y="64"/>
                  </a:cubicBezTo>
                  <a:cubicBezTo>
                    <a:pt x="80" y="53"/>
                    <a:pt x="75" y="42"/>
                    <a:pt x="73" y="30"/>
                  </a:cubicBezTo>
                  <a:cubicBezTo>
                    <a:pt x="72" y="23"/>
                    <a:pt x="71" y="15"/>
                    <a:pt x="71" y="7"/>
                  </a:cubicBezTo>
                  <a:cubicBezTo>
                    <a:pt x="67" y="5"/>
                    <a:pt x="63" y="2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solidFill>
              <a:srgbClr val="FCB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îşlî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9099A67-8F96-4FE5-B9C7-E5351C12BE08}"/>
                </a:ext>
              </a:extLst>
            </p:cNvPr>
            <p:cNvSpPr/>
            <p:nvPr/>
          </p:nvSpPr>
          <p:spPr bwMode="auto">
            <a:xfrm>
              <a:off x="5648326" y="3059113"/>
              <a:ext cx="112713" cy="125413"/>
            </a:xfrm>
            <a:custGeom>
              <a:avLst/>
              <a:gdLst>
                <a:gd name="T0" fmla="*/ 3 w 52"/>
                <a:gd name="T1" fmla="*/ 0 h 58"/>
                <a:gd name="T2" fmla="*/ 1 w 52"/>
                <a:gd name="T3" fmla="*/ 1 h 58"/>
                <a:gd name="T4" fmla="*/ 2 w 52"/>
                <a:gd name="T5" fmla="*/ 5 h 58"/>
                <a:gd name="T6" fmla="*/ 20 w 52"/>
                <a:gd name="T7" fmla="*/ 16 h 58"/>
                <a:gd name="T8" fmla="*/ 21 w 52"/>
                <a:gd name="T9" fmla="*/ 14 h 58"/>
                <a:gd name="T10" fmla="*/ 21 w 52"/>
                <a:gd name="T11" fmla="*/ 14 h 58"/>
                <a:gd name="T12" fmla="*/ 23 w 52"/>
                <a:gd name="T13" fmla="*/ 14 h 58"/>
                <a:gd name="T14" fmla="*/ 25 w 52"/>
                <a:gd name="T15" fmla="*/ 15 h 58"/>
                <a:gd name="T16" fmla="*/ 25 w 52"/>
                <a:gd name="T17" fmla="*/ 18 h 58"/>
                <a:gd name="T18" fmla="*/ 24 w 52"/>
                <a:gd name="T19" fmla="*/ 20 h 58"/>
                <a:gd name="T20" fmla="*/ 46 w 52"/>
                <a:gd name="T21" fmla="*/ 56 h 58"/>
                <a:gd name="T22" fmla="*/ 49 w 52"/>
                <a:gd name="T23" fmla="*/ 58 h 58"/>
                <a:gd name="T24" fmla="*/ 49 w 52"/>
                <a:gd name="T25" fmla="*/ 58 h 58"/>
                <a:gd name="T26" fmla="*/ 51 w 52"/>
                <a:gd name="T27" fmla="*/ 54 h 58"/>
                <a:gd name="T28" fmla="*/ 4 w 52"/>
                <a:gd name="T29" fmla="*/ 0 h 58"/>
                <a:gd name="T30" fmla="*/ 3 w 52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58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9" y="8"/>
                    <a:pt x="14" y="12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3" y="14"/>
                    <a:pt x="23" y="14"/>
                  </a:cubicBezTo>
                  <a:cubicBezTo>
                    <a:pt x="24" y="14"/>
                    <a:pt x="25" y="14"/>
                    <a:pt x="25" y="15"/>
                  </a:cubicBezTo>
                  <a:cubicBezTo>
                    <a:pt x="26" y="16"/>
                    <a:pt x="26" y="17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34" y="29"/>
                    <a:pt x="42" y="42"/>
                    <a:pt x="46" y="56"/>
                  </a:cubicBezTo>
                  <a:cubicBezTo>
                    <a:pt x="46" y="57"/>
                    <a:pt x="47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1" y="57"/>
                    <a:pt x="52" y="56"/>
                    <a:pt x="51" y="54"/>
                  </a:cubicBezTo>
                  <a:cubicBezTo>
                    <a:pt x="45" y="30"/>
                    <a:pt x="27" y="1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251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îṡľ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25A2F5-AC4F-4902-94CE-CE8EA1958795}"/>
                </a:ext>
              </a:extLst>
            </p:cNvPr>
            <p:cNvSpPr/>
            <p:nvPr/>
          </p:nvSpPr>
          <p:spPr bwMode="auto">
            <a:xfrm>
              <a:off x="5670551" y="3089275"/>
              <a:ext cx="34925" cy="93663"/>
            </a:xfrm>
            <a:custGeom>
              <a:avLst/>
              <a:gdLst>
                <a:gd name="T0" fmla="*/ 13 w 16"/>
                <a:gd name="T1" fmla="*/ 0 h 43"/>
                <a:gd name="T2" fmla="*/ 11 w 16"/>
                <a:gd name="T3" fmla="*/ 0 h 43"/>
                <a:gd name="T4" fmla="*/ 11 w 16"/>
                <a:gd name="T5" fmla="*/ 0 h 43"/>
                <a:gd name="T6" fmla="*/ 10 w 16"/>
                <a:gd name="T7" fmla="*/ 2 h 43"/>
                <a:gd name="T8" fmla="*/ 0 w 16"/>
                <a:gd name="T9" fmla="*/ 27 h 43"/>
                <a:gd name="T10" fmla="*/ 3 w 16"/>
                <a:gd name="T11" fmla="*/ 41 h 43"/>
                <a:gd name="T12" fmla="*/ 6 w 16"/>
                <a:gd name="T13" fmla="*/ 43 h 43"/>
                <a:gd name="T14" fmla="*/ 7 w 16"/>
                <a:gd name="T15" fmla="*/ 43 h 43"/>
                <a:gd name="T16" fmla="*/ 8 w 16"/>
                <a:gd name="T17" fmla="*/ 39 h 43"/>
                <a:gd name="T18" fmla="*/ 5 w 16"/>
                <a:gd name="T19" fmla="*/ 27 h 43"/>
                <a:gd name="T20" fmla="*/ 14 w 16"/>
                <a:gd name="T21" fmla="*/ 6 h 43"/>
                <a:gd name="T22" fmla="*/ 15 w 16"/>
                <a:gd name="T23" fmla="*/ 4 h 43"/>
                <a:gd name="T24" fmla="*/ 15 w 16"/>
                <a:gd name="T25" fmla="*/ 1 h 43"/>
                <a:gd name="T26" fmla="*/ 13 w 16"/>
                <a:gd name="T2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3">
                  <a:moveTo>
                    <a:pt x="13" y="0"/>
                  </a:move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0" y="1"/>
                    <a:pt x="10" y="2"/>
                  </a:cubicBezTo>
                  <a:cubicBezTo>
                    <a:pt x="3" y="9"/>
                    <a:pt x="0" y="18"/>
                    <a:pt x="0" y="27"/>
                  </a:cubicBezTo>
                  <a:cubicBezTo>
                    <a:pt x="0" y="32"/>
                    <a:pt x="1" y="37"/>
                    <a:pt x="3" y="41"/>
                  </a:cubicBezTo>
                  <a:cubicBezTo>
                    <a:pt x="4" y="42"/>
                    <a:pt x="5" y="43"/>
                    <a:pt x="6" y="43"/>
                  </a:cubicBezTo>
                  <a:cubicBezTo>
                    <a:pt x="6" y="43"/>
                    <a:pt x="6" y="43"/>
                    <a:pt x="7" y="43"/>
                  </a:cubicBezTo>
                  <a:cubicBezTo>
                    <a:pt x="8" y="42"/>
                    <a:pt x="9" y="40"/>
                    <a:pt x="8" y="39"/>
                  </a:cubicBezTo>
                  <a:cubicBezTo>
                    <a:pt x="6" y="35"/>
                    <a:pt x="5" y="31"/>
                    <a:pt x="5" y="27"/>
                  </a:cubicBezTo>
                  <a:cubicBezTo>
                    <a:pt x="5" y="19"/>
                    <a:pt x="8" y="11"/>
                    <a:pt x="14" y="6"/>
                  </a:cubicBezTo>
                  <a:cubicBezTo>
                    <a:pt x="14" y="5"/>
                    <a:pt x="15" y="5"/>
                    <a:pt x="15" y="4"/>
                  </a:cubicBezTo>
                  <a:cubicBezTo>
                    <a:pt x="16" y="3"/>
                    <a:pt x="16" y="2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251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îSḻ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ED9EE8E-9996-48D9-A991-6D53915843C6}"/>
                </a:ext>
              </a:extLst>
            </p:cNvPr>
            <p:cNvSpPr/>
            <p:nvPr/>
          </p:nvSpPr>
          <p:spPr bwMode="auto">
            <a:xfrm>
              <a:off x="5765801" y="2511425"/>
              <a:ext cx="858838" cy="998538"/>
            </a:xfrm>
            <a:custGeom>
              <a:avLst/>
              <a:gdLst>
                <a:gd name="T0" fmla="*/ 76 w 394"/>
                <a:gd name="T1" fmla="*/ 447 h 458"/>
                <a:gd name="T2" fmla="*/ 76 w 394"/>
                <a:gd name="T3" fmla="*/ 447 h 458"/>
                <a:gd name="T4" fmla="*/ 84 w 394"/>
                <a:gd name="T5" fmla="*/ 455 h 458"/>
                <a:gd name="T6" fmla="*/ 88 w 394"/>
                <a:gd name="T7" fmla="*/ 446 h 458"/>
                <a:gd name="T8" fmla="*/ 1 w 394"/>
                <a:gd name="T9" fmla="*/ 299 h 458"/>
                <a:gd name="T10" fmla="*/ 75 w 394"/>
                <a:gd name="T11" fmla="*/ 447 h 458"/>
                <a:gd name="T12" fmla="*/ 0 w 394"/>
                <a:gd name="T13" fmla="*/ 292 h 458"/>
                <a:gd name="T14" fmla="*/ 276 w 394"/>
                <a:gd name="T15" fmla="*/ 278 h 458"/>
                <a:gd name="T16" fmla="*/ 293 w 394"/>
                <a:gd name="T17" fmla="*/ 273 h 458"/>
                <a:gd name="T18" fmla="*/ 157 w 394"/>
                <a:gd name="T19" fmla="*/ 277 h 458"/>
                <a:gd name="T20" fmla="*/ 160 w 394"/>
                <a:gd name="T21" fmla="*/ 252 h 458"/>
                <a:gd name="T22" fmla="*/ 157 w 394"/>
                <a:gd name="T23" fmla="*/ 277 h 458"/>
                <a:gd name="T24" fmla="*/ 286 w 394"/>
                <a:gd name="T25" fmla="*/ 242 h 458"/>
                <a:gd name="T26" fmla="*/ 326 w 394"/>
                <a:gd name="T27" fmla="*/ 242 h 458"/>
                <a:gd name="T28" fmla="*/ 127 w 394"/>
                <a:gd name="T29" fmla="*/ 262 h 458"/>
                <a:gd name="T30" fmla="*/ 108 w 394"/>
                <a:gd name="T31" fmla="*/ 240 h 458"/>
                <a:gd name="T32" fmla="*/ 129 w 394"/>
                <a:gd name="T33" fmla="*/ 222 h 458"/>
                <a:gd name="T34" fmla="*/ 127 w 394"/>
                <a:gd name="T35" fmla="*/ 262 h 458"/>
                <a:gd name="T36" fmla="*/ 65 w 394"/>
                <a:gd name="T37" fmla="*/ 189 h 458"/>
                <a:gd name="T38" fmla="*/ 126 w 394"/>
                <a:gd name="T39" fmla="*/ 146 h 458"/>
                <a:gd name="T40" fmla="*/ 154 w 394"/>
                <a:gd name="T41" fmla="*/ 143 h 458"/>
                <a:gd name="T42" fmla="*/ 89 w 394"/>
                <a:gd name="T43" fmla="*/ 201 h 458"/>
                <a:gd name="T44" fmla="*/ 100 w 394"/>
                <a:gd name="T45" fmla="*/ 51 h 458"/>
                <a:gd name="T46" fmla="*/ 31 w 394"/>
                <a:gd name="T47" fmla="*/ 168 h 458"/>
                <a:gd name="T48" fmla="*/ 25 w 394"/>
                <a:gd name="T49" fmla="*/ 210 h 458"/>
                <a:gd name="T50" fmla="*/ 74 w 394"/>
                <a:gd name="T51" fmla="*/ 264 h 458"/>
                <a:gd name="T52" fmla="*/ 249 w 394"/>
                <a:gd name="T53" fmla="*/ 290 h 458"/>
                <a:gd name="T54" fmla="*/ 239 w 394"/>
                <a:gd name="T55" fmla="*/ 275 h 458"/>
                <a:gd name="T56" fmla="*/ 234 w 394"/>
                <a:gd name="T57" fmla="*/ 241 h 458"/>
                <a:gd name="T58" fmla="*/ 265 w 394"/>
                <a:gd name="T59" fmla="*/ 182 h 458"/>
                <a:gd name="T60" fmla="*/ 267 w 394"/>
                <a:gd name="T61" fmla="*/ 182 h 458"/>
                <a:gd name="T62" fmla="*/ 246 w 394"/>
                <a:gd name="T63" fmla="*/ 221 h 458"/>
                <a:gd name="T64" fmla="*/ 244 w 394"/>
                <a:gd name="T65" fmla="*/ 272 h 458"/>
                <a:gd name="T66" fmla="*/ 257 w 394"/>
                <a:gd name="T67" fmla="*/ 290 h 458"/>
                <a:gd name="T68" fmla="*/ 367 w 394"/>
                <a:gd name="T69" fmla="*/ 261 h 458"/>
                <a:gd name="T70" fmla="*/ 391 w 394"/>
                <a:gd name="T71" fmla="*/ 226 h 458"/>
                <a:gd name="T72" fmla="*/ 366 w 394"/>
                <a:gd name="T73" fmla="*/ 171 h 458"/>
                <a:gd name="T74" fmla="*/ 351 w 394"/>
                <a:gd name="T75" fmla="*/ 201 h 458"/>
                <a:gd name="T76" fmla="*/ 287 w 394"/>
                <a:gd name="T77" fmla="*/ 143 h 458"/>
                <a:gd name="T78" fmla="*/ 314 w 394"/>
                <a:gd name="T79" fmla="*/ 146 h 458"/>
                <a:gd name="T80" fmla="*/ 288 w 394"/>
                <a:gd name="T81" fmla="*/ 48 h 458"/>
                <a:gd name="T82" fmla="*/ 207 w 394"/>
                <a:gd name="T83" fmla="*/ 18 h 458"/>
                <a:gd name="T84" fmla="*/ 186 w 394"/>
                <a:gd name="T85" fmla="*/ 18 h 458"/>
                <a:gd name="T86" fmla="*/ 112 w 394"/>
                <a:gd name="T8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4" h="458">
                  <a:moveTo>
                    <a:pt x="88" y="446"/>
                  </a:moveTo>
                  <a:cubicBezTo>
                    <a:pt x="84" y="446"/>
                    <a:pt x="80" y="447"/>
                    <a:pt x="76" y="447"/>
                  </a:cubicBezTo>
                  <a:cubicBezTo>
                    <a:pt x="76" y="447"/>
                    <a:pt x="76" y="447"/>
                    <a:pt x="76" y="447"/>
                  </a:cubicBezTo>
                  <a:cubicBezTo>
                    <a:pt x="76" y="447"/>
                    <a:pt x="76" y="447"/>
                    <a:pt x="76" y="447"/>
                  </a:cubicBezTo>
                  <a:cubicBezTo>
                    <a:pt x="78" y="450"/>
                    <a:pt x="81" y="452"/>
                    <a:pt x="84" y="455"/>
                  </a:cubicBezTo>
                  <a:cubicBezTo>
                    <a:pt x="84" y="455"/>
                    <a:pt x="84" y="455"/>
                    <a:pt x="84" y="455"/>
                  </a:cubicBezTo>
                  <a:cubicBezTo>
                    <a:pt x="86" y="456"/>
                    <a:pt x="87" y="457"/>
                    <a:pt x="88" y="458"/>
                  </a:cubicBezTo>
                  <a:cubicBezTo>
                    <a:pt x="88" y="446"/>
                    <a:pt x="88" y="446"/>
                    <a:pt x="88" y="446"/>
                  </a:cubicBezTo>
                  <a:moveTo>
                    <a:pt x="0" y="292"/>
                  </a:moveTo>
                  <a:cubicBezTo>
                    <a:pt x="0" y="295"/>
                    <a:pt x="1" y="297"/>
                    <a:pt x="1" y="299"/>
                  </a:cubicBezTo>
                  <a:cubicBezTo>
                    <a:pt x="5" y="315"/>
                    <a:pt x="9" y="331"/>
                    <a:pt x="14" y="346"/>
                  </a:cubicBezTo>
                  <a:cubicBezTo>
                    <a:pt x="27" y="385"/>
                    <a:pt x="47" y="420"/>
                    <a:pt x="75" y="447"/>
                  </a:cubicBezTo>
                  <a:cubicBezTo>
                    <a:pt x="36" y="411"/>
                    <a:pt x="14" y="352"/>
                    <a:pt x="3" y="296"/>
                  </a:cubicBezTo>
                  <a:cubicBezTo>
                    <a:pt x="2" y="295"/>
                    <a:pt x="1" y="294"/>
                    <a:pt x="0" y="292"/>
                  </a:cubicBezTo>
                  <a:moveTo>
                    <a:pt x="281" y="280"/>
                  </a:moveTo>
                  <a:cubicBezTo>
                    <a:pt x="279" y="280"/>
                    <a:pt x="277" y="280"/>
                    <a:pt x="276" y="278"/>
                  </a:cubicBezTo>
                  <a:cubicBezTo>
                    <a:pt x="270" y="269"/>
                    <a:pt x="277" y="256"/>
                    <a:pt x="277" y="256"/>
                  </a:cubicBezTo>
                  <a:cubicBezTo>
                    <a:pt x="277" y="256"/>
                    <a:pt x="284" y="268"/>
                    <a:pt x="293" y="273"/>
                  </a:cubicBezTo>
                  <a:cubicBezTo>
                    <a:pt x="293" y="273"/>
                    <a:pt x="286" y="280"/>
                    <a:pt x="281" y="280"/>
                  </a:cubicBezTo>
                  <a:moveTo>
                    <a:pt x="157" y="277"/>
                  </a:moveTo>
                  <a:cubicBezTo>
                    <a:pt x="152" y="277"/>
                    <a:pt x="145" y="270"/>
                    <a:pt x="145" y="270"/>
                  </a:cubicBezTo>
                  <a:cubicBezTo>
                    <a:pt x="153" y="265"/>
                    <a:pt x="160" y="252"/>
                    <a:pt x="160" y="252"/>
                  </a:cubicBezTo>
                  <a:cubicBezTo>
                    <a:pt x="160" y="252"/>
                    <a:pt x="168" y="265"/>
                    <a:pt x="163" y="274"/>
                  </a:cubicBezTo>
                  <a:cubicBezTo>
                    <a:pt x="161" y="276"/>
                    <a:pt x="159" y="277"/>
                    <a:pt x="157" y="277"/>
                  </a:cubicBezTo>
                  <a:moveTo>
                    <a:pt x="306" y="262"/>
                  </a:moveTo>
                  <a:cubicBezTo>
                    <a:pt x="295" y="262"/>
                    <a:pt x="286" y="253"/>
                    <a:pt x="286" y="242"/>
                  </a:cubicBezTo>
                  <a:cubicBezTo>
                    <a:pt x="286" y="231"/>
                    <a:pt x="295" y="222"/>
                    <a:pt x="306" y="222"/>
                  </a:cubicBezTo>
                  <a:cubicBezTo>
                    <a:pt x="317" y="222"/>
                    <a:pt x="326" y="231"/>
                    <a:pt x="326" y="242"/>
                  </a:cubicBezTo>
                  <a:cubicBezTo>
                    <a:pt x="326" y="253"/>
                    <a:pt x="317" y="262"/>
                    <a:pt x="306" y="262"/>
                  </a:cubicBezTo>
                  <a:moveTo>
                    <a:pt x="127" y="262"/>
                  </a:moveTo>
                  <a:cubicBezTo>
                    <a:pt x="127" y="262"/>
                    <a:pt x="126" y="262"/>
                    <a:pt x="125" y="262"/>
                  </a:cubicBezTo>
                  <a:cubicBezTo>
                    <a:pt x="114" y="261"/>
                    <a:pt x="106" y="251"/>
                    <a:pt x="108" y="240"/>
                  </a:cubicBezTo>
                  <a:cubicBezTo>
                    <a:pt x="109" y="230"/>
                    <a:pt x="117" y="222"/>
                    <a:pt x="127" y="222"/>
                  </a:cubicBezTo>
                  <a:cubicBezTo>
                    <a:pt x="128" y="222"/>
                    <a:pt x="129" y="222"/>
                    <a:pt x="129" y="222"/>
                  </a:cubicBezTo>
                  <a:cubicBezTo>
                    <a:pt x="140" y="223"/>
                    <a:pt x="148" y="233"/>
                    <a:pt x="147" y="244"/>
                  </a:cubicBezTo>
                  <a:cubicBezTo>
                    <a:pt x="146" y="254"/>
                    <a:pt x="137" y="262"/>
                    <a:pt x="127" y="262"/>
                  </a:cubicBezTo>
                  <a:moveTo>
                    <a:pt x="89" y="201"/>
                  </a:moveTo>
                  <a:cubicBezTo>
                    <a:pt x="75" y="201"/>
                    <a:pt x="64" y="198"/>
                    <a:pt x="65" y="189"/>
                  </a:cubicBezTo>
                  <a:cubicBezTo>
                    <a:pt x="65" y="172"/>
                    <a:pt x="87" y="163"/>
                    <a:pt x="100" y="157"/>
                  </a:cubicBezTo>
                  <a:cubicBezTo>
                    <a:pt x="106" y="154"/>
                    <a:pt x="116" y="149"/>
                    <a:pt x="126" y="146"/>
                  </a:cubicBezTo>
                  <a:cubicBezTo>
                    <a:pt x="133" y="144"/>
                    <a:pt x="139" y="142"/>
                    <a:pt x="145" y="142"/>
                  </a:cubicBezTo>
                  <a:cubicBezTo>
                    <a:pt x="148" y="142"/>
                    <a:pt x="151" y="142"/>
                    <a:pt x="154" y="143"/>
                  </a:cubicBezTo>
                  <a:cubicBezTo>
                    <a:pt x="164" y="148"/>
                    <a:pt x="172" y="163"/>
                    <a:pt x="167" y="174"/>
                  </a:cubicBezTo>
                  <a:cubicBezTo>
                    <a:pt x="161" y="187"/>
                    <a:pt x="118" y="201"/>
                    <a:pt x="89" y="201"/>
                  </a:cubicBezTo>
                  <a:moveTo>
                    <a:pt x="112" y="0"/>
                  </a:moveTo>
                  <a:cubicBezTo>
                    <a:pt x="114" y="17"/>
                    <a:pt x="111" y="36"/>
                    <a:pt x="100" y="51"/>
                  </a:cubicBezTo>
                  <a:cubicBezTo>
                    <a:pt x="86" y="70"/>
                    <a:pt x="62" y="82"/>
                    <a:pt x="49" y="102"/>
                  </a:cubicBezTo>
                  <a:cubicBezTo>
                    <a:pt x="36" y="122"/>
                    <a:pt x="36" y="146"/>
                    <a:pt x="31" y="168"/>
                  </a:cubicBezTo>
                  <a:cubicBezTo>
                    <a:pt x="30" y="173"/>
                    <a:pt x="29" y="178"/>
                    <a:pt x="27" y="182"/>
                  </a:cubicBezTo>
                  <a:cubicBezTo>
                    <a:pt x="28" y="191"/>
                    <a:pt x="26" y="201"/>
                    <a:pt x="25" y="210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29" y="268"/>
                    <a:pt x="50" y="264"/>
                    <a:pt x="74" y="264"/>
                  </a:cubicBezTo>
                  <a:cubicBezTo>
                    <a:pt x="99" y="264"/>
                    <a:pt x="122" y="274"/>
                    <a:pt x="138" y="290"/>
                  </a:cubicBezTo>
                  <a:cubicBezTo>
                    <a:pt x="249" y="290"/>
                    <a:pt x="249" y="290"/>
                    <a:pt x="249" y="290"/>
                  </a:cubicBezTo>
                  <a:cubicBezTo>
                    <a:pt x="247" y="288"/>
                    <a:pt x="246" y="286"/>
                    <a:pt x="245" y="285"/>
                  </a:cubicBezTo>
                  <a:cubicBezTo>
                    <a:pt x="243" y="282"/>
                    <a:pt x="241" y="278"/>
                    <a:pt x="239" y="275"/>
                  </a:cubicBezTo>
                  <a:cubicBezTo>
                    <a:pt x="237" y="271"/>
                    <a:pt x="236" y="268"/>
                    <a:pt x="235" y="264"/>
                  </a:cubicBezTo>
                  <a:cubicBezTo>
                    <a:pt x="233" y="256"/>
                    <a:pt x="233" y="249"/>
                    <a:pt x="234" y="241"/>
                  </a:cubicBezTo>
                  <a:cubicBezTo>
                    <a:pt x="235" y="233"/>
                    <a:pt x="238" y="226"/>
                    <a:pt x="241" y="219"/>
                  </a:cubicBezTo>
                  <a:cubicBezTo>
                    <a:pt x="247" y="206"/>
                    <a:pt x="256" y="194"/>
                    <a:pt x="265" y="182"/>
                  </a:cubicBezTo>
                  <a:cubicBezTo>
                    <a:pt x="265" y="182"/>
                    <a:pt x="265" y="181"/>
                    <a:pt x="266" y="181"/>
                  </a:cubicBezTo>
                  <a:cubicBezTo>
                    <a:pt x="266" y="181"/>
                    <a:pt x="267" y="181"/>
                    <a:pt x="267" y="182"/>
                  </a:cubicBezTo>
                  <a:cubicBezTo>
                    <a:pt x="268" y="182"/>
                    <a:pt x="268" y="183"/>
                    <a:pt x="267" y="184"/>
                  </a:cubicBezTo>
                  <a:cubicBezTo>
                    <a:pt x="259" y="196"/>
                    <a:pt x="251" y="208"/>
                    <a:pt x="246" y="221"/>
                  </a:cubicBezTo>
                  <a:cubicBezTo>
                    <a:pt x="240" y="234"/>
                    <a:pt x="238" y="249"/>
                    <a:pt x="241" y="262"/>
                  </a:cubicBezTo>
                  <a:cubicBezTo>
                    <a:pt x="242" y="266"/>
                    <a:pt x="243" y="269"/>
                    <a:pt x="244" y="272"/>
                  </a:cubicBezTo>
                  <a:cubicBezTo>
                    <a:pt x="246" y="275"/>
                    <a:pt x="248" y="278"/>
                    <a:pt x="250" y="281"/>
                  </a:cubicBezTo>
                  <a:cubicBezTo>
                    <a:pt x="252" y="284"/>
                    <a:pt x="255" y="287"/>
                    <a:pt x="257" y="290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17" y="272"/>
                    <a:pt x="341" y="261"/>
                    <a:pt x="367" y="261"/>
                  </a:cubicBezTo>
                  <a:cubicBezTo>
                    <a:pt x="371" y="261"/>
                    <a:pt x="374" y="261"/>
                    <a:pt x="378" y="262"/>
                  </a:cubicBezTo>
                  <a:cubicBezTo>
                    <a:pt x="384" y="250"/>
                    <a:pt x="389" y="239"/>
                    <a:pt x="391" y="226"/>
                  </a:cubicBezTo>
                  <a:cubicBezTo>
                    <a:pt x="394" y="209"/>
                    <a:pt x="391" y="190"/>
                    <a:pt x="378" y="178"/>
                  </a:cubicBezTo>
                  <a:cubicBezTo>
                    <a:pt x="375" y="175"/>
                    <a:pt x="371" y="173"/>
                    <a:pt x="366" y="171"/>
                  </a:cubicBezTo>
                  <a:cubicBezTo>
                    <a:pt x="372" y="176"/>
                    <a:pt x="376" y="182"/>
                    <a:pt x="376" y="189"/>
                  </a:cubicBezTo>
                  <a:cubicBezTo>
                    <a:pt x="376" y="198"/>
                    <a:pt x="366" y="201"/>
                    <a:pt x="351" y="201"/>
                  </a:cubicBezTo>
                  <a:cubicBezTo>
                    <a:pt x="323" y="201"/>
                    <a:pt x="279" y="187"/>
                    <a:pt x="273" y="174"/>
                  </a:cubicBezTo>
                  <a:cubicBezTo>
                    <a:pt x="269" y="163"/>
                    <a:pt x="276" y="148"/>
                    <a:pt x="287" y="143"/>
                  </a:cubicBezTo>
                  <a:cubicBezTo>
                    <a:pt x="289" y="142"/>
                    <a:pt x="292" y="142"/>
                    <a:pt x="295" y="142"/>
                  </a:cubicBezTo>
                  <a:cubicBezTo>
                    <a:pt x="301" y="142"/>
                    <a:pt x="308" y="144"/>
                    <a:pt x="314" y="146"/>
                  </a:cubicBezTo>
                  <a:cubicBezTo>
                    <a:pt x="306" y="134"/>
                    <a:pt x="303" y="119"/>
                    <a:pt x="302" y="104"/>
                  </a:cubicBezTo>
                  <a:cubicBezTo>
                    <a:pt x="300" y="85"/>
                    <a:pt x="299" y="64"/>
                    <a:pt x="288" y="48"/>
                  </a:cubicBezTo>
                  <a:cubicBezTo>
                    <a:pt x="275" y="28"/>
                    <a:pt x="250" y="20"/>
                    <a:pt x="226" y="18"/>
                  </a:cubicBezTo>
                  <a:cubicBezTo>
                    <a:pt x="220" y="18"/>
                    <a:pt x="214" y="18"/>
                    <a:pt x="207" y="18"/>
                  </a:cubicBezTo>
                  <a:cubicBezTo>
                    <a:pt x="204" y="18"/>
                    <a:pt x="200" y="18"/>
                    <a:pt x="197" y="18"/>
                  </a:cubicBezTo>
                  <a:cubicBezTo>
                    <a:pt x="193" y="18"/>
                    <a:pt x="190" y="18"/>
                    <a:pt x="186" y="18"/>
                  </a:cubicBezTo>
                  <a:cubicBezTo>
                    <a:pt x="176" y="18"/>
                    <a:pt x="165" y="18"/>
                    <a:pt x="155" y="16"/>
                  </a:cubicBezTo>
                  <a:cubicBezTo>
                    <a:pt x="140" y="13"/>
                    <a:pt x="125" y="8"/>
                    <a:pt x="112" y="0"/>
                  </a:cubicBezTo>
                </a:path>
              </a:pathLst>
            </a:custGeom>
            <a:solidFill>
              <a:srgbClr val="FCB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7D08EFC-7D68-4DB3-96FE-9DD086D04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501" y="3073400"/>
              <a:ext cx="182563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图片 70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3D4EFF-02AD-46E3-87A4-3819EFE3B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963" y="3479800"/>
              <a:ext cx="11113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图片 7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387DD80-0CEE-4C03-913A-B0F62C053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213" y="3076575"/>
              <a:ext cx="309563" cy="4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íś1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C4156C8-850B-4759-B756-A4C998B8D878}"/>
                </a:ext>
              </a:extLst>
            </p:cNvPr>
            <p:cNvSpPr/>
            <p:nvPr/>
          </p:nvSpPr>
          <p:spPr bwMode="auto">
            <a:xfrm>
              <a:off x="5997576" y="2995613"/>
              <a:ext cx="90488" cy="87313"/>
            </a:xfrm>
            <a:custGeom>
              <a:avLst/>
              <a:gdLst>
                <a:gd name="T0" fmla="*/ 21 w 42"/>
                <a:gd name="T1" fmla="*/ 0 h 40"/>
                <a:gd name="T2" fmla="*/ 2 w 42"/>
                <a:gd name="T3" fmla="*/ 18 h 40"/>
                <a:gd name="T4" fmla="*/ 19 w 42"/>
                <a:gd name="T5" fmla="*/ 40 h 40"/>
                <a:gd name="T6" fmla="*/ 21 w 42"/>
                <a:gd name="T7" fmla="*/ 40 h 40"/>
                <a:gd name="T8" fmla="*/ 41 w 42"/>
                <a:gd name="T9" fmla="*/ 22 h 40"/>
                <a:gd name="T10" fmla="*/ 23 w 42"/>
                <a:gd name="T11" fmla="*/ 0 h 40"/>
                <a:gd name="T12" fmla="*/ 21 w 4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21" y="0"/>
                  </a:moveTo>
                  <a:cubicBezTo>
                    <a:pt x="11" y="0"/>
                    <a:pt x="3" y="8"/>
                    <a:pt x="2" y="18"/>
                  </a:cubicBezTo>
                  <a:cubicBezTo>
                    <a:pt x="0" y="29"/>
                    <a:pt x="8" y="39"/>
                    <a:pt x="19" y="40"/>
                  </a:cubicBezTo>
                  <a:cubicBezTo>
                    <a:pt x="20" y="40"/>
                    <a:pt x="21" y="40"/>
                    <a:pt x="21" y="40"/>
                  </a:cubicBezTo>
                  <a:cubicBezTo>
                    <a:pt x="31" y="40"/>
                    <a:pt x="40" y="32"/>
                    <a:pt x="41" y="22"/>
                  </a:cubicBezTo>
                  <a:cubicBezTo>
                    <a:pt x="42" y="11"/>
                    <a:pt x="34" y="1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rgbClr val="251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ïṥ1i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47ACF2-99F6-4907-AF3B-63A030F5321C}"/>
                </a:ext>
              </a:extLst>
            </p:cNvPr>
            <p:cNvSpPr/>
            <p:nvPr/>
          </p:nvSpPr>
          <p:spPr bwMode="auto">
            <a:xfrm>
              <a:off x="6389688" y="2995613"/>
              <a:ext cx="85725" cy="87313"/>
            </a:xfrm>
            <a:prstGeom prst="ellipse">
              <a:avLst/>
            </a:prstGeom>
            <a:solidFill>
              <a:srgbClr val="251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8D747B6-DB26-4A49-B08A-AF40861D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5238" y="3060700"/>
              <a:ext cx="61913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图片 75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A5F644-855B-4456-A83B-8DF51AE77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776" y="3059113"/>
              <a:ext cx="60325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íṣl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D3AA9E9-E3AF-4DF6-9C87-E06B3CA11919}"/>
                </a:ext>
              </a:extLst>
            </p:cNvPr>
            <p:cNvSpPr/>
            <p:nvPr/>
          </p:nvSpPr>
          <p:spPr bwMode="auto">
            <a:xfrm>
              <a:off x="5905501" y="2820988"/>
              <a:ext cx="234950" cy="128588"/>
            </a:xfrm>
            <a:custGeom>
              <a:avLst/>
              <a:gdLst>
                <a:gd name="T0" fmla="*/ 81 w 108"/>
                <a:gd name="T1" fmla="*/ 0 h 59"/>
                <a:gd name="T2" fmla="*/ 62 w 108"/>
                <a:gd name="T3" fmla="*/ 4 h 59"/>
                <a:gd name="T4" fmla="*/ 36 w 108"/>
                <a:gd name="T5" fmla="*/ 15 h 59"/>
                <a:gd name="T6" fmla="*/ 1 w 108"/>
                <a:gd name="T7" fmla="*/ 47 h 59"/>
                <a:gd name="T8" fmla="*/ 25 w 108"/>
                <a:gd name="T9" fmla="*/ 59 h 59"/>
                <a:gd name="T10" fmla="*/ 103 w 108"/>
                <a:gd name="T11" fmla="*/ 32 h 59"/>
                <a:gd name="T12" fmla="*/ 90 w 108"/>
                <a:gd name="T13" fmla="*/ 1 h 59"/>
                <a:gd name="T14" fmla="*/ 81 w 108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59">
                  <a:moveTo>
                    <a:pt x="81" y="0"/>
                  </a:moveTo>
                  <a:cubicBezTo>
                    <a:pt x="75" y="0"/>
                    <a:pt x="69" y="2"/>
                    <a:pt x="62" y="4"/>
                  </a:cubicBezTo>
                  <a:cubicBezTo>
                    <a:pt x="52" y="7"/>
                    <a:pt x="42" y="12"/>
                    <a:pt x="36" y="15"/>
                  </a:cubicBezTo>
                  <a:cubicBezTo>
                    <a:pt x="23" y="21"/>
                    <a:pt x="1" y="30"/>
                    <a:pt x="1" y="47"/>
                  </a:cubicBezTo>
                  <a:cubicBezTo>
                    <a:pt x="0" y="56"/>
                    <a:pt x="11" y="59"/>
                    <a:pt x="25" y="59"/>
                  </a:cubicBezTo>
                  <a:cubicBezTo>
                    <a:pt x="54" y="59"/>
                    <a:pt x="97" y="45"/>
                    <a:pt x="103" y="32"/>
                  </a:cubicBezTo>
                  <a:cubicBezTo>
                    <a:pt x="108" y="21"/>
                    <a:pt x="100" y="6"/>
                    <a:pt x="90" y="1"/>
                  </a:cubicBezTo>
                  <a:cubicBezTo>
                    <a:pt x="87" y="0"/>
                    <a:pt x="84" y="0"/>
                    <a:pt x="81" y="0"/>
                  </a:cubicBezTo>
                </a:path>
              </a:pathLst>
            </a:custGeom>
            <a:solidFill>
              <a:srgbClr val="251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í$ḷ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3ADA9D-453C-4737-91C9-E45BF50B651A}"/>
                </a:ext>
              </a:extLst>
            </p:cNvPr>
            <p:cNvSpPr/>
            <p:nvPr/>
          </p:nvSpPr>
          <p:spPr bwMode="auto">
            <a:xfrm>
              <a:off x="6351588" y="2820988"/>
              <a:ext cx="233363" cy="128588"/>
            </a:xfrm>
            <a:custGeom>
              <a:avLst/>
              <a:gdLst>
                <a:gd name="T0" fmla="*/ 26 w 107"/>
                <a:gd name="T1" fmla="*/ 0 h 59"/>
                <a:gd name="T2" fmla="*/ 18 w 107"/>
                <a:gd name="T3" fmla="*/ 1 h 59"/>
                <a:gd name="T4" fmla="*/ 4 w 107"/>
                <a:gd name="T5" fmla="*/ 32 h 59"/>
                <a:gd name="T6" fmla="*/ 82 w 107"/>
                <a:gd name="T7" fmla="*/ 59 h 59"/>
                <a:gd name="T8" fmla="*/ 107 w 107"/>
                <a:gd name="T9" fmla="*/ 47 h 59"/>
                <a:gd name="T10" fmla="*/ 97 w 107"/>
                <a:gd name="T11" fmla="*/ 29 h 59"/>
                <a:gd name="T12" fmla="*/ 56 w 107"/>
                <a:gd name="T13" fmla="*/ 14 h 59"/>
                <a:gd name="T14" fmla="*/ 45 w 107"/>
                <a:gd name="T15" fmla="*/ 4 h 59"/>
                <a:gd name="T16" fmla="*/ 26 w 107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59">
                  <a:moveTo>
                    <a:pt x="26" y="0"/>
                  </a:moveTo>
                  <a:cubicBezTo>
                    <a:pt x="23" y="0"/>
                    <a:pt x="20" y="0"/>
                    <a:pt x="18" y="1"/>
                  </a:cubicBezTo>
                  <a:cubicBezTo>
                    <a:pt x="7" y="6"/>
                    <a:pt x="0" y="21"/>
                    <a:pt x="4" y="32"/>
                  </a:cubicBezTo>
                  <a:cubicBezTo>
                    <a:pt x="10" y="45"/>
                    <a:pt x="54" y="59"/>
                    <a:pt x="82" y="59"/>
                  </a:cubicBezTo>
                  <a:cubicBezTo>
                    <a:pt x="97" y="59"/>
                    <a:pt x="107" y="56"/>
                    <a:pt x="107" y="47"/>
                  </a:cubicBezTo>
                  <a:cubicBezTo>
                    <a:pt x="107" y="40"/>
                    <a:pt x="103" y="34"/>
                    <a:pt x="97" y="29"/>
                  </a:cubicBezTo>
                  <a:cubicBezTo>
                    <a:pt x="84" y="24"/>
                    <a:pt x="68" y="23"/>
                    <a:pt x="56" y="14"/>
                  </a:cubicBezTo>
                  <a:cubicBezTo>
                    <a:pt x="52" y="11"/>
                    <a:pt x="48" y="8"/>
                    <a:pt x="45" y="4"/>
                  </a:cubicBezTo>
                  <a:cubicBezTo>
                    <a:pt x="39" y="2"/>
                    <a:pt x="32" y="0"/>
                    <a:pt x="26" y="0"/>
                  </a:cubicBezTo>
                </a:path>
              </a:pathLst>
            </a:custGeom>
            <a:solidFill>
              <a:srgbClr val="251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ïṥl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161D8A1-1206-4C91-B17B-617AEFAFEC2D}"/>
                </a:ext>
              </a:extLst>
            </p:cNvPr>
            <p:cNvSpPr/>
            <p:nvPr/>
          </p:nvSpPr>
          <p:spPr bwMode="auto">
            <a:xfrm>
              <a:off x="6273801" y="2906713"/>
              <a:ext cx="76200" cy="236538"/>
            </a:xfrm>
            <a:custGeom>
              <a:avLst/>
              <a:gdLst>
                <a:gd name="T0" fmla="*/ 33 w 35"/>
                <a:gd name="T1" fmla="*/ 0 h 109"/>
                <a:gd name="T2" fmla="*/ 32 w 35"/>
                <a:gd name="T3" fmla="*/ 1 h 109"/>
                <a:gd name="T4" fmla="*/ 8 w 35"/>
                <a:gd name="T5" fmla="*/ 38 h 109"/>
                <a:gd name="T6" fmla="*/ 1 w 35"/>
                <a:gd name="T7" fmla="*/ 60 h 109"/>
                <a:gd name="T8" fmla="*/ 2 w 35"/>
                <a:gd name="T9" fmla="*/ 83 h 109"/>
                <a:gd name="T10" fmla="*/ 6 w 35"/>
                <a:gd name="T11" fmla="*/ 94 h 109"/>
                <a:gd name="T12" fmla="*/ 12 w 35"/>
                <a:gd name="T13" fmla="*/ 104 h 109"/>
                <a:gd name="T14" fmla="*/ 16 w 35"/>
                <a:gd name="T15" fmla="*/ 109 h 109"/>
                <a:gd name="T16" fmla="*/ 24 w 35"/>
                <a:gd name="T17" fmla="*/ 109 h 109"/>
                <a:gd name="T18" fmla="*/ 17 w 35"/>
                <a:gd name="T19" fmla="*/ 100 h 109"/>
                <a:gd name="T20" fmla="*/ 11 w 35"/>
                <a:gd name="T21" fmla="*/ 91 h 109"/>
                <a:gd name="T22" fmla="*/ 8 w 35"/>
                <a:gd name="T23" fmla="*/ 81 h 109"/>
                <a:gd name="T24" fmla="*/ 13 w 35"/>
                <a:gd name="T25" fmla="*/ 40 h 109"/>
                <a:gd name="T26" fmla="*/ 34 w 35"/>
                <a:gd name="T27" fmla="*/ 3 h 109"/>
                <a:gd name="T28" fmla="*/ 34 w 35"/>
                <a:gd name="T29" fmla="*/ 1 h 109"/>
                <a:gd name="T30" fmla="*/ 33 w 35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09">
                  <a:moveTo>
                    <a:pt x="33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23" y="13"/>
                    <a:pt x="14" y="25"/>
                    <a:pt x="8" y="38"/>
                  </a:cubicBezTo>
                  <a:cubicBezTo>
                    <a:pt x="5" y="45"/>
                    <a:pt x="2" y="52"/>
                    <a:pt x="1" y="60"/>
                  </a:cubicBezTo>
                  <a:cubicBezTo>
                    <a:pt x="0" y="68"/>
                    <a:pt x="0" y="75"/>
                    <a:pt x="2" y="83"/>
                  </a:cubicBezTo>
                  <a:cubicBezTo>
                    <a:pt x="3" y="87"/>
                    <a:pt x="4" y="90"/>
                    <a:pt x="6" y="94"/>
                  </a:cubicBezTo>
                  <a:cubicBezTo>
                    <a:pt x="8" y="97"/>
                    <a:pt x="10" y="101"/>
                    <a:pt x="12" y="104"/>
                  </a:cubicBezTo>
                  <a:cubicBezTo>
                    <a:pt x="13" y="105"/>
                    <a:pt x="14" y="107"/>
                    <a:pt x="16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6"/>
                    <a:pt x="19" y="103"/>
                    <a:pt x="17" y="100"/>
                  </a:cubicBezTo>
                  <a:cubicBezTo>
                    <a:pt x="15" y="97"/>
                    <a:pt x="13" y="94"/>
                    <a:pt x="11" y="91"/>
                  </a:cubicBezTo>
                  <a:cubicBezTo>
                    <a:pt x="10" y="88"/>
                    <a:pt x="9" y="85"/>
                    <a:pt x="8" y="81"/>
                  </a:cubicBezTo>
                  <a:cubicBezTo>
                    <a:pt x="5" y="68"/>
                    <a:pt x="7" y="53"/>
                    <a:pt x="13" y="40"/>
                  </a:cubicBezTo>
                  <a:cubicBezTo>
                    <a:pt x="18" y="27"/>
                    <a:pt x="26" y="15"/>
                    <a:pt x="34" y="3"/>
                  </a:cubicBezTo>
                  <a:cubicBezTo>
                    <a:pt x="35" y="2"/>
                    <a:pt x="35" y="1"/>
                    <a:pt x="34" y="1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251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íṥḷí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0C2C07-A41A-4C7E-9204-EEB2C1BB912F}"/>
                </a:ext>
              </a:extLst>
            </p:cNvPr>
            <p:cNvSpPr/>
            <p:nvPr/>
          </p:nvSpPr>
          <p:spPr bwMode="auto">
            <a:xfrm>
              <a:off x="6537326" y="3497263"/>
              <a:ext cx="76200" cy="269875"/>
            </a:xfrm>
            <a:custGeom>
              <a:avLst/>
              <a:gdLst>
                <a:gd name="T0" fmla="*/ 0 w 35"/>
                <a:gd name="T1" fmla="*/ 0 h 124"/>
                <a:gd name="T2" fmla="*/ 0 w 35"/>
                <a:gd name="T3" fmla="*/ 124 h 124"/>
                <a:gd name="T4" fmla="*/ 30 w 35"/>
                <a:gd name="T5" fmla="*/ 69 h 124"/>
                <a:gd name="T6" fmla="*/ 24 w 35"/>
                <a:gd name="T7" fmla="*/ 31 h 124"/>
                <a:gd name="T8" fmla="*/ 0 w 3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24">
                  <a:moveTo>
                    <a:pt x="0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10" y="106"/>
                    <a:pt x="21" y="88"/>
                    <a:pt x="30" y="69"/>
                  </a:cubicBezTo>
                  <a:cubicBezTo>
                    <a:pt x="35" y="57"/>
                    <a:pt x="31" y="42"/>
                    <a:pt x="24" y="31"/>
                  </a:cubicBezTo>
                  <a:cubicBezTo>
                    <a:pt x="18" y="19"/>
                    <a:pt x="8" y="10"/>
                    <a:pt x="0" y="0"/>
                  </a:cubicBezTo>
                </a:path>
              </a:pathLst>
            </a:custGeom>
            <a:solidFill>
              <a:srgbClr val="D08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ïSľî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C8FDEC-68A8-460C-81F8-1502799D63AA}"/>
                </a:ext>
              </a:extLst>
            </p:cNvPr>
            <p:cNvSpPr/>
            <p:nvPr/>
          </p:nvSpPr>
          <p:spPr bwMode="auto">
            <a:xfrm>
              <a:off x="5602288" y="2181225"/>
              <a:ext cx="1487488" cy="1627188"/>
            </a:xfrm>
            <a:custGeom>
              <a:avLst/>
              <a:gdLst>
                <a:gd name="T0" fmla="*/ 312 w 683"/>
                <a:gd name="T1" fmla="*/ 0 h 747"/>
                <a:gd name="T2" fmla="*/ 210 w 683"/>
                <a:gd name="T3" fmla="*/ 12 h 747"/>
                <a:gd name="T4" fmla="*/ 188 w 683"/>
                <a:gd name="T5" fmla="*/ 17 h 747"/>
                <a:gd name="T6" fmla="*/ 151 w 683"/>
                <a:gd name="T7" fmla="*/ 36 h 747"/>
                <a:gd name="T8" fmla="*/ 136 w 683"/>
                <a:gd name="T9" fmla="*/ 73 h 747"/>
                <a:gd name="T10" fmla="*/ 138 w 683"/>
                <a:gd name="T11" fmla="*/ 91 h 747"/>
                <a:gd name="T12" fmla="*/ 139 w 683"/>
                <a:gd name="T13" fmla="*/ 95 h 747"/>
                <a:gd name="T14" fmla="*/ 128 w 683"/>
                <a:gd name="T15" fmla="*/ 86 h 747"/>
                <a:gd name="T16" fmla="*/ 125 w 683"/>
                <a:gd name="T17" fmla="*/ 84 h 747"/>
                <a:gd name="T18" fmla="*/ 122 w 683"/>
                <a:gd name="T19" fmla="*/ 84 h 747"/>
                <a:gd name="T20" fmla="*/ 58 w 683"/>
                <a:gd name="T21" fmla="*/ 141 h 747"/>
                <a:gd name="T22" fmla="*/ 27 w 683"/>
                <a:gd name="T23" fmla="*/ 228 h 747"/>
                <a:gd name="T24" fmla="*/ 5 w 683"/>
                <a:gd name="T25" fmla="*/ 281 h 747"/>
                <a:gd name="T26" fmla="*/ 37 w 683"/>
                <a:gd name="T27" fmla="*/ 358 h 747"/>
                <a:gd name="T28" fmla="*/ 49 w 683"/>
                <a:gd name="T29" fmla="*/ 365 h 747"/>
                <a:gd name="T30" fmla="*/ 51 w 683"/>
                <a:gd name="T31" fmla="*/ 388 h 747"/>
                <a:gd name="T32" fmla="*/ 62 w 683"/>
                <a:gd name="T33" fmla="*/ 422 h 747"/>
                <a:gd name="T34" fmla="*/ 75 w 683"/>
                <a:gd name="T35" fmla="*/ 444 h 747"/>
                <a:gd name="T36" fmla="*/ 78 w 683"/>
                <a:gd name="T37" fmla="*/ 448 h 747"/>
                <a:gd name="T38" fmla="*/ 80 w 683"/>
                <a:gd name="T39" fmla="*/ 452 h 747"/>
                <a:gd name="T40" fmla="*/ 82 w 683"/>
                <a:gd name="T41" fmla="*/ 453 h 747"/>
                <a:gd name="T42" fmla="*/ 84 w 683"/>
                <a:gd name="T43" fmla="*/ 451 h 747"/>
                <a:gd name="T44" fmla="*/ 87 w 683"/>
                <a:gd name="T45" fmla="*/ 432 h 747"/>
                <a:gd name="T46" fmla="*/ 100 w 683"/>
                <a:gd name="T47" fmla="*/ 362 h 747"/>
                <a:gd name="T48" fmla="*/ 102 w 683"/>
                <a:gd name="T49" fmla="*/ 334 h 747"/>
                <a:gd name="T50" fmla="*/ 106 w 683"/>
                <a:gd name="T51" fmla="*/ 320 h 747"/>
                <a:gd name="T52" fmla="*/ 124 w 683"/>
                <a:gd name="T53" fmla="*/ 254 h 747"/>
                <a:gd name="T54" fmla="*/ 175 w 683"/>
                <a:gd name="T55" fmla="*/ 203 h 747"/>
                <a:gd name="T56" fmla="*/ 187 w 683"/>
                <a:gd name="T57" fmla="*/ 152 h 747"/>
                <a:gd name="T58" fmla="*/ 230 w 683"/>
                <a:gd name="T59" fmla="*/ 168 h 747"/>
                <a:gd name="T60" fmla="*/ 261 w 683"/>
                <a:gd name="T61" fmla="*/ 170 h 747"/>
                <a:gd name="T62" fmla="*/ 272 w 683"/>
                <a:gd name="T63" fmla="*/ 170 h 747"/>
                <a:gd name="T64" fmla="*/ 282 w 683"/>
                <a:gd name="T65" fmla="*/ 170 h 747"/>
                <a:gd name="T66" fmla="*/ 301 w 683"/>
                <a:gd name="T67" fmla="*/ 170 h 747"/>
                <a:gd name="T68" fmla="*/ 363 w 683"/>
                <a:gd name="T69" fmla="*/ 200 h 747"/>
                <a:gd name="T70" fmla="*/ 377 w 683"/>
                <a:gd name="T71" fmla="*/ 256 h 747"/>
                <a:gd name="T72" fmla="*/ 389 w 683"/>
                <a:gd name="T73" fmla="*/ 298 h 747"/>
                <a:gd name="T74" fmla="*/ 400 w 683"/>
                <a:gd name="T75" fmla="*/ 308 h 747"/>
                <a:gd name="T76" fmla="*/ 441 w 683"/>
                <a:gd name="T77" fmla="*/ 323 h 747"/>
                <a:gd name="T78" fmla="*/ 453 w 683"/>
                <a:gd name="T79" fmla="*/ 330 h 747"/>
                <a:gd name="T80" fmla="*/ 466 w 683"/>
                <a:gd name="T81" fmla="*/ 378 h 747"/>
                <a:gd name="T82" fmla="*/ 453 w 683"/>
                <a:gd name="T83" fmla="*/ 414 h 747"/>
                <a:gd name="T84" fmla="*/ 426 w 683"/>
                <a:gd name="T85" fmla="*/ 457 h 747"/>
                <a:gd name="T86" fmla="*/ 429 w 683"/>
                <a:gd name="T87" fmla="*/ 468 h 747"/>
                <a:gd name="T88" fmla="*/ 429 w 683"/>
                <a:gd name="T89" fmla="*/ 604 h 747"/>
                <a:gd name="T90" fmla="*/ 453 w 683"/>
                <a:gd name="T91" fmla="*/ 635 h 747"/>
                <a:gd name="T92" fmla="*/ 459 w 683"/>
                <a:gd name="T93" fmla="*/ 673 h 747"/>
                <a:gd name="T94" fmla="*/ 429 w 683"/>
                <a:gd name="T95" fmla="*/ 728 h 747"/>
                <a:gd name="T96" fmla="*/ 429 w 683"/>
                <a:gd name="T97" fmla="*/ 732 h 747"/>
                <a:gd name="T98" fmla="*/ 442 w 683"/>
                <a:gd name="T99" fmla="*/ 747 h 747"/>
                <a:gd name="T100" fmla="*/ 657 w 683"/>
                <a:gd name="T101" fmla="*/ 464 h 747"/>
                <a:gd name="T102" fmla="*/ 668 w 683"/>
                <a:gd name="T103" fmla="*/ 429 h 747"/>
                <a:gd name="T104" fmla="*/ 679 w 683"/>
                <a:gd name="T105" fmla="*/ 384 h 747"/>
                <a:gd name="T106" fmla="*/ 682 w 683"/>
                <a:gd name="T107" fmla="*/ 361 h 747"/>
                <a:gd name="T108" fmla="*/ 660 w 683"/>
                <a:gd name="T109" fmla="*/ 277 h 747"/>
                <a:gd name="T110" fmla="*/ 608 w 683"/>
                <a:gd name="T111" fmla="*/ 224 h 747"/>
                <a:gd name="T112" fmla="*/ 556 w 683"/>
                <a:gd name="T113" fmla="*/ 117 h 747"/>
                <a:gd name="T114" fmla="*/ 490 w 683"/>
                <a:gd name="T115" fmla="*/ 44 h 747"/>
                <a:gd name="T116" fmla="*/ 438 w 683"/>
                <a:gd name="T117" fmla="*/ 20 h 747"/>
                <a:gd name="T118" fmla="*/ 378 w 683"/>
                <a:gd name="T119" fmla="*/ 5 h 747"/>
                <a:gd name="T120" fmla="*/ 312 w 683"/>
                <a:gd name="T121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3" h="747">
                  <a:moveTo>
                    <a:pt x="312" y="0"/>
                  </a:moveTo>
                  <a:cubicBezTo>
                    <a:pt x="278" y="0"/>
                    <a:pt x="243" y="4"/>
                    <a:pt x="210" y="12"/>
                  </a:cubicBezTo>
                  <a:cubicBezTo>
                    <a:pt x="202" y="13"/>
                    <a:pt x="195" y="15"/>
                    <a:pt x="188" y="17"/>
                  </a:cubicBezTo>
                  <a:cubicBezTo>
                    <a:pt x="174" y="21"/>
                    <a:pt x="160" y="26"/>
                    <a:pt x="151" y="36"/>
                  </a:cubicBezTo>
                  <a:cubicBezTo>
                    <a:pt x="141" y="46"/>
                    <a:pt x="137" y="59"/>
                    <a:pt x="136" y="73"/>
                  </a:cubicBezTo>
                  <a:cubicBezTo>
                    <a:pt x="136" y="79"/>
                    <a:pt x="136" y="85"/>
                    <a:pt x="138" y="91"/>
                  </a:cubicBezTo>
                  <a:cubicBezTo>
                    <a:pt x="138" y="93"/>
                    <a:pt x="138" y="94"/>
                    <a:pt x="139" y="95"/>
                  </a:cubicBezTo>
                  <a:cubicBezTo>
                    <a:pt x="135" y="92"/>
                    <a:pt x="131" y="89"/>
                    <a:pt x="128" y="86"/>
                  </a:cubicBezTo>
                  <a:cubicBezTo>
                    <a:pt x="127" y="85"/>
                    <a:pt x="126" y="84"/>
                    <a:pt x="125" y="84"/>
                  </a:cubicBezTo>
                  <a:cubicBezTo>
                    <a:pt x="124" y="84"/>
                    <a:pt x="123" y="84"/>
                    <a:pt x="122" y="84"/>
                  </a:cubicBezTo>
                  <a:cubicBezTo>
                    <a:pt x="93" y="87"/>
                    <a:pt x="70" y="114"/>
                    <a:pt x="58" y="141"/>
                  </a:cubicBezTo>
                  <a:cubicBezTo>
                    <a:pt x="45" y="169"/>
                    <a:pt x="40" y="200"/>
                    <a:pt x="27" y="228"/>
                  </a:cubicBezTo>
                  <a:cubicBezTo>
                    <a:pt x="20" y="245"/>
                    <a:pt x="9" y="262"/>
                    <a:pt x="5" y="281"/>
                  </a:cubicBezTo>
                  <a:cubicBezTo>
                    <a:pt x="0" y="309"/>
                    <a:pt x="14" y="341"/>
                    <a:pt x="37" y="358"/>
                  </a:cubicBezTo>
                  <a:cubicBezTo>
                    <a:pt x="41" y="360"/>
                    <a:pt x="45" y="363"/>
                    <a:pt x="49" y="365"/>
                  </a:cubicBezTo>
                  <a:cubicBezTo>
                    <a:pt x="49" y="373"/>
                    <a:pt x="50" y="381"/>
                    <a:pt x="51" y="388"/>
                  </a:cubicBezTo>
                  <a:cubicBezTo>
                    <a:pt x="53" y="400"/>
                    <a:pt x="58" y="411"/>
                    <a:pt x="62" y="422"/>
                  </a:cubicBezTo>
                  <a:cubicBezTo>
                    <a:pt x="63" y="424"/>
                    <a:pt x="70" y="435"/>
                    <a:pt x="75" y="444"/>
                  </a:cubicBezTo>
                  <a:cubicBezTo>
                    <a:pt x="76" y="446"/>
                    <a:pt x="77" y="447"/>
                    <a:pt x="78" y="448"/>
                  </a:cubicBezTo>
                  <a:cubicBezTo>
                    <a:pt x="78" y="450"/>
                    <a:pt x="79" y="451"/>
                    <a:pt x="80" y="452"/>
                  </a:cubicBezTo>
                  <a:cubicBezTo>
                    <a:pt x="80" y="453"/>
                    <a:pt x="81" y="453"/>
                    <a:pt x="82" y="453"/>
                  </a:cubicBezTo>
                  <a:cubicBezTo>
                    <a:pt x="83" y="453"/>
                    <a:pt x="84" y="452"/>
                    <a:pt x="84" y="451"/>
                  </a:cubicBezTo>
                  <a:cubicBezTo>
                    <a:pt x="87" y="432"/>
                    <a:pt x="87" y="432"/>
                    <a:pt x="87" y="432"/>
                  </a:cubicBezTo>
                  <a:cubicBezTo>
                    <a:pt x="100" y="362"/>
                    <a:pt x="100" y="362"/>
                    <a:pt x="100" y="362"/>
                  </a:cubicBezTo>
                  <a:cubicBezTo>
                    <a:pt x="101" y="353"/>
                    <a:pt x="103" y="343"/>
                    <a:pt x="102" y="334"/>
                  </a:cubicBezTo>
                  <a:cubicBezTo>
                    <a:pt x="104" y="330"/>
                    <a:pt x="105" y="325"/>
                    <a:pt x="106" y="320"/>
                  </a:cubicBezTo>
                  <a:cubicBezTo>
                    <a:pt x="111" y="298"/>
                    <a:pt x="111" y="274"/>
                    <a:pt x="124" y="254"/>
                  </a:cubicBezTo>
                  <a:cubicBezTo>
                    <a:pt x="137" y="234"/>
                    <a:pt x="161" y="222"/>
                    <a:pt x="175" y="203"/>
                  </a:cubicBezTo>
                  <a:cubicBezTo>
                    <a:pt x="186" y="188"/>
                    <a:pt x="189" y="169"/>
                    <a:pt x="187" y="152"/>
                  </a:cubicBezTo>
                  <a:cubicBezTo>
                    <a:pt x="200" y="160"/>
                    <a:pt x="215" y="165"/>
                    <a:pt x="230" y="168"/>
                  </a:cubicBezTo>
                  <a:cubicBezTo>
                    <a:pt x="240" y="170"/>
                    <a:pt x="251" y="170"/>
                    <a:pt x="261" y="170"/>
                  </a:cubicBezTo>
                  <a:cubicBezTo>
                    <a:pt x="265" y="170"/>
                    <a:pt x="268" y="170"/>
                    <a:pt x="272" y="170"/>
                  </a:cubicBezTo>
                  <a:cubicBezTo>
                    <a:pt x="275" y="170"/>
                    <a:pt x="279" y="170"/>
                    <a:pt x="282" y="170"/>
                  </a:cubicBezTo>
                  <a:cubicBezTo>
                    <a:pt x="289" y="170"/>
                    <a:pt x="295" y="170"/>
                    <a:pt x="301" y="170"/>
                  </a:cubicBezTo>
                  <a:cubicBezTo>
                    <a:pt x="325" y="172"/>
                    <a:pt x="350" y="180"/>
                    <a:pt x="363" y="200"/>
                  </a:cubicBezTo>
                  <a:cubicBezTo>
                    <a:pt x="374" y="216"/>
                    <a:pt x="375" y="237"/>
                    <a:pt x="377" y="256"/>
                  </a:cubicBezTo>
                  <a:cubicBezTo>
                    <a:pt x="378" y="271"/>
                    <a:pt x="381" y="286"/>
                    <a:pt x="389" y="298"/>
                  </a:cubicBezTo>
                  <a:cubicBezTo>
                    <a:pt x="392" y="302"/>
                    <a:pt x="396" y="305"/>
                    <a:pt x="400" y="308"/>
                  </a:cubicBezTo>
                  <a:cubicBezTo>
                    <a:pt x="412" y="317"/>
                    <a:pt x="428" y="318"/>
                    <a:pt x="441" y="323"/>
                  </a:cubicBezTo>
                  <a:cubicBezTo>
                    <a:pt x="446" y="325"/>
                    <a:pt x="450" y="327"/>
                    <a:pt x="453" y="330"/>
                  </a:cubicBezTo>
                  <a:cubicBezTo>
                    <a:pt x="466" y="342"/>
                    <a:pt x="469" y="361"/>
                    <a:pt x="466" y="378"/>
                  </a:cubicBezTo>
                  <a:cubicBezTo>
                    <a:pt x="464" y="391"/>
                    <a:pt x="459" y="402"/>
                    <a:pt x="453" y="414"/>
                  </a:cubicBezTo>
                  <a:cubicBezTo>
                    <a:pt x="445" y="428"/>
                    <a:pt x="435" y="442"/>
                    <a:pt x="426" y="457"/>
                  </a:cubicBezTo>
                  <a:cubicBezTo>
                    <a:pt x="428" y="460"/>
                    <a:pt x="429" y="464"/>
                    <a:pt x="429" y="468"/>
                  </a:cubicBezTo>
                  <a:cubicBezTo>
                    <a:pt x="429" y="604"/>
                    <a:pt x="429" y="604"/>
                    <a:pt x="429" y="604"/>
                  </a:cubicBezTo>
                  <a:cubicBezTo>
                    <a:pt x="437" y="614"/>
                    <a:pt x="447" y="623"/>
                    <a:pt x="453" y="635"/>
                  </a:cubicBezTo>
                  <a:cubicBezTo>
                    <a:pt x="460" y="646"/>
                    <a:pt x="464" y="661"/>
                    <a:pt x="459" y="673"/>
                  </a:cubicBezTo>
                  <a:cubicBezTo>
                    <a:pt x="450" y="692"/>
                    <a:pt x="439" y="710"/>
                    <a:pt x="429" y="728"/>
                  </a:cubicBezTo>
                  <a:cubicBezTo>
                    <a:pt x="429" y="732"/>
                    <a:pt x="429" y="732"/>
                    <a:pt x="429" y="732"/>
                  </a:cubicBezTo>
                  <a:cubicBezTo>
                    <a:pt x="433" y="737"/>
                    <a:pt x="438" y="742"/>
                    <a:pt x="442" y="747"/>
                  </a:cubicBezTo>
                  <a:cubicBezTo>
                    <a:pt x="657" y="464"/>
                    <a:pt x="657" y="464"/>
                    <a:pt x="657" y="464"/>
                  </a:cubicBezTo>
                  <a:cubicBezTo>
                    <a:pt x="660" y="452"/>
                    <a:pt x="664" y="440"/>
                    <a:pt x="668" y="429"/>
                  </a:cubicBezTo>
                  <a:cubicBezTo>
                    <a:pt x="673" y="414"/>
                    <a:pt x="677" y="399"/>
                    <a:pt x="679" y="384"/>
                  </a:cubicBezTo>
                  <a:cubicBezTo>
                    <a:pt x="680" y="376"/>
                    <a:pt x="681" y="369"/>
                    <a:pt x="682" y="361"/>
                  </a:cubicBezTo>
                  <a:cubicBezTo>
                    <a:pt x="683" y="331"/>
                    <a:pt x="677" y="301"/>
                    <a:pt x="660" y="277"/>
                  </a:cubicBezTo>
                  <a:cubicBezTo>
                    <a:pt x="645" y="257"/>
                    <a:pt x="624" y="243"/>
                    <a:pt x="608" y="224"/>
                  </a:cubicBezTo>
                  <a:cubicBezTo>
                    <a:pt x="582" y="194"/>
                    <a:pt x="572" y="154"/>
                    <a:pt x="556" y="117"/>
                  </a:cubicBezTo>
                  <a:cubicBezTo>
                    <a:pt x="546" y="95"/>
                    <a:pt x="519" y="65"/>
                    <a:pt x="490" y="44"/>
                  </a:cubicBezTo>
                  <a:cubicBezTo>
                    <a:pt x="472" y="31"/>
                    <a:pt x="454" y="22"/>
                    <a:pt x="438" y="20"/>
                  </a:cubicBezTo>
                  <a:cubicBezTo>
                    <a:pt x="419" y="13"/>
                    <a:pt x="399" y="8"/>
                    <a:pt x="378" y="5"/>
                  </a:cubicBezTo>
                  <a:cubicBezTo>
                    <a:pt x="356" y="2"/>
                    <a:pt x="334" y="0"/>
                    <a:pt x="312" y="0"/>
                  </a:cubicBezTo>
                </a:path>
              </a:pathLst>
            </a:custGeom>
            <a:solidFill>
              <a:srgbClr val="D08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iṩļ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D55B447-5F29-4235-AC53-04DBFF2E1587}"/>
                </a:ext>
              </a:extLst>
            </p:cNvPr>
            <p:cNvSpPr/>
            <p:nvPr/>
          </p:nvSpPr>
          <p:spPr bwMode="auto">
            <a:xfrm>
              <a:off x="5957888" y="3143250"/>
              <a:ext cx="579438" cy="898525"/>
            </a:xfrm>
            <a:custGeom>
              <a:avLst/>
              <a:gdLst>
                <a:gd name="T0" fmla="*/ 266 w 266"/>
                <a:gd name="T1" fmla="*/ 26 h 412"/>
                <a:gd name="T2" fmla="*/ 266 w 266"/>
                <a:gd name="T3" fmla="*/ 386 h 412"/>
                <a:gd name="T4" fmla="*/ 240 w 266"/>
                <a:gd name="T5" fmla="*/ 412 h 412"/>
                <a:gd name="T6" fmla="*/ 26 w 266"/>
                <a:gd name="T7" fmla="*/ 412 h 412"/>
                <a:gd name="T8" fmla="*/ 14 w 266"/>
                <a:gd name="T9" fmla="*/ 409 h 412"/>
                <a:gd name="T10" fmla="*/ 14 w 266"/>
                <a:gd name="T11" fmla="*/ 409 h 412"/>
                <a:gd name="T12" fmla="*/ 12 w 266"/>
                <a:gd name="T13" fmla="*/ 408 h 412"/>
                <a:gd name="T14" fmla="*/ 7 w 266"/>
                <a:gd name="T15" fmla="*/ 403 h 412"/>
                <a:gd name="T16" fmla="*/ 6 w 266"/>
                <a:gd name="T17" fmla="*/ 402 h 412"/>
                <a:gd name="T18" fmla="*/ 0 w 266"/>
                <a:gd name="T19" fmla="*/ 386 h 412"/>
                <a:gd name="T20" fmla="*/ 0 w 266"/>
                <a:gd name="T21" fmla="*/ 26 h 412"/>
                <a:gd name="T22" fmla="*/ 6 w 266"/>
                <a:gd name="T23" fmla="*/ 10 h 412"/>
                <a:gd name="T24" fmla="*/ 7 w 266"/>
                <a:gd name="T25" fmla="*/ 9 h 412"/>
                <a:gd name="T26" fmla="*/ 21 w 266"/>
                <a:gd name="T27" fmla="*/ 1 h 412"/>
                <a:gd name="T28" fmla="*/ 23 w 266"/>
                <a:gd name="T29" fmla="*/ 0 h 412"/>
                <a:gd name="T30" fmla="*/ 26 w 266"/>
                <a:gd name="T31" fmla="*/ 0 h 412"/>
                <a:gd name="T32" fmla="*/ 240 w 266"/>
                <a:gd name="T33" fmla="*/ 0 h 412"/>
                <a:gd name="T34" fmla="*/ 266 w 266"/>
                <a:gd name="T35" fmla="*/ 2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6" h="412">
                  <a:moveTo>
                    <a:pt x="266" y="26"/>
                  </a:moveTo>
                  <a:cubicBezTo>
                    <a:pt x="266" y="386"/>
                    <a:pt x="266" y="386"/>
                    <a:pt x="266" y="386"/>
                  </a:cubicBezTo>
                  <a:cubicBezTo>
                    <a:pt x="266" y="401"/>
                    <a:pt x="254" y="412"/>
                    <a:pt x="240" y="412"/>
                  </a:cubicBezTo>
                  <a:cubicBezTo>
                    <a:pt x="26" y="412"/>
                    <a:pt x="26" y="412"/>
                    <a:pt x="26" y="412"/>
                  </a:cubicBezTo>
                  <a:cubicBezTo>
                    <a:pt x="22" y="412"/>
                    <a:pt x="17" y="411"/>
                    <a:pt x="14" y="409"/>
                  </a:cubicBezTo>
                  <a:cubicBezTo>
                    <a:pt x="14" y="409"/>
                    <a:pt x="14" y="409"/>
                    <a:pt x="14" y="409"/>
                  </a:cubicBezTo>
                  <a:cubicBezTo>
                    <a:pt x="13" y="409"/>
                    <a:pt x="13" y="408"/>
                    <a:pt x="12" y="408"/>
                  </a:cubicBezTo>
                  <a:cubicBezTo>
                    <a:pt x="10" y="407"/>
                    <a:pt x="8" y="405"/>
                    <a:pt x="7" y="403"/>
                  </a:cubicBezTo>
                  <a:cubicBezTo>
                    <a:pt x="6" y="403"/>
                    <a:pt x="6" y="402"/>
                    <a:pt x="6" y="402"/>
                  </a:cubicBezTo>
                  <a:cubicBezTo>
                    <a:pt x="2" y="397"/>
                    <a:pt x="0" y="392"/>
                    <a:pt x="0" y="38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"/>
                    <a:pt x="2" y="14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10" y="5"/>
                    <a:pt x="15" y="2"/>
                    <a:pt x="21" y="1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0"/>
                    <a:pt x="25" y="0"/>
                    <a:pt x="2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4" y="0"/>
                    <a:pt x="266" y="11"/>
                    <a:pt x="266" y="26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îSľ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7269A68-AA5E-4DD3-923A-568C043468A0}"/>
                </a:ext>
              </a:extLst>
            </p:cNvPr>
            <p:cNvSpPr/>
            <p:nvPr/>
          </p:nvSpPr>
          <p:spPr bwMode="auto">
            <a:xfrm>
              <a:off x="6015038" y="3187700"/>
              <a:ext cx="201613" cy="93663"/>
            </a:xfrm>
            <a:custGeom>
              <a:avLst/>
              <a:gdLst>
                <a:gd name="T0" fmla="*/ 93 w 93"/>
                <a:gd name="T1" fmla="*/ 21 h 43"/>
                <a:gd name="T2" fmla="*/ 93 w 93"/>
                <a:gd name="T3" fmla="*/ 21 h 43"/>
                <a:gd name="T4" fmla="*/ 72 w 93"/>
                <a:gd name="T5" fmla="*/ 43 h 43"/>
                <a:gd name="T6" fmla="*/ 22 w 93"/>
                <a:gd name="T7" fmla="*/ 43 h 43"/>
                <a:gd name="T8" fmla="*/ 0 w 93"/>
                <a:gd name="T9" fmla="*/ 21 h 43"/>
                <a:gd name="T10" fmla="*/ 22 w 93"/>
                <a:gd name="T11" fmla="*/ 0 h 43"/>
                <a:gd name="T12" fmla="*/ 72 w 93"/>
                <a:gd name="T13" fmla="*/ 0 h 43"/>
                <a:gd name="T14" fmla="*/ 93 w 9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3">
                  <a:moveTo>
                    <a:pt x="93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33"/>
                    <a:pt x="83" y="43"/>
                    <a:pt x="7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3" y="0"/>
                    <a:pt x="93" y="10"/>
                    <a:pt x="93" y="21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î$ḷ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FD2B41-A65B-4D30-A86F-7D21953BE1EF}"/>
                </a:ext>
              </a:extLst>
            </p:cNvPr>
            <p:cNvSpPr/>
            <p:nvPr/>
          </p:nvSpPr>
          <p:spPr bwMode="auto">
            <a:xfrm>
              <a:off x="6048376" y="3206750"/>
              <a:ext cx="52388" cy="52388"/>
            </a:xfrm>
            <a:prstGeom prst="ellipse">
              <a:avLst/>
            </a:pr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îṥļ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B1CAB2D-3281-424D-8002-C934B10B85AD}"/>
                </a:ext>
              </a:extLst>
            </p:cNvPr>
            <p:cNvSpPr/>
            <p:nvPr/>
          </p:nvSpPr>
          <p:spPr bwMode="auto">
            <a:xfrm>
              <a:off x="6116638" y="3206750"/>
              <a:ext cx="53975" cy="52388"/>
            </a:xfrm>
            <a:prstGeom prst="ellipse">
              <a:avLst/>
            </a:pr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îşľ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1B2B600-E70B-4D2A-AFA1-603E607231C9}"/>
                </a:ext>
              </a:extLst>
            </p:cNvPr>
            <p:cNvSpPr/>
            <p:nvPr/>
          </p:nvSpPr>
          <p:spPr bwMode="auto">
            <a:xfrm>
              <a:off x="6181726" y="3424238"/>
              <a:ext cx="165100" cy="168275"/>
            </a:xfrm>
            <a:prstGeom prst="ellipse">
              <a:avLst/>
            </a:pr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íṧľí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E05A818-7497-4876-81B7-A199F4E25C07}"/>
                </a:ext>
              </a:extLst>
            </p:cNvPr>
            <p:cNvSpPr/>
            <p:nvPr/>
          </p:nvSpPr>
          <p:spPr bwMode="auto">
            <a:xfrm>
              <a:off x="5970588" y="3163888"/>
              <a:ext cx="1588" cy="857250"/>
            </a:xfrm>
            <a:custGeom>
              <a:avLst/>
              <a:gdLst>
                <a:gd name="T0" fmla="*/ 1 w 1"/>
                <a:gd name="T1" fmla="*/ 0 h 394"/>
                <a:gd name="T2" fmla="*/ 1 w 1"/>
                <a:gd name="T3" fmla="*/ 394 h 394"/>
                <a:gd name="T4" fmla="*/ 0 w 1"/>
                <a:gd name="T5" fmla="*/ 393 h 394"/>
                <a:gd name="T6" fmla="*/ 0 w 1"/>
                <a:gd name="T7" fmla="*/ 1 h 394"/>
                <a:gd name="T8" fmla="*/ 1 w 1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94">
                  <a:moveTo>
                    <a:pt x="1" y="0"/>
                  </a:moveTo>
                  <a:cubicBezTo>
                    <a:pt x="1" y="394"/>
                    <a:pt x="1" y="394"/>
                    <a:pt x="1" y="394"/>
                  </a:cubicBezTo>
                  <a:cubicBezTo>
                    <a:pt x="0" y="394"/>
                    <a:pt x="0" y="393"/>
                    <a:pt x="0" y="39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iş1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4D8AC1-4D3E-49BF-9EE8-A90C908286C4}"/>
                </a:ext>
              </a:extLst>
            </p:cNvPr>
            <p:cNvSpPr/>
            <p:nvPr/>
          </p:nvSpPr>
          <p:spPr bwMode="auto">
            <a:xfrm>
              <a:off x="6134101" y="3609975"/>
              <a:ext cx="1338263" cy="2322513"/>
            </a:xfrm>
            <a:custGeom>
              <a:avLst/>
              <a:gdLst>
                <a:gd name="T0" fmla="*/ 213 w 614"/>
                <a:gd name="T1" fmla="*/ 380 h 1066"/>
                <a:gd name="T2" fmla="*/ 407 w 614"/>
                <a:gd name="T3" fmla="*/ 966 h 1066"/>
                <a:gd name="T4" fmla="*/ 607 w 614"/>
                <a:gd name="T5" fmla="*/ 904 h 1066"/>
                <a:gd name="T6" fmla="*/ 304 w 614"/>
                <a:gd name="T7" fmla="*/ 365 h 1066"/>
                <a:gd name="T8" fmla="*/ 236 w 614"/>
                <a:gd name="T9" fmla="*/ 136 h 1066"/>
                <a:gd name="T10" fmla="*/ 101 w 614"/>
                <a:gd name="T11" fmla="*/ 10 h 1066"/>
                <a:gd name="T12" fmla="*/ 117 w 614"/>
                <a:gd name="T13" fmla="*/ 64 h 1066"/>
                <a:gd name="T14" fmla="*/ 179 w 614"/>
                <a:gd name="T15" fmla="*/ 129 h 1066"/>
                <a:gd name="T16" fmla="*/ 28 w 614"/>
                <a:gd name="T17" fmla="*/ 59 h 1066"/>
                <a:gd name="T18" fmla="*/ 22 w 614"/>
                <a:gd name="T19" fmla="*/ 90 h 1066"/>
                <a:gd name="T20" fmla="*/ 20 w 614"/>
                <a:gd name="T21" fmla="*/ 91 h 1066"/>
                <a:gd name="T22" fmla="*/ 0 w 614"/>
                <a:gd name="T23" fmla="*/ 110 h 1066"/>
                <a:gd name="T24" fmla="*/ 124 w 614"/>
                <a:gd name="T25" fmla="*/ 212 h 1066"/>
                <a:gd name="T26" fmla="*/ 8 w 614"/>
                <a:gd name="T27" fmla="*/ 175 h 1066"/>
                <a:gd name="T28" fmla="*/ 104 w 614"/>
                <a:gd name="T29" fmla="*/ 263 h 1066"/>
                <a:gd name="T30" fmla="*/ 213 w 614"/>
                <a:gd name="T31" fmla="*/ 38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4" h="1066">
                  <a:moveTo>
                    <a:pt x="213" y="380"/>
                  </a:moveTo>
                  <a:cubicBezTo>
                    <a:pt x="213" y="380"/>
                    <a:pt x="327" y="868"/>
                    <a:pt x="407" y="966"/>
                  </a:cubicBezTo>
                  <a:cubicBezTo>
                    <a:pt x="488" y="1066"/>
                    <a:pt x="614" y="988"/>
                    <a:pt x="607" y="904"/>
                  </a:cubicBezTo>
                  <a:cubicBezTo>
                    <a:pt x="600" y="820"/>
                    <a:pt x="304" y="365"/>
                    <a:pt x="304" y="365"/>
                  </a:cubicBezTo>
                  <a:cubicBezTo>
                    <a:pt x="304" y="365"/>
                    <a:pt x="254" y="164"/>
                    <a:pt x="236" y="136"/>
                  </a:cubicBezTo>
                  <a:cubicBezTo>
                    <a:pt x="217" y="108"/>
                    <a:pt x="118" y="0"/>
                    <a:pt x="101" y="10"/>
                  </a:cubicBezTo>
                  <a:cubicBezTo>
                    <a:pt x="84" y="22"/>
                    <a:pt x="98" y="43"/>
                    <a:pt x="117" y="64"/>
                  </a:cubicBezTo>
                  <a:cubicBezTo>
                    <a:pt x="136" y="84"/>
                    <a:pt x="179" y="129"/>
                    <a:pt x="179" y="129"/>
                  </a:cubicBezTo>
                  <a:cubicBezTo>
                    <a:pt x="179" y="129"/>
                    <a:pt x="41" y="55"/>
                    <a:pt x="28" y="59"/>
                  </a:cubicBezTo>
                  <a:cubicBezTo>
                    <a:pt x="15" y="62"/>
                    <a:pt x="10" y="81"/>
                    <a:pt x="22" y="90"/>
                  </a:cubicBezTo>
                  <a:cubicBezTo>
                    <a:pt x="24" y="91"/>
                    <a:pt x="22" y="91"/>
                    <a:pt x="20" y="91"/>
                  </a:cubicBezTo>
                  <a:cubicBezTo>
                    <a:pt x="14" y="91"/>
                    <a:pt x="0" y="90"/>
                    <a:pt x="0" y="110"/>
                  </a:cubicBezTo>
                  <a:cubicBezTo>
                    <a:pt x="0" y="127"/>
                    <a:pt x="124" y="212"/>
                    <a:pt x="124" y="212"/>
                  </a:cubicBezTo>
                  <a:cubicBezTo>
                    <a:pt x="124" y="212"/>
                    <a:pt x="15" y="153"/>
                    <a:pt x="8" y="175"/>
                  </a:cubicBezTo>
                  <a:cubicBezTo>
                    <a:pt x="2" y="196"/>
                    <a:pt x="87" y="232"/>
                    <a:pt x="104" y="263"/>
                  </a:cubicBezTo>
                  <a:cubicBezTo>
                    <a:pt x="121" y="294"/>
                    <a:pt x="147" y="375"/>
                    <a:pt x="213" y="380"/>
                  </a:cubicBezTo>
                </a:path>
              </a:pathLst>
            </a:custGeom>
            <a:solidFill>
              <a:srgbClr val="EF9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98A5017-FB40-4CFB-8771-470562BF6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676" y="3732213"/>
              <a:ext cx="365125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is1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549087-B72A-4D8A-8228-E6330E564A9A}"/>
                </a:ext>
              </a:extLst>
            </p:cNvPr>
            <p:cNvSpPr/>
            <p:nvPr/>
          </p:nvSpPr>
          <p:spPr bwMode="auto">
            <a:xfrm>
              <a:off x="6176963" y="3810000"/>
              <a:ext cx="327025" cy="187325"/>
            </a:xfrm>
            <a:custGeom>
              <a:avLst/>
              <a:gdLst>
                <a:gd name="T0" fmla="*/ 1 w 150"/>
                <a:gd name="T1" fmla="*/ 2 h 86"/>
                <a:gd name="T2" fmla="*/ 6 w 150"/>
                <a:gd name="T3" fmla="*/ 4 h 86"/>
                <a:gd name="T4" fmla="*/ 75 w 150"/>
                <a:gd name="T5" fmla="*/ 40 h 86"/>
                <a:gd name="T6" fmla="*/ 148 w 150"/>
                <a:gd name="T7" fmla="*/ 85 h 86"/>
                <a:gd name="T8" fmla="*/ 149 w 150"/>
                <a:gd name="T9" fmla="*/ 85 h 86"/>
                <a:gd name="T10" fmla="*/ 149 w 150"/>
                <a:gd name="T11" fmla="*/ 84 h 86"/>
                <a:gd name="T12" fmla="*/ 64 w 150"/>
                <a:gd name="T13" fmla="*/ 32 h 86"/>
                <a:gd name="T14" fmla="*/ 2 w 150"/>
                <a:gd name="T15" fmla="*/ 0 h 86"/>
                <a:gd name="T16" fmla="*/ 1 w 150"/>
                <a:gd name="T17" fmla="*/ 1 h 86"/>
                <a:gd name="T18" fmla="*/ 1 w 150"/>
                <a:gd name="T19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" h="86">
                  <a:moveTo>
                    <a:pt x="1" y="2"/>
                  </a:moveTo>
                  <a:cubicBezTo>
                    <a:pt x="1" y="2"/>
                    <a:pt x="3" y="3"/>
                    <a:pt x="6" y="4"/>
                  </a:cubicBezTo>
                  <a:cubicBezTo>
                    <a:pt x="17" y="10"/>
                    <a:pt x="46" y="24"/>
                    <a:pt x="75" y="40"/>
                  </a:cubicBezTo>
                  <a:cubicBezTo>
                    <a:pt x="105" y="56"/>
                    <a:pt x="134" y="73"/>
                    <a:pt x="148" y="85"/>
                  </a:cubicBezTo>
                  <a:cubicBezTo>
                    <a:pt x="148" y="86"/>
                    <a:pt x="149" y="85"/>
                    <a:pt x="149" y="85"/>
                  </a:cubicBezTo>
                  <a:cubicBezTo>
                    <a:pt x="150" y="85"/>
                    <a:pt x="150" y="84"/>
                    <a:pt x="149" y="84"/>
                  </a:cubicBezTo>
                  <a:cubicBezTo>
                    <a:pt x="133" y="70"/>
                    <a:pt x="97" y="49"/>
                    <a:pt x="64" y="32"/>
                  </a:cubicBezTo>
                  <a:cubicBezTo>
                    <a:pt x="31" y="14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íṩľí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0B6F83-D0A5-4596-9310-E39F2E50AEC0}"/>
                </a:ext>
              </a:extLst>
            </p:cNvPr>
            <p:cNvSpPr/>
            <p:nvPr/>
          </p:nvSpPr>
          <p:spPr bwMode="auto">
            <a:xfrm>
              <a:off x="4921251" y="4225925"/>
              <a:ext cx="936625" cy="1666875"/>
            </a:xfrm>
            <a:custGeom>
              <a:avLst/>
              <a:gdLst>
                <a:gd name="T0" fmla="*/ 2 w 430"/>
                <a:gd name="T1" fmla="*/ 593 h 765"/>
                <a:gd name="T2" fmla="*/ 345 w 430"/>
                <a:gd name="T3" fmla="*/ 0 h 765"/>
                <a:gd name="T4" fmla="*/ 430 w 430"/>
                <a:gd name="T5" fmla="*/ 49 h 765"/>
                <a:gd name="T6" fmla="*/ 290 w 430"/>
                <a:gd name="T7" fmla="*/ 615 h 765"/>
                <a:gd name="T8" fmla="*/ 98 w 430"/>
                <a:gd name="T9" fmla="*/ 736 h 765"/>
                <a:gd name="T10" fmla="*/ 2 w 430"/>
                <a:gd name="T11" fmla="*/ 59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765">
                  <a:moveTo>
                    <a:pt x="2" y="593"/>
                  </a:moveTo>
                  <a:cubicBezTo>
                    <a:pt x="345" y="0"/>
                    <a:pt x="345" y="0"/>
                    <a:pt x="345" y="0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9"/>
                    <a:pt x="319" y="550"/>
                    <a:pt x="290" y="615"/>
                  </a:cubicBezTo>
                  <a:cubicBezTo>
                    <a:pt x="262" y="681"/>
                    <a:pt x="198" y="765"/>
                    <a:pt x="98" y="736"/>
                  </a:cubicBezTo>
                  <a:cubicBezTo>
                    <a:pt x="35" y="718"/>
                    <a:pt x="0" y="658"/>
                    <a:pt x="2" y="593"/>
                  </a:cubicBezTo>
                  <a:close/>
                </a:path>
              </a:pathLst>
            </a:custGeom>
            <a:solidFill>
              <a:srgbClr val="EF9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îṧḷ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5E9F698-856F-41E8-8A14-C71F93488E0F}"/>
                </a:ext>
              </a:extLst>
            </p:cNvPr>
            <p:cNvSpPr/>
            <p:nvPr/>
          </p:nvSpPr>
          <p:spPr bwMode="auto">
            <a:xfrm>
              <a:off x="5664201" y="3452813"/>
              <a:ext cx="628650" cy="887413"/>
            </a:xfrm>
            <a:custGeom>
              <a:avLst/>
              <a:gdLst>
                <a:gd name="T0" fmla="*/ 0 w 289"/>
                <a:gd name="T1" fmla="*/ 358 h 407"/>
                <a:gd name="T2" fmla="*/ 49 w 289"/>
                <a:gd name="T3" fmla="*/ 238 h 407"/>
                <a:gd name="T4" fmla="*/ 84 w 289"/>
                <a:gd name="T5" fmla="*/ 115 h 407"/>
                <a:gd name="T6" fmla="*/ 236 w 289"/>
                <a:gd name="T7" fmla="*/ 5 h 407"/>
                <a:gd name="T8" fmla="*/ 236 w 289"/>
                <a:gd name="T9" fmla="*/ 38 h 407"/>
                <a:gd name="T10" fmla="*/ 142 w 289"/>
                <a:gd name="T11" fmla="*/ 127 h 407"/>
                <a:gd name="T12" fmla="*/ 260 w 289"/>
                <a:gd name="T13" fmla="*/ 50 h 407"/>
                <a:gd name="T14" fmla="*/ 268 w 289"/>
                <a:gd name="T15" fmla="*/ 76 h 407"/>
                <a:gd name="T16" fmla="*/ 286 w 289"/>
                <a:gd name="T17" fmla="*/ 89 h 407"/>
                <a:gd name="T18" fmla="*/ 194 w 289"/>
                <a:gd name="T19" fmla="*/ 176 h 407"/>
                <a:gd name="T20" fmla="*/ 186 w 289"/>
                <a:gd name="T21" fmla="*/ 182 h 407"/>
                <a:gd name="T22" fmla="*/ 276 w 289"/>
                <a:gd name="T23" fmla="*/ 148 h 407"/>
                <a:gd name="T24" fmla="*/ 253 w 289"/>
                <a:gd name="T25" fmla="*/ 184 h 407"/>
                <a:gd name="T26" fmla="*/ 193 w 289"/>
                <a:gd name="T27" fmla="*/ 224 h 407"/>
                <a:gd name="T28" fmla="*/ 157 w 289"/>
                <a:gd name="T29" fmla="*/ 350 h 407"/>
                <a:gd name="T30" fmla="*/ 88 w 289"/>
                <a:gd name="T31" fmla="*/ 407 h 407"/>
                <a:gd name="T32" fmla="*/ 0 w 289"/>
                <a:gd name="T33" fmla="*/ 35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9" h="407">
                  <a:moveTo>
                    <a:pt x="0" y="358"/>
                  </a:moveTo>
                  <a:cubicBezTo>
                    <a:pt x="0" y="358"/>
                    <a:pt x="40" y="291"/>
                    <a:pt x="49" y="238"/>
                  </a:cubicBezTo>
                  <a:cubicBezTo>
                    <a:pt x="58" y="184"/>
                    <a:pt x="69" y="125"/>
                    <a:pt x="84" y="115"/>
                  </a:cubicBezTo>
                  <a:cubicBezTo>
                    <a:pt x="99" y="105"/>
                    <a:pt x="224" y="0"/>
                    <a:pt x="236" y="5"/>
                  </a:cubicBezTo>
                  <a:cubicBezTo>
                    <a:pt x="249" y="10"/>
                    <a:pt x="245" y="25"/>
                    <a:pt x="236" y="38"/>
                  </a:cubicBezTo>
                  <a:cubicBezTo>
                    <a:pt x="228" y="50"/>
                    <a:pt x="142" y="127"/>
                    <a:pt x="142" y="127"/>
                  </a:cubicBezTo>
                  <a:cubicBezTo>
                    <a:pt x="142" y="127"/>
                    <a:pt x="244" y="46"/>
                    <a:pt x="260" y="50"/>
                  </a:cubicBezTo>
                  <a:cubicBezTo>
                    <a:pt x="276" y="54"/>
                    <a:pt x="273" y="72"/>
                    <a:pt x="268" y="76"/>
                  </a:cubicBezTo>
                  <a:cubicBezTo>
                    <a:pt x="266" y="79"/>
                    <a:pt x="282" y="71"/>
                    <a:pt x="286" y="89"/>
                  </a:cubicBezTo>
                  <a:cubicBezTo>
                    <a:pt x="289" y="103"/>
                    <a:pt x="203" y="169"/>
                    <a:pt x="194" y="176"/>
                  </a:cubicBezTo>
                  <a:cubicBezTo>
                    <a:pt x="186" y="182"/>
                    <a:pt x="186" y="182"/>
                    <a:pt x="186" y="182"/>
                  </a:cubicBezTo>
                  <a:cubicBezTo>
                    <a:pt x="186" y="182"/>
                    <a:pt x="266" y="143"/>
                    <a:pt x="276" y="148"/>
                  </a:cubicBezTo>
                  <a:cubicBezTo>
                    <a:pt x="286" y="153"/>
                    <a:pt x="285" y="164"/>
                    <a:pt x="253" y="184"/>
                  </a:cubicBezTo>
                  <a:cubicBezTo>
                    <a:pt x="220" y="204"/>
                    <a:pt x="193" y="224"/>
                    <a:pt x="193" y="224"/>
                  </a:cubicBezTo>
                  <a:cubicBezTo>
                    <a:pt x="193" y="224"/>
                    <a:pt x="186" y="314"/>
                    <a:pt x="157" y="350"/>
                  </a:cubicBezTo>
                  <a:cubicBezTo>
                    <a:pt x="128" y="386"/>
                    <a:pt x="88" y="407"/>
                    <a:pt x="88" y="407"/>
                  </a:cubicBezTo>
                  <a:lnTo>
                    <a:pt x="0" y="358"/>
                  </a:lnTo>
                  <a:close/>
                </a:path>
              </a:pathLst>
            </a:custGeom>
            <a:solidFill>
              <a:srgbClr val="EF9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iṥl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86C55F-1E49-45AB-8FD8-CD43C6F41ABA}"/>
                </a:ext>
              </a:extLst>
            </p:cNvPr>
            <p:cNvSpPr/>
            <p:nvPr/>
          </p:nvSpPr>
          <p:spPr bwMode="auto">
            <a:xfrm>
              <a:off x="6022976" y="3619500"/>
              <a:ext cx="223838" cy="166688"/>
            </a:xfrm>
            <a:custGeom>
              <a:avLst/>
              <a:gdLst>
                <a:gd name="T0" fmla="*/ 102 w 103"/>
                <a:gd name="T1" fmla="*/ 0 h 77"/>
                <a:gd name="T2" fmla="*/ 1 w 103"/>
                <a:gd name="T3" fmla="*/ 75 h 77"/>
                <a:gd name="T4" fmla="*/ 1 w 103"/>
                <a:gd name="T5" fmla="*/ 76 h 77"/>
                <a:gd name="T6" fmla="*/ 2 w 103"/>
                <a:gd name="T7" fmla="*/ 76 h 77"/>
                <a:gd name="T8" fmla="*/ 103 w 103"/>
                <a:gd name="T9" fmla="*/ 2 h 77"/>
                <a:gd name="T10" fmla="*/ 103 w 103"/>
                <a:gd name="T11" fmla="*/ 0 h 77"/>
                <a:gd name="T12" fmla="*/ 102 w 103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77">
                  <a:moveTo>
                    <a:pt x="102" y="0"/>
                  </a:move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0" y="76"/>
                    <a:pt x="1" y="76"/>
                  </a:cubicBezTo>
                  <a:cubicBezTo>
                    <a:pt x="1" y="76"/>
                    <a:pt x="2" y="77"/>
                    <a:pt x="2" y="76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3" y="1"/>
                    <a:pt x="103" y="1"/>
                    <a:pt x="103" y="0"/>
                  </a:cubicBezTo>
                  <a:cubicBezTo>
                    <a:pt x="103" y="0"/>
                    <a:pt x="102" y="0"/>
                    <a:pt x="102" y="0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isl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14C0C3B-3D2C-41CB-B6DF-08CBBA5E286C}"/>
                </a:ext>
              </a:extLst>
            </p:cNvPr>
            <p:cNvSpPr/>
            <p:nvPr/>
          </p:nvSpPr>
          <p:spPr bwMode="auto">
            <a:xfrm>
              <a:off x="3951288" y="4475163"/>
              <a:ext cx="1350963" cy="1365250"/>
            </a:xfrm>
            <a:custGeom>
              <a:avLst/>
              <a:gdLst>
                <a:gd name="T0" fmla="*/ 530 w 620"/>
                <a:gd name="T1" fmla="*/ 227 h 627"/>
                <a:gd name="T2" fmla="*/ 283 w 620"/>
                <a:gd name="T3" fmla="*/ 29 h 627"/>
                <a:gd name="T4" fmla="*/ 135 w 620"/>
                <a:gd name="T5" fmla="*/ 139 h 627"/>
                <a:gd name="T6" fmla="*/ 107 w 620"/>
                <a:gd name="T7" fmla="*/ 192 h 627"/>
                <a:gd name="T8" fmla="*/ 94 w 620"/>
                <a:gd name="T9" fmla="*/ 225 h 627"/>
                <a:gd name="T10" fmla="*/ 94 w 620"/>
                <a:gd name="T11" fmla="*/ 225 h 627"/>
                <a:gd name="T12" fmla="*/ 93 w 620"/>
                <a:gd name="T13" fmla="*/ 481 h 627"/>
                <a:gd name="T14" fmla="*/ 94 w 620"/>
                <a:gd name="T15" fmla="*/ 481 h 627"/>
                <a:gd name="T16" fmla="*/ 144 w 620"/>
                <a:gd name="T17" fmla="*/ 569 h 627"/>
                <a:gd name="T18" fmla="*/ 274 w 620"/>
                <a:gd name="T19" fmla="*/ 620 h 627"/>
                <a:gd name="T20" fmla="*/ 509 w 620"/>
                <a:gd name="T21" fmla="*/ 521 h 627"/>
                <a:gd name="T22" fmla="*/ 530 w 620"/>
                <a:gd name="T23" fmla="*/ 482 h 627"/>
                <a:gd name="T24" fmla="*/ 531 w 620"/>
                <a:gd name="T25" fmla="*/ 482 h 627"/>
                <a:gd name="T26" fmla="*/ 530 w 620"/>
                <a:gd name="T27" fmla="*/ 2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" h="627">
                  <a:moveTo>
                    <a:pt x="530" y="227"/>
                  </a:moveTo>
                  <a:cubicBezTo>
                    <a:pt x="496" y="114"/>
                    <a:pt x="414" y="0"/>
                    <a:pt x="283" y="29"/>
                  </a:cubicBezTo>
                  <a:cubicBezTo>
                    <a:pt x="222" y="42"/>
                    <a:pt x="169" y="86"/>
                    <a:pt x="135" y="139"/>
                  </a:cubicBezTo>
                  <a:cubicBezTo>
                    <a:pt x="124" y="156"/>
                    <a:pt x="115" y="174"/>
                    <a:pt x="107" y="192"/>
                  </a:cubicBezTo>
                  <a:cubicBezTo>
                    <a:pt x="102" y="203"/>
                    <a:pt x="98" y="214"/>
                    <a:pt x="94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94" y="225"/>
                    <a:pt x="0" y="395"/>
                    <a:pt x="93" y="481"/>
                  </a:cubicBezTo>
                  <a:cubicBezTo>
                    <a:pt x="93" y="481"/>
                    <a:pt x="93" y="481"/>
                    <a:pt x="94" y="481"/>
                  </a:cubicBezTo>
                  <a:cubicBezTo>
                    <a:pt x="104" y="514"/>
                    <a:pt x="120" y="545"/>
                    <a:pt x="144" y="569"/>
                  </a:cubicBezTo>
                  <a:cubicBezTo>
                    <a:pt x="178" y="602"/>
                    <a:pt x="226" y="617"/>
                    <a:pt x="274" y="620"/>
                  </a:cubicBezTo>
                  <a:cubicBezTo>
                    <a:pt x="362" y="627"/>
                    <a:pt x="458" y="594"/>
                    <a:pt x="509" y="521"/>
                  </a:cubicBezTo>
                  <a:cubicBezTo>
                    <a:pt x="517" y="509"/>
                    <a:pt x="524" y="496"/>
                    <a:pt x="530" y="482"/>
                  </a:cubicBezTo>
                  <a:cubicBezTo>
                    <a:pt x="531" y="482"/>
                    <a:pt x="531" y="482"/>
                    <a:pt x="531" y="482"/>
                  </a:cubicBezTo>
                  <a:cubicBezTo>
                    <a:pt x="620" y="400"/>
                    <a:pt x="538" y="241"/>
                    <a:pt x="530" y="227"/>
                  </a:cubicBezTo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ïSļ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5F36978-46E1-4096-9A49-FE78D6479A1B}"/>
                </a:ext>
              </a:extLst>
            </p:cNvPr>
            <p:cNvSpPr/>
            <p:nvPr/>
          </p:nvSpPr>
          <p:spPr bwMode="auto">
            <a:xfrm>
              <a:off x="4286251" y="5073650"/>
              <a:ext cx="641350" cy="719138"/>
            </a:xfrm>
            <a:prstGeom prst="ellipse">
              <a:avLst/>
            </a:pr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iṩ1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EFB22F-3390-44B1-9024-A0E11B4EA45D}"/>
                </a:ext>
              </a:extLst>
            </p:cNvPr>
            <p:cNvSpPr/>
            <p:nvPr/>
          </p:nvSpPr>
          <p:spPr bwMode="auto">
            <a:xfrm>
              <a:off x="4195763" y="4470400"/>
              <a:ext cx="234950" cy="274638"/>
            </a:xfrm>
            <a:custGeom>
              <a:avLst/>
              <a:gdLst>
                <a:gd name="T0" fmla="*/ 1 w 108"/>
                <a:gd name="T1" fmla="*/ 61 h 126"/>
                <a:gd name="T2" fmla="*/ 30 w 108"/>
                <a:gd name="T3" fmla="*/ 10 h 126"/>
                <a:gd name="T4" fmla="*/ 88 w 108"/>
                <a:gd name="T5" fmla="*/ 19 h 126"/>
                <a:gd name="T6" fmla="*/ 106 w 108"/>
                <a:gd name="T7" fmla="*/ 62 h 126"/>
                <a:gd name="T8" fmla="*/ 101 w 108"/>
                <a:gd name="T9" fmla="*/ 102 h 126"/>
                <a:gd name="T10" fmla="*/ 71 w 108"/>
                <a:gd name="T11" fmla="*/ 120 h 126"/>
                <a:gd name="T12" fmla="*/ 1 w 108"/>
                <a:gd name="T13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6">
                  <a:moveTo>
                    <a:pt x="1" y="61"/>
                  </a:moveTo>
                  <a:cubicBezTo>
                    <a:pt x="0" y="40"/>
                    <a:pt x="12" y="19"/>
                    <a:pt x="30" y="10"/>
                  </a:cubicBezTo>
                  <a:cubicBezTo>
                    <a:pt x="49" y="0"/>
                    <a:pt x="73" y="4"/>
                    <a:pt x="88" y="19"/>
                  </a:cubicBezTo>
                  <a:cubicBezTo>
                    <a:pt x="99" y="30"/>
                    <a:pt x="104" y="46"/>
                    <a:pt x="106" y="62"/>
                  </a:cubicBezTo>
                  <a:cubicBezTo>
                    <a:pt x="108" y="76"/>
                    <a:pt x="108" y="90"/>
                    <a:pt x="101" y="102"/>
                  </a:cubicBezTo>
                  <a:cubicBezTo>
                    <a:pt x="95" y="112"/>
                    <a:pt x="83" y="118"/>
                    <a:pt x="71" y="120"/>
                  </a:cubicBezTo>
                  <a:cubicBezTo>
                    <a:pt x="36" y="126"/>
                    <a:pt x="3" y="97"/>
                    <a:pt x="1" y="61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işḷ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DCE257-915E-40CA-817F-5F1B69516226}"/>
                </a:ext>
              </a:extLst>
            </p:cNvPr>
            <p:cNvSpPr/>
            <p:nvPr/>
          </p:nvSpPr>
          <p:spPr bwMode="auto">
            <a:xfrm>
              <a:off x="4833938" y="4489450"/>
              <a:ext cx="274638" cy="257175"/>
            </a:xfrm>
            <a:custGeom>
              <a:avLst/>
              <a:gdLst>
                <a:gd name="T0" fmla="*/ 44 w 126"/>
                <a:gd name="T1" fmla="*/ 9 h 118"/>
                <a:gd name="T2" fmla="*/ 103 w 126"/>
                <a:gd name="T3" fmla="*/ 14 h 118"/>
                <a:gd name="T4" fmla="*/ 119 w 126"/>
                <a:gd name="T5" fmla="*/ 70 h 118"/>
                <a:gd name="T6" fmla="*/ 87 w 126"/>
                <a:gd name="T7" fmla="*/ 104 h 118"/>
                <a:gd name="T8" fmla="*/ 49 w 126"/>
                <a:gd name="T9" fmla="*/ 117 h 118"/>
                <a:gd name="T10" fmla="*/ 20 w 126"/>
                <a:gd name="T11" fmla="*/ 98 h 118"/>
                <a:gd name="T12" fmla="*/ 44 w 126"/>
                <a:gd name="T13" fmla="*/ 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18">
                  <a:moveTo>
                    <a:pt x="44" y="9"/>
                  </a:moveTo>
                  <a:cubicBezTo>
                    <a:pt x="62" y="0"/>
                    <a:pt x="86" y="1"/>
                    <a:pt x="103" y="14"/>
                  </a:cubicBezTo>
                  <a:cubicBezTo>
                    <a:pt x="119" y="27"/>
                    <a:pt x="126" y="50"/>
                    <a:pt x="119" y="70"/>
                  </a:cubicBezTo>
                  <a:cubicBezTo>
                    <a:pt x="113" y="85"/>
                    <a:pt x="101" y="96"/>
                    <a:pt x="87" y="104"/>
                  </a:cubicBezTo>
                  <a:cubicBezTo>
                    <a:pt x="76" y="112"/>
                    <a:pt x="62" y="118"/>
                    <a:pt x="49" y="117"/>
                  </a:cubicBezTo>
                  <a:cubicBezTo>
                    <a:pt x="37" y="115"/>
                    <a:pt x="27" y="108"/>
                    <a:pt x="20" y="98"/>
                  </a:cubicBezTo>
                  <a:cubicBezTo>
                    <a:pt x="0" y="68"/>
                    <a:pt x="12" y="26"/>
                    <a:pt x="44" y="9"/>
                  </a:cubicBezTo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išļí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CB5D27-6238-42FD-9E51-8D8FB86C630E}"/>
                </a:ext>
              </a:extLst>
            </p:cNvPr>
            <p:cNvSpPr/>
            <p:nvPr/>
          </p:nvSpPr>
          <p:spPr bwMode="auto">
            <a:xfrm>
              <a:off x="4852988" y="4527550"/>
              <a:ext cx="204788" cy="153988"/>
            </a:xfrm>
            <a:custGeom>
              <a:avLst/>
              <a:gdLst>
                <a:gd name="T0" fmla="*/ 42 w 94"/>
                <a:gd name="T1" fmla="*/ 6 h 71"/>
                <a:gd name="T2" fmla="*/ 78 w 94"/>
                <a:gd name="T3" fmla="*/ 8 h 71"/>
                <a:gd name="T4" fmla="*/ 93 w 94"/>
                <a:gd name="T5" fmla="*/ 40 h 71"/>
                <a:gd name="T6" fmla="*/ 71 w 94"/>
                <a:gd name="T7" fmla="*/ 68 h 71"/>
                <a:gd name="T8" fmla="*/ 49 w 94"/>
                <a:gd name="T9" fmla="*/ 67 h 71"/>
                <a:gd name="T10" fmla="*/ 38 w 94"/>
                <a:gd name="T11" fmla="*/ 58 h 71"/>
                <a:gd name="T12" fmla="*/ 26 w 94"/>
                <a:gd name="T13" fmla="*/ 54 h 71"/>
                <a:gd name="T14" fmla="*/ 42 w 94"/>
                <a:gd name="T15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71">
                  <a:moveTo>
                    <a:pt x="42" y="6"/>
                  </a:moveTo>
                  <a:cubicBezTo>
                    <a:pt x="53" y="0"/>
                    <a:pt x="68" y="1"/>
                    <a:pt x="78" y="8"/>
                  </a:cubicBezTo>
                  <a:cubicBezTo>
                    <a:pt x="88" y="15"/>
                    <a:pt x="94" y="28"/>
                    <a:pt x="93" y="40"/>
                  </a:cubicBezTo>
                  <a:cubicBezTo>
                    <a:pt x="91" y="52"/>
                    <a:pt x="83" y="64"/>
                    <a:pt x="71" y="68"/>
                  </a:cubicBezTo>
                  <a:cubicBezTo>
                    <a:pt x="64" y="71"/>
                    <a:pt x="55" y="71"/>
                    <a:pt x="49" y="67"/>
                  </a:cubicBezTo>
                  <a:cubicBezTo>
                    <a:pt x="45" y="64"/>
                    <a:pt x="42" y="60"/>
                    <a:pt x="38" y="58"/>
                  </a:cubicBezTo>
                  <a:cubicBezTo>
                    <a:pt x="35" y="56"/>
                    <a:pt x="30" y="55"/>
                    <a:pt x="26" y="54"/>
                  </a:cubicBezTo>
                  <a:cubicBezTo>
                    <a:pt x="0" y="48"/>
                    <a:pt x="30" y="13"/>
                    <a:pt x="42" y="6"/>
                  </a:cubicBezTo>
                  <a:close/>
                </a:path>
              </a:pathLst>
            </a:custGeom>
            <a:solidFill>
              <a:srgbClr val="EF9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ísl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4469140-043B-4F2D-8D82-041A55BB219B}"/>
                </a:ext>
              </a:extLst>
            </p:cNvPr>
            <p:cNvSpPr/>
            <p:nvPr/>
          </p:nvSpPr>
          <p:spPr bwMode="auto">
            <a:xfrm>
              <a:off x="4848226" y="4579938"/>
              <a:ext cx="111125" cy="100013"/>
            </a:xfrm>
            <a:custGeom>
              <a:avLst/>
              <a:gdLst>
                <a:gd name="T0" fmla="*/ 25 w 51"/>
                <a:gd name="T1" fmla="*/ 1 h 46"/>
                <a:gd name="T2" fmla="*/ 37 w 51"/>
                <a:gd name="T3" fmla="*/ 3 h 46"/>
                <a:gd name="T4" fmla="*/ 38 w 51"/>
                <a:gd name="T5" fmla="*/ 12 h 46"/>
                <a:gd name="T6" fmla="*/ 33 w 51"/>
                <a:gd name="T7" fmla="*/ 20 h 46"/>
                <a:gd name="T8" fmla="*/ 45 w 51"/>
                <a:gd name="T9" fmla="*/ 19 h 46"/>
                <a:gd name="T10" fmla="*/ 50 w 51"/>
                <a:gd name="T11" fmla="*/ 31 h 46"/>
                <a:gd name="T12" fmla="*/ 44 w 51"/>
                <a:gd name="T13" fmla="*/ 40 h 46"/>
                <a:gd name="T14" fmla="*/ 17 w 51"/>
                <a:gd name="T15" fmla="*/ 40 h 46"/>
                <a:gd name="T16" fmla="*/ 25 w 51"/>
                <a:gd name="T1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6">
                  <a:moveTo>
                    <a:pt x="25" y="1"/>
                  </a:moveTo>
                  <a:cubicBezTo>
                    <a:pt x="29" y="0"/>
                    <a:pt x="34" y="0"/>
                    <a:pt x="37" y="3"/>
                  </a:cubicBezTo>
                  <a:cubicBezTo>
                    <a:pt x="39" y="6"/>
                    <a:pt x="39" y="9"/>
                    <a:pt x="38" y="12"/>
                  </a:cubicBezTo>
                  <a:cubicBezTo>
                    <a:pt x="37" y="15"/>
                    <a:pt x="35" y="18"/>
                    <a:pt x="33" y="20"/>
                  </a:cubicBezTo>
                  <a:cubicBezTo>
                    <a:pt x="36" y="18"/>
                    <a:pt x="41" y="17"/>
                    <a:pt x="45" y="19"/>
                  </a:cubicBezTo>
                  <a:cubicBezTo>
                    <a:pt x="49" y="22"/>
                    <a:pt x="51" y="26"/>
                    <a:pt x="50" y="31"/>
                  </a:cubicBezTo>
                  <a:cubicBezTo>
                    <a:pt x="49" y="34"/>
                    <a:pt x="47" y="38"/>
                    <a:pt x="44" y="40"/>
                  </a:cubicBezTo>
                  <a:cubicBezTo>
                    <a:pt x="36" y="46"/>
                    <a:pt x="24" y="46"/>
                    <a:pt x="17" y="40"/>
                  </a:cubicBezTo>
                  <a:cubicBezTo>
                    <a:pt x="0" y="28"/>
                    <a:pt x="7" y="6"/>
                    <a:pt x="25" y="1"/>
                  </a:cubicBezTo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îṣl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0B78D2D-51A1-421C-848A-3833C80E5083}"/>
                </a:ext>
              </a:extLst>
            </p:cNvPr>
            <p:cNvSpPr/>
            <p:nvPr/>
          </p:nvSpPr>
          <p:spPr bwMode="auto">
            <a:xfrm>
              <a:off x="4227513" y="4521200"/>
              <a:ext cx="207963" cy="153988"/>
            </a:xfrm>
            <a:custGeom>
              <a:avLst/>
              <a:gdLst>
                <a:gd name="T0" fmla="*/ 52 w 95"/>
                <a:gd name="T1" fmla="*/ 6 h 71"/>
                <a:gd name="T2" fmla="*/ 16 w 95"/>
                <a:gd name="T3" fmla="*/ 8 h 71"/>
                <a:gd name="T4" fmla="*/ 2 w 95"/>
                <a:gd name="T5" fmla="*/ 40 h 71"/>
                <a:gd name="T6" fmla="*/ 23 w 95"/>
                <a:gd name="T7" fmla="*/ 68 h 71"/>
                <a:gd name="T8" fmla="*/ 45 w 95"/>
                <a:gd name="T9" fmla="*/ 67 h 71"/>
                <a:gd name="T10" fmla="*/ 56 w 95"/>
                <a:gd name="T11" fmla="*/ 58 h 71"/>
                <a:gd name="T12" fmla="*/ 68 w 95"/>
                <a:gd name="T13" fmla="*/ 54 h 71"/>
                <a:gd name="T14" fmla="*/ 52 w 95"/>
                <a:gd name="T15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71">
                  <a:moveTo>
                    <a:pt x="52" y="6"/>
                  </a:moveTo>
                  <a:cubicBezTo>
                    <a:pt x="41" y="0"/>
                    <a:pt x="27" y="1"/>
                    <a:pt x="16" y="8"/>
                  </a:cubicBezTo>
                  <a:cubicBezTo>
                    <a:pt x="6" y="15"/>
                    <a:pt x="0" y="27"/>
                    <a:pt x="2" y="40"/>
                  </a:cubicBezTo>
                  <a:cubicBezTo>
                    <a:pt x="3" y="52"/>
                    <a:pt x="12" y="63"/>
                    <a:pt x="23" y="68"/>
                  </a:cubicBezTo>
                  <a:cubicBezTo>
                    <a:pt x="30" y="71"/>
                    <a:pt x="39" y="71"/>
                    <a:pt x="45" y="67"/>
                  </a:cubicBezTo>
                  <a:cubicBezTo>
                    <a:pt x="49" y="64"/>
                    <a:pt x="52" y="60"/>
                    <a:pt x="56" y="58"/>
                  </a:cubicBezTo>
                  <a:cubicBezTo>
                    <a:pt x="60" y="56"/>
                    <a:pt x="64" y="55"/>
                    <a:pt x="68" y="54"/>
                  </a:cubicBezTo>
                  <a:cubicBezTo>
                    <a:pt x="95" y="48"/>
                    <a:pt x="65" y="12"/>
                    <a:pt x="52" y="6"/>
                  </a:cubicBezTo>
                  <a:close/>
                </a:path>
              </a:pathLst>
            </a:custGeom>
            <a:solidFill>
              <a:srgbClr val="EF9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îŝļí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396AA20-3E79-4FBD-A1EA-1D0DD9F6B7C3}"/>
                </a:ext>
              </a:extLst>
            </p:cNvPr>
            <p:cNvSpPr/>
            <p:nvPr/>
          </p:nvSpPr>
          <p:spPr bwMode="auto">
            <a:xfrm>
              <a:off x="4327526" y="4573588"/>
              <a:ext cx="111125" cy="96838"/>
            </a:xfrm>
            <a:custGeom>
              <a:avLst/>
              <a:gdLst>
                <a:gd name="T0" fmla="*/ 25 w 51"/>
                <a:gd name="T1" fmla="*/ 1 h 45"/>
                <a:gd name="T2" fmla="*/ 14 w 51"/>
                <a:gd name="T3" fmla="*/ 3 h 45"/>
                <a:gd name="T4" fmla="*/ 13 w 51"/>
                <a:gd name="T5" fmla="*/ 12 h 45"/>
                <a:gd name="T6" fmla="*/ 18 w 51"/>
                <a:gd name="T7" fmla="*/ 20 h 45"/>
                <a:gd name="T8" fmla="*/ 5 w 51"/>
                <a:gd name="T9" fmla="*/ 19 h 45"/>
                <a:gd name="T10" fmla="*/ 0 w 51"/>
                <a:gd name="T11" fmla="*/ 30 h 45"/>
                <a:gd name="T12" fmla="*/ 7 w 51"/>
                <a:gd name="T13" fmla="*/ 40 h 45"/>
                <a:gd name="T14" fmla="*/ 34 w 51"/>
                <a:gd name="T15" fmla="*/ 40 h 45"/>
                <a:gd name="T16" fmla="*/ 25 w 51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5">
                  <a:moveTo>
                    <a:pt x="25" y="1"/>
                  </a:moveTo>
                  <a:cubicBezTo>
                    <a:pt x="21" y="0"/>
                    <a:pt x="16" y="0"/>
                    <a:pt x="14" y="3"/>
                  </a:cubicBezTo>
                  <a:cubicBezTo>
                    <a:pt x="12" y="6"/>
                    <a:pt x="11" y="9"/>
                    <a:pt x="13" y="12"/>
                  </a:cubicBezTo>
                  <a:cubicBezTo>
                    <a:pt x="14" y="15"/>
                    <a:pt x="16" y="18"/>
                    <a:pt x="18" y="20"/>
                  </a:cubicBezTo>
                  <a:cubicBezTo>
                    <a:pt x="14" y="17"/>
                    <a:pt x="9" y="17"/>
                    <a:pt x="5" y="19"/>
                  </a:cubicBezTo>
                  <a:cubicBezTo>
                    <a:pt x="2" y="21"/>
                    <a:pt x="0" y="26"/>
                    <a:pt x="0" y="30"/>
                  </a:cubicBezTo>
                  <a:cubicBezTo>
                    <a:pt x="1" y="34"/>
                    <a:pt x="4" y="37"/>
                    <a:pt x="7" y="40"/>
                  </a:cubicBezTo>
                  <a:cubicBezTo>
                    <a:pt x="15" y="45"/>
                    <a:pt x="26" y="45"/>
                    <a:pt x="34" y="40"/>
                  </a:cubicBezTo>
                  <a:cubicBezTo>
                    <a:pt x="51" y="28"/>
                    <a:pt x="44" y="6"/>
                    <a:pt x="25" y="1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îṣḻ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DEE090A-A9C1-4927-8368-4C897E0A03CC}"/>
                </a:ext>
              </a:extLst>
            </p:cNvPr>
            <p:cNvSpPr/>
            <p:nvPr/>
          </p:nvSpPr>
          <p:spPr bwMode="auto">
            <a:xfrm>
              <a:off x="4397376" y="4838700"/>
              <a:ext cx="87313" cy="87313"/>
            </a:xfrm>
            <a:prstGeom prst="ellipse">
              <a:avLst/>
            </a:pr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ïšl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D5B8E9-9FFA-49AD-A6C2-4AB1480C5F31}"/>
                </a:ext>
              </a:extLst>
            </p:cNvPr>
            <p:cNvSpPr/>
            <p:nvPr/>
          </p:nvSpPr>
          <p:spPr bwMode="auto">
            <a:xfrm>
              <a:off x="4722813" y="4838700"/>
              <a:ext cx="87313" cy="87313"/>
            </a:xfrm>
            <a:prstGeom prst="ellipse">
              <a:avLst/>
            </a:pr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iṥḷí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85181D4-84F4-4A5A-B92A-255D4D34CE29}"/>
                </a:ext>
              </a:extLst>
            </p:cNvPr>
            <p:cNvSpPr/>
            <p:nvPr/>
          </p:nvSpPr>
          <p:spPr bwMode="auto">
            <a:xfrm>
              <a:off x="4518026" y="4889500"/>
              <a:ext cx="187325" cy="53975"/>
            </a:xfrm>
            <a:custGeom>
              <a:avLst/>
              <a:gdLst>
                <a:gd name="T0" fmla="*/ 14 w 86"/>
                <a:gd name="T1" fmla="*/ 16 h 25"/>
                <a:gd name="T2" fmla="*/ 39 w 86"/>
                <a:gd name="T3" fmla="*/ 25 h 25"/>
                <a:gd name="T4" fmla="*/ 59 w 86"/>
                <a:gd name="T5" fmla="*/ 1 h 25"/>
                <a:gd name="T6" fmla="*/ 31 w 86"/>
                <a:gd name="T7" fmla="*/ 1 h 25"/>
                <a:gd name="T8" fmla="*/ 14 w 8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5">
                  <a:moveTo>
                    <a:pt x="14" y="16"/>
                  </a:moveTo>
                  <a:cubicBezTo>
                    <a:pt x="20" y="22"/>
                    <a:pt x="30" y="25"/>
                    <a:pt x="39" y="25"/>
                  </a:cubicBezTo>
                  <a:cubicBezTo>
                    <a:pt x="51" y="25"/>
                    <a:pt x="86" y="4"/>
                    <a:pt x="59" y="1"/>
                  </a:cubicBezTo>
                  <a:cubicBezTo>
                    <a:pt x="50" y="0"/>
                    <a:pt x="40" y="1"/>
                    <a:pt x="31" y="1"/>
                  </a:cubicBezTo>
                  <a:cubicBezTo>
                    <a:pt x="23" y="0"/>
                    <a:pt x="0" y="2"/>
                    <a:pt x="14" y="16"/>
                  </a:cubicBezTo>
                  <a:close/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iṣľ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8014231-22EF-45DD-8676-1DC0D8CB77AE}"/>
                </a:ext>
              </a:extLst>
            </p:cNvPr>
            <p:cNvSpPr/>
            <p:nvPr/>
          </p:nvSpPr>
          <p:spPr bwMode="auto">
            <a:xfrm>
              <a:off x="4367213" y="4732338"/>
              <a:ext cx="100013" cy="66675"/>
            </a:xfrm>
            <a:custGeom>
              <a:avLst/>
              <a:gdLst>
                <a:gd name="T0" fmla="*/ 18 w 46"/>
                <a:gd name="T1" fmla="*/ 3 h 31"/>
                <a:gd name="T2" fmla="*/ 3 w 46"/>
                <a:gd name="T3" fmla="*/ 13 h 31"/>
                <a:gd name="T4" fmla="*/ 5 w 46"/>
                <a:gd name="T5" fmla="*/ 29 h 31"/>
                <a:gd name="T6" fmla="*/ 19 w 46"/>
                <a:gd name="T7" fmla="*/ 28 h 31"/>
                <a:gd name="T8" fmla="*/ 34 w 46"/>
                <a:gd name="T9" fmla="*/ 22 h 31"/>
                <a:gd name="T10" fmla="*/ 45 w 46"/>
                <a:gd name="T11" fmla="*/ 13 h 31"/>
                <a:gd name="T12" fmla="*/ 39 w 46"/>
                <a:gd name="T13" fmla="*/ 3 h 31"/>
                <a:gd name="T14" fmla="*/ 27 w 46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1">
                  <a:moveTo>
                    <a:pt x="18" y="3"/>
                  </a:moveTo>
                  <a:cubicBezTo>
                    <a:pt x="12" y="6"/>
                    <a:pt x="7" y="8"/>
                    <a:pt x="3" y="13"/>
                  </a:cubicBezTo>
                  <a:cubicBezTo>
                    <a:pt x="0" y="18"/>
                    <a:pt x="0" y="26"/>
                    <a:pt x="5" y="29"/>
                  </a:cubicBezTo>
                  <a:cubicBezTo>
                    <a:pt x="9" y="31"/>
                    <a:pt x="14" y="30"/>
                    <a:pt x="19" y="28"/>
                  </a:cubicBezTo>
                  <a:cubicBezTo>
                    <a:pt x="24" y="26"/>
                    <a:pt x="29" y="24"/>
                    <a:pt x="34" y="22"/>
                  </a:cubicBezTo>
                  <a:cubicBezTo>
                    <a:pt x="39" y="21"/>
                    <a:pt x="44" y="18"/>
                    <a:pt x="45" y="13"/>
                  </a:cubicBezTo>
                  <a:cubicBezTo>
                    <a:pt x="46" y="9"/>
                    <a:pt x="43" y="5"/>
                    <a:pt x="39" y="3"/>
                  </a:cubicBezTo>
                  <a:cubicBezTo>
                    <a:pt x="36" y="1"/>
                    <a:pt x="31" y="0"/>
                    <a:pt x="27" y="0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iṥľï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8AC5749-7284-497E-972F-70C9F8378780}"/>
                </a:ext>
              </a:extLst>
            </p:cNvPr>
            <p:cNvSpPr/>
            <p:nvPr/>
          </p:nvSpPr>
          <p:spPr bwMode="auto">
            <a:xfrm>
              <a:off x="4733926" y="4737100"/>
              <a:ext cx="106363" cy="53975"/>
            </a:xfrm>
            <a:custGeom>
              <a:avLst/>
              <a:gdLst>
                <a:gd name="T0" fmla="*/ 26 w 49"/>
                <a:gd name="T1" fmla="*/ 0 h 25"/>
                <a:gd name="T2" fmla="*/ 9 w 49"/>
                <a:gd name="T3" fmla="*/ 3 h 25"/>
                <a:gd name="T4" fmla="*/ 3 w 49"/>
                <a:gd name="T5" fmla="*/ 17 h 25"/>
                <a:gd name="T6" fmla="*/ 16 w 49"/>
                <a:gd name="T7" fmla="*/ 23 h 25"/>
                <a:gd name="T8" fmla="*/ 33 w 49"/>
                <a:gd name="T9" fmla="*/ 24 h 25"/>
                <a:gd name="T10" fmla="*/ 46 w 49"/>
                <a:gd name="T11" fmla="*/ 21 h 25"/>
                <a:gd name="T12" fmla="*/ 46 w 49"/>
                <a:gd name="T13" fmla="*/ 9 h 25"/>
                <a:gd name="T14" fmla="*/ 35 w 49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5">
                  <a:moveTo>
                    <a:pt x="26" y="0"/>
                  </a:moveTo>
                  <a:cubicBezTo>
                    <a:pt x="20" y="0"/>
                    <a:pt x="14" y="0"/>
                    <a:pt x="9" y="3"/>
                  </a:cubicBezTo>
                  <a:cubicBezTo>
                    <a:pt x="3" y="5"/>
                    <a:pt x="0" y="13"/>
                    <a:pt x="3" y="17"/>
                  </a:cubicBezTo>
                  <a:cubicBezTo>
                    <a:pt x="6" y="21"/>
                    <a:pt x="11" y="22"/>
                    <a:pt x="16" y="23"/>
                  </a:cubicBezTo>
                  <a:cubicBezTo>
                    <a:pt x="22" y="23"/>
                    <a:pt x="27" y="24"/>
                    <a:pt x="33" y="24"/>
                  </a:cubicBezTo>
                  <a:cubicBezTo>
                    <a:pt x="37" y="25"/>
                    <a:pt x="43" y="25"/>
                    <a:pt x="46" y="21"/>
                  </a:cubicBezTo>
                  <a:cubicBezTo>
                    <a:pt x="49" y="18"/>
                    <a:pt x="48" y="12"/>
                    <a:pt x="46" y="9"/>
                  </a:cubicBezTo>
                  <a:cubicBezTo>
                    <a:pt x="43" y="5"/>
                    <a:pt x="39" y="3"/>
                    <a:pt x="35" y="1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îṧḷ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1164FB-CD7C-4D68-BA70-D0BCE0B425C2}"/>
                </a:ext>
              </a:extLst>
            </p:cNvPr>
            <p:cNvSpPr/>
            <p:nvPr/>
          </p:nvSpPr>
          <p:spPr bwMode="auto">
            <a:xfrm>
              <a:off x="4578351" y="4916488"/>
              <a:ext cx="28575" cy="74613"/>
            </a:xfrm>
            <a:custGeom>
              <a:avLst/>
              <a:gdLst>
                <a:gd name="T0" fmla="*/ 8 w 13"/>
                <a:gd name="T1" fmla="*/ 1 h 34"/>
                <a:gd name="T2" fmla="*/ 0 w 13"/>
                <a:gd name="T3" fmla="*/ 32 h 34"/>
                <a:gd name="T4" fmla="*/ 2 w 13"/>
                <a:gd name="T5" fmla="*/ 34 h 34"/>
                <a:gd name="T6" fmla="*/ 4 w 13"/>
                <a:gd name="T7" fmla="*/ 33 h 34"/>
                <a:gd name="T8" fmla="*/ 12 w 13"/>
                <a:gd name="T9" fmla="*/ 2 h 34"/>
                <a:gd name="T10" fmla="*/ 11 w 13"/>
                <a:gd name="T11" fmla="*/ 0 h 34"/>
                <a:gd name="T12" fmla="*/ 8 w 13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4">
                  <a:moveTo>
                    <a:pt x="8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4"/>
                    <a:pt x="4" y="34"/>
                    <a:pt x="4" y="3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9" y="0"/>
                    <a:pt x="8" y="1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íṥl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C06D7C1-D3C2-43E9-A255-61DF870E4C92}"/>
                </a:ext>
              </a:extLst>
            </p:cNvPr>
            <p:cNvSpPr/>
            <p:nvPr/>
          </p:nvSpPr>
          <p:spPr bwMode="auto">
            <a:xfrm>
              <a:off x="4598988" y="4924425"/>
              <a:ext cx="33338" cy="68263"/>
            </a:xfrm>
            <a:custGeom>
              <a:avLst/>
              <a:gdLst>
                <a:gd name="T0" fmla="*/ 1 w 16"/>
                <a:gd name="T1" fmla="*/ 3 h 32"/>
                <a:gd name="T2" fmla="*/ 12 w 16"/>
                <a:gd name="T3" fmla="*/ 30 h 32"/>
                <a:gd name="T4" fmla="*/ 14 w 16"/>
                <a:gd name="T5" fmla="*/ 31 h 32"/>
                <a:gd name="T6" fmla="*/ 15 w 16"/>
                <a:gd name="T7" fmla="*/ 28 h 32"/>
                <a:gd name="T8" fmla="*/ 5 w 16"/>
                <a:gd name="T9" fmla="*/ 1 h 32"/>
                <a:gd name="T10" fmla="*/ 2 w 16"/>
                <a:gd name="T11" fmla="*/ 0 h 32"/>
                <a:gd name="T12" fmla="*/ 1 w 16"/>
                <a:gd name="T13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2">
                  <a:moveTo>
                    <a:pt x="1" y="3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3" y="32"/>
                    <a:pt x="14" y="31"/>
                  </a:cubicBezTo>
                  <a:cubicBezTo>
                    <a:pt x="15" y="31"/>
                    <a:pt x="16" y="30"/>
                    <a:pt x="15" y="2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îṧḻï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FF5C8A-9B03-465A-AB17-0CD52AA57BB1}"/>
                </a:ext>
              </a:extLst>
            </p:cNvPr>
            <p:cNvSpPr/>
            <p:nvPr/>
          </p:nvSpPr>
          <p:spPr bwMode="auto">
            <a:xfrm>
              <a:off x="4210051" y="4884738"/>
              <a:ext cx="239713" cy="239713"/>
            </a:xfrm>
            <a:prstGeom prst="rect">
              <a:avLst/>
            </a:prstGeom>
            <a:solidFill>
              <a:srgbClr val="E09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í$lí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62F327A-89B1-433F-9817-DAB4FD6E68EA}"/>
                </a:ext>
              </a:extLst>
            </p:cNvPr>
            <p:cNvSpPr/>
            <p:nvPr/>
          </p:nvSpPr>
          <p:spPr bwMode="auto">
            <a:xfrm>
              <a:off x="4765676" y="4865688"/>
              <a:ext cx="239713" cy="241300"/>
            </a:xfrm>
            <a:custGeom>
              <a:avLst/>
              <a:gdLst>
                <a:gd name="T0" fmla="*/ 55 w 110"/>
                <a:gd name="T1" fmla="*/ 0 h 111"/>
                <a:gd name="T2" fmla="*/ 20 w 110"/>
                <a:gd name="T3" fmla="*/ 13 h 111"/>
                <a:gd name="T4" fmla="*/ 8 w 110"/>
                <a:gd name="T5" fmla="*/ 26 h 111"/>
                <a:gd name="T6" fmla="*/ 0 w 110"/>
                <a:gd name="T7" fmla="*/ 56 h 111"/>
                <a:gd name="T8" fmla="*/ 55 w 110"/>
                <a:gd name="T9" fmla="*/ 111 h 111"/>
                <a:gd name="T10" fmla="*/ 110 w 110"/>
                <a:gd name="T11" fmla="*/ 56 h 111"/>
                <a:gd name="T12" fmla="*/ 55 w 11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55" y="0"/>
                  </a:moveTo>
                  <a:cubicBezTo>
                    <a:pt x="42" y="0"/>
                    <a:pt x="29" y="5"/>
                    <a:pt x="20" y="13"/>
                  </a:cubicBezTo>
                  <a:cubicBezTo>
                    <a:pt x="18" y="19"/>
                    <a:pt x="14" y="24"/>
                    <a:pt x="8" y="26"/>
                  </a:cubicBezTo>
                  <a:cubicBezTo>
                    <a:pt x="3" y="35"/>
                    <a:pt x="0" y="45"/>
                    <a:pt x="0" y="56"/>
                  </a:cubicBezTo>
                  <a:cubicBezTo>
                    <a:pt x="0" y="86"/>
                    <a:pt x="25" y="111"/>
                    <a:pt x="55" y="111"/>
                  </a:cubicBezTo>
                  <a:cubicBezTo>
                    <a:pt x="85" y="111"/>
                    <a:pt x="110" y="86"/>
                    <a:pt x="110" y="56"/>
                  </a:cubicBezTo>
                  <a:cubicBezTo>
                    <a:pt x="110" y="25"/>
                    <a:pt x="85" y="0"/>
                    <a:pt x="55" y="0"/>
                  </a:cubicBezTo>
                </a:path>
              </a:pathLst>
            </a:custGeom>
            <a:solidFill>
              <a:srgbClr val="E09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îṡḻ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240B1FC-5B5D-4FF7-BA5C-838E89B37507}"/>
                </a:ext>
              </a:extLst>
            </p:cNvPr>
            <p:cNvSpPr/>
            <p:nvPr/>
          </p:nvSpPr>
          <p:spPr bwMode="auto">
            <a:xfrm>
              <a:off x="4783138" y="4892675"/>
              <a:ext cx="26988" cy="28575"/>
            </a:xfrm>
            <a:custGeom>
              <a:avLst/>
              <a:gdLst>
                <a:gd name="T0" fmla="*/ 12 w 12"/>
                <a:gd name="T1" fmla="*/ 0 h 13"/>
                <a:gd name="T2" fmla="*/ 0 w 12"/>
                <a:gd name="T3" fmla="*/ 13 h 13"/>
                <a:gd name="T4" fmla="*/ 12 w 12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12" y="0"/>
                  </a:moveTo>
                  <a:cubicBezTo>
                    <a:pt x="7" y="4"/>
                    <a:pt x="3" y="8"/>
                    <a:pt x="0" y="13"/>
                  </a:cubicBezTo>
                  <a:cubicBezTo>
                    <a:pt x="6" y="11"/>
                    <a:pt x="10" y="6"/>
                    <a:pt x="12" y="0"/>
                  </a:cubicBezTo>
                </a:path>
              </a:pathLst>
            </a:custGeom>
            <a:solidFill>
              <a:srgbClr val="432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îş1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6D6D7D-CE7B-4C08-BC2E-F6F2D60B1751}"/>
                </a:ext>
              </a:extLst>
            </p:cNvPr>
            <p:cNvSpPr/>
            <p:nvPr/>
          </p:nvSpPr>
          <p:spPr bwMode="auto">
            <a:xfrm>
              <a:off x="4629151" y="45275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C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ṥḷ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22C694F-DEDA-4D5E-ACBF-8CA38B510FC6}"/>
                </a:ext>
              </a:extLst>
            </p:cNvPr>
            <p:cNvSpPr/>
            <p:nvPr/>
          </p:nvSpPr>
          <p:spPr bwMode="auto">
            <a:xfrm>
              <a:off x="4606926" y="4529138"/>
              <a:ext cx="23813" cy="293688"/>
            </a:xfrm>
            <a:custGeom>
              <a:avLst/>
              <a:gdLst>
                <a:gd name="T0" fmla="*/ 4 w 11"/>
                <a:gd name="T1" fmla="*/ 41 h 135"/>
                <a:gd name="T2" fmla="*/ 3 w 11"/>
                <a:gd name="T3" fmla="*/ 41 h 135"/>
                <a:gd name="T4" fmla="*/ 0 w 11"/>
                <a:gd name="T5" fmla="*/ 101 h 135"/>
                <a:gd name="T6" fmla="*/ 1 w 11"/>
                <a:gd name="T7" fmla="*/ 135 h 135"/>
                <a:gd name="T8" fmla="*/ 1 w 11"/>
                <a:gd name="T9" fmla="*/ 135 h 135"/>
                <a:gd name="T10" fmla="*/ 2 w 11"/>
                <a:gd name="T11" fmla="*/ 135 h 135"/>
                <a:gd name="T12" fmla="*/ 1 w 11"/>
                <a:gd name="T13" fmla="*/ 101 h 135"/>
                <a:gd name="T14" fmla="*/ 4 w 11"/>
                <a:gd name="T15" fmla="*/ 41 h 135"/>
                <a:gd name="T16" fmla="*/ 5 w 11"/>
                <a:gd name="T17" fmla="*/ 35 h 135"/>
                <a:gd name="T18" fmla="*/ 4 w 11"/>
                <a:gd name="T19" fmla="*/ 35 h 135"/>
                <a:gd name="T20" fmla="*/ 3 w 11"/>
                <a:gd name="T21" fmla="*/ 40 h 135"/>
                <a:gd name="T22" fmla="*/ 4 w 11"/>
                <a:gd name="T23" fmla="*/ 40 h 135"/>
                <a:gd name="T24" fmla="*/ 5 w 11"/>
                <a:gd name="T25" fmla="*/ 35 h 135"/>
                <a:gd name="T26" fmla="*/ 11 w 11"/>
                <a:gd name="T27" fmla="*/ 0 h 135"/>
                <a:gd name="T28" fmla="*/ 10 w 11"/>
                <a:gd name="T29" fmla="*/ 0 h 135"/>
                <a:gd name="T30" fmla="*/ 4 w 11"/>
                <a:gd name="T31" fmla="*/ 34 h 135"/>
                <a:gd name="T32" fmla="*/ 5 w 11"/>
                <a:gd name="T33" fmla="*/ 34 h 135"/>
                <a:gd name="T34" fmla="*/ 6 w 11"/>
                <a:gd name="T35" fmla="*/ 25 h 135"/>
                <a:gd name="T36" fmla="*/ 9 w 11"/>
                <a:gd name="T37" fmla="*/ 6 h 135"/>
                <a:gd name="T38" fmla="*/ 11 w 11"/>
                <a:gd name="T39" fmla="*/ 0 h 135"/>
                <a:gd name="T40" fmla="*/ 11 w 11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35">
                  <a:moveTo>
                    <a:pt x="4" y="41"/>
                  </a:moveTo>
                  <a:cubicBezTo>
                    <a:pt x="4" y="41"/>
                    <a:pt x="3" y="41"/>
                    <a:pt x="3" y="41"/>
                  </a:cubicBezTo>
                  <a:cubicBezTo>
                    <a:pt x="1" y="57"/>
                    <a:pt x="0" y="77"/>
                    <a:pt x="0" y="101"/>
                  </a:cubicBezTo>
                  <a:cubicBezTo>
                    <a:pt x="0" y="111"/>
                    <a:pt x="0" y="123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23"/>
                    <a:pt x="1" y="111"/>
                    <a:pt x="1" y="101"/>
                  </a:cubicBezTo>
                  <a:cubicBezTo>
                    <a:pt x="1" y="77"/>
                    <a:pt x="2" y="57"/>
                    <a:pt x="4" y="41"/>
                  </a:cubicBezTo>
                  <a:moveTo>
                    <a:pt x="5" y="35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3" y="37"/>
                    <a:pt x="3" y="39"/>
                    <a:pt x="3" y="40"/>
                  </a:cubicBezTo>
                  <a:cubicBezTo>
                    <a:pt x="3" y="40"/>
                    <a:pt x="4" y="40"/>
                    <a:pt x="4" y="40"/>
                  </a:cubicBezTo>
                  <a:cubicBezTo>
                    <a:pt x="4" y="39"/>
                    <a:pt x="4" y="37"/>
                    <a:pt x="5" y="35"/>
                  </a:cubicBezTo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6" y="13"/>
                    <a:pt x="4" y="34"/>
                  </a:cubicBezTo>
                  <a:cubicBezTo>
                    <a:pt x="4" y="34"/>
                    <a:pt x="4" y="34"/>
                    <a:pt x="5" y="34"/>
                  </a:cubicBezTo>
                  <a:cubicBezTo>
                    <a:pt x="5" y="31"/>
                    <a:pt x="5" y="28"/>
                    <a:pt x="6" y="25"/>
                  </a:cubicBezTo>
                  <a:cubicBezTo>
                    <a:pt x="7" y="17"/>
                    <a:pt x="8" y="10"/>
                    <a:pt x="9" y="6"/>
                  </a:cubicBezTo>
                  <a:cubicBezTo>
                    <a:pt x="10" y="2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îşḻ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18495B-0AB8-4C5A-AEBD-A8EF3E5DFFBB}"/>
                </a:ext>
              </a:extLst>
            </p:cNvPr>
            <p:cNvSpPr/>
            <p:nvPr/>
          </p:nvSpPr>
          <p:spPr bwMode="auto">
            <a:xfrm>
              <a:off x="4583113" y="4603750"/>
              <a:ext cx="57150" cy="7938"/>
            </a:xfrm>
            <a:custGeom>
              <a:avLst/>
              <a:gdLst>
                <a:gd name="T0" fmla="*/ 15 w 26"/>
                <a:gd name="T1" fmla="*/ 0 h 4"/>
                <a:gd name="T2" fmla="*/ 0 w 26"/>
                <a:gd name="T3" fmla="*/ 3 h 4"/>
                <a:gd name="T4" fmla="*/ 0 w 26"/>
                <a:gd name="T5" fmla="*/ 4 h 4"/>
                <a:gd name="T6" fmla="*/ 0 w 26"/>
                <a:gd name="T7" fmla="*/ 4 h 4"/>
                <a:gd name="T8" fmla="*/ 15 w 26"/>
                <a:gd name="T9" fmla="*/ 1 h 4"/>
                <a:gd name="T10" fmla="*/ 15 w 26"/>
                <a:gd name="T11" fmla="*/ 0 h 4"/>
                <a:gd name="T12" fmla="*/ 22 w 26"/>
                <a:gd name="T13" fmla="*/ 0 h 4"/>
                <a:gd name="T14" fmla="*/ 16 w 26"/>
                <a:gd name="T15" fmla="*/ 0 h 4"/>
                <a:gd name="T16" fmla="*/ 16 w 26"/>
                <a:gd name="T17" fmla="*/ 1 h 4"/>
                <a:gd name="T18" fmla="*/ 22 w 26"/>
                <a:gd name="T19" fmla="*/ 1 h 4"/>
                <a:gd name="T20" fmla="*/ 26 w 26"/>
                <a:gd name="T21" fmla="*/ 1 h 4"/>
                <a:gd name="T22" fmla="*/ 26 w 26"/>
                <a:gd name="T23" fmla="*/ 0 h 4"/>
                <a:gd name="T24" fmla="*/ 26 w 26"/>
                <a:gd name="T25" fmla="*/ 0 h 4"/>
                <a:gd name="T26" fmla="*/ 22 w 26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">
                  <a:moveTo>
                    <a:pt x="15" y="0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3"/>
                    <a:pt x="10" y="2"/>
                    <a:pt x="15" y="1"/>
                  </a:cubicBezTo>
                  <a:cubicBezTo>
                    <a:pt x="15" y="1"/>
                    <a:pt x="15" y="1"/>
                    <a:pt x="15" y="0"/>
                  </a:cubicBezTo>
                  <a:moveTo>
                    <a:pt x="22" y="0"/>
                  </a:moveTo>
                  <a:cubicBezTo>
                    <a:pt x="20" y="0"/>
                    <a:pt x="18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20" y="1"/>
                    <a:pt x="22" y="1"/>
                  </a:cubicBezTo>
                  <a:cubicBezTo>
                    <a:pt x="23" y="1"/>
                    <a:pt x="25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2" y="0"/>
                  </a:cubicBezTo>
                </a:path>
              </a:pathLst>
            </a:custGeom>
            <a:solidFill>
              <a:srgbClr val="C3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$1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EA5983-FCD0-48B7-A3F3-E33FCDA10936}"/>
                </a:ext>
              </a:extLst>
            </p:cNvPr>
            <p:cNvSpPr/>
            <p:nvPr/>
          </p:nvSpPr>
          <p:spPr bwMode="auto">
            <a:xfrm>
              <a:off x="4616451" y="4603750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B45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ï$ḷí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15B5D63-C78F-4879-82DE-60A5ACBFE04B}"/>
                </a:ext>
              </a:extLst>
            </p:cNvPr>
            <p:cNvSpPr/>
            <p:nvPr/>
          </p:nvSpPr>
          <p:spPr bwMode="auto">
            <a:xfrm>
              <a:off x="4583113" y="4616450"/>
              <a:ext cx="57150" cy="9525"/>
            </a:xfrm>
            <a:custGeom>
              <a:avLst/>
              <a:gdLst>
                <a:gd name="T0" fmla="*/ 14 w 26"/>
                <a:gd name="T1" fmla="*/ 0 h 4"/>
                <a:gd name="T2" fmla="*/ 0 w 26"/>
                <a:gd name="T3" fmla="*/ 3 h 4"/>
                <a:gd name="T4" fmla="*/ 0 w 26"/>
                <a:gd name="T5" fmla="*/ 4 h 4"/>
                <a:gd name="T6" fmla="*/ 0 w 26"/>
                <a:gd name="T7" fmla="*/ 4 h 4"/>
                <a:gd name="T8" fmla="*/ 14 w 26"/>
                <a:gd name="T9" fmla="*/ 1 h 4"/>
                <a:gd name="T10" fmla="*/ 14 w 26"/>
                <a:gd name="T11" fmla="*/ 0 h 4"/>
                <a:gd name="T12" fmla="*/ 22 w 26"/>
                <a:gd name="T13" fmla="*/ 0 h 4"/>
                <a:gd name="T14" fmla="*/ 15 w 26"/>
                <a:gd name="T15" fmla="*/ 0 h 4"/>
                <a:gd name="T16" fmla="*/ 15 w 26"/>
                <a:gd name="T17" fmla="*/ 1 h 4"/>
                <a:gd name="T18" fmla="*/ 22 w 26"/>
                <a:gd name="T19" fmla="*/ 1 h 4"/>
                <a:gd name="T20" fmla="*/ 26 w 26"/>
                <a:gd name="T21" fmla="*/ 1 h 4"/>
                <a:gd name="T22" fmla="*/ 26 w 26"/>
                <a:gd name="T23" fmla="*/ 1 h 4"/>
                <a:gd name="T24" fmla="*/ 26 w 26"/>
                <a:gd name="T25" fmla="*/ 0 h 4"/>
                <a:gd name="T26" fmla="*/ 22 w 26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">
                  <a:moveTo>
                    <a:pt x="14" y="0"/>
                  </a:moveTo>
                  <a:cubicBezTo>
                    <a:pt x="9" y="1"/>
                    <a:pt x="5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3"/>
                    <a:pt x="9" y="2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  <a:moveTo>
                    <a:pt x="22" y="0"/>
                  </a:moveTo>
                  <a:cubicBezTo>
                    <a:pt x="20" y="0"/>
                    <a:pt x="17" y="0"/>
                    <a:pt x="1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1"/>
                    <a:pt x="20" y="1"/>
                    <a:pt x="22" y="1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2" y="0"/>
                  </a:cubicBezTo>
                </a:path>
              </a:pathLst>
            </a:custGeom>
            <a:solidFill>
              <a:srgbClr val="C3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śḷ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E791E4-98F8-4F43-B376-942B0CA6F7DF}"/>
                </a:ext>
              </a:extLst>
            </p:cNvPr>
            <p:cNvSpPr/>
            <p:nvPr/>
          </p:nvSpPr>
          <p:spPr bwMode="auto">
            <a:xfrm>
              <a:off x="4613276" y="4616450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B45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iṩļi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BFF6C0-A41E-4355-A8BF-7D6EC855B4EA}"/>
                </a:ext>
              </a:extLst>
            </p:cNvPr>
            <p:cNvSpPr/>
            <p:nvPr/>
          </p:nvSpPr>
          <p:spPr bwMode="auto">
            <a:xfrm>
              <a:off x="4151313" y="5146675"/>
              <a:ext cx="150813" cy="377825"/>
            </a:xfrm>
            <a:custGeom>
              <a:avLst/>
              <a:gdLst>
                <a:gd name="T0" fmla="*/ 1 w 69"/>
                <a:gd name="T1" fmla="*/ 174 h 174"/>
                <a:gd name="T2" fmla="*/ 31 w 69"/>
                <a:gd name="T3" fmla="*/ 160 h 174"/>
                <a:gd name="T4" fmla="*/ 66 w 69"/>
                <a:gd name="T5" fmla="*/ 90 h 174"/>
                <a:gd name="T6" fmla="*/ 69 w 69"/>
                <a:gd name="T7" fmla="*/ 47 h 174"/>
                <a:gd name="T8" fmla="*/ 63 w 69"/>
                <a:gd name="T9" fmla="*/ 0 h 174"/>
                <a:gd name="T10" fmla="*/ 62 w 69"/>
                <a:gd name="T11" fmla="*/ 0 h 174"/>
                <a:gd name="T12" fmla="*/ 62 w 69"/>
                <a:gd name="T13" fmla="*/ 0 h 174"/>
                <a:gd name="T14" fmla="*/ 62 w 69"/>
                <a:gd name="T15" fmla="*/ 1 h 174"/>
                <a:gd name="T16" fmla="*/ 68 w 69"/>
                <a:gd name="T17" fmla="*/ 47 h 174"/>
                <a:gd name="T18" fmla="*/ 65 w 69"/>
                <a:gd name="T19" fmla="*/ 90 h 174"/>
                <a:gd name="T20" fmla="*/ 30 w 69"/>
                <a:gd name="T21" fmla="*/ 159 h 174"/>
                <a:gd name="T22" fmla="*/ 10 w 69"/>
                <a:gd name="T23" fmla="*/ 170 h 174"/>
                <a:gd name="T24" fmla="*/ 3 w 69"/>
                <a:gd name="T25" fmla="*/ 172 h 174"/>
                <a:gd name="T26" fmla="*/ 1 w 69"/>
                <a:gd name="T27" fmla="*/ 173 h 174"/>
                <a:gd name="T28" fmla="*/ 0 w 69"/>
                <a:gd name="T29" fmla="*/ 173 h 174"/>
                <a:gd name="T30" fmla="*/ 1 w 69"/>
                <a:gd name="T3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174">
                  <a:moveTo>
                    <a:pt x="1" y="174"/>
                  </a:moveTo>
                  <a:cubicBezTo>
                    <a:pt x="1" y="174"/>
                    <a:pt x="15" y="171"/>
                    <a:pt x="31" y="160"/>
                  </a:cubicBezTo>
                  <a:cubicBezTo>
                    <a:pt x="46" y="148"/>
                    <a:pt x="62" y="127"/>
                    <a:pt x="66" y="90"/>
                  </a:cubicBezTo>
                  <a:cubicBezTo>
                    <a:pt x="68" y="73"/>
                    <a:pt x="69" y="59"/>
                    <a:pt x="69" y="47"/>
                  </a:cubicBezTo>
                  <a:cubicBezTo>
                    <a:pt x="69" y="12"/>
                    <a:pt x="63" y="0"/>
                    <a:pt x="6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1"/>
                  </a:cubicBezTo>
                  <a:cubicBezTo>
                    <a:pt x="63" y="4"/>
                    <a:pt x="68" y="17"/>
                    <a:pt x="68" y="47"/>
                  </a:cubicBezTo>
                  <a:cubicBezTo>
                    <a:pt x="68" y="59"/>
                    <a:pt x="67" y="73"/>
                    <a:pt x="65" y="90"/>
                  </a:cubicBezTo>
                  <a:cubicBezTo>
                    <a:pt x="61" y="127"/>
                    <a:pt x="45" y="147"/>
                    <a:pt x="30" y="159"/>
                  </a:cubicBezTo>
                  <a:cubicBezTo>
                    <a:pt x="22" y="165"/>
                    <a:pt x="15" y="168"/>
                    <a:pt x="10" y="170"/>
                  </a:cubicBezTo>
                  <a:cubicBezTo>
                    <a:pt x="7" y="171"/>
                    <a:pt x="5" y="172"/>
                    <a:pt x="3" y="172"/>
                  </a:cubicBezTo>
                  <a:cubicBezTo>
                    <a:pt x="1" y="172"/>
                    <a:pt x="1" y="173"/>
                    <a:pt x="1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4"/>
                    <a:pt x="1" y="174"/>
                    <a:pt x="1" y="174"/>
                  </a:cubicBezTo>
                  <a:close/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i$l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25E4C2-305F-4041-A6E0-13E04CB0606D}"/>
                </a:ext>
              </a:extLst>
            </p:cNvPr>
            <p:cNvSpPr/>
            <p:nvPr/>
          </p:nvSpPr>
          <p:spPr bwMode="auto">
            <a:xfrm>
              <a:off x="4924426" y="5086350"/>
              <a:ext cx="185738" cy="441325"/>
            </a:xfrm>
            <a:custGeom>
              <a:avLst/>
              <a:gdLst>
                <a:gd name="T0" fmla="*/ 11 w 85"/>
                <a:gd name="T1" fmla="*/ 0 h 202"/>
                <a:gd name="T2" fmla="*/ 0 w 85"/>
                <a:gd name="T3" fmla="*/ 69 h 202"/>
                <a:gd name="T4" fmla="*/ 8 w 85"/>
                <a:gd name="T5" fmla="*/ 122 h 202"/>
                <a:gd name="T6" fmla="*/ 84 w 85"/>
                <a:gd name="T7" fmla="*/ 202 h 202"/>
                <a:gd name="T8" fmla="*/ 85 w 85"/>
                <a:gd name="T9" fmla="*/ 201 h 202"/>
                <a:gd name="T10" fmla="*/ 84 w 85"/>
                <a:gd name="T11" fmla="*/ 201 h 202"/>
                <a:gd name="T12" fmla="*/ 9 w 85"/>
                <a:gd name="T13" fmla="*/ 122 h 202"/>
                <a:gd name="T14" fmla="*/ 1 w 85"/>
                <a:gd name="T15" fmla="*/ 69 h 202"/>
                <a:gd name="T16" fmla="*/ 6 w 85"/>
                <a:gd name="T17" fmla="*/ 21 h 202"/>
                <a:gd name="T18" fmla="*/ 10 w 85"/>
                <a:gd name="T19" fmla="*/ 6 h 202"/>
                <a:gd name="T20" fmla="*/ 12 w 85"/>
                <a:gd name="T21" fmla="*/ 1 h 202"/>
                <a:gd name="T22" fmla="*/ 11 w 85"/>
                <a:gd name="T23" fmla="*/ 0 h 202"/>
                <a:gd name="T24" fmla="*/ 11 w 85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202">
                  <a:moveTo>
                    <a:pt x="11" y="0"/>
                  </a:moveTo>
                  <a:cubicBezTo>
                    <a:pt x="11" y="0"/>
                    <a:pt x="0" y="31"/>
                    <a:pt x="0" y="69"/>
                  </a:cubicBezTo>
                  <a:cubicBezTo>
                    <a:pt x="0" y="86"/>
                    <a:pt x="2" y="104"/>
                    <a:pt x="8" y="122"/>
                  </a:cubicBezTo>
                  <a:cubicBezTo>
                    <a:pt x="24" y="168"/>
                    <a:pt x="56" y="201"/>
                    <a:pt x="84" y="202"/>
                  </a:cubicBezTo>
                  <a:cubicBezTo>
                    <a:pt x="85" y="201"/>
                    <a:pt x="85" y="201"/>
                    <a:pt x="85" y="201"/>
                  </a:cubicBezTo>
                  <a:cubicBezTo>
                    <a:pt x="84" y="201"/>
                    <a:pt x="84" y="201"/>
                    <a:pt x="84" y="201"/>
                  </a:cubicBezTo>
                  <a:cubicBezTo>
                    <a:pt x="57" y="200"/>
                    <a:pt x="25" y="168"/>
                    <a:pt x="9" y="122"/>
                  </a:cubicBezTo>
                  <a:cubicBezTo>
                    <a:pt x="3" y="104"/>
                    <a:pt x="1" y="86"/>
                    <a:pt x="1" y="69"/>
                  </a:cubicBezTo>
                  <a:cubicBezTo>
                    <a:pt x="1" y="50"/>
                    <a:pt x="4" y="33"/>
                    <a:pt x="6" y="21"/>
                  </a:cubicBezTo>
                  <a:cubicBezTo>
                    <a:pt x="8" y="15"/>
                    <a:pt x="9" y="10"/>
                    <a:pt x="10" y="6"/>
                  </a:cubicBezTo>
                  <a:cubicBezTo>
                    <a:pt x="11" y="3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1F1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îśḷ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E70F89-8AE3-421B-A76A-01B953999D18}"/>
                </a:ext>
              </a:extLst>
            </p:cNvPr>
            <p:cNvSpPr/>
            <p:nvPr/>
          </p:nvSpPr>
          <p:spPr bwMode="auto">
            <a:xfrm>
              <a:off x="4725988" y="4591050"/>
              <a:ext cx="85725" cy="36513"/>
            </a:xfrm>
            <a:custGeom>
              <a:avLst/>
              <a:gdLst>
                <a:gd name="T0" fmla="*/ 12 w 39"/>
                <a:gd name="T1" fmla="*/ 0 h 17"/>
                <a:gd name="T2" fmla="*/ 1 w 39"/>
                <a:gd name="T3" fmla="*/ 4 h 17"/>
                <a:gd name="T4" fmla="*/ 18 w 39"/>
                <a:gd name="T5" fmla="*/ 16 h 17"/>
                <a:gd name="T6" fmla="*/ 27 w 39"/>
                <a:gd name="T7" fmla="*/ 17 h 17"/>
                <a:gd name="T8" fmla="*/ 38 w 39"/>
                <a:gd name="T9" fmla="*/ 13 h 17"/>
                <a:gd name="T10" fmla="*/ 21 w 39"/>
                <a:gd name="T11" fmla="*/ 1 h 17"/>
                <a:gd name="T12" fmla="*/ 12 w 3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7">
                  <a:moveTo>
                    <a:pt x="12" y="0"/>
                  </a:moveTo>
                  <a:cubicBezTo>
                    <a:pt x="6" y="0"/>
                    <a:pt x="2" y="1"/>
                    <a:pt x="1" y="4"/>
                  </a:cubicBezTo>
                  <a:cubicBezTo>
                    <a:pt x="0" y="8"/>
                    <a:pt x="7" y="13"/>
                    <a:pt x="18" y="16"/>
                  </a:cubicBezTo>
                  <a:cubicBezTo>
                    <a:pt x="21" y="17"/>
                    <a:pt x="24" y="17"/>
                    <a:pt x="27" y="17"/>
                  </a:cubicBezTo>
                  <a:cubicBezTo>
                    <a:pt x="33" y="17"/>
                    <a:pt x="37" y="16"/>
                    <a:pt x="38" y="13"/>
                  </a:cubicBezTo>
                  <a:cubicBezTo>
                    <a:pt x="39" y="9"/>
                    <a:pt x="31" y="3"/>
                    <a:pt x="21" y="1"/>
                  </a:cubicBezTo>
                  <a:cubicBezTo>
                    <a:pt x="18" y="0"/>
                    <a:pt x="14" y="0"/>
                    <a:pt x="12" y="0"/>
                  </a:cubicBezTo>
                </a:path>
              </a:pathLst>
            </a:custGeom>
            <a:solidFill>
              <a:srgbClr val="E09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íşľî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B03EBD-AC42-4C98-9DFB-0593D6BC6B36}"/>
                </a:ext>
              </a:extLst>
            </p:cNvPr>
            <p:cNvSpPr/>
            <p:nvPr/>
          </p:nvSpPr>
          <p:spPr bwMode="auto">
            <a:xfrm>
              <a:off x="4725988" y="4649788"/>
              <a:ext cx="85725" cy="38100"/>
            </a:xfrm>
            <a:custGeom>
              <a:avLst/>
              <a:gdLst>
                <a:gd name="T0" fmla="*/ 12 w 39"/>
                <a:gd name="T1" fmla="*/ 0 h 18"/>
                <a:gd name="T2" fmla="*/ 1 w 39"/>
                <a:gd name="T3" fmla="*/ 5 h 18"/>
                <a:gd name="T4" fmla="*/ 18 w 39"/>
                <a:gd name="T5" fmla="*/ 16 h 18"/>
                <a:gd name="T6" fmla="*/ 27 w 39"/>
                <a:gd name="T7" fmla="*/ 18 h 18"/>
                <a:gd name="T8" fmla="*/ 38 w 39"/>
                <a:gd name="T9" fmla="*/ 13 h 18"/>
                <a:gd name="T10" fmla="*/ 21 w 39"/>
                <a:gd name="T11" fmla="*/ 2 h 18"/>
                <a:gd name="T12" fmla="*/ 12 w 3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8">
                  <a:moveTo>
                    <a:pt x="12" y="0"/>
                  </a:moveTo>
                  <a:cubicBezTo>
                    <a:pt x="6" y="0"/>
                    <a:pt x="2" y="2"/>
                    <a:pt x="1" y="5"/>
                  </a:cubicBezTo>
                  <a:cubicBezTo>
                    <a:pt x="0" y="9"/>
                    <a:pt x="7" y="14"/>
                    <a:pt x="18" y="16"/>
                  </a:cubicBezTo>
                  <a:cubicBezTo>
                    <a:pt x="21" y="17"/>
                    <a:pt x="24" y="18"/>
                    <a:pt x="27" y="18"/>
                  </a:cubicBezTo>
                  <a:cubicBezTo>
                    <a:pt x="33" y="18"/>
                    <a:pt x="37" y="16"/>
                    <a:pt x="38" y="13"/>
                  </a:cubicBezTo>
                  <a:cubicBezTo>
                    <a:pt x="39" y="9"/>
                    <a:pt x="31" y="4"/>
                    <a:pt x="21" y="2"/>
                  </a:cubicBezTo>
                  <a:cubicBezTo>
                    <a:pt x="18" y="1"/>
                    <a:pt x="14" y="0"/>
                    <a:pt x="12" y="0"/>
                  </a:cubicBezTo>
                </a:path>
              </a:pathLst>
            </a:custGeom>
            <a:solidFill>
              <a:srgbClr val="E09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$ļ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9501A9-8EDE-4B5A-901F-86251C46CDBD}"/>
                </a:ext>
              </a:extLst>
            </p:cNvPr>
            <p:cNvSpPr/>
            <p:nvPr/>
          </p:nvSpPr>
          <p:spPr bwMode="auto">
            <a:xfrm>
              <a:off x="4813301" y="4635500"/>
              <a:ext cx="49213" cy="38100"/>
            </a:xfrm>
            <a:custGeom>
              <a:avLst/>
              <a:gdLst>
                <a:gd name="T0" fmla="*/ 11 w 22"/>
                <a:gd name="T1" fmla="*/ 0 h 17"/>
                <a:gd name="T2" fmla="*/ 1 w 22"/>
                <a:gd name="T3" fmla="*/ 4 h 17"/>
                <a:gd name="T4" fmla="*/ 17 w 22"/>
                <a:gd name="T5" fmla="*/ 16 h 17"/>
                <a:gd name="T6" fmla="*/ 22 w 22"/>
                <a:gd name="T7" fmla="*/ 17 h 17"/>
                <a:gd name="T8" fmla="*/ 19 w 22"/>
                <a:gd name="T9" fmla="*/ 1 h 17"/>
                <a:gd name="T10" fmla="*/ 11 w 2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">
                  <a:moveTo>
                    <a:pt x="11" y="0"/>
                  </a:moveTo>
                  <a:cubicBezTo>
                    <a:pt x="6" y="0"/>
                    <a:pt x="2" y="1"/>
                    <a:pt x="1" y="4"/>
                  </a:cubicBezTo>
                  <a:cubicBezTo>
                    <a:pt x="0" y="8"/>
                    <a:pt x="7" y="13"/>
                    <a:pt x="17" y="16"/>
                  </a:cubicBezTo>
                  <a:cubicBezTo>
                    <a:pt x="19" y="16"/>
                    <a:pt x="21" y="17"/>
                    <a:pt x="22" y="17"/>
                  </a:cubicBezTo>
                  <a:cubicBezTo>
                    <a:pt x="21" y="11"/>
                    <a:pt x="20" y="6"/>
                    <a:pt x="19" y="1"/>
                  </a:cubicBezTo>
                  <a:cubicBezTo>
                    <a:pt x="17" y="0"/>
                    <a:pt x="14" y="0"/>
                    <a:pt x="11" y="0"/>
                  </a:cubicBezTo>
                </a:path>
              </a:pathLst>
            </a:custGeom>
            <a:solidFill>
              <a:srgbClr val="E09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iŝl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DC3C45E-4787-4A41-A4F7-8DDA7940AB44}"/>
                </a:ext>
              </a:extLst>
            </p:cNvPr>
            <p:cNvSpPr/>
            <p:nvPr/>
          </p:nvSpPr>
          <p:spPr bwMode="auto">
            <a:xfrm>
              <a:off x="4854576" y="4638675"/>
              <a:ext cx="34925" cy="34925"/>
            </a:xfrm>
            <a:custGeom>
              <a:avLst/>
              <a:gdLst>
                <a:gd name="T0" fmla="*/ 0 w 16"/>
                <a:gd name="T1" fmla="*/ 0 h 16"/>
                <a:gd name="T2" fmla="*/ 3 w 16"/>
                <a:gd name="T3" fmla="*/ 16 h 16"/>
                <a:gd name="T4" fmla="*/ 8 w 16"/>
                <a:gd name="T5" fmla="*/ 16 h 16"/>
                <a:gd name="T6" fmla="*/ 16 w 16"/>
                <a:gd name="T7" fmla="*/ 15 h 16"/>
                <a:gd name="T8" fmla="*/ 14 w 16"/>
                <a:gd name="T9" fmla="*/ 13 h 16"/>
                <a:gd name="T10" fmla="*/ 5 w 16"/>
                <a:gd name="T11" fmla="*/ 1 h 16"/>
                <a:gd name="T12" fmla="*/ 2 w 16"/>
                <a:gd name="T13" fmla="*/ 0 h 16"/>
                <a:gd name="T14" fmla="*/ 0 w 16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cubicBezTo>
                    <a:pt x="1" y="5"/>
                    <a:pt x="2" y="10"/>
                    <a:pt x="3" y="16"/>
                  </a:cubicBezTo>
                  <a:cubicBezTo>
                    <a:pt x="5" y="16"/>
                    <a:pt x="7" y="16"/>
                    <a:pt x="8" y="16"/>
                  </a:cubicBezTo>
                  <a:cubicBezTo>
                    <a:pt x="11" y="16"/>
                    <a:pt x="14" y="16"/>
                    <a:pt x="16" y="15"/>
                  </a:cubicBezTo>
                  <a:cubicBezTo>
                    <a:pt x="15" y="14"/>
                    <a:pt x="14" y="14"/>
                    <a:pt x="14" y="13"/>
                  </a:cubicBezTo>
                  <a:cubicBezTo>
                    <a:pt x="9" y="9"/>
                    <a:pt x="6" y="5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E09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íşḷ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265117D-0C0C-4D25-B7E5-A37D6D784D7D}"/>
                </a:ext>
              </a:extLst>
            </p:cNvPr>
            <p:cNvSpPr/>
            <p:nvPr/>
          </p:nvSpPr>
          <p:spPr bwMode="auto">
            <a:xfrm>
              <a:off x="4865688" y="4640263"/>
              <a:ext cx="33338" cy="30163"/>
            </a:xfrm>
            <a:custGeom>
              <a:avLst/>
              <a:gdLst>
                <a:gd name="T0" fmla="*/ 0 w 15"/>
                <a:gd name="T1" fmla="*/ 0 h 14"/>
                <a:gd name="T2" fmla="*/ 9 w 15"/>
                <a:gd name="T3" fmla="*/ 12 h 14"/>
                <a:gd name="T4" fmla="*/ 11 w 15"/>
                <a:gd name="T5" fmla="*/ 14 h 14"/>
                <a:gd name="T6" fmla="*/ 14 w 15"/>
                <a:gd name="T7" fmla="*/ 11 h 14"/>
                <a:gd name="T8" fmla="*/ 0 w 1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cubicBezTo>
                    <a:pt x="1" y="4"/>
                    <a:pt x="4" y="8"/>
                    <a:pt x="9" y="12"/>
                  </a:cubicBezTo>
                  <a:cubicBezTo>
                    <a:pt x="9" y="13"/>
                    <a:pt x="10" y="13"/>
                    <a:pt x="11" y="14"/>
                  </a:cubicBezTo>
                  <a:cubicBezTo>
                    <a:pt x="12" y="13"/>
                    <a:pt x="13" y="12"/>
                    <a:pt x="14" y="11"/>
                  </a:cubicBezTo>
                  <a:cubicBezTo>
                    <a:pt x="15" y="7"/>
                    <a:pt x="8" y="2"/>
                    <a:pt x="0" y="0"/>
                  </a:cubicBezTo>
                </a:path>
              </a:pathLst>
            </a:custGeom>
            <a:solidFill>
              <a:srgbClr val="E09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ṥľ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B26B694-515F-4653-AA68-B7BD04E63A51}"/>
                </a:ext>
              </a:extLst>
            </p:cNvPr>
            <p:cNvSpPr/>
            <p:nvPr/>
          </p:nvSpPr>
          <p:spPr bwMode="auto">
            <a:xfrm>
              <a:off x="4567238" y="1760538"/>
              <a:ext cx="1157288" cy="1039813"/>
            </a:xfrm>
            <a:custGeom>
              <a:avLst/>
              <a:gdLst>
                <a:gd name="T0" fmla="*/ 178 w 531"/>
                <a:gd name="T1" fmla="*/ 16 h 477"/>
                <a:gd name="T2" fmla="*/ 17 w 531"/>
                <a:gd name="T3" fmla="*/ 172 h 477"/>
                <a:gd name="T4" fmla="*/ 94 w 531"/>
                <a:gd name="T5" fmla="*/ 382 h 477"/>
                <a:gd name="T6" fmla="*/ 317 w 531"/>
                <a:gd name="T7" fmla="*/ 397 h 477"/>
                <a:gd name="T8" fmla="*/ 501 w 531"/>
                <a:gd name="T9" fmla="*/ 474 h 477"/>
                <a:gd name="T10" fmla="*/ 530 w 531"/>
                <a:gd name="T11" fmla="*/ 474 h 477"/>
                <a:gd name="T12" fmla="*/ 530 w 531"/>
                <a:gd name="T13" fmla="*/ 473 h 477"/>
                <a:gd name="T14" fmla="*/ 445 w 531"/>
                <a:gd name="T15" fmla="*/ 424 h 477"/>
                <a:gd name="T16" fmla="*/ 381 w 531"/>
                <a:gd name="T17" fmla="*/ 343 h 477"/>
                <a:gd name="T18" fmla="*/ 395 w 531"/>
                <a:gd name="T19" fmla="*/ 111 h 477"/>
                <a:gd name="T20" fmla="*/ 178 w 531"/>
                <a:gd name="T21" fmla="*/ 1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477">
                  <a:moveTo>
                    <a:pt x="178" y="16"/>
                  </a:moveTo>
                  <a:cubicBezTo>
                    <a:pt x="100" y="32"/>
                    <a:pt x="35" y="95"/>
                    <a:pt x="17" y="172"/>
                  </a:cubicBezTo>
                  <a:cubicBezTo>
                    <a:pt x="0" y="249"/>
                    <a:pt x="31" y="335"/>
                    <a:pt x="94" y="382"/>
                  </a:cubicBezTo>
                  <a:cubicBezTo>
                    <a:pt x="157" y="429"/>
                    <a:pt x="249" y="435"/>
                    <a:pt x="317" y="397"/>
                  </a:cubicBezTo>
                  <a:cubicBezTo>
                    <a:pt x="371" y="435"/>
                    <a:pt x="435" y="463"/>
                    <a:pt x="501" y="474"/>
                  </a:cubicBezTo>
                  <a:cubicBezTo>
                    <a:pt x="510" y="476"/>
                    <a:pt x="520" y="477"/>
                    <a:pt x="530" y="474"/>
                  </a:cubicBezTo>
                  <a:cubicBezTo>
                    <a:pt x="531" y="474"/>
                    <a:pt x="531" y="473"/>
                    <a:pt x="530" y="473"/>
                  </a:cubicBezTo>
                  <a:cubicBezTo>
                    <a:pt x="499" y="458"/>
                    <a:pt x="472" y="444"/>
                    <a:pt x="445" y="424"/>
                  </a:cubicBezTo>
                  <a:cubicBezTo>
                    <a:pt x="417" y="403"/>
                    <a:pt x="393" y="376"/>
                    <a:pt x="381" y="343"/>
                  </a:cubicBezTo>
                  <a:cubicBezTo>
                    <a:pt x="437" y="281"/>
                    <a:pt x="440" y="181"/>
                    <a:pt x="395" y="111"/>
                  </a:cubicBezTo>
                  <a:cubicBezTo>
                    <a:pt x="350" y="41"/>
                    <a:pt x="259" y="0"/>
                    <a:pt x="178" y="16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îšľ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A5A601-EEE3-4A63-965C-ADDD109B6407}"/>
                </a:ext>
              </a:extLst>
            </p:cNvPr>
            <p:cNvSpPr/>
            <p:nvPr/>
          </p:nvSpPr>
          <p:spPr bwMode="auto">
            <a:xfrm>
              <a:off x="4776788" y="2017713"/>
              <a:ext cx="161925" cy="258763"/>
            </a:xfrm>
            <a:custGeom>
              <a:avLst/>
              <a:gdLst>
                <a:gd name="T0" fmla="*/ 51 w 74"/>
                <a:gd name="T1" fmla="*/ 3 h 119"/>
                <a:gd name="T2" fmla="*/ 46 w 74"/>
                <a:gd name="T3" fmla="*/ 1 h 119"/>
                <a:gd name="T4" fmla="*/ 44 w 74"/>
                <a:gd name="T5" fmla="*/ 5 h 119"/>
                <a:gd name="T6" fmla="*/ 64 w 74"/>
                <a:gd name="T7" fmla="*/ 88 h 119"/>
                <a:gd name="T8" fmla="*/ 40 w 74"/>
                <a:gd name="T9" fmla="*/ 57 h 119"/>
                <a:gd name="T10" fmla="*/ 7 w 74"/>
                <a:gd name="T11" fmla="*/ 15 h 119"/>
                <a:gd name="T12" fmla="*/ 3 w 74"/>
                <a:gd name="T13" fmla="*/ 14 h 119"/>
                <a:gd name="T14" fmla="*/ 1 w 74"/>
                <a:gd name="T15" fmla="*/ 18 h 119"/>
                <a:gd name="T16" fmla="*/ 12 w 74"/>
                <a:gd name="T17" fmla="*/ 67 h 119"/>
                <a:gd name="T18" fmla="*/ 23 w 74"/>
                <a:gd name="T19" fmla="*/ 116 h 119"/>
                <a:gd name="T20" fmla="*/ 27 w 74"/>
                <a:gd name="T21" fmla="*/ 119 h 119"/>
                <a:gd name="T22" fmla="*/ 28 w 74"/>
                <a:gd name="T23" fmla="*/ 118 h 119"/>
                <a:gd name="T24" fmla="*/ 30 w 74"/>
                <a:gd name="T25" fmla="*/ 114 h 119"/>
                <a:gd name="T26" fmla="*/ 19 w 74"/>
                <a:gd name="T27" fmla="*/ 65 h 119"/>
                <a:gd name="T28" fmla="*/ 12 w 74"/>
                <a:gd name="T29" fmla="*/ 33 h 119"/>
                <a:gd name="T30" fmla="*/ 34 w 74"/>
                <a:gd name="T31" fmla="*/ 62 h 119"/>
                <a:gd name="T32" fmla="*/ 67 w 74"/>
                <a:gd name="T33" fmla="*/ 104 h 119"/>
                <a:gd name="T34" fmla="*/ 71 w 74"/>
                <a:gd name="T35" fmla="*/ 105 h 119"/>
                <a:gd name="T36" fmla="*/ 73 w 74"/>
                <a:gd name="T37" fmla="*/ 101 h 119"/>
                <a:gd name="T38" fmla="*/ 51 w 74"/>
                <a:gd name="T39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119">
                  <a:moveTo>
                    <a:pt x="51" y="3"/>
                  </a:moveTo>
                  <a:cubicBezTo>
                    <a:pt x="50" y="1"/>
                    <a:pt x="48" y="0"/>
                    <a:pt x="46" y="1"/>
                  </a:cubicBezTo>
                  <a:cubicBezTo>
                    <a:pt x="45" y="1"/>
                    <a:pt x="43" y="3"/>
                    <a:pt x="44" y="5"/>
                  </a:cubicBezTo>
                  <a:cubicBezTo>
                    <a:pt x="52" y="32"/>
                    <a:pt x="58" y="60"/>
                    <a:pt x="64" y="88"/>
                  </a:cubicBezTo>
                  <a:cubicBezTo>
                    <a:pt x="56" y="77"/>
                    <a:pt x="48" y="67"/>
                    <a:pt x="40" y="57"/>
                  </a:cubicBezTo>
                  <a:cubicBezTo>
                    <a:pt x="29" y="44"/>
                    <a:pt x="18" y="30"/>
                    <a:pt x="7" y="15"/>
                  </a:cubicBezTo>
                  <a:cubicBezTo>
                    <a:pt x="6" y="14"/>
                    <a:pt x="4" y="13"/>
                    <a:pt x="3" y="14"/>
                  </a:cubicBezTo>
                  <a:cubicBezTo>
                    <a:pt x="1" y="15"/>
                    <a:pt x="0" y="16"/>
                    <a:pt x="1" y="18"/>
                  </a:cubicBezTo>
                  <a:cubicBezTo>
                    <a:pt x="4" y="33"/>
                    <a:pt x="8" y="50"/>
                    <a:pt x="12" y="67"/>
                  </a:cubicBezTo>
                  <a:cubicBezTo>
                    <a:pt x="16" y="84"/>
                    <a:pt x="20" y="101"/>
                    <a:pt x="23" y="116"/>
                  </a:cubicBezTo>
                  <a:cubicBezTo>
                    <a:pt x="24" y="117"/>
                    <a:pt x="25" y="119"/>
                    <a:pt x="27" y="119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8"/>
                    <a:pt x="31" y="116"/>
                    <a:pt x="30" y="114"/>
                  </a:cubicBezTo>
                  <a:cubicBezTo>
                    <a:pt x="27" y="99"/>
                    <a:pt x="23" y="82"/>
                    <a:pt x="19" y="65"/>
                  </a:cubicBezTo>
                  <a:cubicBezTo>
                    <a:pt x="17" y="54"/>
                    <a:pt x="14" y="43"/>
                    <a:pt x="12" y="33"/>
                  </a:cubicBezTo>
                  <a:cubicBezTo>
                    <a:pt x="19" y="43"/>
                    <a:pt x="27" y="52"/>
                    <a:pt x="34" y="62"/>
                  </a:cubicBezTo>
                  <a:cubicBezTo>
                    <a:pt x="45" y="75"/>
                    <a:pt x="56" y="89"/>
                    <a:pt x="67" y="104"/>
                  </a:cubicBezTo>
                  <a:cubicBezTo>
                    <a:pt x="68" y="105"/>
                    <a:pt x="70" y="106"/>
                    <a:pt x="71" y="105"/>
                  </a:cubicBezTo>
                  <a:cubicBezTo>
                    <a:pt x="73" y="104"/>
                    <a:pt x="74" y="103"/>
                    <a:pt x="73" y="101"/>
                  </a:cubicBezTo>
                  <a:cubicBezTo>
                    <a:pt x="68" y="68"/>
                    <a:pt x="60" y="35"/>
                    <a:pt x="51" y="3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íṡl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5DE0A4-8F6B-4833-9D44-5A6EFE799D7C}"/>
                </a:ext>
              </a:extLst>
            </p:cNvPr>
            <p:cNvSpPr/>
            <p:nvPr/>
          </p:nvSpPr>
          <p:spPr bwMode="auto">
            <a:xfrm>
              <a:off x="4935538" y="1976438"/>
              <a:ext cx="133350" cy="254000"/>
            </a:xfrm>
            <a:custGeom>
              <a:avLst/>
              <a:gdLst>
                <a:gd name="T0" fmla="*/ 56 w 61"/>
                <a:gd name="T1" fmla="*/ 105 h 117"/>
                <a:gd name="T2" fmla="*/ 37 w 61"/>
                <a:gd name="T3" fmla="*/ 109 h 117"/>
                <a:gd name="T4" fmla="*/ 34 w 61"/>
                <a:gd name="T5" fmla="*/ 110 h 117"/>
                <a:gd name="T6" fmla="*/ 23 w 61"/>
                <a:gd name="T7" fmla="*/ 66 h 117"/>
                <a:gd name="T8" fmla="*/ 46 w 61"/>
                <a:gd name="T9" fmla="*/ 58 h 117"/>
                <a:gd name="T10" fmla="*/ 48 w 61"/>
                <a:gd name="T11" fmla="*/ 54 h 117"/>
                <a:gd name="T12" fmla="*/ 44 w 61"/>
                <a:gd name="T13" fmla="*/ 51 h 117"/>
                <a:gd name="T14" fmla="*/ 21 w 61"/>
                <a:gd name="T15" fmla="*/ 59 h 117"/>
                <a:gd name="T16" fmla="*/ 9 w 61"/>
                <a:gd name="T17" fmla="*/ 17 h 117"/>
                <a:gd name="T18" fmla="*/ 28 w 61"/>
                <a:gd name="T19" fmla="*/ 7 h 117"/>
                <a:gd name="T20" fmla="*/ 30 w 61"/>
                <a:gd name="T21" fmla="*/ 3 h 117"/>
                <a:gd name="T22" fmla="*/ 25 w 61"/>
                <a:gd name="T23" fmla="*/ 1 h 117"/>
                <a:gd name="T24" fmla="*/ 3 w 61"/>
                <a:gd name="T25" fmla="*/ 12 h 117"/>
                <a:gd name="T26" fmla="*/ 1 w 61"/>
                <a:gd name="T27" fmla="*/ 16 h 117"/>
                <a:gd name="T28" fmla="*/ 28 w 61"/>
                <a:gd name="T29" fmla="*/ 115 h 117"/>
                <a:gd name="T30" fmla="*/ 31 w 61"/>
                <a:gd name="T31" fmla="*/ 117 h 117"/>
                <a:gd name="T32" fmla="*/ 32 w 61"/>
                <a:gd name="T33" fmla="*/ 117 h 117"/>
                <a:gd name="T34" fmla="*/ 38 w 61"/>
                <a:gd name="T35" fmla="*/ 116 h 117"/>
                <a:gd name="T36" fmla="*/ 58 w 61"/>
                <a:gd name="T37" fmla="*/ 112 h 117"/>
                <a:gd name="T38" fmla="*/ 60 w 61"/>
                <a:gd name="T39" fmla="*/ 107 h 117"/>
                <a:gd name="T40" fmla="*/ 56 w 61"/>
                <a:gd name="T41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7">
                  <a:moveTo>
                    <a:pt x="56" y="105"/>
                  </a:moveTo>
                  <a:cubicBezTo>
                    <a:pt x="50" y="107"/>
                    <a:pt x="43" y="108"/>
                    <a:pt x="37" y="109"/>
                  </a:cubicBezTo>
                  <a:cubicBezTo>
                    <a:pt x="36" y="109"/>
                    <a:pt x="35" y="109"/>
                    <a:pt x="34" y="110"/>
                  </a:cubicBezTo>
                  <a:cubicBezTo>
                    <a:pt x="31" y="95"/>
                    <a:pt x="27" y="81"/>
                    <a:pt x="23" y="66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58"/>
                    <a:pt x="49" y="56"/>
                    <a:pt x="48" y="54"/>
                  </a:cubicBezTo>
                  <a:cubicBezTo>
                    <a:pt x="48" y="52"/>
                    <a:pt x="46" y="51"/>
                    <a:pt x="44" y="51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18" y="45"/>
                    <a:pt x="13" y="31"/>
                    <a:pt x="9" y="1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0" y="7"/>
                    <a:pt x="31" y="4"/>
                    <a:pt x="30" y="3"/>
                  </a:cubicBezTo>
                  <a:cubicBezTo>
                    <a:pt x="29" y="1"/>
                    <a:pt x="27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1" y="16"/>
                  </a:cubicBezTo>
                  <a:cubicBezTo>
                    <a:pt x="12" y="49"/>
                    <a:pt x="21" y="83"/>
                    <a:pt x="28" y="115"/>
                  </a:cubicBezTo>
                  <a:cubicBezTo>
                    <a:pt x="28" y="116"/>
                    <a:pt x="30" y="117"/>
                    <a:pt x="31" y="117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34" y="117"/>
                    <a:pt x="36" y="117"/>
                    <a:pt x="38" y="116"/>
                  </a:cubicBezTo>
                  <a:cubicBezTo>
                    <a:pt x="45" y="115"/>
                    <a:pt x="51" y="114"/>
                    <a:pt x="58" y="112"/>
                  </a:cubicBezTo>
                  <a:cubicBezTo>
                    <a:pt x="60" y="111"/>
                    <a:pt x="61" y="109"/>
                    <a:pt x="60" y="107"/>
                  </a:cubicBezTo>
                  <a:cubicBezTo>
                    <a:pt x="60" y="105"/>
                    <a:pt x="57" y="104"/>
                    <a:pt x="56" y="105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şḻî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5169FF-657F-4033-9D02-82C04A41C4AA}"/>
                </a:ext>
              </a:extLst>
            </p:cNvPr>
            <p:cNvSpPr/>
            <p:nvPr/>
          </p:nvSpPr>
          <p:spPr bwMode="auto">
            <a:xfrm>
              <a:off x="5041901" y="1947863"/>
              <a:ext cx="185738" cy="250825"/>
            </a:xfrm>
            <a:custGeom>
              <a:avLst/>
              <a:gdLst>
                <a:gd name="T0" fmla="*/ 30 w 85"/>
                <a:gd name="T1" fmla="*/ 113 h 115"/>
                <a:gd name="T2" fmla="*/ 33 w 85"/>
                <a:gd name="T3" fmla="*/ 115 h 115"/>
                <a:gd name="T4" fmla="*/ 34 w 85"/>
                <a:gd name="T5" fmla="*/ 115 h 115"/>
                <a:gd name="T6" fmla="*/ 37 w 85"/>
                <a:gd name="T7" fmla="*/ 112 h 115"/>
                <a:gd name="T8" fmla="*/ 42 w 85"/>
                <a:gd name="T9" fmla="*/ 49 h 115"/>
                <a:gd name="T10" fmla="*/ 57 w 85"/>
                <a:gd name="T11" fmla="*/ 71 h 115"/>
                <a:gd name="T12" fmla="*/ 78 w 85"/>
                <a:gd name="T13" fmla="*/ 101 h 115"/>
                <a:gd name="T14" fmla="*/ 82 w 85"/>
                <a:gd name="T15" fmla="*/ 103 h 115"/>
                <a:gd name="T16" fmla="*/ 85 w 85"/>
                <a:gd name="T17" fmla="*/ 99 h 115"/>
                <a:gd name="T18" fmla="*/ 66 w 85"/>
                <a:gd name="T19" fmla="*/ 3 h 115"/>
                <a:gd name="T20" fmla="*/ 62 w 85"/>
                <a:gd name="T21" fmla="*/ 1 h 115"/>
                <a:gd name="T22" fmla="*/ 60 w 85"/>
                <a:gd name="T23" fmla="*/ 6 h 115"/>
                <a:gd name="T24" fmla="*/ 77 w 85"/>
                <a:gd name="T25" fmla="*/ 87 h 115"/>
                <a:gd name="T26" fmla="*/ 63 w 85"/>
                <a:gd name="T27" fmla="*/ 66 h 115"/>
                <a:gd name="T28" fmla="*/ 43 w 85"/>
                <a:gd name="T29" fmla="*/ 36 h 115"/>
                <a:gd name="T30" fmla="*/ 39 w 85"/>
                <a:gd name="T31" fmla="*/ 34 h 115"/>
                <a:gd name="T32" fmla="*/ 36 w 85"/>
                <a:gd name="T33" fmla="*/ 38 h 115"/>
                <a:gd name="T34" fmla="*/ 31 w 85"/>
                <a:gd name="T35" fmla="*/ 95 h 115"/>
                <a:gd name="T36" fmla="*/ 7 w 85"/>
                <a:gd name="T37" fmla="*/ 11 h 115"/>
                <a:gd name="T38" fmla="*/ 3 w 85"/>
                <a:gd name="T39" fmla="*/ 8 h 115"/>
                <a:gd name="T40" fmla="*/ 0 w 85"/>
                <a:gd name="T41" fmla="*/ 13 h 115"/>
                <a:gd name="T42" fmla="*/ 30 w 85"/>
                <a:gd name="T43" fmla="*/ 11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115">
                  <a:moveTo>
                    <a:pt x="30" y="113"/>
                  </a:moveTo>
                  <a:cubicBezTo>
                    <a:pt x="31" y="114"/>
                    <a:pt x="32" y="115"/>
                    <a:pt x="33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6" y="115"/>
                    <a:pt x="37" y="113"/>
                    <a:pt x="37" y="112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7" y="56"/>
                    <a:pt x="52" y="63"/>
                    <a:pt x="57" y="71"/>
                  </a:cubicBezTo>
                  <a:cubicBezTo>
                    <a:pt x="64" y="80"/>
                    <a:pt x="71" y="91"/>
                    <a:pt x="78" y="101"/>
                  </a:cubicBezTo>
                  <a:cubicBezTo>
                    <a:pt x="79" y="103"/>
                    <a:pt x="80" y="103"/>
                    <a:pt x="82" y="103"/>
                  </a:cubicBezTo>
                  <a:cubicBezTo>
                    <a:pt x="83" y="102"/>
                    <a:pt x="85" y="101"/>
                    <a:pt x="85" y="99"/>
                  </a:cubicBezTo>
                  <a:cubicBezTo>
                    <a:pt x="85" y="67"/>
                    <a:pt x="78" y="33"/>
                    <a:pt x="66" y="3"/>
                  </a:cubicBezTo>
                  <a:cubicBezTo>
                    <a:pt x="66" y="1"/>
                    <a:pt x="63" y="0"/>
                    <a:pt x="62" y="1"/>
                  </a:cubicBezTo>
                  <a:cubicBezTo>
                    <a:pt x="60" y="2"/>
                    <a:pt x="59" y="4"/>
                    <a:pt x="60" y="6"/>
                  </a:cubicBezTo>
                  <a:cubicBezTo>
                    <a:pt x="70" y="31"/>
                    <a:pt x="76" y="59"/>
                    <a:pt x="77" y="87"/>
                  </a:cubicBezTo>
                  <a:cubicBezTo>
                    <a:pt x="72" y="80"/>
                    <a:pt x="68" y="73"/>
                    <a:pt x="63" y="66"/>
                  </a:cubicBezTo>
                  <a:cubicBezTo>
                    <a:pt x="57" y="57"/>
                    <a:pt x="50" y="46"/>
                    <a:pt x="43" y="36"/>
                  </a:cubicBezTo>
                  <a:cubicBezTo>
                    <a:pt x="42" y="35"/>
                    <a:pt x="40" y="34"/>
                    <a:pt x="39" y="34"/>
                  </a:cubicBezTo>
                  <a:cubicBezTo>
                    <a:pt x="37" y="35"/>
                    <a:pt x="36" y="36"/>
                    <a:pt x="36" y="38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22" y="67"/>
                    <a:pt x="14" y="39"/>
                    <a:pt x="7" y="11"/>
                  </a:cubicBezTo>
                  <a:cubicBezTo>
                    <a:pt x="7" y="9"/>
                    <a:pt x="5" y="8"/>
                    <a:pt x="3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8" y="47"/>
                    <a:pt x="18" y="80"/>
                    <a:pt x="30" y="113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ṥ1î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B9328E-3FC3-40AE-A44B-93B4645D3E9E}"/>
                </a:ext>
              </a:extLst>
            </p:cNvPr>
            <p:cNvSpPr/>
            <p:nvPr/>
          </p:nvSpPr>
          <p:spPr bwMode="auto">
            <a:xfrm>
              <a:off x="4821238" y="2289175"/>
              <a:ext cx="95250" cy="233363"/>
            </a:xfrm>
            <a:custGeom>
              <a:avLst/>
              <a:gdLst>
                <a:gd name="T0" fmla="*/ 43 w 44"/>
                <a:gd name="T1" fmla="*/ 40 h 107"/>
                <a:gd name="T2" fmla="*/ 33 w 44"/>
                <a:gd name="T3" fmla="*/ 10 h 107"/>
                <a:gd name="T4" fmla="*/ 2 w 44"/>
                <a:gd name="T5" fmla="*/ 7 h 107"/>
                <a:gd name="T6" fmla="*/ 0 w 44"/>
                <a:gd name="T7" fmla="*/ 11 h 107"/>
                <a:gd name="T8" fmla="*/ 29 w 44"/>
                <a:gd name="T9" fmla="*/ 105 h 107"/>
                <a:gd name="T10" fmla="*/ 32 w 44"/>
                <a:gd name="T11" fmla="*/ 107 h 107"/>
                <a:gd name="T12" fmla="*/ 33 w 44"/>
                <a:gd name="T13" fmla="*/ 107 h 107"/>
                <a:gd name="T14" fmla="*/ 36 w 44"/>
                <a:gd name="T15" fmla="*/ 103 h 107"/>
                <a:gd name="T16" fmla="*/ 26 w 44"/>
                <a:gd name="T17" fmla="*/ 69 h 107"/>
                <a:gd name="T18" fmla="*/ 43 w 44"/>
                <a:gd name="T19" fmla="*/ 40 h 107"/>
                <a:gd name="T20" fmla="*/ 23 w 44"/>
                <a:gd name="T21" fmla="*/ 62 h 107"/>
                <a:gd name="T22" fmla="*/ 8 w 44"/>
                <a:gd name="T23" fmla="*/ 11 h 107"/>
                <a:gd name="T24" fmla="*/ 28 w 44"/>
                <a:gd name="T25" fmla="*/ 15 h 107"/>
                <a:gd name="T26" fmla="*/ 36 w 44"/>
                <a:gd name="T27" fmla="*/ 40 h 107"/>
                <a:gd name="T28" fmla="*/ 23 w 44"/>
                <a:gd name="T29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07">
                  <a:moveTo>
                    <a:pt x="43" y="40"/>
                  </a:moveTo>
                  <a:cubicBezTo>
                    <a:pt x="44" y="28"/>
                    <a:pt x="40" y="17"/>
                    <a:pt x="33" y="10"/>
                  </a:cubicBezTo>
                  <a:cubicBezTo>
                    <a:pt x="25" y="1"/>
                    <a:pt x="11" y="0"/>
                    <a:pt x="2" y="7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9" y="106"/>
                    <a:pt x="31" y="107"/>
                    <a:pt x="3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5" y="106"/>
                    <a:pt x="36" y="104"/>
                    <a:pt x="36" y="103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4" y="64"/>
                    <a:pt x="43" y="51"/>
                    <a:pt x="43" y="40"/>
                  </a:cubicBezTo>
                  <a:close/>
                  <a:moveTo>
                    <a:pt x="23" y="62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14" y="8"/>
                    <a:pt x="23" y="10"/>
                    <a:pt x="28" y="15"/>
                  </a:cubicBezTo>
                  <a:cubicBezTo>
                    <a:pt x="35" y="23"/>
                    <a:pt x="36" y="34"/>
                    <a:pt x="36" y="40"/>
                  </a:cubicBezTo>
                  <a:cubicBezTo>
                    <a:pt x="36" y="47"/>
                    <a:pt x="30" y="57"/>
                    <a:pt x="23" y="62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ïsļ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4340EC7-881E-4799-B446-CA3C18EA69F0}"/>
                </a:ext>
              </a:extLst>
            </p:cNvPr>
            <p:cNvSpPr/>
            <p:nvPr/>
          </p:nvSpPr>
          <p:spPr bwMode="auto">
            <a:xfrm>
              <a:off x="4938713" y="2271713"/>
              <a:ext cx="130175" cy="204788"/>
            </a:xfrm>
            <a:custGeom>
              <a:avLst/>
              <a:gdLst>
                <a:gd name="T0" fmla="*/ 34 w 60"/>
                <a:gd name="T1" fmla="*/ 4 h 94"/>
                <a:gd name="T2" fmla="*/ 14 w 60"/>
                <a:gd name="T3" fmla="*/ 6 h 94"/>
                <a:gd name="T4" fmla="*/ 16 w 60"/>
                <a:gd name="T5" fmla="*/ 75 h 94"/>
                <a:gd name="T6" fmla="*/ 24 w 60"/>
                <a:gd name="T7" fmla="*/ 88 h 94"/>
                <a:gd name="T8" fmla="*/ 38 w 60"/>
                <a:gd name="T9" fmla="*/ 94 h 94"/>
                <a:gd name="T10" fmla="*/ 40 w 60"/>
                <a:gd name="T11" fmla="*/ 94 h 94"/>
                <a:gd name="T12" fmla="*/ 54 w 60"/>
                <a:gd name="T13" fmla="*/ 84 h 94"/>
                <a:gd name="T14" fmla="*/ 59 w 60"/>
                <a:gd name="T15" fmla="*/ 69 h 94"/>
                <a:gd name="T16" fmla="*/ 50 w 60"/>
                <a:gd name="T17" fmla="*/ 22 h 94"/>
                <a:gd name="T18" fmla="*/ 34 w 60"/>
                <a:gd name="T19" fmla="*/ 4 h 94"/>
                <a:gd name="T20" fmla="*/ 51 w 60"/>
                <a:gd name="T21" fmla="*/ 68 h 94"/>
                <a:gd name="T22" fmla="*/ 48 w 60"/>
                <a:gd name="T23" fmla="*/ 80 h 94"/>
                <a:gd name="T24" fmla="*/ 39 w 60"/>
                <a:gd name="T25" fmla="*/ 87 h 94"/>
                <a:gd name="T26" fmla="*/ 29 w 60"/>
                <a:gd name="T27" fmla="*/ 83 h 94"/>
                <a:gd name="T28" fmla="*/ 22 w 60"/>
                <a:gd name="T29" fmla="*/ 72 h 94"/>
                <a:gd name="T30" fmla="*/ 19 w 60"/>
                <a:gd name="T31" fmla="*/ 11 h 94"/>
                <a:gd name="T32" fmla="*/ 24 w 60"/>
                <a:gd name="T33" fmla="*/ 9 h 94"/>
                <a:gd name="T34" fmla="*/ 31 w 60"/>
                <a:gd name="T35" fmla="*/ 11 h 94"/>
                <a:gd name="T36" fmla="*/ 44 w 60"/>
                <a:gd name="T37" fmla="*/ 25 h 94"/>
                <a:gd name="T38" fmla="*/ 51 w 60"/>
                <a:gd name="T39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94">
                  <a:moveTo>
                    <a:pt x="34" y="4"/>
                  </a:moveTo>
                  <a:cubicBezTo>
                    <a:pt x="24" y="0"/>
                    <a:pt x="17" y="3"/>
                    <a:pt x="14" y="6"/>
                  </a:cubicBezTo>
                  <a:cubicBezTo>
                    <a:pt x="0" y="20"/>
                    <a:pt x="11" y="65"/>
                    <a:pt x="16" y="75"/>
                  </a:cubicBezTo>
                  <a:cubicBezTo>
                    <a:pt x="18" y="79"/>
                    <a:pt x="20" y="84"/>
                    <a:pt x="24" y="88"/>
                  </a:cubicBezTo>
                  <a:cubicBezTo>
                    <a:pt x="28" y="92"/>
                    <a:pt x="33" y="94"/>
                    <a:pt x="38" y="94"/>
                  </a:cubicBezTo>
                  <a:cubicBezTo>
                    <a:pt x="39" y="94"/>
                    <a:pt x="40" y="94"/>
                    <a:pt x="40" y="94"/>
                  </a:cubicBezTo>
                  <a:cubicBezTo>
                    <a:pt x="46" y="93"/>
                    <a:pt x="51" y="89"/>
                    <a:pt x="54" y="84"/>
                  </a:cubicBezTo>
                  <a:cubicBezTo>
                    <a:pt x="57" y="79"/>
                    <a:pt x="58" y="73"/>
                    <a:pt x="59" y="69"/>
                  </a:cubicBezTo>
                  <a:cubicBezTo>
                    <a:pt x="60" y="52"/>
                    <a:pt x="57" y="36"/>
                    <a:pt x="50" y="22"/>
                  </a:cubicBezTo>
                  <a:cubicBezTo>
                    <a:pt x="46" y="13"/>
                    <a:pt x="40" y="7"/>
                    <a:pt x="34" y="4"/>
                  </a:cubicBezTo>
                  <a:close/>
                  <a:moveTo>
                    <a:pt x="51" y="68"/>
                  </a:moveTo>
                  <a:cubicBezTo>
                    <a:pt x="51" y="73"/>
                    <a:pt x="50" y="77"/>
                    <a:pt x="48" y="80"/>
                  </a:cubicBezTo>
                  <a:cubicBezTo>
                    <a:pt x="46" y="84"/>
                    <a:pt x="43" y="86"/>
                    <a:pt x="39" y="87"/>
                  </a:cubicBezTo>
                  <a:cubicBezTo>
                    <a:pt x="36" y="87"/>
                    <a:pt x="32" y="86"/>
                    <a:pt x="29" y="83"/>
                  </a:cubicBezTo>
                  <a:cubicBezTo>
                    <a:pt x="26" y="80"/>
                    <a:pt x="24" y="76"/>
                    <a:pt x="22" y="72"/>
                  </a:cubicBezTo>
                  <a:cubicBezTo>
                    <a:pt x="18" y="61"/>
                    <a:pt x="9" y="21"/>
                    <a:pt x="19" y="11"/>
                  </a:cubicBezTo>
                  <a:cubicBezTo>
                    <a:pt x="20" y="10"/>
                    <a:pt x="21" y="9"/>
                    <a:pt x="24" y="9"/>
                  </a:cubicBezTo>
                  <a:cubicBezTo>
                    <a:pt x="26" y="9"/>
                    <a:pt x="28" y="9"/>
                    <a:pt x="31" y="11"/>
                  </a:cubicBezTo>
                  <a:cubicBezTo>
                    <a:pt x="36" y="13"/>
                    <a:pt x="40" y="17"/>
                    <a:pt x="44" y="25"/>
                  </a:cubicBezTo>
                  <a:cubicBezTo>
                    <a:pt x="50" y="38"/>
                    <a:pt x="53" y="53"/>
                    <a:pt x="51" y="68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íṩļï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7C56131-39C5-4F1C-9802-FC5A3B427504}"/>
                </a:ext>
              </a:extLst>
            </p:cNvPr>
            <p:cNvSpPr/>
            <p:nvPr/>
          </p:nvSpPr>
          <p:spPr bwMode="auto">
            <a:xfrm>
              <a:off x="5068888" y="2233613"/>
              <a:ext cx="112713" cy="227013"/>
            </a:xfrm>
            <a:custGeom>
              <a:avLst/>
              <a:gdLst>
                <a:gd name="T0" fmla="*/ 28 w 52"/>
                <a:gd name="T1" fmla="*/ 49 h 104"/>
                <a:gd name="T2" fmla="*/ 12 w 52"/>
                <a:gd name="T3" fmla="*/ 33 h 104"/>
                <a:gd name="T4" fmla="*/ 10 w 52"/>
                <a:gd name="T5" fmla="*/ 15 h 104"/>
                <a:gd name="T6" fmla="*/ 17 w 52"/>
                <a:gd name="T7" fmla="*/ 9 h 104"/>
                <a:gd name="T8" fmla="*/ 24 w 52"/>
                <a:gd name="T9" fmla="*/ 9 h 104"/>
                <a:gd name="T10" fmla="*/ 29 w 52"/>
                <a:gd name="T11" fmla="*/ 8 h 104"/>
                <a:gd name="T12" fmla="*/ 28 w 52"/>
                <a:gd name="T13" fmla="*/ 3 h 104"/>
                <a:gd name="T14" fmla="*/ 15 w 52"/>
                <a:gd name="T15" fmla="*/ 2 h 104"/>
                <a:gd name="T16" fmla="*/ 3 w 52"/>
                <a:gd name="T17" fmla="*/ 12 h 104"/>
                <a:gd name="T18" fmla="*/ 6 w 52"/>
                <a:gd name="T19" fmla="*/ 37 h 104"/>
                <a:gd name="T20" fmla="*/ 23 w 52"/>
                <a:gd name="T21" fmla="*/ 54 h 104"/>
                <a:gd name="T22" fmla="*/ 39 w 52"/>
                <a:gd name="T23" fmla="*/ 70 h 104"/>
                <a:gd name="T24" fmla="*/ 42 w 52"/>
                <a:gd name="T25" fmla="*/ 88 h 104"/>
                <a:gd name="T26" fmla="*/ 31 w 52"/>
                <a:gd name="T27" fmla="*/ 96 h 104"/>
                <a:gd name="T28" fmla="*/ 19 w 52"/>
                <a:gd name="T29" fmla="*/ 91 h 104"/>
                <a:gd name="T30" fmla="*/ 14 w 52"/>
                <a:gd name="T31" fmla="*/ 91 h 104"/>
                <a:gd name="T32" fmla="*/ 13 w 52"/>
                <a:gd name="T33" fmla="*/ 96 h 104"/>
                <a:gd name="T34" fmla="*/ 30 w 52"/>
                <a:gd name="T35" fmla="*/ 104 h 104"/>
                <a:gd name="T36" fmla="*/ 32 w 52"/>
                <a:gd name="T37" fmla="*/ 103 h 104"/>
                <a:gd name="T38" fmla="*/ 48 w 52"/>
                <a:gd name="T39" fmla="*/ 91 h 104"/>
                <a:gd name="T40" fmla="*/ 45 w 52"/>
                <a:gd name="T41" fmla="*/ 66 h 104"/>
                <a:gd name="T42" fmla="*/ 28 w 52"/>
                <a:gd name="T43" fmla="*/ 4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04">
                  <a:moveTo>
                    <a:pt x="28" y="49"/>
                  </a:moveTo>
                  <a:cubicBezTo>
                    <a:pt x="22" y="44"/>
                    <a:pt x="16" y="39"/>
                    <a:pt x="12" y="33"/>
                  </a:cubicBezTo>
                  <a:cubicBezTo>
                    <a:pt x="9" y="28"/>
                    <a:pt x="7" y="21"/>
                    <a:pt x="10" y="15"/>
                  </a:cubicBezTo>
                  <a:cubicBezTo>
                    <a:pt x="11" y="12"/>
                    <a:pt x="14" y="10"/>
                    <a:pt x="17" y="9"/>
                  </a:cubicBezTo>
                  <a:cubicBezTo>
                    <a:pt x="20" y="8"/>
                    <a:pt x="22" y="8"/>
                    <a:pt x="24" y="9"/>
                  </a:cubicBezTo>
                  <a:cubicBezTo>
                    <a:pt x="26" y="11"/>
                    <a:pt x="28" y="10"/>
                    <a:pt x="29" y="8"/>
                  </a:cubicBezTo>
                  <a:cubicBezTo>
                    <a:pt x="30" y="7"/>
                    <a:pt x="30" y="4"/>
                    <a:pt x="28" y="3"/>
                  </a:cubicBezTo>
                  <a:cubicBezTo>
                    <a:pt x="24" y="1"/>
                    <a:pt x="20" y="0"/>
                    <a:pt x="15" y="2"/>
                  </a:cubicBezTo>
                  <a:cubicBezTo>
                    <a:pt x="10" y="3"/>
                    <a:pt x="6" y="7"/>
                    <a:pt x="3" y="12"/>
                  </a:cubicBezTo>
                  <a:cubicBezTo>
                    <a:pt x="0" y="19"/>
                    <a:pt x="1" y="29"/>
                    <a:pt x="6" y="37"/>
                  </a:cubicBezTo>
                  <a:cubicBezTo>
                    <a:pt x="11" y="44"/>
                    <a:pt x="17" y="50"/>
                    <a:pt x="23" y="54"/>
                  </a:cubicBezTo>
                  <a:cubicBezTo>
                    <a:pt x="29" y="59"/>
                    <a:pt x="35" y="64"/>
                    <a:pt x="39" y="70"/>
                  </a:cubicBezTo>
                  <a:cubicBezTo>
                    <a:pt x="42" y="75"/>
                    <a:pt x="45" y="82"/>
                    <a:pt x="42" y="88"/>
                  </a:cubicBezTo>
                  <a:cubicBezTo>
                    <a:pt x="40" y="93"/>
                    <a:pt x="36" y="96"/>
                    <a:pt x="31" y="96"/>
                  </a:cubicBezTo>
                  <a:cubicBezTo>
                    <a:pt x="26" y="97"/>
                    <a:pt x="22" y="95"/>
                    <a:pt x="19" y="91"/>
                  </a:cubicBezTo>
                  <a:cubicBezTo>
                    <a:pt x="18" y="90"/>
                    <a:pt x="15" y="89"/>
                    <a:pt x="14" y="91"/>
                  </a:cubicBezTo>
                  <a:cubicBezTo>
                    <a:pt x="12" y="92"/>
                    <a:pt x="12" y="94"/>
                    <a:pt x="13" y="96"/>
                  </a:cubicBezTo>
                  <a:cubicBezTo>
                    <a:pt x="17" y="101"/>
                    <a:pt x="23" y="104"/>
                    <a:pt x="30" y="104"/>
                  </a:cubicBezTo>
                  <a:cubicBezTo>
                    <a:pt x="30" y="104"/>
                    <a:pt x="31" y="104"/>
                    <a:pt x="32" y="103"/>
                  </a:cubicBezTo>
                  <a:cubicBezTo>
                    <a:pt x="39" y="103"/>
                    <a:pt x="45" y="98"/>
                    <a:pt x="48" y="91"/>
                  </a:cubicBezTo>
                  <a:cubicBezTo>
                    <a:pt x="52" y="84"/>
                    <a:pt x="51" y="74"/>
                    <a:pt x="45" y="66"/>
                  </a:cubicBezTo>
                  <a:cubicBezTo>
                    <a:pt x="41" y="59"/>
                    <a:pt x="34" y="54"/>
                    <a:pt x="28" y="49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íSḻ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59F8FAB-0D5D-4464-A3BD-E4AE7EE2415C}"/>
                </a:ext>
              </a:extLst>
            </p:cNvPr>
            <p:cNvSpPr/>
            <p:nvPr/>
          </p:nvSpPr>
          <p:spPr bwMode="auto">
            <a:xfrm>
              <a:off x="5143501" y="2203450"/>
              <a:ext cx="123825" cy="225425"/>
            </a:xfrm>
            <a:custGeom>
              <a:avLst/>
              <a:gdLst>
                <a:gd name="T0" fmla="*/ 57 w 57"/>
                <a:gd name="T1" fmla="*/ 100 h 104"/>
                <a:gd name="T2" fmla="*/ 31 w 57"/>
                <a:gd name="T3" fmla="*/ 10 h 104"/>
                <a:gd name="T4" fmla="*/ 47 w 57"/>
                <a:gd name="T5" fmla="*/ 7 h 104"/>
                <a:gd name="T6" fmla="*/ 50 w 57"/>
                <a:gd name="T7" fmla="*/ 3 h 104"/>
                <a:gd name="T8" fmla="*/ 46 w 57"/>
                <a:gd name="T9" fmla="*/ 0 h 104"/>
                <a:gd name="T10" fmla="*/ 3 w 57"/>
                <a:gd name="T11" fmla="*/ 10 h 104"/>
                <a:gd name="T12" fmla="*/ 1 w 57"/>
                <a:gd name="T13" fmla="*/ 15 h 104"/>
                <a:gd name="T14" fmla="*/ 4 w 57"/>
                <a:gd name="T15" fmla="*/ 17 h 104"/>
                <a:gd name="T16" fmla="*/ 5 w 57"/>
                <a:gd name="T17" fmla="*/ 17 h 104"/>
                <a:gd name="T18" fmla="*/ 24 w 57"/>
                <a:gd name="T19" fmla="*/ 12 h 104"/>
                <a:gd name="T20" fmla="*/ 50 w 57"/>
                <a:gd name="T21" fmla="*/ 102 h 104"/>
                <a:gd name="T22" fmla="*/ 53 w 57"/>
                <a:gd name="T23" fmla="*/ 104 h 104"/>
                <a:gd name="T24" fmla="*/ 54 w 57"/>
                <a:gd name="T25" fmla="*/ 104 h 104"/>
                <a:gd name="T26" fmla="*/ 57 w 57"/>
                <a:gd name="T27" fmla="*/ 10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104">
                  <a:moveTo>
                    <a:pt x="57" y="10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36" y="9"/>
                    <a:pt x="42" y="8"/>
                    <a:pt x="47" y="7"/>
                  </a:cubicBezTo>
                  <a:cubicBezTo>
                    <a:pt x="49" y="7"/>
                    <a:pt x="51" y="5"/>
                    <a:pt x="50" y="3"/>
                  </a:cubicBezTo>
                  <a:cubicBezTo>
                    <a:pt x="50" y="1"/>
                    <a:pt x="48" y="0"/>
                    <a:pt x="46" y="0"/>
                  </a:cubicBezTo>
                  <a:cubicBezTo>
                    <a:pt x="32" y="2"/>
                    <a:pt x="17" y="5"/>
                    <a:pt x="3" y="10"/>
                  </a:cubicBezTo>
                  <a:cubicBezTo>
                    <a:pt x="1" y="11"/>
                    <a:pt x="0" y="13"/>
                    <a:pt x="1" y="15"/>
                  </a:cubicBezTo>
                  <a:cubicBezTo>
                    <a:pt x="1" y="17"/>
                    <a:pt x="3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1" y="15"/>
                    <a:pt x="18" y="13"/>
                    <a:pt x="24" y="1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103"/>
                    <a:pt x="52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6" y="104"/>
                    <a:pt x="57" y="102"/>
                    <a:pt x="57" y="100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ïṧ1î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777A8A-B390-402C-9500-1D46ED8B079B}"/>
                </a:ext>
              </a:extLst>
            </p:cNvPr>
            <p:cNvSpPr/>
            <p:nvPr/>
          </p:nvSpPr>
          <p:spPr bwMode="auto">
            <a:xfrm>
              <a:off x="6824663" y="1843088"/>
              <a:ext cx="1039813" cy="1035050"/>
            </a:xfrm>
            <a:custGeom>
              <a:avLst/>
              <a:gdLst>
                <a:gd name="T0" fmla="*/ 1 w 477"/>
                <a:gd name="T1" fmla="*/ 472 h 475"/>
                <a:gd name="T2" fmla="*/ 103 w 477"/>
                <a:gd name="T3" fmla="*/ 283 h 475"/>
                <a:gd name="T4" fmla="*/ 62 w 477"/>
                <a:gd name="T5" fmla="*/ 176 h 475"/>
                <a:gd name="T6" fmla="*/ 109 w 477"/>
                <a:gd name="T7" fmla="*/ 87 h 475"/>
                <a:gd name="T8" fmla="*/ 289 w 477"/>
                <a:gd name="T9" fmla="*/ 5 h 475"/>
                <a:gd name="T10" fmla="*/ 334 w 477"/>
                <a:gd name="T11" fmla="*/ 2 h 475"/>
                <a:gd name="T12" fmla="*/ 419 w 477"/>
                <a:gd name="T13" fmla="*/ 91 h 475"/>
                <a:gd name="T14" fmla="*/ 450 w 477"/>
                <a:gd name="T15" fmla="*/ 247 h 475"/>
                <a:gd name="T16" fmla="*/ 430 w 477"/>
                <a:gd name="T17" fmla="*/ 270 h 475"/>
                <a:gd name="T18" fmla="*/ 259 w 477"/>
                <a:gd name="T19" fmla="*/ 362 h 475"/>
                <a:gd name="T20" fmla="*/ 222 w 477"/>
                <a:gd name="T21" fmla="*/ 368 h 475"/>
                <a:gd name="T22" fmla="*/ 163 w 477"/>
                <a:gd name="T23" fmla="*/ 331 h 475"/>
                <a:gd name="T24" fmla="*/ 3 w 477"/>
                <a:gd name="T25" fmla="*/ 474 h 475"/>
                <a:gd name="T26" fmla="*/ 1 w 477"/>
                <a:gd name="T27" fmla="*/ 47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475">
                  <a:moveTo>
                    <a:pt x="1" y="472"/>
                  </a:moveTo>
                  <a:cubicBezTo>
                    <a:pt x="103" y="283"/>
                    <a:pt x="103" y="283"/>
                    <a:pt x="103" y="283"/>
                  </a:cubicBezTo>
                  <a:cubicBezTo>
                    <a:pt x="86" y="250"/>
                    <a:pt x="72" y="213"/>
                    <a:pt x="62" y="176"/>
                  </a:cubicBezTo>
                  <a:cubicBezTo>
                    <a:pt x="50" y="136"/>
                    <a:pt x="80" y="110"/>
                    <a:pt x="109" y="87"/>
                  </a:cubicBezTo>
                  <a:cubicBezTo>
                    <a:pt x="161" y="45"/>
                    <a:pt x="224" y="17"/>
                    <a:pt x="289" y="5"/>
                  </a:cubicBezTo>
                  <a:cubicBezTo>
                    <a:pt x="304" y="2"/>
                    <a:pt x="319" y="0"/>
                    <a:pt x="334" y="2"/>
                  </a:cubicBezTo>
                  <a:cubicBezTo>
                    <a:pt x="380" y="8"/>
                    <a:pt x="402" y="54"/>
                    <a:pt x="419" y="91"/>
                  </a:cubicBezTo>
                  <a:cubicBezTo>
                    <a:pt x="440" y="135"/>
                    <a:pt x="477" y="197"/>
                    <a:pt x="450" y="247"/>
                  </a:cubicBezTo>
                  <a:cubicBezTo>
                    <a:pt x="445" y="256"/>
                    <a:pt x="438" y="264"/>
                    <a:pt x="430" y="270"/>
                  </a:cubicBezTo>
                  <a:cubicBezTo>
                    <a:pt x="379" y="309"/>
                    <a:pt x="321" y="342"/>
                    <a:pt x="259" y="362"/>
                  </a:cubicBezTo>
                  <a:cubicBezTo>
                    <a:pt x="247" y="366"/>
                    <a:pt x="235" y="369"/>
                    <a:pt x="222" y="368"/>
                  </a:cubicBezTo>
                  <a:cubicBezTo>
                    <a:pt x="199" y="367"/>
                    <a:pt x="181" y="344"/>
                    <a:pt x="163" y="331"/>
                  </a:cubicBezTo>
                  <a:cubicBezTo>
                    <a:pt x="108" y="383"/>
                    <a:pt x="60" y="430"/>
                    <a:pt x="3" y="474"/>
                  </a:cubicBezTo>
                  <a:cubicBezTo>
                    <a:pt x="2" y="475"/>
                    <a:pt x="0" y="473"/>
                    <a:pt x="1" y="472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íṣl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45BEB4E-87DA-42F8-8B8D-48E58590321D}"/>
                </a:ext>
              </a:extLst>
            </p:cNvPr>
            <p:cNvSpPr/>
            <p:nvPr/>
          </p:nvSpPr>
          <p:spPr bwMode="auto">
            <a:xfrm>
              <a:off x="7216776" y="2087563"/>
              <a:ext cx="490538" cy="381000"/>
            </a:xfrm>
            <a:custGeom>
              <a:avLst/>
              <a:gdLst>
                <a:gd name="T0" fmla="*/ 309 w 309"/>
                <a:gd name="T1" fmla="*/ 0 h 240"/>
                <a:gd name="T2" fmla="*/ 274 w 309"/>
                <a:gd name="T3" fmla="*/ 44 h 240"/>
                <a:gd name="T4" fmla="*/ 228 w 309"/>
                <a:gd name="T5" fmla="*/ 101 h 240"/>
                <a:gd name="T6" fmla="*/ 195 w 309"/>
                <a:gd name="T7" fmla="*/ 144 h 240"/>
                <a:gd name="T8" fmla="*/ 130 w 309"/>
                <a:gd name="T9" fmla="*/ 224 h 240"/>
                <a:gd name="T10" fmla="*/ 130 w 309"/>
                <a:gd name="T11" fmla="*/ 224 h 240"/>
                <a:gd name="T12" fmla="*/ 118 w 309"/>
                <a:gd name="T13" fmla="*/ 240 h 240"/>
                <a:gd name="T14" fmla="*/ 59 w 309"/>
                <a:gd name="T15" fmla="*/ 123 h 240"/>
                <a:gd name="T16" fmla="*/ 0 w 309"/>
                <a:gd name="T17" fmla="*/ 7 h 240"/>
                <a:gd name="T18" fmla="*/ 48 w 309"/>
                <a:gd name="T19" fmla="*/ 5 h 240"/>
                <a:gd name="T20" fmla="*/ 100 w 309"/>
                <a:gd name="T21" fmla="*/ 4 h 240"/>
                <a:gd name="T22" fmla="*/ 151 w 309"/>
                <a:gd name="T23" fmla="*/ 3 h 240"/>
                <a:gd name="T24" fmla="*/ 151 w 309"/>
                <a:gd name="T25" fmla="*/ 3 h 240"/>
                <a:gd name="T26" fmla="*/ 207 w 309"/>
                <a:gd name="T27" fmla="*/ 3 h 240"/>
                <a:gd name="T28" fmla="*/ 259 w 309"/>
                <a:gd name="T29" fmla="*/ 1 h 240"/>
                <a:gd name="T30" fmla="*/ 309 w 309"/>
                <a:gd name="T3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240">
                  <a:moveTo>
                    <a:pt x="309" y="0"/>
                  </a:moveTo>
                  <a:lnTo>
                    <a:pt x="274" y="44"/>
                  </a:lnTo>
                  <a:lnTo>
                    <a:pt x="228" y="101"/>
                  </a:lnTo>
                  <a:lnTo>
                    <a:pt x="195" y="144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18" y="240"/>
                  </a:lnTo>
                  <a:lnTo>
                    <a:pt x="59" y="123"/>
                  </a:lnTo>
                  <a:lnTo>
                    <a:pt x="0" y="7"/>
                  </a:lnTo>
                  <a:lnTo>
                    <a:pt x="48" y="5"/>
                  </a:lnTo>
                  <a:lnTo>
                    <a:pt x="100" y="4"/>
                  </a:lnTo>
                  <a:lnTo>
                    <a:pt x="151" y="3"/>
                  </a:lnTo>
                  <a:lnTo>
                    <a:pt x="151" y="3"/>
                  </a:lnTo>
                  <a:lnTo>
                    <a:pt x="207" y="3"/>
                  </a:lnTo>
                  <a:lnTo>
                    <a:pt x="259" y="1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îšľ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ED3BB8D-7F89-48E4-A49E-5224DA37ADD5}"/>
                </a:ext>
              </a:extLst>
            </p:cNvPr>
            <p:cNvSpPr/>
            <p:nvPr/>
          </p:nvSpPr>
          <p:spPr bwMode="auto">
            <a:xfrm>
              <a:off x="7375526" y="2092325"/>
              <a:ext cx="150813" cy="350838"/>
            </a:xfrm>
            <a:custGeom>
              <a:avLst/>
              <a:gdLst>
                <a:gd name="T0" fmla="*/ 22 w 69"/>
                <a:gd name="T1" fmla="*/ 161 h 161"/>
                <a:gd name="T2" fmla="*/ 0 w 69"/>
                <a:gd name="T3" fmla="*/ 1 h 161"/>
                <a:gd name="T4" fmla="*/ 37 w 69"/>
                <a:gd name="T5" fmla="*/ 0 h 161"/>
                <a:gd name="T6" fmla="*/ 37 w 69"/>
                <a:gd name="T7" fmla="*/ 0 h 161"/>
                <a:gd name="T8" fmla="*/ 69 w 69"/>
                <a:gd name="T9" fmla="*/ 103 h 161"/>
                <a:gd name="T10" fmla="*/ 22 w 69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61">
                  <a:moveTo>
                    <a:pt x="22" y="161"/>
                  </a:moveTo>
                  <a:cubicBezTo>
                    <a:pt x="33" y="107"/>
                    <a:pt x="25" y="50"/>
                    <a:pt x="0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4" y="32"/>
                    <a:pt x="65" y="67"/>
                    <a:pt x="69" y="103"/>
                  </a:cubicBezTo>
                  <a:lnTo>
                    <a:pt x="22" y="161"/>
                  </a:lnTo>
                  <a:close/>
                </a:path>
              </a:pathLst>
            </a:cu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iṩḻ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9D9678B-A8E6-4E04-BCAC-6644FE311862}"/>
                </a:ext>
              </a:extLst>
            </p:cNvPr>
            <p:cNvSpPr/>
            <p:nvPr/>
          </p:nvSpPr>
          <p:spPr bwMode="auto">
            <a:xfrm>
              <a:off x="7216776" y="2095500"/>
              <a:ext cx="98425" cy="187325"/>
            </a:xfrm>
            <a:custGeom>
              <a:avLst/>
              <a:gdLst>
                <a:gd name="T0" fmla="*/ 43 w 45"/>
                <a:gd name="T1" fmla="*/ 86 h 86"/>
                <a:gd name="T2" fmla="*/ 0 w 45"/>
                <a:gd name="T3" fmla="*/ 1 h 86"/>
                <a:gd name="T4" fmla="*/ 35 w 45"/>
                <a:gd name="T5" fmla="*/ 0 h 86"/>
                <a:gd name="T6" fmla="*/ 43 w 45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86">
                  <a:moveTo>
                    <a:pt x="43" y="8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28"/>
                    <a:pt x="45" y="57"/>
                    <a:pt x="43" y="86"/>
                  </a:cubicBezTo>
                  <a:close/>
                </a:path>
              </a:pathLst>
            </a:cu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ṣľî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5FBD16-B502-471D-B871-CADDCE55A8DA}"/>
                </a:ext>
              </a:extLst>
            </p:cNvPr>
            <p:cNvSpPr/>
            <p:nvPr/>
          </p:nvSpPr>
          <p:spPr bwMode="auto">
            <a:xfrm>
              <a:off x="7545388" y="2089150"/>
              <a:ext cx="106363" cy="158750"/>
            </a:xfrm>
            <a:custGeom>
              <a:avLst/>
              <a:gdLst>
                <a:gd name="T0" fmla="*/ 49 w 49"/>
                <a:gd name="T1" fmla="*/ 31 h 73"/>
                <a:gd name="T2" fmla="*/ 15 w 49"/>
                <a:gd name="T3" fmla="*/ 73 h 73"/>
                <a:gd name="T4" fmla="*/ 0 w 49"/>
                <a:gd name="T5" fmla="*/ 1 h 73"/>
                <a:gd name="T6" fmla="*/ 38 w 49"/>
                <a:gd name="T7" fmla="*/ 0 h 73"/>
                <a:gd name="T8" fmla="*/ 49 w 49"/>
                <a:gd name="T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3">
                  <a:moveTo>
                    <a:pt x="49" y="31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4" y="48"/>
                    <a:pt x="9" y="24"/>
                    <a:pt x="0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10"/>
                    <a:pt x="46" y="20"/>
                    <a:pt x="49" y="31"/>
                  </a:cubicBezTo>
                  <a:close/>
                </a:path>
              </a:pathLst>
            </a:cu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iṥ1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BBC3C20-C91D-4BE3-B75A-C10FBE914E6D}"/>
                </a:ext>
              </a:extLst>
            </p:cNvPr>
            <p:cNvSpPr/>
            <p:nvPr/>
          </p:nvSpPr>
          <p:spPr bwMode="auto">
            <a:xfrm>
              <a:off x="7186613" y="2084388"/>
              <a:ext cx="239713" cy="400050"/>
            </a:xfrm>
            <a:custGeom>
              <a:avLst/>
              <a:gdLst>
                <a:gd name="T0" fmla="*/ 76 w 110"/>
                <a:gd name="T1" fmla="*/ 81 h 183"/>
                <a:gd name="T2" fmla="*/ 98 w 110"/>
                <a:gd name="T3" fmla="*/ 177 h 183"/>
                <a:gd name="T4" fmla="*/ 34 w 110"/>
                <a:gd name="T5" fmla="*/ 102 h 183"/>
                <a:gd name="T6" fmla="*/ 12 w 110"/>
                <a:gd name="T7" fmla="*/ 6 h 183"/>
                <a:gd name="T8" fmla="*/ 76 w 110"/>
                <a:gd name="T9" fmla="*/ 8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3">
                  <a:moveTo>
                    <a:pt x="76" y="81"/>
                  </a:moveTo>
                  <a:cubicBezTo>
                    <a:pt x="100" y="128"/>
                    <a:pt x="110" y="171"/>
                    <a:pt x="98" y="177"/>
                  </a:cubicBezTo>
                  <a:cubicBezTo>
                    <a:pt x="86" y="183"/>
                    <a:pt x="58" y="149"/>
                    <a:pt x="34" y="102"/>
                  </a:cubicBezTo>
                  <a:cubicBezTo>
                    <a:pt x="10" y="55"/>
                    <a:pt x="0" y="12"/>
                    <a:pt x="12" y="6"/>
                  </a:cubicBezTo>
                  <a:cubicBezTo>
                    <a:pt x="24" y="0"/>
                    <a:pt x="52" y="34"/>
                    <a:pt x="76" y="81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ïsľ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9748729-F911-4CAA-9F02-95BCBF16BB49}"/>
                </a:ext>
              </a:extLst>
            </p:cNvPr>
            <p:cNvSpPr/>
            <p:nvPr/>
          </p:nvSpPr>
          <p:spPr bwMode="auto">
            <a:xfrm>
              <a:off x="7140576" y="2257425"/>
              <a:ext cx="34925" cy="34925"/>
            </a:xfrm>
            <a:custGeom>
              <a:avLst/>
              <a:gdLst>
                <a:gd name="T0" fmla="*/ 5 w 16"/>
                <a:gd name="T1" fmla="*/ 2 h 16"/>
                <a:gd name="T2" fmla="*/ 2 w 16"/>
                <a:gd name="T3" fmla="*/ 11 h 16"/>
                <a:gd name="T4" fmla="*/ 11 w 16"/>
                <a:gd name="T5" fmla="*/ 15 h 16"/>
                <a:gd name="T6" fmla="*/ 15 w 16"/>
                <a:gd name="T7" fmla="*/ 6 h 16"/>
                <a:gd name="T8" fmla="*/ 7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5" y="2"/>
                  </a:moveTo>
                  <a:cubicBezTo>
                    <a:pt x="2" y="3"/>
                    <a:pt x="0" y="8"/>
                    <a:pt x="2" y="11"/>
                  </a:cubicBezTo>
                  <a:cubicBezTo>
                    <a:pt x="3" y="14"/>
                    <a:pt x="7" y="16"/>
                    <a:pt x="11" y="15"/>
                  </a:cubicBezTo>
                  <a:cubicBezTo>
                    <a:pt x="14" y="14"/>
                    <a:pt x="16" y="10"/>
                    <a:pt x="15" y="6"/>
                  </a:cubicBezTo>
                  <a:cubicBezTo>
                    <a:pt x="14" y="3"/>
                    <a:pt x="11" y="0"/>
                    <a:pt x="7" y="1"/>
                  </a:cubicBezTo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Sḷ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557A6E-F383-43BD-BEC5-63883865E422}"/>
                </a:ext>
              </a:extLst>
            </p:cNvPr>
            <p:cNvSpPr/>
            <p:nvPr/>
          </p:nvSpPr>
          <p:spPr bwMode="auto">
            <a:xfrm>
              <a:off x="7081838" y="2317750"/>
              <a:ext cx="34925" cy="33338"/>
            </a:xfrm>
            <a:custGeom>
              <a:avLst/>
              <a:gdLst>
                <a:gd name="T0" fmla="*/ 4 w 16"/>
                <a:gd name="T1" fmla="*/ 1 h 15"/>
                <a:gd name="T2" fmla="*/ 1 w 16"/>
                <a:gd name="T3" fmla="*/ 10 h 15"/>
                <a:gd name="T4" fmla="*/ 10 w 16"/>
                <a:gd name="T5" fmla="*/ 14 h 15"/>
                <a:gd name="T6" fmla="*/ 15 w 16"/>
                <a:gd name="T7" fmla="*/ 6 h 15"/>
                <a:gd name="T8" fmla="*/ 7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4" y="1"/>
                  </a:moveTo>
                  <a:cubicBezTo>
                    <a:pt x="1" y="3"/>
                    <a:pt x="0" y="7"/>
                    <a:pt x="1" y="10"/>
                  </a:cubicBezTo>
                  <a:cubicBezTo>
                    <a:pt x="3" y="14"/>
                    <a:pt x="7" y="15"/>
                    <a:pt x="10" y="14"/>
                  </a:cubicBezTo>
                  <a:cubicBezTo>
                    <a:pt x="14" y="13"/>
                    <a:pt x="16" y="9"/>
                    <a:pt x="15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solidFill>
              <a:srgbClr val="E8B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iṧḷí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2CF214-886E-4DEE-BC66-1CCAF0CCF5BD}"/>
                </a:ext>
              </a:extLst>
            </p:cNvPr>
            <p:cNvSpPr/>
            <p:nvPr/>
          </p:nvSpPr>
          <p:spPr bwMode="auto">
            <a:xfrm>
              <a:off x="7208838" y="2393950"/>
              <a:ext cx="33338" cy="34925"/>
            </a:xfrm>
            <a:custGeom>
              <a:avLst/>
              <a:gdLst>
                <a:gd name="T0" fmla="*/ 5 w 16"/>
                <a:gd name="T1" fmla="*/ 2 h 16"/>
                <a:gd name="T2" fmla="*/ 2 w 16"/>
                <a:gd name="T3" fmla="*/ 11 h 16"/>
                <a:gd name="T4" fmla="*/ 10 w 16"/>
                <a:gd name="T5" fmla="*/ 15 h 16"/>
                <a:gd name="T6" fmla="*/ 15 w 16"/>
                <a:gd name="T7" fmla="*/ 6 h 16"/>
                <a:gd name="T8" fmla="*/ 7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5" y="2"/>
                  </a:moveTo>
                  <a:cubicBezTo>
                    <a:pt x="1" y="4"/>
                    <a:pt x="0" y="8"/>
                    <a:pt x="2" y="11"/>
                  </a:cubicBezTo>
                  <a:cubicBezTo>
                    <a:pt x="3" y="14"/>
                    <a:pt x="7" y="16"/>
                    <a:pt x="10" y="15"/>
                  </a:cubicBezTo>
                  <a:cubicBezTo>
                    <a:pt x="14" y="14"/>
                    <a:pt x="16" y="10"/>
                    <a:pt x="15" y="6"/>
                  </a:cubicBezTo>
                  <a:cubicBezTo>
                    <a:pt x="14" y="3"/>
                    <a:pt x="10" y="0"/>
                    <a:pt x="7" y="1"/>
                  </a:cubicBezTo>
                </a:path>
              </a:pathLst>
            </a:custGeom>
            <a:solidFill>
              <a:srgbClr val="E8B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śḷî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8D4E9E-B634-4898-BEE8-AC65AD7910AB}"/>
                </a:ext>
              </a:extLst>
            </p:cNvPr>
            <p:cNvSpPr/>
            <p:nvPr/>
          </p:nvSpPr>
          <p:spPr bwMode="auto">
            <a:xfrm>
              <a:off x="7029451" y="2247900"/>
              <a:ext cx="69850" cy="55563"/>
            </a:xfrm>
            <a:custGeom>
              <a:avLst/>
              <a:gdLst>
                <a:gd name="T0" fmla="*/ 0 w 32"/>
                <a:gd name="T1" fmla="*/ 10 h 25"/>
                <a:gd name="T2" fmla="*/ 25 w 32"/>
                <a:gd name="T3" fmla="*/ 0 h 25"/>
                <a:gd name="T4" fmla="*/ 32 w 32"/>
                <a:gd name="T5" fmla="*/ 14 h 25"/>
                <a:gd name="T6" fmla="*/ 6 w 32"/>
                <a:gd name="T7" fmla="*/ 25 h 25"/>
                <a:gd name="T8" fmla="*/ 0 w 32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5">
                  <a:moveTo>
                    <a:pt x="0" y="10"/>
                  </a:moveTo>
                  <a:cubicBezTo>
                    <a:pt x="8" y="6"/>
                    <a:pt x="16" y="3"/>
                    <a:pt x="25" y="0"/>
                  </a:cubicBezTo>
                  <a:cubicBezTo>
                    <a:pt x="27" y="4"/>
                    <a:pt x="29" y="9"/>
                    <a:pt x="32" y="14"/>
                  </a:cubicBezTo>
                  <a:cubicBezTo>
                    <a:pt x="22" y="14"/>
                    <a:pt x="13" y="18"/>
                    <a:pt x="6" y="25"/>
                  </a:cubicBezTo>
                  <a:cubicBezTo>
                    <a:pt x="3" y="20"/>
                    <a:pt x="0" y="15"/>
                    <a:pt x="0" y="10"/>
                  </a:cubicBezTo>
                  <a:close/>
                </a:path>
              </a:pathLst>
            </a:cu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ïṧľ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0A19FA5-A96D-4DBB-80AA-9C32F780B6A4}"/>
                </a:ext>
              </a:extLst>
            </p:cNvPr>
            <p:cNvSpPr/>
            <p:nvPr/>
          </p:nvSpPr>
          <p:spPr bwMode="auto">
            <a:xfrm>
              <a:off x="7054851" y="2144713"/>
              <a:ext cx="214313" cy="85725"/>
            </a:xfrm>
            <a:custGeom>
              <a:avLst/>
              <a:gdLst>
                <a:gd name="T0" fmla="*/ 4 w 98"/>
                <a:gd name="T1" fmla="*/ 15 h 40"/>
                <a:gd name="T2" fmla="*/ 23 w 98"/>
                <a:gd name="T3" fmla="*/ 3 h 40"/>
                <a:gd name="T4" fmla="*/ 23 w 98"/>
                <a:gd name="T5" fmla="*/ 3 h 40"/>
                <a:gd name="T6" fmla="*/ 42 w 98"/>
                <a:gd name="T7" fmla="*/ 16 h 40"/>
                <a:gd name="T8" fmla="*/ 43 w 98"/>
                <a:gd name="T9" fmla="*/ 21 h 40"/>
                <a:gd name="T10" fmla="*/ 42 w 98"/>
                <a:gd name="T11" fmla="*/ 25 h 40"/>
                <a:gd name="T12" fmla="*/ 39 w 98"/>
                <a:gd name="T13" fmla="*/ 28 h 40"/>
                <a:gd name="T14" fmla="*/ 39 w 98"/>
                <a:gd name="T15" fmla="*/ 28 h 40"/>
                <a:gd name="T16" fmla="*/ 35 w 98"/>
                <a:gd name="T17" fmla="*/ 26 h 40"/>
                <a:gd name="T18" fmla="*/ 33 w 98"/>
                <a:gd name="T19" fmla="*/ 22 h 40"/>
                <a:gd name="T20" fmla="*/ 33 w 98"/>
                <a:gd name="T21" fmla="*/ 21 h 40"/>
                <a:gd name="T22" fmla="*/ 38 w 98"/>
                <a:gd name="T23" fmla="*/ 13 h 40"/>
                <a:gd name="T24" fmla="*/ 49 w 98"/>
                <a:gd name="T25" fmla="*/ 10 h 40"/>
                <a:gd name="T26" fmla="*/ 58 w 98"/>
                <a:gd name="T27" fmla="*/ 12 h 40"/>
                <a:gd name="T28" fmla="*/ 67 w 98"/>
                <a:gd name="T29" fmla="*/ 28 h 40"/>
                <a:gd name="T30" fmla="*/ 66 w 98"/>
                <a:gd name="T31" fmla="*/ 31 h 40"/>
                <a:gd name="T32" fmla="*/ 64 w 98"/>
                <a:gd name="T33" fmla="*/ 35 h 40"/>
                <a:gd name="T34" fmla="*/ 62 w 98"/>
                <a:gd name="T35" fmla="*/ 36 h 40"/>
                <a:gd name="T36" fmla="*/ 61 w 98"/>
                <a:gd name="T37" fmla="*/ 36 h 40"/>
                <a:gd name="T38" fmla="*/ 60 w 98"/>
                <a:gd name="T39" fmla="*/ 34 h 40"/>
                <a:gd name="T40" fmla="*/ 62 w 98"/>
                <a:gd name="T41" fmla="*/ 29 h 40"/>
                <a:gd name="T42" fmla="*/ 77 w 98"/>
                <a:gd name="T43" fmla="*/ 23 h 40"/>
                <a:gd name="T44" fmla="*/ 80 w 98"/>
                <a:gd name="T45" fmla="*/ 23 h 40"/>
                <a:gd name="T46" fmla="*/ 95 w 98"/>
                <a:gd name="T47" fmla="*/ 34 h 40"/>
                <a:gd name="T48" fmla="*/ 97 w 98"/>
                <a:gd name="T49" fmla="*/ 34 h 40"/>
                <a:gd name="T50" fmla="*/ 98 w 98"/>
                <a:gd name="T51" fmla="*/ 32 h 40"/>
                <a:gd name="T52" fmla="*/ 80 w 98"/>
                <a:gd name="T53" fmla="*/ 20 h 40"/>
                <a:gd name="T54" fmla="*/ 77 w 98"/>
                <a:gd name="T55" fmla="*/ 20 h 40"/>
                <a:gd name="T56" fmla="*/ 60 w 98"/>
                <a:gd name="T57" fmla="*/ 26 h 40"/>
                <a:gd name="T58" fmla="*/ 56 w 98"/>
                <a:gd name="T59" fmla="*/ 34 h 40"/>
                <a:gd name="T60" fmla="*/ 59 w 98"/>
                <a:gd name="T61" fmla="*/ 39 h 40"/>
                <a:gd name="T62" fmla="*/ 62 w 98"/>
                <a:gd name="T63" fmla="*/ 40 h 40"/>
                <a:gd name="T64" fmla="*/ 67 w 98"/>
                <a:gd name="T65" fmla="*/ 38 h 40"/>
                <a:gd name="T66" fmla="*/ 70 w 98"/>
                <a:gd name="T67" fmla="*/ 31 h 40"/>
                <a:gd name="T68" fmla="*/ 70 w 98"/>
                <a:gd name="T69" fmla="*/ 28 h 40"/>
                <a:gd name="T70" fmla="*/ 60 w 98"/>
                <a:gd name="T71" fmla="*/ 10 h 40"/>
                <a:gd name="T72" fmla="*/ 49 w 98"/>
                <a:gd name="T73" fmla="*/ 6 h 40"/>
                <a:gd name="T74" fmla="*/ 37 w 98"/>
                <a:gd name="T75" fmla="*/ 10 h 40"/>
                <a:gd name="T76" fmla="*/ 30 w 98"/>
                <a:gd name="T77" fmla="*/ 21 h 40"/>
                <a:gd name="T78" fmla="*/ 30 w 98"/>
                <a:gd name="T79" fmla="*/ 22 h 40"/>
                <a:gd name="T80" fmla="*/ 32 w 98"/>
                <a:gd name="T81" fmla="*/ 28 h 40"/>
                <a:gd name="T82" fmla="*/ 39 w 98"/>
                <a:gd name="T83" fmla="*/ 31 h 40"/>
                <a:gd name="T84" fmla="*/ 40 w 98"/>
                <a:gd name="T85" fmla="*/ 31 h 40"/>
                <a:gd name="T86" fmla="*/ 45 w 98"/>
                <a:gd name="T87" fmla="*/ 27 h 40"/>
                <a:gd name="T88" fmla="*/ 47 w 98"/>
                <a:gd name="T89" fmla="*/ 21 h 40"/>
                <a:gd name="T90" fmla="*/ 45 w 98"/>
                <a:gd name="T91" fmla="*/ 14 h 40"/>
                <a:gd name="T92" fmla="*/ 23 w 98"/>
                <a:gd name="T93" fmla="*/ 0 h 40"/>
                <a:gd name="T94" fmla="*/ 23 w 98"/>
                <a:gd name="T95" fmla="*/ 0 h 40"/>
                <a:gd name="T96" fmla="*/ 1 w 98"/>
                <a:gd name="T97" fmla="*/ 14 h 40"/>
                <a:gd name="T98" fmla="*/ 1 w 98"/>
                <a:gd name="T99" fmla="*/ 16 h 40"/>
                <a:gd name="T100" fmla="*/ 4 w 98"/>
                <a:gd name="T101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" h="40">
                  <a:moveTo>
                    <a:pt x="4" y="15"/>
                  </a:moveTo>
                  <a:cubicBezTo>
                    <a:pt x="7" y="8"/>
                    <a:pt x="15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4"/>
                    <a:pt x="39" y="9"/>
                    <a:pt x="42" y="16"/>
                  </a:cubicBezTo>
                  <a:cubicBezTo>
                    <a:pt x="43" y="17"/>
                    <a:pt x="43" y="19"/>
                    <a:pt x="43" y="21"/>
                  </a:cubicBezTo>
                  <a:cubicBezTo>
                    <a:pt x="43" y="23"/>
                    <a:pt x="43" y="24"/>
                    <a:pt x="42" y="25"/>
                  </a:cubicBezTo>
                  <a:cubicBezTo>
                    <a:pt x="42" y="26"/>
                    <a:pt x="41" y="27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7" y="28"/>
                    <a:pt x="36" y="27"/>
                    <a:pt x="35" y="26"/>
                  </a:cubicBezTo>
                  <a:cubicBezTo>
                    <a:pt x="34" y="25"/>
                    <a:pt x="33" y="23"/>
                    <a:pt x="33" y="2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8"/>
                    <a:pt x="35" y="15"/>
                    <a:pt x="38" y="13"/>
                  </a:cubicBezTo>
                  <a:cubicBezTo>
                    <a:pt x="41" y="11"/>
                    <a:pt x="45" y="10"/>
                    <a:pt x="49" y="10"/>
                  </a:cubicBezTo>
                  <a:cubicBezTo>
                    <a:pt x="52" y="10"/>
                    <a:pt x="56" y="11"/>
                    <a:pt x="58" y="12"/>
                  </a:cubicBezTo>
                  <a:cubicBezTo>
                    <a:pt x="63" y="16"/>
                    <a:pt x="67" y="22"/>
                    <a:pt x="67" y="28"/>
                  </a:cubicBezTo>
                  <a:cubicBezTo>
                    <a:pt x="67" y="29"/>
                    <a:pt x="67" y="30"/>
                    <a:pt x="66" y="31"/>
                  </a:cubicBezTo>
                  <a:cubicBezTo>
                    <a:pt x="66" y="33"/>
                    <a:pt x="65" y="34"/>
                    <a:pt x="64" y="35"/>
                  </a:cubicBezTo>
                  <a:cubicBezTo>
                    <a:pt x="64" y="36"/>
                    <a:pt x="63" y="36"/>
                    <a:pt x="6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6"/>
                    <a:pt x="60" y="35"/>
                    <a:pt x="60" y="34"/>
                  </a:cubicBezTo>
                  <a:cubicBezTo>
                    <a:pt x="60" y="33"/>
                    <a:pt x="61" y="30"/>
                    <a:pt x="62" y="29"/>
                  </a:cubicBezTo>
                  <a:cubicBezTo>
                    <a:pt x="66" y="25"/>
                    <a:pt x="71" y="23"/>
                    <a:pt x="77" y="23"/>
                  </a:cubicBezTo>
                  <a:cubicBezTo>
                    <a:pt x="78" y="23"/>
                    <a:pt x="79" y="23"/>
                    <a:pt x="80" y="23"/>
                  </a:cubicBezTo>
                  <a:cubicBezTo>
                    <a:pt x="86" y="24"/>
                    <a:pt x="92" y="28"/>
                    <a:pt x="95" y="34"/>
                  </a:cubicBezTo>
                  <a:cubicBezTo>
                    <a:pt x="95" y="34"/>
                    <a:pt x="96" y="35"/>
                    <a:pt x="97" y="34"/>
                  </a:cubicBezTo>
                  <a:cubicBezTo>
                    <a:pt x="98" y="34"/>
                    <a:pt x="98" y="33"/>
                    <a:pt x="98" y="32"/>
                  </a:cubicBezTo>
                  <a:cubicBezTo>
                    <a:pt x="94" y="25"/>
                    <a:pt x="87" y="21"/>
                    <a:pt x="80" y="20"/>
                  </a:cubicBezTo>
                  <a:cubicBezTo>
                    <a:pt x="79" y="20"/>
                    <a:pt x="78" y="20"/>
                    <a:pt x="77" y="20"/>
                  </a:cubicBezTo>
                  <a:cubicBezTo>
                    <a:pt x="71" y="20"/>
                    <a:pt x="64" y="22"/>
                    <a:pt x="60" y="26"/>
                  </a:cubicBezTo>
                  <a:cubicBezTo>
                    <a:pt x="58" y="28"/>
                    <a:pt x="56" y="31"/>
                    <a:pt x="56" y="34"/>
                  </a:cubicBezTo>
                  <a:cubicBezTo>
                    <a:pt x="56" y="36"/>
                    <a:pt x="57" y="38"/>
                    <a:pt x="59" y="39"/>
                  </a:cubicBezTo>
                  <a:cubicBezTo>
                    <a:pt x="60" y="39"/>
                    <a:pt x="61" y="40"/>
                    <a:pt x="62" y="40"/>
                  </a:cubicBezTo>
                  <a:cubicBezTo>
                    <a:pt x="64" y="40"/>
                    <a:pt x="65" y="39"/>
                    <a:pt x="67" y="38"/>
                  </a:cubicBezTo>
                  <a:cubicBezTo>
                    <a:pt x="69" y="36"/>
                    <a:pt x="69" y="34"/>
                    <a:pt x="70" y="31"/>
                  </a:cubicBezTo>
                  <a:cubicBezTo>
                    <a:pt x="70" y="30"/>
                    <a:pt x="70" y="29"/>
                    <a:pt x="70" y="28"/>
                  </a:cubicBezTo>
                  <a:cubicBezTo>
                    <a:pt x="70" y="21"/>
                    <a:pt x="66" y="14"/>
                    <a:pt x="60" y="10"/>
                  </a:cubicBezTo>
                  <a:cubicBezTo>
                    <a:pt x="57" y="7"/>
                    <a:pt x="53" y="6"/>
                    <a:pt x="49" y="6"/>
                  </a:cubicBezTo>
                  <a:cubicBezTo>
                    <a:pt x="44" y="6"/>
                    <a:pt x="40" y="7"/>
                    <a:pt x="37" y="10"/>
                  </a:cubicBezTo>
                  <a:cubicBezTo>
                    <a:pt x="33" y="12"/>
                    <a:pt x="30" y="16"/>
                    <a:pt x="30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4"/>
                    <a:pt x="31" y="27"/>
                    <a:pt x="32" y="28"/>
                  </a:cubicBezTo>
                  <a:cubicBezTo>
                    <a:pt x="34" y="30"/>
                    <a:pt x="36" y="31"/>
                    <a:pt x="39" y="31"/>
                  </a:cubicBezTo>
                  <a:cubicBezTo>
                    <a:pt x="39" y="31"/>
                    <a:pt x="40" y="31"/>
                    <a:pt x="40" y="31"/>
                  </a:cubicBezTo>
                  <a:cubicBezTo>
                    <a:pt x="43" y="30"/>
                    <a:pt x="44" y="29"/>
                    <a:pt x="45" y="27"/>
                  </a:cubicBezTo>
                  <a:cubicBezTo>
                    <a:pt x="46" y="25"/>
                    <a:pt x="47" y="23"/>
                    <a:pt x="47" y="21"/>
                  </a:cubicBezTo>
                  <a:cubicBezTo>
                    <a:pt x="47" y="19"/>
                    <a:pt x="46" y="16"/>
                    <a:pt x="45" y="14"/>
                  </a:cubicBezTo>
                  <a:cubicBezTo>
                    <a:pt x="41" y="6"/>
                    <a:pt x="32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4" y="0"/>
                    <a:pt x="5" y="6"/>
                    <a:pt x="1" y="14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2" y="17"/>
                    <a:pt x="3" y="16"/>
                    <a:pt x="4" y="15"/>
                  </a:cubicBezTo>
                  <a:close/>
                </a:path>
              </a:pathLst>
            </a:custGeom>
            <a:solidFill>
              <a:srgbClr val="E8B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ḻ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6FC35BE-F7CE-4219-A56E-0C81B8CE2260}"/>
                </a:ext>
              </a:extLst>
            </p:cNvPr>
            <p:cNvSpPr/>
            <p:nvPr/>
          </p:nvSpPr>
          <p:spPr bwMode="auto">
            <a:xfrm>
              <a:off x="7175501" y="2309813"/>
              <a:ext cx="50800" cy="65088"/>
            </a:xfrm>
            <a:custGeom>
              <a:avLst/>
              <a:gdLst>
                <a:gd name="T0" fmla="*/ 0 w 23"/>
                <a:gd name="T1" fmla="*/ 22 h 30"/>
                <a:gd name="T2" fmla="*/ 10 w 23"/>
                <a:gd name="T3" fmla="*/ 0 h 30"/>
                <a:gd name="T4" fmla="*/ 23 w 23"/>
                <a:gd name="T5" fmla="*/ 8 h 30"/>
                <a:gd name="T6" fmla="*/ 11 w 23"/>
                <a:gd name="T7" fmla="*/ 30 h 30"/>
                <a:gd name="T8" fmla="*/ 0 w 23"/>
                <a:gd name="T9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0" y="22"/>
                  </a:moveTo>
                  <a:cubicBezTo>
                    <a:pt x="5" y="16"/>
                    <a:pt x="9" y="8"/>
                    <a:pt x="10" y="0"/>
                  </a:cubicBezTo>
                  <a:cubicBezTo>
                    <a:pt x="14" y="2"/>
                    <a:pt x="19" y="4"/>
                    <a:pt x="23" y="8"/>
                  </a:cubicBezTo>
                  <a:cubicBezTo>
                    <a:pt x="23" y="16"/>
                    <a:pt x="19" y="26"/>
                    <a:pt x="11" y="30"/>
                  </a:cubicBezTo>
                  <a:cubicBezTo>
                    <a:pt x="7" y="27"/>
                    <a:pt x="3" y="25"/>
                    <a:pt x="0" y="22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işḷ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9AF2A5-AF55-4C8A-9260-6285CC6668CD}"/>
                </a:ext>
              </a:extLst>
            </p:cNvPr>
            <p:cNvSpPr/>
            <p:nvPr/>
          </p:nvSpPr>
          <p:spPr bwMode="auto">
            <a:xfrm>
              <a:off x="7094538" y="2403475"/>
              <a:ext cx="63500" cy="53975"/>
            </a:xfrm>
            <a:custGeom>
              <a:avLst/>
              <a:gdLst>
                <a:gd name="T0" fmla="*/ 19 w 29"/>
                <a:gd name="T1" fmla="*/ 25 h 25"/>
                <a:gd name="T2" fmla="*/ 0 w 29"/>
                <a:gd name="T3" fmla="*/ 11 h 25"/>
                <a:gd name="T4" fmla="*/ 10 w 29"/>
                <a:gd name="T5" fmla="*/ 0 h 25"/>
                <a:gd name="T6" fmla="*/ 29 w 29"/>
                <a:gd name="T7" fmla="*/ 16 h 25"/>
                <a:gd name="T8" fmla="*/ 19 w 29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5">
                  <a:moveTo>
                    <a:pt x="19" y="25"/>
                  </a:moveTo>
                  <a:cubicBezTo>
                    <a:pt x="14" y="18"/>
                    <a:pt x="7" y="13"/>
                    <a:pt x="0" y="11"/>
                  </a:cubicBezTo>
                  <a:cubicBezTo>
                    <a:pt x="3" y="7"/>
                    <a:pt x="6" y="3"/>
                    <a:pt x="10" y="0"/>
                  </a:cubicBezTo>
                  <a:cubicBezTo>
                    <a:pt x="19" y="0"/>
                    <a:pt x="27" y="7"/>
                    <a:pt x="29" y="16"/>
                  </a:cubicBezTo>
                  <a:cubicBezTo>
                    <a:pt x="26" y="19"/>
                    <a:pt x="23" y="22"/>
                    <a:pt x="19" y="25"/>
                  </a:cubicBezTo>
                  <a:close/>
                </a:path>
              </a:pathLst>
            </a:custGeom>
            <a:solidFill>
              <a:srgbClr val="EF9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î$ļ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51A3E7E-C364-498D-9DF4-61801D03464A}"/>
                </a:ext>
              </a:extLst>
            </p:cNvPr>
            <p:cNvSpPr/>
            <p:nvPr/>
          </p:nvSpPr>
          <p:spPr bwMode="auto">
            <a:xfrm>
              <a:off x="7246938" y="2255838"/>
              <a:ext cx="69850" cy="106363"/>
            </a:xfrm>
            <a:custGeom>
              <a:avLst/>
              <a:gdLst>
                <a:gd name="T0" fmla="*/ 13 w 32"/>
                <a:gd name="T1" fmla="*/ 46 h 49"/>
                <a:gd name="T2" fmla="*/ 4 w 32"/>
                <a:gd name="T3" fmla="*/ 34 h 49"/>
                <a:gd name="T4" fmla="*/ 4 w 32"/>
                <a:gd name="T5" fmla="*/ 33 h 49"/>
                <a:gd name="T6" fmla="*/ 11 w 32"/>
                <a:gd name="T7" fmla="*/ 21 h 49"/>
                <a:gd name="T8" fmla="*/ 15 w 32"/>
                <a:gd name="T9" fmla="*/ 20 h 49"/>
                <a:gd name="T10" fmla="*/ 18 w 32"/>
                <a:gd name="T11" fmla="*/ 21 h 49"/>
                <a:gd name="T12" fmla="*/ 20 w 32"/>
                <a:gd name="T13" fmla="*/ 24 h 49"/>
                <a:gd name="T14" fmla="*/ 19 w 32"/>
                <a:gd name="T15" fmla="*/ 26 h 49"/>
                <a:gd name="T16" fmla="*/ 18 w 32"/>
                <a:gd name="T17" fmla="*/ 26 h 49"/>
                <a:gd name="T18" fmla="*/ 15 w 32"/>
                <a:gd name="T19" fmla="*/ 25 h 49"/>
                <a:gd name="T20" fmla="*/ 15 w 32"/>
                <a:gd name="T21" fmla="*/ 25 h 49"/>
                <a:gd name="T22" fmla="*/ 13 w 32"/>
                <a:gd name="T23" fmla="*/ 21 h 49"/>
                <a:gd name="T24" fmla="*/ 13 w 32"/>
                <a:gd name="T25" fmla="*/ 21 h 49"/>
                <a:gd name="T26" fmla="*/ 13 w 32"/>
                <a:gd name="T27" fmla="*/ 18 h 49"/>
                <a:gd name="T28" fmla="*/ 18 w 32"/>
                <a:gd name="T29" fmla="*/ 8 h 49"/>
                <a:gd name="T30" fmla="*/ 28 w 32"/>
                <a:gd name="T31" fmla="*/ 4 h 49"/>
                <a:gd name="T32" fmla="*/ 31 w 32"/>
                <a:gd name="T33" fmla="*/ 4 h 49"/>
                <a:gd name="T34" fmla="*/ 32 w 32"/>
                <a:gd name="T35" fmla="*/ 1 h 49"/>
                <a:gd name="T36" fmla="*/ 28 w 32"/>
                <a:gd name="T37" fmla="*/ 0 h 49"/>
                <a:gd name="T38" fmla="*/ 15 w 32"/>
                <a:gd name="T39" fmla="*/ 5 h 49"/>
                <a:gd name="T40" fmla="*/ 10 w 32"/>
                <a:gd name="T41" fmla="*/ 18 h 49"/>
                <a:gd name="T42" fmla="*/ 10 w 32"/>
                <a:gd name="T43" fmla="*/ 22 h 49"/>
                <a:gd name="T44" fmla="*/ 10 w 32"/>
                <a:gd name="T45" fmla="*/ 22 h 49"/>
                <a:gd name="T46" fmla="*/ 13 w 32"/>
                <a:gd name="T47" fmla="*/ 28 h 49"/>
                <a:gd name="T48" fmla="*/ 13 w 32"/>
                <a:gd name="T49" fmla="*/ 28 h 49"/>
                <a:gd name="T50" fmla="*/ 18 w 32"/>
                <a:gd name="T51" fmla="*/ 30 h 49"/>
                <a:gd name="T52" fmla="*/ 21 w 32"/>
                <a:gd name="T53" fmla="*/ 29 h 49"/>
                <a:gd name="T54" fmla="*/ 23 w 32"/>
                <a:gd name="T55" fmla="*/ 24 h 49"/>
                <a:gd name="T56" fmla="*/ 20 w 32"/>
                <a:gd name="T57" fmla="*/ 18 h 49"/>
                <a:gd name="T58" fmla="*/ 15 w 32"/>
                <a:gd name="T59" fmla="*/ 17 h 49"/>
                <a:gd name="T60" fmla="*/ 10 w 32"/>
                <a:gd name="T61" fmla="*/ 18 h 49"/>
                <a:gd name="T62" fmla="*/ 0 w 32"/>
                <a:gd name="T63" fmla="*/ 33 h 49"/>
                <a:gd name="T64" fmla="*/ 0 w 32"/>
                <a:gd name="T65" fmla="*/ 34 h 49"/>
                <a:gd name="T66" fmla="*/ 12 w 32"/>
                <a:gd name="T67" fmla="*/ 49 h 49"/>
                <a:gd name="T68" fmla="*/ 13 w 32"/>
                <a:gd name="T6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49">
                  <a:moveTo>
                    <a:pt x="13" y="46"/>
                  </a:moveTo>
                  <a:cubicBezTo>
                    <a:pt x="8" y="44"/>
                    <a:pt x="4" y="39"/>
                    <a:pt x="4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28"/>
                    <a:pt x="7" y="23"/>
                    <a:pt x="11" y="21"/>
                  </a:cubicBezTo>
                  <a:cubicBezTo>
                    <a:pt x="13" y="20"/>
                    <a:pt x="14" y="20"/>
                    <a:pt x="15" y="20"/>
                  </a:cubicBezTo>
                  <a:cubicBezTo>
                    <a:pt x="17" y="20"/>
                    <a:pt x="18" y="20"/>
                    <a:pt x="18" y="21"/>
                  </a:cubicBezTo>
                  <a:cubicBezTo>
                    <a:pt x="19" y="22"/>
                    <a:pt x="20" y="23"/>
                    <a:pt x="20" y="24"/>
                  </a:cubicBezTo>
                  <a:cubicBezTo>
                    <a:pt x="20" y="25"/>
                    <a:pt x="20" y="26"/>
                    <a:pt x="19" y="26"/>
                  </a:cubicBezTo>
                  <a:cubicBezTo>
                    <a:pt x="19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4"/>
                    <a:pt x="14" y="23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3" y="18"/>
                  </a:cubicBezTo>
                  <a:cubicBezTo>
                    <a:pt x="13" y="14"/>
                    <a:pt x="15" y="10"/>
                    <a:pt x="18" y="8"/>
                  </a:cubicBezTo>
                  <a:cubicBezTo>
                    <a:pt x="20" y="5"/>
                    <a:pt x="24" y="4"/>
                    <a:pt x="28" y="4"/>
                  </a:cubicBezTo>
                  <a:cubicBezTo>
                    <a:pt x="29" y="4"/>
                    <a:pt x="30" y="4"/>
                    <a:pt x="31" y="4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29" y="0"/>
                    <a:pt x="28" y="0"/>
                  </a:cubicBezTo>
                  <a:cubicBezTo>
                    <a:pt x="23" y="0"/>
                    <a:pt x="19" y="2"/>
                    <a:pt x="15" y="5"/>
                  </a:cubicBezTo>
                  <a:cubicBezTo>
                    <a:pt x="12" y="9"/>
                    <a:pt x="10" y="13"/>
                    <a:pt x="10" y="18"/>
                  </a:cubicBezTo>
                  <a:cubicBezTo>
                    <a:pt x="10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4"/>
                    <a:pt x="11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6" y="30"/>
                    <a:pt x="18" y="30"/>
                  </a:cubicBezTo>
                  <a:cubicBezTo>
                    <a:pt x="19" y="30"/>
                    <a:pt x="20" y="29"/>
                    <a:pt x="21" y="29"/>
                  </a:cubicBezTo>
                  <a:cubicBezTo>
                    <a:pt x="23" y="28"/>
                    <a:pt x="23" y="26"/>
                    <a:pt x="23" y="24"/>
                  </a:cubicBezTo>
                  <a:cubicBezTo>
                    <a:pt x="23" y="22"/>
                    <a:pt x="22" y="20"/>
                    <a:pt x="20" y="18"/>
                  </a:cubicBezTo>
                  <a:cubicBezTo>
                    <a:pt x="19" y="17"/>
                    <a:pt x="17" y="17"/>
                    <a:pt x="15" y="17"/>
                  </a:cubicBezTo>
                  <a:cubicBezTo>
                    <a:pt x="13" y="17"/>
                    <a:pt x="11" y="17"/>
                    <a:pt x="10" y="18"/>
                  </a:cubicBezTo>
                  <a:cubicBezTo>
                    <a:pt x="4" y="21"/>
                    <a:pt x="0" y="27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1"/>
                    <a:pt x="5" y="47"/>
                    <a:pt x="12" y="49"/>
                  </a:cubicBezTo>
                  <a:cubicBezTo>
                    <a:pt x="13" y="46"/>
                    <a:pt x="13" y="46"/>
                    <a:pt x="13" y="46"/>
                  </a:cubicBezTo>
                  <a:close/>
                </a:path>
              </a:pathLst>
            </a:custGeom>
            <a:solidFill>
              <a:srgbClr val="EF9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îṣľ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897D6A-6F5B-4E51-9105-AFF42C6CFF9F}"/>
                </a:ext>
              </a:extLst>
            </p:cNvPr>
            <p:cNvSpPr/>
            <p:nvPr/>
          </p:nvSpPr>
          <p:spPr bwMode="auto">
            <a:xfrm>
              <a:off x="7210426" y="2368550"/>
              <a:ext cx="136525" cy="168275"/>
            </a:xfrm>
            <a:custGeom>
              <a:avLst/>
              <a:gdLst>
                <a:gd name="T0" fmla="*/ 0 w 63"/>
                <a:gd name="T1" fmla="*/ 73 h 77"/>
                <a:gd name="T2" fmla="*/ 13 w 63"/>
                <a:gd name="T3" fmla="*/ 77 h 77"/>
                <a:gd name="T4" fmla="*/ 21 w 63"/>
                <a:gd name="T5" fmla="*/ 76 h 77"/>
                <a:gd name="T6" fmla="*/ 38 w 63"/>
                <a:gd name="T7" fmla="*/ 61 h 77"/>
                <a:gd name="T8" fmla="*/ 39 w 63"/>
                <a:gd name="T9" fmla="*/ 53 h 77"/>
                <a:gd name="T10" fmla="*/ 37 w 63"/>
                <a:gd name="T11" fmla="*/ 46 h 77"/>
                <a:gd name="T12" fmla="*/ 29 w 63"/>
                <a:gd name="T13" fmla="*/ 42 h 77"/>
                <a:gd name="T14" fmla="*/ 23 w 63"/>
                <a:gd name="T15" fmla="*/ 45 h 77"/>
                <a:gd name="T16" fmla="*/ 21 w 63"/>
                <a:gd name="T17" fmla="*/ 49 h 77"/>
                <a:gd name="T18" fmla="*/ 25 w 63"/>
                <a:gd name="T19" fmla="*/ 57 h 77"/>
                <a:gd name="T20" fmla="*/ 34 w 63"/>
                <a:gd name="T21" fmla="*/ 59 h 77"/>
                <a:gd name="T22" fmla="*/ 36 w 63"/>
                <a:gd name="T23" fmla="*/ 59 h 77"/>
                <a:gd name="T24" fmla="*/ 53 w 63"/>
                <a:gd name="T25" fmla="*/ 49 h 77"/>
                <a:gd name="T26" fmla="*/ 56 w 63"/>
                <a:gd name="T27" fmla="*/ 36 h 77"/>
                <a:gd name="T28" fmla="*/ 55 w 63"/>
                <a:gd name="T29" fmla="*/ 30 h 77"/>
                <a:gd name="T30" fmla="*/ 49 w 63"/>
                <a:gd name="T31" fmla="*/ 21 h 77"/>
                <a:gd name="T32" fmla="*/ 45 w 63"/>
                <a:gd name="T33" fmla="*/ 20 h 77"/>
                <a:gd name="T34" fmla="*/ 38 w 63"/>
                <a:gd name="T35" fmla="*/ 23 h 77"/>
                <a:gd name="T36" fmla="*/ 37 w 63"/>
                <a:gd name="T37" fmla="*/ 27 h 77"/>
                <a:gd name="T38" fmla="*/ 40 w 63"/>
                <a:gd name="T39" fmla="*/ 33 h 77"/>
                <a:gd name="T40" fmla="*/ 46 w 63"/>
                <a:gd name="T41" fmla="*/ 36 h 77"/>
                <a:gd name="T42" fmla="*/ 46 w 63"/>
                <a:gd name="T43" fmla="*/ 36 h 77"/>
                <a:gd name="T44" fmla="*/ 53 w 63"/>
                <a:gd name="T45" fmla="*/ 33 h 77"/>
                <a:gd name="T46" fmla="*/ 59 w 63"/>
                <a:gd name="T47" fmla="*/ 27 h 77"/>
                <a:gd name="T48" fmla="*/ 63 w 63"/>
                <a:gd name="T49" fmla="*/ 12 h 77"/>
                <a:gd name="T50" fmla="*/ 60 w 63"/>
                <a:gd name="T51" fmla="*/ 0 h 77"/>
                <a:gd name="T52" fmla="*/ 57 w 63"/>
                <a:gd name="T53" fmla="*/ 1 h 77"/>
                <a:gd name="T54" fmla="*/ 60 w 63"/>
                <a:gd name="T55" fmla="*/ 12 h 77"/>
                <a:gd name="T56" fmla="*/ 56 w 63"/>
                <a:gd name="T57" fmla="*/ 26 h 77"/>
                <a:gd name="T58" fmla="*/ 51 w 63"/>
                <a:gd name="T59" fmla="*/ 30 h 77"/>
                <a:gd name="T60" fmla="*/ 46 w 63"/>
                <a:gd name="T61" fmla="*/ 32 h 77"/>
                <a:gd name="T62" fmla="*/ 46 w 63"/>
                <a:gd name="T63" fmla="*/ 32 h 77"/>
                <a:gd name="T64" fmla="*/ 42 w 63"/>
                <a:gd name="T65" fmla="*/ 30 h 77"/>
                <a:gd name="T66" fmla="*/ 41 w 63"/>
                <a:gd name="T67" fmla="*/ 27 h 77"/>
                <a:gd name="T68" fmla="*/ 41 w 63"/>
                <a:gd name="T69" fmla="*/ 25 h 77"/>
                <a:gd name="T70" fmla="*/ 45 w 63"/>
                <a:gd name="T71" fmla="*/ 23 h 77"/>
                <a:gd name="T72" fmla="*/ 47 w 63"/>
                <a:gd name="T73" fmla="*/ 24 h 77"/>
                <a:gd name="T74" fmla="*/ 52 w 63"/>
                <a:gd name="T75" fmla="*/ 31 h 77"/>
                <a:gd name="T76" fmla="*/ 53 w 63"/>
                <a:gd name="T77" fmla="*/ 36 h 77"/>
                <a:gd name="T78" fmla="*/ 50 w 63"/>
                <a:gd name="T79" fmla="*/ 47 h 77"/>
                <a:gd name="T80" fmla="*/ 36 w 63"/>
                <a:gd name="T81" fmla="*/ 56 h 77"/>
                <a:gd name="T82" fmla="*/ 34 w 63"/>
                <a:gd name="T83" fmla="*/ 56 h 77"/>
                <a:gd name="T84" fmla="*/ 27 w 63"/>
                <a:gd name="T85" fmla="*/ 54 h 77"/>
                <a:gd name="T86" fmla="*/ 25 w 63"/>
                <a:gd name="T87" fmla="*/ 49 h 77"/>
                <a:gd name="T88" fmla="*/ 26 w 63"/>
                <a:gd name="T89" fmla="*/ 47 h 77"/>
                <a:gd name="T90" fmla="*/ 29 w 63"/>
                <a:gd name="T91" fmla="*/ 45 h 77"/>
                <a:gd name="T92" fmla="*/ 34 w 63"/>
                <a:gd name="T93" fmla="*/ 48 h 77"/>
                <a:gd name="T94" fmla="*/ 36 w 63"/>
                <a:gd name="T95" fmla="*/ 53 h 77"/>
                <a:gd name="T96" fmla="*/ 34 w 63"/>
                <a:gd name="T97" fmla="*/ 60 h 77"/>
                <a:gd name="T98" fmla="*/ 20 w 63"/>
                <a:gd name="T99" fmla="*/ 72 h 77"/>
                <a:gd name="T100" fmla="*/ 13 w 63"/>
                <a:gd name="T101" fmla="*/ 73 h 77"/>
                <a:gd name="T102" fmla="*/ 1 w 63"/>
                <a:gd name="T103" fmla="*/ 70 h 77"/>
                <a:gd name="T104" fmla="*/ 0 w 63"/>
                <a:gd name="T105" fmla="*/ 7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77">
                  <a:moveTo>
                    <a:pt x="0" y="73"/>
                  </a:moveTo>
                  <a:cubicBezTo>
                    <a:pt x="4" y="76"/>
                    <a:pt x="8" y="77"/>
                    <a:pt x="13" y="77"/>
                  </a:cubicBezTo>
                  <a:cubicBezTo>
                    <a:pt x="16" y="77"/>
                    <a:pt x="19" y="76"/>
                    <a:pt x="21" y="76"/>
                  </a:cubicBezTo>
                  <a:cubicBezTo>
                    <a:pt x="29" y="73"/>
                    <a:pt x="35" y="68"/>
                    <a:pt x="38" y="61"/>
                  </a:cubicBezTo>
                  <a:cubicBezTo>
                    <a:pt x="39" y="59"/>
                    <a:pt x="39" y="56"/>
                    <a:pt x="39" y="53"/>
                  </a:cubicBezTo>
                  <a:cubicBezTo>
                    <a:pt x="39" y="51"/>
                    <a:pt x="39" y="48"/>
                    <a:pt x="37" y="46"/>
                  </a:cubicBezTo>
                  <a:cubicBezTo>
                    <a:pt x="35" y="43"/>
                    <a:pt x="32" y="42"/>
                    <a:pt x="29" y="42"/>
                  </a:cubicBezTo>
                  <a:cubicBezTo>
                    <a:pt x="27" y="42"/>
                    <a:pt x="24" y="43"/>
                    <a:pt x="23" y="45"/>
                  </a:cubicBezTo>
                  <a:cubicBezTo>
                    <a:pt x="22" y="46"/>
                    <a:pt x="21" y="48"/>
                    <a:pt x="21" y="49"/>
                  </a:cubicBezTo>
                  <a:cubicBezTo>
                    <a:pt x="21" y="52"/>
                    <a:pt x="23" y="55"/>
                    <a:pt x="25" y="57"/>
                  </a:cubicBezTo>
                  <a:cubicBezTo>
                    <a:pt x="27" y="59"/>
                    <a:pt x="31" y="59"/>
                    <a:pt x="34" y="59"/>
                  </a:cubicBezTo>
                  <a:cubicBezTo>
                    <a:pt x="34" y="59"/>
                    <a:pt x="35" y="59"/>
                    <a:pt x="36" y="59"/>
                  </a:cubicBezTo>
                  <a:cubicBezTo>
                    <a:pt x="43" y="58"/>
                    <a:pt x="49" y="55"/>
                    <a:pt x="53" y="49"/>
                  </a:cubicBezTo>
                  <a:cubicBezTo>
                    <a:pt x="55" y="45"/>
                    <a:pt x="56" y="41"/>
                    <a:pt x="56" y="36"/>
                  </a:cubicBezTo>
                  <a:cubicBezTo>
                    <a:pt x="56" y="34"/>
                    <a:pt x="56" y="32"/>
                    <a:pt x="55" y="30"/>
                  </a:cubicBezTo>
                  <a:cubicBezTo>
                    <a:pt x="54" y="26"/>
                    <a:pt x="53" y="23"/>
                    <a:pt x="49" y="21"/>
                  </a:cubicBezTo>
                  <a:cubicBezTo>
                    <a:pt x="48" y="20"/>
                    <a:pt x="46" y="20"/>
                    <a:pt x="45" y="20"/>
                  </a:cubicBezTo>
                  <a:cubicBezTo>
                    <a:pt x="42" y="20"/>
                    <a:pt x="40" y="21"/>
                    <a:pt x="38" y="23"/>
                  </a:cubicBezTo>
                  <a:cubicBezTo>
                    <a:pt x="37" y="24"/>
                    <a:pt x="37" y="26"/>
                    <a:pt x="37" y="27"/>
                  </a:cubicBezTo>
                  <a:cubicBezTo>
                    <a:pt x="37" y="29"/>
                    <a:pt x="38" y="31"/>
                    <a:pt x="40" y="33"/>
                  </a:cubicBezTo>
                  <a:cubicBezTo>
                    <a:pt x="41" y="34"/>
                    <a:pt x="44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9" y="36"/>
                    <a:pt x="51" y="35"/>
                    <a:pt x="53" y="33"/>
                  </a:cubicBezTo>
                  <a:cubicBezTo>
                    <a:pt x="56" y="32"/>
                    <a:pt x="57" y="30"/>
                    <a:pt x="59" y="27"/>
                  </a:cubicBezTo>
                  <a:cubicBezTo>
                    <a:pt x="61" y="23"/>
                    <a:pt x="63" y="17"/>
                    <a:pt x="63" y="12"/>
                  </a:cubicBezTo>
                  <a:cubicBezTo>
                    <a:pt x="63" y="8"/>
                    <a:pt x="62" y="3"/>
                    <a:pt x="60" y="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9" y="4"/>
                    <a:pt x="60" y="8"/>
                    <a:pt x="60" y="12"/>
                  </a:cubicBezTo>
                  <a:cubicBezTo>
                    <a:pt x="60" y="17"/>
                    <a:pt x="58" y="22"/>
                    <a:pt x="56" y="26"/>
                  </a:cubicBezTo>
                  <a:cubicBezTo>
                    <a:pt x="55" y="27"/>
                    <a:pt x="53" y="29"/>
                    <a:pt x="51" y="30"/>
                  </a:cubicBezTo>
                  <a:cubicBezTo>
                    <a:pt x="50" y="32"/>
                    <a:pt x="48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2"/>
                    <a:pt x="43" y="32"/>
                    <a:pt x="42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1" y="26"/>
                    <a:pt x="41" y="26"/>
                    <a:pt x="41" y="25"/>
                  </a:cubicBezTo>
                  <a:cubicBezTo>
                    <a:pt x="42" y="24"/>
                    <a:pt x="43" y="23"/>
                    <a:pt x="45" y="23"/>
                  </a:cubicBezTo>
                  <a:cubicBezTo>
                    <a:pt x="46" y="23"/>
                    <a:pt x="47" y="24"/>
                    <a:pt x="47" y="24"/>
                  </a:cubicBezTo>
                  <a:cubicBezTo>
                    <a:pt x="50" y="25"/>
                    <a:pt x="51" y="28"/>
                    <a:pt x="52" y="31"/>
                  </a:cubicBezTo>
                  <a:cubicBezTo>
                    <a:pt x="53" y="32"/>
                    <a:pt x="53" y="34"/>
                    <a:pt x="53" y="36"/>
                  </a:cubicBezTo>
                  <a:cubicBezTo>
                    <a:pt x="53" y="40"/>
                    <a:pt x="52" y="44"/>
                    <a:pt x="50" y="47"/>
                  </a:cubicBezTo>
                  <a:cubicBezTo>
                    <a:pt x="47" y="52"/>
                    <a:pt x="41" y="55"/>
                    <a:pt x="36" y="56"/>
                  </a:cubicBezTo>
                  <a:cubicBezTo>
                    <a:pt x="35" y="56"/>
                    <a:pt x="34" y="56"/>
                    <a:pt x="34" y="56"/>
                  </a:cubicBezTo>
                  <a:cubicBezTo>
                    <a:pt x="31" y="56"/>
                    <a:pt x="29" y="55"/>
                    <a:pt x="27" y="54"/>
                  </a:cubicBezTo>
                  <a:cubicBezTo>
                    <a:pt x="26" y="53"/>
                    <a:pt x="25" y="51"/>
                    <a:pt x="25" y="49"/>
                  </a:cubicBezTo>
                  <a:cubicBezTo>
                    <a:pt x="25" y="48"/>
                    <a:pt x="25" y="48"/>
                    <a:pt x="26" y="47"/>
                  </a:cubicBezTo>
                  <a:cubicBezTo>
                    <a:pt x="26" y="46"/>
                    <a:pt x="28" y="45"/>
                    <a:pt x="29" y="45"/>
                  </a:cubicBezTo>
                  <a:cubicBezTo>
                    <a:pt x="31" y="45"/>
                    <a:pt x="33" y="46"/>
                    <a:pt x="34" y="48"/>
                  </a:cubicBezTo>
                  <a:cubicBezTo>
                    <a:pt x="35" y="49"/>
                    <a:pt x="36" y="51"/>
                    <a:pt x="36" y="53"/>
                  </a:cubicBezTo>
                  <a:cubicBezTo>
                    <a:pt x="36" y="55"/>
                    <a:pt x="35" y="58"/>
                    <a:pt x="34" y="60"/>
                  </a:cubicBezTo>
                  <a:cubicBezTo>
                    <a:pt x="32" y="65"/>
                    <a:pt x="27" y="70"/>
                    <a:pt x="20" y="72"/>
                  </a:cubicBezTo>
                  <a:cubicBezTo>
                    <a:pt x="18" y="73"/>
                    <a:pt x="16" y="73"/>
                    <a:pt x="13" y="73"/>
                  </a:cubicBezTo>
                  <a:cubicBezTo>
                    <a:pt x="9" y="73"/>
                    <a:pt x="5" y="72"/>
                    <a:pt x="1" y="70"/>
                  </a:cubicBezTo>
                  <a:cubicBezTo>
                    <a:pt x="0" y="73"/>
                    <a:pt x="0" y="73"/>
                    <a:pt x="0" y="73"/>
                  </a:cubicBezTo>
                  <a:close/>
                </a:path>
              </a:pathLst>
            </a:cu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iṩ1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66F565-16E5-4A88-9CCC-98D6A2C9C331}"/>
                </a:ext>
              </a:extLst>
            </p:cNvPr>
            <p:cNvSpPr/>
            <p:nvPr/>
          </p:nvSpPr>
          <p:spPr bwMode="auto">
            <a:xfrm>
              <a:off x="6691313" y="3071813"/>
              <a:ext cx="1290638" cy="882650"/>
            </a:xfrm>
            <a:custGeom>
              <a:avLst/>
              <a:gdLst>
                <a:gd name="T0" fmla="*/ 530 w 592"/>
                <a:gd name="T1" fmla="*/ 82 h 405"/>
                <a:gd name="T2" fmla="*/ 560 w 592"/>
                <a:gd name="T3" fmla="*/ 291 h 405"/>
                <a:gd name="T4" fmla="*/ 381 w 592"/>
                <a:gd name="T5" fmla="*/ 404 h 405"/>
                <a:gd name="T6" fmla="*/ 205 w 592"/>
                <a:gd name="T7" fmla="*/ 287 h 405"/>
                <a:gd name="T8" fmla="*/ 23 w 592"/>
                <a:gd name="T9" fmla="*/ 239 h 405"/>
                <a:gd name="T10" fmla="*/ 1 w 592"/>
                <a:gd name="T11" fmla="*/ 223 h 405"/>
                <a:gd name="T12" fmla="*/ 2 w 592"/>
                <a:gd name="T13" fmla="*/ 221 h 405"/>
                <a:gd name="T14" fmla="*/ 94 w 592"/>
                <a:gd name="T15" fmla="*/ 234 h 405"/>
                <a:gd name="T16" fmla="*/ 188 w 592"/>
                <a:gd name="T17" fmla="*/ 209 h 405"/>
                <a:gd name="T18" fmla="*/ 312 w 592"/>
                <a:gd name="T19" fmla="*/ 27 h 405"/>
                <a:gd name="T20" fmla="*/ 530 w 592"/>
                <a:gd name="T21" fmla="*/ 8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2" h="405">
                  <a:moveTo>
                    <a:pt x="530" y="82"/>
                  </a:moveTo>
                  <a:cubicBezTo>
                    <a:pt x="579" y="138"/>
                    <a:pt x="592" y="223"/>
                    <a:pt x="560" y="291"/>
                  </a:cubicBezTo>
                  <a:cubicBezTo>
                    <a:pt x="529" y="359"/>
                    <a:pt x="456" y="405"/>
                    <a:pt x="381" y="404"/>
                  </a:cubicBezTo>
                  <a:cubicBezTo>
                    <a:pt x="306" y="404"/>
                    <a:pt x="234" y="355"/>
                    <a:pt x="205" y="287"/>
                  </a:cubicBezTo>
                  <a:cubicBezTo>
                    <a:pt x="142" y="285"/>
                    <a:pt x="78" y="268"/>
                    <a:pt x="23" y="239"/>
                  </a:cubicBezTo>
                  <a:cubicBezTo>
                    <a:pt x="15" y="235"/>
                    <a:pt x="6" y="230"/>
                    <a:pt x="1" y="223"/>
                  </a:cubicBezTo>
                  <a:cubicBezTo>
                    <a:pt x="0" y="222"/>
                    <a:pt x="1" y="221"/>
                    <a:pt x="2" y="221"/>
                  </a:cubicBezTo>
                  <a:cubicBezTo>
                    <a:pt x="33" y="228"/>
                    <a:pt x="62" y="233"/>
                    <a:pt x="94" y="234"/>
                  </a:cubicBezTo>
                  <a:cubicBezTo>
                    <a:pt x="127" y="234"/>
                    <a:pt x="160" y="228"/>
                    <a:pt x="188" y="209"/>
                  </a:cubicBezTo>
                  <a:cubicBezTo>
                    <a:pt x="181" y="131"/>
                    <a:pt x="238" y="54"/>
                    <a:pt x="312" y="27"/>
                  </a:cubicBezTo>
                  <a:cubicBezTo>
                    <a:pt x="386" y="0"/>
                    <a:pt x="477" y="23"/>
                    <a:pt x="530" y="82"/>
                  </a:cubicBezTo>
                  <a:close/>
                </a:path>
              </a:pathLst>
            </a:custGeom>
            <a:solidFill>
              <a:srgbClr val="F15E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íśļ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509C96-5233-41BB-AA47-B002BF02AFA0}"/>
                </a:ext>
              </a:extLst>
            </p:cNvPr>
            <p:cNvSpPr/>
            <p:nvPr/>
          </p:nvSpPr>
          <p:spPr bwMode="auto">
            <a:xfrm>
              <a:off x="7370763" y="3327400"/>
              <a:ext cx="377825" cy="387350"/>
            </a:xfrm>
            <a:custGeom>
              <a:avLst/>
              <a:gdLst>
                <a:gd name="T0" fmla="*/ 62 w 173"/>
                <a:gd name="T1" fmla="*/ 176 h 178"/>
                <a:gd name="T2" fmla="*/ 3 w 173"/>
                <a:gd name="T3" fmla="*/ 68 h 178"/>
                <a:gd name="T4" fmla="*/ 51 w 173"/>
                <a:gd name="T5" fmla="*/ 13 h 178"/>
                <a:gd name="T6" fmla="*/ 81 w 173"/>
                <a:gd name="T7" fmla="*/ 55 h 178"/>
                <a:gd name="T8" fmla="*/ 94 w 173"/>
                <a:gd name="T9" fmla="*/ 41 h 178"/>
                <a:gd name="T10" fmla="*/ 108 w 173"/>
                <a:gd name="T11" fmla="*/ 29 h 178"/>
                <a:gd name="T12" fmla="*/ 162 w 173"/>
                <a:gd name="T13" fmla="*/ 41 h 178"/>
                <a:gd name="T14" fmla="*/ 150 w 173"/>
                <a:gd name="T15" fmla="*/ 108 h 178"/>
                <a:gd name="T16" fmla="*/ 95 w 173"/>
                <a:gd name="T17" fmla="*/ 160 h 178"/>
                <a:gd name="T18" fmla="*/ 62 w 173"/>
                <a:gd name="T19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8">
                  <a:moveTo>
                    <a:pt x="62" y="176"/>
                  </a:moveTo>
                  <a:cubicBezTo>
                    <a:pt x="36" y="147"/>
                    <a:pt x="8" y="109"/>
                    <a:pt x="3" y="68"/>
                  </a:cubicBezTo>
                  <a:cubicBezTo>
                    <a:pt x="0" y="42"/>
                    <a:pt x="17" y="0"/>
                    <a:pt x="51" y="13"/>
                  </a:cubicBezTo>
                  <a:cubicBezTo>
                    <a:pt x="68" y="19"/>
                    <a:pt x="77" y="38"/>
                    <a:pt x="81" y="55"/>
                  </a:cubicBezTo>
                  <a:cubicBezTo>
                    <a:pt x="80" y="53"/>
                    <a:pt x="92" y="43"/>
                    <a:pt x="94" y="41"/>
                  </a:cubicBezTo>
                  <a:cubicBezTo>
                    <a:pt x="98" y="36"/>
                    <a:pt x="103" y="32"/>
                    <a:pt x="108" y="29"/>
                  </a:cubicBezTo>
                  <a:cubicBezTo>
                    <a:pt x="127" y="16"/>
                    <a:pt x="152" y="20"/>
                    <a:pt x="162" y="41"/>
                  </a:cubicBezTo>
                  <a:cubicBezTo>
                    <a:pt x="173" y="63"/>
                    <a:pt x="162" y="89"/>
                    <a:pt x="150" y="108"/>
                  </a:cubicBezTo>
                  <a:cubicBezTo>
                    <a:pt x="136" y="129"/>
                    <a:pt x="116" y="147"/>
                    <a:pt x="95" y="160"/>
                  </a:cubicBezTo>
                  <a:cubicBezTo>
                    <a:pt x="92" y="161"/>
                    <a:pt x="64" y="178"/>
                    <a:pt x="62" y="176"/>
                  </a:cubicBezTo>
                  <a:close/>
                </a:path>
              </a:pathLst>
            </a:custGeom>
            <a:solidFill>
              <a:srgbClr val="E8D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îṡl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981D01D-C212-4037-BC03-4EA171E48D85}"/>
                </a:ext>
              </a:extLst>
            </p:cNvPr>
            <p:cNvSpPr/>
            <p:nvPr/>
          </p:nvSpPr>
          <p:spPr bwMode="auto">
            <a:xfrm>
              <a:off x="4237038" y="2946400"/>
              <a:ext cx="1147763" cy="966788"/>
            </a:xfrm>
            <a:custGeom>
              <a:avLst/>
              <a:gdLst>
                <a:gd name="T0" fmla="*/ 522 w 527"/>
                <a:gd name="T1" fmla="*/ 304 h 444"/>
                <a:gd name="T2" fmla="*/ 414 w 527"/>
                <a:gd name="T3" fmla="*/ 293 h 444"/>
                <a:gd name="T4" fmla="*/ 453 w 527"/>
                <a:gd name="T5" fmla="*/ 240 h 444"/>
                <a:gd name="T6" fmla="*/ 443 w 527"/>
                <a:gd name="T7" fmla="*/ 180 h 444"/>
                <a:gd name="T8" fmla="*/ 377 w 527"/>
                <a:gd name="T9" fmla="*/ 47 h 444"/>
                <a:gd name="T10" fmla="*/ 345 w 527"/>
                <a:gd name="T11" fmla="*/ 12 h 444"/>
                <a:gd name="T12" fmla="*/ 277 w 527"/>
                <a:gd name="T13" fmla="*/ 7 h 444"/>
                <a:gd name="T14" fmla="*/ 179 w 527"/>
                <a:gd name="T15" fmla="*/ 60 h 444"/>
                <a:gd name="T16" fmla="*/ 58 w 527"/>
                <a:gd name="T17" fmla="*/ 139 h 444"/>
                <a:gd name="T18" fmla="*/ 7 w 527"/>
                <a:gd name="T19" fmla="*/ 191 h 444"/>
                <a:gd name="T20" fmla="*/ 14 w 527"/>
                <a:gd name="T21" fmla="*/ 258 h 444"/>
                <a:gd name="T22" fmla="*/ 70 w 527"/>
                <a:gd name="T23" fmla="*/ 379 h 444"/>
                <a:gd name="T24" fmla="*/ 127 w 527"/>
                <a:gd name="T25" fmla="*/ 436 h 444"/>
                <a:gd name="T26" fmla="*/ 212 w 527"/>
                <a:gd name="T27" fmla="*/ 413 h 444"/>
                <a:gd name="T28" fmla="*/ 343 w 527"/>
                <a:gd name="T29" fmla="*/ 337 h 444"/>
                <a:gd name="T30" fmla="*/ 439 w 527"/>
                <a:gd name="T31" fmla="*/ 351 h 444"/>
                <a:gd name="T32" fmla="*/ 525 w 527"/>
                <a:gd name="T33" fmla="*/ 309 h 444"/>
                <a:gd name="T34" fmla="*/ 522 w 527"/>
                <a:gd name="T35" fmla="*/ 30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7" h="444">
                  <a:moveTo>
                    <a:pt x="522" y="304"/>
                  </a:moveTo>
                  <a:cubicBezTo>
                    <a:pt x="483" y="315"/>
                    <a:pt x="444" y="311"/>
                    <a:pt x="414" y="293"/>
                  </a:cubicBezTo>
                  <a:cubicBezTo>
                    <a:pt x="433" y="279"/>
                    <a:pt x="448" y="262"/>
                    <a:pt x="453" y="240"/>
                  </a:cubicBezTo>
                  <a:cubicBezTo>
                    <a:pt x="457" y="220"/>
                    <a:pt x="450" y="199"/>
                    <a:pt x="443" y="180"/>
                  </a:cubicBezTo>
                  <a:cubicBezTo>
                    <a:pt x="426" y="134"/>
                    <a:pt x="404" y="89"/>
                    <a:pt x="377" y="47"/>
                  </a:cubicBezTo>
                  <a:cubicBezTo>
                    <a:pt x="368" y="34"/>
                    <a:pt x="359" y="21"/>
                    <a:pt x="345" y="12"/>
                  </a:cubicBezTo>
                  <a:cubicBezTo>
                    <a:pt x="325" y="0"/>
                    <a:pt x="299" y="0"/>
                    <a:pt x="277" y="7"/>
                  </a:cubicBezTo>
                  <a:cubicBezTo>
                    <a:pt x="244" y="19"/>
                    <a:pt x="209" y="41"/>
                    <a:pt x="179" y="60"/>
                  </a:cubicBezTo>
                  <a:cubicBezTo>
                    <a:pt x="139" y="87"/>
                    <a:pt x="98" y="113"/>
                    <a:pt x="58" y="139"/>
                  </a:cubicBezTo>
                  <a:cubicBezTo>
                    <a:pt x="37" y="153"/>
                    <a:pt x="15" y="168"/>
                    <a:pt x="7" y="191"/>
                  </a:cubicBezTo>
                  <a:cubicBezTo>
                    <a:pt x="0" y="213"/>
                    <a:pt x="6" y="237"/>
                    <a:pt x="14" y="258"/>
                  </a:cubicBezTo>
                  <a:cubicBezTo>
                    <a:pt x="29" y="300"/>
                    <a:pt x="48" y="341"/>
                    <a:pt x="70" y="379"/>
                  </a:cubicBezTo>
                  <a:cubicBezTo>
                    <a:pt x="83" y="403"/>
                    <a:pt x="101" y="428"/>
                    <a:pt x="127" y="436"/>
                  </a:cubicBezTo>
                  <a:cubicBezTo>
                    <a:pt x="156" y="444"/>
                    <a:pt x="186" y="428"/>
                    <a:pt x="212" y="413"/>
                  </a:cubicBezTo>
                  <a:cubicBezTo>
                    <a:pt x="256" y="388"/>
                    <a:pt x="299" y="362"/>
                    <a:pt x="343" y="337"/>
                  </a:cubicBezTo>
                  <a:cubicBezTo>
                    <a:pt x="373" y="349"/>
                    <a:pt x="408" y="356"/>
                    <a:pt x="439" y="351"/>
                  </a:cubicBezTo>
                  <a:cubicBezTo>
                    <a:pt x="490" y="344"/>
                    <a:pt x="498" y="334"/>
                    <a:pt x="525" y="309"/>
                  </a:cubicBezTo>
                  <a:cubicBezTo>
                    <a:pt x="527" y="307"/>
                    <a:pt x="525" y="303"/>
                    <a:pt x="522" y="304"/>
                  </a:cubicBezTo>
                  <a:close/>
                </a:path>
              </a:pathLst>
            </a:custGeom>
            <a:solidFill>
              <a:srgbClr val="E8B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íš1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7B018E6-8032-4D1F-9AD6-70745C78F537}"/>
                </a:ext>
              </a:extLst>
            </p:cNvPr>
            <p:cNvSpPr/>
            <p:nvPr/>
          </p:nvSpPr>
          <p:spPr bwMode="auto">
            <a:xfrm>
              <a:off x="4587876" y="3270250"/>
              <a:ext cx="382588" cy="407988"/>
            </a:xfrm>
            <a:custGeom>
              <a:avLst/>
              <a:gdLst>
                <a:gd name="T0" fmla="*/ 160 w 176"/>
                <a:gd name="T1" fmla="*/ 103 h 187"/>
                <a:gd name="T2" fmla="*/ 118 w 176"/>
                <a:gd name="T3" fmla="*/ 38 h 187"/>
                <a:gd name="T4" fmla="*/ 42 w 176"/>
                <a:gd name="T5" fmla="*/ 15 h 187"/>
                <a:gd name="T6" fmla="*/ 42 w 176"/>
                <a:gd name="T7" fmla="*/ 14 h 187"/>
                <a:gd name="T8" fmla="*/ 36 w 176"/>
                <a:gd name="T9" fmla="*/ 5 h 187"/>
                <a:gd name="T10" fmla="*/ 23 w 176"/>
                <a:gd name="T11" fmla="*/ 3 h 187"/>
                <a:gd name="T12" fmla="*/ 20 w 176"/>
                <a:gd name="T13" fmla="*/ 16 h 187"/>
                <a:gd name="T14" fmla="*/ 26 w 176"/>
                <a:gd name="T15" fmla="*/ 24 h 187"/>
                <a:gd name="T16" fmla="*/ 27 w 176"/>
                <a:gd name="T17" fmla="*/ 25 h 187"/>
                <a:gd name="T18" fmla="*/ 16 w 176"/>
                <a:gd name="T19" fmla="*/ 103 h 187"/>
                <a:gd name="T20" fmla="*/ 58 w 176"/>
                <a:gd name="T21" fmla="*/ 169 h 187"/>
                <a:gd name="T22" fmla="*/ 56 w 176"/>
                <a:gd name="T23" fmla="*/ 171 h 187"/>
                <a:gd name="T24" fmla="*/ 52 w 176"/>
                <a:gd name="T25" fmla="*/ 187 h 187"/>
                <a:gd name="T26" fmla="*/ 102 w 176"/>
                <a:gd name="T27" fmla="*/ 154 h 187"/>
                <a:gd name="T28" fmla="*/ 107 w 176"/>
                <a:gd name="T29" fmla="*/ 162 h 187"/>
                <a:gd name="T30" fmla="*/ 131 w 176"/>
                <a:gd name="T31" fmla="*/ 167 h 187"/>
                <a:gd name="T32" fmla="*/ 136 w 176"/>
                <a:gd name="T33" fmla="*/ 143 h 187"/>
                <a:gd name="T34" fmla="*/ 131 w 176"/>
                <a:gd name="T35" fmla="*/ 136 h 187"/>
                <a:gd name="T36" fmla="*/ 176 w 176"/>
                <a:gd name="T37" fmla="*/ 107 h 187"/>
                <a:gd name="T38" fmla="*/ 160 w 176"/>
                <a:gd name="T3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87">
                  <a:moveTo>
                    <a:pt x="160" y="103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02" y="12"/>
                    <a:pt x="69" y="3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3" y="1"/>
                    <a:pt x="27" y="0"/>
                    <a:pt x="23" y="3"/>
                  </a:cubicBezTo>
                  <a:cubicBezTo>
                    <a:pt x="19" y="5"/>
                    <a:pt x="17" y="11"/>
                    <a:pt x="20" y="1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7" y="25"/>
                  </a:cubicBezTo>
                  <a:cubicBezTo>
                    <a:pt x="5" y="45"/>
                    <a:pt x="0" y="78"/>
                    <a:pt x="16" y="103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0" y="174"/>
                    <a:pt x="49" y="181"/>
                    <a:pt x="52" y="187"/>
                  </a:cubicBezTo>
                  <a:cubicBezTo>
                    <a:pt x="102" y="154"/>
                    <a:pt x="102" y="154"/>
                    <a:pt x="102" y="154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12" y="170"/>
                    <a:pt x="123" y="172"/>
                    <a:pt x="131" y="167"/>
                  </a:cubicBezTo>
                  <a:cubicBezTo>
                    <a:pt x="139" y="162"/>
                    <a:pt x="141" y="151"/>
                    <a:pt x="136" y="143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3" y="101"/>
                    <a:pt x="166" y="100"/>
                    <a:pt x="160" y="103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śl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649BBC8-C3A0-42D5-9D80-F6108B050689}"/>
                </a:ext>
              </a:extLst>
            </p:cNvPr>
            <p:cNvSpPr/>
            <p:nvPr/>
          </p:nvSpPr>
          <p:spPr bwMode="auto">
            <a:xfrm>
              <a:off x="4543426" y="3333750"/>
              <a:ext cx="46038" cy="115888"/>
            </a:xfrm>
            <a:custGeom>
              <a:avLst/>
              <a:gdLst>
                <a:gd name="T0" fmla="*/ 6 w 21"/>
                <a:gd name="T1" fmla="*/ 51 h 53"/>
                <a:gd name="T2" fmla="*/ 10 w 21"/>
                <a:gd name="T3" fmla="*/ 53 h 53"/>
                <a:gd name="T4" fmla="*/ 10 w 21"/>
                <a:gd name="T5" fmla="*/ 53 h 53"/>
                <a:gd name="T6" fmla="*/ 12 w 21"/>
                <a:gd name="T7" fmla="*/ 49 h 53"/>
                <a:gd name="T8" fmla="*/ 20 w 21"/>
                <a:gd name="T9" fmla="*/ 5 h 53"/>
                <a:gd name="T10" fmla="*/ 19 w 21"/>
                <a:gd name="T11" fmla="*/ 1 h 53"/>
                <a:gd name="T12" fmla="*/ 15 w 21"/>
                <a:gd name="T13" fmla="*/ 2 h 53"/>
                <a:gd name="T14" fmla="*/ 6 w 21"/>
                <a:gd name="T15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3">
                  <a:moveTo>
                    <a:pt x="6" y="51"/>
                  </a:moveTo>
                  <a:cubicBezTo>
                    <a:pt x="7" y="52"/>
                    <a:pt x="8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2"/>
                    <a:pt x="12" y="51"/>
                    <a:pt x="12" y="49"/>
                  </a:cubicBezTo>
                  <a:cubicBezTo>
                    <a:pt x="12" y="49"/>
                    <a:pt x="6" y="28"/>
                    <a:pt x="20" y="5"/>
                  </a:cubicBezTo>
                  <a:cubicBezTo>
                    <a:pt x="21" y="3"/>
                    <a:pt x="21" y="2"/>
                    <a:pt x="19" y="1"/>
                  </a:cubicBezTo>
                  <a:cubicBezTo>
                    <a:pt x="18" y="0"/>
                    <a:pt x="16" y="0"/>
                    <a:pt x="15" y="2"/>
                  </a:cubicBezTo>
                  <a:cubicBezTo>
                    <a:pt x="0" y="27"/>
                    <a:pt x="6" y="50"/>
                    <a:pt x="6" y="51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î$ľ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F43FE76-8334-48DB-A31C-AD2275053FC9}"/>
                </a:ext>
              </a:extLst>
            </p:cNvPr>
            <p:cNvSpPr/>
            <p:nvPr/>
          </p:nvSpPr>
          <p:spPr bwMode="auto">
            <a:xfrm>
              <a:off x="4511676" y="3324225"/>
              <a:ext cx="41275" cy="120650"/>
            </a:xfrm>
            <a:custGeom>
              <a:avLst/>
              <a:gdLst>
                <a:gd name="T0" fmla="*/ 18 w 19"/>
                <a:gd name="T1" fmla="*/ 5 h 55"/>
                <a:gd name="T2" fmla="*/ 17 w 19"/>
                <a:gd name="T3" fmla="*/ 1 h 55"/>
                <a:gd name="T4" fmla="*/ 13 w 19"/>
                <a:gd name="T5" fmla="*/ 2 h 55"/>
                <a:gd name="T6" fmla="*/ 5 w 19"/>
                <a:gd name="T7" fmla="*/ 52 h 55"/>
                <a:gd name="T8" fmla="*/ 8 w 19"/>
                <a:gd name="T9" fmla="*/ 54 h 55"/>
                <a:gd name="T10" fmla="*/ 9 w 19"/>
                <a:gd name="T11" fmla="*/ 54 h 55"/>
                <a:gd name="T12" fmla="*/ 10 w 19"/>
                <a:gd name="T13" fmla="*/ 51 h 55"/>
                <a:gd name="T14" fmla="*/ 18 w 19"/>
                <a:gd name="T15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5">
                  <a:moveTo>
                    <a:pt x="18" y="5"/>
                  </a:moveTo>
                  <a:cubicBezTo>
                    <a:pt x="19" y="4"/>
                    <a:pt x="19" y="2"/>
                    <a:pt x="17" y="1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4" y="14"/>
                    <a:pt x="0" y="35"/>
                    <a:pt x="5" y="52"/>
                  </a:cubicBezTo>
                  <a:cubicBezTo>
                    <a:pt x="5" y="54"/>
                    <a:pt x="7" y="55"/>
                    <a:pt x="8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3"/>
                    <a:pt x="11" y="52"/>
                    <a:pt x="10" y="51"/>
                  </a:cubicBezTo>
                  <a:cubicBezTo>
                    <a:pt x="6" y="35"/>
                    <a:pt x="10" y="16"/>
                    <a:pt x="18" y="5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işḷ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1A50B3-60D8-45CB-AAC6-40B41D353A84}"/>
                </a:ext>
              </a:extLst>
            </p:cNvPr>
            <p:cNvSpPr/>
            <p:nvPr/>
          </p:nvSpPr>
          <p:spPr bwMode="auto">
            <a:xfrm>
              <a:off x="4695826" y="3236913"/>
              <a:ext cx="117475" cy="44450"/>
            </a:xfrm>
            <a:custGeom>
              <a:avLst/>
              <a:gdLst>
                <a:gd name="T0" fmla="*/ 4 w 54"/>
                <a:gd name="T1" fmla="*/ 13 h 20"/>
                <a:gd name="T2" fmla="*/ 49 w 54"/>
                <a:gd name="T3" fmla="*/ 19 h 20"/>
                <a:gd name="T4" fmla="*/ 52 w 54"/>
                <a:gd name="T5" fmla="*/ 19 h 20"/>
                <a:gd name="T6" fmla="*/ 53 w 54"/>
                <a:gd name="T7" fmla="*/ 18 h 20"/>
                <a:gd name="T8" fmla="*/ 52 w 54"/>
                <a:gd name="T9" fmla="*/ 15 h 20"/>
                <a:gd name="T10" fmla="*/ 3 w 54"/>
                <a:gd name="T11" fmla="*/ 7 h 20"/>
                <a:gd name="T12" fmla="*/ 1 w 54"/>
                <a:gd name="T13" fmla="*/ 11 h 20"/>
                <a:gd name="T14" fmla="*/ 4 w 54"/>
                <a:gd name="T1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0">
                  <a:moveTo>
                    <a:pt x="4" y="13"/>
                  </a:moveTo>
                  <a:cubicBezTo>
                    <a:pt x="5" y="13"/>
                    <a:pt x="25" y="6"/>
                    <a:pt x="49" y="19"/>
                  </a:cubicBezTo>
                  <a:cubicBezTo>
                    <a:pt x="50" y="20"/>
                    <a:pt x="51" y="20"/>
                    <a:pt x="52" y="19"/>
                  </a:cubicBezTo>
                  <a:cubicBezTo>
                    <a:pt x="53" y="19"/>
                    <a:pt x="53" y="19"/>
                    <a:pt x="53" y="18"/>
                  </a:cubicBezTo>
                  <a:cubicBezTo>
                    <a:pt x="54" y="17"/>
                    <a:pt x="53" y="15"/>
                    <a:pt x="52" y="15"/>
                  </a:cubicBezTo>
                  <a:cubicBezTo>
                    <a:pt x="26" y="0"/>
                    <a:pt x="3" y="7"/>
                    <a:pt x="3" y="7"/>
                  </a:cubicBezTo>
                  <a:cubicBezTo>
                    <a:pt x="1" y="8"/>
                    <a:pt x="0" y="9"/>
                    <a:pt x="1" y="11"/>
                  </a:cubicBezTo>
                  <a:cubicBezTo>
                    <a:pt x="1" y="12"/>
                    <a:pt x="3" y="13"/>
                    <a:pt x="4" y="13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ísḻ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25D2CB8-9D08-438B-96A1-82B7934D9E12}"/>
                </a:ext>
              </a:extLst>
            </p:cNvPr>
            <p:cNvSpPr/>
            <p:nvPr/>
          </p:nvSpPr>
          <p:spPr bwMode="auto">
            <a:xfrm>
              <a:off x="4700588" y="3206750"/>
              <a:ext cx="120650" cy="38100"/>
            </a:xfrm>
            <a:custGeom>
              <a:avLst/>
              <a:gdLst>
                <a:gd name="T0" fmla="*/ 53 w 55"/>
                <a:gd name="T1" fmla="*/ 11 h 17"/>
                <a:gd name="T2" fmla="*/ 3 w 55"/>
                <a:gd name="T3" fmla="*/ 5 h 17"/>
                <a:gd name="T4" fmla="*/ 1 w 55"/>
                <a:gd name="T5" fmla="*/ 8 h 17"/>
                <a:gd name="T6" fmla="*/ 4 w 55"/>
                <a:gd name="T7" fmla="*/ 10 h 17"/>
                <a:gd name="T8" fmla="*/ 50 w 55"/>
                <a:gd name="T9" fmla="*/ 16 h 17"/>
                <a:gd name="T10" fmla="*/ 53 w 55"/>
                <a:gd name="T11" fmla="*/ 16 h 17"/>
                <a:gd name="T12" fmla="*/ 54 w 55"/>
                <a:gd name="T13" fmla="*/ 15 h 17"/>
                <a:gd name="T14" fmla="*/ 53 w 55"/>
                <a:gd name="T1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3" y="11"/>
                  </a:moveTo>
                  <a:cubicBezTo>
                    <a:pt x="41" y="2"/>
                    <a:pt x="20" y="0"/>
                    <a:pt x="3" y="5"/>
                  </a:cubicBezTo>
                  <a:cubicBezTo>
                    <a:pt x="1" y="5"/>
                    <a:pt x="0" y="7"/>
                    <a:pt x="1" y="8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19" y="6"/>
                    <a:pt x="39" y="8"/>
                    <a:pt x="50" y="16"/>
                  </a:cubicBezTo>
                  <a:cubicBezTo>
                    <a:pt x="51" y="17"/>
                    <a:pt x="52" y="17"/>
                    <a:pt x="53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4"/>
                    <a:pt x="54" y="12"/>
                    <a:pt x="53" y="11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Sľ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702BACF-63E9-48D5-8753-6C9F3DDB1EF5}"/>
                </a:ext>
              </a:extLst>
            </p:cNvPr>
            <p:cNvSpPr/>
            <p:nvPr/>
          </p:nvSpPr>
          <p:spPr bwMode="auto">
            <a:xfrm>
              <a:off x="7497763" y="4389438"/>
              <a:ext cx="563563" cy="561975"/>
            </a:xfrm>
            <a:prstGeom prst="ellipse">
              <a:avLst/>
            </a:pr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îṩļ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66DF92-9A70-4BA0-AD58-D5E011C2AA5B}"/>
                </a:ext>
              </a:extLst>
            </p:cNvPr>
            <p:cNvSpPr/>
            <p:nvPr/>
          </p:nvSpPr>
          <p:spPr bwMode="auto">
            <a:xfrm>
              <a:off x="7531101" y="4416425"/>
              <a:ext cx="471488" cy="474663"/>
            </a:xfrm>
            <a:prstGeom prst="ellipse">
              <a:avLst/>
            </a:prstGeom>
            <a:solidFill>
              <a:srgbClr val="D39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îṥļï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3A7AD05-12AB-4D22-84C2-0E5AD801B901}"/>
                </a:ext>
              </a:extLst>
            </p:cNvPr>
            <p:cNvSpPr/>
            <p:nvPr/>
          </p:nvSpPr>
          <p:spPr bwMode="auto">
            <a:xfrm>
              <a:off x="7924801" y="4476750"/>
              <a:ext cx="17463" cy="17463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8 h 8"/>
                <a:gd name="T4" fmla="*/ 8 w 8"/>
                <a:gd name="T5" fmla="*/ 8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3" y="2"/>
                    <a:pt x="5" y="5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5"/>
                    <a:pt x="3" y="2"/>
                    <a:pt x="0" y="0"/>
                  </a:cubicBezTo>
                </a:path>
              </a:pathLst>
            </a:custGeom>
            <a:solidFill>
              <a:srgbClr val="AA3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iṡḷí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A7A0D24-A5B3-467D-AED7-8D2AF7431BEF}"/>
                </a:ext>
              </a:extLst>
            </p:cNvPr>
            <p:cNvSpPr/>
            <p:nvPr/>
          </p:nvSpPr>
          <p:spPr bwMode="auto">
            <a:xfrm>
              <a:off x="7531101" y="4416425"/>
              <a:ext cx="411163" cy="411163"/>
            </a:xfrm>
            <a:custGeom>
              <a:avLst/>
              <a:gdLst>
                <a:gd name="T0" fmla="*/ 108 w 189"/>
                <a:gd name="T1" fmla="*/ 0 h 189"/>
                <a:gd name="T2" fmla="*/ 0 w 189"/>
                <a:gd name="T3" fmla="*/ 109 h 189"/>
                <a:gd name="T4" fmla="*/ 36 w 189"/>
                <a:gd name="T5" fmla="*/ 189 h 189"/>
                <a:gd name="T6" fmla="*/ 8 w 189"/>
                <a:gd name="T7" fmla="*/ 117 h 189"/>
                <a:gd name="T8" fmla="*/ 116 w 189"/>
                <a:gd name="T9" fmla="*/ 8 h 189"/>
                <a:gd name="T10" fmla="*/ 189 w 189"/>
                <a:gd name="T11" fmla="*/ 36 h 189"/>
                <a:gd name="T12" fmla="*/ 181 w 189"/>
                <a:gd name="T13" fmla="*/ 28 h 189"/>
                <a:gd name="T14" fmla="*/ 108 w 189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89">
                  <a:moveTo>
                    <a:pt x="108" y="0"/>
                  </a:moveTo>
                  <a:cubicBezTo>
                    <a:pt x="48" y="0"/>
                    <a:pt x="0" y="49"/>
                    <a:pt x="0" y="109"/>
                  </a:cubicBezTo>
                  <a:cubicBezTo>
                    <a:pt x="0" y="141"/>
                    <a:pt x="14" y="170"/>
                    <a:pt x="36" y="189"/>
                  </a:cubicBezTo>
                  <a:cubicBezTo>
                    <a:pt x="18" y="170"/>
                    <a:pt x="8" y="145"/>
                    <a:pt x="8" y="117"/>
                  </a:cubicBezTo>
                  <a:cubicBezTo>
                    <a:pt x="8" y="57"/>
                    <a:pt x="56" y="8"/>
                    <a:pt x="116" y="8"/>
                  </a:cubicBezTo>
                  <a:cubicBezTo>
                    <a:pt x="144" y="8"/>
                    <a:pt x="170" y="19"/>
                    <a:pt x="189" y="36"/>
                  </a:cubicBezTo>
                  <a:cubicBezTo>
                    <a:pt x="186" y="33"/>
                    <a:pt x="184" y="30"/>
                    <a:pt x="181" y="28"/>
                  </a:cubicBezTo>
                  <a:cubicBezTo>
                    <a:pt x="161" y="11"/>
                    <a:pt x="136" y="0"/>
                    <a:pt x="108" y="0"/>
                  </a:cubicBezTo>
                </a:path>
              </a:pathLst>
            </a:custGeom>
            <a:solidFill>
              <a:srgbClr val="CA8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íṡl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9AA8E33-5748-4059-BBE7-20424E14C839}"/>
                </a:ext>
              </a:extLst>
            </p:cNvPr>
            <p:cNvSpPr/>
            <p:nvPr/>
          </p:nvSpPr>
          <p:spPr bwMode="auto">
            <a:xfrm>
              <a:off x="7567613" y="4459288"/>
              <a:ext cx="493713" cy="492125"/>
            </a:xfrm>
            <a:custGeom>
              <a:avLst/>
              <a:gdLst>
                <a:gd name="T0" fmla="*/ 227 w 227"/>
                <a:gd name="T1" fmla="*/ 97 h 226"/>
                <a:gd name="T2" fmla="*/ 98 w 227"/>
                <a:gd name="T3" fmla="*/ 226 h 226"/>
                <a:gd name="T4" fmla="*/ 0 w 227"/>
                <a:gd name="T5" fmla="*/ 182 h 226"/>
                <a:gd name="T6" fmla="*/ 85 w 227"/>
                <a:gd name="T7" fmla="*/ 214 h 226"/>
                <a:gd name="T8" fmla="*/ 215 w 227"/>
                <a:gd name="T9" fmla="*/ 85 h 226"/>
                <a:gd name="T10" fmla="*/ 183 w 227"/>
                <a:gd name="T11" fmla="*/ 0 h 226"/>
                <a:gd name="T12" fmla="*/ 227 w 227"/>
                <a:gd name="T13" fmla="*/ 9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26">
                  <a:moveTo>
                    <a:pt x="227" y="97"/>
                  </a:moveTo>
                  <a:cubicBezTo>
                    <a:pt x="227" y="168"/>
                    <a:pt x="169" y="226"/>
                    <a:pt x="98" y="226"/>
                  </a:cubicBezTo>
                  <a:cubicBezTo>
                    <a:pt x="59" y="226"/>
                    <a:pt x="24" y="209"/>
                    <a:pt x="0" y="182"/>
                  </a:cubicBezTo>
                  <a:cubicBezTo>
                    <a:pt x="23" y="202"/>
                    <a:pt x="53" y="214"/>
                    <a:pt x="85" y="214"/>
                  </a:cubicBezTo>
                  <a:cubicBezTo>
                    <a:pt x="157" y="214"/>
                    <a:pt x="215" y="156"/>
                    <a:pt x="215" y="85"/>
                  </a:cubicBezTo>
                  <a:cubicBezTo>
                    <a:pt x="215" y="52"/>
                    <a:pt x="203" y="22"/>
                    <a:pt x="183" y="0"/>
                  </a:cubicBezTo>
                  <a:cubicBezTo>
                    <a:pt x="210" y="23"/>
                    <a:pt x="227" y="58"/>
                    <a:pt x="227" y="97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ïṣľ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F1EEFFA-67DF-4207-8B19-D8A90ADE6B9B}"/>
                </a:ext>
              </a:extLst>
            </p:cNvPr>
            <p:cNvSpPr/>
            <p:nvPr/>
          </p:nvSpPr>
          <p:spPr bwMode="auto">
            <a:xfrm>
              <a:off x="7732713" y="4616450"/>
              <a:ext cx="55563" cy="57150"/>
            </a:xfrm>
            <a:prstGeom prst="ellipse">
              <a:avLst/>
            </a:pr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íśḷ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01B19D8-DF26-4F3C-A046-F16611106E99}"/>
                </a:ext>
              </a:extLst>
            </p:cNvPr>
            <p:cNvSpPr/>
            <p:nvPr/>
          </p:nvSpPr>
          <p:spPr bwMode="auto">
            <a:xfrm>
              <a:off x="7753351" y="4503738"/>
              <a:ext cx="176213" cy="195263"/>
            </a:xfrm>
            <a:custGeom>
              <a:avLst/>
              <a:gdLst>
                <a:gd name="T0" fmla="*/ 78 w 81"/>
                <a:gd name="T1" fmla="*/ 90 h 90"/>
                <a:gd name="T2" fmla="*/ 77 w 81"/>
                <a:gd name="T3" fmla="*/ 90 h 90"/>
                <a:gd name="T4" fmla="*/ 2 w 81"/>
                <a:gd name="T5" fmla="*/ 69 h 90"/>
                <a:gd name="T6" fmla="*/ 0 w 81"/>
                <a:gd name="T7" fmla="*/ 67 h 90"/>
                <a:gd name="T8" fmla="*/ 0 w 81"/>
                <a:gd name="T9" fmla="*/ 64 h 90"/>
                <a:gd name="T10" fmla="*/ 27 w 81"/>
                <a:gd name="T11" fmla="*/ 2 h 90"/>
                <a:gd name="T12" fmla="*/ 32 w 81"/>
                <a:gd name="T13" fmla="*/ 0 h 90"/>
                <a:gd name="T14" fmla="*/ 33 w 81"/>
                <a:gd name="T15" fmla="*/ 5 h 90"/>
                <a:gd name="T16" fmla="*/ 8 w 81"/>
                <a:gd name="T17" fmla="*/ 63 h 90"/>
                <a:gd name="T18" fmla="*/ 79 w 81"/>
                <a:gd name="T19" fmla="*/ 84 h 90"/>
                <a:gd name="T20" fmla="*/ 81 w 81"/>
                <a:gd name="T21" fmla="*/ 88 h 90"/>
                <a:gd name="T22" fmla="*/ 78 w 81"/>
                <a:gd name="T2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90">
                  <a:moveTo>
                    <a:pt x="78" y="90"/>
                  </a:moveTo>
                  <a:cubicBezTo>
                    <a:pt x="77" y="90"/>
                    <a:pt x="77" y="90"/>
                    <a:pt x="77" y="9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1" y="68"/>
                    <a:pt x="0" y="67"/>
                  </a:cubicBezTo>
                  <a:cubicBezTo>
                    <a:pt x="0" y="66"/>
                    <a:pt x="0" y="65"/>
                    <a:pt x="0" y="64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3" y="1"/>
                    <a:pt x="34" y="3"/>
                    <a:pt x="33" y="5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80" y="84"/>
                    <a:pt x="81" y="86"/>
                    <a:pt x="81" y="88"/>
                  </a:cubicBezTo>
                  <a:cubicBezTo>
                    <a:pt x="81" y="89"/>
                    <a:pt x="79" y="90"/>
                    <a:pt x="78" y="90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íšľî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46D353-DE13-443C-ABD0-0C6CC984FDBA}"/>
                </a:ext>
              </a:extLst>
            </p:cNvPr>
            <p:cNvSpPr/>
            <p:nvPr/>
          </p:nvSpPr>
          <p:spPr bwMode="auto">
            <a:xfrm>
              <a:off x="7713663" y="4346575"/>
              <a:ext cx="31750" cy="53975"/>
            </a:xfrm>
            <a:custGeom>
              <a:avLst/>
              <a:gdLst>
                <a:gd name="T0" fmla="*/ 20 w 20"/>
                <a:gd name="T1" fmla="*/ 33 h 34"/>
                <a:gd name="T2" fmla="*/ 3 w 20"/>
                <a:gd name="T3" fmla="*/ 34 h 34"/>
                <a:gd name="T4" fmla="*/ 0 w 20"/>
                <a:gd name="T5" fmla="*/ 1 h 34"/>
                <a:gd name="T6" fmla="*/ 18 w 20"/>
                <a:gd name="T7" fmla="*/ 0 h 34"/>
                <a:gd name="T8" fmla="*/ 20 w 20"/>
                <a:gd name="T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20" y="33"/>
                  </a:moveTo>
                  <a:lnTo>
                    <a:pt x="3" y="34"/>
                  </a:lnTo>
                  <a:lnTo>
                    <a:pt x="0" y="1"/>
                  </a:lnTo>
                  <a:lnTo>
                    <a:pt x="18" y="0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íṣ1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5E861A-6A97-445A-83A3-26AC74FE39A7}"/>
                </a:ext>
              </a:extLst>
            </p:cNvPr>
            <p:cNvSpPr/>
            <p:nvPr/>
          </p:nvSpPr>
          <p:spPr bwMode="auto">
            <a:xfrm>
              <a:off x="7600951" y="4225925"/>
              <a:ext cx="247650" cy="168275"/>
            </a:xfrm>
            <a:custGeom>
              <a:avLst/>
              <a:gdLst>
                <a:gd name="T0" fmla="*/ 114 w 114"/>
                <a:gd name="T1" fmla="*/ 66 h 77"/>
                <a:gd name="T2" fmla="*/ 8 w 114"/>
                <a:gd name="T3" fmla="*/ 77 h 77"/>
                <a:gd name="T4" fmla="*/ 36 w 114"/>
                <a:gd name="T5" fmla="*/ 13 h 77"/>
                <a:gd name="T6" fmla="*/ 108 w 114"/>
                <a:gd name="T7" fmla="*/ 38 h 77"/>
                <a:gd name="T8" fmla="*/ 114 w 114"/>
                <a:gd name="T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7">
                  <a:moveTo>
                    <a:pt x="114" y="66"/>
                  </a:moveTo>
                  <a:cubicBezTo>
                    <a:pt x="8" y="77"/>
                    <a:pt x="8" y="77"/>
                    <a:pt x="8" y="77"/>
                  </a:cubicBezTo>
                  <a:cubicBezTo>
                    <a:pt x="0" y="52"/>
                    <a:pt x="12" y="25"/>
                    <a:pt x="36" y="13"/>
                  </a:cubicBezTo>
                  <a:cubicBezTo>
                    <a:pt x="62" y="0"/>
                    <a:pt x="95" y="11"/>
                    <a:pt x="108" y="38"/>
                  </a:cubicBezTo>
                  <a:cubicBezTo>
                    <a:pt x="113" y="47"/>
                    <a:pt x="114" y="56"/>
                    <a:pt x="114" y="66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íšḷ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BDD2993-1697-4668-9566-7D60ABE7645C}"/>
                </a:ext>
              </a:extLst>
            </p:cNvPr>
            <p:cNvSpPr/>
            <p:nvPr/>
          </p:nvSpPr>
          <p:spPr bwMode="auto">
            <a:xfrm>
              <a:off x="8040688" y="4594225"/>
              <a:ext cx="58738" cy="39688"/>
            </a:xfrm>
            <a:custGeom>
              <a:avLst/>
              <a:gdLst>
                <a:gd name="T0" fmla="*/ 4 w 37"/>
                <a:gd name="T1" fmla="*/ 25 h 25"/>
                <a:gd name="T2" fmla="*/ 0 w 37"/>
                <a:gd name="T3" fmla="*/ 7 h 25"/>
                <a:gd name="T4" fmla="*/ 33 w 37"/>
                <a:gd name="T5" fmla="*/ 0 h 25"/>
                <a:gd name="T6" fmla="*/ 37 w 37"/>
                <a:gd name="T7" fmla="*/ 18 h 25"/>
                <a:gd name="T8" fmla="*/ 4 w 37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4" y="25"/>
                  </a:moveTo>
                  <a:lnTo>
                    <a:pt x="0" y="7"/>
                  </a:lnTo>
                  <a:lnTo>
                    <a:pt x="33" y="0"/>
                  </a:lnTo>
                  <a:lnTo>
                    <a:pt x="37" y="18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iślï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61515D-0B9A-4616-9ED3-12F5A0BFBDCC}"/>
                </a:ext>
              </a:extLst>
            </p:cNvPr>
            <p:cNvSpPr/>
            <p:nvPr/>
          </p:nvSpPr>
          <p:spPr bwMode="auto">
            <a:xfrm>
              <a:off x="8045451" y="4475163"/>
              <a:ext cx="182563" cy="247650"/>
            </a:xfrm>
            <a:custGeom>
              <a:avLst/>
              <a:gdLst>
                <a:gd name="T0" fmla="*/ 25 w 84"/>
                <a:gd name="T1" fmla="*/ 114 h 114"/>
                <a:gd name="T2" fmla="*/ 0 w 84"/>
                <a:gd name="T3" fmla="*/ 11 h 114"/>
                <a:gd name="T4" fmla="*/ 67 w 84"/>
                <a:gd name="T5" fmla="*/ 30 h 114"/>
                <a:gd name="T6" fmla="*/ 52 w 84"/>
                <a:gd name="T7" fmla="*/ 105 h 114"/>
                <a:gd name="T8" fmla="*/ 25 w 8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4">
                  <a:moveTo>
                    <a:pt x="25" y="11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4" y="0"/>
                    <a:pt x="52" y="7"/>
                    <a:pt x="67" y="30"/>
                  </a:cubicBezTo>
                  <a:cubicBezTo>
                    <a:pt x="84" y="54"/>
                    <a:pt x="77" y="88"/>
                    <a:pt x="52" y="105"/>
                  </a:cubicBezTo>
                  <a:cubicBezTo>
                    <a:pt x="44" y="110"/>
                    <a:pt x="35" y="113"/>
                    <a:pt x="25" y="114"/>
                  </a:cubicBezTo>
                  <a:close/>
                </a:path>
              </a:pathLst>
            </a:custGeom>
            <a:solidFill>
              <a:srgbClr val="635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îṩḻ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186AA61-AA1F-4E7E-BA70-4641A15117A7}"/>
                </a:ext>
              </a:extLst>
            </p:cNvPr>
            <p:cNvSpPr/>
            <p:nvPr/>
          </p:nvSpPr>
          <p:spPr bwMode="auto">
            <a:xfrm>
              <a:off x="7766051" y="4921250"/>
              <a:ext cx="90488" cy="79375"/>
            </a:xfrm>
            <a:custGeom>
              <a:avLst/>
              <a:gdLst>
                <a:gd name="T0" fmla="*/ 0 w 42"/>
                <a:gd name="T1" fmla="*/ 7 h 36"/>
                <a:gd name="T2" fmla="*/ 29 w 42"/>
                <a:gd name="T3" fmla="*/ 34 h 36"/>
                <a:gd name="T4" fmla="*/ 42 w 42"/>
                <a:gd name="T5" fmla="*/ 0 h 36"/>
                <a:gd name="T6" fmla="*/ 0 w 42"/>
                <a:gd name="T7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6">
                  <a:moveTo>
                    <a:pt x="0" y="7"/>
                  </a:moveTo>
                  <a:cubicBezTo>
                    <a:pt x="0" y="7"/>
                    <a:pt x="18" y="36"/>
                    <a:pt x="29" y="34"/>
                  </a:cubicBezTo>
                  <a:cubicBezTo>
                    <a:pt x="39" y="32"/>
                    <a:pt x="42" y="0"/>
                    <a:pt x="42" y="0"/>
                  </a:cubicBezTo>
                  <a:cubicBezTo>
                    <a:pt x="42" y="0"/>
                    <a:pt x="16" y="9"/>
                    <a:pt x="0" y="7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íşļî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B75E9B-401F-4DFC-85D3-7C4C6FA8B3C3}"/>
                </a:ext>
              </a:extLst>
            </p:cNvPr>
            <p:cNvSpPr/>
            <p:nvPr/>
          </p:nvSpPr>
          <p:spPr bwMode="auto">
            <a:xfrm>
              <a:off x="7443788" y="4699000"/>
              <a:ext cx="82550" cy="92075"/>
            </a:xfrm>
            <a:custGeom>
              <a:avLst/>
              <a:gdLst>
                <a:gd name="T0" fmla="*/ 28 w 38"/>
                <a:gd name="T1" fmla="*/ 0 h 42"/>
                <a:gd name="T2" fmla="*/ 3 w 38"/>
                <a:gd name="T3" fmla="*/ 31 h 42"/>
                <a:gd name="T4" fmla="*/ 38 w 38"/>
                <a:gd name="T5" fmla="*/ 42 h 42"/>
                <a:gd name="T6" fmla="*/ 28 w 38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2">
                  <a:moveTo>
                    <a:pt x="28" y="0"/>
                  </a:moveTo>
                  <a:cubicBezTo>
                    <a:pt x="28" y="0"/>
                    <a:pt x="0" y="20"/>
                    <a:pt x="3" y="31"/>
                  </a:cubicBezTo>
                  <a:cubicBezTo>
                    <a:pt x="6" y="41"/>
                    <a:pt x="38" y="42"/>
                    <a:pt x="38" y="42"/>
                  </a:cubicBezTo>
                  <a:cubicBezTo>
                    <a:pt x="38" y="42"/>
                    <a:pt x="27" y="16"/>
                    <a:pt x="28" y="0"/>
                  </a:cubicBezTo>
                  <a:close/>
                </a:path>
              </a:pathLst>
            </a:custGeom>
            <a:solidFill>
              <a:srgbClr val="B24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9" name="文本框 168"/>
          <p:cNvSpPr txBox="1"/>
          <p:nvPr/>
        </p:nvSpPr>
        <p:spPr>
          <a:xfrm>
            <a:off x="5764667" y="1585099"/>
            <a:ext cx="57849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	</a:t>
            </a:r>
            <a:r>
              <a:rPr lang="zh-CN" altLang="en-US" sz="2800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现实生活中遇到不懂装懂的人：不懂装懂是“迎合”的一种表现形式，另外，这也有虚荣心在作怪的成分，信口开河博取别人的认可。长此以往，“懂哥”们是要吃亏的。如果你们关系很差，你可以宽容他。对你不好的人，你不要太介意，没有人有义务要对你好。反正，有些事，挺一挺，就过去了。有些人，狠一狠，就忘记了。</a:t>
            </a:r>
            <a:endParaRPr lang="zh-CN" altLang="en-US" sz="2800" dirty="0"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6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3704" y="159116"/>
            <a:ext cx="6002791" cy="654508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如果你们关系尚可，并且想处得更好。你需要：</a:t>
            </a:r>
            <a:endParaRPr lang="en-US" altLang="zh-CN" dirty="0" smtClean="0"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  <a:p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1.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帮他</a:t>
            </a:r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/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她客观地评价自己。别人看到的可能都是表象，但是自己对自己一定需要有比较清晰的认识。对自己诚实，勇于面对自己的不足，是尊重自己，也是对自己负责的表现。</a:t>
            </a:r>
            <a:endParaRPr lang="en-US" altLang="zh-CN" dirty="0" smtClean="0"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  <a:p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2.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帮助他</a:t>
            </a:r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/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她看淡别人的评价。很多人不懂装懂，是为了给别人留下一个博学的印象，从而掩盖自己学问和能力上的不足，或者得到一种心理上的满足，这都是不成熟的表现。因为最终决定一个人命运的，不是他</a:t>
            </a:r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/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她在别人面前吹嘘的多么好，而是他</a:t>
            </a:r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/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她的真才实学。</a:t>
            </a:r>
            <a:endParaRPr lang="en-US" altLang="zh-CN" dirty="0" smtClean="0"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  <a:p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3.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帮助他</a:t>
            </a:r>
            <a:r>
              <a:rPr lang="en-US" altLang="zh-CN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/</a:t>
            </a:r>
            <a:r>
              <a:rPr lang="zh-CN" altLang="en-US" dirty="0" smtClean="0"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她正确看待名利。不能以华而不实的东西作为追求的目标。</a:t>
            </a:r>
            <a:endParaRPr lang="zh-CN" altLang="en-US" dirty="0"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grpSp>
        <p:nvGrpSpPr>
          <p:cNvPr id="4" name="ad4fbc11-fab2-411c-8813-88857aaffe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2904" y="1294883"/>
            <a:ext cx="4449763" cy="4187825"/>
            <a:chOff x="3676650" y="1574801"/>
            <a:chExt cx="4449763" cy="4187825"/>
          </a:xfrm>
        </p:grpSpPr>
        <p:sp>
          <p:nvSpPr>
            <p:cNvPr id="5" name="ïŝḻ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EF0E1D-49BB-44C4-B361-366581F6CE55}"/>
                </a:ext>
              </a:extLst>
            </p:cNvPr>
            <p:cNvSpPr/>
            <p:nvPr/>
          </p:nvSpPr>
          <p:spPr bwMode="auto">
            <a:xfrm>
              <a:off x="3687763" y="2947988"/>
              <a:ext cx="4438650" cy="2074863"/>
            </a:xfrm>
            <a:custGeom>
              <a:avLst/>
              <a:gdLst>
                <a:gd name="T0" fmla="*/ 1513 w 2000"/>
                <a:gd name="T1" fmla="*/ 293 h 935"/>
                <a:gd name="T2" fmla="*/ 609 w 2000"/>
                <a:gd name="T3" fmla="*/ 389 h 935"/>
                <a:gd name="T4" fmla="*/ 0 w 2000"/>
                <a:gd name="T5" fmla="*/ 534 h 935"/>
                <a:gd name="T6" fmla="*/ 0 w 2000"/>
                <a:gd name="T7" fmla="*/ 935 h 935"/>
                <a:gd name="T8" fmla="*/ 2000 w 2000"/>
                <a:gd name="T9" fmla="*/ 935 h 935"/>
                <a:gd name="T10" fmla="*/ 2000 w 2000"/>
                <a:gd name="T11" fmla="*/ 0 h 935"/>
                <a:gd name="T12" fmla="*/ 1513 w 2000"/>
                <a:gd name="T13" fmla="*/ 293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935">
                  <a:moveTo>
                    <a:pt x="1513" y="293"/>
                  </a:moveTo>
                  <a:cubicBezTo>
                    <a:pt x="1387" y="408"/>
                    <a:pt x="1013" y="474"/>
                    <a:pt x="609" y="389"/>
                  </a:cubicBezTo>
                  <a:cubicBezTo>
                    <a:pt x="259" y="315"/>
                    <a:pt x="50" y="486"/>
                    <a:pt x="0" y="534"/>
                  </a:cubicBezTo>
                  <a:cubicBezTo>
                    <a:pt x="0" y="935"/>
                    <a:pt x="0" y="935"/>
                    <a:pt x="0" y="935"/>
                  </a:cubicBezTo>
                  <a:cubicBezTo>
                    <a:pt x="2000" y="935"/>
                    <a:pt x="2000" y="935"/>
                    <a:pt x="2000" y="935"/>
                  </a:cubicBezTo>
                  <a:cubicBezTo>
                    <a:pt x="2000" y="0"/>
                    <a:pt x="2000" y="0"/>
                    <a:pt x="2000" y="0"/>
                  </a:cubicBezTo>
                  <a:cubicBezTo>
                    <a:pt x="1769" y="32"/>
                    <a:pt x="1620" y="194"/>
                    <a:pt x="1513" y="293"/>
                  </a:cubicBez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îsḷ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E8D54E-CCE5-4098-AE6B-558E835122EC}"/>
                </a:ext>
              </a:extLst>
            </p:cNvPr>
            <p:cNvSpPr/>
            <p:nvPr/>
          </p:nvSpPr>
          <p:spPr bwMode="auto">
            <a:xfrm>
              <a:off x="3687763" y="2746376"/>
              <a:ext cx="428625" cy="188913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ïṩľ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CE9A85-AA7C-49E2-BFBA-7C1445BA77E9}"/>
                </a:ext>
              </a:extLst>
            </p:cNvPr>
            <p:cNvSpPr/>
            <p:nvPr/>
          </p:nvSpPr>
          <p:spPr bwMode="auto">
            <a:xfrm>
              <a:off x="3687763" y="2297113"/>
              <a:ext cx="428625" cy="192088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ïṩļ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7B96A7-A558-4648-975E-B34D5171EDA3}"/>
                </a:ext>
              </a:extLst>
            </p:cNvPr>
            <p:cNvSpPr/>
            <p:nvPr/>
          </p:nvSpPr>
          <p:spPr bwMode="auto">
            <a:xfrm>
              <a:off x="3687763" y="2520951"/>
              <a:ext cx="206375" cy="188913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í$lí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C81BE6-9CEB-4A03-8BD2-88F0C522E8E0}"/>
                </a:ext>
              </a:extLst>
            </p:cNvPr>
            <p:cNvSpPr/>
            <p:nvPr/>
          </p:nvSpPr>
          <p:spPr bwMode="auto">
            <a:xfrm>
              <a:off x="3930650" y="2520951"/>
              <a:ext cx="428625" cy="188913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ïṣ1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BEA37A-221A-404E-981F-D2ED63ACCD3F}"/>
                </a:ext>
              </a:extLst>
            </p:cNvPr>
            <p:cNvSpPr/>
            <p:nvPr/>
          </p:nvSpPr>
          <p:spPr bwMode="auto">
            <a:xfrm>
              <a:off x="4462463" y="1798638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išľî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FEEC1BC-8FAD-41FA-A170-17F687FA4E4D}"/>
                </a:ext>
              </a:extLst>
            </p:cNvPr>
            <p:cNvSpPr/>
            <p:nvPr/>
          </p:nvSpPr>
          <p:spPr bwMode="auto">
            <a:xfrm>
              <a:off x="4694238" y="1574801"/>
              <a:ext cx="427038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iṣḷ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48E232-9C54-4F5F-BC63-F644E70B5581}"/>
                </a:ext>
              </a:extLst>
            </p:cNvPr>
            <p:cNvSpPr/>
            <p:nvPr/>
          </p:nvSpPr>
          <p:spPr bwMode="auto">
            <a:xfrm>
              <a:off x="7697788" y="1995488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íṧḷ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5F8D4B-2104-472D-919F-68293070DEBC}"/>
                </a:ext>
              </a:extLst>
            </p:cNvPr>
            <p:cNvSpPr/>
            <p:nvPr/>
          </p:nvSpPr>
          <p:spPr bwMode="auto">
            <a:xfrm>
              <a:off x="7232650" y="1995488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ïśļ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31229F0-E820-4FC1-B118-0036E4BF965F}"/>
                </a:ext>
              </a:extLst>
            </p:cNvPr>
            <p:cNvSpPr/>
            <p:nvPr/>
          </p:nvSpPr>
          <p:spPr bwMode="auto">
            <a:xfrm>
              <a:off x="7467600" y="1771651"/>
              <a:ext cx="428625" cy="1905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íSļï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257097-D079-4762-980E-3154FE5EFD88}"/>
                </a:ext>
              </a:extLst>
            </p:cNvPr>
            <p:cNvSpPr/>
            <p:nvPr/>
          </p:nvSpPr>
          <p:spPr bwMode="auto">
            <a:xfrm>
              <a:off x="5848350" y="2355851"/>
              <a:ext cx="677863" cy="760413"/>
            </a:xfrm>
            <a:custGeom>
              <a:avLst/>
              <a:gdLst>
                <a:gd name="T0" fmla="*/ 0 w 306"/>
                <a:gd name="T1" fmla="*/ 93 h 343"/>
                <a:gd name="T2" fmla="*/ 129 w 306"/>
                <a:gd name="T3" fmla="*/ 3 h 343"/>
                <a:gd name="T4" fmla="*/ 292 w 306"/>
                <a:gd name="T5" fmla="*/ 217 h 343"/>
                <a:gd name="T6" fmla="*/ 247 w 306"/>
                <a:gd name="T7" fmla="*/ 333 h 343"/>
                <a:gd name="T8" fmla="*/ 74 w 306"/>
                <a:gd name="T9" fmla="*/ 343 h 343"/>
                <a:gd name="T10" fmla="*/ 0 w 306"/>
                <a:gd name="T11" fmla="*/ 9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343">
                  <a:moveTo>
                    <a:pt x="0" y="93"/>
                  </a:moveTo>
                  <a:cubicBezTo>
                    <a:pt x="0" y="93"/>
                    <a:pt x="4" y="0"/>
                    <a:pt x="129" y="3"/>
                  </a:cubicBezTo>
                  <a:cubicBezTo>
                    <a:pt x="254" y="6"/>
                    <a:pt x="306" y="96"/>
                    <a:pt x="292" y="217"/>
                  </a:cubicBezTo>
                  <a:cubicBezTo>
                    <a:pt x="278" y="337"/>
                    <a:pt x="247" y="333"/>
                    <a:pt x="247" y="333"/>
                  </a:cubicBezTo>
                  <a:cubicBezTo>
                    <a:pt x="74" y="343"/>
                    <a:pt x="74" y="343"/>
                    <a:pt x="74" y="34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îṡli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5D28C2-F76D-4BEC-8A10-5E9C8DEDB7B3}"/>
                </a:ext>
              </a:extLst>
            </p:cNvPr>
            <p:cNvSpPr/>
            <p:nvPr/>
          </p:nvSpPr>
          <p:spPr bwMode="auto">
            <a:xfrm>
              <a:off x="3687763" y="5207001"/>
              <a:ext cx="4438650" cy="555625"/>
            </a:xfrm>
            <a:prstGeom prst="rect">
              <a:avLst/>
            </a:prstGeom>
            <a:solidFill>
              <a:srgbClr val="294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iS1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83EC5A-9F0A-4A30-A470-6BB4300F1AC5}"/>
                </a:ext>
              </a:extLst>
            </p:cNvPr>
            <p:cNvSpPr/>
            <p:nvPr/>
          </p:nvSpPr>
          <p:spPr bwMode="auto">
            <a:xfrm>
              <a:off x="3687763" y="5022851"/>
              <a:ext cx="4438650" cy="184150"/>
            </a:xfrm>
            <a:prstGeom prst="rect">
              <a:avLst/>
            </a:prstGeom>
            <a:solidFill>
              <a:srgbClr val="2D5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i$ḻí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9475C8-A740-4854-8D44-8EC9EF7BDE97}"/>
                </a:ext>
              </a:extLst>
            </p:cNvPr>
            <p:cNvSpPr/>
            <p:nvPr/>
          </p:nvSpPr>
          <p:spPr bwMode="auto">
            <a:xfrm>
              <a:off x="3687763" y="4995863"/>
              <a:ext cx="4438650" cy="26988"/>
            </a:xfrm>
            <a:prstGeom prst="rect">
              <a:avLst/>
            </a:prstGeom>
            <a:solidFill>
              <a:srgbClr val="467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išḷ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33B0E8-1190-4122-AD29-9784E9908EA7}"/>
                </a:ext>
              </a:extLst>
            </p:cNvPr>
            <p:cNvSpPr/>
            <p:nvPr/>
          </p:nvSpPr>
          <p:spPr bwMode="auto">
            <a:xfrm>
              <a:off x="3676650" y="3571876"/>
              <a:ext cx="487363" cy="725488"/>
            </a:xfrm>
            <a:custGeom>
              <a:avLst/>
              <a:gdLst>
                <a:gd name="T0" fmla="*/ 219 w 219"/>
                <a:gd name="T1" fmla="*/ 327 h 327"/>
                <a:gd name="T2" fmla="*/ 79 w 219"/>
                <a:gd name="T3" fmla="*/ 31 h 327"/>
                <a:gd name="T4" fmla="*/ 156 w 219"/>
                <a:gd name="T5" fmla="*/ 327 h 327"/>
                <a:gd name="T6" fmla="*/ 219 w 219"/>
                <a:gd name="T7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327">
                  <a:moveTo>
                    <a:pt x="219" y="327"/>
                  </a:moveTo>
                  <a:cubicBezTo>
                    <a:pt x="219" y="327"/>
                    <a:pt x="157" y="0"/>
                    <a:pt x="79" y="31"/>
                  </a:cubicBezTo>
                  <a:cubicBezTo>
                    <a:pt x="0" y="63"/>
                    <a:pt x="143" y="237"/>
                    <a:pt x="156" y="327"/>
                  </a:cubicBezTo>
                  <a:lnTo>
                    <a:pt x="219" y="327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î$1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3A2FFE-F7E4-40A2-A3D7-72B527553ADF}"/>
                </a:ext>
              </a:extLst>
            </p:cNvPr>
            <p:cNvSpPr/>
            <p:nvPr/>
          </p:nvSpPr>
          <p:spPr bwMode="auto">
            <a:xfrm>
              <a:off x="3875088" y="3189288"/>
              <a:ext cx="465138" cy="1143000"/>
            </a:xfrm>
            <a:custGeom>
              <a:avLst/>
              <a:gdLst>
                <a:gd name="T0" fmla="*/ 190 w 210"/>
                <a:gd name="T1" fmla="*/ 505 h 515"/>
                <a:gd name="T2" fmla="*/ 60 w 210"/>
                <a:gd name="T3" fmla="*/ 31 h 515"/>
                <a:gd name="T4" fmla="*/ 60 w 210"/>
                <a:gd name="T5" fmla="*/ 263 h 515"/>
                <a:gd name="T6" fmla="*/ 113 w 210"/>
                <a:gd name="T7" fmla="*/ 515 h 515"/>
                <a:gd name="T8" fmla="*/ 190 w 210"/>
                <a:gd name="T9" fmla="*/ 50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515">
                  <a:moveTo>
                    <a:pt x="190" y="505"/>
                  </a:moveTo>
                  <a:cubicBezTo>
                    <a:pt x="210" y="195"/>
                    <a:pt x="137" y="0"/>
                    <a:pt x="60" y="31"/>
                  </a:cubicBezTo>
                  <a:cubicBezTo>
                    <a:pt x="0" y="55"/>
                    <a:pt x="28" y="180"/>
                    <a:pt x="60" y="263"/>
                  </a:cubicBezTo>
                  <a:cubicBezTo>
                    <a:pt x="94" y="351"/>
                    <a:pt x="113" y="515"/>
                    <a:pt x="113" y="515"/>
                  </a:cubicBezTo>
                  <a:lnTo>
                    <a:pt x="190" y="505"/>
                  </a:lnTo>
                  <a:close/>
                </a:path>
              </a:pathLst>
            </a:custGeom>
            <a:solidFill>
              <a:srgbClr val="5F9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îśḷî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278B0EF-F361-46D5-A6AC-9332813D9DC3}"/>
                </a:ext>
              </a:extLst>
            </p:cNvPr>
            <p:cNvSpPr/>
            <p:nvPr/>
          </p:nvSpPr>
          <p:spPr bwMode="auto">
            <a:xfrm>
              <a:off x="4008438" y="3259138"/>
              <a:ext cx="214313" cy="1062038"/>
            </a:xfrm>
            <a:custGeom>
              <a:avLst/>
              <a:gdLst>
                <a:gd name="T0" fmla="*/ 0 w 97"/>
                <a:gd name="T1" fmla="*/ 0 h 479"/>
                <a:gd name="T2" fmla="*/ 97 w 97"/>
                <a:gd name="T3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7" h="479">
                  <a:moveTo>
                    <a:pt x="0" y="0"/>
                  </a:moveTo>
                  <a:cubicBezTo>
                    <a:pt x="79" y="163"/>
                    <a:pt x="75" y="328"/>
                    <a:pt x="97" y="479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îsľ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D05F81-0610-4D4E-A018-B50DE8BC8C1A}"/>
                </a:ext>
              </a:extLst>
            </p:cNvPr>
            <p:cNvSpPr/>
            <p:nvPr/>
          </p:nvSpPr>
          <p:spPr bwMode="auto">
            <a:xfrm>
              <a:off x="4148138" y="3227388"/>
              <a:ext cx="387350" cy="1069975"/>
            </a:xfrm>
            <a:custGeom>
              <a:avLst/>
              <a:gdLst>
                <a:gd name="T0" fmla="*/ 17 w 175"/>
                <a:gd name="T1" fmla="*/ 482 h 482"/>
                <a:gd name="T2" fmla="*/ 22 w 175"/>
                <a:gd name="T3" fmla="*/ 148 h 482"/>
                <a:gd name="T4" fmla="*/ 147 w 175"/>
                <a:gd name="T5" fmla="*/ 49 h 482"/>
                <a:gd name="T6" fmla="*/ 107 w 175"/>
                <a:gd name="T7" fmla="*/ 482 h 482"/>
                <a:gd name="T8" fmla="*/ 17 w 175"/>
                <a:gd name="T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82">
                  <a:moveTo>
                    <a:pt x="17" y="482"/>
                  </a:moveTo>
                  <a:cubicBezTo>
                    <a:pt x="17" y="482"/>
                    <a:pt x="0" y="269"/>
                    <a:pt x="22" y="148"/>
                  </a:cubicBezTo>
                  <a:cubicBezTo>
                    <a:pt x="48" y="10"/>
                    <a:pt x="121" y="0"/>
                    <a:pt x="147" y="49"/>
                  </a:cubicBezTo>
                  <a:cubicBezTo>
                    <a:pt x="175" y="101"/>
                    <a:pt x="96" y="369"/>
                    <a:pt x="107" y="482"/>
                  </a:cubicBezTo>
                  <a:lnTo>
                    <a:pt x="17" y="482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iṥḷ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DB2096-B9C8-4AB8-AEC2-C3872407EB49}"/>
                </a:ext>
              </a:extLst>
            </p:cNvPr>
            <p:cNvSpPr/>
            <p:nvPr/>
          </p:nvSpPr>
          <p:spPr bwMode="auto">
            <a:xfrm>
              <a:off x="4283075" y="3281363"/>
              <a:ext cx="123825" cy="1016000"/>
            </a:xfrm>
            <a:custGeom>
              <a:avLst/>
              <a:gdLst>
                <a:gd name="T0" fmla="*/ 56 w 56"/>
                <a:gd name="T1" fmla="*/ 0 h 458"/>
                <a:gd name="T2" fmla="*/ 12 w 56"/>
                <a:gd name="T3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458">
                  <a:moveTo>
                    <a:pt x="56" y="0"/>
                  </a:moveTo>
                  <a:cubicBezTo>
                    <a:pt x="11" y="88"/>
                    <a:pt x="0" y="274"/>
                    <a:pt x="12" y="45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ïšḻ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564C853-ABAA-41A3-8EFC-96B4ACE6FB47}"/>
                </a:ext>
              </a:extLst>
            </p:cNvPr>
            <p:cNvSpPr/>
            <p:nvPr/>
          </p:nvSpPr>
          <p:spPr bwMode="auto">
            <a:xfrm>
              <a:off x="3897313" y="4191001"/>
              <a:ext cx="585788" cy="1016000"/>
            </a:xfrm>
            <a:custGeom>
              <a:avLst/>
              <a:gdLst>
                <a:gd name="T0" fmla="*/ 51 w 264"/>
                <a:gd name="T1" fmla="*/ 458 h 458"/>
                <a:gd name="T2" fmla="*/ 0 w 264"/>
                <a:gd name="T3" fmla="*/ 48 h 458"/>
                <a:gd name="T4" fmla="*/ 264 w 264"/>
                <a:gd name="T5" fmla="*/ 48 h 458"/>
                <a:gd name="T6" fmla="*/ 241 w 264"/>
                <a:gd name="T7" fmla="*/ 458 h 458"/>
                <a:gd name="T8" fmla="*/ 51 w 264"/>
                <a:gd name="T9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58">
                  <a:moveTo>
                    <a:pt x="51" y="45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99" y="0"/>
                    <a:pt x="264" y="48"/>
                  </a:cubicBezTo>
                  <a:cubicBezTo>
                    <a:pt x="241" y="458"/>
                    <a:pt x="241" y="458"/>
                    <a:pt x="241" y="458"/>
                  </a:cubicBezTo>
                  <a:lnTo>
                    <a:pt x="51" y="458"/>
                  </a:lnTo>
                  <a:close/>
                </a:path>
              </a:pathLst>
            </a:custGeom>
            <a:solidFill>
              <a:srgbClr val="1C3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íşḷí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4AB802E-F383-47E5-AF7B-E2E002A3A905}"/>
                </a:ext>
              </a:extLst>
            </p:cNvPr>
            <p:cNvSpPr/>
            <p:nvPr/>
          </p:nvSpPr>
          <p:spPr bwMode="auto">
            <a:xfrm>
              <a:off x="3935413" y="4500563"/>
              <a:ext cx="534988" cy="155575"/>
            </a:xfrm>
            <a:custGeom>
              <a:avLst/>
              <a:gdLst>
                <a:gd name="T0" fmla="*/ 0 w 241"/>
                <a:gd name="T1" fmla="*/ 46 h 70"/>
                <a:gd name="T2" fmla="*/ 118 w 241"/>
                <a:gd name="T3" fmla="*/ 35 h 70"/>
                <a:gd name="T4" fmla="*/ 241 w 241"/>
                <a:gd name="T5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70">
                  <a:moveTo>
                    <a:pt x="0" y="46"/>
                  </a:moveTo>
                  <a:cubicBezTo>
                    <a:pt x="0" y="46"/>
                    <a:pt x="50" y="70"/>
                    <a:pt x="118" y="35"/>
                  </a:cubicBezTo>
                  <a:cubicBezTo>
                    <a:pt x="186" y="0"/>
                    <a:pt x="241" y="24"/>
                    <a:pt x="241" y="24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iṡļï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78C264-56A2-47D4-8810-59B2A3593D84}"/>
                </a:ext>
              </a:extLst>
            </p:cNvPr>
            <p:cNvSpPr/>
            <p:nvPr/>
          </p:nvSpPr>
          <p:spPr bwMode="auto">
            <a:xfrm>
              <a:off x="4483100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ïṥḻ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7796B2-6065-4A94-B1DA-CF09F832D163}"/>
                </a:ext>
              </a:extLst>
            </p:cNvPr>
            <p:cNvSpPr/>
            <p:nvPr/>
          </p:nvSpPr>
          <p:spPr bwMode="auto">
            <a:xfrm>
              <a:off x="4579938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iŝḻ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09975B-C1FF-4ED0-A738-BF03A0823256}"/>
                </a:ext>
              </a:extLst>
            </p:cNvPr>
            <p:cNvSpPr/>
            <p:nvPr/>
          </p:nvSpPr>
          <p:spPr bwMode="auto">
            <a:xfrm>
              <a:off x="6948488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iṣľ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C3AB414-8BC4-412E-8F3F-32B5F9877E36}"/>
                </a:ext>
              </a:extLst>
            </p:cNvPr>
            <p:cNvSpPr/>
            <p:nvPr/>
          </p:nvSpPr>
          <p:spPr bwMode="auto">
            <a:xfrm>
              <a:off x="7045325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íṣḷî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17CD6D7-2E6C-466F-A020-414C28174188}"/>
                </a:ext>
              </a:extLst>
            </p:cNvPr>
            <p:cNvSpPr/>
            <p:nvPr/>
          </p:nvSpPr>
          <p:spPr bwMode="auto">
            <a:xfrm>
              <a:off x="5197475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iṩḷ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F98F08-7CE0-49C2-AA0E-538C2413A16E}"/>
                </a:ext>
              </a:extLst>
            </p:cNvPr>
            <p:cNvSpPr/>
            <p:nvPr/>
          </p:nvSpPr>
          <p:spPr bwMode="auto">
            <a:xfrm>
              <a:off x="5294313" y="5022851"/>
              <a:ext cx="96838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iṡḷî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9E89513-4B7E-42C2-9628-65768A8414E7}"/>
                </a:ext>
              </a:extLst>
            </p:cNvPr>
            <p:cNvSpPr/>
            <p:nvPr/>
          </p:nvSpPr>
          <p:spPr bwMode="auto">
            <a:xfrm>
              <a:off x="7485063" y="5022851"/>
              <a:ext cx="95250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îŝl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C1AA848-23A6-4765-BCF6-8317AD17C62D}"/>
                </a:ext>
              </a:extLst>
            </p:cNvPr>
            <p:cNvSpPr/>
            <p:nvPr/>
          </p:nvSpPr>
          <p:spPr bwMode="auto">
            <a:xfrm>
              <a:off x="7580313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íśľ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5DFC572-25A5-4827-8C1A-6B713143F1D5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îŝľ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5E64F54-A2F8-4960-B921-002B6D05FA30}"/>
                </a:ext>
              </a:extLst>
            </p:cNvPr>
            <p:cNvSpPr/>
            <p:nvPr/>
          </p:nvSpPr>
          <p:spPr bwMode="auto">
            <a:xfrm>
              <a:off x="7405688" y="3044826"/>
              <a:ext cx="241300" cy="738188"/>
            </a:xfrm>
            <a:custGeom>
              <a:avLst/>
              <a:gdLst>
                <a:gd name="T0" fmla="*/ 16 w 109"/>
                <a:gd name="T1" fmla="*/ 332 h 332"/>
                <a:gd name="T2" fmla="*/ 16 w 109"/>
                <a:gd name="T3" fmla="*/ 193 h 332"/>
                <a:gd name="T4" fmla="*/ 47 w 109"/>
                <a:gd name="T5" fmla="*/ 7 h 332"/>
                <a:gd name="T6" fmla="*/ 105 w 109"/>
                <a:gd name="T7" fmla="*/ 84 h 332"/>
                <a:gd name="T8" fmla="*/ 100 w 109"/>
                <a:gd name="T9" fmla="*/ 332 h 332"/>
                <a:gd name="T10" fmla="*/ 16 w 109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32">
                  <a:moveTo>
                    <a:pt x="16" y="332"/>
                  </a:moveTo>
                  <a:cubicBezTo>
                    <a:pt x="16" y="332"/>
                    <a:pt x="17" y="264"/>
                    <a:pt x="16" y="193"/>
                  </a:cubicBezTo>
                  <a:cubicBezTo>
                    <a:pt x="15" y="125"/>
                    <a:pt x="0" y="14"/>
                    <a:pt x="47" y="7"/>
                  </a:cubicBezTo>
                  <a:cubicBezTo>
                    <a:pt x="93" y="0"/>
                    <a:pt x="101" y="44"/>
                    <a:pt x="105" y="84"/>
                  </a:cubicBezTo>
                  <a:cubicBezTo>
                    <a:pt x="109" y="123"/>
                    <a:pt x="109" y="228"/>
                    <a:pt x="100" y="332"/>
                  </a:cubicBezTo>
                  <a:lnTo>
                    <a:pt x="16" y="332"/>
                  </a:ln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íśl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75CB1D-C591-431D-8F13-3EE17977A1CC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íṧl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7F9086-9548-42AF-9D75-8ED17984B47A}"/>
                </a:ext>
              </a:extLst>
            </p:cNvPr>
            <p:cNvSpPr/>
            <p:nvPr/>
          </p:nvSpPr>
          <p:spPr bwMode="auto">
            <a:xfrm>
              <a:off x="4389438" y="3573463"/>
              <a:ext cx="53975" cy="50800"/>
            </a:xfrm>
            <a:custGeom>
              <a:avLst/>
              <a:gdLst>
                <a:gd name="T0" fmla="*/ 0 w 24"/>
                <a:gd name="T1" fmla="*/ 7 h 23"/>
                <a:gd name="T2" fmla="*/ 24 w 24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3">
                  <a:moveTo>
                    <a:pt x="0" y="7"/>
                  </a:moveTo>
                  <a:cubicBezTo>
                    <a:pt x="0" y="7"/>
                    <a:pt x="21" y="23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iṥľ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BF09BC6-0F6D-4B69-AD5B-8EA0D82951B5}"/>
                </a:ext>
              </a:extLst>
            </p:cNvPr>
            <p:cNvSpPr/>
            <p:nvPr/>
          </p:nvSpPr>
          <p:spPr bwMode="auto">
            <a:xfrm>
              <a:off x="4510088" y="3532188"/>
              <a:ext cx="58738" cy="50800"/>
            </a:xfrm>
            <a:custGeom>
              <a:avLst/>
              <a:gdLst>
                <a:gd name="T0" fmla="*/ 0 w 27"/>
                <a:gd name="T1" fmla="*/ 6 h 23"/>
                <a:gd name="T2" fmla="*/ 27 w 27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23">
                  <a:moveTo>
                    <a:pt x="0" y="6"/>
                  </a:moveTo>
                  <a:cubicBezTo>
                    <a:pt x="0" y="6"/>
                    <a:pt x="20" y="23"/>
                    <a:pt x="2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íŝḷ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7B05CF7-C817-4FBE-9CF9-8D1E81E72C4A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iśľï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EEA3A35-64CE-4E53-981C-566FA6B460BA}"/>
                </a:ext>
              </a:extLst>
            </p:cNvPr>
            <p:cNvSpPr/>
            <p:nvPr/>
          </p:nvSpPr>
          <p:spPr bwMode="auto">
            <a:xfrm>
              <a:off x="4154488" y="3752851"/>
              <a:ext cx="307975" cy="1270000"/>
            </a:xfrm>
            <a:custGeom>
              <a:avLst/>
              <a:gdLst>
                <a:gd name="T0" fmla="*/ 19 w 139"/>
                <a:gd name="T1" fmla="*/ 43 h 572"/>
                <a:gd name="T2" fmla="*/ 76 w 139"/>
                <a:gd name="T3" fmla="*/ 0 h 572"/>
                <a:gd name="T4" fmla="*/ 132 w 139"/>
                <a:gd name="T5" fmla="*/ 102 h 572"/>
                <a:gd name="T6" fmla="*/ 135 w 139"/>
                <a:gd name="T7" fmla="*/ 487 h 572"/>
                <a:gd name="T8" fmla="*/ 39 w 139"/>
                <a:gd name="T9" fmla="*/ 541 h 572"/>
                <a:gd name="T10" fmla="*/ 8 w 139"/>
                <a:gd name="T11" fmla="*/ 262 h 572"/>
                <a:gd name="T12" fmla="*/ 19 w 139"/>
                <a:gd name="T13" fmla="*/ 4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72">
                  <a:moveTo>
                    <a:pt x="19" y="43"/>
                  </a:moveTo>
                  <a:cubicBezTo>
                    <a:pt x="29" y="18"/>
                    <a:pt x="48" y="0"/>
                    <a:pt x="76" y="0"/>
                  </a:cubicBezTo>
                  <a:cubicBezTo>
                    <a:pt x="104" y="0"/>
                    <a:pt x="132" y="14"/>
                    <a:pt x="132" y="102"/>
                  </a:cubicBezTo>
                  <a:cubicBezTo>
                    <a:pt x="132" y="190"/>
                    <a:pt x="139" y="401"/>
                    <a:pt x="135" y="487"/>
                  </a:cubicBezTo>
                  <a:cubicBezTo>
                    <a:pt x="132" y="572"/>
                    <a:pt x="65" y="572"/>
                    <a:pt x="39" y="541"/>
                  </a:cubicBezTo>
                  <a:cubicBezTo>
                    <a:pt x="10" y="506"/>
                    <a:pt x="8" y="301"/>
                    <a:pt x="8" y="262"/>
                  </a:cubicBezTo>
                  <a:cubicBezTo>
                    <a:pt x="7" y="222"/>
                    <a:pt x="0" y="87"/>
                    <a:pt x="19" y="43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i$ḻî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A95013B-E616-4FA4-96B5-0EF6E3CE162B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isḻ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2F7EEB-03F6-4F51-8439-BD92C48B006F}"/>
                </a:ext>
              </a:extLst>
            </p:cNvPr>
            <p:cNvSpPr/>
            <p:nvPr/>
          </p:nvSpPr>
          <p:spPr bwMode="auto">
            <a:xfrm>
              <a:off x="4741863" y="3624263"/>
              <a:ext cx="593725" cy="628650"/>
            </a:xfrm>
            <a:custGeom>
              <a:avLst/>
              <a:gdLst>
                <a:gd name="T0" fmla="*/ 23 w 267"/>
                <a:gd name="T1" fmla="*/ 49 h 283"/>
                <a:gd name="T2" fmla="*/ 198 w 267"/>
                <a:gd name="T3" fmla="*/ 23 h 283"/>
                <a:gd name="T4" fmla="*/ 218 w 267"/>
                <a:gd name="T5" fmla="*/ 5 h 283"/>
                <a:gd name="T6" fmla="*/ 212 w 267"/>
                <a:gd name="T7" fmla="*/ 31 h 283"/>
                <a:gd name="T8" fmla="*/ 267 w 267"/>
                <a:gd name="T9" fmla="*/ 251 h 283"/>
                <a:gd name="T10" fmla="*/ 64 w 267"/>
                <a:gd name="T11" fmla="*/ 263 h 283"/>
                <a:gd name="T12" fmla="*/ 48 w 267"/>
                <a:gd name="T13" fmla="*/ 278 h 283"/>
                <a:gd name="T14" fmla="*/ 52 w 267"/>
                <a:gd name="T15" fmla="*/ 255 h 283"/>
                <a:gd name="T16" fmla="*/ 13 w 267"/>
                <a:gd name="T17" fmla="*/ 61 h 283"/>
                <a:gd name="T18" fmla="*/ 4 w 267"/>
                <a:gd name="T19" fmla="*/ 39 h 283"/>
                <a:gd name="T20" fmla="*/ 23 w 267"/>
                <a:gd name="T21" fmla="*/ 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83">
                  <a:moveTo>
                    <a:pt x="23" y="49"/>
                  </a:moveTo>
                  <a:cubicBezTo>
                    <a:pt x="23" y="49"/>
                    <a:pt x="117" y="12"/>
                    <a:pt x="198" y="23"/>
                  </a:cubicBezTo>
                  <a:cubicBezTo>
                    <a:pt x="198" y="23"/>
                    <a:pt x="211" y="0"/>
                    <a:pt x="218" y="5"/>
                  </a:cubicBezTo>
                  <a:cubicBezTo>
                    <a:pt x="224" y="10"/>
                    <a:pt x="212" y="31"/>
                    <a:pt x="212" y="31"/>
                  </a:cubicBezTo>
                  <a:cubicBezTo>
                    <a:pt x="212" y="31"/>
                    <a:pt x="261" y="101"/>
                    <a:pt x="267" y="251"/>
                  </a:cubicBezTo>
                  <a:cubicBezTo>
                    <a:pt x="267" y="251"/>
                    <a:pt x="193" y="276"/>
                    <a:pt x="64" y="263"/>
                  </a:cubicBezTo>
                  <a:cubicBezTo>
                    <a:pt x="64" y="263"/>
                    <a:pt x="55" y="283"/>
                    <a:pt x="48" y="278"/>
                  </a:cubicBezTo>
                  <a:cubicBezTo>
                    <a:pt x="40" y="272"/>
                    <a:pt x="52" y="255"/>
                    <a:pt x="52" y="255"/>
                  </a:cubicBezTo>
                  <a:cubicBezTo>
                    <a:pt x="52" y="255"/>
                    <a:pt x="9" y="165"/>
                    <a:pt x="13" y="61"/>
                  </a:cubicBezTo>
                  <a:cubicBezTo>
                    <a:pt x="13" y="61"/>
                    <a:pt x="0" y="47"/>
                    <a:pt x="4" y="39"/>
                  </a:cubicBezTo>
                  <a:cubicBezTo>
                    <a:pt x="8" y="32"/>
                    <a:pt x="23" y="49"/>
                    <a:pt x="23" y="49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îSļ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21DF8F-6A35-4256-9AEA-826038FD1FE5}"/>
                </a:ext>
              </a:extLst>
            </p:cNvPr>
            <p:cNvSpPr/>
            <p:nvPr/>
          </p:nvSpPr>
          <p:spPr bwMode="auto">
            <a:xfrm>
              <a:off x="5035550" y="3933826"/>
              <a:ext cx="49213" cy="47625"/>
            </a:xfrm>
            <a:prstGeom prst="ellipse">
              <a:avLst/>
            </a:pr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íṩḻ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1F4A3A-2113-4FD4-A884-2C998DB7952E}"/>
                </a:ext>
              </a:extLst>
            </p:cNvPr>
            <p:cNvSpPr/>
            <p:nvPr/>
          </p:nvSpPr>
          <p:spPr bwMode="auto">
            <a:xfrm>
              <a:off x="5070475" y="3797301"/>
              <a:ext cx="82550" cy="144463"/>
            </a:xfrm>
            <a:custGeom>
              <a:avLst/>
              <a:gdLst>
                <a:gd name="T0" fmla="*/ 37 w 37"/>
                <a:gd name="T1" fmla="*/ 0 h 65"/>
                <a:gd name="T2" fmla="*/ 0 w 37"/>
                <a:gd name="T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65">
                  <a:moveTo>
                    <a:pt x="37" y="0"/>
                  </a:moveTo>
                  <a:cubicBezTo>
                    <a:pt x="37" y="0"/>
                    <a:pt x="6" y="31"/>
                    <a:pt x="0" y="65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íṥ1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2861C7D-DFAD-4877-A36A-D28B5FB60B82}"/>
                </a:ext>
              </a:extLst>
            </p:cNvPr>
            <p:cNvSpPr/>
            <p:nvPr/>
          </p:nvSpPr>
          <p:spPr bwMode="auto">
            <a:xfrm>
              <a:off x="5076825" y="3967163"/>
              <a:ext cx="115888" cy="63500"/>
            </a:xfrm>
            <a:custGeom>
              <a:avLst/>
              <a:gdLst>
                <a:gd name="T0" fmla="*/ 0 w 52"/>
                <a:gd name="T1" fmla="*/ 0 h 29"/>
                <a:gd name="T2" fmla="*/ 52 w 5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29">
                  <a:moveTo>
                    <a:pt x="0" y="0"/>
                  </a:moveTo>
                  <a:cubicBezTo>
                    <a:pt x="0" y="0"/>
                    <a:pt x="25" y="2"/>
                    <a:pt x="52" y="29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ïṥ1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E3AB2A-E2F8-44B7-A2D8-5FD789D6A07B}"/>
                </a:ext>
              </a:extLst>
            </p:cNvPr>
            <p:cNvSpPr/>
            <p:nvPr/>
          </p:nvSpPr>
          <p:spPr bwMode="auto">
            <a:xfrm>
              <a:off x="4886325" y="3862388"/>
              <a:ext cx="158750" cy="90488"/>
            </a:xfrm>
            <a:custGeom>
              <a:avLst/>
              <a:gdLst>
                <a:gd name="T0" fmla="*/ 0 w 71"/>
                <a:gd name="T1" fmla="*/ 0 h 41"/>
                <a:gd name="T2" fmla="*/ 71 w 71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41">
                  <a:moveTo>
                    <a:pt x="0" y="0"/>
                  </a:moveTo>
                  <a:cubicBezTo>
                    <a:pt x="0" y="0"/>
                    <a:pt x="43" y="7"/>
                    <a:pt x="71" y="4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íṥl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36C001-CB10-4EA1-A0FD-70EC74FF91B7}"/>
                </a:ext>
              </a:extLst>
            </p:cNvPr>
            <p:cNvSpPr/>
            <p:nvPr/>
          </p:nvSpPr>
          <p:spPr bwMode="auto">
            <a:xfrm>
              <a:off x="4979988" y="3970338"/>
              <a:ext cx="68263" cy="133350"/>
            </a:xfrm>
            <a:custGeom>
              <a:avLst/>
              <a:gdLst>
                <a:gd name="T0" fmla="*/ 31 w 31"/>
                <a:gd name="T1" fmla="*/ 0 h 60"/>
                <a:gd name="T2" fmla="*/ 0 w 31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60">
                  <a:moveTo>
                    <a:pt x="31" y="0"/>
                  </a:moveTo>
                  <a:cubicBezTo>
                    <a:pt x="31" y="0"/>
                    <a:pt x="3" y="22"/>
                    <a:pt x="0" y="6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íṩľ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2AA6D55-EA01-4890-A678-5275186AB417}"/>
                </a:ext>
              </a:extLst>
            </p:cNvPr>
            <p:cNvSpPr/>
            <p:nvPr/>
          </p:nvSpPr>
          <p:spPr bwMode="auto">
            <a:xfrm>
              <a:off x="6140450" y="3560763"/>
              <a:ext cx="730250" cy="674688"/>
            </a:xfrm>
            <a:custGeom>
              <a:avLst/>
              <a:gdLst>
                <a:gd name="T0" fmla="*/ 0 w 329"/>
                <a:gd name="T1" fmla="*/ 21 h 304"/>
                <a:gd name="T2" fmla="*/ 288 w 329"/>
                <a:gd name="T3" fmla="*/ 21 h 304"/>
                <a:gd name="T4" fmla="*/ 311 w 329"/>
                <a:gd name="T5" fmla="*/ 3 h 304"/>
                <a:gd name="T6" fmla="*/ 304 w 329"/>
                <a:gd name="T7" fmla="*/ 29 h 304"/>
                <a:gd name="T8" fmla="*/ 308 w 329"/>
                <a:gd name="T9" fmla="*/ 274 h 304"/>
                <a:gd name="T10" fmla="*/ 11 w 329"/>
                <a:gd name="T11" fmla="*/ 278 h 304"/>
                <a:gd name="T12" fmla="*/ 0 w 329"/>
                <a:gd name="T13" fmla="*/ 2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04">
                  <a:moveTo>
                    <a:pt x="0" y="21"/>
                  </a:moveTo>
                  <a:cubicBezTo>
                    <a:pt x="0" y="21"/>
                    <a:pt x="142" y="0"/>
                    <a:pt x="288" y="21"/>
                  </a:cubicBezTo>
                  <a:cubicBezTo>
                    <a:pt x="288" y="21"/>
                    <a:pt x="301" y="0"/>
                    <a:pt x="311" y="3"/>
                  </a:cubicBezTo>
                  <a:cubicBezTo>
                    <a:pt x="320" y="6"/>
                    <a:pt x="304" y="29"/>
                    <a:pt x="304" y="29"/>
                  </a:cubicBezTo>
                  <a:cubicBezTo>
                    <a:pt x="304" y="29"/>
                    <a:pt x="329" y="138"/>
                    <a:pt x="308" y="274"/>
                  </a:cubicBezTo>
                  <a:cubicBezTo>
                    <a:pt x="308" y="274"/>
                    <a:pt x="146" y="304"/>
                    <a:pt x="11" y="278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íšļ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549430-D1A9-499D-BDC1-ADB6BF3BB02D}"/>
                </a:ext>
              </a:extLst>
            </p:cNvPr>
            <p:cNvSpPr/>
            <p:nvPr/>
          </p:nvSpPr>
          <p:spPr bwMode="auto">
            <a:xfrm>
              <a:off x="6726238" y="3638551"/>
              <a:ext cx="104775" cy="541338"/>
            </a:xfrm>
            <a:custGeom>
              <a:avLst/>
              <a:gdLst>
                <a:gd name="T0" fmla="*/ 26 w 47"/>
                <a:gd name="T1" fmla="*/ 1 h 244"/>
                <a:gd name="T2" fmla="*/ 45 w 47"/>
                <a:gd name="T3" fmla="*/ 121 h 244"/>
                <a:gd name="T4" fmla="*/ 38 w 47"/>
                <a:gd name="T5" fmla="*/ 240 h 244"/>
                <a:gd name="T6" fmla="*/ 14 w 47"/>
                <a:gd name="T7" fmla="*/ 244 h 244"/>
                <a:gd name="T8" fmla="*/ 26 w 47"/>
                <a:gd name="T9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44">
                  <a:moveTo>
                    <a:pt x="26" y="1"/>
                  </a:moveTo>
                  <a:cubicBezTo>
                    <a:pt x="40" y="0"/>
                    <a:pt x="42" y="64"/>
                    <a:pt x="45" y="121"/>
                  </a:cubicBezTo>
                  <a:cubicBezTo>
                    <a:pt x="47" y="179"/>
                    <a:pt x="38" y="240"/>
                    <a:pt x="38" y="240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0" y="4"/>
                    <a:pt x="26" y="1"/>
                  </a:cubicBezTo>
                  <a:close/>
                </a:path>
              </a:pathLst>
            </a:custGeom>
            <a:solidFill>
              <a:srgbClr val="C7D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ïšḷí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2F3CAC-A325-4EC8-8F70-328049543815}"/>
                </a:ext>
              </a:extLst>
            </p:cNvPr>
            <p:cNvSpPr/>
            <p:nvPr/>
          </p:nvSpPr>
          <p:spPr bwMode="auto">
            <a:xfrm>
              <a:off x="6453188" y="3730626"/>
              <a:ext cx="260350" cy="65088"/>
            </a:xfrm>
            <a:custGeom>
              <a:avLst/>
              <a:gdLst>
                <a:gd name="T0" fmla="*/ 0 w 117"/>
                <a:gd name="T1" fmla="*/ 29 h 29"/>
                <a:gd name="T2" fmla="*/ 117 w 117"/>
                <a:gd name="T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29">
                  <a:moveTo>
                    <a:pt x="0" y="29"/>
                  </a:moveTo>
                  <a:cubicBezTo>
                    <a:pt x="0" y="29"/>
                    <a:pt x="45" y="29"/>
                    <a:pt x="11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ïṧļ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30E922-1324-44A7-8A2B-C9BBFD87F827}"/>
                </a:ext>
              </a:extLst>
            </p:cNvPr>
            <p:cNvSpPr/>
            <p:nvPr/>
          </p:nvSpPr>
          <p:spPr bwMode="auto">
            <a:xfrm>
              <a:off x="6475413" y="3967163"/>
              <a:ext cx="188913" cy="44450"/>
            </a:xfrm>
            <a:custGeom>
              <a:avLst/>
              <a:gdLst>
                <a:gd name="T0" fmla="*/ 0 w 85"/>
                <a:gd name="T1" fmla="*/ 0 h 20"/>
                <a:gd name="T2" fmla="*/ 85 w 85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20">
                  <a:moveTo>
                    <a:pt x="0" y="0"/>
                  </a:moveTo>
                  <a:cubicBezTo>
                    <a:pt x="0" y="0"/>
                    <a:pt x="41" y="17"/>
                    <a:pt x="85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ïşḻï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DC75AF6-2991-43A9-9117-8F8E7874FA1F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íšľ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C5890F-6322-4598-A5DD-8DC8EA14AA19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íṩlï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0DFAF1-A978-4314-9969-1112BB07DB45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iSḻ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F64B2F5-AB9A-4CE8-8484-14B795F39F83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ïşl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A60966-3FAD-48B2-8FB1-832A988321B4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isľ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E864E0-C76F-4E32-B835-BB8106263DFB}"/>
                </a:ext>
              </a:extLst>
            </p:cNvPr>
            <p:cNvSpPr/>
            <p:nvPr/>
          </p:nvSpPr>
          <p:spPr bwMode="auto">
            <a:xfrm>
              <a:off x="6875463" y="3763963"/>
              <a:ext cx="307975" cy="1254125"/>
            </a:xfrm>
            <a:custGeom>
              <a:avLst/>
              <a:gdLst>
                <a:gd name="T0" fmla="*/ 19 w 139"/>
                <a:gd name="T1" fmla="*/ 36 h 565"/>
                <a:gd name="T2" fmla="*/ 76 w 139"/>
                <a:gd name="T3" fmla="*/ 0 h 565"/>
                <a:gd name="T4" fmla="*/ 132 w 139"/>
                <a:gd name="T5" fmla="*/ 95 h 565"/>
                <a:gd name="T6" fmla="*/ 135 w 139"/>
                <a:gd name="T7" fmla="*/ 480 h 565"/>
                <a:gd name="T8" fmla="*/ 39 w 139"/>
                <a:gd name="T9" fmla="*/ 534 h 565"/>
                <a:gd name="T10" fmla="*/ 7 w 139"/>
                <a:gd name="T11" fmla="*/ 255 h 565"/>
                <a:gd name="T12" fmla="*/ 19 w 139"/>
                <a:gd name="T13" fmla="*/ 36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65">
                  <a:moveTo>
                    <a:pt x="19" y="36"/>
                  </a:moveTo>
                  <a:cubicBezTo>
                    <a:pt x="29" y="11"/>
                    <a:pt x="48" y="0"/>
                    <a:pt x="76" y="0"/>
                  </a:cubicBezTo>
                  <a:cubicBezTo>
                    <a:pt x="104" y="0"/>
                    <a:pt x="132" y="8"/>
                    <a:pt x="132" y="95"/>
                  </a:cubicBezTo>
                  <a:cubicBezTo>
                    <a:pt x="132" y="183"/>
                    <a:pt x="139" y="394"/>
                    <a:pt x="135" y="480"/>
                  </a:cubicBezTo>
                  <a:cubicBezTo>
                    <a:pt x="132" y="565"/>
                    <a:pt x="65" y="565"/>
                    <a:pt x="39" y="534"/>
                  </a:cubicBezTo>
                  <a:cubicBezTo>
                    <a:pt x="10" y="499"/>
                    <a:pt x="8" y="294"/>
                    <a:pt x="7" y="255"/>
                  </a:cubicBezTo>
                  <a:cubicBezTo>
                    <a:pt x="7" y="215"/>
                    <a:pt x="0" y="80"/>
                    <a:pt x="19" y="3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íṩ1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08D9FA-F96C-46FE-95AC-79489D4FF5ED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ïŝḻ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C5E90F-A73D-4645-B3CE-AB39FC37F0F7}"/>
                </a:ext>
              </a:extLst>
            </p:cNvPr>
            <p:cNvSpPr/>
            <p:nvPr/>
          </p:nvSpPr>
          <p:spPr bwMode="auto">
            <a:xfrm>
              <a:off x="4483100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ís1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57A883-4AA5-4C21-8393-D97A8FE19FE1}"/>
                </a:ext>
              </a:extLst>
            </p:cNvPr>
            <p:cNvSpPr/>
            <p:nvPr/>
          </p:nvSpPr>
          <p:spPr bwMode="auto">
            <a:xfrm>
              <a:off x="4579938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ïşl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1E0B07-F719-4F5B-94FB-1383ABB4ACCE}"/>
                </a:ext>
              </a:extLst>
            </p:cNvPr>
            <p:cNvSpPr/>
            <p:nvPr/>
          </p:nvSpPr>
          <p:spPr bwMode="auto">
            <a:xfrm>
              <a:off x="6948488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ïŝľ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56FB45-88D1-451A-8BE7-36FB8628D1CE}"/>
                </a:ext>
              </a:extLst>
            </p:cNvPr>
            <p:cNvSpPr/>
            <p:nvPr/>
          </p:nvSpPr>
          <p:spPr bwMode="auto">
            <a:xfrm>
              <a:off x="7045325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îṣľï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FE6A78-2994-4F33-9869-04520E5C93C9}"/>
                </a:ext>
              </a:extLst>
            </p:cNvPr>
            <p:cNvSpPr/>
            <p:nvPr/>
          </p:nvSpPr>
          <p:spPr bwMode="auto">
            <a:xfrm>
              <a:off x="5197475" y="5022851"/>
              <a:ext cx="96838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îṣļí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424FD0-4FE4-4B04-9A86-02D2C7DCCD66}"/>
                </a:ext>
              </a:extLst>
            </p:cNvPr>
            <p:cNvSpPr/>
            <p:nvPr/>
          </p:nvSpPr>
          <p:spPr bwMode="auto">
            <a:xfrm>
              <a:off x="5294313" y="5022851"/>
              <a:ext cx="96838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íśḻí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C779C91-4B99-4CEB-9F75-9D111C4169D2}"/>
                </a:ext>
              </a:extLst>
            </p:cNvPr>
            <p:cNvSpPr/>
            <p:nvPr/>
          </p:nvSpPr>
          <p:spPr bwMode="auto">
            <a:xfrm>
              <a:off x="7485063" y="5022851"/>
              <a:ext cx="95250" cy="184150"/>
            </a:xfrm>
            <a:prstGeom prst="rect">
              <a:avLst/>
            </a:pr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iśḻ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8B2501-4B96-423F-92E7-B45E93E6A1F9}"/>
                </a:ext>
              </a:extLst>
            </p:cNvPr>
            <p:cNvSpPr/>
            <p:nvPr/>
          </p:nvSpPr>
          <p:spPr bwMode="auto">
            <a:xfrm>
              <a:off x="7580313" y="5022851"/>
              <a:ext cx="98425" cy="184150"/>
            </a:xfrm>
            <a:prstGeom prst="rect">
              <a:avLst/>
            </a:pr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iṧľi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681DCA-7587-4E7D-9A0C-831F14D69956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íšḷi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56A118-E70A-4B21-9AFE-563C7E5984F5}"/>
                </a:ext>
              </a:extLst>
            </p:cNvPr>
            <p:cNvSpPr/>
            <p:nvPr/>
          </p:nvSpPr>
          <p:spPr bwMode="auto">
            <a:xfrm>
              <a:off x="7405688" y="3044826"/>
              <a:ext cx="241300" cy="738188"/>
            </a:xfrm>
            <a:custGeom>
              <a:avLst/>
              <a:gdLst>
                <a:gd name="T0" fmla="*/ 16 w 109"/>
                <a:gd name="T1" fmla="*/ 332 h 332"/>
                <a:gd name="T2" fmla="*/ 16 w 109"/>
                <a:gd name="T3" fmla="*/ 193 h 332"/>
                <a:gd name="T4" fmla="*/ 47 w 109"/>
                <a:gd name="T5" fmla="*/ 7 h 332"/>
                <a:gd name="T6" fmla="*/ 105 w 109"/>
                <a:gd name="T7" fmla="*/ 84 h 332"/>
                <a:gd name="T8" fmla="*/ 100 w 109"/>
                <a:gd name="T9" fmla="*/ 332 h 332"/>
                <a:gd name="T10" fmla="*/ 16 w 109"/>
                <a:gd name="T11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32">
                  <a:moveTo>
                    <a:pt x="16" y="332"/>
                  </a:moveTo>
                  <a:cubicBezTo>
                    <a:pt x="16" y="332"/>
                    <a:pt x="17" y="264"/>
                    <a:pt x="16" y="193"/>
                  </a:cubicBezTo>
                  <a:cubicBezTo>
                    <a:pt x="15" y="125"/>
                    <a:pt x="0" y="14"/>
                    <a:pt x="47" y="7"/>
                  </a:cubicBezTo>
                  <a:cubicBezTo>
                    <a:pt x="93" y="0"/>
                    <a:pt x="101" y="44"/>
                    <a:pt x="105" y="84"/>
                  </a:cubicBezTo>
                  <a:cubicBezTo>
                    <a:pt x="109" y="123"/>
                    <a:pt x="109" y="228"/>
                    <a:pt x="100" y="332"/>
                  </a:cubicBezTo>
                  <a:lnTo>
                    <a:pt x="16" y="332"/>
                  </a:ln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íṩļ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BFF9AD-F4DB-454B-8310-BA998F546E72}"/>
                </a:ext>
              </a:extLst>
            </p:cNvPr>
            <p:cNvSpPr/>
            <p:nvPr/>
          </p:nvSpPr>
          <p:spPr bwMode="auto">
            <a:xfrm>
              <a:off x="5570538" y="3011488"/>
              <a:ext cx="1162050" cy="1157288"/>
            </a:xfrm>
            <a:custGeom>
              <a:avLst/>
              <a:gdLst>
                <a:gd name="T0" fmla="*/ 476 w 524"/>
                <a:gd name="T1" fmla="*/ 302 h 521"/>
                <a:gd name="T2" fmla="*/ 477 w 524"/>
                <a:gd name="T3" fmla="*/ 131 h 521"/>
                <a:gd name="T4" fmla="*/ 377 w 524"/>
                <a:gd name="T5" fmla="*/ 32 h 521"/>
                <a:gd name="T6" fmla="*/ 368 w 524"/>
                <a:gd name="T7" fmla="*/ 0 h 521"/>
                <a:gd name="T8" fmla="*/ 317 w 524"/>
                <a:gd name="T9" fmla="*/ 1 h 521"/>
                <a:gd name="T10" fmla="*/ 223 w 524"/>
                <a:gd name="T11" fmla="*/ 4 h 521"/>
                <a:gd name="T12" fmla="*/ 223 w 524"/>
                <a:gd name="T13" fmla="*/ 4 h 521"/>
                <a:gd name="T14" fmla="*/ 196 w 524"/>
                <a:gd name="T15" fmla="*/ 5 h 521"/>
                <a:gd name="T16" fmla="*/ 195 w 524"/>
                <a:gd name="T17" fmla="*/ 5 h 521"/>
                <a:gd name="T18" fmla="*/ 140 w 524"/>
                <a:gd name="T19" fmla="*/ 8 h 521"/>
                <a:gd name="T20" fmla="*/ 139 w 524"/>
                <a:gd name="T21" fmla="*/ 8 h 521"/>
                <a:gd name="T22" fmla="*/ 111 w 524"/>
                <a:gd name="T23" fmla="*/ 9 h 521"/>
                <a:gd name="T24" fmla="*/ 111 w 524"/>
                <a:gd name="T25" fmla="*/ 9 h 521"/>
                <a:gd name="T26" fmla="*/ 180 w 524"/>
                <a:gd name="T27" fmla="*/ 34 h 521"/>
                <a:gd name="T28" fmla="*/ 181 w 524"/>
                <a:gd name="T29" fmla="*/ 59 h 521"/>
                <a:gd name="T30" fmla="*/ 36 w 524"/>
                <a:gd name="T31" fmla="*/ 161 h 521"/>
                <a:gd name="T32" fmla="*/ 0 w 524"/>
                <a:gd name="T33" fmla="*/ 293 h 521"/>
                <a:gd name="T34" fmla="*/ 6 w 524"/>
                <a:gd name="T35" fmla="*/ 512 h 521"/>
                <a:gd name="T36" fmla="*/ 474 w 524"/>
                <a:gd name="T37" fmla="*/ 521 h 521"/>
                <a:gd name="T38" fmla="*/ 476 w 524"/>
                <a:gd name="T39" fmla="*/ 302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4" h="521">
                  <a:moveTo>
                    <a:pt x="476" y="302"/>
                  </a:moveTo>
                  <a:cubicBezTo>
                    <a:pt x="476" y="302"/>
                    <a:pt x="524" y="250"/>
                    <a:pt x="477" y="131"/>
                  </a:cubicBezTo>
                  <a:cubicBezTo>
                    <a:pt x="464" y="100"/>
                    <a:pt x="420" y="40"/>
                    <a:pt x="377" y="32"/>
                  </a:cubicBezTo>
                  <a:cubicBezTo>
                    <a:pt x="380" y="20"/>
                    <a:pt x="375" y="7"/>
                    <a:pt x="368" y="0"/>
                  </a:cubicBezTo>
                  <a:cubicBezTo>
                    <a:pt x="351" y="0"/>
                    <a:pt x="334" y="0"/>
                    <a:pt x="317" y="1"/>
                  </a:cubicBezTo>
                  <a:cubicBezTo>
                    <a:pt x="287" y="1"/>
                    <a:pt x="256" y="2"/>
                    <a:pt x="223" y="4"/>
                  </a:cubicBezTo>
                  <a:cubicBezTo>
                    <a:pt x="223" y="4"/>
                    <a:pt x="223" y="4"/>
                    <a:pt x="223" y="4"/>
                  </a:cubicBezTo>
                  <a:cubicBezTo>
                    <a:pt x="214" y="4"/>
                    <a:pt x="205" y="4"/>
                    <a:pt x="196" y="5"/>
                  </a:cubicBezTo>
                  <a:cubicBezTo>
                    <a:pt x="196" y="5"/>
                    <a:pt x="195" y="5"/>
                    <a:pt x="195" y="5"/>
                  </a:cubicBezTo>
                  <a:cubicBezTo>
                    <a:pt x="176" y="6"/>
                    <a:pt x="158" y="7"/>
                    <a:pt x="140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0" y="8"/>
                    <a:pt x="120" y="9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36" y="33"/>
                    <a:pt x="180" y="34"/>
                    <a:pt x="180" y="34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90" y="75"/>
                    <a:pt x="48" y="110"/>
                    <a:pt x="36" y="161"/>
                  </a:cubicBezTo>
                  <a:cubicBezTo>
                    <a:pt x="25" y="213"/>
                    <a:pt x="0" y="293"/>
                    <a:pt x="0" y="293"/>
                  </a:cubicBezTo>
                  <a:cubicBezTo>
                    <a:pt x="6" y="512"/>
                    <a:pt x="6" y="512"/>
                    <a:pt x="6" y="512"/>
                  </a:cubicBezTo>
                  <a:cubicBezTo>
                    <a:pt x="474" y="521"/>
                    <a:pt x="474" y="521"/>
                    <a:pt x="474" y="521"/>
                  </a:cubicBezTo>
                  <a:lnTo>
                    <a:pt x="476" y="302"/>
                  </a:ln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íṥ1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89EF39-40D2-40B8-994A-053ED64AD3E9}"/>
                </a:ext>
              </a:extLst>
            </p:cNvPr>
            <p:cNvSpPr/>
            <p:nvPr/>
          </p:nvSpPr>
          <p:spPr bwMode="auto">
            <a:xfrm>
              <a:off x="4779963" y="3003551"/>
              <a:ext cx="2892425" cy="1438275"/>
            </a:xfrm>
            <a:custGeom>
              <a:avLst/>
              <a:gdLst>
                <a:gd name="T0" fmla="*/ 16 w 1303"/>
                <a:gd name="T1" fmla="*/ 534 h 648"/>
                <a:gd name="T2" fmla="*/ 4 w 1303"/>
                <a:gd name="T3" fmla="*/ 146 h 648"/>
                <a:gd name="T4" fmla="*/ 102 w 1303"/>
                <a:gd name="T5" fmla="*/ 41 h 648"/>
                <a:gd name="T6" fmla="*/ 673 w 1303"/>
                <a:gd name="T7" fmla="*/ 5 h 648"/>
                <a:gd name="T8" fmla="*/ 1233 w 1303"/>
                <a:gd name="T9" fmla="*/ 14 h 648"/>
                <a:gd name="T10" fmla="*/ 1294 w 1303"/>
                <a:gd name="T11" fmla="*/ 75 h 648"/>
                <a:gd name="T12" fmla="*/ 1273 w 1303"/>
                <a:gd name="T13" fmla="*/ 554 h 648"/>
                <a:gd name="T14" fmla="*/ 16 w 1303"/>
                <a:gd name="T15" fmla="*/ 53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3" h="648">
                  <a:moveTo>
                    <a:pt x="16" y="534"/>
                  </a:moveTo>
                  <a:cubicBezTo>
                    <a:pt x="16" y="534"/>
                    <a:pt x="0" y="312"/>
                    <a:pt x="4" y="146"/>
                  </a:cubicBezTo>
                  <a:cubicBezTo>
                    <a:pt x="5" y="91"/>
                    <a:pt x="47" y="46"/>
                    <a:pt x="102" y="41"/>
                  </a:cubicBezTo>
                  <a:cubicBezTo>
                    <a:pt x="234" y="29"/>
                    <a:pt x="481" y="9"/>
                    <a:pt x="673" y="5"/>
                  </a:cubicBezTo>
                  <a:cubicBezTo>
                    <a:pt x="881" y="0"/>
                    <a:pt x="1124" y="9"/>
                    <a:pt x="1233" y="14"/>
                  </a:cubicBezTo>
                  <a:cubicBezTo>
                    <a:pt x="1266" y="16"/>
                    <a:pt x="1292" y="42"/>
                    <a:pt x="1294" y="75"/>
                  </a:cubicBezTo>
                  <a:cubicBezTo>
                    <a:pt x="1298" y="180"/>
                    <a:pt x="1303" y="405"/>
                    <a:pt x="1273" y="554"/>
                  </a:cubicBezTo>
                  <a:cubicBezTo>
                    <a:pt x="1273" y="554"/>
                    <a:pt x="543" y="648"/>
                    <a:pt x="16" y="534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ïṣļï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77BCB44-DFE5-4EC7-8275-340FEC7F761B}"/>
                </a:ext>
              </a:extLst>
            </p:cNvPr>
            <p:cNvSpPr/>
            <p:nvPr/>
          </p:nvSpPr>
          <p:spPr bwMode="auto">
            <a:xfrm>
              <a:off x="4314825" y="3406776"/>
              <a:ext cx="719138" cy="401638"/>
            </a:xfrm>
            <a:custGeom>
              <a:avLst/>
              <a:gdLst>
                <a:gd name="T0" fmla="*/ 57 w 324"/>
                <a:gd name="T1" fmla="*/ 126 h 181"/>
                <a:gd name="T2" fmla="*/ 1 w 324"/>
                <a:gd name="T3" fmla="*/ 50 h 181"/>
                <a:gd name="T4" fmla="*/ 9 w 324"/>
                <a:gd name="T5" fmla="*/ 44 h 181"/>
                <a:gd name="T6" fmla="*/ 35 w 324"/>
                <a:gd name="T7" fmla="*/ 53 h 181"/>
                <a:gd name="T8" fmla="*/ 82 w 324"/>
                <a:gd name="T9" fmla="*/ 33 h 181"/>
                <a:gd name="T10" fmla="*/ 86 w 324"/>
                <a:gd name="T11" fmla="*/ 6 h 181"/>
                <a:gd name="T12" fmla="*/ 95 w 324"/>
                <a:gd name="T13" fmla="*/ 3 h 181"/>
                <a:gd name="T14" fmla="*/ 135 w 324"/>
                <a:gd name="T15" fmla="*/ 72 h 181"/>
                <a:gd name="T16" fmla="*/ 182 w 324"/>
                <a:gd name="T17" fmla="*/ 61 h 181"/>
                <a:gd name="T18" fmla="*/ 293 w 324"/>
                <a:gd name="T19" fmla="*/ 80 h 181"/>
                <a:gd name="T20" fmla="*/ 283 w 324"/>
                <a:gd name="T21" fmla="*/ 163 h 181"/>
                <a:gd name="T22" fmla="*/ 57 w 324"/>
                <a:gd name="T23" fmla="*/ 1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181">
                  <a:moveTo>
                    <a:pt x="57" y="126"/>
                  </a:moveTo>
                  <a:cubicBezTo>
                    <a:pt x="57" y="126"/>
                    <a:pt x="16" y="116"/>
                    <a:pt x="1" y="50"/>
                  </a:cubicBezTo>
                  <a:cubicBezTo>
                    <a:pt x="0" y="46"/>
                    <a:pt x="4" y="42"/>
                    <a:pt x="9" y="44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49" y="36"/>
                    <a:pt x="82" y="33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2"/>
                    <a:pt x="92" y="0"/>
                    <a:pt x="95" y="3"/>
                  </a:cubicBezTo>
                  <a:cubicBezTo>
                    <a:pt x="109" y="14"/>
                    <a:pt x="133" y="40"/>
                    <a:pt x="135" y="72"/>
                  </a:cubicBezTo>
                  <a:cubicBezTo>
                    <a:pt x="135" y="72"/>
                    <a:pt x="154" y="77"/>
                    <a:pt x="182" y="61"/>
                  </a:cubicBezTo>
                  <a:cubicBezTo>
                    <a:pt x="209" y="45"/>
                    <a:pt x="261" y="31"/>
                    <a:pt x="293" y="80"/>
                  </a:cubicBezTo>
                  <a:cubicBezTo>
                    <a:pt x="324" y="129"/>
                    <a:pt x="283" y="163"/>
                    <a:pt x="283" y="163"/>
                  </a:cubicBezTo>
                  <a:cubicBezTo>
                    <a:pt x="283" y="163"/>
                    <a:pt x="98" y="181"/>
                    <a:pt x="57" y="126"/>
                  </a:cubicBez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ïśḻ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CEBD79-179D-4545-81D4-DDD6CDCAD431}"/>
                </a:ext>
              </a:extLst>
            </p:cNvPr>
            <p:cNvSpPr/>
            <p:nvPr/>
          </p:nvSpPr>
          <p:spPr bwMode="auto">
            <a:xfrm>
              <a:off x="4389438" y="3573463"/>
              <a:ext cx="53975" cy="50800"/>
            </a:xfrm>
            <a:custGeom>
              <a:avLst/>
              <a:gdLst>
                <a:gd name="T0" fmla="*/ 0 w 24"/>
                <a:gd name="T1" fmla="*/ 7 h 23"/>
                <a:gd name="T2" fmla="*/ 24 w 24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3">
                  <a:moveTo>
                    <a:pt x="0" y="7"/>
                  </a:moveTo>
                  <a:cubicBezTo>
                    <a:pt x="0" y="7"/>
                    <a:pt x="21" y="23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ïṥ1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882CAD-976B-4D2D-82F3-4108EAC6D171}"/>
                </a:ext>
              </a:extLst>
            </p:cNvPr>
            <p:cNvSpPr/>
            <p:nvPr/>
          </p:nvSpPr>
          <p:spPr bwMode="auto">
            <a:xfrm>
              <a:off x="4510088" y="3532188"/>
              <a:ext cx="58738" cy="50800"/>
            </a:xfrm>
            <a:custGeom>
              <a:avLst/>
              <a:gdLst>
                <a:gd name="T0" fmla="*/ 0 w 27"/>
                <a:gd name="T1" fmla="*/ 6 h 23"/>
                <a:gd name="T2" fmla="*/ 27 w 27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23">
                  <a:moveTo>
                    <a:pt x="0" y="6"/>
                  </a:moveTo>
                  <a:cubicBezTo>
                    <a:pt x="0" y="6"/>
                    <a:pt x="20" y="23"/>
                    <a:pt x="2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isľ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9B1441-5C83-4884-BEE9-8B7D0E60DFC0}"/>
                </a:ext>
              </a:extLst>
            </p:cNvPr>
            <p:cNvSpPr/>
            <p:nvPr/>
          </p:nvSpPr>
          <p:spPr bwMode="auto">
            <a:xfrm>
              <a:off x="4729163" y="3573463"/>
              <a:ext cx="161925" cy="155575"/>
            </a:xfrm>
            <a:custGeom>
              <a:avLst/>
              <a:gdLst>
                <a:gd name="T0" fmla="*/ 73 w 73"/>
                <a:gd name="T1" fmla="*/ 0 h 70"/>
                <a:gd name="T2" fmla="*/ 26 w 73"/>
                <a:gd name="T3" fmla="*/ 52 h 70"/>
                <a:gd name="T4" fmla="*/ 3 w 73"/>
                <a:gd name="T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70">
                  <a:moveTo>
                    <a:pt x="73" y="0"/>
                  </a:moveTo>
                  <a:cubicBezTo>
                    <a:pt x="73" y="0"/>
                    <a:pt x="19" y="0"/>
                    <a:pt x="26" y="52"/>
                  </a:cubicBezTo>
                  <a:cubicBezTo>
                    <a:pt x="26" y="52"/>
                    <a:pt x="0" y="51"/>
                    <a:pt x="3" y="7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ïṩ1í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4A2E32-DCE6-418E-B4F5-9897C65FFBF1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iṧļ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EBEC5F-AF7D-42A7-8C82-ECF25D21FE3B}"/>
                </a:ext>
              </a:extLst>
            </p:cNvPr>
            <p:cNvSpPr/>
            <p:nvPr/>
          </p:nvSpPr>
          <p:spPr bwMode="auto">
            <a:xfrm>
              <a:off x="4154488" y="3752851"/>
              <a:ext cx="307975" cy="1270000"/>
            </a:xfrm>
            <a:custGeom>
              <a:avLst/>
              <a:gdLst>
                <a:gd name="T0" fmla="*/ 19 w 139"/>
                <a:gd name="T1" fmla="*/ 43 h 572"/>
                <a:gd name="T2" fmla="*/ 76 w 139"/>
                <a:gd name="T3" fmla="*/ 0 h 572"/>
                <a:gd name="T4" fmla="*/ 132 w 139"/>
                <a:gd name="T5" fmla="*/ 102 h 572"/>
                <a:gd name="T6" fmla="*/ 135 w 139"/>
                <a:gd name="T7" fmla="*/ 487 h 572"/>
                <a:gd name="T8" fmla="*/ 39 w 139"/>
                <a:gd name="T9" fmla="*/ 541 h 572"/>
                <a:gd name="T10" fmla="*/ 8 w 139"/>
                <a:gd name="T11" fmla="*/ 262 h 572"/>
                <a:gd name="T12" fmla="*/ 19 w 139"/>
                <a:gd name="T13" fmla="*/ 4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72">
                  <a:moveTo>
                    <a:pt x="19" y="43"/>
                  </a:moveTo>
                  <a:cubicBezTo>
                    <a:pt x="29" y="18"/>
                    <a:pt x="48" y="0"/>
                    <a:pt x="76" y="0"/>
                  </a:cubicBezTo>
                  <a:cubicBezTo>
                    <a:pt x="104" y="0"/>
                    <a:pt x="132" y="14"/>
                    <a:pt x="132" y="102"/>
                  </a:cubicBezTo>
                  <a:cubicBezTo>
                    <a:pt x="132" y="190"/>
                    <a:pt x="139" y="401"/>
                    <a:pt x="135" y="487"/>
                  </a:cubicBezTo>
                  <a:cubicBezTo>
                    <a:pt x="132" y="572"/>
                    <a:pt x="65" y="572"/>
                    <a:pt x="39" y="541"/>
                  </a:cubicBezTo>
                  <a:cubicBezTo>
                    <a:pt x="10" y="506"/>
                    <a:pt x="8" y="301"/>
                    <a:pt x="8" y="262"/>
                  </a:cubicBezTo>
                  <a:cubicBezTo>
                    <a:pt x="7" y="222"/>
                    <a:pt x="0" y="87"/>
                    <a:pt x="19" y="43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iṩ1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451E7F-AF4A-4EED-A017-D69F713D33E2}"/>
                </a:ext>
              </a:extLst>
            </p:cNvPr>
            <p:cNvSpPr/>
            <p:nvPr/>
          </p:nvSpPr>
          <p:spPr bwMode="auto">
            <a:xfrm>
              <a:off x="4130675" y="3697288"/>
              <a:ext cx="906463" cy="1325563"/>
            </a:xfrm>
            <a:custGeom>
              <a:avLst/>
              <a:gdLst>
                <a:gd name="T0" fmla="*/ 78 w 409"/>
                <a:gd name="T1" fmla="*/ 19 h 597"/>
                <a:gd name="T2" fmla="*/ 366 w 409"/>
                <a:gd name="T3" fmla="*/ 32 h 597"/>
                <a:gd name="T4" fmla="*/ 358 w 409"/>
                <a:gd name="T5" fmla="*/ 597 h 597"/>
                <a:gd name="T6" fmla="*/ 99 w 409"/>
                <a:gd name="T7" fmla="*/ 597 h 597"/>
                <a:gd name="T8" fmla="*/ 25 w 409"/>
                <a:gd name="T9" fmla="*/ 530 h 597"/>
                <a:gd name="T10" fmla="*/ 16 w 409"/>
                <a:gd name="T11" fmla="*/ 85 h 597"/>
                <a:gd name="T12" fmla="*/ 78 w 409"/>
                <a:gd name="T13" fmla="*/ 1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597">
                  <a:moveTo>
                    <a:pt x="78" y="19"/>
                  </a:moveTo>
                  <a:cubicBezTo>
                    <a:pt x="138" y="8"/>
                    <a:pt x="241" y="0"/>
                    <a:pt x="366" y="32"/>
                  </a:cubicBezTo>
                  <a:cubicBezTo>
                    <a:pt x="366" y="32"/>
                    <a:pt x="409" y="325"/>
                    <a:pt x="358" y="597"/>
                  </a:cubicBezTo>
                  <a:cubicBezTo>
                    <a:pt x="99" y="597"/>
                    <a:pt x="99" y="597"/>
                    <a:pt x="99" y="597"/>
                  </a:cubicBezTo>
                  <a:cubicBezTo>
                    <a:pt x="61" y="597"/>
                    <a:pt x="29" y="568"/>
                    <a:pt x="25" y="530"/>
                  </a:cubicBezTo>
                  <a:cubicBezTo>
                    <a:pt x="14" y="434"/>
                    <a:pt x="0" y="250"/>
                    <a:pt x="16" y="85"/>
                  </a:cubicBezTo>
                  <a:cubicBezTo>
                    <a:pt x="20" y="51"/>
                    <a:pt x="45" y="24"/>
                    <a:pt x="78" y="19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î$ļ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DB1D19-BBA4-4C8E-B1F2-067C9A39C78B}"/>
                </a:ext>
              </a:extLst>
            </p:cNvPr>
            <p:cNvSpPr/>
            <p:nvPr/>
          </p:nvSpPr>
          <p:spPr bwMode="auto">
            <a:xfrm>
              <a:off x="4741863" y="3624263"/>
              <a:ext cx="593725" cy="628650"/>
            </a:xfrm>
            <a:custGeom>
              <a:avLst/>
              <a:gdLst>
                <a:gd name="T0" fmla="*/ 23 w 267"/>
                <a:gd name="T1" fmla="*/ 49 h 283"/>
                <a:gd name="T2" fmla="*/ 198 w 267"/>
                <a:gd name="T3" fmla="*/ 23 h 283"/>
                <a:gd name="T4" fmla="*/ 218 w 267"/>
                <a:gd name="T5" fmla="*/ 5 h 283"/>
                <a:gd name="T6" fmla="*/ 212 w 267"/>
                <a:gd name="T7" fmla="*/ 31 h 283"/>
                <a:gd name="T8" fmla="*/ 267 w 267"/>
                <a:gd name="T9" fmla="*/ 251 h 283"/>
                <a:gd name="T10" fmla="*/ 64 w 267"/>
                <a:gd name="T11" fmla="*/ 263 h 283"/>
                <a:gd name="T12" fmla="*/ 48 w 267"/>
                <a:gd name="T13" fmla="*/ 278 h 283"/>
                <a:gd name="T14" fmla="*/ 52 w 267"/>
                <a:gd name="T15" fmla="*/ 255 h 283"/>
                <a:gd name="T16" fmla="*/ 13 w 267"/>
                <a:gd name="T17" fmla="*/ 61 h 283"/>
                <a:gd name="T18" fmla="*/ 4 w 267"/>
                <a:gd name="T19" fmla="*/ 39 h 283"/>
                <a:gd name="T20" fmla="*/ 23 w 267"/>
                <a:gd name="T21" fmla="*/ 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283">
                  <a:moveTo>
                    <a:pt x="23" y="49"/>
                  </a:moveTo>
                  <a:cubicBezTo>
                    <a:pt x="23" y="49"/>
                    <a:pt x="117" y="12"/>
                    <a:pt x="198" y="23"/>
                  </a:cubicBezTo>
                  <a:cubicBezTo>
                    <a:pt x="198" y="23"/>
                    <a:pt x="211" y="0"/>
                    <a:pt x="218" y="5"/>
                  </a:cubicBezTo>
                  <a:cubicBezTo>
                    <a:pt x="224" y="10"/>
                    <a:pt x="212" y="31"/>
                    <a:pt x="212" y="31"/>
                  </a:cubicBezTo>
                  <a:cubicBezTo>
                    <a:pt x="212" y="31"/>
                    <a:pt x="261" y="101"/>
                    <a:pt x="267" y="251"/>
                  </a:cubicBezTo>
                  <a:cubicBezTo>
                    <a:pt x="267" y="251"/>
                    <a:pt x="193" y="276"/>
                    <a:pt x="64" y="263"/>
                  </a:cubicBezTo>
                  <a:cubicBezTo>
                    <a:pt x="64" y="263"/>
                    <a:pt x="55" y="283"/>
                    <a:pt x="48" y="278"/>
                  </a:cubicBezTo>
                  <a:cubicBezTo>
                    <a:pt x="40" y="272"/>
                    <a:pt x="52" y="255"/>
                    <a:pt x="52" y="255"/>
                  </a:cubicBezTo>
                  <a:cubicBezTo>
                    <a:pt x="52" y="255"/>
                    <a:pt x="9" y="165"/>
                    <a:pt x="13" y="61"/>
                  </a:cubicBezTo>
                  <a:cubicBezTo>
                    <a:pt x="13" y="61"/>
                    <a:pt x="0" y="47"/>
                    <a:pt x="4" y="39"/>
                  </a:cubicBezTo>
                  <a:cubicBezTo>
                    <a:pt x="8" y="32"/>
                    <a:pt x="23" y="49"/>
                    <a:pt x="23" y="49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íṧļï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148C74-0CFF-4831-AB25-B8EC80CC3E18}"/>
                </a:ext>
              </a:extLst>
            </p:cNvPr>
            <p:cNvSpPr/>
            <p:nvPr/>
          </p:nvSpPr>
          <p:spPr bwMode="auto">
            <a:xfrm>
              <a:off x="5035550" y="3933826"/>
              <a:ext cx="49213" cy="47625"/>
            </a:xfrm>
            <a:prstGeom prst="ellipse">
              <a:avLst/>
            </a:pr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íṩḻi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4C4E2E-B8D8-40C5-B011-147BDBBD6651}"/>
                </a:ext>
              </a:extLst>
            </p:cNvPr>
            <p:cNvSpPr/>
            <p:nvPr/>
          </p:nvSpPr>
          <p:spPr bwMode="auto">
            <a:xfrm>
              <a:off x="5070475" y="3797301"/>
              <a:ext cx="82550" cy="144463"/>
            </a:xfrm>
            <a:custGeom>
              <a:avLst/>
              <a:gdLst>
                <a:gd name="T0" fmla="*/ 37 w 37"/>
                <a:gd name="T1" fmla="*/ 0 h 65"/>
                <a:gd name="T2" fmla="*/ 0 w 37"/>
                <a:gd name="T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65">
                  <a:moveTo>
                    <a:pt x="37" y="0"/>
                  </a:moveTo>
                  <a:cubicBezTo>
                    <a:pt x="37" y="0"/>
                    <a:pt x="6" y="31"/>
                    <a:pt x="0" y="65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íṡľî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32EC50-EFBF-4D36-B1F4-8D1C761EADD4}"/>
                </a:ext>
              </a:extLst>
            </p:cNvPr>
            <p:cNvSpPr/>
            <p:nvPr/>
          </p:nvSpPr>
          <p:spPr bwMode="auto">
            <a:xfrm>
              <a:off x="5076825" y="3967163"/>
              <a:ext cx="115888" cy="63500"/>
            </a:xfrm>
            <a:custGeom>
              <a:avLst/>
              <a:gdLst>
                <a:gd name="T0" fmla="*/ 0 w 52"/>
                <a:gd name="T1" fmla="*/ 0 h 29"/>
                <a:gd name="T2" fmla="*/ 52 w 5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29">
                  <a:moveTo>
                    <a:pt x="0" y="0"/>
                  </a:moveTo>
                  <a:cubicBezTo>
                    <a:pt x="0" y="0"/>
                    <a:pt x="25" y="2"/>
                    <a:pt x="52" y="29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iśľ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DE5FE6-B9CA-46DE-A7A7-7B0E2D41DAF4}"/>
                </a:ext>
              </a:extLst>
            </p:cNvPr>
            <p:cNvSpPr/>
            <p:nvPr/>
          </p:nvSpPr>
          <p:spPr bwMode="auto">
            <a:xfrm>
              <a:off x="4886325" y="3862388"/>
              <a:ext cx="158750" cy="90488"/>
            </a:xfrm>
            <a:custGeom>
              <a:avLst/>
              <a:gdLst>
                <a:gd name="T0" fmla="*/ 0 w 71"/>
                <a:gd name="T1" fmla="*/ 0 h 41"/>
                <a:gd name="T2" fmla="*/ 71 w 71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41">
                  <a:moveTo>
                    <a:pt x="0" y="0"/>
                  </a:moveTo>
                  <a:cubicBezTo>
                    <a:pt x="0" y="0"/>
                    <a:pt x="43" y="7"/>
                    <a:pt x="71" y="4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ïSḷ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EDC3BA-3CB3-470F-A717-DA94A9FC6D95}"/>
                </a:ext>
              </a:extLst>
            </p:cNvPr>
            <p:cNvSpPr/>
            <p:nvPr/>
          </p:nvSpPr>
          <p:spPr bwMode="auto">
            <a:xfrm>
              <a:off x="4979988" y="3970338"/>
              <a:ext cx="68263" cy="133350"/>
            </a:xfrm>
            <a:custGeom>
              <a:avLst/>
              <a:gdLst>
                <a:gd name="T0" fmla="*/ 31 w 31"/>
                <a:gd name="T1" fmla="*/ 0 h 60"/>
                <a:gd name="T2" fmla="*/ 0 w 31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60">
                  <a:moveTo>
                    <a:pt x="31" y="0"/>
                  </a:moveTo>
                  <a:cubicBezTo>
                    <a:pt x="31" y="0"/>
                    <a:pt x="3" y="22"/>
                    <a:pt x="0" y="6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išļí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62DEC8B-7ABB-437A-8801-DB5FA69F7DDA}"/>
                </a:ext>
              </a:extLst>
            </p:cNvPr>
            <p:cNvSpPr/>
            <p:nvPr/>
          </p:nvSpPr>
          <p:spPr bwMode="auto">
            <a:xfrm>
              <a:off x="6140450" y="3560763"/>
              <a:ext cx="730250" cy="674688"/>
            </a:xfrm>
            <a:custGeom>
              <a:avLst/>
              <a:gdLst>
                <a:gd name="T0" fmla="*/ 0 w 329"/>
                <a:gd name="T1" fmla="*/ 21 h 304"/>
                <a:gd name="T2" fmla="*/ 288 w 329"/>
                <a:gd name="T3" fmla="*/ 21 h 304"/>
                <a:gd name="T4" fmla="*/ 311 w 329"/>
                <a:gd name="T5" fmla="*/ 3 h 304"/>
                <a:gd name="T6" fmla="*/ 304 w 329"/>
                <a:gd name="T7" fmla="*/ 29 h 304"/>
                <a:gd name="T8" fmla="*/ 308 w 329"/>
                <a:gd name="T9" fmla="*/ 274 h 304"/>
                <a:gd name="T10" fmla="*/ 11 w 329"/>
                <a:gd name="T11" fmla="*/ 278 h 304"/>
                <a:gd name="T12" fmla="*/ 0 w 329"/>
                <a:gd name="T13" fmla="*/ 2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304">
                  <a:moveTo>
                    <a:pt x="0" y="21"/>
                  </a:moveTo>
                  <a:cubicBezTo>
                    <a:pt x="0" y="21"/>
                    <a:pt x="142" y="0"/>
                    <a:pt x="288" y="21"/>
                  </a:cubicBezTo>
                  <a:cubicBezTo>
                    <a:pt x="288" y="21"/>
                    <a:pt x="301" y="0"/>
                    <a:pt x="311" y="3"/>
                  </a:cubicBezTo>
                  <a:cubicBezTo>
                    <a:pt x="320" y="6"/>
                    <a:pt x="304" y="29"/>
                    <a:pt x="304" y="29"/>
                  </a:cubicBezTo>
                  <a:cubicBezTo>
                    <a:pt x="304" y="29"/>
                    <a:pt x="329" y="138"/>
                    <a:pt x="308" y="274"/>
                  </a:cubicBezTo>
                  <a:cubicBezTo>
                    <a:pt x="308" y="274"/>
                    <a:pt x="146" y="304"/>
                    <a:pt x="11" y="278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îsḻí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262F698-BF81-4ACE-80D8-7251E780212F}"/>
                </a:ext>
              </a:extLst>
            </p:cNvPr>
            <p:cNvSpPr/>
            <p:nvPr/>
          </p:nvSpPr>
          <p:spPr bwMode="auto">
            <a:xfrm>
              <a:off x="6726238" y="3638551"/>
              <a:ext cx="104775" cy="541338"/>
            </a:xfrm>
            <a:custGeom>
              <a:avLst/>
              <a:gdLst>
                <a:gd name="T0" fmla="*/ 26 w 47"/>
                <a:gd name="T1" fmla="*/ 1 h 244"/>
                <a:gd name="T2" fmla="*/ 45 w 47"/>
                <a:gd name="T3" fmla="*/ 121 h 244"/>
                <a:gd name="T4" fmla="*/ 38 w 47"/>
                <a:gd name="T5" fmla="*/ 240 h 244"/>
                <a:gd name="T6" fmla="*/ 14 w 47"/>
                <a:gd name="T7" fmla="*/ 244 h 244"/>
                <a:gd name="T8" fmla="*/ 26 w 47"/>
                <a:gd name="T9" fmla="*/ 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44">
                  <a:moveTo>
                    <a:pt x="26" y="1"/>
                  </a:moveTo>
                  <a:cubicBezTo>
                    <a:pt x="40" y="0"/>
                    <a:pt x="42" y="64"/>
                    <a:pt x="45" y="121"/>
                  </a:cubicBezTo>
                  <a:cubicBezTo>
                    <a:pt x="47" y="179"/>
                    <a:pt x="38" y="240"/>
                    <a:pt x="38" y="240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0" y="4"/>
                    <a:pt x="26" y="1"/>
                  </a:cubicBezTo>
                  <a:close/>
                </a:path>
              </a:pathLst>
            </a:custGeom>
            <a:solidFill>
              <a:srgbClr val="C7D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ï$ľ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B37D72-44AE-4954-A67E-F415195B3BBE}"/>
                </a:ext>
              </a:extLst>
            </p:cNvPr>
            <p:cNvSpPr/>
            <p:nvPr/>
          </p:nvSpPr>
          <p:spPr bwMode="auto">
            <a:xfrm>
              <a:off x="6453188" y="3730626"/>
              <a:ext cx="260350" cy="65088"/>
            </a:xfrm>
            <a:custGeom>
              <a:avLst/>
              <a:gdLst>
                <a:gd name="T0" fmla="*/ 0 w 117"/>
                <a:gd name="T1" fmla="*/ 29 h 29"/>
                <a:gd name="T2" fmla="*/ 117 w 117"/>
                <a:gd name="T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29">
                  <a:moveTo>
                    <a:pt x="0" y="29"/>
                  </a:moveTo>
                  <a:cubicBezTo>
                    <a:pt x="0" y="29"/>
                    <a:pt x="45" y="29"/>
                    <a:pt x="117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íšḻí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2DA53A4-ED15-4AE7-8C02-40C3221A5787}"/>
                </a:ext>
              </a:extLst>
            </p:cNvPr>
            <p:cNvSpPr/>
            <p:nvPr/>
          </p:nvSpPr>
          <p:spPr bwMode="auto">
            <a:xfrm>
              <a:off x="6475413" y="3967163"/>
              <a:ext cx="188913" cy="44450"/>
            </a:xfrm>
            <a:custGeom>
              <a:avLst/>
              <a:gdLst>
                <a:gd name="T0" fmla="*/ 0 w 85"/>
                <a:gd name="T1" fmla="*/ 0 h 20"/>
                <a:gd name="T2" fmla="*/ 85 w 85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" h="20">
                  <a:moveTo>
                    <a:pt x="0" y="0"/>
                  </a:moveTo>
                  <a:cubicBezTo>
                    <a:pt x="0" y="0"/>
                    <a:pt x="41" y="17"/>
                    <a:pt x="85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íSľ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EECE9F-05FE-4833-AEBD-1FDB974E06AF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íṣľ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F18236-1378-4D11-BFA1-E09D7DF6930F}"/>
                </a:ext>
              </a:extLst>
            </p:cNvPr>
            <p:cNvSpPr/>
            <p:nvPr/>
          </p:nvSpPr>
          <p:spPr bwMode="auto">
            <a:xfrm>
              <a:off x="4573588" y="4165601"/>
              <a:ext cx="1447800" cy="857250"/>
            </a:xfrm>
            <a:custGeom>
              <a:avLst/>
              <a:gdLst>
                <a:gd name="T0" fmla="*/ 648 w 652"/>
                <a:gd name="T1" fmla="*/ 386 h 386"/>
                <a:gd name="T2" fmla="*/ 78 w 652"/>
                <a:gd name="T3" fmla="*/ 386 h 386"/>
                <a:gd name="T4" fmla="*/ 5 w 652"/>
                <a:gd name="T5" fmla="*/ 294 h 386"/>
                <a:gd name="T6" fmla="*/ 29 w 652"/>
                <a:gd name="T7" fmla="*/ 52 h 386"/>
                <a:gd name="T8" fmla="*/ 301 w 652"/>
                <a:gd name="T9" fmla="*/ 1 h 386"/>
                <a:gd name="T10" fmla="*/ 629 w 652"/>
                <a:gd name="T11" fmla="*/ 49 h 386"/>
                <a:gd name="T12" fmla="*/ 648 w 652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386">
                  <a:moveTo>
                    <a:pt x="648" y="386"/>
                  </a:moveTo>
                  <a:cubicBezTo>
                    <a:pt x="648" y="386"/>
                    <a:pt x="134" y="386"/>
                    <a:pt x="78" y="386"/>
                  </a:cubicBezTo>
                  <a:cubicBezTo>
                    <a:pt x="22" y="386"/>
                    <a:pt x="10" y="355"/>
                    <a:pt x="5" y="294"/>
                  </a:cubicBezTo>
                  <a:cubicBezTo>
                    <a:pt x="0" y="232"/>
                    <a:pt x="0" y="99"/>
                    <a:pt x="29" y="52"/>
                  </a:cubicBezTo>
                  <a:cubicBezTo>
                    <a:pt x="57" y="5"/>
                    <a:pt x="138" y="1"/>
                    <a:pt x="301" y="1"/>
                  </a:cubicBezTo>
                  <a:cubicBezTo>
                    <a:pt x="463" y="1"/>
                    <a:pt x="606" y="0"/>
                    <a:pt x="629" y="49"/>
                  </a:cubicBezTo>
                  <a:cubicBezTo>
                    <a:pt x="652" y="98"/>
                    <a:pt x="648" y="386"/>
                    <a:pt x="648" y="386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ïSľ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7A420C-2736-4BD0-AB33-0D688C9C9583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iṧ1î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47682F4-6F2A-4C30-95C8-8A1816B99356}"/>
                </a:ext>
              </a:extLst>
            </p:cNvPr>
            <p:cNvSpPr/>
            <p:nvPr/>
          </p:nvSpPr>
          <p:spPr bwMode="auto">
            <a:xfrm>
              <a:off x="5910263" y="4165601"/>
              <a:ext cx="1149350" cy="857250"/>
            </a:xfrm>
            <a:custGeom>
              <a:avLst/>
              <a:gdLst>
                <a:gd name="T0" fmla="*/ 518 w 518"/>
                <a:gd name="T1" fmla="*/ 386 h 386"/>
                <a:gd name="T2" fmla="*/ 46 w 518"/>
                <a:gd name="T3" fmla="*/ 386 h 386"/>
                <a:gd name="T4" fmla="*/ 3 w 518"/>
                <a:gd name="T5" fmla="*/ 260 h 386"/>
                <a:gd name="T6" fmla="*/ 4 w 518"/>
                <a:gd name="T7" fmla="*/ 67 h 386"/>
                <a:gd name="T8" fmla="*/ 115 w 518"/>
                <a:gd name="T9" fmla="*/ 5 h 386"/>
                <a:gd name="T10" fmla="*/ 478 w 518"/>
                <a:gd name="T11" fmla="*/ 1 h 386"/>
                <a:gd name="T12" fmla="*/ 518 w 518"/>
                <a:gd name="T13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386">
                  <a:moveTo>
                    <a:pt x="518" y="386"/>
                  </a:moveTo>
                  <a:cubicBezTo>
                    <a:pt x="518" y="386"/>
                    <a:pt x="93" y="386"/>
                    <a:pt x="46" y="386"/>
                  </a:cubicBezTo>
                  <a:cubicBezTo>
                    <a:pt x="14" y="386"/>
                    <a:pt x="3" y="330"/>
                    <a:pt x="3" y="260"/>
                  </a:cubicBezTo>
                  <a:cubicBezTo>
                    <a:pt x="3" y="191"/>
                    <a:pt x="0" y="101"/>
                    <a:pt x="4" y="67"/>
                  </a:cubicBezTo>
                  <a:cubicBezTo>
                    <a:pt x="9" y="34"/>
                    <a:pt x="42" y="11"/>
                    <a:pt x="115" y="5"/>
                  </a:cubicBezTo>
                  <a:cubicBezTo>
                    <a:pt x="189" y="0"/>
                    <a:pt x="478" y="1"/>
                    <a:pt x="478" y="1"/>
                  </a:cubicBezTo>
                  <a:lnTo>
                    <a:pt x="518" y="386"/>
                  </a:ln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i$ľ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240DAB8-10E6-4E77-8425-660782E92214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solidFill>
              <a:srgbClr val="C967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îṥ1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7114B0-24FC-4932-BD8F-21D59581B967}"/>
                </a:ext>
              </a:extLst>
            </p:cNvPr>
            <p:cNvSpPr/>
            <p:nvPr/>
          </p:nvSpPr>
          <p:spPr bwMode="auto">
            <a:xfrm>
              <a:off x="6875463" y="3763963"/>
              <a:ext cx="307975" cy="1254125"/>
            </a:xfrm>
            <a:custGeom>
              <a:avLst/>
              <a:gdLst>
                <a:gd name="T0" fmla="*/ 19 w 139"/>
                <a:gd name="T1" fmla="*/ 36 h 565"/>
                <a:gd name="T2" fmla="*/ 76 w 139"/>
                <a:gd name="T3" fmla="*/ 0 h 565"/>
                <a:gd name="T4" fmla="*/ 132 w 139"/>
                <a:gd name="T5" fmla="*/ 95 h 565"/>
                <a:gd name="T6" fmla="*/ 135 w 139"/>
                <a:gd name="T7" fmla="*/ 480 h 565"/>
                <a:gd name="T8" fmla="*/ 39 w 139"/>
                <a:gd name="T9" fmla="*/ 534 h 565"/>
                <a:gd name="T10" fmla="*/ 7 w 139"/>
                <a:gd name="T11" fmla="*/ 255 h 565"/>
                <a:gd name="T12" fmla="*/ 19 w 139"/>
                <a:gd name="T13" fmla="*/ 36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565">
                  <a:moveTo>
                    <a:pt x="19" y="36"/>
                  </a:moveTo>
                  <a:cubicBezTo>
                    <a:pt x="29" y="11"/>
                    <a:pt x="48" y="0"/>
                    <a:pt x="76" y="0"/>
                  </a:cubicBezTo>
                  <a:cubicBezTo>
                    <a:pt x="104" y="0"/>
                    <a:pt x="132" y="8"/>
                    <a:pt x="132" y="95"/>
                  </a:cubicBezTo>
                  <a:cubicBezTo>
                    <a:pt x="132" y="183"/>
                    <a:pt x="139" y="394"/>
                    <a:pt x="135" y="480"/>
                  </a:cubicBezTo>
                  <a:cubicBezTo>
                    <a:pt x="132" y="565"/>
                    <a:pt x="65" y="565"/>
                    <a:pt x="39" y="534"/>
                  </a:cubicBezTo>
                  <a:cubicBezTo>
                    <a:pt x="10" y="499"/>
                    <a:pt x="8" y="294"/>
                    <a:pt x="7" y="255"/>
                  </a:cubicBezTo>
                  <a:cubicBezTo>
                    <a:pt x="7" y="215"/>
                    <a:pt x="0" y="80"/>
                    <a:pt x="19" y="36"/>
                  </a:cubicBezTo>
                  <a:close/>
                </a:path>
              </a:pathLst>
            </a:custGeom>
            <a:solidFill>
              <a:srgbClr val="B65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ïṩ1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5555021-D72A-47BE-9068-4EF7B5F1C500}"/>
                </a:ext>
              </a:extLst>
            </p:cNvPr>
            <p:cNvSpPr/>
            <p:nvPr/>
          </p:nvSpPr>
          <p:spPr bwMode="auto">
            <a:xfrm>
              <a:off x="6837363" y="3711576"/>
              <a:ext cx="1095375" cy="1311275"/>
            </a:xfrm>
            <a:custGeom>
              <a:avLst/>
              <a:gdLst>
                <a:gd name="T0" fmla="*/ 75 w 494"/>
                <a:gd name="T1" fmla="*/ 18 h 591"/>
                <a:gd name="T2" fmla="*/ 404 w 494"/>
                <a:gd name="T3" fmla="*/ 23 h 591"/>
                <a:gd name="T4" fmla="*/ 462 w 494"/>
                <a:gd name="T5" fmla="*/ 82 h 591"/>
                <a:gd name="T6" fmla="*/ 471 w 494"/>
                <a:gd name="T7" fmla="*/ 524 h 591"/>
                <a:gd name="T8" fmla="*/ 395 w 494"/>
                <a:gd name="T9" fmla="*/ 591 h 591"/>
                <a:gd name="T10" fmla="*/ 88 w 494"/>
                <a:gd name="T11" fmla="*/ 591 h 591"/>
                <a:gd name="T12" fmla="*/ 28 w 494"/>
                <a:gd name="T13" fmla="*/ 538 h 591"/>
                <a:gd name="T14" fmla="*/ 18 w 494"/>
                <a:gd name="T15" fmla="*/ 76 h 591"/>
                <a:gd name="T16" fmla="*/ 75 w 494"/>
                <a:gd name="T17" fmla="*/ 1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591">
                  <a:moveTo>
                    <a:pt x="75" y="18"/>
                  </a:moveTo>
                  <a:cubicBezTo>
                    <a:pt x="145" y="10"/>
                    <a:pt x="277" y="0"/>
                    <a:pt x="404" y="23"/>
                  </a:cubicBezTo>
                  <a:cubicBezTo>
                    <a:pt x="435" y="28"/>
                    <a:pt x="458" y="52"/>
                    <a:pt x="462" y="82"/>
                  </a:cubicBezTo>
                  <a:cubicBezTo>
                    <a:pt x="475" y="165"/>
                    <a:pt x="494" y="342"/>
                    <a:pt x="471" y="524"/>
                  </a:cubicBezTo>
                  <a:cubicBezTo>
                    <a:pt x="466" y="562"/>
                    <a:pt x="433" y="591"/>
                    <a:pt x="395" y="591"/>
                  </a:cubicBezTo>
                  <a:cubicBezTo>
                    <a:pt x="88" y="591"/>
                    <a:pt x="88" y="591"/>
                    <a:pt x="88" y="591"/>
                  </a:cubicBezTo>
                  <a:cubicBezTo>
                    <a:pt x="57" y="591"/>
                    <a:pt x="31" y="568"/>
                    <a:pt x="28" y="538"/>
                  </a:cubicBezTo>
                  <a:cubicBezTo>
                    <a:pt x="17" y="446"/>
                    <a:pt x="0" y="251"/>
                    <a:pt x="18" y="76"/>
                  </a:cubicBezTo>
                  <a:cubicBezTo>
                    <a:pt x="21" y="46"/>
                    <a:pt x="45" y="22"/>
                    <a:pt x="75" y="18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iṧl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46DBE5-9444-43C4-8D62-229343FC7E68}"/>
                </a:ext>
              </a:extLst>
            </p:cNvPr>
            <p:cNvSpPr/>
            <p:nvPr/>
          </p:nvSpPr>
          <p:spPr bwMode="auto">
            <a:xfrm>
              <a:off x="4846638" y="3527426"/>
              <a:ext cx="204788" cy="447675"/>
            </a:xfrm>
            <a:custGeom>
              <a:avLst/>
              <a:gdLst>
                <a:gd name="T0" fmla="*/ 56 w 92"/>
                <a:gd name="T1" fmla="*/ 31 h 202"/>
                <a:gd name="T2" fmla="*/ 50 w 92"/>
                <a:gd name="T3" fmla="*/ 88 h 202"/>
                <a:gd name="T4" fmla="*/ 5 w 92"/>
                <a:gd name="T5" fmla="*/ 165 h 202"/>
                <a:gd name="T6" fmla="*/ 28 w 92"/>
                <a:gd name="T7" fmla="*/ 188 h 202"/>
                <a:gd name="T8" fmla="*/ 60 w 92"/>
                <a:gd name="T9" fmla="*/ 112 h 202"/>
                <a:gd name="T10" fmla="*/ 79 w 92"/>
                <a:gd name="T11" fmla="*/ 30 h 202"/>
                <a:gd name="T12" fmla="*/ 30 w 92"/>
                <a:gd name="T13" fmla="*/ 2 h 202"/>
                <a:gd name="T14" fmla="*/ 56 w 92"/>
                <a:gd name="T15" fmla="*/ 3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202">
                  <a:moveTo>
                    <a:pt x="56" y="31"/>
                  </a:moveTo>
                  <a:cubicBezTo>
                    <a:pt x="56" y="31"/>
                    <a:pt x="72" y="63"/>
                    <a:pt x="50" y="88"/>
                  </a:cubicBezTo>
                  <a:cubicBezTo>
                    <a:pt x="37" y="103"/>
                    <a:pt x="11" y="134"/>
                    <a:pt x="5" y="165"/>
                  </a:cubicBezTo>
                  <a:cubicBezTo>
                    <a:pt x="0" y="188"/>
                    <a:pt x="15" y="202"/>
                    <a:pt x="28" y="188"/>
                  </a:cubicBezTo>
                  <a:cubicBezTo>
                    <a:pt x="41" y="174"/>
                    <a:pt x="46" y="134"/>
                    <a:pt x="60" y="112"/>
                  </a:cubicBezTo>
                  <a:cubicBezTo>
                    <a:pt x="76" y="87"/>
                    <a:pt x="92" y="56"/>
                    <a:pt x="79" y="30"/>
                  </a:cubicBezTo>
                  <a:cubicBezTo>
                    <a:pt x="64" y="0"/>
                    <a:pt x="30" y="2"/>
                    <a:pt x="30" y="2"/>
                  </a:cubicBezTo>
                  <a:cubicBezTo>
                    <a:pt x="30" y="2"/>
                    <a:pt x="46" y="13"/>
                    <a:pt x="56" y="31"/>
                  </a:cubicBez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îsḷ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668168D-F386-475B-B7E6-B2637651F554}"/>
                </a:ext>
              </a:extLst>
            </p:cNvPr>
            <p:cNvSpPr/>
            <p:nvPr/>
          </p:nvSpPr>
          <p:spPr bwMode="auto">
            <a:xfrm>
              <a:off x="4970463" y="3595688"/>
              <a:ext cx="0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îṥļ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52BB5D-3CE0-4103-8177-DA60B8586048}"/>
                </a:ext>
              </a:extLst>
            </p:cNvPr>
            <p:cNvSpPr/>
            <p:nvPr/>
          </p:nvSpPr>
          <p:spPr bwMode="auto">
            <a:xfrm>
              <a:off x="4846638" y="3527426"/>
              <a:ext cx="204788" cy="447675"/>
            </a:xfrm>
            <a:custGeom>
              <a:avLst/>
              <a:gdLst>
                <a:gd name="T0" fmla="*/ 50 w 92"/>
                <a:gd name="T1" fmla="*/ 88 h 202"/>
                <a:gd name="T2" fmla="*/ 5 w 92"/>
                <a:gd name="T3" fmla="*/ 165 h 202"/>
                <a:gd name="T4" fmla="*/ 28 w 92"/>
                <a:gd name="T5" fmla="*/ 188 h 202"/>
                <a:gd name="T6" fmla="*/ 60 w 92"/>
                <a:gd name="T7" fmla="*/ 112 h 202"/>
                <a:gd name="T8" fmla="*/ 79 w 92"/>
                <a:gd name="T9" fmla="*/ 30 h 202"/>
                <a:gd name="T10" fmla="*/ 30 w 92"/>
                <a:gd name="T11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02">
                  <a:moveTo>
                    <a:pt x="50" y="88"/>
                  </a:moveTo>
                  <a:cubicBezTo>
                    <a:pt x="37" y="103"/>
                    <a:pt x="11" y="134"/>
                    <a:pt x="5" y="165"/>
                  </a:cubicBezTo>
                  <a:cubicBezTo>
                    <a:pt x="0" y="188"/>
                    <a:pt x="15" y="202"/>
                    <a:pt x="28" y="188"/>
                  </a:cubicBezTo>
                  <a:cubicBezTo>
                    <a:pt x="41" y="174"/>
                    <a:pt x="46" y="134"/>
                    <a:pt x="60" y="112"/>
                  </a:cubicBezTo>
                  <a:cubicBezTo>
                    <a:pt x="76" y="87"/>
                    <a:pt x="92" y="56"/>
                    <a:pt x="79" y="30"/>
                  </a:cubicBezTo>
                  <a:cubicBezTo>
                    <a:pt x="64" y="0"/>
                    <a:pt x="30" y="2"/>
                    <a:pt x="30" y="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íṥl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D92C57-11F5-4DE7-ABB9-E10F5EA9DF7F}"/>
                </a:ext>
              </a:extLst>
            </p:cNvPr>
            <p:cNvSpPr/>
            <p:nvPr/>
          </p:nvSpPr>
          <p:spPr bwMode="auto">
            <a:xfrm>
              <a:off x="4613275" y="3662363"/>
              <a:ext cx="98425" cy="277813"/>
            </a:xfrm>
            <a:custGeom>
              <a:avLst/>
              <a:gdLst>
                <a:gd name="T0" fmla="*/ 0 w 44"/>
                <a:gd name="T1" fmla="*/ 4 h 125"/>
                <a:gd name="T2" fmla="*/ 10 w 44"/>
                <a:gd name="T3" fmla="*/ 75 h 125"/>
                <a:gd name="T4" fmla="*/ 17 w 44"/>
                <a:gd name="T5" fmla="*/ 120 h 125"/>
                <a:gd name="T6" fmla="*/ 41 w 44"/>
                <a:gd name="T7" fmla="*/ 66 h 125"/>
                <a:gd name="T8" fmla="*/ 35 w 44"/>
                <a:gd name="T9" fmla="*/ 0 h 125"/>
                <a:gd name="T10" fmla="*/ 0 w 44"/>
                <a:gd name="T11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25">
                  <a:moveTo>
                    <a:pt x="0" y="4"/>
                  </a:moveTo>
                  <a:cubicBezTo>
                    <a:pt x="0" y="4"/>
                    <a:pt x="12" y="47"/>
                    <a:pt x="10" y="75"/>
                  </a:cubicBezTo>
                  <a:cubicBezTo>
                    <a:pt x="9" y="103"/>
                    <a:pt x="4" y="115"/>
                    <a:pt x="17" y="120"/>
                  </a:cubicBezTo>
                  <a:cubicBezTo>
                    <a:pt x="30" y="125"/>
                    <a:pt x="38" y="96"/>
                    <a:pt x="41" y="66"/>
                  </a:cubicBezTo>
                  <a:cubicBezTo>
                    <a:pt x="44" y="35"/>
                    <a:pt x="35" y="0"/>
                    <a:pt x="35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išḷ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97094E5-F7AD-4C06-B8C7-92736DE66F66}"/>
                </a:ext>
              </a:extLst>
            </p:cNvPr>
            <p:cNvSpPr/>
            <p:nvPr/>
          </p:nvSpPr>
          <p:spPr bwMode="auto">
            <a:xfrm>
              <a:off x="4613275" y="3671888"/>
              <a:ext cx="93663" cy="268288"/>
            </a:xfrm>
            <a:custGeom>
              <a:avLst/>
              <a:gdLst>
                <a:gd name="T0" fmla="*/ 0 w 42"/>
                <a:gd name="T1" fmla="*/ 0 h 121"/>
                <a:gd name="T2" fmla="*/ 10 w 42"/>
                <a:gd name="T3" fmla="*/ 71 h 121"/>
                <a:gd name="T4" fmla="*/ 17 w 42"/>
                <a:gd name="T5" fmla="*/ 116 h 121"/>
                <a:gd name="T6" fmla="*/ 41 w 42"/>
                <a:gd name="T7" fmla="*/ 62 h 121"/>
                <a:gd name="T8" fmla="*/ 39 w 42"/>
                <a:gd name="T9" fmla="*/ 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1">
                  <a:moveTo>
                    <a:pt x="0" y="0"/>
                  </a:moveTo>
                  <a:cubicBezTo>
                    <a:pt x="0" y="0"/>
                    <a:pt x="12" y="43"/>
                    <a:pt x="10" y="71"/>
                  </a:cubicBezTo>
                  <a:cubicBezTo>
                    <a:pt x="9" y="99"/>
                    <a:pt x="4" y="111"/>
                    <a:pt x="17" y="116"/>
                  </a:cubicBezTo>
                  <a:cubicBezTo>
                    <a:pt x="30" y="121"/>
                    <a:pt x="38" y="92"/>
                    <a:pt x="41" y="62"/>
                  </a:cubicBezTo>
                  <a:cubicBezTo>
                    <a:pt x="42" y="47"/>
                    <a:pt x="41" y="32"/>
                    <a:pt x="39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ïśļ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926FA71-3FB9-45F0-A3DD-891FD49C6AB6}"/>
                </a:ext>
              </a:extLst>
            </p:cNvPr>
            <p:cNvSpPr/>
            <p:nvPr/>
          </p:nvSpPr>
          <p:spPr bwMode="auto">
            <a:xfrm>
              <a:off x="4318000" y="3644901"/>
              <a:ext cx="258763" cy="119063"/>
            </a:xfrm>
            <a:custGeom>
              <a:avLst/>
              <a:gdLst>
                <a:gd name="T0" fmla="*/ 7 w 116"/>
                <a:gd name="T1" fmla="*/ 39 h 54"/>
                <a:gd name="T2" fmla="*/ 112 w 116"/>
                <a:gd name="T3" fmla="*/ 40 h 54"/>
                <a:gd name="T4" fmla="*/ 105 w 116"/>
                <a:gd name="T5" fmla="*/ 25 h 54"/>
                <a:gd name="T6" fmla="*/ 61 w 116"/>
                <a:gd name="T7" fmla="*/ 17 h 54"/>
                <a:gd name="T8" fmla="*/ 7 w 116"/>
                <a:gd name="T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4">
                  <a:moveTo>
                    <a:pt x="7" y="39"/>
                  </a:moveTo>
                  <a:cubicBezTo>
                    <a:pt x="9" y="54"/>
                    <a:pt x="72" y="32"/>
                    <a:pt x="112" y="40"/>
                  </a:cubicBezTo>
                  <a:cubicBezTo>
                    <a:pt x="112" y="40"/>
                    <a:pt x="116" y="31"/>
                    <a:pt x="105" y="25"/>
                  </a:cubicBezTo>
                  <a:cubicBezTo>
                    <a:pt x="94" y="19"/>
                    <a:pt x="72" y="22"/>
                    <a:pt x="61" y="17"/>
                  </a:cubicBezTo>
                  <a:cubicBezTo>
                    <a:pt x="49" y="13"/>
                    <a:pt x="0" y="0"/>
                    <a:pt x="7" y="39"/>
                  </a:cubicBezTo>
                  <a:close/>
                </a:path>
              </a:pathLst>
            </a:cu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iSl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6B701AF-5288-4082-BF57-081A23961681}"/>
                </a:ext>
              </a:extLst>
            </p:cNvPr>
            <p:cNvSpPr/>
            <p:nvPr/>
          </p:nvSpPr>
          <p:spPr bwMode="auto">
            <a:xfrm>
              <a:off x="4333875" y="3651251"/>
              <a:ext cx="242888" cy="82550"/>
            </a:xfrm>
            <a:custGeom>
              <a:avLst/>
              <a:gdLst>
                <a:gd name="T0" fmla="*/ 105 w 109"/>
                <a:gd name="T1" fmla="*/ 37 h 37"/>
                <a:gd name="T2" fmla="*/ 98 w 109"/>
                <a:gd name="T3" fmla="*/ 22 h 37"/>
                <a:gd name="T4" fmla="*/ 54 w 109"/>
                <a:gd name="T5" fmla="*/ 14 h 37"/>
                <a:gd name="T6" fmla="*/ 0 w 109"/>
                <a:gd name="T7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7">
                  <a:moveTo>
                    <a:pt x="105" y="37"/>
                  </a:moveTo>
                  <a:cubicBezTo>
                    <a:pt x="105" y="37"/>
                    <a:pt x="109" y="28"/>
                    <a:pt x="98" y="22"/>
                  </a:cubicBezTo>
                  <a:cubicBezTo>
                    <a:pt x="87" y="16"/>
                    <a:pt x="65" y="19"/>
                    <a:pt x="54" y="14"/>
                  </a:cubicBezTo>
                  <a:cubicBezTo>
                    <a:pt x="44" y="10"/>
                    <a:pt x="5" y="0"/>
                    <a:pt x="0" y="2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íṧľ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9FE5E1E-042C-45CA-9A76-C2D963855BC8}"/>
                </a:ext>
              </a:extLst>
            </p:cNvPr>
            <p:cNvSpPr/>
            <p:nvPr/>
          </p:nvSpPr>
          <p:spPr bwMode="auto">
            <a:xfrm>
              <a:off x="5338763" y="2816226"/>
              <a:ext cx="180975" cy="373063"/>
            </a:xfrm>
            <a:custGeom>
              <a:avLst/>
              <a:gdLst>
                <a:gd name="T0" fmla="*/ 81 w 81"/>
                <a:gd name="T1" fmla="*/ 168 h 168"/>
                <a:gd name="T2" fmla="*/ 8 w 81"/>
                <a:gd name="T3" fmla="*/ 168 h 168"/>
                <a:gd name="T4" fmla="*/ 0 w 81"/>
                <a:gd name="T5" fmla="*/ 160 h 168"/>
                <a:gd name="T6" fmla="*/ 0 w 81"/>
                <a:gd name="T7" fmla="*/ 8 h 168"/>
                <a:gd name="T8" fmla="*/ 8 w 81"/>
                <a:gd name="T9" fmla="*/ 0 h 168"/>
                <a:gd name="T10" fmla="*/ 81 w 81"/>
                <a:gd name="T11" fmla="*/ 0 h 168"/>
                <a:gd name="T12" fmla="*/ 81 w 81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8">
                  <a:moveTo>
                    <a:pt x="81" y="168"/>
                  </a:move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1" y="168"/>
                  </a:lnTo>
                  <a:close/>
                </a:path>
              </a:pathLst>
            </a:cu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íṣľ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1AA0A11-500F-4CDB-A990-942CD1CA809D}"/>
                </a:ext>
              </a:extLst>
            </p:cNvPr>
            <p:cNvSpPr/>
            <p:nvPr/>
          </p:nvSpPr>
          <p:spPr bwMode="auto">
            <a:xfrm>
              <a:off x="5519738" y="2816226"/>
              <a:ext cx="23813" cy="373063"/>
            </a:xfrm>
            <a:custGeom>
              <a:avLst/>
              <a:gdLst>
                <a:gd name="T0" fmla="*/ 0 w 11"/>
                <a:gd name="T1" fmla="*/ 168 h 168"/>
                <a:gd name="T2" fmla="*/ 3 w 11"/>
                <a:gd name="T3" fmla="*/ 168 h 168"/>
                <a:gd name="T4" fmla="*/ 11 w 11"/>
                <a:gd name="T5" fmla="*/ 160 h 168"/>
                <a:gd name="T6" fmla="*/ 11 w 11"/>
                <a:gd name="T7" fmla="*/ 8 h 168"/>
                <a:gd name="T8" fmla="*/ 3 w 11"/>
                <a:gd name="T9" fmla="*/ 0 h 168"/>
                <a:gd name="T10" fmla="*/ 0 w 11"/>
                <a:gd name="T11" fmla="*/ 0 h 168"/>
                <a:gd name="T12" fmla="*/ 0 w 11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8">
                  <a:moveTo>
                    <a:pt x="0" y="168"/>
                  </a:moveTo>
                  <a:cubicBezTo>
                    <a:pt x="3" y="168"/>
                    <a:pt x="3" y="168"/>
                    <a:pt x="3" y="168"/>
                  </a:cubicBezTo>
                  <a:cubicBezTo>
                    <a:pt x="8" y="168"/>
                    <a:pt x="11" y="164"/>
                    <a:pt x="11" y="160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4"/>
                    <a:pt x="8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393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íṧlî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1497BC-788B-4F52-908B-18B819797582}"/>
                </a:ext>
              </a:extLst>
            </p:cNvPr>
            <p:cNvSpPr/>
            <p:nvPr/>
          </p:nvSpPr>
          <p:spPr bwMode="auto">
            <a:xfrm>
              <a:off x="5283200" y="3027363"/>
              <a:ext cx="211138" cy="290513"/>
            </a:xfrm>
            <a:custGeom>
              <a:avLst/>
              <a:gdLst>
                <a:gd name="T0" fmla="*/ 87 w 95"/>
                <a:gd name="T1" fmla="*/ 42 h 131"/>
                <a:gd name="T2" fmla="*/ 73 w 95"/>
                <a:gd name="T3" fmla="*/ 51 h 131"/>
                <a:gd name="T4" fmla="*/ 74 w 95"/>
                <a:gd name="T5" fmla="*/ 18 h 131"/>
                <a:gd name="T6" fmla="*/ 59 w 95"/>
                <a:gd name="T7" fmla="*/ 36 h 131"/>
                <a:gd name="T8" fmla="*/ 59 w 95"/>
                <a:gd name="T9" fmla="*/ 9 h 131"/>
                <a:gd name="T10" fmla="*/ 44 w 95"/>
                <a:gd name="T11" fmla="*/ 25 h 131"/>
                <a:gd name="T12" fmla="*/ 43 w 95"/>
                <a:gd name="T13" fmla="*/ 2 h 131"/>
                <a:gd name="T14" fmla="*/ 0 w 95"/>
                <a:gd name="T15" fmla="*/ 104 h 131"/>
                <a:gd name="T16" fmla="*/ 0 w 95"/>
                <a:gd name="T17" fmla="*/ 104 h 131"/>
                <a:gd name="T18" fmla="*/ 0 w 95"/>
                <a:gd name="T19" fmla="*/ 104 h 131"/>
                <a:gd name="T20" fmla="*/ 31 w 95"/>
                <a:gd name="T21" fmla="*/ 131 h 131"/>
                <a:gd name="T22" fmla="*/ 61 w 95"/>
                <a:gd name="T23" fmla="*/ 117 h 131"/>
                <a:gd name="T24" fmla="*/ 87 w 95"/>
                <a:gd name="T25" fmla="*/ 4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31">
                  <a:moveTo>
                    <a:pt x="87" y="42"/>
                  </a:moveTo>
                  <a:cubicBezTo>
                    <a:pt x="82" y="38"/>
                    <a:pt x="73" y="51"/>
                    <a:pt x="73" y="51"/>
                  </a:cubicBezTo>
                  <a:cubicBezTo>
                    <a:pt x="73" y="51"/>
                    <a:pt x="80" y="22"/>
                    <a:pt x="74" y="18"/>
                  </a:cubicBezTo>
                  <a:cubicBezTo>
                    <a:pt x="68" y="15"/>
                    <a:pt x="59" y="36"/>
                    <a:pt x="59" y="36"/>
                  </a:cubicBezTo>
                  <a:cubicBezTo>
                    <a:pt x="59" y="36"/>
                    <a:pt x="65" y="13"/>
                    <a:pt x="59" y="9"/>
                  </a:cubicBezTo>
                  <a:cubicBezTo>
                    <a:pt x="53" y="5"/>
                    <a:pt x="44" y="25"/>
                    <a:pt x="44" y="25"/>
                  </a:cubicBezTo>
                  <a:cubicBezTo>
                    <a:pt x="44" y="25"/>
                    <a:pt x="51" y="3"/>
                    <a:pt x="43" y="2"/>
                  </a:cubicBezTo>
                  <a:cubicBezTo>
                    <a:pt x="33" y="0"/>
                    <a:pt x="8" y="53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61" y="117"/>
                    <a:pt x="95" y="47"/>
                    <a:pt x="87" y="42"/>
                  </a:cubicBez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ïsļ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F7C31B-9418-4412-AACE-5D803D9D9C46}"/>
                </a:ext>
              </a:extLst>
            </p:cNvPr>
            <p:cNvSpPr/>
            <p:nvPr/>
          </p:nvSpPr>
          <p:spPr bwMode="auto">
            <a:xfrm>
              <a:off x="5353050" y="3082926"/>
              <a:ext cx="28575" cy="88900"/>
            </a:xfrm>
            <a:custGeom>
              <a:avLst/>
              <a:gdLst>
                <a:gd name="T0" fmla="*/ 13 w 13"/>
                <a:gd name="T1" fmla="*/ 0 h 40"/>
                <a:gd name="T2" fmla="*/ 0 w 13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40">
                  <a:moveTo>
                    <a:pt x="13" y="0"/>
                  </a:moveTo>
                  <a:cubicBezTo>
                    <a:pt x="13" y="0"/>
                    <a:pt x="5" y="23"/>
                    <a:pt x="0" y="4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íS1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95AAA3-C76D-46AA-B40D-3E75C75FC17E}"/>
                </a:ext>
              </a:extLst>
            </p:cNvPr>
            <p:cNvSpPr/>
            <p:nvPr/>
          </p:nvSpPr>
          <p:spPr bwMode="auto">
            <a:xfrm>
              <a:off x="5392738" y="3108326"/>
              <a:ext cx="22225" cy="73025"/>
            </a:xfrm>
            <a:custGeom>
              <a:avLst/>
              <a:gdLst>
                <a:gd name="T0" fmla="*/ 10 w 10"/>
                <a:gd name="T1" fmla="*/ 0 h 33"/>
                <a:gd name="T2" fmla="*/ 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10" y="0"/>
                  </a:moveTo>
                  <a:cubicBezTo>
                    <a:pt x="10" y="0"/>
                    <a:pt x="3" y="19"/>
                    <a:pt x="0" y="3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îŝl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5DA94F-3810-41A6-A581-F3F3550926EE}"/>
                </a:ext>
              </a:extLst>
            </p:cNvPr>
            <p:cNvSpPr/>
            <p:nvPr/>
          </p:nvSpPr>
          <p:spPr bwMode="auto">
            <a:xfrm>
              <a:off x="5427663" y="3141663"/>
              <a:ext cx="19050" cy="47625"/>
            </a:xfrm>
            <a:custGeom>
              <a:avLst/>
              <a:gdLst>
                <a:gd name="T0" fmla="*/ 8 w 8"/>
                <a:gd name="T1" fmla="*/ 0 h 22"/>
                <a:gd name="T2" fmla="*/ 0 w 8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22">
                  <a:moveTo>
                    <a:pt x="8" y="0"/>
                  </a:moveTo>
                  <a:cubicBezTo>
                    <a:pt x="8" y="0"/>
                    <a:pt x="4" y="12"/>
                    <a:pt x="0" y="2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išļ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78D411-CCD1-48E6-A6CB-2EA029A20C52}"/>
                </a:ext>
              </a:extLst>
            </p:cNvPr>
            <p:cNvSpPr/>
            <p:nvPr/>
          </p:nvSpPr>
          <p:spPr bwMode="auto">
            <a:xfrm>
              <a:off x="5286375" y="3027363"/>
              <a:ext cx="201613" cy="212725"/>
            </a:xfrm>
            <a:custGeom>
              <a:avLst/>
              <a:gdLst>
                <a:gd name="T0" fmla="*/ 72 w 91"/>
                <a:gd name="T1" fmla="*/ 92 h 96"/>
                <a:gd name="T2" fmla="*/ 86 w 91"/>
                <a:gd name="T3" fmla="*/ 42 h 96"/>
                <a:gd name="T4" fmla="*/ 72 w 91"/>
                <a:gd name="T5" fmla="*/ 51 h 96"/>
                <a:gd name="T6" fmla="*/ 73 w 91"/>
                <a:gd name="T7" fmla="*/ 18 h 96"/>
                <a:gd name="T8" fmla="*/ 58 w 91"/>
                <a:gd name="T9" fmla="*/ 36 h 96"/>
                <a:gd name="T10" fmla="*/ 58 w 91"/>
                <a:gd name="T11" fmla="*/ 9 h 96"/>
                <a:gd name="T12" fmla="*/ 43 w 91"/>
                <a:gd name="T13" fmla="*/ 25 h 96"/>
                <a:gd name="T14" fmla="*/ 42 w 91"/>
                <a:gd name="T15" fmla="*/ 2 h 96"/>
                <a:gd name="T16" fmla="*/ 0 w 91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6">
                  <a:moveTo>
                    <a:pt x="72" y="92"/>
                  </a:moveTo>
                  <a:cubicBezTo>
                    <a:pt x="81" y="72"/>
                    <a:pt x="91" y="45"/>
                    <a:pt x="86" y="42"/>
                  </a:cubicBezTo>
                  <a:cubicBezTo>
                    <a:pt x="81" y="38"/>
                    <a:pt x="72" y="51"/>
                    <a:pt x="72" y="51"/>
                  </a:cubicBezTo>
                  <a:cubicBezTo>
                    <a:pt x="72" y="51"/>
                    <a:pt x="79" y="22"/>
                    <a:pt x="73" y="18"/>
                  </a:cubicBezTo>
                  <a:cubicBezTo>
                    <a:pt x="67" y="15"/>
                    <a:pt x="58" y="36"/>
                    <a:pt x="58" y="36"/>
                  </a:cubicBezTo>
                  <a:cubicBezTo>
                    <a:pt x="58" y="36"/>
                    <a:pt x="64" y="13"/>
                    <a:pt x="58" y="9"/>
                  </a:cubicBezTo>
                  <a:cubicBezTo>
                    <a:pt x="52" y="5"/>
                    <a:pt x="43" y="25"/>
                    <a:pt x="43" y="25"/>
                  </a:cubicBezTo>
                  <a:cubicBezTo>
                    <a:pt x="43" y="25"/>
                    <a:pt x="50" y="3"/>
                    <a:pt x="42" y="2"/>
                  </a:cubicBezTo>
                  <a:cubicBezTo>
                    <a:pt x="33" y="0"/>
                    <a:pt x="9" y="47"/>
                    <a:pt x="0" y="96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iṣḷ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617884E-E5DB-473F-9E78-F9E40A9552EE}"/>
                </a:ext>
              </a:extLst>
            </p:cNvPr>
            <p:cNvSpPr/>
            <p:nvPr/>
          </p:nvSpPr>
          <p:spPr bwMode="auto">
            <a:xfrm>
              <a:off x="5186363" y="3100388"/>
              <a:ext cx="1200150" cy="911225"/>
            </a:xfrm>
            <a:custGeom>
              <a:avLst/>
              <a:gdLst>
                <a:gd name="T0" fmla="*/ 474 w 541"/>
                <a:gd name="T1" fmla="*/ 0 h 410"/>
                <a:gd name="T2" fmla="*/ 454 w 541"/>
                <a:gd name="T3" fmla="*/ 1 h 410"/>
                <a:gd name="T4" fmla="*/ 454 w 541"/>
                <a:gd name="T5" fmla="*/ 1 h 410"/>
                <a:gd name="T6" fmla="*/ 390 w 541"/>
                <a:gd name="T7" fmla="*/ 60 h 410"/>
                <a:gd name="T8" fmla="*/ 303 w 541"/>
                <a:gd name="T9" fmla="*/ 40 h 410"/>
                <a:gd name="T10" fmla="*/ 216 w 541"/>
                <a:gd name="T11" fmla="*/ 124 h 410"/>
                <a:gd name="T12" fmla="*/ 156 w 541"/>
                <a:gd name="T13" fmla="*/ 249 h 410"/>
                <a:gd name="T14" fmla="*/ 105 w 541"/>
                <a:gd name="T15" fmla="*/ 84 h 410"/>
                <a:gd name="T16" fmla="*/ 44 w 541"/>
                <a:gd name="T17" fmla="*/ 71 h 410"/>
                <a:gd name="T18" fmla="*/ 107 w 541"/>
                <a:gd name="T19" fmla="*/ 350 h 410"/>
                <a:gd name="T20" fmla="*/ 260 w 541"/>
                <a:gd name="T21" fmla="*/ 410 h 410"/>
                <a:gd name="T22" fmla="*/ 364 w 541"/>
                <a:gd name="T23" fmla="*/ 404 h 410"/>
                <a:gd name="T24" fmla="*/ 541 w 541"/>
                <a:gd name="T25" fmla="*/ 295 h 410"/>
                <a:gd name="T26" fmla="*/ 541 w 541"/>
                <a:gd name="T27" fmla="*/ 98 h 410"/>
                <a:gd name="T28" fmla="*/ 474 w 541"/>
                <a:gd name="T2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1" h="410">
                  <a:moveTo>
                    <a:pt x="474" y="0"/>
                  </a:moveTo>
                  <a:cubicBezTo>
                    <a:pt x="467" y="0"/>
                    <a:pt x="461" y="0"/>
                    <a:pt x="454" y="1"/>
                  </a:cubicBezTo>
                  <a:cubicBezTo>
                    <a:pt x="454" y="1"/>
                    <a:pt x="454" y="1"/>
                    <a:pt x="454" y="1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303" y="40"/>
                    <a:pt x="303" y="40"/>
                    <a:pt x="303" y="40"/>
                  </a:cubicBezTo>
                  <a:cubicBezTo>
                    <a:pt x="262" y="53"/>
                    <a:pt x="229" y="74"/>
                    <a:pt x="216" y="124"/>
                  </a:cubicBezTo>
                  <a:cubicBezTo>
                    <a:pt x="196" y="203"/>
                    <a:pt x="192" y="250"/>
                    <a:pt x="156" y="249"/>
                  </a:cubicBezTo>
                  <a:cubicBezTo>
                    <a:pt x="119" y="248"/>
                    <a:pt x="104" y="144"/>
                    <a:pt x="105" y="84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3" y="75"/>
                    <a:pt x="0" y="281"/>
                    <a:pt x="107" y="350"/>
                  </a:cubicBezTo>
                  <a:cubicBezTo>
                    <a:pt x="159" y="384"/>
                    <a:pt x="215" y="401"/>
                    <a:pt x="260" y="410"/>
                  </a:cubicBezTo>
                  <a:cubicBezTo>
                    <a:pt x="364" y="404"/>
                    <a:pt x="364" y="404"/>
                    <a:pt x="364" y="404"/>
                  </a:cubicBezTo>
                  <a:cubicBezTo>
                    <a:pt x="541" y="295"/>
                    <a:pt x="541" y="295"/>
                    <a:pt x="541" y="295"/>
                  </a:cubicBezTo>
                  <a:cubicBezTo>
                    <a:pt x="541" y="98"/>
                    <a:pt x="541" y="98"/>
                    <a:pt x="541" y="98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rgbClr val="6B5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íśḻ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6EA96EB-C5BF-4D9E-AA67-029D7B58F865}"/>
                </a:ext>
              </a:extLst>
            </p:cNvPr>
            <p:cNvSpPr/>
            <p:nvPr/>
          </p:nvSpPr>
          <p:spPr bwMode="auto">
            <a:xfrm>
              <a:off x="5834063" y="3100388"/>
              <a:ext cx="396875" cy="254000"/>
            </a:xfrm>
            <a:custGeom>
              <a:avLst/>
              <a:gdLst>
                <a:gd name="T0" fmla="*/ 107 w 179"/>
                <a:gd name="T1" fmla="*/ 103 h 114"/>
                <a:gd name="T2" fmla="*/ 176 w 179"/>
                <a:gd name="T3" fmla="*/ 0 h 114"/>
                <a:gd name="T4" fmla="*/ 162 w 179"/>
                <a:gd name="T5" fmla="*/ 1 h 114"/>
                <a:gd name="T6" fmla="*/ 98 w 179"/>
                <a:gd name="T7" fmla="*/ 60 h 114"/>
                <a:gd name="T8" fmla="*/ 11 w 179"/>
                <a:gd name="T9" fmla="*/ 40 h 114"/>
                <a:gd name="T10" fmla="*/ 0 w 179"/>
                <a:gd name="T11" fmla="*/ 44 h 114"/>
                <a:gd name="T12" fmla="*/ 107 w 179"/>
                <a:gd name="T13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14">
                  <a:moveTo>
                    <a:pt x="107" y="103"/>
                  </a:moveTo>
                  <a:cubicBezTo>
                    <a:pt x="179" y="90"/>
                    <a:pt x="178" y="21"/>
                    <a:pt x="176" y="0"/>
                  </a:cubicBezTo>
                  <a:cubicBezTo>
                    <a:pt x="171" y="0"/>
                    <a:pt x="167" y="1"/>
                    <a:pt x="162" y="1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7" y="41"/>
                    <a:pt x="4" y="43"/>
                    <a:pt x="0" y="44"/>
                  </a:cubicBezTo>
                  <a:cubicBezTo>
                    <a:pt x="12" y="69"/>
                    <a:pt x="43" y="114"/>
                    <a:pt x="107" y="103"/>
                  </a:cubicBezTo>
                  <a:close/>
                </a:path>
              </a:pathLst>
            </a:custGeom>
            <a:solidFill>
              <a:srgbClr val="918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îsḻ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70DC7E9-E0D9-4013-83A3-62505D843D28}"/>
                </a:ext>
              </a:extLst>
            </p:cNvPr>
            <p:cNvSpPr/>
            <p:nvPr/>
          </p:nvSpPr>
          <p:spPr bwMode="auto">
            <a:xfrm>
              <a:off x="5276850" y="3259138"/>
              <a:ext cx="142875" cy="66675"/>
            </a:xfrm>
            <a:custGeom>
              <a:avLst/>
              <a:gdLst>
                <a:gd name="T0" fmla="*/ 64 w 64"/>
                <a:gd name="T1" fmla="*/ 30 h 30"/>
                <a:gd name="T2" fmla="*/ 64 w 64"/>
                <a:gd name="T3" fmla="*/ 13 h 30"/>
                <a:gd name="T4" fmla="*/ 3 w 64"/>
                <a:gd name="T5" fmla="*/ 0 h 30"/>
                <a:gd name="T6" fmla="*/ 0 w 64"/>
                <a:gd name="T7" fmla="*/ 17 h 30"/>
                <a:gd name="T8" fmla="*/ 64 w 64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0">
                  <a:moveTo>
                    <a:pt x="64" y="30"/>
                  </a:moveTo>
                  <a:cubicBezTo>
                    <a:pt x="64" y="24"/>
                    <a:pt x="64" y="18"/>
                    <a:pt x="64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" y="7"/>
                    <a:pt x="0" y="17"/>
                  </a:cubicBezTo>
                  <a:cubicBezTo>
                    <a:pt x="12" y="21"/>
                    <a:pt x="36" y="27"/>
                    <a:pt x="64" y="30"/>
                  </a:cubicBezTo>
                  <a:close/>
                </a:path>
              </a:pathLst>
            </a:custGeom>
            <a:solidFill>
              <a:srgbClr val="918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îṡļ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6B1F56-23DE-4D28-A720-F3400DC4ED01}"/>
                </a:ext>
              </a:extLst>
            </p:cNvPr>
            <p:cNvSpPr/>
            <p:nvPr/>
          </p:nvSpPr>
          <p:spPr bwMode="auto">
            <a:xfrm>
              <a:off x="5734050" y="3409951"/>
              <a:ext cx="69850" cy="449263"/>
            </a:xfrm>
            <a:custGeom>
              <a:avLst/>
              <a:gdLst>
                <a:gd name="T0" fmla="*/ 26 w 31"/>
                <a:gd name="T1" fmla="*/ 0 h 203"/>
                <a:gd name="T2" fmla="*/ 0 w 31"/>
                <a:gd name="T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203">
                  <a:moveTo>
                    <a:pt x="26" y="0"/>
                  </a:moveTo>
                  <a:cubicBezTo>
                    <a:pt x="26" y="0"/>
                    <a:pt x="31" y="118"/>
                    <a:pt x="0" y="20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íṣḷ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ECEB5D-C736-4D43-87E1-A2C38F3ED958}"/>
                </a:ext>
              </a:extLst>
            </p:cNvPr>
            <p:cNvSpPr/>
            <p:nvPr/>
          </p:nvSpPr>
          <p:spPr bwMode="auto">
            <a:xfrm>
              <a:off x="5859463" y="3103563"/>
              <a:ext cx="342900" cy="219075"/>
            </a:xfrm>
            <a:custGeom>
              <a:avLst/>
              <a:gdLst>
                <a:gd name="T0" fmla="*/ 0 w 155"/>
                <a:gd name="T1" fmla="*/ 39 h 99"/>
                <a:gd name="T2" fmla="*/ 98 w 155"/>
                <a:gd name="T3" fmla="*/ 88 h 99"/>
                <a:gd name="T4" fmla="*/ 151 w 155"/>
                <a:gd name="T5" fmla="*/ 0 h 99"/>
                <a:gd name="T6" fmla="*/ 78 w 155"/>
                <a:gd name="T7" fmla="*/ 20 h 99"/>
                <a:gd name="T8" fmla="*/ 0 w 155"/>
                <a:gd name="T9" fmla="*/ 3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9">
                  <a:moveTo>
                    <a:pt x="0" y="39"/>
                  </a:moveTo>
                  <a:cubicBezTo>
                    <a:pt x="9" y="59"/>
                    <a:pt x="36" y="99"/>
                    <a:pt x="98" y="88"/>
                  </a:cubicBezTo>
                  <a:cubicBezTo>
                    <a:pt x="150" y="79"/>
                    <a:pt x="155" y="33"/>
                    <a:pt x="151" y="0"/>
                  </a:cubicBezTo>
                  <a:cubicBezTo>
                    <a:pt x="111" y="4"/>
                    <a:pt x="78" y="20"/>
                    <a:pt x="78" y="20"/>
                  </a:cubicBezTo>
                  <a:cubicBezTo>
                    <a:pt x="51" y="26"/>
                    <a:pt x="24" y="31"/>
                    <a:pt x="0" y="39"/>
                  </a:cubicBez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îṣḻï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21C22B-AE31-48A0-A154-373679F36E4E}"/>
                </a:ext>
              </a:extLst>
            </p:cNvPr>
            <p:cNvSpPr/>
            <p:nvPr/>
          </p:nvSpPr>
          <p:spPr bwMode="auto">
            <a:xfrm>
              <a:off x="5762625" y="3100388"/>
              <a:ext cx="890588" cy="933450"/>
            </a:xfrm>
            <a:custGeom>
              <a:avLst/>
              <a:gdLst>
                <a:gd name="T0" fmla="*/ 0 w 401"/>
                <a:gd name="T1" fmla="*/ 410 h 420"/>
                <a:gd name="T2" fmla="*/ 85 w 401"/>
                <a:gd name="T3" fmla="*/ 420 h 420"/>
                <a:gd name="T4" fmla="*/ 287 w 401"/>
                <a:gd name="T5" fmla="*/ 369 h 420"/>
                <a:gd name="T6" fmla="*/ 349 w 401"/>
                <a:gd name="T7" fmla="*/ 112 h 420"/>
                <a:gd name="T8" fmla="*/ 214 w 401"/>
                <a:gd name="T9" fmla="*/ 0 h 420"/>
                <a:gd name="T10" fmla="*/ 257 w 401"/>
                <a:gd name="T11" fmla="*/ 220 h 420"/>
                <a:gd name="T12" fmla="*/ 0 w 401"/>
                <a:gd name="T13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420">
                  <a:moveTo>
                    <a:pt x="0" y="410"/>
                  </a:moveTo>
                  <a:cubicBezTo>
                    <a:pt x="50" y="420"/>
                    <a:pt x="85" y="420"/>
                    <a:pt x="85" y="420"/>
                  </a:cubicBezTo>
                  <a:cubicBezTo>
                    <a:pt x="287" y="369"/>
                    <a:pt x="287" y="369"/>
                    <a:pt x="287" y="369"/>
                  </a:cubicBezTo>
                  <a:cubicBezTo>
                    <a:pt x="287" y="369"/>
                    <a:pt x="401" y="290"/>
                    <a:pt x="349" y="112"/>
                  </a:cubicBezTo>
                  <a:cubicBezTo>
                    <a:pt x="323" y="22"/>
                    <a:pt x="265" y="0"/>
                    <a:pt x="214" y="0"/>
                  </a:cubicBezTo>
                  <a:cubicBezTo>
                    <a:pt x="214" y="0"/>
                    <a:pt x="277" y="98"/>
                    <a:pt x="257" y="220"/>
                  </a:cubicBezTo>
                  <a:cubicBezTo>
                    <a:pt x="235" y="351"/>
                    <a:pt x="0" y="410"/>
                    <a:pt x="0" y="410"/>
                  </a:cubicBezTo>
                  <a:close/>
                </a:path>
              </a:pathLst>
            </a:custGeom>
            <a:solidFill>
              <a:srgbClr val="6B5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śḻ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1D0DAC-A16E-4603-9879-2A91A0E6184D}"/>
                </a:ext>
              </a:extLst>
            </p:cNvPr>
            <p:cNvSpPr/>
            <p:nvPr/>
          </p:nvSpPr>
          <p:spPr bwMode="auto">
            <a:xfrm>
              <a:off x="5762625" y="3351213"/>
              <a:ext cx="584200" cy="660400"/>
            </a:xfrm>
            <a:custGeom>
              <a:avLst/>
              <a:gdLst>
                <a:gd name="T0" fmla="*/ 255 w 263"/>
                <a:gd name="T1" fmla="*/ 0 h 297"/>
                <a:gd name="T2" fmla="*/ 257 w 263"/>
                <a:gd name="T3" fmla="*/ 107 h 297"/>
                <a:gd name="T4" fmla="*/ 0 w 263"/>
                <a:gd name="T5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3" h="297">
                  <a:moveTo>
                    <a:pt x="255" y="0"/>
                  </a:moveTo>
                  <a:cubicBezTo>
                    <a:pt x="261" y="32"/>
                    <a:pt x="263" y="68"/>
                    <a:pt x="257" y="107"/>
                  </a:cubicBezTo>
                  <a:cubicBezTo>
                    <a:pt x="235" y="238"/>
                    <a:pt x="0" y="297"/>
                    <a:pt x="0" y="29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iṥḷi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412629-1C43-4C5F-8CDF-02DCCF47B3A2}"/>
                </a:ext>
              </a:extLst>
            </p:cNvPr>
            <p:cNvSpPr/>
            <p:nvPr/>
          </p:nvSpPr>
          <p:spPr bwMode="auto">
            <a:xfrm>
              <a:off x="5648325" y="2417763"/>
              <a:ext cx="649288" cy="536575"/>
            </a:xfrm>
            <a:custGeom>
              <a:avLst/>
              <a:gdLst>
                <a:gd name="T0" fmla="*/ 37 w 293"/>
                <a:gd name="T1" fmla="*/ 146 h 242"/>
                <a:gd name="T2" fmla="*/ 44 w 293"/>
                <a:gd name="T3" fmla="*/ 96 h 242"/>
                <a:gd name="T4" fmla="*/ 46 w 293"/>
                <a:gd name="T5" fmla="*/ 53 h 242"/>
                <a:gd name="T6" fmla="*/ 80 w 293"/>
                <a:gd name="T7" fmla="*/ 40 h 242"/>
                <a:gd name="T8" fmla="*/ 81 w 293"/>
                <a:gd name="T9" fmla="*/ 18 h 242"/>
                <a:gd name="T10" fmla="*/ 95 w 293"/>
                <a:gd name="T11" fmla="*/ 35 h 242"/>
                <a:gd name="T12" fmla="*/ 102 w 293"/>
                <a:gd name="T13" fmla="*/ 12 h 242"/>
                <a:gd name="T14" fmla="*/ 113 w 293"/>
                <a:gd name="T15" fmla="*/ 29 h 242"/>
                <a:gd name="T16" fmla="*/ 148 w 293"/>
                <a:gd name="T17" fmla="*/ 22 h 242"/>
                <a:gd name="T18" fmla="*/ 184 w 293"/>
                <a:gd name="T19" fmla="*/ 7 h 242"/>
                <a:gd name="T20" fmla="*/ 203 w 293"/>
                <a:gd name="T21" fmla="*/ 38 h 242"/>
                <a:gd name="T22" fmla="*/ 230 w 293"/>
                <a:gd name="T23" fmla="*/ 66 h 242"/>
                <a:gd name="T24" fmla="*/ 243 w 293"/>
                <a:gd name="T25" fmla="*/ 57 h 242"/>
                <a:gd name="T26" fmla="*/ 240 w 293"/>
                <a:gd name="T27" fmla="*/ 74 h 242"/>
                <a:gd name="T28" fmla="*/ 257 w 293"/>
                <a:gd name="T29" fmla="*/ 68 h 242"/>
                <a:gd name="T30" fmla="*/ 252 w 293"/>
                <a:gd name="T31" fmla="*/ 83 h 242"/>
                <a:gd name="T32" fmla="*/ 274 w 293"/>
                <a:gd name="T33" fmla="*/ 134 h 242"/>
                <a:gd name="T34" fmla="*/ 254 w 293"/>
                <a:gd name="T35" fmla="*/ 191 h 242"/>
                <a:gd name="T36" fmla="*/ 228 w 293"/>
                <a:gd name="T37" fmla="*/ 235 h 242"/>
                <a:gd name="T38" fmla="*/ 45 w 293"/>
                <a:gd name="T39" fmla="*/ 193 h 242"/>
                <a:gd name="T40" fmla="*/ 37 w 293"/>
                <a:gd name="T41" fmla="*/ 14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3" h="242">
                  <a:moveTo>
                    <a:pt x="37" y="146"/>
                  </a:moveTo>
                  <a:cubicBezTo>
                    <a:pt x="37" y="146"/>
                    <a:pt x="0" y="105"/>
                    <a:pt x="44" y="96"/>
                  </a:cubicBezTo>
                  <a:cubicBezTo>
                    <a:pt x="44" y="96"/>
                    <a:pt x="32" y="72"/>
                    <a:pt x="46" y="53"/>
                  </a:cubicBezTo>
                  <a:cubicBezTo>
                    <a:pt x="60" y="34"/>
                    <a:pt x="80" y="40"/>
                    <a:pt x="80" y="40"/>
                  </a:cubicBezTo>
                  <a:cubicBezTo>
                    <a:pt x="80" y="40"/>
                    <a:pt x="74" y="18"/>
                    <a:pt x="81" y="18"/>
                  </a:cubicBezTo>
                  <a:cubicBezTo>
                    <a:pt x="89" y="17"/>
                    <a:pt x="95" y="35"/>
                    <a:pt x="95" y="35"/>
                  </a:cubicBezTo>
                  <a:cubicBezTo>
                    <a:pt x="95" y="35"/>
                    <a:pt x="94" y="14"/>
                    <a:pt x="102" y="12"/>
                  </a:cubicBezTo>
                  <a:cubicBezTo>
                    <a:pt x="109" y="10"/>
                    <a:pt x="113" y="29"/>
                    <a:pt x="113" y="29"/>
                  </a:cubicBezTo>
                  <a:cubicBezTo>
                    <a:pt x="113" y="29"/>
                    <a:pt x="130" y="10"/>
                    <a:pt x="148" y="22"/>
                  </a:cubicBezTo>
                  <a:cubicBezTo>
                    <a:pt x="148" y="22"/>
                    <a:pt x="163" y="0"/>
                    <a:pt x="184" y="7"/>
                  </a:cubicBezTo>
                  <a:cubicBezTo>
                    <a:pt x="204" y="14"/>
                    <a:pt x="203" y="38"/>
                    <a:pt x="203" y="38"/>
                  </a:cubicBezTo>
                  <a:cubicBezTo>
                    <a:pt x="203" y="38"/>
                    <a:pt x="228" y="41"/>
                    <a:pt x="230" y="66"/>
                  </a:cubicBezTo>
                  <a:cubicBezTo>
                    <a:pt x="230" y="66"/>
                    <a:pt x="238" y="53"/>
                    <a:pt x="243" y="57"/>
                  </a:cubicBezTo>
                  <a:cubicBezTo>
                    <a:pt x="249" y="62"/>
                    <a:pt x="240" y="74"/>
                    <a:pt x="240" y="74"/>
                  </a:cubicBezTo>
                  <a:cubicBezTo>
                    <a:pt x="240" y="74"/>
                    <a:pt x="254" y="64"/>
                    <a:pt x="257" y="68"/>
                  </a:cubicBezTo>
                  <a:cubicBezTo>
                    <a:pt x="260" y="73"/>
                    <a:pt x="252" y="83"/>
                    <a:pt x="252" y="83"/>
                  </a:cubicBezTo>
                  <a:cubicBezTo>
                    <a:pt x="252" y="83"/>
                    <a:pt x="293" y="87"/>
                    <a:pt x="274" y="134"/>
                  </a:cubicBezTo>
                  <a:cubicBezTo>
                    <a:pt x="254" y="181"/>
                    <a:pt x="254" y="191"/>
                    <a:pt x="254" y="191"/>
                  </a:cubicBezTo>
                  <a:cubicBezTo>
                    <a:pt x="254" y="191"/>
                    <a:pt x="277" y="242"/>
                    <a:pt x="228" y="235"/>
                  </a:cubicBezTo>
                  <a:cubicBezTo>
                    <a:pt x="228" y="235"/>
                    <a:pt x="47" y="195"/>
                    <a:pt x="45" y="193"/>
                  </a:cubicBezTo>
                  <a:cubicBezTo>
                    <a:pt x="44" y="191"/>
                    <a:pt x="37" y="146"/>
                    <a:pt x="37" y="146"/>
                  </a:cubicBezTo>
                  <a:close/>
                </a:path>
              </a:pathLst>
            </a:cu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ŝḻ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D1436F-B3DA-4EB9-9265-F7C4D3A52A96}"/>
                </a:ext>
              </a:extLst>
            </p:cNvPr>
            <p:cNvSpPr/>
            <p:nvPr/>
          </p:nvSpPr>
          <p:spPr bwMode="auto">
            <a:xfrm>
              <a:off x="5703888" y="2592388"/>
              <a:ext cx="41275" cy="38100"/>
            </a:xfrm>
            <a:custGeom>
              <a:avLst/>
              <a:gdLst>
                <a:gd name="T0" fmla="*/ 0 w 19"/>
                <a:gd name="T1" fmla="*/ 3 h 17"/>
                <a:gd name="T2" fmla="*/ 19 w 19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17">
                  <a:moveTo>
                    <a:pt x="0" y="3"/>
                  </a:moveTo>
                  <a:cubicBezTo>
                    <a:pt x="0" y="3"/>
                    <a:pt x="8" y="0"/>
                    <a:pt x="19" y="1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íṣḻ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FFCCEAF-51B7-4902-8842-69C39BA983CF}"/>
                </a:ext>
              </a:extLst>
            </p:cNvPr>
            <p:cNvSpPr/>
            <p:nvPr/>
          </p:nvSpPr>
          <p:spPr bwMode="auto">
            <a:xfrm>
              <a:off x="5969000" y="2422526"/>
              <a:ext cx="7938" cy="44450"/>
            </a:xfrm>
            <a:custGeom>
              <a:avLst/>
              <a:gdLst>
                <a:gd name="T0" fmla="*/ 3 w 3"/>
                <a:gd name="T1" fmla="*/ 0 h 20"/>
                <a:gd name="T2" fmla="*/ 3 w 3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0">
                  <a:moveTo>
                    <a:pt x="3" y="0"/>
                  </a:moveTo>
                  <a:cubicBezTo>
                    <a:pt x="3" y="0"/>
                    <a:pt x="0" y="8"/>
                    <a:pt x="3" y="2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išḷ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33A37A0-4B16-4AB1-A603-B1EFEBB38240}"/>
                </a:ext>
              </a:extLst>
            </p:cNvPr>
            <p:cNvSpPr/>
            <p:nvPr/>
          </p:nvSpPr>
          <p:spPr bwMode="auto">
            <a:xfrm>
              <a:off x="6157913" y="2490788"/>
              <a:ext cx="14288" cy="73025"/>
            </a:xfrm>
            <a:custGeom>
              <a:avLst/>
              <a:gdLst>
                <a:gd name="T0" fmla="*/ 2 w 6"/>
                <a:gd name="T1" fmla="*/ 0 h 33"/>
                <a:gd name="T2" fmla="*/ 0 w 6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33">
                  <a:moveTo>
                    <a:pt x="2" y="0"/>
                  </a:moveTo>
                  <a:cubicBezTo>
                    <a:pt x="2" y="0"/>
                    <a:pt x="6" y="10"/>
                    <a:pt x="0" y="3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iş1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7370A6-F5C3-403B-B627-4E5314046E26}"/>
                </a:ext>
              </a:extLst>
            </p:cNvPr>
            <p:cNvSpPr/>
            <p:nvPr/>
          </p:nvSpPr>
          <p:spPr bwMode="auto">
            <a:xfrm>
              <a:off x="5946775" y="3022601"/>
              <a:ext cx="136525" cy="155575"/>
            </a:xfrm>
            <a:custGeom>
              <a:avLst/>
              <a:gdLst>
                <a:gd name="T0" fmla="*/ 0 w 86"/>
                <a:gd name="T1" fmla="*/ 10 h 98"/>
                <a:gd name="T2" fmla="*/ 7 w 86"/>
                <a:gd name="T3" fmla="*/ 98 h 98"/>
                <a:gd name="T4" fmla="*/ 86 w 86"/>
                <a:gd name="T5" fmla="*/ 79 h 98"/>
                <a:gd name="T6" fmla="*/ 70 w 86"/>
                <a:gd name="T7" fmla="*/ 0 h 98"/>
                <a:gd name="T8" fmla="*/ 0 w 86"/>
                <a:gd name="T9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10"/>
                  </a:moveTo>
                  <a:lnTo>
                    <a:pt x="7" y="98"/>
                  </a:lnTo>
                  <a:lnTo>
                    <a:pt x="86" y="79"/>
                  </a:lnTo>
                  <a:lnTo>
                    <a:pt x="7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íśḻ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6699F13-196B-4D4F-8C81-BF2A59693272}"/>
                </a:ext>
              </a:extLst>
            </p:cNvPr>
            <p:cNvSpPr/>
            <p:nvPr/>
          </p:nvSpPr>
          <p:spPr bwMode="auto">
            <a:xfrm>
              <a:off x="5946775" y="3022601"/>
              <a:ext cx="120650" cy="77788"/>
            </a:xfrm>
            <a:custGeom>
              <a:avLst/>
              <a:gdLst>
                <a:gd name="T0" fmla="*/ 54 w 54"/>
                <a:gd name="T1" fmla="*/ 21 h 35"/>
                <a:gd name="T2" fmla="*/ 50 w 54"/>
                <a:gd name="T3" fmla="*/ 0 h 35"/>
                <a:gd name="T4" fmla="*/ 0 w 54"/>
                <a:gd name="T5" fmla="*/ 7 h 35"/>
                <a:gd name="T6" fmla="*/ 2 w 54"/>
                <a:gd name="T7" fmla="*/ 32 h 35"/>
                <a:gd name="T8" fmla="*/ 54 w 54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5">
                  <a:moveTo>
                    <a:pt x="54" y="21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5"/>
                    <a:pt x="35" y="35"/>
                    <a:pt x="54" y="21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sļ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C70D74-E670-4C39-970D-4A0D2B81AB89}"/>
                </a:ext>
              </a:extLst>
            </p:cNvPr>
            <p:cNvSpPr/>
            <p:nvPr/>
          </p:nvSpPr>
          <p:spPr bwMode="auto">
            <a:xfrm>
              <a:off x="5676900" y="2738438"/>
              <a:ext cx="111125" cy="187325"/>
            </a:xfrm>
            <a:custGeom>
              <a:avLst/>
              <a:gdLst>
                <a:gd name="T0" fmla="*/ 36 w 50"/>
                <a:gd name="T1" fmla="*/ 7 h 84"/>
                <a:gd name="T2" fmla="*/ 29 w 50"/>
                <a:gd name="T3" fmla="*/ 1 h 84"/>
                <a:gd name="T4" fmla="*/ 8 w 50"/>
                <a:gd name="T5" fmla="*/ 22 h 84"/>
                <a:gd name="T6" fmla="*/ 50 w 50"/>
                <a:gd name="T7" fmla="*/ 75 h 84"/>
                <a:gd name="T8" fmla="*/ 39 w 50"/>
                <a:gd name="T9" fmla="*/ 21 h 84"/>
                <a:gd name="T10" fmla="*/ 36 w 50"/>
                <a:gd name="T11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84">
                  <a:moveTo>
                    <a:pt x="36" y="7"/>
                  </a:moveTo>
                  <a:cubicBezTo>
                    <a:pt x="35" y="4"/>
                    <a:pt x="32" y="1"/>
                    <a:pt x="29" y="1"/>
                  </a:cubicBezTo>
                  <a:cubicBezTo>
                    <a:pt x="23" y="0"/>
                    <a:pt x="14" y="3"/>
                    <a:pt x="8" y="22"/>
                  </a:cubicBezTo>
                  <a:cubicBezTo>
                    <a:pt x="0" y="54"/>
                    <a:pt x="26" y="84"/>
                    <a:pt x="50" y="75"/>
                  </a:cubicBezTo>
                  <a:cubicBezTo>
                    <a:pt x="39" y="21"/>
                    <a:pt x="39" y="21"/>
                    <a:pt x="39" y="21"/>
                  </a:cubicBezTo>
                  <a:lnTo>
                    <a:pt x="36" y="7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íṡ1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7B40DB-EAF4-469C-8715-2663488DB12C}"/>
                </a:ext>
              </a:extLst>
            </p:cNvPr>
            <p:cNvSpPr/>
            <p:nvPr/>
          </p:nvSpPr>
          <p:spPr bwMode="auto">
            <a:xfrm>
              <a:off x="5683250" y="2738438"/>
              <a:ext cx="65088" cy="160338"/>
            </a:xfrm>
            <a:custGeom>
              <a:avLst/>
              <a:gdLst>
                <a:gd name="T0" fmla="*/ 24 w 29"/>
                <a:gd name="T1" fmla="*/ 72 h 72"/>
                <a:gd name="T2" fmla="*/ 10 w 29"/>
                <a:gd name="T3" fmla="*/ 38 h 72"/>
                <a:gd name="T4" fmla="*/ 29 w 29"/>
                <a:gd name="T5" fmla="*/ 2 h 72"/>
                <a:gd name="T6" fmla="*/ 26 w 29"/>
                <a:gd name="T7" fmla="*/ 1 h 72"/>
                <a:gd name="T8" fmla="*/ 5 w 29"/>
                <a:gd name="T9" fmla="*/ 22 h 72"/>
                <a:gd name="T10" fmla="*/ 24 w 29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72">
                  <a:moveTo>
                    <a:pt x="24" y="72"/>
                  </a:moveTo>
                  <a:cubicBezTo>
                    <a:pt x="18" y="65"/>
                    <a:pt x="11" y="55"/>
                    <a:pt x="10" y="38"/>
                  </a:cubicBezTo>
                  <a:cubicBezTo>
                    <a:pt x="8" y="13"/>
                    <a:pt x="21" y="5"/>
                    <a:pt x="29" y="2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0" y="0"/>
                    <a:pt x="11" y="3"/>
                    <a:pt x="5" y="22"/>
                  </a:cubicBezTo>
                  <a:cubicBezTo>
                    <a:pt x="0" y="43"/>
                    <a:pt x="10" y="64"/>
                    <a:pt x="24" y="72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í$ļí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681CDA-CF40-4118-B8DB-639561781DD3}"/>
                </a:ext>
              </a:extLst>
            </p:cNvPr>
            <p:cNvSpPr/>
            <p:nvPr/>
          </p:nvSpPr>
          <p:spPr bwMode="auto">
            <a:xfrm>
              <a:off x="5756275" y="2651126"/>
              <a:ext cx="496888" cy="457200"/>
            </a:xfrm>
            <a:custGeom>
              <a:avLst/>
              <a:gdLst>
                <a:gd name="T0" fmla="*/ 3 w 224"/>
                <a:gd name="T1" fmla="*/ 61 h 206"/>
                <a:gd name="T2" fmla="*/ 9 w 224"/>
                <a:gd name="T3" fmla="*/ 36 h 206"/>
                <a:gd name="T4" fmla="*/ 44 w 224"/>
                <a:gd name="T5" fmla="*/ 4 h 206"/>
                <a:gd name="T6" fmla="*/ 84 w 224"/>
                <a:gd name="T7" fmla="*/ 0 h 206"/>
                <a:gd name="T8" fmla="*/ 116 w 224"/>
                <a:gd name="T9" fmla="*/ 20 h 206"/>
                <a:gd name="T10" fmla="*/ 151 w 224"/>
                <a:gd name="T11" fmla="*/ 11 h 206"/>
                <a:gd name="T12" fmla="*/ 167 w 224"/>
                <a:gd name="T13" fmla="*/ 42 h 206"/>
                <a:gd name="T14" fmla="*/ 179 w 224"/>
                <a:gd name="T15" fmla="*/ 34 h 206"/>
                <a:gd name="T16" fmla="*/ 112 w 224"/>
                <a:gd name="T17" fmla="*/ 191 h 206"/>
                <a:gd name="T18" fmla="*/ 3 w 224"/>
                <a:gd name="T19" fmla="*/ 6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06">
                  <a:moveTo>
                    <a:pt x="3" y="61"/>
                  </a:moveTo>
                  <a:cubicBezTo>
                    <a:pt x="3" y="61"/>
                    <a:pt x="10" y="57"/>
                    <a:pt x="9" y="36"/>
                  </a:cubicBezTo>
                  <a:cubicBezTo>
                    <a:pt x="9" y="36"/>
                    <a:pt x="40" y="28"/>
                    <a:pt x="44" y="4"/>
                  </a:cubicBezTo>
                  <a:cubicBezTo>
                    <a:pt x="44" y="4"/>
                    <a:pt x="76" y="24"/>
                    <a:pt x="84" y="0"/>
                  </a:cubicBezTo>
                  <a:cubicBezTo>
                    <a:pt x="84" y="0"/>
                    <a:pt x="95" y="20"/>
                    <a:pt x="116" y="20"/>
                  </a:cubicBezTo>
                  <a:cubicBezTo>
                    <a:pt x="136" y="19"/>
                    <a:pt x="151" y="11"/>
                    <a:pt x="151" y="11"/>
                  </a:cubicBezTo>
                  <a:cubicBezTo>
                    <a:pt x="151" y="11"/>
                    <a:pt x="153" y="40"/>
                    <a:pt x="167" y="42"/>
                  </a:cubicBezTo>
                  <a:cubicBezTo>
                    <a:pt x="176" y="42"/>
                    <a:pt x="179" y="34"/>
                    <a:pt x="179" y="34"/>
                  </a:cubicBezTo>
                  <a:cubicBezTo>
                    <a:pt x="179" y="34"/>
                    <a:pt x="224" y="176"/>
                    <a:pt x="112" y="191"/>
                  </a:cubicBezTo>
                  <a:cubicBezTo>
                    <a:pt x="0" y="206"/>
                    <a:pt x="3" y="61"/>
                    <a:pt x="3" y="61"/>
                  </a:cubicBez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śḻí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9E90D84-63E9-4CC1-ADDA-06F8F5C34947}"/>
                </a:ext>
              </a:extLst>
            </p:cNvPr>
            <p:cNvSpPr/>
            <p:nvPr/>
          </p:nvSpPr>
          <p:spPr bwMode="auto">
            <a:xfrm>
              <a:off x="6153150" y="2657476"/>
              <a:ext cx="165100" cy="258763"/>
            </a:xfrm>
            <a:custGeom>
              <a:avLst/>
              <a:gdLst>
                <a:gd name="T0" fmla="*/ 0 w 74"/>
                <a:gd name="T1" fmla="*/ 31 h 117"/>
                <a:gd name="T2" fmla="*/ 53 w 74"/>
                <a:gd name="T3" fmla="*/ 27 h 117"/>
                <a:gd name="T4" fmla="*/ 5 w 74"/>
                <a:gd name="T5" fmla="*/ 92 h 117"/>
                <a:gd name="T6" fmla="*/ 0 w 74"/>
                <a:gd name="T7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117">
                  <a:moveTo>
                    <a:pt x="0" y="31"/>
                  </a:moveTo>
                  <a:cubicBezTo>
                    <a:pt x="0" y="31"/>
                    <a:pt x="29" y="0"/>
                    <a:pt x="53" y="27"/>
                  </a:cubicBezTo>
                  <a:cubicBezTo>
                    <a:pt x="74" y="51"/>
                    <a:pt x="49" y="117"/>
                    <a:pt x="5" y="92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ïśľí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F171E5-3D98-4A34-AA6E-B79DC31AD2C7}"/>
                </a:ext>
              </a:extLst>
            </p:cNvPr>
            <p:cNvSpPr/>
            <p:nvPr/>
          </p:nvSpPr>
          <p:spPr bwMode="auto">
            <a:xfrm>
              <a:off x="6238875" y="2697163"/>
              <a:ext cx="65088" cy="168275"/>
            </a:xfrm>
            <a:custGeom>
              <a:avLst/>
              <a:gdLst>
                <a:gd name="T0" fmla="*/ 15 w 30"/>
                <a:gd name="T1" fmla="*/ 9 h 76"/>
                <a:gd name="T2" fmla="*/ 4 w 30"/>
                <a:gd name="T3" fmla="*/ 0 h 76"/>
                <a:gd name="T4" fmla="*/ 13 w 30"/>
                <a:gd name="T5" fmla="*/ 35 h 76"/>
                <a:gd name="T6" fmla="*/ 0 w 30"/>
                <a:gd name="T7" fmla="*/ 76 h 76"/>
                <a:gd name="T8" fmla="*/ 15 w 30"/>
                <a:gd name="T9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6">
                  <a:moveTo>
                    <a:pt x="15" y="9"/>
                  </a:moveTo>
                  <a:cubicBezTo>
                    <a:pt x="11" y="5"/>
                    <a:pt x="7" y="2"/>
                    <a:pt x="4" y="0"/>
                  </a:cubicBezTo>
                  <a:cubicBezTo>
                    <a:pt x="8" y="8"/>
                    <a:pt x="14" y="21"/>
                    <a:pt x="13" y="35"/>
                  </a:cubicBezTo>
                  <a:cubicBezTo>
                    <a:pt x="12" y="53"/>
                    <a:pt x="8" y="65"/>
                    <a:pt x="0" y="76"/>
                  </a:cubicBezTo>
                  <a:cubicBezTo>
                    <a:pt x="22" y="64"/>
                    <a:pt x="30" y="26"/>
                    <a:pt x="15" y="9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ïṥ1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3010C9-07F6-49BB-B91A-166D14E88DA4}"/>
                </a:ext>
              </a:extLst>
            </p:cNvPr>
            <p:cNvSpPr/>
            <p:nvPr/>
          </p:nvSpPr>
          <p:spPr bwMode="auto">
            <a:xfrm>
              <a:off x="6184900" y="2725738"/>
              <a:ext cx="65088" cy="23813"/>
            </a:xfrm>
            <a:custGeom>
              <a:avLst/>
              <a:gdLst>
                <a:gd name="T0" fmla="*/ 0 w 29"/>
                <a:gd name="T1" fmla="*/ 11 h 11"/>
                <a:gd name="T2" fmla="*/ 29 w 29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11">
                  <a:moveTo>
                    <a:pt x="0" y="11"/>
                  </a:moveTo>
                  <a:cubicBezTo>
                    <a:pt x="0" y="11"/>
                    <a:pt x="12" y="0"/>
                    <a:pt x="29" y="1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ïṡ1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E173A62-DF50-4010-A88F-D859E70D9541}"/>
                </a:ext>
              </a:extLst>
            </p:cNvPr>
            <p:cNvSpPr/>
            <p:nvPr/>
          </p:nvSpPr>
          <p:spPr bwMode="auto">
            <a:xfrm>
              <a:off x="6207125" y="2738438"/>
              <a:ext cx="20638" cy="55563"/>
            </a:xfrm>
            <a:custGeom>
              <a:avLst/>
              <a:gdLst>
                <a:gd name="T0" fmla="*/ 0 w 9"/>
                <a:gd name="T1" fmla="*/ 25 h 25"/>
                <a:gd name="T2" fmla="*/ 3 w 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cubicBezTo>
                    <a:pt x="0" y="25"/>
                    <a:pt x="9" y="16"/>
                    <a:pt x="3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iṧľ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89CD8C-07FB-4F1C-8828-FD2005461DFD}"/>
                </a:ext>
              </a:extLst>
            </p:cNvPr>
            <p:cNvSpPr/>
            <p:nvPr/>
          </p:nvSpPr>
          <p:spPr bwMode="auto">
            <a:xfrm>
              <a:off x="5810250" y="2774951"/>
              <a:ext cx="68263" cy="38100"/>
            </a:xfrm>
            <a:custGeom>
              <a:avLst/>
              <a:gdLst>
                <a:gd name="T0" fmla="*/ 0 w 31"/>
                <a:gd name="T1" fmla="*/ 4 h 17"/>
                <a:gd name="T2" fmla="*/ 31 w 31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17">
                  <a:moveTo>
                    <a:pt x="0" y="4"/>
                  </a:moveTo>
                  <a:cubicBezTo>
                    <a:pt x="0" y="4"/>
                    <a:pt x="16" y="17"/>
                    <a:pt x="31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ïšḻ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04ED771-6A6C-4980-A691-7D5211B9AFDA}"/>
                </a:ext>
              </a:extLst>
            </p:cNvPr>
            <p:cNvSpPr/>
            <p:nvPr/>
          </p:nvSpPr>
          <p:spPr bwMode="auto">
            <a:xfrm>
              <a:off x="6024563" y="2760663"/>
              <a:ext cx="66675" cy="38100"/>
            </a:xfrm>
            <a:custGeom>
              <a:avLst/>
              <a:gdLst>
                <a:gd name="T0" fmla="*/ 0 w 30"/>
                <a:gd name="T1" fmla="*/ 3 h 17"/>
                <a:gd name="T2" fmla="*/ 30 w 30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7">
                  <a:moveTo>
                    <a:pt x="0" y="3"/>
                  </a:moveTo>
                  <a:cubicBezTo>
                    <a:pt x="0" y="3"/>
                    <a:pt x="16" y="17"/>
                    <a:pt x="30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íŝ1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EC8C5D-8FA2-42B4-A55A-7CCC4588ACDE}"/>
                </a:ext>
              </a:extLst>
            </p:cNvPr>
            <p:cNvSpPr/>
            <p:nvPr/>
          </p:nvSpPr>
          <p:spPr bwMode="auto">
            <a:xfrm>
              <a:off x="5918200" y="2757488"/>
              <a:ext cx="36513" cy="73025"/>
            </a:xfrm>
            <a:custGeom>
              <a:avLst/>
              <a:gdLst>
                <a:gd name="T0" fmla="*/ 4 w 16"/>
                <a:gd name="T1" fmla="*/ 0 h 33"/>
                <a:gd name="T2" fmla="*/ 4 w 16"/>
                <a:gd name="T3" fmla="*/ 33 h 33"/>
                <a:gd name="T4" fmla="*/ 16 w 16"/>
                <a:gd name="T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3">
                  <a:moveTo>
                    <a:pt x="4" y="0"/>
                  </a:moveTo>
                  <a:cubicBezTo>
                    <a:pt x="4" y="0"/>
                    <a:pt x="0" y="12"/>
                    <a:pt x="4" y="33"/>
                  </a:cubicBezTo>
                  <a:cubicBezTo>
                    <a:pt x="16" y="31"/>
                    <a:pt x="16" y="31"/>
                    <a:pt x="16" y="3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íšļï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0C03504-7015-4824-88FB-2579C00224EB}"/>
                </a:ext>
              </a:extLst>
            </p:cNvPr>
            <p:cNvSpPr/>
            <p:nvPr/>
          </p:nvSpPr>
          <p:spPr bwMode="auto">
            <a:xfrm>
              <a:off x="5978525" y="2887663"/>
              <a:ext cx="20638" cy="20638"/>
            </a:xfrm>
            <a:prstGeom prst="ellipse">
              <a:avLst/>
            </a:prstGeom>
            <a:solidFill>
              <a:srgbClr val="252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íšľi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9B011F-4D31-4710-954C-05D09BD1AA09}"/>
                </a:ext>
              </a:extLst>
            </p:cNvPr>
            <p:cNvSpPr/>
            <p:nvPr/>
          </p:nvSpPr>
          <p:spPr bwMode="auto">
            <a:xfrm>
              <a:off x="6067425" y="2908301"/>
              <a:ext cx="85725" cy="88900"/>
            </a:xfrm>
            <a:prstGeom prst="ellipse">
              <a:avLst/>
            </a:pr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śḻ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7D6834F-33D3-441C-9C17-4A7884A397D9}"/>
                </a:ext>
              </a:extLst>
            </p:cNvPr>
            <p:cNvSpPr/>
            <p:nvPr/>
          </p:nvSpPr>
          <p:spPr bwMode="auto">
            <a:xfrm>
              <a:off x="5803900" y="2943226"/>
              <a:ext cx="84138" cy="88900"/>
            </a:xfrm>
            <a:custGeom>
              <a:avLst/>
              <a:gdLst>
                <a:gd name="T0" fmla="*/ 38 w 38"/>
                <a:gd name="T1" fmla="*/ 20 h 40"/>
                <a:gd name="T2" fmla="*/ 18 w 38"/>
                <a:gd name="T3" fmla="*/ 0 h 40"/>
                <a:gd name="T4" fmla="*/ 0 w 38"/>
                <a:gd name="T5" fmla="*/ 12 h 40"/>
                <a:gd name="T6" fmla="*/ 20 w 38"/>
                <a:gd name="T7" fmla="*/ 40 h 40"/>
                <a:gd name="T8" fmla="*/ 38 w 38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0">
                  <a:moveTo>
                    <a:pt x="38" y="20"/>
                  </a:moveTo>
                  <a:cubicBezTo>
                    <a:pt x="38" y="9"/>
                    <a:pt x="29" y="0"/>
                    <a:pt x="18" y="0"/>
                  </a:cubicBezTo>
                  <a:cubicBezTo>
                    <a:pt x="10" y="0"/>
                    <a:pt x="3" y="5"/>
                    <a:pt x="0" y="12"/>
                  </a:cubicBezTo>
                  <a:cubicBezTo>
                    <a:pt x="5" y="22"/>
                    <a:pt x="12" y="32"/>
                    <a:pt x="20" y="40"/>
                  </a:cubicBezTo>
                  <a:cubicBezTo>
                    <a:pt x="30" y="39"/>
                    <a:pt x="38" y="30"/>
                    <a:pt x="38" y="20"/>
                  </a:cubicBezTo>
                  <a:close/>
                </a:path>
              </a:pathLst>
            </a:custGeom>
            <a:solidFill>
              <a:srgbClr val="EA7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îśl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E6FFD1F-835D-43B6-A092-22695E462FD7}"/>
                </a:ext>
              </a:extLst>
            </p:cNvPr>
            <p:cNvSpPr/>
            <p:nvPr/>
          </p:nvSpPr>
          <p:spPr bwMode="auto">
            <a:xfrm>
              <a:off x="5811838" y="2805113"/>
              <a:ext cx="66675" cy="41275"/>
            </a:xfrm>
            <a:custGeom>
              <a:avLst/>
              <a:gdLst>
                <a:gd name="T0" fmla="*/ 0 w 30"/>
                <a:gd name="T1" fmla="*/ 6 h 18"/>
                <a:gd name="T2" fmla="*/ 30 w 30"/>
                <a:gd name="T3" fmla="*/ 0 h 18"/>
                <a:gd name="T4" fmla="*/ 6 w 30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8">
                  <a:moveTo>
                    <a:pt x="0" y="6"/>
                  </a:moveTo>
                  <a:cubicBezTo>
                    <a:pt x="0" y="6"/>
                    <a:pt x="19" y="10"/>
                    <a:pt x="30" y="0"/>
                  </a:cubicBezTo>
                  <a:cubicBezTo>
                    <a:pt x="30" y="0"/>
                    <a:pt x="24" y="14"/>
                    <a:pt x="6" y="18"/>
                  </a:cubicBezTo>
                </a:path>
              </a:pathLst>
            </a:custGeom>
            <a:noFill/>
            <a:ln w="7938" cap="rnd">
              <a:solidFill>
                <a:srgbClr val="EA7F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iŝḷ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F8497F5-DC82-4879-9260-7E0F065C9E75}"/>
                </a:ext>
              </a:extLst>
            </p:cNvPr>
            <p:cNvSpPr/>
            <p:nvPr/>
          </p:nvSpPr>
          <p:spPr bwMode="auto">
            <a:xfrm>
              <a:off x="6029325" y="2794001"/>
              <a:ext cx="61913" cy="36513"/>
            </a:xfrm>
            <a:custGeom>
              <a:avLst/>
              <a:gdLst>
                <a:gd name="T0" fmla="*/ 28 w 28"/>
                <a:gd name="T1" fmla="*/ 2 h 16"/>
                <a:gd name="T2" fmla="*/ 0 w 28"/>
                <a:gd name="T3" fmla="*/ 0 h 16"/>
                <a:gd name="T4" fmla="*/ 26 w 2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6">
                  <a:moveTo>
                    <a:pt x="28" y="2"/>
                  </a:moveTo>
                  <a:cubicBezTo>
                    <a:pt x="28" y="2"/>
                    <a:pt x="14" y="7"/>
                    <a:pt x="0" y="0"/>
                  </a:cubicBezTo>
                  <a:cubicBezTo>
                    <a:pt x="0" y="0"/>
                    <a:pt x="9" y="14"/>
                    <a:pt x="26" y="16"/>
                  </a:cubicBezTo>
                </a:path>
              </a:pathLst>
            </a:custGeom>
            <a:noFill/>
            <a:ln w="7938" cap="rnd">
              <a:solidFill>
                <a:srgbClr val="EA7F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ṥḷï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1365588-1B79-4696-8E6A-AAB0C0CA6BB2}"/>
                </a:ext>
              </a:extLst>
            </p:cNvPr>
            <p:cNvSpPr/>
            <p:nvPr/>
          </p:nvSpPr>
          <p:spPr bwMode="auto">
            <a:xfrm>
              <a:off x="5454650" y="4743451"/>
              <a:ext cx="217488" cy="188913"/>
            </a:xfrm>
            <a:custGeom>
              <a:avLst/>
              <a:gdLst>
                <a:gd name="T0" fmla="*/ 67 w 98"/>
                <a:gd name="T1" fmla="*/ 85 h 85"/>
                <a:gd name="T2" fmla="*/ 98 w 98"/>
                <a:gd name="T3" fmla="*/ 45 h 85"/>
                <a:gd name="T4" fmla="*/ 89 w 98"/>
                <a:gd name="T5" fmla="*/ 0 h 85"/>
                <a:gd name="T6" fmla="*/ 0 w 98"/>
                <a:gd name="T7" fmla="*/ 16 h 85"/>
                <a:gd name="T8" fmla="*/ 22 w 98"/>
                <a:gd name="T9" fmla="*/ 75 h 85"/>
                <a:gd name="T10" fmla="*/ 22 w 98"/>
                <a:gd name="T11" fmla="*/ 75 h 85"/>
                <a:gd name="T12" fmla="*/ 67 w 98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5">
                  <a:moveTo>
                    <a:pt x="67" y="85"/>
                  </a:moveTo>
                  <a:cubicBezTo>
                    <a:pt x="98" y="45"/>
                    <a:pt x="98" y="45"/>
                    <a:pt x="98" y="4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1" y="47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lnTo>
                    <a:pt x="67" y="85"/>
                  </a:lnTo>
                  <a:close/>
                </a:path>
              </a:pathLst>
            </a:custGeom>
            <a:solidFill>
              <a:srgbClr val="FF9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śľî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5692577-37FB-482D-8CE4-6C86EED33B38}"/>
                </a:ext>
              </a:extLst>
            </p:cNvPr>
            <p:cNvSpPr/>
            <p:nvPr/>
          </p:nvSpPr>
          <p:spPr bwMode="auto">
            <a:xfrm>
              <a:off x="5489575" y="4843463"/>
              <a:ext cx="204788" cy="207963"/>
            </a:xfrm>
            <a:custGeom>
              <a:avLst/>
              <a:gdLst>
                <a:gd name="T0" fmla="*/ 92 w 92"/>
                <a:gd name="T1" fmla="*/ 48 h 94"/>
                <a:gd name="T2" fmla="*/ 82 w 92"/>
                <a:gd name="T3" fmla="*/ 0 h 94"/>
                <a:gd name="T4" fmla="*/ 6 w 92"/>
                <a:gd name="T5" fmla="*/ 30 h 94"/>
                <a:gd name="T6" fmla="*/ 16 w 92"/>
                <a:gd name="T7" fmla="*/ 57 h 94"/>
                <a:gd name="T8" fmla="*/ 0 w 92"/>
                <a:gd name="T9" fmla="*/ 94 h 94"/>
                <a:gd name="T10" fmla="*/ 92 w 92"/>
                <a:gd name="T11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94">
                  <a:moveTo>
                    <a:pt x="92" y="48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40"/>
                    <a:pt x="13" y="49"/>
                    <a:pt x="16" y="57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92" y="48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ṧli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C9B72B6-9F71-420B-84B5-934E7415FAF1}"/>
                </a:ext>
              </a:extLst>
            </p:cNvPr>
            <p:cNvSpPr/>
            <p:nvPr/>
          </p:nvSpPr>
          <p:spPr bwMode="auto">
            <a:xfrm>
              <a:off x="5197475" y="3741738"/>
              <a:ext cx="1379538" cy="1154113"/>
            </a:xfrm>
            <a:custGeom>
              <a:avLst/>
              <a:gdLst>
                <a:gd name="T0" fmla="*/ 506 w 622"/>
                <a:gd name="T1" fmla="*/ 37 h 520"/>
                <a:gd name="T2" fmla="*/ 264 w 622"/>
                <a:gd name="T3" fmla="*/ 46 h 520"/>
                <a:gd name="T4" fmla="*/ 97 w 622"/>
                <a:gd name="T5" fmla="*/ 47 h 520"/>
                <a:gd name="T6" fmla="*/ 49 w 622"/>
                <a:gd name="T7" fmla="*/ 518 h 520"/>
                <a:gd name="T8" fmla="*/ 50 w 622"/>
                <a:gd name="T9" fmla="*/ 519 h 520"/>
                <a:gd name="T10" fmla="*/ 51 w 622"/>
                <a:gd name="T11" fmla="*/ 520 h 520"/>
                <a:gd name="T12" fmla="*/ 52 w 622"/>
                <a:gd name="T13" fmla="*/ 519 h 520"/>
                <a:gd name="T14" fmla="*/ 216 w 622"/>
                <a:gd name="T15" fmla="*/ 465 h 520"/>
                <a:gd name="T16" fmla="*/ 513 w 622"/>
                <a:gd name="T17" fmla="*/ 399 h 520"/>
                <a:gd name="T18" fmla="*/ 514 w 622"/>
                <a:gd name="T19" fmla="*/ 398 h 520"/>
                <a:gd name="T20" fmla="*/ 508 w 622"/>
                <a:gd name="T21" fmla="*/ 193 h 520"/>
                <a:gd name="T22" fmla="*/ 596 w 622"/>
                <a:gd name="T23" fmla="*/ 193 h 520"/>
                <a:gd name="T24" fmla="*/ 596 w 622"/>
                <a:gd name="T25" fmla="*/ 193 h 520"/>
                <a:gd name="T26" fmla="*/ 506 w 622"/>
                <a:gd name="T27" fmla="*/ 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2" h="520">
                  <a:moveTo>
                    <a:pt x="506" y="37"/>
                  </a:moveTo>
                  <a:cubicBezTo>
                    <a:pt x="397" y="13"/>
                    <a:pt x="274" y="43"/>
                    <a:pt x="264" y="46"/>
                  </a:cubicBezTo>
                  <a:cubicBezTo>
                    <a:pt x="254" y="42"/>
                    <a:pt x="151" y="0"/>
                    <a:pt x="97" y="47"/>
                  </a:cubicBezTo>
                  <a:cubicBezTo>
                    <a:pt x="40" y="96"/>
                    <a:pt x="0" y="265"/>
                    <a:pt x="49" y="518"/>
                  </a:cubicBezTo>
                  <a:cubicBezTo>
                    <a:pt x="49" y="519"/>
                    <a:pt x="49" y="519"/>
                    <a:pt x="50" y="519"/>
                  </a:cubicBezTo>
                  <a:cubicBezTo>
                    <a:pt x="50" y="520"/>
                    <a:pt x="51" y="520"/>
                    <a:pt x="51" y="520"/>
                  </a:cubicBezTo>
                  <a:cubicBezTo>
                    <a:pt x="51" y="520"/>
                    <a:pt x="52" y="519"/>
                    <a:pt x="52" y="519"/>
                  </a:cubicBezTo>
                  <a:cubicBezTo>
                    <a:pt x="53" y="518"/>
                    <a:pt x="114" y="447"/>
                    <a:pt x="216" y="465"/>
                  </a:cubicBezTo>
                  <a:cubicBezTo>
                    <a:pt x="320" y="483"/>
                    <a:pt x="453" y="453"/>
                    <a:pt x="513" y="399"/>
                  </a:cubicBezTo>
                  <a:cubicBezTo>
                    <a:pt x="514" y="399"/>
                    <a:pt x="514" y="398"/>
                    <a:pt x="514" y="398"/>
                  </a:cubicBezTo>
                  <a:cubicBezTo>
                    <a:pt x="508" y="193"/>
                    <a:pt x="508" y="193"/>
                    <a:pt x="508" y="193"/>
                  </a:cubicBezTo>
                  <a:cubicBezTo>
                    <a:pt x="596" y="193"/>
                    <a:pt x="596" y="193"/>
                    <a:pt x="596" y="193"/>
                  </a:cubicBezTo>
                  <a:cubicBezTo>
                    <a:pt x="597" y="193"/>
                    <a:pt x="596" y="194"/>
                    <a:pt x="596" y="193"/>
                  </a:cubicBezTo>
                  <a:cubicBezTo>
                    <a:pt x="597" y="192"/>
                    <a:pt x="622" y="62"/>
                    <a:pt x="506" y="37"/>
                  </a:cubicBezTo>
                  <a:close/>
                </a:path>
              </a:pathLst>
            </a:custGeom>
            <a:solidFill>
              <a:srgbClr val="7A1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ṡľ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D276BD-109C-49E5-A974-278FE3C3E5D8}"/>
                </a:ext>
              </a:extLst>
            </p:cNvPr>
            <p:cNvSpPr/>
            <p:nvPr/>
          </p:nvSpPr>
          <p:spPr bwMode="auto">
            <a:xfrm>
              <a:off x="5287963" y="4548188"/>
              <a:ext cx="1049338" cy="347663"/>
            </a:xfrm>
            <a:custGeom>
              <a:avLst/>
              <a:gdLst>
                <a:gd name="T0" fmla="*/ 472 w 473"/>
                <a:gd name="T1" fmla="*/ 3 h 157"/>
                <a:gd name="T2" fmla="*/ 471 w 473"/>
                <a:gd name="T3" fmla="*/ 1 h 157"/>
                <a:gd name="T4" fmla="*/ 468 w 473"/>
                <a:gd name="T5" fmla="*/ 1 h 157"/>
                <a:gd name="T6" fmla="*/ 197 w 473"/>
                <a:gd name="T7" fmla="*/ 68 h 157"/>
                <a:gd name="T8" fmla="*/ 132 w 473"/>
                <a:gd name="T9" fmla="*/ 62 h 157"/>
                <a:gd name="T10" fmla="*/ 130 w 473"/>
                <a:gd name="T11" fmla="*/ 62 h 157"/>
                <a:gd name="T12" fmla="*/ 1 w 473"/>
                <a:gd name="T13" fmla="*/ 112 h 157"/>
                <a:gd name="T14" fmla="*/ 0 w 473"/>
                <a:gd name="T15" fmla="*/ 114 h 157"/>
                <a:gd name="T16" fmla="*/ 8 w 473"/>
                <a:gd name="T17" fmla="*/ 155 h 157"/>
                <a:gd name="T18" fmla="*/ 9 w 473"/>
                <a:gd name="T19" fmla="*/ 156 h 157"/>
                <a:gd name="T20" fmla="*/ 10 w 473"/>
                <a:gd name="T21" fmla="*/ 157 h 157"/>
                <a:gd name="T22" fmla="*/ 11 w 473"/>
                <a:gd name="T23" fmla="*/ 156 h 157"/>
                <a:gd name="T24" fmla="*/ 175 w 473"/>
                <a:gd name="T25" fmla="*/ 102 h 157"/>
                <a:gd name="T26" fmla="*/ 472 w 473"/>
                <a:gd name="T27" fmla="*/ 36 h 157"/>
                <a:gd name="T28" fmla="*/ 473 w 473"/>
                <a:gd name="T29" fmla="*/ 35 h 157"/>
                <a:gd name="T30" fmla="*/ 472 w 473"/>
                <a:gd name="T31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3" h="157">
                  <a:moveTo>
                    <a:pt x="472" y="3"/>
                  </a:moveTo>
                  <a:cubicBezTo>
                    <a:pt x="472" y="2"/>
                    <a:pt x="471" y="1"/>
                    <a:pt x="471" y="1"/>
                  </a:cubicBezTo>
                  <a:cubicBezTo>
                    <a:pt x="470" y="0"/>
                    <a:pt x="469" y="0"/>
                    <a:pt x="468" y="1"/>
                  </a:cubicBezTo>
                  <a:cubicBezTo>
                    <a:pt x="355" y="87"/>
                    <a:pt x="275" y="77"/>
                    <a:pt x="197" y="68"/>
                  </a:cubicBezTo>
                  <a:cubicBezTo>
                    <a:pt x="175" y="65"/>
                    <a:pt x="153" y="62"/>
                    <a:pt x="132" y="62"/>
                  </a:cubicBezTo>
                  <a:cubicBezTo>
                    <a:pt x="131" y="62"/>
                    <a:pt x="131" y="62"/>
                    <a:pt x="130" y="62"/>
                  </a:cubicBezTo>
                  <a:cubicBezTo>
                    <a:pt x="64" y="62"/>
                    <a:pt x="21" y="93"/>
                    <a:pt x="1" y="112"/>
                  </a:cubicBezTo>
                  <a:cubicBezTo>
                    <a:pt x="1" y="113"/>
                    <a:pt x="0" y="113"/>
                    <a:pt x="0" y="114"/>
                  </a:cubicBezTo>
                  <a:cubicBezTo>
                    <a:pt x="3" y="128"/>
                    <a:pt x="5" y="141"/>
                    <a:pt x="8" y="155"/>
                  </a:cubicBezTo>
                  <a:cubicBezTo>
                    <a:pt x="8" y="156"/>
                    <a:pt x="8" y="156"/>
                    <a:pt x="9" y="156"/>
                  </a:cubicBezTo>
                  <a:cubicBezTo>
                    <a:pt x="9" y="157"/>
                    <a:pt x="10" y="157"/>
                    <a:pt x="10" y="157"/>
                  </a:cubicBezTo>
                  <a:cubicBezTo>
                    <a:pt x="10" y="157"/>
                    <a:pt x="11" y="156"/>
                    <a:pt x="11" y="156"/>
                  </a:cubicBezTo>
                  <a:cubicBezTo>
                    <a:pt x="12" y="155"/>
                    <a:pt x="73" y="84"/>
                    <a:pt x="175" y="102"/>
                  </a:cubicBezTo>
                  <a:cubicBezTo>
                    <a:pt x="279" y="120"/>
                    <a:pt x="412" y="90"/>
                    <a:pt x="472" y="36"/>
                  </a:cubicBezTo>
                  <a:cubicBezTo>
                    <a:pt x="473" y="36"/>
                    <a:pt x="473" y="35"/>
                    <a:pt x="473" y="35"/>
                  </a:cubicBezTo>
                  <a:lnTo>
                    <a:pt x="472" y="3"/>
                  </a:lnTo>
                  <a:close/>
                </a:path>
              </a:pathLst>
            </a:custGeom>
            <a:solidFill>
              <a:srgbClr val="932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išľ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5EB92AB-4AE5-4581-8975-349BAF9E43B6}"/>
                </a:ext>
              </a:extLst>
            </p:cNvPr>
            <p:cNvSpPr/>
            <p:nvPr/>
          </p:nvSpPr>
          <p:spPr bwMode="auto">
            <a:xfrm>
              <a:off x="5783263" y="3844926"/>
              <a:ext cx="312738" cy="106363"/>
            </a:xfrm>
            <a:custGeom>
              <a:avLst/>
              <a:gdLst>
                <a:gd name="T0" fmla="*/ 0 w 141"/>
                <a:gd name="T1" fmla="*/ 0 h 48"/>
                <a:gd name="T2" fmla="*/ 141 w 141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48">
                  <a:moveTo>
                    <a:pt x="0" y="0"/>
                  </a:moveTo>
                  <a:cubicBezTo>
                    <a:pt x="0" y="0"/>
                    <a:pt x="65" y="30"/>
                    <a:pt x="141" y="4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ṩļ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FFBE96-F53B-4A29-901B-766CC497C13B}"/>
                </a:ext>
              </a:extLst>
            </p:cNvPr>
            <p:cNvSpPr/>
            <p:nvPr/>
          </p:nvSpPr>
          <p:spPr bwMode="auto">
            <a:xfrm>
              <a:off x="5280025" y="4468813"/>
              <a:ext cx="1049338" cy="234950"/>
            </a:xfrm>
            <a:custGeom>
              <a:avLst/>
              <a:gdLst>
                <a:gd name="T0" fmla="*/ 0 w 473"/>
                <a:gd name="T1" fmla="*/ 106 h 106"/>
                <a:gd name="T2" fmla="*/ 144 w 473"/>
                <a:gd name="T3" fmla="*/ 67 h 106"/>
                <a:gd name="T4" fmla="*/ 473 w 473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3" h="106">
                  <a:moveTo>
                    <a:pt x="0" y="106"/>
                  </a:moveTo>
                  <a:cubicBezTo>
                    <a:pt x="0" y="106"/>
                    <a:pt x="49" y="57"/>
                    <a:pt x="144" y="67"/>
                  </a:cubicBezTo>
                  <a:cubicBezTo>
                    <a:pt x="238" y="77"/>
                    <a:pt x="367" y="94"/>
                    <a:pt x="473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iṧḻí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1648C6-9607-4BC9-A058-9DA6E7D55568}"/>
                </a:ext>
              </a:extLst>
            </p:cNvPr>
            <p:cNvSpPr/>
            <p:nvPr/>
          </p:nvSpPr>
          <p:spPr bwMode="auto">
            <a:xfrm>
              <a:off x="5265738" y="4394201"/>
              <a:ext cx="1060450" cy="153988"/>
            </a:xfrm>
            <a:custGeom>
              <a:avLst/>
              <a:gdLst>
                <a:gd name="T0" fmla="*/ 0 w 478"/>
                <a:gd name="T1" fmla="*/ 69 h 69"/>
                <a:gd name="T2" fmla="*/ 147 w 478"/>
                <a:gd name="T3" fmla="*/ 23 h 69"/>
                <a:gd name="T4" fmla="*/ 478 w 47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69">
                  <a:moveTo>
                    <a:pt x="0" y="69"/>
                  </a:moveTo>
                  <a:cubicBezTo>
                    <a:pt x="0" y="69"/>
                    <a:pt x="39" y="18"/>
                    <a:pt x="147" y="23"/>
                  </a:cubicBezTo>
                  <a:cubicBezTo>
                    <a:pt x="255" y="28"/>
                    <a:pt x="368" y="66"/>
                    <a:pt x="478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ïs1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4F2055-01A2-467E-AEB4-6E262104F37C}"/>
                </a:ext>
              </a:extLst>
            </p:cNvPr>
            <p:cNvSpPr/>
            <p:nvPr/>
          </p:nvSpPr>
          <p:spPr bwMode="auto">
            <a:xfrm>
              <a:off x="5262563" y="4265613"/>
              <a:ext cx="1060450" cy="114300"/>
            </a:xfrm>
            <a:custGeom>
              <a:avLst/>
              <a:gdLst>
                <a:gd name="T0" fmla="*/ 0 w 478"/>
                <a:gd name="T1" fmla="*/ 51 h 51"/>
                <a:gd name="T2" fmla="*/ 155 w 478"/>
                <a:gd name="T3" fmla="*/ 12 h 51"/>
                <a:gd name="T4" fmla="*/ 478 w 478"/>
                <a:gd name="T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51">
                  <a:moveTo>
                    <a:pt x="0" y="51"/>
                  </a:moveTo>
                  <a:cubicBezTo>
                    <a:pt x="0" y="51"/>
                    <a:pt x="55" y="19"/>
                    <a:pt x="155" y="12"/>
                  </a:cubicBezTo>
                  <a:cubicBezTo>
                    <a:pt x="255" y="6"/>
                    <a:pt x="373" y="44"/>
                    <a:pt x="478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$1í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88AF5E9-5E0D-46E2-B895-2322D4F50DC2}"/>
                </a:ext>
              </a:extLst>
            </p:cNvPr>
            <p:cNvSpPr/>
            <p:nvPr/>
          </p:nvSpPr>
          <p:spPr bwMode="auto">
            <a:xfrm>
              <a:off x="5270500" y="4090988"/>
              <a:ext cx="1250950" cy="138113"/>
            </a:xfrm>
            <a:custGeom>
              <a:avLst/>
              <a:gdLst>
                <a:gd name="T0" fmla="*/ 0 w 564"/>
                <a:gd name="T1" fmla="*/ 62 h 62"/>
                <a:gd name="T2" fmla="*/ 301 w 564"/>
                <a:gd name="T3" fmla="*/ 45 h 62"/>
                <a:gd name="T4" fmla="*/ 564 w 564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62">
                  <a:moveTo>
                    <a:pt x="0" y="62"/>
                  </a:moveTo>
                  <a:cubicBezTo>
                    <a:pt x="97" y="27"/>
                    <a:pt x="211" y="41"/>
                    <a:pt x="301" y="45"/>
                  </a:cubicBezTo>
                  <a:cubicBezTo>
                    <a:pt x="424" y="50"/>
                    <a:pt x="564" y="0"/>
                    <a:pt x="564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îṧḷ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CD8EBA-DF05-4164-9B14-B9436DA7A7F0}"/>
                </a:ext>
              </a:extLst>
            </p:cNvPr>
            <p:cNvSpPr/>
            <p:nvPr/>
          </p:nvSpPr>
          <p:spPr bwMode="auto">
            <a:xfrm>
              <a:off x="5305425" y="4008438"/>
              <a:ext cx="1208088" cy="90488"/>
            </a:xfrm>
            <a:custGeom>
              <a:avLst/>
              <a:gdLst>
                <a:gd name="T0" fmla="*/ 0 w 544"/>
                <a:gd name="T1" fmla="*/ 19 h 41"/>
                <a:gd name="T2" fmla="*/ 169 w 544"/>
                <a:gd name="T3" fmla="*/ 19 h 41"/>
                <a:gd name="T4" fmla="*/ 544 w 544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41">
                  <a:moveTo>
                    <a:pt x="0" y="19"/>
                  </a:moveTo>
                  <a:cubicBezTo>
                    <a:pt x="0" y="19"/>
                    <a:pt x="81" y="0"/>
                    <a:pt x="169" y="19"/>
                  </a:cubicBezTo>
                  <a:cubicBezTo>
                    <a:pt x="257" y="38"/>
                    <a:pt x="448" y="41"/>
                    <a:pt x="544" y="4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isļ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FF8005-2272-481D-8045-EB88394EB2DE}"/>
                </a:ext>
              </a:extLst>
            </p:cNvPr>
            <p:cNvSpPr/>
            <p:nvPr/>
          </p:nvSpPr>
          <p:spPr bwMode="auto">
            <a:xfrm>
              <a:off x="5349875" y="3884613"/>
              <a:ext cx="1135063" cy="134938"/>
            </a:xfrm>
            <a:custGeom>
              <a:avLst/>
              <a:gdLst>
                <a:gd name="T0" fmla="*/ 0 w 511"/>
                <a:gd name="T1" fmla="*/ 25 h 61"/>
                <a:gd name="T2" fmla="*/ 199 w 511"/>
                <a:gd name="T3" fmla="*/ 31 h 61"/>
                <a:gd name="T4" fmla="*/ 511 w 511"/>
                <a:gd name="T5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1" h="61">
                  <a:moveTo>
                    <a:pt x="0" y="25"/>
                  </a:moveTo>
                  <a:cubicBezTo>
                    <a:pt x="0" y="25"/>
                    <a:pt x="85" y="0"/>
                    <a:pt x="199" y="31"/>
                  </a:cubicBezTo>
                  <a:cubicBezTo>
                    <a:pt x="314" y="61"/>
                    <a:pt x="511" y="27"/>
                    <a:pt x="511" y="2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îśl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0D6F15-E02E-4AED-94AB-5744BDA555AF}"/>
                </a:ext>
              </a:extLst>
            </p:cNvPr>
            <p:cNvSpPr/>
            <p:nvPr/>
          </p:nvSpPr>
          <p:spPr bwMode="auto">
            <a:xfrm>
              <a:off x="5995988" y="3859213"/>
              <a:ext cx="404813" cy="63500"/>
            </a:xfrm>
            <a:custGeom>
              <a:avLst/>
              <a:gdLst>
                <a:gd name="T0" fmla="*/ 0 w 182"/>
                <a:gd name="T1" fmla="*/ 28 h 28"/>
                <a:gd name="T2" fmla="*/ 182 w 182"/>
                <a:gd name="T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" h="28">
                  <a:moveTo>
                    <a:pt x="0" y="28"/>
                  </a:moveTo>
                  <a:cubicBezTo>
                    <a:pt x="0" y="28"/>
                    <a:pt x="117" y="23"/>
                    <a:pt x="182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îṧ1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08B4BB9-8A33-4BE0-9DC3-B5B9B9C0695A}"/>
                </a:ext>
              </a:extLst>
            </p:cNvPr>
            <p:cNvSpPr/>
            <p:nvPr/>
          </p:nvSpPr>
          <p:spPr bwMode="auto">
            <a:xfrm>
              <a:off x="5905500" y="3806826"/>
              <a:ext cx="288925" cy="85725"/>
            </a:xfrm>
            <a:custGeom>
              <a:avLst/>
              <a:gdLst>
                <a:gd name="T0" fmla="*/ 0 w 130"/>
                <a:gd name="T1" fmla="*/ 39 h 39"/>
                <a:gd name="T2" fmla="*/ 130 w 130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0" h="39">
                  <a:moveTo>
                    <a:pt x="0" y="39"/>
                  </a:moveTo>
                  <a:cubicBezTo>
                    <a:pt x="0" y="39"/>
                    <a:pt x="72" y="26"/>
                    <a:pt x="130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íşḻî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487EF4-E60B-4097-AF6D-91CC065E6357}"/>
                </a:ext>
              </a:extLst>
            </p:cNvPr>
            <p:cNvSpPr/>
            <p:nvPr/>
          </p:nvSpPr>
          <p:spPr bwMode="auto">
            <a:xfrm>
              <a:off x="5294313" y="3816351"/>
              <a:ext cx="180975" cy="917575"/>
            </a:xfrm>
            <a:custGeom>
              <a:avLst/>
              <a:gdLst>
                <a:gd name="T0" fmla="*/ 81 w 81"/>
                <a:gd name="T1" fmla="*/ 0 h 414"/>
                <a:gd name="T2" fmla="*/ 41 w 81"/>
                <a:gd name="T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414">
                  <a:moveTo>
                    <a:pt x="81" y="0"/>
                  </a:moveTo>
                  <a:cubicBezTo>
                    <a:pt x="81" y="0"/>
                    <a:pt x="0" y="187"/>
                    <a:pt x="41" y="414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ŝḷî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9DD2CE1-7302-4B99-9788-3C195C199235}"/>
                </a:ext>
              </a:extLst>
            </p:cNvPr>
            <p:cNvSpPr/>
            <p:nvPr/>
          </p:nvSpPr>
          <p:spPr bwMode="auto">
            <a:xfrm>
              <a:off x="5446713" y="3802063"/>
              <a:ext cx="136525" cy="892175"/>
            </a:xfrm>
            <a:custGeom>
              <a:avLst/>
              <a:gdLst>
                <a:gd name="T0" fmla="*/ 62 w 62"/>
                <a:gd name="T1" fmla="*/ 0 h 402"/>
                <a:gd name="T2" fmla="*/ 30 w 62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" h="402">
                  <a:moveTo>
                    <a:pt x="62" y="0"/>
                  </a:moveTo>
                  <a:cubicBezTo>
                    <a:pt x="58" y="77"/>
                    <a:pt x="0" y="272"/>
                    <a:pt x="30" y="40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íš1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C7C952E-4D22-4286-B9F6-EC2EB96D498C}"/>
                </a:ext>
              </a:extLst>
            </p:cNvPr>
            <p:cNvSpPr/>
            <p:nvPr/>
          </p:nvSpPr>
          <p:spPr bwMode="auto">
            <a:xfrm>
              <a:off x="5611813" y="3827463"/>
              <a:ext cx="111125" cy="869950"/>
            </a:xfrm>
            <a:custGeom>
              <a:avLst/>
              <a:gdLst>
                <a:gd name="T0" fmla="*/ 48 w 50"/>
                <a:gd name="T1" fmla="*/ 0 h 392"/>
                <a:gd name="T2" fmla="*/ 28 w 50"/>
                <a:gd name="T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392">
                  <a:moveTo>
                    <a:pt x="48" y="0"/>
                  </a:moveTo>
                  <a:cubicBezTo>
                    <a:pt x="50" y="56"/>
                    <a:pt x="0" y="240"/>
                    <a:pt x="28" y="39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$ḷ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4B2BD7-3893-436D-B79F-AAC7BE268DB9}"/>
                </a:ext>
              </a:extLst>
            </p:cNvPr>
            <p:cNvSpPr/>
            <p:nvPr/>
          </p:nvSpPr>
          <p:spPr bwMode="auto">
            <a:xfrm>
              <a:off x="5765800" y="3875088"/>
              <a:ext cx="93663" cy="839788"/>
            </a:xfrm>
            <a:custGeom>
              <a:avLst/>
              <a:gdLst>
                <a:gd name="T0" fmla="*/ 42 w 42"/>
                <a:gd name="T1" fmla="*/ 0 h 378"/>
                <a:gd name="T2" fmla="*/ 34 w 42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78">
                  <a:moveTo>
                    <a:pt x="42" y="0"/>
                  </a:moveTo>
                  <a:cubicBezTo>
                    <a:pt x="42" y="0"/>
                    <a:pt x="0" y="248"/>
                    <a:pt x="34" y="37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íṩľ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AFB7E6-5BEC-46E7-B68E-00BF55536080}"/>
                </a:ext>
              </a:extLst>
            </p:cNvPr>
            <p:cNvSpPr/>
            <p:nvPr/>
          </p:nvSpPr>
          <p:spPr bwMode="auto">
            <a:xfrm>
              <a:off x="5954713" y="3917951"/>
              <a:ext cx="77788" cy="782638"/>
            </a:xfrm>
            <a:custGeom>
              <a:avLst/>
              <a:gdLst>
                <a:gd name="T0" fmla="*/ 12 w 35"/>
                <a:gd name="T1" fmla="*/ 0 h 353"/>
                <a:gd name="T2" fmla="*/ 35 w 35"/>
                <a:gd name="T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353">
                  <a:moveTo>
                    <a:pt x="12" y="0"/>
                  </a:moveTo>
                  <a:cubicBezTo>
                    <a:pt x="0" y="82"/>
                    <a:pt x="1" y="248"/>
                    <a:pt x="35" y="35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ḻ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DE8780-5663-4A10-9C44-18079F3EA713}"/>
                </a:ext>
              </a:extLst>
            </p:cNvPr>
            <p:cNvSpPr/>
            <p:nvPr/>
          </p:nvSpPr>
          <p:spPr bwMode="auto">
            <a:xfrm>
              <a:off x="6135688" y="3808413"/>
              <a:ext cx="80963" cy="822325"/>
            </a:xfrm>
            <a:custGeom>
              <a:avLst/>
              <a:gdLst>
                <a:gd name="T0" fmla="*/ 36 w 36"/>
                <a:gd name="T1" fmla="*/ 370 h 370"/>
                <a:gd name="T2" fmla="*/ 2 w 36"/>
                <a:gd name="T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370">
                  <a:moveTo>
                    <a:pt x="36" y="370"/>
                  </a:moveTo>
                  <a:cubicBezTo>
                    <a:pt x="36" y="370"/>
                    <a:pt x="0" y="235"/>
                    <a:pt x="2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îṥl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EC191E-9921-46E2-B7EE-97E875CCAB0A}"/>
                </a:ext>
              </a:extLst>
            </p:cNvPr>
            <p:cNvSpPr/>
            <p:nvPr/>
          </p:nvSpPr>
          <p:spPr bwMode="auto">
            <a:xfrm>
              <a:off x="6281738" y="3822701"/>
              <a:ext cx="52388" cy="347663"/>
            </a:xfrm>
            <a:custGeom>
              <a:avLst/>
              <a:gdLst>
                <a:gd name="T0" fmla="*/ 0 w 23"/>
                <a:gd name="T1" fmla="*/ 0 h 157"/>
                <a:gd name="T2" fmla="*/ 23 w 23"/>
                <a:gd name="T3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157">
                  <a:moveTo>
                    <a:pt x="0" y="0"/>
                  </a:moveTo>
                  <a:cubicBezTo>
                    <a:pt x="0" y="0"/>
                    <a:pt x="14" y="66"/>
                    <a:pt x="23" y="157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iSḷí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29D317-2684-4B72-AD94-B2F4159C881F}"/>
                </a:ext>
              </a:extLst>
            </p:cNvPr>
            <p:cNvSpPr/>
            <p:nvPr/>
          </p:nvSpPr>
          <p:spPr bwMode="auto">
            <a:xfrm>
              <a:off x="6386513" y="3852863"/>
              <a:ext cx="39688" cy="315913"/>
            </a:xfrm>
            <a:custGeom>
              <a:avLst/>
              <a:gdLst>
                <a:gd name="T0" fmla="*/ 0 w 18"/>
                <a:gd name="T1" fmla="*/ 0 h 142"/>
                <a:gd name="T2" fmla="*/ 18 w 18"/>
                <a:gd name="T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142">
                  <a:moveTo>
                    <a:pt x="0" y="0"/>
                  </a:moveTo>
                  <a:cubicBezTo>
                    <a:pt x="0" y="0"/>
                    <a:pt x="18" y="73"/>
                    <a:pt x="18" y="14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ïsļ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974A26-2165-4D3C-ABE3-DE77DD473CBC}"/>
                </a:ext>
              </a:extLst>
            </p:cNvPr>
            <p:cNvSpPr/>
            <p:nvPr/>
          </p:nvSpPr>
          <p:spPr bwMode="auto">
            <a:xfrm>
              <a:off x="5961063" y="3817938"/>
              <a:ext cx="11113" cy="93663"/>
            </a:xfrm>
            <a:custGeom>
              <a:avLst/>
              <a:gdLst>
                <a:gd name="T0" fmla="*/ 5 w 5"/>
                <a:gd name="T1" fmla="*/ 0 h 42"/>
                <a:gd name="T2" fmla="*/ 0 w 5"/>
                <a:gd name="T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42">
                  <a:moveTo>
                    <a:pt x="5" y="0"/>
                  </a:moveTo>
                  <a:cubicBezTo>
                    <a:pt x="5" y="0"/>
                    <a:pt x="3" y="24"/>
                    <a:pt x="0" y="42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$ľí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FF5B4C6-CF95-4315-8DE9-2F6E5BF35F4D}"/>
                </a:ext>
              </a:extLst>
            </p:cNvPr>
            <p:cNvSpPr/>
            <p:nvPr/>
          </p:nvSpPr>
          <p:spPr bwMode="auto">
            <a:xfrm>
              <a:off x="5197475" y="3741738"/>
              <a:ext cx="1379538" cy="1154113"/>
            </a:xfrm>
            <a:custGeom>
              <a:avLst/>
              <a:gdLst>
                <a:gd name="T0" fmla="*/ 51 w 622"/>
                <a:gd name="T1" fmla="*/ 520 h 520"/>
                <a:gd name="T2" fmla="*/ 50 w 622"/>
                <a:gd name="T3" fmla="*/ 519 h 520"/>
                <a:gd name="T4" fmla="*/ 49 w 622"/>
                <a:gd name="T5" fmla="*/ 518 h 520"/>
                <a:gd name="T6" fmla="*/ 97 w 622"/>
                <a:gd name="T7" fmla="*/ 47 h 520"/>
                <a:gd name="T8" fmla="*/ 264 w 622"/>
                <a:gd name="T9" fmla="*/ 46 h 520"/>
                <a:gd name="T10" fmla="*/ 506 w 622"/>
                <a:gd name="T11" fmla="*/ 37 h 520"/>
                <a:gd name="T12" fmla="*/ 596 w 622"/>
                <a:gd name="T13" fmla="*/ 193 h 520"/>
                <a:gd name="T14" fmla="*/ 508 w 622"/>
                <a:gd name="T15" fmla="*/ 193 h 520"/>
                <a:gd name="T16" fmla="*/ 514 w 622"/>
                <a:gd name="T17" fmla="*/ 39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2" h="520">
                  <a:moveTo>
                    <a:pt x="51" y="520"/>
                  </a:moveTo>
                  <a:cubicBezTo>
                    <a:pt x="51" y="520"/>
                    <a:pt x="50" y="520"/>
                    <a:pt x="50" y="519"/>
                  </a:cubicBezTo>
                  <a:cubicBezTo>
                    <a:pt x="49" y="519"/>
                    <a:pt x="49" y="519"/>
                    <a:pt x="49" y="518"/>
                  </a:cubicBezTo>
                  <a:cubicBezTo>
                    <a:pt x="0" y="265"/>
                    <a:pt x="40" y="96"/>
                    <a:pt x="97" y="47"/>
                  </a:cubicBezTo>
                  <a:cubicBezTo>
                    <a:pt x="151" y="0"/>
                    <a:pt x="254" y="42"/>
                    <a:pt x="264" y="46"/>
                  </a:cubicBezTo>
                  <a:cubicBezTo>
                    <a:pt x="274" y="43"/>
                    <a:pt x="397" y="13"/>
                    <a:pt x="506" y="37"/>
                  </a:cubicBezTo>
                  <a:cubicBezTo>
                    <a:pt x="622" y="62"/>
                    <a:pt x="597" y="192"/>
                    <a:pt x="596" y="193"/>
                  </a:cubicBezTo>
                  <a:cubicBezTo>
                    <a:pt x="508" y="193"/>
                    <a:pt x="508" y="193"/>
                    <a:pt x="508" y="193"/>
                  </a:cubicBezTo>
                  <a:cubicBezTo>
                    <a:pt x="514" y="398"/>
                    <a:pt x="514" y="398"/>
                    <a:pt x="514" y="398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iṩḻ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CC6DB67-468D-459B-83CA-B36AF3B334C6}"/>
                </a:ext>
              </a:extLst>
            </p:cNvPr>
            <p:cNvSpPr/>
            <p:nvPr/>
          </p:nvSpPr>
          <p:spPr bwMode="auto">
            <a:xfrm>
              <a:off x="4640263" y="2370138"/>
              <a:ext cx="512763" cy="35401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ïsḻ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925E1E5-CF75-46C8-B92A-46A948756310}"/>
                </a:ext>
              </a:extLst>
            </p:cNvPr>
            <p:cNvSpPr/>
            <p:nvPr/>
          </p:nvSpPr>
          <p:spPr bwMode="auto">
            <a:xfrm>
              <a:off x="4760913" y="2468563"/>
              <a:ext cx="292100" cy="168275"/>
            </a:xfrm>
            <a:custGeom>
              <a:avLst/>
              <a:gdLst>
                <a:gd name="T0" fmla="*/ 96 w 132"/>
                <a:gd name="T1" fmla="*/ 76 h 76"/>
                <a:gd name="T2" fmla="*/ 13 w 132"/>
                <a:gd name="T3" fmla="*/ 76 h 76"/>
                <a:gd name="T4" fmla="*/ 0 w 132"/>
                <a:gd name="T5" fmla="*/ 63 h 76"/>
                <a:gd name="T6" fmla="*/ 0 w 132"/>
                <a:gd name="T7" fmla="*/ 13 h 76"/>
                <a:gd name="T8" fmla="*/ 13 w 132"/>
                <a:gd name="T9" fmla="*/ 0 h 76"/>
                <a:gd name="T10" fmla="*/ 132 w 132"/>
                <a:gd name="T11" fmla="*/ 0 h 76"/>
                <a:gd name="T12" fmla="*/ 109 w 132"/>
                <a:gd name="T13" fmla="*/ 23 h 76"/>
                <a:gd name="T14" fmla="*/ 109 w 132"/>
                <a:gd name="T15" fmla="*/ 63 h 76"/>
                <a:gd name="T16" fmla="*/ 96 w 132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96" y="76"/>
                  </a:moveTo>
                  <a:cubicBezTo>
                    <a:pt x="13" y="76"/>
                    <a:pt x="13" y="76"/>
                    <a:pt x="13" y="76"/>
                  </a:cubicBezTo>
                  <a:cubicBezTo>
                    <a:pt x="6" y="76"/>
                    <a:pt x="0" y="70"/>
                    <a:pt x="0" y="6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70"/>
                    <a:pt x="103" y="76"/>
                    <a:pt x="96" y="76"/>
                  </a:cubicBezTo>
                  <a:close/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S1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0BE64C-649B-4D21-ACC7-4007961B679D}"/>
                </a:ext>
              </a:extLst>
            </p:cNvPr>
            <p:cNvSpPr/>
            <p:nvPr/>
          </p:nvSpPr>
          <p:spPr bwMode="auto">
            <a:xfrm flipH="1">
              <a:off x="4805363" y="2552701"/>
              <a:ext cx="150813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ïşľ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F3BF86-1AC6-4C2F-B877-129EB88CF8CE}"/>
                </a:ext>
              </a:extLst>
            </p:cNvPr>
            <p:cNvSpPr/>
            <p:nvPr/>
          </p:nvSpPr>
          <p:spPr bwMode="auto">
            <a:xfrm flipH="1">
              <a:off x="4805363" y="2514601"/>
              <a:ext cx="150813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išḷ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988917-D7CE-4639-8B33-7CE94FE64D5F}"/>
                </a:ext>
              </a:extLst>
            </p:cNvPr>
            <p:cNvSpPr/>
            <p:nvPr/>
          </p:nvSpPr>
          <p:spPr bwMode="auto">
            <a:xfrm flipH="1">
              <a:off x="4805363" y="2590801"/>
              <a:ext cx="90488" cy="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í$ľ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444619-079D-453B-974A-074D1D915DCD}"/>
                </a:ext>
              </a:extLst>
            </p:cNvPr>
            <p:cNvSpPr/>
            <p:nvPr/>
          </p:nvSpPr>
          <p:spPr bwMode="auto">
            <a:xfrm>
              <a:off x="4964113" y="2435226"/>
              <a:ext cx="44450" cy="46038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ïSli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17661E-35A2-4092-9569-D9AF29DA3DAA}"/>
                </a:ext>
              </a:extLst>
            </p:cNvPr>
            <p:cNvSpPr/>
            <p:nvPr/>
          </p:nvSpPr>
          <p:spPr bwMode="auto">
            <a:xfrm>
              <a:off x="5041900" y="2684463"/>
              <a:ext cx="244475" cy="161925"/>
            </a:xfrm>
            <a:custGeom>
              <a:avLst/>
              <a:gdLst>
                <a:gd name="T0" fmla="*/ 0 w 110"/>
                <a:gd name="T1" fmla="*/ 0 h 73"/>
                <a:gd name="T2" fmla="*/ 110 w 110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73">
                  <a:moveTo>
                    <a:pt x="0" y="0"/>
                  </a:moveTo>
                  <a:cubicBezTo>
                    <a:pt x="0" y="0"/>
                    <a:pt x="31" y="64"/>
                    <a:pt x="110" y="73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iṡl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36CD46A-3507-4390-B12D-BAA78252EDB2}"/>
                </a:ext>
              </a:extLst>
            </p:cNvPr>
            <p:cNvSpPr/>
            <p:nvPr/>
          </p:nvSpPr>
          <p:spPr bwMode="auto">
            <a:xfrm>
              <a:off x="5303838" y="1862138"/>
              <a:ext cx="512763" cy="35083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îš1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64FC4E-4FC2-4199-8C08-A22B20991166}"/>
                </a:ext>
              </a:extLst>
            </p:cNvPr>
            <p:cNvSpPr/>
            <p:nvPr/>
          </p:nvSpPr>
          <p:spPr bwMode="auto">
            <a:xfrm>
              <a:off x="5510213" y="1901826"/>
              <a:ext cx="244475" cy="260350"/>
            </a:xfrm>
            <a:custGeom>
              <a:avLst/>
              <a:gdLst>
                <a:gd name="T0" fmla="*/ 109 w 154"/>
                <a:gd name="T1" fmla="*/ 164 h 164"/>
                <a:gd name="T2" fmla="*/ 0 w 154"/>
                <a:gd name="T3" fmla="*/ 125 h 164"/>
                <a:gd name="T4" fmla="*/ 45 w 154"/>
                <a:gd name="T5" fmla="*/ 0 h 164"/>
                <a:gd name="T6" fmla="*/ 154 w 154"/>
                <a:gd name="T7" fmla="*/ 41 h 164"/>
                <a:gd name="T8" fmla="*/ 109 w 154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64">
                  <a:moveTo>
                    <a:pt x="109" y="164"/>
                  </a:moveTo>
                  <a:lnTo>
                    <a:pt x="0" y="125"/>
                  </a:lnTo>
                  <a:lnTo>
                    <a:pt x="45" y="0"/>
                  </a:lnTo>
                  <a:lnTo>
                    <a:pt x="154" y="41"/>
                  </a:lnTo>
                  <a:lnTo>
                    <a:pt x="109" y="164"/>
                  </a:lnTo>
                  <a:close/>
                </a:path>
              </a:pathLst>
            </a:custGeom>
            <a:solidFill>
              <a:srgbClr val="FFFFFF"/>
            </a:solidFill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ṣ1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6FA0485-3D33-46D6-B0A9-B162B836663A}"/>
                </a:ext>
              </a:extLst>
            </p:cNvPr>
            <p:cNvSpPr/>
            <p:nvPr/>
          </p:nvSpPr>
          <p:spPr bwMode="auto">
            <a:xfrm>
              <a:off x="5543550" y="1927226"/>
              <a:ext cx="188913" cy="180975"/>
            </a:xfrm>
            <a:custGeom>
              <a:avLst/>
              <a:gdLst>
                <a:gd name="T0" fmla="*/ 0 w 119"/>
                <a:gd name="T1" fmla="*/ 82 h 114"/>
                <a:gd name="T2" fmla="*/ 31 w 119"/>
                <a:gd name="T3" fmla="*/ 0 h 114"/>
                <a:gd name="T4" fmla="*/ 119 w 119"/>
                <a:gd name="T5" fmla="*/ 32 h 114"/>
                <a:gd name="T6" fmla="*/ 88 w 119"/>
                <a:gd name="T7" fmla="*/ 114 h 114"/>
                <a:gd name="T8" fmla="*/ 0 w 119"/>
                <a:gd name="T9" fmla="*/ 8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4">
                  <a:moveTo>
                    <a:pt x="0" y="82"/>
                  </a:moveTo>
                  <a:lnTo>
                    <a:pt x="31" y="0"/>
                  </a:lnTo>
                  <a:lnTo>
                    <a:pt x="119" y="32"/>
                  </a:lnTo>
                  <a:lnTo>
                    <a:pt x="88" y="11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ŝḻ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BB7FD3-1D4B-404F-91C4-3FE3E9CEF3F4}"/>
                </a:ext>
              </a:extLst>
            </p:cNvPr>
            <p:cNvSpPr/>
            <p:nvPr/>
          </p:nvSpPr>
          <p:spPr bwMode="auto">
            <a:xfrm>
              <a:off x="5543550" y="1989138"/>
              <a:ext cx="160338" cy="119063"/>
            </a:xfrm>
            <a:custGeom>
              <a:avLst/>
              <a:gdLst>
                <a:gd name="T0" fmla="*/ 7 w 72"/>
                <a:gd name="T1" fmla="*/ 13 h 54"/>
                <a:gd name="T2" fmla="*/ 19 w 72"/>
                <a:gd name="T3" fmla="*/ 5 h 54"/>
                <a:gd name="T4" fmla="*/ 19 w 72"/>
                <a:gd name="T5" fmla="*/ 18 h 54"/>
                <a:gd name="T6" fmla="*/ 35 w 72"/>
                <a:gd name="T7" fmla="*/ 2 h 54"/>
                <a:gd name="T8" fmla="*/ 37 w 72"/>
                <a:gd name="T9" fmla="*/ 19 h 54"/>
                <a:gd name="T10" fmla="*/ 50 w 72"/>
                <a:gd name="T11" fmla="*/ 16 h 54"/>
                <a:gd name="T12" fmla="*/ 51 w 72"/>
                <a:gd name="T13" fmla="*/ 29 h 54"/>
                <a:gd name="T14" fmla="*/ 63 w 72"/>
                <a:gd name="T15" fmla="*/ 17 h 54"/>
                <a:gd name="T16" fmla="*/ 65 w 72"/>
                <a:gd name="T17" fmla="*/ 34 h 54"/>
                <a:gd name="T18" fmla="*/ 72 w 72"/>
                <a:gd name="T19" fmla="*/ 29 h 54"/>
                <a:gd name="T20" fmla="*/ 63 w 72"/>
                <a:gd name="T21" fmla="*/ 54 h 54"/>
                <a:gd name="T22" fmla="*/ 0 w 72"/>
                <a:gd name="T23" fmla="*/ 31 h 54"/>
                <a:gd name="T24" fmla="*/ 7 w 72"/>
                <a:gd name="T25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54">
                  <a:moveTo>
                    <a:pt x="7" y="13"/>
                  </a:moveTo>
                  <a:cubicBezTo>
                    <a:pt x="7" y="13"/>
                    <a:pt x="13" y="4"/>
                    <a:pt x="19" y="5"/>
                  </a:cubicBezTo>
                  <a:cubicBezTo>
                    <a:pt x="24" y="7"/>
                    <a:pt x="19" y="18"/>
                    <a:pt x="19" y="18"/>
                  </a:cubicBezTo>
                  <a:cubicBezTo>
                    <a:pt x="19" y="18"/>
                    <a:pt x="29" y="0"/>
                    <a:pt x="35" y="2"/>
                  </a:cubicBezTo>
                  <a:cubicBezTo>
                    <a:pt x="40" y="5"/>
                    <a:pt x="37" y="19"/>
                    <a:pt x="37" y="19"/>
                  </a:cubicBezTo>
                  <a:cubicBezTo>
                    <a:pt x="37" y="19"/>
                    <a:pt x="44" y="12"/>
                    <a:pt x="50" y="16"/>
                  </a:cubicBezTo>
                  <a:cubicBezTo>
                    <a:pt x="55" y="19"/>
                    <a:pt x="51" y="29"/>
                    <a:pt x="51" y="29"/>
                  </a:cubicBezTo>
                  <a:cubicBezTo>
                    <a:pt x="51" y="29"/>
                    <a:pt x="57" y="14"/>
                    <a:pt x="63" y="17"/>
                  </a:cubicBezTo>
                  <a:cubicBezTo>
                    <a:pt x="69" y="19"/>
                    <a:pt x="65" y="34"/>
                    <a:pt x="65" y="34"/>
                  </a:cubicBezTo>
                  <a:cubicBezTo>
                    <a:pt x="65" y="34"/>
                    <a:pt x="69" y="28"/>
                    <a:pt x="72" y="2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íšḻî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C182131-3C42-4E4F-87DF-8F683D36A830}"/>
                </a:ext>
              </a:extLst>
            </p:cNvPr>
            <p:cNvSpPr/>
            <p:nvPr/>
          </p:nvSpPr>
          <p:spPr bwMode="auto">
            <a:xfrm>
              <a:off x="5681663" y="1916113"/>
              <a:ext cx="44450" cy="44450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íŝľî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C29A33-521C-4A64-8910-7FF5C385E66C}"/>
                </a:ext>
              </a:extLst>
            </p:cNvPr>
            <p:cNvSpPr/>
            <p:nvPr/>
          </p:nvSpPr>
          <p:spPr bwMode="auto">
            <a:xfrm>
              <a:off x="5403850" y="1954213"/>
              <a:ext cx="184150" cy="207963"/>
            </a:xfrm>
            <a:prstGeom prst="rect">
              <a:avLst/>
            </a:prstGeom>
            <a:solidFill>
              <a:srgbClr val="FFFFFF"/>
            </a:solidFill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íśḷ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A880D9-1AB3-49BD-A54B-A418B4068B5D}"/>
                </a:ext>
              </a:extLst>
            </p:cNvPr>
            <p:cNvSpPr/>
            <p:nvPr/>
          </p:nvSpPr>
          <p:spPr bwMode="auto">
            <a:xfrm>
              <a:off x="5421313" y="1971676"/>
              <a:ext cx="149225" cy="139700"/>
            </a:xfrm>
            <a:prstGeom prst="rect">
              <a:avLst/>
            </a:pr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îṩḷi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663D13-31FA-438A-9363-6F684D604951}"/>
                </a:ext>
              </a:extLst>
            </p:cNvPr>
            <p:cNvSpPr/>
            <p:nvPr/>
          </p:nvSpPr>
          <p:spPr bwMode="auto">
            <a:xfrm>
              <a:off x="5421313" y="2035176"/>
              <a:ext cx="149225" cy="76200"/>
            </a:xfrm>
            <a:custGeom>
              <a:avLst/>
              <a:gdLst>
                <a:gd name="T0" fmla="*/ 0 w 67"/>
                <a:gd name="T1" fmla="*/ 15 h 34"/>
                <a:gd name="T2" fmla="*/ 28 w 67"/>
                <a:gd name="T3" fmla="*/ 18 h 34"/>
                <a:gd name="T4" fmla="*/ 67 w 67"/>
                <a:gd name="T5" fmla="*/ 5 h 34"/>
                <a:gd name="T6" fmla="*/ 67 w 67"/>
                <a:gd name="T7" fmla="*/ 34 h 34"/>
                <a:gd name="T8" fmla="*/ 0 w 67"/>
                <a:gd name="T9" fmla="*/ 34 h 34"/>
                <a:gd name="T10" fmla="*/ 0 w 67"/>
                <a:gd name="T1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34">
                  <a:moveTo>
                    <a:pt x="0" y="15"/>
                  </a:moveTo>
                  <a:cubicBezTo>
                    <a:pt x="0" y="15"/>
                    <a:pt x="15" y="22"/>
                    <a:pt x="28" y="18"/>
                  </a:cubicBezTo>
                  <a:cubicBezTo>
                    <a:pt x="41" y="14"/>
                    <a:pt x="46" y="0"/>
                    <a:pt x="67" y="5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87C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ṩlí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642BBAD-8773-4249-A835-5A6B97434999}"/>
                </a:ext>
              </a:extLst>
            </p:cNvPr>
            <p:cNvSpPr/>
            <p:nvPr/>
          </p:nvSpPr>
          <p:spPr bwMode="auto">
            <a:xfrm>
              <a:off x="5461000" y="2020888"/>
              <a:ext cx="28575" cy="28575"/>
            </a:xfrm>
            <a:prstGeom prst="ellipse">
              <a:avLst/>
            </a:prstGeom>
            <a:solidFill>
              <a:srgbClr val="E0B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išľ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2A6CBD-1914-4E4A-8497-B33878DFB05D}"/>
                </a:ext>
              </a:extLst>
            </p:cNvPr>
            <p:cNvSpPr/>
            <p:nvPr/>
          </p:nvSpPr>
          <p:spPr bwMode="auto">
            <a:xfrm>
              <a:off x="5648325" y="2190751"/>
              <a:ext cx="61913" cy="201613"/>
            </a:xfrm>
            <a:custGeom>
              <a:avLst/>
              <a:gdLst>
                <a:gd name="T0" fmla="*/ 0 w 28"/>
                <a:gd name="T1" fmla="*/ 0 h 91"/>
                <a:gd name="T2" fmla="*/ 28 w 28"/>
                <a:gd name="T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91">
                  <a:moveTo>
                    <a:pt x="0" y="0"/>
                  </a:moveTo>
                  <a:cubicBezTo>
                    <a:pt x="0" y="0"/>
                    <a:pt x="1" y="55"/>
                    <a:pt x="28" y="91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íSḷ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031ADDB-50C9-4D4C-B87A-3727B629205B}"/>
                </a:ext>
              </a:extLst>
            </p:cNvPr>
            <p:cNvSpPr/>
            <p:nvPr/>
          </p:nvSpPr>
          <p:spPr bwMode="auto">
            <a:xfrm>
              <a:off x="6824663" y="2389188"/>
              <a:ext cx="511175" cy="3492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ïṡl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1856376-FEEC-4374-9BA8-E7FDB253A848}"/>
                </a:ext>
              </a:extLst>
            </p:cNvPr>
            <p:cNvSpPr/>
            <p:nvPr/>
          </p:nvSpPr>
          <p:spPr bwMode="auto">
            <a:xfrm>
              <a:off x="7143750" y="2474913"/>
              <a:ext cx="46038" cy="44450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iś1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18AB107-68E1-4325-A9A3-1E36725EF594}"/>
                </a:ext>
              </a:extLst>
            </p:cNvPr>
            <p:cNvSpPr/>
            <p:nvPr/>
          </p:nvSpPr>
          <p:spPr bwMode="auto">
            <a:xfrm>
              <a:off x="6994525" y="2478088"/>
              <a:ext cx="173038" cy="192088"/>
            </a:xfrm>
            <a:custGeom>
              <a:avLst/>
              <a:gdLst>
                <a:gd name="T0" fmla="*/ 71 w 78"/>
                <a:gd name="T1" fmla="*/ 66 h 87"/>
                <a:gd name="T2" fmla="*/ 70 w 78"/>
                <a:gd name="T3" fmla="*/ 66 h 87"/>
                <a:gd name="T4" fmla="*/ 44 w 78"/>
                <a:gd name="T5" fmla="*/ 10 h 87"/>
                <a:gd name="T6" fmla="*/ 44 w 78"/>
                <a:gd name="T7" fmla="*/ 5 h 87"/>
                <a:gd name="T8" fmla="*/ 39 w 78"/>
                <a:gd name="T9" fmla="*/ 0 h 87"/>
                <a:gd name="T10" fmla="*/ 34 w 78"/>
                <a:gd name="T11" fmla="*/ 5 h 87"/>
                <a:gd name="T12" fmla="*/ 34 w 78"/>
                <a:gd name="T13" fmla="*/ 10 h 87"/>
                <a:gd name="T14" fmla="*/ 7 w 78"/>
                <a:gd name="T15" fmla="*/ 66 h 87"/>
                <a:gd name="T16" fmla="*/ 6 w 78"/>
                <a:gd name="T17" fmla="*/ 66 h 87"/>
                <a:gd name="T18" fmla="*/ 0 w 78"/>
                <a:gd name="T19" fmla="*/ 72 h 87"/>
                <a:gd name="T20" fmla="*/ 6 w 78"/>
                <a:gd name="T21" fmla="*/ 78 h 87"/>
                <a:gd name="T22" fmla="*/ 30 w 78"/>
                <a:gd name="T23" fmla="*/ 78 h 87"/>
                <a:gd name="T24" fmla="*/ 39 w 78"/>
                <a:gd name="T25" fmla="*/ 87 h 87"/>
                <a:gd name="T26" fmla="*/ 48 w 78"/>
                <a:gd name="T27" fmla="*/ 78 h 87"/>
                <a:gd name="T28" fmla="*/ 71 w 78"/>
                <a:gd name="T29" fmla="*/ 78 h 87"/>
                <a:gd name="T30" fmla="*/ 78 w 78"/>
                <a:gd name="T31" fmla="*/ 72 h 87"/>
                <a:gd name="T32" fmla="*/ 71 w 78"/>
                <a:gd name="T33" fmla="*/ 6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87">
                  <a:moveTo>
                    <a:pt x="71" y="66"/>
                  </a:moveTo>
                  <a:cubicBezTo>
                    <a:pt x="70" y="66"/>
                    <a:pt x="70" y="66"/>
                    <a:pt x="70" y="66"/>
                  </a:cubicBezTo>
                  <a:cubicBezTo>
                    <a:pt x="68" y="33"/>
                    <a:pt x="57" y="14"/>
                    <a:pt x="44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39" y="0"/>
                  </a:cubicBezTo>
                  <a:cubicBezTo>
                    <a:pt x="36" y="0"/>
                    <a:pt x="34" y="2"/>
                    <a:pt x="34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1" y="14"/>
                    <a:pt x="10" y="33"/>
                    <a:pt x="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3" y="66"/>
                    <a:pt x="0" y="69"/>
                    <a:pt x="0" y="72"/>
                  </a:cubicBezTo>
                  <a:cubicBezTo>
                    <a:pt x="0" y="75"/>
                    <a:pt x="3" y="78"/>
                    <a:pt x="6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83"/>
                    <a:pt x="34" y="87"/>
                    <a:pt x="39" y="87"/>
                  </a:cubicBezTo>
                  <a:cubicBezTo>
                    <a:pt x="44" y="87"/>
                    <a:pt x="48" y="83"/>
                    <a:pt x="48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5" y="78"/>
                    <a:pt x="78" y="75"/>
                    <a:pt x="78" y="72"/>
                  </a:cubicBezTo>
                  <a:cubicBezTo>
                    <a:pt x="78" y="69"/>
                    <a:pt x="75" y="66"/>
                    <a:pt x="71" y="66"/>
                  </a:cubicBezTo>
                  <a:close/>
                </a:path>
              </a:pathLst>
            </a:custGeom>
            <a:solidFill>
              <a:srgbClr val="547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ïsḷ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E44E0AC-525A-49FE-95C9-04D31B6DDA34}"/>
                </a:ext>
              </a:extLst>
            </p:cNvPr>
            <p:cNvSpPr/>
            <p:nvPr/>
          </p:nvSpPr>
          <p:spPr bwMode="auto">
            <a:xfrm>
              <a:off x="6648450" y="2708276"/>
              <a:ext cx="241300" cy="200025"/>
            </a:xfrm>
            <a:custGeom>
              <a:avLst/>
              <a:gdLst>
                <a:gd name="T0" fmla="*/ 109 w 109"/>
                <a:gd name="T1" fmla="*/ 0 h 90"/>
                <a:gd name="T2" fmla="*/ 0 w 109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90">
                  <a:moveTo>
                    <a:pt x="109" y="0"/>
                  </a:moveTo>
                  <a:cubicBezTo>
                    <a:pt x="109" y="0"/>
                    <a:pt x="93" y="64"/>
                    <a:pt x="0" y="9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ïšľ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3E59D4A-7841-4866-8D20-5AAF90C201B3}"/>
                </a:ext>
              </a:extLst>
            </p:cNvPr>
            <p:cNvSpPr/>
            <p:nvPr/>
          </p:nvSpPr>
          <p:spPr bwMode="auto">
            <a:xfrm>
              <a:off x="6249988" y="1817688"/>
              <a:ext cx="511175" cy="35083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îşļ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B0D525-68AD-4B17-8F38-B4842DE41C22}"/>
                </a:ext>
              </a:extLst>
            </p:cNvPr>
            <p:cNvSpPr/>
            <p:nvPr/>
          </p:nvSpPr>
          <p:spPr bwMode="auto">
            <a:xfrm>
              <a:off x="6381750" y="1916113"/>
              <a:ext cx="247650" cy="155575"/>
            </a:xfrm>
            <a:prstGeom prst="rect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îṣḷ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1C9E8D-1E72-47DC-ABE5-0C7DD277C39C}"/>
                </a:ext>
              </a:extLst>
            </p:cNvPr>
            <p:cNvSpPr/>
            <p:nvPr/>
          </p:nvSpPr>
          <p:spPr bwMode="auto">
            <a:xfrm>
              <a:off x="6381750" y="1916113"/>
              <a:ext cx="247650" cy="96838"/>
            </a:xfrm>
            <a:custGeom>
              <a:avLst/>
              <a:gdLst>
                <a:gd name="T0" fmla="*/ 0 w 111"/>
                <a:gd name="T1" fmla="*/ 0 h 44"/>
                <a:gd name="T2" fmla="*/ 46 w 111"/>
                <a:gd name="T3" fmla="*/ 39 h 44"/>
                <a:gd name="T4" fmla="*/ 64 w 111"/>
                <a:gd name="T5" fmla="*/ 39 h 44"/>
                <a:gd name="T6" fmla="*/ 111 w 111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44">
                  <a:moveTo>
                    <a:pt x="0" y="0"/>
                  </a:moveTo>
                  <a:cubicBezTo>
                    <a:pt x="46" y="39"/>
                    <a:pt x="46" y="39"/>
                    <a:pt x="46" y="39"/>
                  </a:cubicBezTo>
                  <a:cubicBezTo>
                    <a:pt x="51" y="44"/>
                    <a:pt x="59" y="44"/>
                    <a:pt x="64" y="39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íṣļî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96060A-ABE1-4207-8329-7156F470A459}"/>
                </a:ext>
              </a:extLst>
            </p:cNvPr>
            <p:cNvSpPr/>
            <p:nvPr/>
          </p:nvSpPr>
          <p:spPr bwMode="auto">
            <a:xfrm flipV="1">
              <a:off x="6381750" y="1982788"/>
              <a:ext cx="77788" cy="8890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îṥľî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72513F-586F-49DD-93C4-7E236A182697}"/>
                </a:ext>
              </a:extLst>
            </p:cNvPr>
            <p:cNvSpPr/>
            <p:nvPr/>
          </p:nvSpPr>
          <p:spPr bwMode="auto">
            <a:xfrm flipH="1" flipV="1">
              <a:off x="6551613" y="1982788"/>
              <a:ext cx="77788" cy="88900"/>
            </a:xfrm>
            <a:prstGeom prst="line">
              <a:avLst/>
            </a:pr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íš1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AAF14CB-68D6-4605-B161-3EEA2A3AD7FE}"/>
                </a:ext>
              </a:extLst>
            </p:cNvPr>
            <p:cNvSpPr/>
            <p:nvPr/>
          </p:nvSpPr>
          <p:spPr bwMode="auto">
            <a:xfrm>
              <a:off x="6551613" y="1887538"/>
              <a:ext cx="44450" cy="44450"/>
            </a:xfrm>
            <a:prstGeom prst="ellipse">
              <a:avLst/>
            </a:prstGeom>
            <a:solidFill>
              <a:srgbClr val="E3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íṩḻî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90BA29-36DB-4D4F-9FDD-40A672767759}"/>
                </a:ext>
              </a:extLst>
            </p:cNvPr>
            <p:cNvSpPr/>
            <p:nvPr/>
          </p:nvSpPr>
          <p:spPr bwMode="auto">
            <a:xfrm>
              <a:off x="6300788" y="2127251"/>
              <a:ext cx="106363" cy="279400"/>
            </a:xfrm>
            <a:custGeom>
              <a:avLst/>
              <a:gdLst>
                <a:gd name="T0" fmla="*/ 39 w 48"/>
                <a:gd name="T1" fmla="*/ 0 h 126"/>
                <a:gd name="T2" fmla="*/ 0 w 48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126">
                  <a:moveTo>
                    <a:pt x="39" y="0"/>
                  </a:moveTo>
                  <a:cubicBezTo>
                    <a:pt x="39" y="0"/>
                    <a:pt x="48" y="77"/>
                    <a:pt x="0" y="126"/>
                  </a:cubicBezTo>
                </a:path>
              </a:pathLst>
            </a:custGeom>
            <a:noFill/>
            <a:ln w="7938" cap="rnd">
              <a:solidFill>
                <a:srgbClr val="25255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d4fbc11-fab2-411c-8813-88857aaffe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d58f7e3-81af-4094-8f5d-ac57391ec53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d4fbc11-fab2-411c-8813-88857aaffe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555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宋体</vt:lpstr>
      <vt:lpstr>Calibri</vt:lpstr>
      <vt:lpstr>iLiHei</vt:lpstr>
      <vt:lpstr>Office 主题</vt:lpstr>
      <vt:lpstr>PowerPoint 演示文稿</vt:lpstr>
      <vt:lpstr>PowerPoint 演示文稿</vt:lpstr>
      <vt:lpstr>PowerPoint 演示文稿</vt:lpstr>
      <vt:lpstr>PowerPoint 演示文稿</vt:lpstr>
      <vt:lpstr>他们以为自己真的很懂 以至于不知道自己是不懂装懂</vt:lpstr>
      <vt:lpstr>他们知道自己不懂 但出于某些原因不懂装懂了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2021-06-14T13:36:01Z</dcterms:created>
  <dcterms:modified xsi:type="dcterms:W3CDTF">2021-06-14T14:50:12Z</dcterms:modified>
</cp:coreProperties>
</file>