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56" r:id="rId3"/>
    <p:sldId id="308" r:id="rId4"/>
    <p:sldId id="259" r:id="rId5"/>
    <p:sldId id="267" r:id="rId6"/>
    <p:sldId id="257" r:id="rId7"/>
    <p:sldId id="260" r:id="rId8"/>
    <p:sldId id="261" r:id="rId9"/>
    <p:sldId id="262" r:id="rId10"/>
    <p:sldId id="263" r:id="rId11"/>
    <p:sldId id="264" r:id="rId12"/>
    <p:sldId id="310" r:id="rId13"/>
    <p:sldId id="265" r:id="rId14"/>
    <p:sldId id="266" r:id="rId15"/>
    <p:sldId id="258"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313" r:id="rId38"/>
    <p:sldId id="311" r:id="rId39"/>
    <p:sldId id="289" r:id="rId40"/>
    <p:sldId id="290" r:id="rId41"/>
    <p:sldId id="291" r:id="rId42"/>
    <p:sldId id="292" r:id="rId43"/>
    <p:sldId id="293" r:id="rId44"/>
    <p:sldId id="315" r:id="rId45"/>
    <p:sldId id="316" r:id="rId46"/>
    <p:sldId id="294" r:id="rId47"/>
    <p:sldId id="295" r:id="rId48"/>
    <p:sldId id="317" r:id="rId49"/>
    <p:sldId id="296" r:id="rId50"/>
    <p:sldId id="297" r:id="rId51"/>
    <p:sldId id="312" r:id="rId52"/>
    <p:sldId id="298" r:id="rId53"/>
    <p:sldId id="299" r:id="rId54"/>
    <p:sldId id="300" r:id="rId55"/>
    <p:sldId id="301" r:id="rId56"/>
    <p:sldId id="302" r:id="rId57"/>
    <p:sldId id="303" r:id="rId58"/>
    <p:sldId id="304" r:id="rId59"/>
    <p:sldId id="305" r:id="rId60"/>
    <p:sldId id="306" r:id="rId61"/>
    <p:sldId id="307"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A3992F-BFB7-4E0D-9847-33B0A45A33D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6408C7A7-4D86-4077-BB37-0D57133CCCA4}">
      <dgm:prSet phldrT="[文本]"/>
      <dgm:spPr/>
      <dgm:t>
        <a:bodyPr/>
        <a:lstStyle/>
        <a:p>
          <a:r>
            <a:rPr lang="en-US" altLang="en-US" dirty="0" smtClean="0"/>
            <a:t>§1.1 </a:t>
          </a:r>
          <a:r>
            <a:rPr lang="zh-CN" altLang="en-US" dirty="0" smtClean="0"/>
            <a:t>实数集与函数</a:t>
          </a:r>
          <a:endParaRPr lang="zh-CN" altLang="en-US" dirty="0"/>
        </a:p>
      </dgm:t>
    </dgm:pt>
    <dgm:pt modelId="{3D8DDC80-75A1-4335-99FB-DA346976E07E}" type="parTrans" cxnId="{530BB9BA-5ADD-4F5A-8E8B-A8AF598F23A5}">
      <dgm:prSet/>
      <dgm:spPr/>
      <dgm:t>
        <a:bodyPr/>
        <a:lstStyle/>
        <a:p>
          <a:endParaRPr lang="zh-CN" altLang="en-US"/>
        </a:p>
      </dgm:t>
    </dgm:pt>
    <dgm:pt modelId="{31015224-82DB-4332-AC6A-D1733125BA05}" type="sibTrans" cxnId="{530BB9BA-5ADD-4F5A-8E8B-A8AF598F23A5}">
      <dgm:prSet/>
      <dgm:spPr/>
      <dgm:t>
        <a:bodyPr/>
        <a:lstStyle/>
        <a:p>
          <a:endParaRPr lang="zh-CN" altLang="en-US"/>
        </a:p>
      </dgm:t>
    </dgm:pt>
    <dgm:pt modelId="{0F49395F-2AB9-4AFE-97B0-D282D4E20753}">
      <dgm:prSet phldrT="[文本]"/>
      <dgm:spPr/>
      <dgm:t>
        <a:bodyPr/>
        <a:lstStyle/>
        <a:p>
          <a:endParaRPr lang="zh-CN" altLang="en-US" dirty="0"/>
        </a:p>
      </dgm:t>
    </dgm:pt>
    <dgm:pt modelId="{8A9E255C-C42C-4302-A280-F95D44BE782D}" type="parTrans" cxnId="{1C004025-44D0-421E-9B24-971DE4C98F08}">
      <dgm:prSet/>
      <dgm:spPr/>
      <dgm:t>
        <a:bodyPr/>
        <a:lstStyle/>
        <a:p>
          <a:endParaRPr lang="zh-CN" altLang="en-US"/>
        </a:p>
      </dgm:t>
    </dgm:pt>
    <dgm:pt modelId="{D11222D3-A5B8-43E7-BF85-6B0DED6B9E79}" type="sibTrans" cxnId="{1C004025-44D0-421E-9B24-971DE4C98F08}">
      <dgm:prSet/>
      <dgm:spPr/>
      <dgm:t>
        <a:bodyPr/>
        <a:lstStyle/>
        <a:p>
          <a:endParaRPr lang="zh-CN" altLang="en-US"/>
        </a:p>
      </dgm:t>
    </dgm:pt>
    <dgm:pt modelId="{580E6D9A-4808-4761-9921-6C7467C996BC}">
      <dgm:prSet phldrT="[文本]"/>
      <dgm:spPr/>
      <dgm:t>
        <a:bodyPr/>
        <a:lstStyle/>
        <a:p>
          <a:endParaRPr lang="zh-CN" altLang="en-US" dirty="0"/>
        </a:p>
      </dgm:t>
    </dgm:pt>
    <dgm:pt modelId="{D894E12C-9279-4BAF-84CC-7C4AD75407BF}" type="parTrans" cxnId="{A174A96A-A5EF-4739-AC68-203AE07ED9F1}">
      <dgm:prSet/>
      <dgm:spPr/>
      <dgm:t>
        <a:bodyPr/>
        <a:lstStyle/>
        <a:p>
          <a:endParaRPr lang="zh-CN" altLang="en-US"/>
        </a:p>
      </dgm:t>
    </dgm:pt>
    <dgm:pt modelId="{C05B3D77-AC9D-41EA-8366-E3E0D2C49A73}" type="sibTrans" cxnId="{A174A96A-A5EF-4739-AC68-203AE07ED9F1}">
      <dgm:prSet/>
      <dgm:spPr/>
      <dgm:t>
        <a:bodyPr/>
        <a:lstStyle/>
        <a:p>
          <a:endParaRPr lang="zh-CN" altLang="en-US"/>
        </a:p>
      </dgm:t>
    </dgm:pt>
    <dgm:pt modelId="{89E08D6F-2A8B-4F31-A33F-B7E31BC0AFBA}">
      <dgm:prSet phldrT="[文本]"/>
      <dgm:spPr/>
      <dgm:t>
        <a:bodyPr/>
        <a:lstStyle/>
        <a:p>
          <a:endParaRPr lang="zh-CN" altLang="en-US" dirty="0"/>
        </a:p>
      </dgm:t>
    </dgm:pt>
    <dgm:pt modelId="{E507D8EE-9F60-4349-B414-3BF4DCEEEF08}" type="parTrans" cxnId="{BA25283D-623F-49C5-8E48-F04C2991AE50}">
      <dgm:prSet/>
      <dgm:spPr/>
      <dgm:t>
        <a:bodyPr/>
        <a:lstStyle/>
        <a:p>
          <a:endParaRPr lang="zh-CN" altLang="en-US"/>
        </a:p>
      </dgm:t>
    </dgm:pt>
    <dgm:pt modelId="{A573139C-874C-4D36-8309-5C16F0C76542}" type="sibTrans" cxnId="{BA25283D-623F-49C5-8E48-F04C2991AE50}">
      <dgm:prSet/>
      <dgm:spPr/>
      <dgm:t>
        <a:bodyPr/>
        <a:lstStyle/>
        <a:p>
          <a:endParaRPr lang="zh-CN" altLang="en-US"/>
        </a:p>
      </dgm:t>
    </dgm:pt>
    <dgm:pt modelId="{55EFDDF8-57F5-4C45-AD3A-E0D2526D7EAA}">
      <dgm:prSet/>
      <dgm:spPr/>
      <dgm:t>
        <a:bodyPr/>
        <a:lstStyle/>
        <a:p>
          <a:r>
            <a:rPr lang="en-US" b="0" dirty="0" smtClean="0"/>
            <a:t>§</a:t>
          </a:r>
          <a:r>
            <a:rPr lang="en-US" b="1" dirty="0" smtClean="0"/>
            <a:t>1.3</a:t>
          </a:r>
          <a:r>
            <a:rPr lang="en-US" b="0" dirty="0" smtClean="0"/>
            <a:t> </a:t>
          </a:r>
          <a:r>
            <a:rPr lang="zh-CN" b="0" dirty="0" smtClean="0"/>
            <a:t>极限的计算</a:t>
          </a:r>
          <a:endParaRPr lang="zh-CN" altLang="en-US" dirty="0"/>
        </a:p>
      </dgm:t>
    </dgm:pt>
    <dgm:pt modelId="{A13F84E3-058D-4B9B-B5E8-42240AE80FC7}" type="parTrans" cxnId="{CC6172CC-B134-42BC-9832-3E05557DA26F}">
      <dgm:prSet/>
      <dgm:spPr/>
      <dgm:t>
        <a:bodyPr/>
        <a:lstStyle/>
        <a:p>
          <a:endParaRPr lang="zh-CN" altLang="en-US"/>
        </a:p>
      </dgm:t>
    </dgm:pt>
    <dgm:pt modelId="{279952AF-BCAA-4D80-99A6-59A9ECE1A69B}" type="sibTrans" cxnId="{CC6172CC-B134-42BC-9832-3E05557DA26F}">
      <dgm:prSet/>
      <dgm:spPr/>
      <dgm:t>
        <a:bodyPr/>
        <a:lstStyle/>
        <a:p>
          <a:endParaRPr lang="zh-CN" altLang="en-US"/>
        </a:p>
      </dgm:t>
    </dgm:pt>
    <dgm:pt modelId="{C6BDCD96-47E2-4B6A-AE02-C59699ECBED4}">
      <dgm:prSet/>
      <dgm:spPr/>
      <dgm:t>
        <a:bodyPr/>
        <a:lstStyle/>
        <a:p>
          <a:r>
            <a:rPr lang="en-US" altLang="en-US" dirty="0" smtClean="0"/>
            <a:t>§1.4</a:t>
          </a:r>
          <a:r>
            <a:rPr lang="zh-CN" altLang="en-US" dirty="0" smtClean="0"/>
            <a:t>函数的连续性</a:t>
          </a:r>
          <a:endParaRPr lang="zh-CN" altLang="en-US" dirty="0"/>
        </a:p>
      </dgm:t>
    </dgm:pt>
    <dgm:pt modelId="{F1286608-AB57-45B3-8B3A-D94E1ACC7BCC}" type="parTrans" cxnId="{C3CA640C-A21A-4629-8A36-3FCA8A4990C0}">
      <dgm:prSet/>
      <dgm:spPr/>
      <dgm:t>
        <a:bodyPr/>
        <a:lstStyle/>
        <a:p>
          <a:endParaRPr lang="zh-CN" altLang="en-US"/>
        </a:p>
      </dgm:t>
    </dgm:pt>
    <dgm:pt modelId="{56CF737D-E150-4693-BFCC-70BDE9FDED8C}" type="sibTrans" cxnId="{C3CA640C-A21A-4629-8A36-3FCA8A4990C0}">
      <dgm:prSet/>
      <dgm:spPr/>
      <dgm:t>
        <a:bodyPr/>
        <a:lstStyle/>
        <a:p>
          <a:endParaRPr lang="zh-CN" altLang="en-US"/>
        </a:p>
      </dgm:t>
    </dgm:pt>
    <dgm:pt modelId="{236002C5-C42F-4058-8941-6ED875CFBB86}">
      <dgm:prSet phldrT="[文本]"/>
      <dgm:spPr/>
      <dgm:t>
        <a:bodyPr/>
        <a:lstStyle/>
        <a:p>
          <a:endParaRPr lang="zh-CN" altLang="en-US" dirty="0"/>
        </a:p>
      </dgm:t>
    </dgm:pt>
    <dgm:pt modelId="{961A8CD2-0232-40E3-9CEF-107E534EF631}" type="sibTrans" cxnId="{1E4EED39-75B4-4E94-9736-C462E483F518}">
      <dgm:prSet/>
      <dgm:spPr/>
      <dgm:t>
        <a:bodyPr/>
        <a:lstStyle/>
        <a:p>
          <a:endParaRPr lang="zh-CN" altLang="en-US"/>
        </a:p>
      </dgm:t>
    </dgm:pt>
    <dgm:pt modelId="{270D3773-05C0-41BD-B24D-FAE3F8E3850C}" type="parTrans" cxnId="{1E4EED39-75B4-4E94-9736-C462E483F518}">
      <dgm:prSet/>
      <dgm:spPr/>
      <dgm:t>
        <a:bodyPr/>
        <a:lstStyle/>
        <a:p>
          <a:endParaRPr lang="zh-CN" altLang="en-US"/>
        </a:p>
      </dgm:t>
    </dgm:pt>
    <dgm:pt modelId="{143F8367-A8F4-480F-848E-EEDBF1661BC4}">
      <dgm:prSet phldrT="[文本]"/>
      <dgm:spPr/>
      <dgm:t>
        <a:bodyPr/>
        <a:lstStyle/>
        <a:p>
          <a:r>
            <a:rPr lang="en-US" altLang="en-US" dirty="0" smtClean="0"/>
            <a:t>§1.2 </a:t>
          </a:r>
          <a:r>
            <a:rPr lang="zh-CN" altLang="en-US" dirty="0" smtClean="0"/>
            <a:t>极限的概念和运算法则</a:t>
          </a:r>
          <a:endParaRPr lang="zh-CN" altLang="en-US" dirty="0"/>
        </a:p>
      </dgm:t>
    </dgm:pt>
    <dgm:pt modelId="{7867F987-AEA8-4299-B807-22654BAB0EB7}" type="sibTrans" cxnId="{4891BD0B-AA5D-47D0-AAA9-0F646DBED499}">
      <dgm:prSet/>
      <dgm:spPr/>
      <dgm:t>
        <a:bodyPr/>
        <a:lstStyle/>
        <a:p>
          <a:endParaRPr lang="zh-CN" altLang="en-US"/>
        </a:p>
      </dgm:t>
    </dgm:pt>
    <dgm:pt modelId="{301E7B4B-7DE6-45FD-ACB1-F35BBBC35C57}" type="parTrans" cxnId="{4891BD0B-AA5D-47D0-AAA9-0F646DBED499}">
      <dgm:prSet/>
      <dgm:spPr/>
      <dgm:t>
        <a:bodyPr/>
        <a:lstStyle/>
        <a:p>
          <a:endParaRPr lang="zh-CN" altLang="en-US"/>
        </a:p>
      </dgm:t>
    </dgm:pt>
    <dgm:pt modelId="{BACB084D-7999-468C-B3FD-F10F6CF4BE4A}">
      <dgm:prSet/>
      <dgm:spPr/>
      <dgm:t>
        <a:bodyPr/>
        <a:lstStyle/>
        <a:p>
          <a:r>
            <a:rPr lang="en-US" altLang="en-US" dirty="0" smtClean="0"/>
            <a:t>§1.5</a:t>
          </a:r>
          <a:r>
            <a:rPr lang="zh-CN" altLang="en-US" dirty="0" smtClean="0"/>
            <a:t>本章回顾</a:t>
          </a:r>
          <a:endParaRPr lang="zh-CN" altLang="en-US" dirty="0"/>
        </a:p>
      </dgm:t>
    </dgm:pt>
    <dgm:pt modelId="{A2ECBD99-5860-4F94-80B1-844A241A0775}" type="sibTrans" cxnId="{103324FB-58FA-4D53-BC1A-202216231F14}">
      <dgm:prSet/>
      <dgm:spPr/>
      <dgm:t>
        <a:bodyPr/>
        <a:lstStyle/>
        <a:p>
          <a:endParaRPr lang="zh-CN" altLang="en-US"/>
        </a:p>
      </dgm:t>
    </dgm:pt>
    <dgm:pt modelId="{28A6951D-61FE-461A-9CCF-365053358226}" type="parTrans" cxnId="{103324FB-58FA-4D53-BC1A-202216231F14}">
      <dgm:prSet/>
      <dgm:spPr/>
      <dgm:t>
        <a:bodyPr/>
        <a:lstStyle/>
        <a:p>
          <a:endParaRPr lang="zh-CN" altLang="en-US"/>
        </a:p>
      </dgm:t>
    </dgm:pt>
    <dgm:pt modelId="{CF18DEB4-8ED5-432A-955F-A4EA7F7C85A6}">
      <dgm:prSet phldrT="[文本]"/>
      <dgm:spPr/>
      <dgm:t>
        <a:bodyPr/>
        <a:lstStyle/>
        <a:p>
          <a:endParaRPr lang="zh-CN" altLang="en-US" dirty="0"/>
        </a:p>
      </dgm:t>
    </dgm:pt>
    <dgm:pt modelId="{4002E8A5-ED5A-4F36-BD3A-4EF71ED60256}" type="sibTrans" cxnId="{EC186E80-6D80-4088-9847-7AEAAA11BAA1}">
      <dgm:prSet/>
      <dgm:spPr/>
      <dgm:t>
        <a:bodyPr/>
        <a:lstStyle/>
        <a:p>
          <a:endParaRPr lang="zh-CN" altLang="en-US"/>
        </a:p>
      </dgm:t>
    </dgm:pt>
    <dgm:pt modelId="{AC749B94-AEEB-4AFB-8E75-74BFAF14474F}" type="parTrans" cxnId="{EC186E80-6D80-4088-9847-7AEAAA11BAA1}">
      <dgm:prSet/>
      <dgm:spPr/>
      <dgm:t>
        <a:bodyPr/>
        <a:lstStyle/>
        <a:p>
          <a:endParaRPr lang="zh-CN" altLang="en-US"/>
        </a:p>
      </dgm:t>
    </dgm:pt>
    <dgm:pt modelId="{9D0D918D-56C7-4086-9BCE-6E96EBD9EE53}" type="pres">
      <dgm:prSet presAssocID="{F8A3992F-BFB7-4E0D-9847-33B0A45A33D1}" presName="linearFlow" presStyleCnt="0">
        <dgm:presLayoutVars>
          <dgm:dir/>
          <dgm:animLvl val="lvl"/>
          <dgm:resizeHandles val="exact"/>
        </dgm:presLayoutVars>
      </dgm:prSet>
      <dgm:spPr/>
      <dgm:t>
        <a:bodyPr/>
        <a:lstStyle/>
        <a:p>
          <a:endParaRPr lang="zh-CN" altLang="en-US"/>
        </a:p>
      </dgm:t>
    </dgm:pt>
    <dgm:pt modelId="{6785109F-3C54-46DE-AAC7-157568AAE609}" type="pres">
      <dgm:prSet presAssocID="{CF18DEB4-8ED5-432A-955F-A4EA7F7C85A6}" presName="composite" presStyleCnt="0"/>
      <dgm:spPr/>
    </dgm:pt>
    <dgm:pt modelId="{0720D3D4-168D-457D-A732-C9841B7E2576}" type="pres">
      <dgm:prSet presAssocID="{CF18DEB4-8ED5-432A-955F-A4EA7F7C85A6}" presName="parentText" presStyleLbl="alignNode1" presStyleIdx="0" presStyleCnt="5">
        <dgm:presLayoutVars>
          <dgm:chMax val="1"/>
          <dgm:bulletEnabled val="1"/>
        </dgm:presLayoutVars>
      </dgm:prSet>
      <dgm:spPr/>
      <dgm:t>
        <a:bodyPr/>
        <a:lstStyle/>
        <a:p>
          <a:endParaRPr lang="zh-CN" altLang="en-US"/>
        </a:p>
      </dgm:t>
    </dgm:pt>
    <dgm:pt modelId="{BFB75AC9-239F-426B-9BAD-4A021FB04092}" type="pres">
      <dgm:prSet presAssocID="{CF18DEB4-8ED5-432A-955F-A4EA7F7C85A6}" presName="descendantText" presStyleLbl="alignAcc1" presStyleIdx="0" presStyleCnt="5">
        <dgm:presLayoutVars>
          <dgm:bulletEnabled val="1"/>
        </dgm:presLayoutVars>
      </dgm:prSet>
      <dgm:spPr/>
      <dgm:t>
        <a:bodyPr/>
        <a:lstStyle/>
        <a:p>
          <a:endParaRPr lang="zh-CN" altLang="en-US"/>
        </a:p>
      </dgm:t>
    </dgm:pt>
    <dgm:pt modelId="{30DFF7FB-5895-4F5F-9601-CE792DD76B30}" type="pres">
      <dgm:prSet presAssocID="{4002E8A5-ED5A-4F36-BD3A-4EF71ED60256}" presName="sp" presStyleCnt="0"/>
      <dgm:spPr/>
    </dgm:pt>
    <dgm:pt modelId="{08C79D33-B69F-4144-BD53-DADEE8C330EC}" type="pres">
      <dgm:prSet presAssocID="{236002C5-C42F-4058-8941-6ED875CFBB86}" presName="composite" presStyleCnt="0"/>
      <dgm:spPr/>
    </dgm:pt>
    <dgm:pt modelId="{C2D7BD2F-DC51-4E3D-B251-1CEDCEA48304}" type="pres">
      <dgm:prSet presAssocID="{236002C5-C42F-4058-8941-6ED875CFBB86}" presName="parentText" presStyleLbl="alignNode1" presStyleIdx="1" presStyleCnt="5">
        <dgm:presLayoutVars>
          <dgm:chMax val="1"/>
          <dgm:bulletEnabled val="1"/>
        </dgm:presLayoutVars>
      </dgm:prSet>
      <dgm:spPr/>
      <dgm:t>
        <a:bodyPr/>
        <a:lstStyle/>
        <a:p>
          <a:endParaRPr lang="zh-CN" altLang="en-US"/>
        </a:p>
      </dgm:t>
    </dgm:pt>
    <dgm:pt modelId="{037118E6-A5A2-4E16-95DD-CF77D46FC4DD}" type="pres">
      <dgm:prSet presAssocID="{236002C5-C42F-4058-8941-6ED875CFBB86}" presName="descendantText" presStyleLbl="alignAcc1" presStyleIdx="1" presStyleCnt="5">
        <dgm:presLayoutVars>
          <dgm:bulletEnabled val="1"/>
        </dgm:presLayoutVars>
      </dgm:prSet>
      <dgm:spPr/>
      <dgm:t>
        <a:bodyPr/>
        <a:lstStyle/>
        <a:p>
          <a:endParaRPr lang="zh-CN" altLang="en-US"/>
        </a:p>
      </dgm:t>
    </dgm:pt>
    <dgm:pt modelId="{E25F271F-40E9-425F-8D68-24002FF141C5}" type="pres">
      <dgm:prSet presAssocID="{961A8CD2-0232-40E3-9CEF-107E534EF631}" presName="sp" presStyleCnt="0"/>
      <dgm:spPr/>
    </dgm:pt>
    <dgm:pt modelId="{CDAF0993-9C54-483E-8002-B5A7E2143628}" type="pres">
      <dgm:prSet presAssocID="{89E08D6F-2A8B-4F31-A33F-B7E31BC0AFBA}" presName="composite" presStyleCnt="0"/>
      <dgm:spPr/>
    </dgm:pt>
    <dgm:pt modelId="{62AB1CB2-F4EC-4170-A571-8FDBC9CD5EBD}" type="pres">
      <dgm:prSet presAssocID="{89E08D6F-2A8B-4F31-A33F-B7E31BC0AFBA}" presName="parentText" presStyleLbl="alignNode1" presStyleIdx="2" presStyleCnt="5">
        <dgm:presLayoutVars>
          <dgm:chMax val="1"/>
          <dgm:bulletEnabled val="1"/>
        </dgm:presLayoutVars>
      </dgm:prSet>
      <dgm:spPr/>
      <dgm:t>
        <a:bodyPr/>
        <a:lstStyle/>
        <a:p>
          <a:endParaRPr lang="zh-CN" altLang="en-US"/>
        </a:p>
      </dgm:t>
    </dgm:pt>
    <dgm:pt modelId="{E4AABCBD-0CDC-473F-BCDE-19CBF2576EAF}" type="pres">
      <dgm:prSet presAssocID="{89E08D6F-2A8B-4F31-A33F-B7E31BC0AFBA}" presName="descendantText" presStyleLbl="alignAcc1" presStyleIdx="2" presStyleCnt="5">
        <dgm:presLayoutVars>
          <dgm:bulletEnabled val="1"/>
        </dgm:presLayoutVars>
      </dgm:prSet>
      <dgm:spPr/>
      <dgm:t>
        <a:bodyPr/>
        <a:lstStyle/>
        <a:p>
          <a:endParaRPr lang="zh-CN" altLang="en-US"/>
        </a:p>
      </dgm:t>
    </dgm:pt>
    <dgm:pt modelId="{3E8038B2-A83D-4C34-B0CF-057DDA99C1FA}" type="pres">
      <dgm:prSet presAssocID="{A573139C-874C-4D36-8309-5C16F0C76542}" presName="sp" presStyleCnt="0"/>
      <dgm:spPr/>
    </dgm:pt>
    <dgm:pt modelId="{89C6EB3D-0D6F-4B8D-BFFD-AFB953F84535}" type="pres">
      <dgm:prSet presAssocID="{0F49395F-2AB9-4AFE-97B0-D282D4E20753}" presName="composite" presStyleCnt="0"/>
      <dgm:spPr/>
    </dgm:pt>
    <dgm:pt modelId="{117EA40A-05CA-452B-A212-66AC52B46B4D}" type="pres">
      <dgm:prSet presAssocID="{0F49395F-2AB9-4AFE-97B0-D282D4E20753}" presName="parentText" presStyleLbl="alignNode1" presStyleIdx="3" presStyleCnt="5">
        <dgm:presLayoutVars>
          <dgm:chMax val="1"/>
          <dgm:bulletEnabled val="1"/>
        </dgm:presLayoutVars>
      </dgm:prSet>
      <dgm:spPr/>
      <dgm:t>
        <a:bodyPr/>
        <a:lstStyle/>
        <a:p>
          <a:endParaRPr lang="zh-CN" altLang="en-US"/>
        </a:p>
      </dgm:t>
    </dgm:pt>
    <dgm:pt modelId="{FE19CD62-FCDD-4F5C-A8D9-98E2EB709586}" type="pres">
      <dgm:prSet presAssocID="{0F49395F-2AB9-4AFE-97B0-D282D4E20753}" presName="descendantText" presStyleLbl="alignAcc1" presStyleIdx="3" presStyleCnt="5">
        <dgm:presLayoutVars>
          <dgm:bulletEnabled val="1"/>
        </dgm:presLayoutVars>
      </dgm:prSet>
      <dgm:spPr/>
      <dgm:t>
        <a:bodyPr/>
        <a:lstStyle/>
        <a:p>
          <a:endParaRPr lang="zh-CN" altLang="en-US"/>
        </a:p>
      </dgm:t>
    </dgm:pt>
    <dgm:pt modelId="{DD08930C-A26E-46DF-83C0-3C5F8AE0E0BD}" type="pres">
      <dgm:prSet presAssocID="{D11222D3-A5B8-43E7-BF85-6B0DED6B9E79}" presName="sp" presStyleCnt="0"/>
      <dgm:spPr/>
    </dgm:pt>
    <dgm:pt modelId="{21D813F8-9121-4ED1-A942-9E136B3B643F}" type="pres">
      <dgm:prSet presAssocID="{580E6D9A-4808-4761-9921-6C7467C996BC}" presName="composite" presStyleCnt="0"/>
      <dgm:spPr/>
    </dgm:pt>
    <dgm:pt modelId="{FA5A7FE0-0E53-45AC-AA3A-4BF6E7F7DC40}" type="pres">
      <dgm:prSet presAssocID="{580E6D9A-4808-4761-9921-6C7467C996BC}" presName="parentText" presStyleLbl="alignNode1" presStyleIdx="4" presStyleCnt="5">
        <dgm:presLayoutVars>
          <dgm:chMax val="1"/>
          <dgm:bulletEnabled val="1"/>
        </dgm:presLayoutVars>
      </dgm:prSet>
      <dgm:spPr/>
      <dgm:t>
        <a:bodyPr/>
        <a:lstStyle/>
        <a:p>
          <a:endParaRPr lang="zh-CN" altLang="en-US"/>
        </a:p>
      </dgm:t>
    </dgm:pt>
    <dgm:pt modelId="{9D53A948-A957-4341-B399-3585A5FF5FEF}" type="pres">
      <dgm:prSet presAssocID="{580E6D9A-4808-4761-9921-6C7467C996BC}" presName="descendantText" presStyleLbl="alignAcc1" presStyleIdx="4" presStyleCnt="5">
        <dgm:presLayoutVars>
          <dgm:bulletEnabled val="1"/>
        </dgm:presLayoutVars>
      </dgm:prSet>
      <dgm:spPr/>
      <dgm:t>
        <a:bodyPr/>
        <a:lstStyle/>
        <a:p>
          <a:endParaRPr lang="zh-CN" altLang="en-US"/>
        </a:p>
      </dgm:t>
    </dgm:pt>
  </dgm:ptLst>
  <dgm:cxnLst>
    <dgm:cxn modelId="{985BBB45-9EF2-4DFD-86A3-964FDCDB95B2}" type="presOf" srcId="{143F8367-A8F4-480F-848E-EEDBF1661BC4}" destId="{037118E6-A5A2-4E16-95DD-CF77D46FC4DD}" srcOrd="0" destOrd="0" presId="urn:microsoft.com/office/officeart/2005/8/layout/chevron2"/>
    <dgm:cxn modelId="{656B391A-444F-4E69-AF76-537452EE5FEE}" type="presOf" srcId="{6408C7A7-4D86-4077-BB37-0D57133CCCA4}" destId="{BFB75AC9-239F-426B-9BAD-4A021FB04092}" srcOrd="0" destOrd="0" presId="urn:microsoft.com/office/officeart/2005/8/layout/chevron2"/>
    <dgm:cxn modelId="{C3CA640C-A21A-4629-8A36-3FCA8A4990C0}" srcId="{0F49395F-2AB9-4AFE-97B0-D282D4E20753}" destId="{C6BDCD96-47E2-4B6A-AE02-C59699ECBED4}" srcOrd="0" destOrd="0" parTransId="{F1286608-AB57-45B3-8B3A-D94E1ACC7BCC}" sibTransId="{56CF737D-E150-4693-BFCC-70BDE9FDED8C}"/>
    <dgm:cxn modelId="{A15E47C9-FFFF-4E19-908B-AF8B76650DC6}" type="presOf" srcId="{F8A3992F-BFB7-4E0D-9847-33B0A45A33D1}" destId="{9D0D918D-56C7-4086-9BCE-6E96EBD9EE53}" srcOrd="0" destOrd="0" presId="urn:microsoft.com/office/officeart/2005/8/layout/chevron2"/>
    <dgm:cxn modelId="{EC186E80-6D80-4088-9847-7AEAAA11BAA1}" srcId="{F8A3992F-BFB7-4E0D-9847-33B0A45A33D1}" destId="{CF18DEB4-8ED5-432A-955F-A4EA7F7C85A6}" srcOrd="0" destOrd="0" parTransId="{AC749B94-AEEB-4AFB-8E75-74BFAF14474F}" sibTransId="{4002E8A5-ED5A-4F36-BD3A-4EF71ED60256}"/>
    <dgm:cxn modelId="{530BB9BA-5ADD-4F5A-8E8B-A8AF598F23A5}" srcId="{CF18DEB4-8ED5-432A-955F-A4EA7F7C85A6}" destId="{6408C7A7-4D86-4077-BB37-0D57133CCCA4}" srcOrd="0" destOrd="0" parTransId="{3D8DDC80-75A1-4335-99FB-DA346976E07E}" sibTransId="{31015224-82DB-4332-AC6A-D1733125BA05}"/>
    <dgm:cxn modelId="{3CC36AB7-DC29-474D-936D-C77C7719C098}" type="presOf" srcId="{BACB084D-7999-468C-B3FD-F10F6CF4BE4A}" destId="{9D53A948-A957-4341-B399-3585A5FF5FEF}" srcOrd="0" destOrd="0" presId="urn:microsoft.com/office/officeart/2005/8/layout/chevron2"/>
    <dgm:cxn modelId="{0574F4CE-42DB-443A-A7CF-81DCB3DA52E4}" type="presOf" srcId="{236002C5-C42F-4058-8941-6ED875CFBB86}" destId="{C2D7BD2F-DC51-4E3D-B251-1CEDCEA48304}" srcOrd="0" destOrd="0" presId="urn:microsoft.com/office/officeart/2005/8/layout/chevron2"/>
    <dgm:cxn modelId="{BA25283D-623F-49C5-8E48-F04C2991AE50}" srcId="{F8A3992F-BFB7-4E0D-9847-33B0A45A33D1}" destId="{89E08D6F-2A8B-4F31-A33F-B7E31BC0AFBA}" srcOrd="2" destOrd="0" parTransId="{E507D8EE-9F60-4349-B414-3BF4DCEEEF08}" sibTransId="{A573139C-874C-4D36-8309-5C16F0C76542}"/>
    <dgm:cxn modelId="{A174A96A-A5EF-4739-AC68-203AE07ED9F1}" srcId="{F8A3992F-BFB7-4E0D-9847-33B0A45A33D1}" destId="{580E6D9A-4808-4761-9921-6C7467C996BC}" srcOrd="4" destOrd="0" parTransId="{D894E12C-9279-4BAF-84CC-7C4AD75407BF}" sibTransId="{C05B3D77-AC9D-41EA-8366-E3E0D2C49A73}"/>
    <dgm:cxn modelId="{CC6172CC-B134-42BC-9832-3E05557DA26F}" srcId="{89E08D6F-2A8B-4F31-A33F-B7E31BC0AFBA}" destId="{55EFDDF8-57F5-4C45-AD3A-E0D2526D7EAA}" srcOrd="0" destOrd="0" parTransId="{A13F84E3-058D-4B9B-B5E8-42240AE80FC7}" sibTransId="{279952AF-BCAA-4D80-99A6-59A9ECE1A69B}"/>
    <dgm:cxn modelId="{4891BD0B-AA5D-47D0-AAA9-0F646DBED499}" srcId="{236002C5-C42F-4058-8941-6ED875CFBB86}" destId="{143F8367-A8F4-480F-848E-EEDBF1661BC4}" srcOrd="0" destOrd="0" parTransId="{301E7B4B-7DE6-45FD-ACB1-F35BBBC35C57}" sibTransId="{7867F987-AEA8-4299-B807-22654BAB0EB7}"/>
    <dgm:cxn modelId="{91D1D581-C880-4DB7-8658-7AA24F12EC34}" type="presOf" srcId="{580E6D9A-4808-4761-9921-6C7467C996BC}" destId="{FA5A7FE0-0E53-45AC-AA3A-4BF6E7F7DC40}" srcOrd="0" destOrd="0" presId="urn:microsoft.com/office/officeart/2005/8/layout/chevron2"/>
    <dgm:cxn modelId="{2E842672-66CA-4144-A110-F4B98888BA0C}" type="presOf" srcId="{55EFDDF8-57F5-4C45-AD3A-E0D2526D7EAA}" destId="{E4AABCBD-0CDC-473F-BCDE-19CBF2576EAF}" srcOrd="0" destOrd="0" presId="urn:microsoft.com/office/officeart/2005/8/layout/chevron2"/>
    <dgm:cxn modelId="{8A56CFD4-E090-438C-BE21-92EC2CB0FF1D}" type="presOf" srcId="{C6BDCD96-47E2-4B6A-AE02-C59699ECBED4}" destId="{FE19CD62-FCDD-4F5C-A8D9-98E2EB709586}" srcOrd="0" destOrd="0" presId="urn:microsoft.com/office/officeart/2005/8/layout/chevron2"/>
    <dgm:cxn modelId="{1C004025-44D0-421E-9B24-971DE4C98F08}" srcId="{F8A3992F-BFB7-4E0D-9847-33B0A45A33D1}" destId="{0F49395F-2AB9-4AFE-97B0-D282D4E20753}" srcOrd="3" destOrd="0" parTransId="{8A9E255C-C42C-4302-A280-F95D44BE782D}" sibTransId="{D11222D3-A5B8-43E7-BF85-6B0DED6B9E79}"/>
    <dgm:cxn modelId="{F52E6DAE-6338-4E66-AB42-A9C85B3837D3}" type="presOf" srcId="{89E08D6F-2A8B-4F31-A33F-B7E31BC0AFBA}" destId="{62AB1CB2-F4EC-4170-A571-8FDBC9CD5EBD}" srcOrd="0" destOrd="0" presId="urn:microsoft.com/office/officeart/2005/8/layout/chevron2"/>
    <dgm:cxn modelId="{C438C206-865C-4667-A2E6-4C9F248B30ED}" type="presOf" srcId="{0F49395F-2AB9-4AFE-97B0-D282D4E20753}" destId="{117EA40A-05CA-452B-A212-66AC52B46B4D}" srcOrd="0" destOrd="0" presId="urn:microsoft.com/office/officeart/2005/8/layout/chevron2"/>
    <dgm:cxn modelId="{E19C19BC-861D-493B-980C-543DC5147D15}" type="presOf" srcId="{CF18DEB4-8ED5-432A-955F-A4EA7F7C85A6}" destId="{0720D3D4-168D-457D-A732-C9841B7E2576}" srcOrd="0" destOrd="0" presId="urn:microsoft.com/office/officeart/2005/8/layout/chevron2"/>
    <dgm:cxn modelId="{103324FB-58FA-4D53-BC1A-202216231F14}" srcId="{580E6D9A-4808-4761-9921-6C7467C996BC}" destId="{BACB084D-7999-468C-B3FD-F10F6CF4BE4A}" srcOrd="0" destOrd="0" parTransId="{28A6951D-61FE-461A-9CCF-365053358226}" sibTransId="{A2ECBD99-5860-4F94-80B1-844A241A0775}"/>
    <dgm:cxn modelId="{1E4EED39-75B4-4E94-9736-C462E483F518}" srcId="{F8A3992F-BFB7-4E0D-9847-33B0A45A33D1}" destId="{236002C5-C42F-4058-8941-6ED875CFBB86}" srcOrd="1" destOrd="0" parTransId="{270D3773-05C0-41BD-B24D-FAE3F8E3850C}" sibTransId="{961A8CD2-0232-40E3-9CEF-107E534EF631}"/>
    <dgm:cxn modelId="{DCF947C5-550F-47D5-899D-E8EEE2919A48}" type="presParOf" srcId="{9D0D918D-56C7-4086-9BCE-6E96EBD9EE53}" destId="{6785109F-3C54-46DE-AAC7-157568AAE609}" srcOrd="0" destOrd="0" presId="urn:microsoft.com/office/officeart/2005/8/layout/chevron2"/>
    <dgm:cxn modelId="{EBA84DBD-F169-4C7B-9F10-AA0EA1C26F4B}" type="presParOf" srcId="{6785109F-3C54-46DE-AAC7-157568AAE609}" destId="{0720D3D4-168D-457D-A732-C9841B7E2576}" srcOrd="0" destOrd="0" presId="urn:microsoft.com/office/officeart/2005/8/layout/chevron2"/>
    <dgm:cxn modelId="{B11E49B2-CC80-44AF-AA6C-9B3A1EA3A1D6}" type="presParOf" srcId="{6785109F-3C54-46DE-AAC7-157568AAE609}" destId="{BFB75AC9-239F-426B-9BAD-4A021FB04092}" srcOrd="1" destOrd="0" presId="urn:microsoft.com/office/officeart/2005/8/layout/chevron2"/>
    <dgm:cxn modelId="{3CAC9254-56C7-4F48-8B2A-1399B71C9378}" type="presParOf" srcId="{9D0D918D-56C7-4086-9BCE-6E96EBD9EE53}" destId="{30DFF7FB-5895-4F5F-9601-CE792DD76B30}" srcOrd="1" destOrd="0" presId="urn:microsoft.com/office/officeart/2005/8/layout/chevron2"/>
    <dgm:cxn modelId="{66F60A04-E00F-4EC8-AEDD-E22F1A75241C}" type="presParOf" srcId="{9D0D918D-56C7-4086-9BCE-6E96EBD9EE53}" destId="{08C79D33-B69F-4144-BD53-DADEE8C330EC}" srcOrd="2" destOrd="0" presId="urn:microsoft.com/office/officeart/2005/8/layout/chevron2"/>
    <dgm:cxn modelId="{7FF0CD8F-E7A7-48BE-A0DB-C7892908C440}" type="presParOf" srcId="{08C79D33-B69F-4144-BD53-DADEE8C330EC}" destId="{C2D7BD2F-DC51-4E3D-B251-1CEDCEA48304}" srcOrd="0" destOrd="0" presId="urn:microsoft.com/office/officeart/2005/8/layout/chevron2"/>
    <dgm:cxn modelId="{EB37B98E-37B0-46EF-BE84-E0F7BDE4BACB}" type="presParOf" srcId="{08C79D33-B69F-4144-BD53-DADEE8C330EC}" destId="{037118E6-A5A2-4E16-95DD-CF77D46FC4DD}" srcOrd="1" destOrd="0" presId="urn:microsoft.com/office/officeart/2005/8/layout/chevron2"/>
    <dgm:cxn modelId="{F935BAB6-DA52-4DF1-940B-28EA3E6A1E00}" type="presParOf" srcId="{9D0D918D-56C7-4086-9BCE-6E96EBD9EE53}" destId="{E25F271F-40E9-425F-8D68-24002FF141C5}" srcOrd="3" destOrd="0" presId="urn:microsoft.com/office/officeart/2005/8/layout/chevron2"/>
    <dgm:cxn modelId="{B87C4A53-A03C-4C27-A7AA-DF5C2F00E2EE}" type="presParOf" srcId="{9D0D918D-56C7-4086-9BCE-6E96EBD9EE53}" destId="{CDAF0993-9C54-483E-8002-B5A7E2143628}" srcOrd="4" destOrd="0" presId="urn:microsoft.com/office/officeart/2005/8/layout/chevron2"/>
    <dgm:cxn modelId="{234C0238-823E-43F2-AADB-C2B3FAB481AF}" type="presParOf" srcId="{CDAF0993-9C54-483E-8002-B5A7E2143628}" destId="{62AB1CB2-F4EC-4170-A571-8FDBC9CD5EBD}" srcOrd="0" destOrd="0" presId="urn:microsoft.com/office/officeart/2005/8/layout/chevron2"/>
    <dgm:cxn modelId="{C665CC70-6931-4115-9B8D-7AF2F956AB31}" type="presParOf" srcId="{CDAF0993-9C54-483E-8002-B5A7E2143628}" destId="{E4AABCBD-0CDC-473F-BCDE-19CBF2576EAF}" srcOrd="1" destOrd="0" presId="urn:microsoft.com/office/officeart/2005/8/layout/chevron2"/>
    <dgm:cxn modelId="{553FF26C-C5FD-4A67-BE9D-0DA7C32B993F}" type="presParOf" srcId="{9D0D918D-56C7-4086-9BCE-6E96EBD9EE53}" destId="{3E8038B2-A83D-4C34-B0CF-057DDA99C1FA}" srcOrd="5" destOrd="0" presId="urn:microsoft.com/office/officeart/2005/8/layout/chevron2"/>
    <dgm:cxn modelId="{953E4A9E-DA2E-4B65-82D5-4ACD4FF25E8D}" type="presParOf" srcId="{9D0D918D-56C7-4086-9BCE-6E96EBD9EE53}" destId="{89C6EB3D-0D6F-4B8D-BFFD-AFB953F84535}" srcOrd="6" destOrd="0" presId="urn:microsoft.com/office/officeart/2005/8/layout/chevron2"/>
    <dgm:cxn modelId="{3C7A5D36-C67E-47CE-8277-C1EF42422D85}" type="presParOf" srcId="{89C6EB3D-0D6F-4B8D-BFFD-AFB953F84535}" destId="{117EA40A-05CA-452B-A212-66AC52B46B4D}" srcOrd="0" destOrd="0" presId="urn:microsoft.com/office/officeart/2005/8/layout/chevron2"/>
    <dgm:cxn modelId="{5AE79B37-B639-42EF-B99C-6245079F3C34}" type="presParOf" srcId="{89C6EB3D-0D6F-4B8D-BFFD-AFB953F84535}" destId="{FE19CD62-FCDD-4F5C-A8D9-98E2EB709586}" srcOrd="1" destOrd="0" presId="urn:microsoft.com/office/officeart/2005/8/layout/chevron2"/>
    <dgm:cxn modelId="{4BA781E5-423B-40F4-AA74-22C04066D6BC}" type="presParOf" srcId="{9D0D918D-56C7-4086-9BCE-6E96EBD9EE53}" destId="{DD08930C-A26E-46DF-83C0-3C5F8AE0E0BD}" srcOrd="7" destOrd="0" presId="urn:microsoft.com/office/officeart/2005/8/layout/chevron2"/>
    <dgm:cxn modelId="{5BC334C6-6228-44A5-9B5A-D3FBC29E7F26}" type="presParOf" srcId="{9D0D918D-56C7-4086-9BCE-6E96EBD9EE53}" destId="{21D813F8-9121-4ED1-A942-9E136B3B643F}" srcOrd="8" destOrd="0" presId="urn:microsoft.com/office/officeart/2005/8/layout/chevron2"/>
    <dgm:cxn modelId="{FC1FF602-9041-46A6-AE0B-266A97E79E03}" type="presParOf" srcId="{21D813F8-9121-4ED1-A942-9E136B3B643F}" destId="{FA5A7FE0-0E53-45AC-AA3A-4BF6E7F7DC40}" srcOrd="0" destOrd="0" presId="urn:microsoft.com/office/officeart/2005/8/layout/chevron2"/>
    <dgm:cxn modelId="{130A108F-C798-44CC-ADD5-C8E9A18A1E86}" type="presParOf" srcId="{21D813F8-9121-4ED1-A942-9E136B3B643F}" destId="{9D53A948-A957-4341-B399-3585A5FF5FEF}"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0D3D4-168D-457D-A732-C9841B7E2576}">
      <dsp:nvSpPr>
        <dsp:cNvPr id="0" name=""/>
        <dsp:cNvSpPr/>
      </dsp:nvSpPr>
      <dsp:spPr>
        <a:xfrm rot="5400000">
          <a:off x="-164924" y="166224"/>
          <a:ext cx="1099493" cy="76964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endParaRPr lang="zh-CN" altLang="en-US" sz="2100" kern="1200" dirty="0"/>
        </a:p>
      </dsp:txBody>
      <dsp:txXfrm rot="-5400000">
        <a:off x="1" y="386123"/>
        <a:ext cx="769645" cy="329848"/>
      </dsp:txXfrm>
    </dsp:sp>
    <dsp:sp modelId="{BFB75AC9-239F-426B-9BAD-4A021FB04092}">
      <dsp:nvSpPr>
        <dsp:cNvPr id="0" name=""/>
        <dsp:cNvSpPr/>
      </dsp:nvSpPr>
      <dsp:spPr>
        <a:xfrm rot="5400000">
          <a:off x="3747731" y="-2976785"/>
          <a:ext cx="714670" cy="66708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altLang="en-US" sz="3900" kern="1200" dirty="0" smtClean="0"/>
            <a:t>§1.1 </a:t>
          </a:r>
          <a:r>
            <a:rPr lang="zh-CN" altLang="en-US" sz="3900" kern="1200" dirty="0" smtClean="0"/>
            <a:t>实数集与函数</a:t>
          </a:r>
          <a:endParaRPr lang="zh-CN" altLang="en-US" sz="3900" kern="1200" dirty="0"/>
        </a:p>
      </dsp:txBody>
      <dsp:txXfrm rot="-5400000">
        <a:off x="769646" y="36187"/>
        <a:ext cx="6635955" cy="644896"/>
      </dsp:txXfrm>
    </dsp:sp>
    <dsp:sp modelId="{C2D7BD2F-DC51-4E3D-B251-1CEDCEA48304}">
      <dsp:nvSpPr>
        <dsp:cNvPr id="0" name=""/>
        <dsp:cNvSpPr/>
      </dsp:nvSpPr>
      <dsp:spPr>
        <a:xfrm rot="5400000">
          <a:off x="-164924" y="1148669"/>
          <a:ext cx="1099493" cy="76964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endParaRPr lang="zh-CN" altLang="en-US" sz="2100" kern="1200" dirty="0"/>
        </a:p>
      </dsp:txBody>
      <dsp:txXfrm rot="-5400000">
        <a:off x="1" y="1368568"/>
        <a:ext cx="769645" cy="329848"/>
      </dsp:txXfrm>
    </dsp:sp>
    <dsp:sp modelId="{037118E6-A5A2-4E16-95DD-CF77D46FC4DD}">
      <dsp:nvSpPr>
        <dsp:cNvPr id="0" name=""/>
        <dsp:cNvSpPr/>
      </dsp:nvSpPr>
      <dsp:spPr>
        <a:xfrm rot="5400000">
          <a:off x="3747731" y="-1994340"/>
          <a:ext cx="714670" cy="66708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altLang="en-US" sz="3900" kern="1200" dirty="0" smtClean="0"/>
            <a:t>§1.2 </a:t>
          </a:r>
          <a:r>
            <a:rPr lang="zh-CN" altLang="en-US" sz="3900" kern="1200" dirty="0" smtClean="0"/>
            <a:t>极限的概念和运算法则</a:t>
          </a:r>
          <a:endParaRPr lang="zh-CN" altLang="en-US" sz="3900" kern="1200" dirty="0"/>
        </a:p>
      </dsp:txBody>
      <dsp:txXfrm rot="-5400000">
        <a:off x="769646" y="1018632"/>
        <a:ext cx="6635955" cy="644896"/>
      </dsp:txXfrm>
    </dsp:sp>
    <dsp:sp modelId="{62AB1CB2-F4EC-4170-A571-8FDBC9CD5EBD}">
      <dsp:nvSpPr>
        <dsp:cNvPr id="0" name=""/>
        <dsp:cNvSpPr/>
      </dsp:nvSpPr>
      <dsp:spPr>
        <a:xfrm rot="5400000">
          <a:off x="-164924" y="2131113"/>
          <a:ext cx="1099493" cy="76964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endParaRPr lang="zh-CN" altLang="en-US" sz="2100" kern="1200" dirty="0"/>
        </a:p>
      </dsp:txBody>
      <dsp:txXfrm rot="-5400000">
        <a:off x="1" y="2351012"/>
        <a:ext cx="769645" cy="329848"/>
      </dsp:txXfrm>
    </dsp:sp>
    <dsp:sp modelId="{E4AABCBD-0CDC-473F-BCDE-19CBF2576EAF}">
      <dsp:nvSpPr>
        <dsp:cNvPr id="0" name=""/>
        <dsp:cNvSpPr/>
      </dsp:nvSpPr>
      <dsp:spPr>
        <a:xfrm rot="5400000">
          <a:off x="3747731" y="-1011896"/>
          <a:ext cx="714670" cy="66708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b="0" kern="1200" dirty="0" smtClean="0"/>
            <a:t>§</a:t>
          </a:r>
          <a:r>
            <a:rPr lang="en-US" sz="3900" b="1" kern="1200" dirty="0" smtClean="0"/>
            <a:t>1.3</a:t>
          </a:r>
          <a:r>
            <a:rPr lang="en-US" sz="3900" b="0" kern="1200" dirty="0" smtClean="0"/>
            <a:t> </a:t>
          </a:r>
          <a:r>
            <a:rPr lang="zh-CN" sz="3900" b="0" kern="1200" dirty="0" smtClean="0"/>
            <a:t>极限的计算</a:t>
          </a:r>
          <a:endParaRPr lang="zh-CN" altLang="en-US" sz="3900" kern="1200" dirty="0"/>
        </a:p>
      </dsp:txBody>
      <dsp:txXfrm rot="-5400000">
        <a:off x="769646" y="2001076"/>
        <a:ext cx="6635955" cy="644896"/>
      </dsp:txXfrm>
    </dsp:sp>
    <dsp:sp modelId="{117EA40A-05CA-452B-A212-66AC52B46B4D}">
      <dsp:nvSpPr>
        <dsp:cNvPr id="0" name=""/>
        <dsp:cNvSpPr/>
      </dsp:nvSpPr>
      <dsp:spPr>
        <a:xfrm rot="5400000">
          <a:off x="-164924" y="3113558"/>
          <a:ext cx="1099493" cy="76964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endParaRPr lang="zh-CN" altLang="en-US" sz="2100" kern="1200" dirty="0"/>
        </a:p>
      </dsp:txBody>
      <dsp:txXfrm rot="-5400000">
        <a:off x="1" y="3333457"/>
        <a:ext cx="769645" cy="329848"/>
      </dsp:txXfrm>
    </dsp:sp>
    <dsp:sp modelId="{FE19CD62-FCDD-4F5C-A8D9-98E2EB709586}">
      <dsp:nvSpPr>
        <dsp:cNvPr id="0" name=""/>
        <dsp:cNvSpPr/>
      </dsp:nvSpPr>
      <dsp:spPr>
        <a:xfrm rot="5400000">
          <a:off x="3747731" y="-29451"/>
          <a:ext cx="714670" cy="66708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altLang="en-US" sz="3900" kern="1200" dirty="0" smtClean="0"/>
            <a:t>§1.4</a:t>
          </a:r>
          <a:r>
            <a:rPr lang="zh-CN" altLang="en-US" sz="3900" kern="1200" dirty="0" smtClean="0"/>
            <a:t>函数的连续性</a:t>
          </a:r>
          <a:endParaRPr lang="zh-CN" altLang="en-US" sz="3900" kern="1200" dirty="0"/>
        </a:p>
      </dsp:txBody>
      <dsp:txXfrm rot="-5400000">
        <a:off x="769646" y="2983521"/>
        <a:ext cx="6635955" cy="644896"/>
      </dsp:txXfrm>
    </dsp:sp>
    <dsp:sp modelId="{FA5A7FE0-0E53-45AC-AA3A-4BF6E7F7DC40}">
      <dsp:nvSpPr>
        <dsp:cNvPr id="0" name=""/>
        <dsp:cNvSpPr/>
      </dsp:nvSpPr>
      <dsp:spPr>
        <a:xfrm rot="5400000">
          <a:off x="-164924" y="4096002"/>
          <a:ext cx="1099493" cy="76964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endParaRPr lang="zh-CN" altLang="en-US" sz="2100" kern="1200" dirty="0"/>
        </a:p>
      </dsp:txBody>
      <dsp:txXfrm rot="-5400000">
        <a:off x="1" y="4315901"/>
        <a:ext cx="769645" cy="329848"/>
      </dsp:txXfrm>
    </dsp:sp>
    <dsp:sp modelId="{9D53A948-A957-4341-B399-3585A5FF5FEF}">
      <dsp:nvSpPr>
        <dsp:cNvPr id="0" name=""/>
        <dsp:cNvSpPr/>
      </dsp:nvSpPr>
      <dsp:spPr>
        <a:xfrm rot="5400000">
          <a:off x="3747731" y="952992"/>
          <a:ext cx="714670" cy="66708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altLang="en-US" sz="3900" kern="1200" dirty="0" smtClean="0"/>
            <a:t>§1.5</a:t>
          </a:r>
          <a:r>
            <a:rPr lang="zh-CN" altLang="en-US" sz="3900" kern="1200" dirty="0" smtClean="0"/>
            <a:t>本章回顾</a:t>
          </a:r>
          <a:endParaRPr lang="zh-CN" altLang="en-US" sz="3900" kern="1200" dirty="0"/>
        </a:p>
      </dsp:txBody>
      <dsp:txXfrm rot="-5400000">
        <a:off x="769646" y="3965965"/>
        <a:ext cx="6635955" cy="6448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image" Target="../media/image89.wmf"/><Relationship Id="rId7" Type="http://schemas.openxmlformats.org/officeDocument/2006/relationships/image" Target="../media/image93.e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11" Type="http://schemas.openxmlformats.org/officeDocument/2006/relationships/image" Target="../media/image97.emf"/><Relationship Id="rId5" Type="http://schemas.openxmlformats.org/officeDocument/2006/relationships/image" Target="../media/image91.wmf"/><Relationship Id="rId10" Type="http://schemas.openxmlformats.org/officeDocument/2006/relationships/image" Target="../media/image96.emf"/><Relationship Id="rId4" Type="http://schemas.openxmlformats.org/officeDocument/2006/relationships/image" Target="../media/image90.wmf"/><Relationship Id="rId9" Type="http://schemas.openxmlformats.org/officeDocument/2006/relationships/image" Target="../media/image95.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0.emf"/><Relationship Id="rId7" Type="http://schemas.openxmlformats.org/officeDocument/2006/relationships/image" Target="../media/image104.wmf"/><Relationship Id="rId12" Type="http://schemas.openxmlformats.org/officeDocument/2006/relationships/image" Target="../media/image109.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emf"/><Relationship Id="rId11" Type="http://schemas.openxmlformats.org/officeDocument/2006/relationships/image" Target="../media/image108.wmf"/><Relationship Id="rId5" Type="http://schemas.openxmlformats.org/officeDocument/2006/relationships/image" Target="../media/image102.wmf"/><Relationship Id="rId10" Type="http://schemas.openxmlformats.org/officeDocument/2006/relationships/image" Target="../media/image107.emf"/><Relationship Id="rId4" Type="http://schemas.openxmlformats.org/officeDocument/2006/relationships/image" Target="../media/image101.emf"/><Relationship Id="rId9" Type="http://schemas.openxmlformats.org/officeDocument/2006/relationships/image" Target="../media/image10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image" Target="../media/image129.wmf"/><Relationship Id="rId3" Type="http://schemas.openxmlformats.org/officeDocument/2006/relationships/image" Target="../media/image119.wmf"/><Relationship Id="rId7" Type="http://schemas.openxmlformats.org/officeDocument/2006/relationships/image" Target="../media/image123.wmf"/><Relationship Id="rId12" Type="http://schemas.openxmlformats.org/officeDocument/2006/relationships/image" Target="../media/image128.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11" Type="http://schemas.openxmlformats.org/officeDocument/2006/relationships/image" Target="../media/image127.wmf"/><Relationship Id="rId5" Type="http://schemas.openxmlformats.org/officeDocument/2006/relationships/image" Target="../media/image121.wmf"/><Relationship Id="rId10" Type="http://schemas.openxmlformats.org/officeDocument/2006/relationships/image" Target="../media/image126.wmf"/><Relationship Id="rId4" Type="http://schemas.openxmlformats.org/officeDocument/2006/relationships/image" Target="../media/image120.wmf"/><Relationship Id="rId9" Type="http://schemas.openxmlformats.org/officeDocument/2006/relationships/image" Target="../media/image125.wmf"/><Relationship Id="rId14" Type="http://schemas.openxmlformats.org/officeDocument/2006/relationships/image" Target="../media/image13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image" Target="../media/image143.wmf"/><Relationship Id="rId3" Type="http://schemas.openxmlformats.org/officeDocument/2006/relationships/image" Target="../media/image133.wmf"/><Relationship Id="rId7" Type="http://schemas.openxmlformats.org/officeDocument/2006/relationships/image" Target="../media/image137.wmf"/><Relationship Id="rId12" Type="http://schemas.openxmlformats.org/officeDocument/2006/relationships/image" Target="../media/image142.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11" Type="http://schemas.openxmlformats.org/officeDocument/2006/relationships/image" Target="../media/image141.wmf"/><Relationship Id="rId5" Type="http://schemas.openxmlformats.org/officeDocument/2006/relationships/image" Target="../media/image135.wmf"/><Relationship Id="rId15" Type="http://schemas.openxmlformats.org/officeDocument/2006/relationships/image" Target="../media/image145.wmf"/><Relationship Id="rId10" Type="http://schemas.openxmlformats.org/officeDocument/2006/relationships/image" Target="../media/image140.wmf"/><Relationship Id="rId4" Type="http://schemas.openxmlformats.org/officeDocument/2006/relationships/image" Target="../media/image134.wmf"/><Relationship Id="rId9" Type="http://schemas.openxmlformats.org/officeDocument/2006/relationships/image" Target="../media/image139.wmf"/><Relationship Id="rId14" Type="http://schemas.openxmlformats.org/officeDocument/2006/relationships/image" Target="../media/image14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image" Target="../media/image158.wmf"/><Relationship Id="rId3" Type="http://schemas.openxmlformats.org/officeDocument/2006/relationships/image" Target="../media/image148.wmf"/><Relationship Id="rId7" Type="http://schemas.openxmlformats.org/officeDocument/2006/relationships/image" Target="../media/image152.wmf"/><Relationship Id="rId12" Type="http://schemas.openxmlformats.org/officeDocument/2006/relationships/image" Target="../media/image157.w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wmf"/><Relationship Id="rId11" Type="http://schemas.openxmlformats.org/officeDocument/2006/relationships/image" Target="../media/image156.wmf"/><Relationship Id="rId5" Type="http://schemas.openxmlformats.org/officeDocument/2006/relationships/image" Target="../media/image150.wmf"/><Relationship Id="rId10" Type="http://schemas.openxmlformats.org/officeDocument/2006/relationships/image" Target="../media/image155.wmf"/><Relationship Id="rId4" Type="http://schemas.openxmlformats.org/officeDocument/2006/relationships/image" Target="../media/image149.wmf"/><Relationship Id="rId9" Type="http://schemas.openxmlformats.org/officeDocument/2006/relationships/image" Target="../media/image15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image" Target="../media/image161.wmf"/><Relationship Id="rId7" Type="http://schemas.openxmlformats.org/officeDocument/2006/relationships/image" Target="../media/image165.w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 Id="rId9" Type="http://schemas.openxmlformats.org/officeDocument/2006/relationships/image" Target="../media/image167.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image" Target="../media/image170.wmf"/><Relationship Id="rId7" Type="http://schemas.openxmlformats.org/officeDocument/2006/relationships/image" Target="../media/image174.wmf"/><Relationship Id="rId12" Type="http://schemas.openxmlformats.org/officeDocument/2006/relationships/image" Target="../media/image179.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11" Type="http://schemas.openxmlformats.org/officeDocument/2006/relationships/image" Target="../media/image178.wmf"/><Relationship Id="rId5" Type="http://schemas.openxmlformats.org/officeDocument/2006/relationships/image" Target="../media/image172.wmf"/><Relationship Id="rId10" Type="http://schemas.openxmlformats.org/officeDocument/2006/relationships/image" Target="../media/image177.wmf"/><Relationship Id="rId4" Type="http://schemas.openxmlformats.org/officeDocument/2006/relationships/image" Target="../media/image171.wmf"/><Relationship Id="rId9" Type="http://schemas.openxmlformats.org/officeDocument/2006/relationships/image" Target="../media/image17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82.wmf"/><Relationship Id="rId7" Type="http://schemas.openxmlformats.org/officeDocument/2006/relationships/image" Target="../media/image186.wmf"/><Relationship Id="rId2" Type="http://schemas.openxmlformats.org/officeDocument/2006/relationships/image" Target="../media/image181.wmf"/><Relationship Id="rId1" Type="http://schemas.openxmlformats.org/officeDocument/2006/relationships/image" Target="../media/image180.w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8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image" Target="../media/image189.wmf"/><Relationship Id="rId7" Type="http://schemas.openxmlformats.org/officeDocument/2006/relationships/image" Target="../media/image193.wmf"/><Relationship Id="rId12" Type="http://schemas.openxmlformats.org/officeDocument/2006/relationships/image" Target="../media/image198.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192.wmf"/><Relationship Id="rId11" Type="http://schemas.openxmlformats.org/officeDocument/2006/relationships/image" Target="../media/image197.wmf"/><Relationship Id="rId5" Type="http://schemas.openxmlformats.org/officeDocument/2006/relationships/image" Target="../media/image191.wmf"/><Relationship Id="rId10" Type="http://schemas.openxmlformats.org/officeDocument/2006/relationships/image" Target="../media/image196.wmf"/><Relationship Id="rId4" Type="http://schemas.openxmlformats.org/officeDocument/2006/relationships/image" Target="../media/image190.wmf"/><Relationship Id="rId9" Type="http://schemas.openxmlformats.org/officeDocument/2006/relationships/image" Target="../media/image19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 Id="rId9" Type="http://schemas.openxmlformats.org/officeDocument/2006/relationships/image" Target="../media/image20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image" Target="../media/image220.wmf"/><Relationship Id="rId3" Type="http://schemas.openxmlformats.org/officeDocument/2006/relationships/image" Target="../media/image210.wmf"/><Relationship Id="rId7" Type="http://schemas.openxmlformats.org/officeDocument/2006/relationships/image" Target="../media/image214.wmf"/><Relationship Id="rId12" Type="http://schemas.openxmlformats.org/officeDocument/2006/relationships/image" Target="../media/image219.wmf"/><Relationship Id="rId2" Type="http://schemas.openxmlformats.org/officeDocument/2006/relationships/image" Target="../media/image209.wmf"/><Relationship Id="rId1" Type="http://schemas.openxmlformats.org/officeDocument/2006/relationships/image" Target="../media/image208.wmf"/><Relationship Id="rId6" Type="http://schemas.openxmlformats.org/officeDocument/2006/relationships/image" Target="../media/image213.wmf"/><Relationship Id="rId11" Type="http://schemas.openxmlformats.org/officeDocument/2006/relationships/image" Target="../media/image218.wmf"/><Relationship Id="rId5" Type="http://schemas.openxmlformats.org/officeDocument/2006/relationships/image" Target="../media/image212.wmf"/><Relationship Id="rId10" Type="http://schemas.openxmlformats.org/officeDocument/2006/relationships/image" Target="../media/image217.wmf"/><Relationship Id="rId4" Type="http://schemas.openxmlformats.org/officeDocument/2006/relationships/image" Target="../media/image211.wmf"/><Relationship Id="rId9" Type="http://schemas.openxmlformats.org/officeDocument/2006/relationships/image" Target="../media/image216.wmf"/><Relationship Id="rId14" Type="http://schemas.openxmlformats.org/officeDocument/2006/relationships/image" Target="../media/image22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image" Target="../media/image224.wmf"/><Relationship Id="rId7" Type="http://schemas.openxmlformats.org/officeDocument/2006/relationships/image" Target="../media/image228.wmf"/><Relationship Id="rId2" Type="http://schemas.openxmlformats.org/officeDocument/2006/relationships/image" Target="../media/image223.wmf"/><Relationship Id="rId1" Type="http://schemas.openxmlformats.org/officeDocument/2006/relationships/image" Target="../media/image222.wmf"/><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225.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37.wmf"/><Relationship Id="rId13" Type="http://schemas.openxmlformats.org/officeDocument/2006/relationships/image" Target="../media/image139.wmf"/><Relationship Id="rId3" Type="http://schemas.openxmlformats.org/officeDocument/2006/relationships/image" Target="../media/image232.wmf"/><Relationship Id="rId7" Type="http://schemas.openxmlformats.org/officeDocument/2006/relationships/image" Target="../media/image236.wmf"/><Relationship Id="rId12" Type="http://schemas.openxmlformats.org/officeDocument/2006/relationships/image" Target="../media/image138.wmf"/><Relationship Id="rId2" Type="http://schemas.openxmlformats.org/officeDocument/2006/relationships/image" Target="../media/image231.wmf"/><Relationship Id="rId1" Type="http://schemas.openxmlformats.org/officeDocument/2006/relationships/image" Target="../media/image230.wmf"/><Relationship Id="rId6" Type="http://schemas.openxmlformats.org/officeDocument/2006/relationships/image" Target="../media/image235.wmf"/><Relationship Id="rId11" Type="http://schemas.openxmlformats.org/officeDocument/2006/relationships/image" Target="../media/image137.wmf"/><Relationship Id="rId5" Type="http://schemas.openxmlformats.org/officeDocument/2006/relationships/image" Target="../media/image234.wmf"/><Relationship Id="rId10" Type="http://schemas.openxmlformats.org/officeDocument/2006/relationships/image" Target="../media/image239.wmf"/><Relationship Id="rId4" Type="http://schemas.openxmlformats.org/officeDocument/2006/relationships/image" Target="../media/image233.wmf"/><Relationship Id="rId9" Type="http://schemas.openxmlformats.org/officeDocument/2006/relationships/image" Target="../media/image238.wmf"/><Relationship Id="rId14" Type="http://schemas.openxmlformats.org/officeDocument/2006/relationships/image" Target="../media/image140.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image" Target="../media/image252.wmf"/><Relationship Id="rId3" Type="http://schemas.openxmlformats.org/officeDocument/2006/relationships/image" Target="../media/image242.wmf"/><Relationship Id="rId7" Type="http://schemas.openxmlformats.org/officeDocument/2006/relationships/image" Target="../media/image246.wmf"/><Relationship Id="rId12" Type="http://schemas.openxmlformats.org/officeDocument/2006/relationships/image" Target="../media/image251.wmf"/><Relationship Id="rId2" Type="http://schemas.openxmlformats.org/officeDocument/2006/relationships/image" Target="../media/image241.wmf"/><Relationship Id="rId1" Type="http://schemas.openxmlformats.org/officeDocument/2006/relationships/image" Target="../media/image240.wmf"/><Relationship Id="rId6" Type="http://schemas.openxmlformats.org/officeDocument/2006/relationships/image" Target="../media/image245.wmf"/><Relationship Id="rId11" Type="http://schemas.openxmlformats.org/officeDocument/2006/relationships/image" Target="../media/image250.wmf"/><Relationship Id="rId5" Type="http://schemas.openxmlformats.org/officeDocument/2006/relationships/image" Target="../media/image244.wmf"/><Relationship Id="rId10" Type="http://schemas.openxmlformats.org/officeDocument/2006/relationships/image" Target="../media/image249.wmf"/><Relationship Id="rId4" Type="http://schemas.openxmlformats.org/officeDocument/2006/relationships/image" Target="../media/image243.wmf"/><Relationship Id="rId9" Type="http://schemas.openxmlformats.org/officeDocument/2006/relationships/image" Target="../media/image248.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60.wmf"/><Relationship Id="rId13" Type="http://schemas.openxmlformats.org/officeDocument/2006/relationships/image" Target="../media/image265.wmf"/><Relationship Id="rId3" Type="http://schemas.openxmlformats.org/officeDocument/2006/relationships/image" Target="../media/image255.wmf"/><Relationship Id="rId7" Type="http://schemas.openxmlformats.org/officeDocument/2006/relationships/image" Target="../media/image259.wmf"/><Relationship Id="rId12" Type="http://schemas.openxmlformats.org/officeDocument/2006/relationships/image" Target="../media/image264.wmf"/><Relationship Id="rId2" Type="http://schemas.openxmlformats.org/officeDocument/2006/relationships/image" Target="../media/image254.wmf"/><Relationship Id="rId16" Type="http://schemas.openxmlformats.org/officeDocument/2006/relationships/image" Target="../media/image268.wmf"/><Relationship Id="rId1" Type="http://schemas.openxmlformats.org/officeDocument/2006/relationships/image" Target="../media/image253.wmf"/><Relationship Id="rId6" Type="http://schemas.openxmlformats.org/officeDocument/2006/relationships/image" Target="../media/image258.wmf"/><Relationship Id="rId11" Type="http://schemas.openxmlformats.org/officeDocument/2006/relationships/image" Target="../media/image263.wmf"/><Relationship Id="rId5" Type="http://schemas.openxmlformats.org/officeDocument/2006/relationships/image" Target="../media/image257.wmf"/><Relationship Id="rId15" Type="http://schemas.openxmlformats.org/officeDocument/2006/relationships/image" Target="../media/image267.wmf"/><Relationship Id="rId10" Type="http://schemas.openxmlformats.org/officeDocument/2006/relationships/image" Target="../media/image262.wmf"/><Relationship Id="rId4" Type="http://schemas.openxmlformats.org/officeDocument/2006/relationships/image" Target="../media/image256.wmf"/><Relationship Id="rId9" Type="http://schemas.openxmlformats.org/officeDocument/2006/relationships/image" Target="../media/image261.wmf"/><Relationship Id="rId14" Type="http://schemas.openxmlformats.org/officeDocument/2006/relationships/image" Target="../media/image266.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76.wmf"/><Relationship Id="rId13" Type="http://schemas.openxmlformats.org/officeDocument/2006/relationships/image" Target="../media/image281.wmf"/><Relationship Id="rId18" Type="http://schemas.openxmlformats.org/officeDocument/2006/relationships/image" Target="../media/image286.wmf"/><Relationship Id="rId3" Type="http://schemas.openxmlformats.org/officeDocument/2006/relationships/image" Target="../media/image271.wmf"/><Relationship Id="rId7" Type="http://schemas.openxmlformats.org/officeDocument/2006/relationships/image" Target="../media/image275.wmf"/><Relationship Id="rId12" Type="http://schemas.openxmlformats.org/officeDocument/2006/relationships/image" Target="../media/image280.wmf"/><Relationship Id="rId17" Type="http://schemas.openxmlformats.org/officeDocument/2006/relationships/image" Target="../media/image285.wmf"/><Relationship Id="rId2" Type="http://schemas.openxmlformats.org/officeDocument/2006/relationships/image" Target="../media/image270.wmf"/><Relationship Id="rId16" Type="http://schemas.openxmlformats.org/officeDocument/2006/relationships/image" Target="../media/image284.wmf"/><Relationship Id="rId1" Type="http://schemas.openxmlformats.org/officeDocument/2006/relationships/image" Target="../media/image269.wmf"/><Relationship Id="rId6" Type="http://schemas.openxmlformats.org/officeDocument/2006/relationships/image" Target="../media/image274.wmf"/><Relationship Id="rId11" Type="http://schemas.openxmlformats.org/officeDocument/2006/relationships/image" Target="../media/image279.wmf"/><Relationship Id="rId5" Type="http://schemas.openxmlformats.org/officeDocument/2006/relationships/image" Target="../media/image273.wmf"/><Relationship Id="rId15" Type="http://schemas.openxmlformats.org/officeDocument/2006/relationships/image" Target="../media/image283.wmf"/><Relationship Id="rId10" Type="http://schemas.openxmlformats.org/officeDocument/2006/relationships/image" Target="../media/image278.wmf"/><Relationship Id="rId19" Type="http://schemas.openxmlformats.org/officeDocument/2006/relationships/image" Target="../media/image287.wmf"/><Relationship Id="rId4" Type="http://schemas.openxmlformats.org/officeDocument/2006/relationships/image" Target="../media/image272.wmf"/><Relationship Id="rId9" Type="http://schemas.openxmlformats.org/officeDocument/2006/relationships/image" Target="../media/image277.wmf"/><Relationship Id="rId14" Type="http://schemas.openxmlformats.org/officeDocument/2006/relationships/image" Target="../media/image282.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95.wmf"/><Relationship Id="rId13" Type="http://schemas.openxmlformats.org/officeDocument/2006/relationships/image" Target="../media/image300.wmf"/><Relationship Id="rId3" Type="http://schemas.openxmlformats.org/officeDocument/2006/relationships/image" Target="../media/image290.wmf"/><Relationship Id="rId7" Type="http://schemas.openxmlformats.org/officeDocument/2006/relationships/image" Target="../media/image294.wmf"/><Relationship Id="rId12" Type="http://schemas.openxmlformats.org/officeDocument/2006/relationships/image" Target="../media/image299.wmf"/><Relationship Id="rId17" Type="http://schemas.openxmlformats.org/officeDocument/2006/relationships/image" Target="../media/image304.wmf"/><Relationship Id="rId2" Type="http://schemas.openxmlformats.org/officeDocument/2006/relationships/image" Target="../media/image289.wmf"/><Relationship Id="rId16" Type="http://schemas.openxmlformats.org/officeDocument/2006/relationships/image" Target="../media/image303.wmf"/><Relationship Id="rId1" Type="http://schemas.openxmlformats.org/officeDocument/2006/relationships/image" Target="../media/image288.wmf"/><Relationship Id="rId6" Type="http://schemas.openxmlformats.org/officeDocument/2006/relationships/image" Target="../media/image293.wmf"/><Relationship Id="rId11" Type="http://schemas.openxmlformats.org/officeDocument/2006/relationships/image" Target="../media/image298.wmf"/><Relationship Id="rId5" Type="http://schemas.openxmlformats.org/officeDocument/2006/relationships/image" Target="../media/image292.wmf"/><Relationship Id="rId15" Type="http://schemas.openxmlformats.org/officeDocument/2006/relationships/image" Target="../media/image302.wmf"/><Relationship Id="rId10" Type="http://schemas.openxmlformats.org/officeDocument/2006/relationships/image" Target="../media/image297.wmf"/><Relationship Id="rId4" Type="http://schemas.openxmlformats.org/officeDocument/2006/relationships/image" Target="../media/image291.wmf"/><Relationship Id="rId9" Type="http://schemas.openxmlformats.org/officeDocument/2006/relationships/image" Target="../media/image296.wmf"/><Relationship Id="rId14" Type="http://schemas.openxmlformats.org/officeDocument/2006/relationships/image" Target="../media/image301.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312.wmf"/><Relationship Id="rId13" Type="http://schemas.openxmlformats.org/officeDocument/2006/relationships/image" Target="../media/image317.wmf"/><Relationship Id="rId18" Type="http://schemas.openxmlformats.org/officeDocument/2006/relationships/image" Target="../media/image322.wmf"/><Relationship Id="rId3" Type="http://schemas.openxmlformats.org/officeDocument/2006/relationships/image" Target="../media/image307.wmf"/><Relationship Id="rId7" Type="http://schemas.openxmlformats.org/officeDocument/2006/relationships/image" Target="../media/image311.wmf"/><Relationship Id="rId12" Type="http://schemas.openxmlformats.org/officeDocument/2006/relationships/image" Target="../media/image316.wmf"/><Relationship Id="rId17" Type="http://schemas.openxmlformats.org/officeDocument/2006/relationships/image" Target="../media/image321.wmf"/><Relationship Id="rId2" Type="http://schemas.openxmlformats.org/officeDocument/2006/relationships/image" Target="../media/image306.wmf"/><Relationship Id="rId16" Type="http://schemas.openxmlformats.org/officeDocument/2006/relationships/image" Target="../media/image320.wmf"/><Relationship Id="rId20" Type="http://schemas.openxmlformats.org/officeDocument/2006/relationships/image" Target="../media/image324.wmf"/><Relationship Id="rId1" Type="http://schemas.openxmlformats.org/officeDocument/2006/relationships/image" Target="../media/image305.wmf"/><Relationship Id="rId6" Type="http://schemas.openxmlformats.org/officeDocument/2006/relationships/image" Target="../media/image310.wmf"/><Relationship Id="rId11" Type="http://schemas.openxmlformats.org/officeDocument/2006/relationships/image" Target="../media/image315.wmf"/><Relationship Id="rId5" Type="http://schemas.openxmlformats.org/officeDocument/2006/relationships/image" Target="../media/image309.wmf"/><Relationship Id="rId15" Type="http://schemas.openxmlformats.org/officeDocument/2006/relationships/image" Target="../media/image319.wmf"/><Relationship Id="rId10" Type="http://schemas.openxmlformats.org/officeDocument/2006/relationships/image" Target="../media/image314.wmf"/><Relationship Id="rId19" Type="http://schemas.openxmlformats.org/officeDocument/2006/relationships/image" Target="../media/image323.wmf"/><Relationship Id="rId4" Type="http://schemas.openxmlformats.org/officeDocument/2006/relationships/image" Target="../media/image308.wmf"/><Relationship Id="rId9" Type="http://schemas.openxmlformats.org/officeDocument/2006/relationships/image" Target="../media/image313.wmf"/><Relationship Id="rId14" Type="http://schemas.openxmlformats.org/officeDocument/2006/relationships/image" Target="../media/image31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332.wmf"/><Relationship Id="rId13" Type="http://schemas.openxmlformats.org/officeDocument/2006/relationships/image" Target="../media/image337.wmf"/><Relationship Id="rId3" Type="http://schemas.openxmlformats.org/officeDocument/2006/relationships/image" Target="../media/image327.wmf"/><Relationship Id="rId7" Type="http://schemas.openxmlformats.org/officeDocument/2006/relationships/image" Target="../media/image331.wmf"/><Relationship Id="rId12" Type="http://schemas.openxmlformats.org/officeDocument/2006/relationships/image" Target="../media/image336.wmf"/><Relationship Id="rId2" Type="http://schemas.openxmlformats.org/officeDocument/2006/relationships/image" Target="../media/image326.wmf"/><Relationship Id="rId1" Type="http://schemas.openxmlformats.org/officeDocument/2006/relationships/image" Target="../media/image325.wmf"/><Relationship Id="rId6" Type="http://schemas.openxmlformats.org/officeDocument/2006/relationships/image" Target="../media/image330.wmf"/><Relationship Id="rId11" Type="http://schemas.openxmlformats.org/officeDocument/2006/relationships/image" Target="../media/image335.wmf"/><Relationship Id="rId5" Type="http://schemas.openxmlformats.org/officeDocument/2006/relationships/image" Target="../media/image329.wmf"/><Relationship Id="rId10" Type="http://schemas.openxmlformats.org/officeDocument/2006/relationships/image" Target="../media/image334.wmf"/><Relationship Id="rId4" Type="http://schemas.openxmlformats.org/officeDocument/2006/relationships/image" Target="../media/image328.wmf"/><Relationship Id="rId9" Type="http://schemas.openxmlformats.org/officeDocument/2006/relationships/image" Target="../media/image33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345.wmf"/><Relationship Id="rId3" Type="http://schemas.openxmlformats.org/officeDocument/2006/relationships/image" Target="../media/image340.wmf"/><Relationship Id="rId7" Type="http://schemas.openxmlformats.org/officeDocument/2006/relationships/image" Target="../media/image344.wmf"/><Relationship Id="rId2" Type="http://schemas.openxmlformats.org/officeDocument/2006/relationships/image" Target="../media/image339.wmf"/><Relationship Id="rId1" Type="http://schemas.openxmlformats.org/officeDocument/2006/relationships/image" Target="../media/image338.wmf"/><Relationship Id="rId6" Type="http://schemas.openxmlformats.org/officeDocument/2006/relationships/image" Target="../media/image343.wmf"/><Relationship Id="rId5" Type="http://schemas.openxmlformats.org/officeDocument/2006/relationships/image" Target="../media/image342.wmf"/><Relationship Id="rId4" Type="http://schemas.openxmlformats.org/officeDocument/2006/relationships/image" Target="../media/image341.wmf"/><Relationship Id="rId9" Type="http://schemas.openxmlformats.org/officeDocument/2006/relationships/image" Target="../media/image34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348.wmf"/><Relationship Id="rId1" Type="http://schemas.openxmlformats.org/officeDocument/2006/relationships/image" Target="../media/image34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334.wmf"/><Relationship Id="rId2" Type="http://schemas.openxmlformats.org/officeDocument/2006/relationships/image" Target="../media/image351.wmf"/><Relationship Id="rId1" Type="http://schemas.openxmlformats.org/officeDocument/2006/relationships/image" Target="../media/image350.wmf"/><Relationship Id="rId4" Type="http://schemas.openxmlformats.org/officeDocument/2006/relationships/image" Target="../media/image335.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359.emf"/><Relationship Id="rId3" Type="http://schemas.openxmlformats.org/officeDocument/2006/relationships/image" Target="../media/image354.wmf"/><Relationship Id="rId7" Type="http://schemas.openxmlformats.org/officeDocument/2006/relationships/image" Target="../media/image358.emf"/><Relationship Id="rId2" Type="http://schemas.openxmlformats.org/officeDocument/2006/relationships/image" Target="../media/image353.wmf"/><Relationship Id="rId1" Type="http://schemas.openxmlformats.org/officeDocument/2006/relationships/image" Target="../media/image352.wmf"/><Relationship Id="rId6" Type="http://schemas.openxmlformats.org/officeDocument/2006/relationships/image" Target="../media/image357.wmf"/><Relationship Id="rId5" Type="http://schemas.openxmlformats.org/officeDocument/2006/relationships/image" Target="../media/image356.wmf"/><Relationship Id="rId10" Type="http://schemas.openxmlformats.org/officeDocument/2006/relationships/image" Target="../media/image361.emf"/><Relationship Id="rId4" Type="http://schemas.openxmlformats.org/officeDocument/2006/relationships/image" Target="../media/image355.wmf"/><Relationship Id="rId9" Type="http://schemas.openxmlformats.org/officeDocument/2006/relationships/image" Target="../media/image360.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369.emf"/><Relationship Id="rId3" Type="http://schemas.openxmlformats.org/officeDocument/2006/relationships/image" Target="../media/image364.wmf"/><Relationship Id="rId7" Type="http://schemas.openxmlformats.org/officeDocument/2006/relationships/image" Target="../media/image368.wmf"/><Relationship Id="rId2" Type="http://schemas.openxmlformats.org/officeDocument/2006/relationships/image" Target="../media/image363.wmf"/><Relationship Id="rId1" Type="http://schemas.openxmlformats.org/officeDocument/2006/relationships/image" Target="../media/image362.wmf"/><Relationship Id="rId6" Type="http://schemas.openxmlformats.org/officeDocument/2006/relationships/image" Target="../media/image367.wmf"/><Relationship Id="rId5" Type="http://schemas.openxmlformats.org/officeDocument/2006/relationships/image" Target="../media/image366.wmf"/><Relationship Id="rId4" Type="http://schemas.openxmlformats.org/officeDocument/2006/relationships/image" Target="../media/image365.emf"/><Relationship Id="rId9" Type="http://schemas.openxmlformats.org/officeDocument/2006/relationships/image" Target="../media/image370.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378.wmf"/><Relationship Id="rId3" Type="http://schemas.openxmlformats.org/officeDocument/2006/relationships/image" Target="../media/image374.wmf"/><Relationship Id="rId7" Type="http://schemas.openxmlformats.org/officeDocument/2006/relationships/image" Target="../media/image367.wmf"/><Relationship Id="rId2" Type="http://schemas.openxmlformats.org/officeDocument/2006/relationships/image" Target="../media/image373.wmf"/><Relationship Id="rId1" Type="http://schemas.openxmlformats.org/officeDocument/2006/relationships/image" Target="../media/image372.wmf"/><Relationship Id="rId6" Type="http://schemas.openxmlformats.org/officeDocument/2006/relationships/image" Target="../media/image377.wmf"/><Relationship Id="rId5" Type="http://schemas.openxmlformats.org/officeDocument/2006/relationships/image" Target="../media/image376.emf"/><Relationship Id="rId10" Type="http://schemas.openxmlformats.org/officeDocument/2006/relationships/image" Target="../media/image380.wmf"/><Relationship Id="rId4" Type="http://schemas.openxmlformats.org/officeDocument/2006/relationships/image" Target="../media/image375.wmf"/><Relationship Id="rId9" Type="http://schemas.openxmlformats.org/officeDocument/2006/relationships/image" Target="../media/image379.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384.emf"/><Relationship Id="rId2" Type="http://schemas.openxmlformats.org/officeDocument/2006/relationships/image" Target="../media/image383.emf"/><Relationship Id="rId1" Type="http://schemas.openxmlformats.org/officeDocument/2006/relationships/image" Target="../media/image382.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388.emf"/><Relationship Id="rId1" Type="http://schemas.openxmlformats.org/officeDocument/2006/relationships/image" Target="../media/image387.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392.emf"/><Relationship Id="rId1" Type="http://schemas.openxmlformats.org/officeDocument/2006/relationships/image" Target="../media/image391.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398.wmf"/><Relationship Id="rId2" Type="http://schemas.openxmlformats.org/officeDocument/2006/relationships/image" Target="../media/image397.emf"/><Relationship Id="rId1" Type="http://schemas.openxmlformats.org/officeDocument/2006/relationships/image" Target="../media/image396.wmf"/><Relationship Id="rId5" Type="http://schemas.openxmlformats.org/officeDocument/2006/relationships/image" Target="../media/image400.wmf"/><Relationship Id="rId4" Type="http://schemas.openxmlformats.org/officeDocument/2006/relationships/image" Target="../media/image399.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1.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17" Type="http://schemas.openxmlformats.org/officeDocument/2006/relationships/image" Target="../media/image35.wmf"/><Relationship Id="rId2" Type="http://schemas.openxmlformats.org/officeDocument/2006/relationships/image" Target="../media/image20.wmf"/><Relationship Id="rId16" Type="http://schemas.openxmlformats.org/officeDocument/2006/relationships/image" Target="../media/image34.wmf"/><Relationship Id="rId1" Type="http://schemas.openxmlformats.org/officeDocument/2006/relationships/image" Target="../media/image19.wmf"/><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5" Type="http://schemas.openxmlformats.org/officeDocument/2006/relationships/image" Target="../media/image3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 Id="rId14" Type="http://schemas.openxmlformats.org/officeDocument/2006/relationships/image" Target="../media/image3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405.png"/><Relationship Id="rId2" Type="http://schemas.openxmlformats.org/officeDocument/2006/relationships/image" Target="../media/image404.wmf"/><Relationship Id="rId1" Type="http://schemas.openxmlformats.org/officeDocument/2006/relationships/image" Target="../media/image403.emf"/><Relationship Id="rId6" Type="http://schemas.openxmlformats.org/officeDocument/2006/relationships/image" Target="../media/image408.wmf"/><Relationship Id="rId5" Type="http://schemas.openxmlformats.org/officeDocument/2006/relationships/image" Target="../media/image407.emf"/><Relationship Id="rId4" Type="http://schemas.openxmlformats.org/officeDocument/2006/relationships/image" Target="../media/image406.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411.wmf"/><Relationship Id="rId1" Type="http://schemas.openxmlformats.org/officeDocument/2006/relationships/image" Target="../media/image410.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419.wmf"/><Relationship Id="rId3" Type="http://schemas.openxmlformats.org/officeDocument/2006/relationships/image" Target="../media/image414.wmf"/><Relationship Id="rId7" Type="http://schemas.openxmlformats.org/officeDocument/2006/relationships/image" Target="../media/image418.wmf"/><Relationship Id="rId2" Type="http://schemas.openxmlformats.org/officeDocument/2006/relationships/image" Target="../media/image413.wmf"/><Relationship Id="rId1" Type="http://schemas.openxmlformats.org/officeDocument/2006/relationships/image" Target="../media/image412.wmf"/><Relationship Id="rId6" Type="http://schemas.openxmlformats.org/officeDocument/2006/relationships/image" Target="../media/image417.wmf"/><Relationship Id="rId5" Type="http://schemas.openxmlformats.org/officeDocument/2006/relationships/image" Target="../media/image416.wmf"/><Relationship Id="rId4" Type="http://schemas.openxmlformats.org/officeDocument/2006/relationships/image" Target="../media/image41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422.wmf"/><Relationship Id="rId2" Type="http://schemas.openxmlformats.org/officeDocument/2006/relationships/image" Target="../media/image421.wmf"/><Relationship Id="rId1" Type="http://schemas.openxmlformats.org/officeDocument/2006/relationships/image" Target="../media/image420.wmf"/><Relationship Id="rId6" Type="http://schemas.openxmlformats.org/officeDocument/2006/relationships/image" Target="../media/image425.wmf"/><Relationship Id="rId5" Type="http://schemas.openxmlformats.org/officeDocument/2006/relationships/image" Target="../media/image424.wmf"/><Relationship Id="rId4" Type="http://schemas.openxmlformats.org/officeDocument/2006/relationships/image" Target="../media/image423.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433.wmf"/><Relationship Id="rId3" Type="http://schemas.openxmlformats.org/officeDocument/2006/relationships/image" Target="../media/image428.wmf"/><Relationship Id="rId7" Type="http://schemas.openxmlformats.org/officeDocument/2006/relationships/image" Target="../media/image432.wmf"/><Relationship Id="rId12" Type="http://schemas.openxmlformats.org/officeDocument/2006/relationships/image" Target="../media/image437.wmf"/><Relationship Id="rId2" Type="http://schemas.openxmlformats.org/officeDocument/2006/relationships/image" Target="../media/image427.wmf"/><Relationship Id="rId1" Type="http://schemas.openxmlformats.org/officeDocument/2006/relationships/image" Target="../media/image426.wmf"/><Relationship Id="rId6" Type="http://schemas.openxmlformats.org/officeDocument/2006/relationships/image" Target="../media/image431.wmf"/><Relationship Id="rId11" Type="http://schemas.openxmlformats.org/officeDocument/2006/relationships/image" Target="../media/image436.wmf"/><Relationship Id="rId5" Type="http://schemas.openxmlformats.org/officeDocument/2006/relationships/image" Target="../media/image430.wmf"/><Relationship Id="rId10" Type="http://schemas.openxmlformats.org/officeDocument/2006/relationships/image" Target="../media/image435.wmf"/><Relationship Id="rId4" Type="http://schemas.openxmlformats.org/officeDocument/2006/relationships/image" Target="../media/image429.wmf"/><Relationship Id="rId9" Type="http://schemas.openxmlformats.org/officeDocument/2006/relationships/image" Target="../media/image434.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445.wmf"/><Relationship Id="rId3" Type="http://schemas.openxmlformats.org/officeDocument/2006/relationships/image" Target="../media/image440.wmf"/><Relationship Id="rId7" Type="http://schemas.openxmlformats.org/officeDocument/2006/relationships/image" Target="../media/image444.wmf"/><Relationship Id="rId2" Type="http://schemas.openxmlformats.org/officeDocument/2006/relationships/image" Target="../media/image439.wmf"/><Relationship Id="rId1" Type="http://schemas.openxmlformats.org/officeDocument/2006/relationships/image" Target="../media/image438.wmf"/><Relationship Id="rId6" Type="http://schemas.openxmlformats.org/officeDocument/2006/relationships/image" Target="../media/image443.wmf"/><Relationship Id="rId5" Type="http://schemas.openxmlformats.org/officeDocument/2006/relationships/image" Target="../media/image442.wmf"/><Relationship Id="rId4" Type="http://schemas.openxmlformats.org/officeDocument/2006/relationships/image" Target="../media/image441.wmf"/><Relationship Id="rId9" Type="http://schemas.openxmlformats.org/officeDocument/2006/relationships/image" Target="../media/image446.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454.wmf"/><Relationship Id="rId3" Type="http://schemas.openxmlformats.org/officeDocument/2006/relationships/image" Target="../media/image449.wmf"/><Relationship Id="rId7" Type="http://schemas.openxmlformats.org/officeDocument/2006/relationships/image" Target="../media/image453.wmf"/><Relationship Id="rId2" Type="http://schemas.openxmlformats.org/officeDocument/2006/relationships/image" Target="../media/image448.wmf"/><Relationship Id="rId1" Type="http://schemas.openxmlformats.org/officeDocument/2006/relationships/image" Target="../media/image447.wmf"/><Relationship Id="rId6" Type="http://schemas.openxmlformats.org/officeDocument/2006/relationships/image" Target="../media/image452.wmf"/><Relationship Id="rId5" Type="http://schemas.openxmlformats.org/officeDocument/2006/relationships/image" Target="../media/image451.wmf"/><Relationship Id="rId4" Type="http://schemas.openxmlformats.org/officeDocument/2006/relationships/image" Target="../media/image45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457.wmf"/><Relationship Id="rId2" Type="http://schemas.openxmlformats.org/officeDocument/2006/relationships/image" Target="../media/image456.wmf"/><Relationship Id="rId1" Type="http://schemas.openxmlformats.org/officeDocument/2006/relationships/image" Target="../media/image455.wmf"/><Relationship Id="rId5" Type="http://schemas.openxmlformats.org/officeDocument/2006/relationships/image" Target="../media/image459.wmf"/><Relationship Id="rId4" Type="http://schemas.openxmlformats.org/officeDocument/2006/relationships/image" Target="../media/image45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464.wmf"/><Relationship Id="rId2" Type="http://schemas.openxmlformats.org/officeDocument/2006/relationships/image" Target="../media/image463.wmf"/><Relationship Id="rId1" Type="http://schemas.openxmlformats.org/officeDocument/2006/relationships/image" Target="../media/image462.wmf"/><Relationship Id="rId6" Type="http://schemas.openxmlformats.org/officeDocument/2006/relationships/image" Target="../media/image467.wmf"/><Relationship Id="rId5" Type="http://schemas.openxmlformats.org/officeDocument/2006/relationships/image" Target="../media/image466.wmf"/><Relationship Id="rId4" Type="http://schemas.openxmlformats.org/officeDocument/2006/relationships/image" Target="../media/image465.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470.wmf"/><Relationship Id="rId2" Type="http://schemas.openxmlformats.org/officeDocument/2006/relationships/image" Target="../media/image469.wmf"/><Relationship Id="rId1" Type="http://schemas.openxmlformats.org/officeDocument/2006/relationships/image" Target="../media/image468.wmf"/><Relationship Id="rId6" Type="http://schemas.openxmlformats.org/officeDocument/2006/relationships/image" Target="../media/image473.wmf"/><Relationship Id="rId5" Type="http://schemas.openxmlformats.org/officeDocument/2006/relationships/image" Target="../media/image472.wmf"/><Relationship Id="rId4" Type="http://schemas.openxmlformats.org/officeDocument/2006/relationships/image" Target="../media/image47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481.wmf"/><Relationship Id="rId3" Type="http://schemas.openxmlformats.org/officeDocument/2006/relationships/image" Target="../media/image476.wmf"/><Relationship Id="rId7" Type="http://schemas.openxmlformats.org/officeDocument/2006/relationships/image" Target="../media/image480.wmf"/><Relationship Id="rId2" Type="http://schemas.openxmlformats.org/officeDocument/2006/relationships/image" Target="../media/image475.wmf"/><Relationship Id="rId1" Type="http://schemas.openxmlformats.org/officeDocument/2006/relationships/image" Target="../media/image474.wmf"/><Relationship Id="rId6" Type="http://schemas.openxmlformats.org/officeDocument/2006/relationships/image" Target="../media/image479.wmf"/><Relationship Id="rId5" Type="http://schemas.openxmlformats.org/officeDocument/2006/relationships/image" Target="../media/image478.wmf"/><Relationship Id="rId4" Type="http://schemas.openxmlformats.org/officeDocument/2006/relationships/image" Target="../media/image477.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490.wmf"/><Relationship Id="rId3" Type="http://schemas.openxmlformats.org/officeDocument/2006/relationships/image" Target="../media/image485.wmf"/><Relationship Id="rId7" Type="http://schemas.openxmlformats.org/officeDocument/2006/relationships/image" Target="../media/image489.wmf"/><Relationship Id="rId2" Type="http://schemas.openxmlformats.org/officeDocument/2006/relationships/image" Target="../media/image484.wmf"/><Relationship Id="rId1" Type="http://schemas.openxmlformats.org/officeDocument/2006/relationships/image" Target="../media/image483.wmf"/><Relationship Id="rId6" Type="http://schemas.openxmlformats.org/officeDocument/2006/relationships/image" Target="../media/image488.wmf"/><Relationship Id="rId11" Type="http://schemas.openxmlformats.org/officeDocument/2006/relationships/image" Target="../media/image493.wmf"/><Relationship Id="rId5" Type="http://schemas.openxmlformats.org/officeDocument/2006/relationships/image" Target="../media/image487.wmf"/><Relationship Id="rId10" Type="http://schemas.openxmlformats.org/officeDocument/2006/relationships/image" Target="../media/image492.wmf"/><Relationship Id="rId4" Type="http://schemas.openxmlformats.org/officeDocument/2006/relationships/image" Target="../media/image486.wmf"/><Relationship Id="rId9" Type="http://schemas.openxmlformats.org/officeDocument/2006/relationships/image" Target="../media/image491.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473.wmf"/><Relationship Id="rId3" Type="http://schemas.openxmlformats.org/officeDocument/2006/relationships/image" Target="../media/image496.wmf"/><Relationship Id="rId7" Type="http://schemas.openxmlformats.org/officeDocument/2006/relationships/image" Target="../media/image472.wmf"/><Relationship Id="rId2" Type="http://schemas.openxmlformats.org/officeDocument/2006/relationships/image" Target="../media/image495.wmf"/><Relationship Id="rId1" Type="http://schemas.openxmlformats.org/officeDocument/2006/relationships/image" Target="../media/image494.wmf"/><Relationship Id="rId6" Type="http://schemas.openxmlformats.org/officeDocument/2006/relationships/image" Target="../media/image471.wmf"/><Relationship Id="rId5" Type="http://schemas.openxmlformats.org/officeDocument/2006/relationships/image" Target="../media/image498.wmf"/><Relationship Id="rId4" Type="http://schemas.openxmlformats.org/officeDocument/2006/relationships/image" Target="../media/image49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53.wmf"/><Relationship Id="rId3" Type="http://schemas.openxmlformats.org/officeDocument/2006/relationships/image" Target="../media/image43.wmf"/><Relationship Id="rId7" Type="http://schemas.openxmlformats.org/officeDocument/2006/relationships/image" Target="../media/image47.wmf"/><Relationship Id="rId12" Type="http://schemas.openxmlformats.org/officeDocument/2006/relationships/image" Target="../media/image52.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11" Type="http://schemas.openxmlformats.org/officeDocument/2006/relationships/image" Target="../media/image51.wmf"/><Relationship Id="rId5" Type="http://schemas.openxmlformats.org/officeDocument/2006/relationships/image" Target="../media/image45.wmf"/><Relationship Id="rId15" Type="http://schemas.openxmlformats.org/officeDocument/2006/relationships/image" Target="../media/image55.wmf"/><Relationship Id="rId10" Type="http://schemas.openxmlformats.org/officeDocument/2006/relationships/image" Target="../media/image50.wmf"/><Relationship Id="rId4" Type="http://schemas.openxmlformats.org/officeDocument/2006/relationships/image" Target="../media/image44.wmf"/><Relationship Id="rId9" Type="http://schemas.openxmlformats.org/officeDocument/2006/relationships/image" Target="../media/image49.wmf"/><Relationship Id="rId14"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78.wmf"/><Relationship Id="rId18" Type="http://schemas.openxmlformats.org/officeDocument/2006/relationships/image" Target="../media/image83.wmf"/><Relationship Id="rId3" Type="http://schemas.openxmlformats.org/officeDocument/2006/relationships/image" Target="../media/image68.wmf"/><Relationship Id="rId21" Type="http://schemas.openxmlformats.org/officeDocument/2006/relationships/image" Target="../media/image86.wmf"/><Relationship Id="rId7" Type="http://schemas.openxmlformats.org/officeDocument/2006/relationships/image" Target="../media/image72.wmf"/><Relationship Id="rId12" Type="http://schemas.openxmlformats.org/officeDocument/2006/relationships/image" Target="../media/image77.wmf"/><Relationship Id="rId17" Type="http://schemas.openxmlformats.org/officeDocument/2006/relationships/image" Target="../media/image82.wmf"/><Relationship Id="rId2" Type="http://schemas.openxmlformats.org/officeDocument/2006/relationships/image" Target="../media/image67.wmf"/><Relationship Id="rId16" Type="http://schemas.openxmlformats.org/officeDocument/2006/relationships/image" Target="../media/image81.wmf"/><Relationship Id="rId20" Type="http://schemas.openxmlformats.org/officeDocument/2006/relationships/image" Target="../media/image85.wmf"/><Relationship Id="rId1" Type="http://schemas.openxmlformats.org/officeDocument/2006/relationships/image" Target="../media/image66.wmf"/><Relationship Id="rId6" Type="http://schemas.openxmlformats.org/officeDocument/2006/relationships/image" Target="../media/image71.wmf"/><Relationship Id="rId11" Type="http://schemas.openxmlformats.org/officeDocument/2006/relationships/image" Target="../media/image76.wmf"/><Relationship Id="rId5" Type="http://schemas.openxmlformats.org/officeDocument/2006/relationships/image" Target="../media/image70.wmf"/><Relationship Id="rId15" Type="http://schemas.openxmlformats.org/officeDocument/2006/relationships/image" Target="../media/image80.wmf"/><Relationship Id="rId10" Type="http://schemas.openxmlformats.org/officeDocument/2006/relationships/image" Target="../media/image75.wmf"/><Relationship Id="rId19" Type="http://schemas.openxmlformats.org/officeDocument/2006/relationships/image" Target="../media/image84.wmf"/><Relationship Id="rId4" Type="http://schemas.openxmlformats.org/officeDocument/2006/relationships/image" Target="../media/image69.wmf"/><Relationship Id="rId9" Type="http://schemas.openxmlformats.org/officeDocument/2006/relationships/image" Target="../media/image74.wmf"/><Relationship Id="rId14" Type="http://schemas.openxmlformats.org/officeDocument/2006/relationships/image" Target="../media/image7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4.png"/>
          <p:cNvPicPr>
            <a:picLocks noChangeAspect="1"/>
          </p:cNvPicPr>
          <p:nvPr/>
        </p:nvPicPr>
        <p:blipFill>
          <a:blip r:embed="rId4" cstate="print"/>
          <a:stretch>
            <a:fillRect/>
          </a:stretch>
        </p:blipFill>
        <p:spPr>
          <a:xfrm>
            <a:off x="-1" y="0"/>
            <a:ext cx="9144001" cy="6858000"/>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p:txBody>
      </p:sp>
      <p:sp>
        <p:nvSpPr>
          <p:cNvPr id="8" name="圆角矩形 7">
            <a:hlinkClick r:id="" action="ppaction://hlinkshowjump?jump=firstslide"/>
          </p:cNvPr>
          <p:cNvSpPr/>
          <p:nvPr/>
        </p:nvSpPr>
        <p:spPr>
          <a:xfrm>
            <a:off x="7884368"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返回</a:t>
            </a:r>
            <a:endPar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圆角矩形 8">
            <a:hlinkClick r:id="" action="ppaction://hlinkshowjump?jump=previousslide"/>
          </p:cNvPr>
          <p:cNvSpPr/>
          <p:nvPr/>
        </p:nvSpPr>
        <p:spPr>
          <a:xfrm>
            <a:off x="4427984"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上一页</a:t>
            </a:r>
            <a:endPar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 name="圆角矩形 9">
            <a:hlinkClick r:id="" action="ppaction://hlinkshowjump?jump=nextslide"/>
          </p:cNvPr>
          <p:cNvSpPr/>
          <p:nvPr/>
        </p:nvSpPr>
        <p:spPr>
          <a:xfrm>
            <a:off x="6204434"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下一页</a:t>
            </a:r>
            <a:endPar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30446;&#24405;&#20027;&#30028;&#38754;.pptx#-1,5,&#24187;&#28783;&#29255; 5" TargetMode="External"/><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7.wmf"/><Relationship Id="rId5" Type="http://schemas.openxmlformats.org/officeDocument/2006/relationships/oleObject" Target="../embeddings/oleObject56.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8.bin"/></Relationships>
</file>

<file path=ppt/slides/_rels/slide11.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1.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2.bin"/><Relationship Id="rId14" Type="http://schemas.openxmlformats.org/officeDocument/2006/relationships/image" Target="../media/image65.wmf"/></Relationships>
</file>

<file path=ppt/slides/_rels/slide12.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oleObject" Target="../embeddings/oleObject70.bin"/><Relationship Id="rId18" Type="http://schemas.openxmlformats.org/officeDocument/2006/relationships/image" Target="../media/image73.wmf"/><Relationship Id="rId26" Type="http://schemas.openxmlformats.org/officeDocument/2006/relationships/image" Target="../media/image77.wmf"/><Relationship Id="rId39" Type="http://schemas.openxmlformats.org/officeDocument/2006/relationships/oleObject" Target="../embeddings/oleObject83.bin"/><Relationship Id="rId21" Type="http://schemas.openxmlformats.org/officeDocument/2006/relationships/oleObject" Target="../embeddings/oleObject74.bin"/><Relationship Id="rId34" Type="http://schemas.openxmlformats.org/officeDocument/2006/relationships/image" Target="../media/image81.wmf"/><Relationship Id="rId42" Type="http://schemas.openxmlformats.org/officeDocument/2006/relationships/image" Target="../media/image85.wmf"/><Relationship Id="rId7" Type="http://schemas.openxmlformats.org/officeDocument/2006/relationships/oleObject" Target="../embeddings/oleObject67.bin"/><Relationship Id="rId2" Type="http://schemas.openxmlformats.org/officeDocument/2006/relationships/slideLayout" Target="../slideLayouts/slideLayout2.xml"/><Relationship Id="rId16" Type="http://schemas.openxmlformats.org/officeDocument/2006/relationships/image" Target="../media/image72.wmf"/><Relationship Id="rId20" Type="http://schemas.openxmlformats.org/officeDocument/2006/relationships/image" Target="../media/image74.wmf"/><Relationship Id="rId29" Type="http://schemas.openxmlformats.org/officeDocument/2006/relationships/oleObject" Target="../embeddings/oleObject78.bin"/><Relationship Id="rId41" Type="http://schemas.openxmlformats.org/officeDocument/2006/relationships/oleObject" Target="../embeddings/oleObject84.bin"/><Relationship Id="rId1" Type="http://schemas.openxmlformats.org/officeDocument/2006/relationships/vmlDrawing" Target="../drawings/vmlDrawing9.vml"/><Relationship Id="rId6" Type="http://schemas.openxmlformats.org/officeDocument/2006/relationships/image" Target="../media/image67.wmf"/><Relationship Id="rId11" Type="http://schemas.openxmlformats.org/officeDocument/2006/relationships/oleObject" Target="../embeddings/oleObject69.bin"/><Relationship Id="rId24" Type="http://schemas.openxmlformats.org/officeDocument/2006/relationships/image" Target="../media/image76.wmf"/><Relationship Id="rId32" Type="http://schemas.openxmlformats.org/officeDocument/2006/relationships/image" Target="../media/image80.wmf"/><Relationship Id="rId37" Type="http://schemas.openxmlformats.org/officeDocument/2006/relationships/oleObject" Target="../embeddings/oleObject82.bin"/><Relationship Id="rId40" Type="http://schemas.openxmlformats.org/officeDocument/2006/relationships/image" Target="../media/image84.wmf"/><Relationship Id="rId5" Type="http://schemas.openxmlformats.org/officeDocument/2006/relationships/oleObject" Target="../embeddings/oleObject66.bin"/><Relationship Id="rId15" Type="http://schemas.openxmlformats.org/officeDocument/2006/relationships/oleObject" Target="../embeddings/oleObject71.bin"/><Relationship Id="rId23" Type="http://schemas.openxmlformats.org/officeDocument/2006/relationships/oleObject" Target="../embeddings/oleObject75.bin"/><Relationship Id="rId28" Type="http://schemas.openxmlformats.org/officeDocument/2006/relationships/image" Target="../media/image78.wmf"/><Relationship Id="rId36" Type="http://schemas.openxmlformats.org/officeDocument/2006/relationships/image" Target="../media/image82.wmf"/><Relationship Id="rId10" Type="http://schemas.openxmlformats.org/officeDocument/2006/relationships/image" Target="../media/image69.wmf"/><Relationship Id="rId19" Type="http://schemas.openxmlformats.org/officeDocument/2006/relationships/oleObject" Target="../embeddings/oleObject73.bin"/><Relationship Id="rId31" Type="http://schemas.openxmlformats.org/officeDocument/2006/relationships/oleObject" Target="../embeddings/oleObject79.bin"/><Relationship Id="rId44" Type="http://schemas.openxmlformats.org/officeDocument/2006/relationships/image" Target="../media/image86.wmf"/><Relationship Id="rId4" Type="http://schemas.openxmlformats.org/officeDocument/2006/relationships/image" Target="../media/image66.wmf"/><Relationship Id="rId9" Type="http://schemas.openxmlformats.org/officeDocument/2006/relationships/oleObject" Target="../embeddings/oleObject68.bin"/><Relationship Id="rId14" Type="http://schemas.openxmlformats.org/officeDocument/2006/relationships/image" Target="../media/image71.wmf"/><Relationship Id="rId22" Type="http://schemas.openxmlformats.org/officeDocument/2006/relationships/image" Target="../media/image75.wmf"/><Relationship Id="rId27" Type="http://schemas.openxmlformats.org/officeDocument/2006/relationships/oleObject" Target="../embeddings/oleObject77.bin"/><Relationship Id="rId30" Type="http://schemas.openxmlformats.org/officeDocument/2006/relationships/image" Target="../media/image79.wmf"/><Relationship Id="rId35" Type="http://schemas.openxmlformats.org/officeDocument/2006/relationships/oleObject" Target="../embeddings/oleObject81.bin"/><Relationship Id="rId43" Type="http://schemas.openxmlformats.org/officeDocument/2006/relationships/oleObject" Target="../embeddings/oleObject85.bin"/><Relationship Id="rId8" Type="http://schemas.openxmlformats.org/officeDocument/2006/relationships/image" Target="../media/image68.wmf"/><Relationship Id="rId3" Type="http://schemas.openxmlformats.org/officeDocument/2006/relationships/oleObject" Target="../embeddings/oleObject65.bin"/><Relationship Id="rId12" Type="http://schemas.openxmlformats.org/officeDocument/2006/relationships/image" Target="../media/image70.wmf"/><Relationship Id="rId17" Type="http://schemas.openxmlformats.org/officeDocument/2006/relationships/oleObject" Target="../embeddings/oleObject72.bin"/><Relationship Id="rId25" Type="http://schemas.openxmlformats.org/officeDocument/2006/relationships/oleObject" Target="../embeddings/oleObject76.bin"/><Relationship Id="rId33" Type="http://schemas.openxmlformats.org/officeDocument/2006/relationships/oleObject" Target="../embeddings/oleObject80.bin"/><Relationship Id="rId38" Type="http://schemas.openxmlformats.org/officeDocument/2006/relationships/image" Target="../media/image83.wmf"/></Relationships>
</file>

<file path=ppt/slides/_rels/slide15.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91.bin"/><Relationship Id="rId18" Type="http://schemas.openxmlformats.org/officeDocument/2006/relationships/image" Target="../media/image94.emf"/><Relationship Id="rId3" Type="http://schemas.openxmlformats.org/officeDocument/2006/relationships/oleObject" Target="../embeddings/oleObject86.bin"/><Relationship Id="rId21" Type="http://schemas.openxmlformats.org/officeDocument/2006/relationships/oleObject" Target="../embeddings/oleObject95.bin"/><Relationship Id="rId7" Type="http://schemas.openxmlformats.org/officeDocument/2006/relationships/oleObject" Target="../embeddings/oleObject88.bin"/><Relationship Id="rId12" Type="http://schemas.openxmlformats.org/officeDocument/2006/relationships/image" Target="../media/image91.wmf"/><Relationship Id="rId17" Type="http://schemas.openxmlformats.org/officeDocument/2006/relationships/oleObject" Target="../embeddings/oleObject93.bin"/><Relationship Id="rId2" Type="http://schemas.openxmlformats.org/officeDocument/2006/relationships/slideLayout" Target="../slideLayouts/slideLayout2.xml"/><Relationship Id="rId16" Type="http://schemas.openxmlformats.org/officeDocument/2006/relationships/image" Target="../media/image93.emf"/><Relationship Id="rId20" Type="http://schemas.openxmlformats.org/officeDocument/2006/relationships/image" Target="../media/image95.emf"/><Relationship Id="rId1" Type="http://schemas.openxmlformats.org/officeDocument/2006/relationships/vmlDrawing" Target="../drawings/vmlDrawing10.vml"/><Relationship Id="rId6" Type="http://schemas.openxmlformats.org/officeDocument/2006/relationships/image" Target="../media/image88.wmf"/><Relationship Id="rId11" Type="http://schemas.openxmlformats.org/officeDocument/2006/relationships/oleObject" Target="../embeddings/oleObject90.bin"/><Relationship Id="rId24" Type="http://schemas.openxmlformats.org/officeDocument/2006/relationships/image" Target="../media/image97.emf"/><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10" Type="http://schemas.openxmlformats.org/officeDocument/2006/relationships/image" Target="../media/image90.wmf"/><Relationship Id="rId19" Type="http://schemas.openxmlformats.org/officeDocument/2006/relationships/oleObject" Target="../embeddings/oleObject94.bin"/><Relationship Id="rId4" Type="http://schemas.openxmlformats.org/officeDocument/2006/relationships/image" Target="../media/image87.wmf"/><Relationship Id="rId9" Type="http://schemas.openxmlformats.org/officeDocument/2006/relationships/oleObject" Target="../embeddings/oleObject89.bin"/><Relationship Id="rId14" Type="http://schemas.openxmlformats.org/officeDocument/2006/relationships/image" Target="../media/image92.wmf"/><Relationship Id="rId22" Type="http://schemas.openxmlformats.org/officeDocument/2006/relationships/image" Target="../media/image96.emf"/></Relationships>
</file>

<file path=ppt/slides/_rels/slide16.xml.rels><?xml version="1.0" encoding="UTF-8" standalone="yes"?>
<Relationships xmlns="http://schemas.openxmlformats.org/package/2006/relationships"><Relationship Id="rId8" Type="http://schemas.openxmlformats.org/officeDocument/2006/relationships/image" Target="../media/image100.emf"/><Relationship Id="rId13" Type="http://schemas.openxmlformats.org/officeDocument/2006/relationships/oleObject" Target="../embeddings/oleObject102.bin"/><Relationship Id="rId18" Type="http://schemas.openxmlformats.org/officeDocument/2006/relationships/image" Target="../media/image105.wmf"/><Relationship Id="rId26" Type="http://schemas.openxmlformats.org/officeDocument/2006/relationships/image" Target="../media/image109.wmf"/><Relationship Id="rId3" Type="http://schemas.openxmlformats.org/officeDocument/2006/relationships/oleObject" Target="../embeddings/oleObject97.bin"/><Relationship Id="rId21" Type="http://schemas.openxmlformats.org/officeDocument/2006/relationships/oleObject" Target="../embeddings/oleObject106.bin"/><Relationship Id="rId7" Type="http://schemas.openxmlformats.org/officeDocument/2006/relationships/oleObject" Target="../embeddings/oleObject99.bin"/><Relationship Id="rId12" Type="http://schemas.openxmlformats.org/officeDocument/2006/relationships/image" Target="../media/image102.wmf"/><Relationship Id="rId17" Type="http://schemas.openxmlformats.org/officeDocument/2006/relationships/oleObject" Target="../embeddings/oleObject104.bin"/><Relationship Id="rId25" Type="http://schemas.openxmlformats.org/officeDocument/2006/relationships/oleObject" Target="../embeddings/oleObject108.bin"/><Relationship Id="rId2" Type="http://schemas.openxmlformats.org/officeDocument/2006/relationships/slideLayout" Target="../slideLayouts/slideLayout2.xml"/><Relationship Id="rId16" Type="http://schemas.openxmlformats.org/officeDocument/2006/relationships/image" Target="../media/image104.wmf"/><Relationship Id="rId20" Type="http://schemas.openxmlformats.org/officeDocument/2006/relationships/image" Target="../media/image106.emf"/><Relationship Id="rId1" Type="http://schemas.openxmlformats.org/officeDocument/2006/relationships/vmlDrawing" Target="../drawings/vmlDrawing11.vml"/><Relationship Id="rId6" Type="http://schemas.openxmlformats.org/officeDocument/2006/relationships/image" Target="../media/image99.wmf"/><Relationship Id="rId11" Type="http://schemas.openxmlformats.org/officeDocument/2006/relationships/oleObject" Target="../embeddings/oleObject101.bin"/><Relationship Id="rId24" Type="http://schemas.openxmlformats.org/officeDocument/2006/relationships/image" Target="../media/image108.wmf"/><Relationship Id="rId5" Type="http://schemas.openxmlformats.org/officeDocument/2006/relationships/oleObject" Target="../embeddings/oleObject98.bin"/><Relationship Id="rId15" Type="http://schemas.openxmlformats.org/officeDocument/2006/relationships/oleObject" Target="../embeddings/oleObject103.bin"/><Relationship Id="rId23" Type="http://schemas.openxmlformats.org/officeDocument/2006/relationships/oleObject" Target="../embeddings/oleObject107.bin"/><Relationship Id="rId10" Type="http://schemas.openxmlformats.org/officeDocument/2006/relationships/image" Target="../media/image101.emf"/><Relationship Id="rId19" Type="http://schemas.openxmlformats.org/officeDocument/2006/relationships/oleObject" Target="../embeddings/oleObject105.bin"/><Relationship Id="rId4" Type="http://schemas.openxmlformats.org/officeDocument/2006/relationships/image" Target="../media/image98.wmf"/><Relationship Id="rId9" Type="http://schemas.openxmlformats.org/officeDocument/2006/relationships/oleObject" Target="../embeddings/oleObject100.bin"/><Relationship Id="rId14" Type="http://schemas.openxmlformats.org/officeDocument/2006/relationships/image" Target="../media/image103.emf"/><Relationship Id="rId22" Type="http://schemas.openxmlformats.org/officeDocument/2006/relationships/image" Target="../media/image107.emf"/><Relationship Id="rId27" Type="http://schemas.openxmlformats.org/officeDocument/2006/relationships/slide" Target="slide10.xml"/></Relationships>
</file>

<file path=ppt/slides/_rels/slide17.xml.rels><?xml version="1.0" encoding="UTF-8" standalone="yes"?>
<Relationships xmlns="http://schemas.openxmlformats.org/package/2006/relationships"><Relationship Id="rId8" Type="http://schemas.openxmlformats.org/officeDocument/2006/relationships/image" Target="../media/image112.e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11.emf"/><Relationship Id="rId5" Type="http://schemas.openxmlformats.org/officeDocument/2006/relationships/oleObject" Target="../embeddings/oleObject110.bin"/><Relationship Id="rId4" Type="http://schemas.openxmlformats.org/officeDocument/2006/relationships/image" Target="../media/image110.wmf"/></Relationships>
</file>

<file path=ppt/slides/_rels/slide18.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13.emf"/><Relationship Id="rId1" Type="http://schemas.openxmlformats.org/officeDocument/2006/relationships/slideLayout" Target="../slideLayouts/slideLayout2.xml"/><Relationship Id="rId5" Type="http://schemas.openxmlformats.org/officeDocument/2006/relationships/image" Target="../media/image116.emf"/><Relationship Id="rId4" Type="http://schemas.openxmlformats.org/officeDocument/2006/relationships/image" Target="../media/image115.emf"/></Relationships>
</file>

<file path=ppt/slides/_rels/slide19.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17.bin"/><Relationship Id="rId18" Type="http://schemas.openxmlformats.org/officeDocument/2006/relationships/image" Target="../media/image124.wmf"/><Relationship Id="rId26" Type="http://schemas.openxmlformats.org/officeDocument/2006/relationships/image" Target="../media/image128.wmf"/><Relationship Id="rId3" Type="http://schemas.openxmlformats.org/officeDocument/2006/relationships/oleObject" Target="../embeddings/oleObject112.bin"/><Relationship Id="rId21" Type="http://schemas.openxmlformats.org/officeDocument/2006/relationships/oleObject" Target="../embeddings/oleObject121.bin"/><Relationship Id="rId7" Type="http://schemas.openxmlformats.org/officeDocument/2006/relationships/oleObject" Target="../embeddings/oleObject114.bin"/><Relationship Id="rId12" Type="http://schemas.openxmlformats.org/officeDocument/2006/relationships/image" Target="../media/image121.wmf"/><Relationship Id="rId17" Type="http://schemas.openxmlformats.org/officeDocument/2006/relationships/oleObject" Target="../embeddings/oleObject119.bin"/><Relationship Id="rId25" Type="http://schemas.openxmlformats.org/officeDocument/2006/relationships/oleObject" Target="../embeddings/oleObject123.bin"/><Relationship Id="rId2" Type="http://schemas.openxmlformats.org/officeDocument/2006/relationships/slideLayout" Target="../slideLayouts/slideLayout2.xml"/><Relationship Id="rId16" Type="http://schemas.openxmlformats.org/officeDocument/2006/relationships/image" Target="../media/image123.wmf"/><Relationship Id="rId20" Type="http://schemas.openxmlformats.org/officeDocument/2006/relationships/image" Target="../media/image125.wmf"/><Relationship Id="rId29" Type="http://schemas.openxmlformats.org/officeDocument/2006/relationships/oleObject" Target="../embeddings/oleObject125.bin"/><Relationship Id="rId1" Type="http://schemas.openxmlformats.org/officeDocument/2006/relationships/vmlDrawing" Target="../drawings/vmlDrawing13.vml"/><Relationship Id="rId6" Type="http://schemas.openxmlformats.org/officeDocument/2006/relationships/image" Target="../media/image118.wmf"/><Relationship Id="rId11" Type="http://schemas.openxmlformats.org/officeDocument/2006/relationships/oleObject" Target="../embeddings/oleObject116.bin"/><Relationship Id="rId24" Type="http://schemas.openxmlformats.org/officeDocument/2006/relationships/image" Target="../media/image127.wmf"/><Relationship Id="rId5" Type="http://schemas.openxmlformats.org/officeDocument/2006/relationships/oleObject" Target="../embeddings/oleObject113.bin"/><Relationship Id="rId15" Type="http://schemas.openxmlformats.org/officeDocument/2006/relationships/oleObject" Target="../embeddings/oleObject118.bin"/><Relationship Id="rId23" Type="http://schemas.openxmlformats.org/officeDocument/2006/relationships/oleObject" Target="../embeddings/oleObject122.bin"/><Relationship Id="rId28" Type="http://schemas.openxmlformats.org/officeDocument/2006/relationships/image" Target="../media/image129.wmf"/><Relationship Id="rId10" Type="http://schemas.openxmlformats.org/officeDocument/2006/relationships/image" Target="../media/image120.wmf"/><Relationship Id="rId19" Type="http://schemas.openxmlformats.org/officeDocument/2006/relationships/oleObject" Target="../embeddings/oleObject120.bin"/><Relationship Id="rId4" Type="http://schemas.openxmlformats.org/officeDocument/2006/relationships/image" Target="../media/image117.wmf"/><Relationship Id="rId9" Type="http://schemas.openxmlformats.org/officeDocument/2006/relationships/oleObject" Target="../embeddings/oleObject115.bin"/><Relationship Id="rId14" Type="http://schemas.openxmlformats.org/officeDocument/2006/relationships/image" Target="../media/image122.wmf"/><Relationship Id="rId22" Type="http://schemas.openxmlformats.org/officeDocument/2006/relationships/image" Target="../media/image126.wmf"/><Relationship Id="rId27" Type="http://schemas.openxmlformats.org/officeDocument/2006/relationships/oleObject" Target="../embeddings/oleObject124.bin"/><Relationship Id="rId30" Type="http://schemas.openxmlformats.org/officeDocument/2006/relationships/image" Target="../media/image130.wmf"/></Relationships>
</file>

<file path=ppt/slides/_rels/slide2.xml.rels><?xml version="1.0" encoding="UTF-8" standalone="yes"?>
<Relationships xmlns="http://schemas.openxmlformats.org/package/2006/relationships"><Relationship Id="rId3" Type="http://schemas.openxmlformats.org/officeDocument/2006/relationships/slide" Target="slide51.xml"/><Relationship Id="rId7" Type="http://schemas.openxmlformats.org/officeDocument/2006/relationships/hyperlink" Target="../&#30446;&#24405;&#20027;&#30028;&#38754;.pptx#-1,5,&#24187;&#28783;&#29255; 5"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slide" Target="slide38.xml"/></Relationships>
</file>

<file path=ppt/slides/_rels/slide20.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31.bin"/><Relationship Id="rId18" Type="http://schemas.openxmlformats.org/officeDocument/2006/relationships/image" Target="../media/image138.wmf"/><Relationship Id="rId26" Type="http://schemas.openxmlformats.org/officeDocument/2006/relationships/image" Target="../media/image142.wmf"/><Relationship Id="rId3" Type="http://schemas.openxmlformats.org/officeDocument/2006/relationships/oleObject" Target="../embeddings/oleObject126.bin"/><Relationship Id="rId21" Type="http://schemas.openxmlformats.org/officeDocument/2006/relationships/oleObject" Target="../embeddings/oleObject135.bin"/><Relationship Id="rId7" Type="http://schemas.openxmlformats.org/officeDocument/2006/relationships/oleObject" Target="../embeddings/oleObject128.bin"/><Relationship Id="rId12" Type="http://schemas.openxmlformats.org/officeDocument/2006/relationships/image" Target="../media/image135.wmf"/><Relationship Id="rId17" Type="http://schemas.openxmlformats.org/officeDocument/2006/relationships/oleObject" Target="../embeddings/oleObject133.bin"/><Relationship Id="rId25" Type="http://schemas.openxmlformats.org/officeDocument/2006/relationships/oleObject" Target="../embeddings/oleObject137.bin"/><Relationship Id="rId2" Type="http://schemas.openxmlformats.org/officeDocument/2006/relationships/slideLayout" Target="../slideLayouts/slideLayout2.xml"/><Relationship Id="rId16" Type="http://schemas.openxmlformats.org/officeDocument/2006/relationships/image" Target="../media/image137.wmf"/><Relationship Id="rId20" Type="http://schemas.openxmlformats.org/officeDocument/2006/relationships/image" Target="../media/image139.wmf"/><Relationship Id="rId29" Type="http://schemas.openxmlformats.org/officeDocument/2006/relationships/oleObject" Target="../embeddings/oleObject139.bin"/><Relationship Id="rId1" Type="http://schemas.openxmlformats.org/officeDocument/2006/relationships/vmlDrawing" Target="../drawings/vmlDrawing14.vml"/><Relationship Id="rId6" Type="http://schemas.openxmlformats.org/officeDocument/2006/relationships/image" Target="../media/image132.wmf"/><Relationship Id="rId11" Type="http://schemas.openxmlformats.org/officeDocument/2006/relationships/oleObject" Target="../embeddings/oleObject130.bin"/><Relationship Id="rId24" Type="http://schemas.openxmlformats.org/officeDocument/2006/relationships/image" Target="../media/image141.wmf"/><Relationship Id="rId32" Type="http://schemas.openxmlformats.org/officeDocument/2006/relationships/image" Target="../media/image145.wmf"/><Relationship Id="rId5" Type="http://schemas.openxmlformats.org/officeDocument/2006/relationships/oleObject" Target="../embeddings/oleObject127.bin"/><Relationship Id="rId15" Type="http://schemas.openxmlformats.org/officeDocument/2006/relationships/oleObject" Target="../embeddings/oleObject132.bin"/><Relationship Id="rId23" Type="http://schemas.openxmlformats.org/officeDocument/2006/relationships/oleObject" Target="../embeddings/oleObject136.bin"/><Relationship Id="rId28" Type="http://schemas.openxmlformats.org/officeDocument/2006/relationships/image" Target="../media/image143.wmf"/><Relationship Id="rId10" Type="http://schemas.openxmlformats.org/officeDocument/2006/relationships/image" Target="../media/image134.wmf"/><Relationship Id="rId19" Type="http://schemas.openxmlformats.org/officeDocument/2006/relationships/oleObject" Target="../embeddings/oleObject134.bin"/><Relationship Id="rId31" Type="http://schemas.openxmlformats.org/officeDocument/2006/relationships/oleObject" Target="../embeddings/oleObject140.bin"/><Relationship Id="rId4" Type="http://schemas.openxmlformats.org/officeDocument/2006/relationships/image" Target="../media/image131.wmf"/><Relationship Id="rId9" Type="http://schemas.openxmlformats.org/officeDocument/2006/relationships/oleObject" Target="../embeddings/oleObject129.bin"/><Relationship Id="rId14" Type="http://schemas.openxmlformats.org/officeDocument/2006/relationships/image" Target="../media/image136.wmf"/><Relationship Id="rId22" Type="http://schemas.openxmlformats.org/officeDocument/2006/relationships/image" Target="../media/image140.wmf"/><Relationship Id="rId27" Type="http://schemas.openxmlformats.org/officeDocument/2006/relationships/oleObject" Target="../embeddings/oleObject138.bin"/><Relationship Id="rId30" Type="http://schemas.openxmlformats.org/officeDocument/2006/relationships/image" Target="../media/image144.wmf"/></Relationships>
</file>

<file path=ppt/slides/_rels/slide21.x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oleObject" Target="../embeddings/oleObject146.bin"/><Relationship Id="rId18" Type="http://schemas.openxmlformats.org/officeDocument/2006/relationships/image" Target="../media/image153.wmf"/><Relationship Id="rId26" Type="http://schemas.openxmlformats.org/officeDocument/2006/relationships/image" Target="../media/image157.wmf"/><Relationship Id="rId3" Type="http://schemas.openxmlformats.org/officeDocument/2006/relationships/oleObject" Target="../embeddings/oleObject141.bin"/><Relationship Id="rId21" Type="http://schemas.openxmlformats.org/officeDocument/2006/relationships/oleObject" Target="../embeddings/oleObject150.bin"/><Relationship Id="rId7" Type="http://schemas.openxmlformats.org/officeDocument/2006/relationships/oleObject" Target="../embeddings/oleObject143.bin"/><Relationship Id="rId12" Type="http://schemas.openxmlformats.org/officeDocument/2006/relationships/image" Target="../media/image150.wmf"/><Relationship Id="rId17" Type="http://schemas.openxmlformats.org/officeDocument/2006/relationships/oleObject" Target="../embeddings/oleObject148.bin"/><Relationship Id="rId25" Type="http://schemas.openxmlformats.org/officeDocument/2006/relationships/oleObject" Target="../embeddings/oleObject152.bin"/><Relationship Id="rId2" Type="http://schemas.openxmlformats.org/officeDocument/2006/relationships/slideLayout" Target="../slideLayouts/slideLayout2.xml"/><Relationship Id="rId16" Type="http://schemas.openxmlformats.org/officeDocument/2006/relationships/image" Target="../media/image152.wmf"/><Relationship Id="rId20" Type="http://schemas.openxmlformats.org/officeDocument/2006/relationships/image" Target="../media/image154.wmf"/><Relationship Id="rId1" Type="http://schemas.openxmlformats.org/officeDocument/2006/relationships/vmlDrawing" Target="../drawings/vmlDrawing15.vml"/><Relationship Id="rId6" Type="http://schemas.openxmlformats.org/officeDocument/2006/relationships/image" Target="../media/image147.wmf"/><Relationship Id="rId11" Type="http://schemas.openxmlformats.org/officeDocument/2006/relationships/oleObject" Target="../embeddings/oleObject145.bin"/><Relationship Id="rId24" Type="http://schemas.openxmlformats.org/officeDocument/2006/relationships/image" Target="../media/image156.wmf"/><Relationship Id="rId5" Type="http://schemas.openxmlformats.org/officeDocument/2006/relationships/oleObject" Target="../embeddings/oleObject142.bin"/><Relationship Id="rId15" Type="http://schemas.openxmlformats.org/officeDocument/2006/relationships/oleObject" Target="../embeddings/oleObject147.bin"/><Relationship Id="rId23" Type="http://schemas.openxmlformats.org/officeDocument/2006/relationships/oleObject" Target="../embeddings/oleObject151.bin"/><Relationship Id="rId28" Type="http://schemas.openxmlformats.org/officeDocument/2006/relationships/image" Target="../media/image158.wmf"/><Relationship Id="rId10" Type="http://schemas.openxmlformats.org/officeDocument/2006/relationships/image" Target="../media/image149.wmf"/><Relationship Id="rId19" Type="http://schemas.openxmlformats.org/officeDocument/2006/relationships/oleObject" Target="../embeddings/oleObject149.bin"/><Relationship Id="rId4" Type="http://schemas.openxmlformats.org/officeDocument/2006/relationships/image" Target="../media/image146.wmf"/><Relationship Id="rId9" Type="http://schemas.openxmlformats.org/officeDocument/2006/relationships/oleObject" Target="../embeddings/oleObject144.bin"/><Relationship Id="rId14" Type="http://schemas.openxmlformats.org/officeDocument/2006/relationships/image" Target="../media/image151.wmf"/><Relationship Id="rId22" Type="http://schemas.openxmlformats.org/officeDocument/2006/relationships/image" Target="../media/image155.wmf"/><Relationship Id="rId27" Type="http://schemas.openxmlformats.org/officeDocument/2006/relationships/oleObject" Target="../embeddings/oleObject153.bin"/></Relationships>
</file>

<file path=ppt/slides/_rels/slide22.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59.bin"/><Relationship Id="rId18" Type="http://schemas.openxmlformats.org/officeDocument/2006/relationships/image" Target="../media/image166.wmf"/><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163.wmf"/><Relationship Id="rId17" Type="http://schemas.openxmlformats.org/officeDocument/2006/relationships/oleObject" Target="../embeddings/oleObject161.bin"/><Relationship Id="rId2" Type="http://schemas.openxmlformats.org/officeDocument/2006/relationships/slideLayout" Target="../slideLayouts/slideLayout2.xml"/><Relationship Id="rId16" Type="http://schemas.openxmlformats.org/officeDocument/2006/relationships/image" Target="../media/image165.wmf"/><Relationship Id="rId20" Type="http://schemas.openxmlformats.org/officeDocument/2006/relationships/image" Target="../media/image167.wmf"/><Relationship Id="rId1" Type="http://schemas.openxmlformats.org/officeDocument/2006/relationships/vmlDrawing" Target="../drawings/vmlDrawing16.vml"/><Relationship Id="rId6" Type="http://schemas.openxmlformats.org/officeDocument/2006/relationships/image" Target="../media/image160.wmf"/><Relationship Id="rId11" Type="http://schemas.openxmlformats.org/officeDocument/2006/relationships/oleObject" Target="../embeddings/oleObject158.bin"/><Relationship Id="rId5" Type="http://schemas.openxmlformats.org/officeDocument/2006/relationships/oleObject" Target="../embeddings/oleObject155.bin"/><Relationship Id="rId15" Type="http://schemas.openxmlformats.org/officeDocument/2006/relationships/oleObject" Target="../embeddings/oleObject160.bin"/><Relationship Id="rId10" Type="http://schemas.openxmlformats.org/officeDocument/2006/relationships/image" Target="../media/image162.wmf"/><Relationship Id="rId19" Type="http://schemas.openxmlformats.org/officeDocument/2006/relationships/oleObject" Target="../embeddings/oleObject162.bin"/><Relationship Id="rId4" Type="http://schemas.openxmlformats.org/officeDocument/2006/relationships/image" Target="../media/image159.wmf"/><Relationship Id="rId9" Type="http://schemas.openxmlformats.org/officeDocument/2006/relationships/oleObject" Target="../embeddings/oleObject157.bin"/><Relationship Id="rId14" Type="http://schemas.openxmlformats.org/officeDocument/2006/relationships/image" Target="../media/image164.wmf"/></Relationships>
</file>

<file path=ppt/slides/_rels/slide23.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68.bin"/><Relationship Id="rId18" Type="http://schemas.openxmlformats.org/officeDocument/2006/relationships/image" Target="../media/image175.wmf"/><Relationship Id="rId26" Type="http://schemas.openxmlformats.org/officeDocument/2006/relationships/image" Target="../media/image179.wmf"/><Relationship Id="rId3" Type="http://schemas.openxmlformats.org/officeDocument/2006/relationships/oleObject" Target="../embeddings/oleObject163.bin"/><Relationship Id="rId21" Type="http://schemas.openxmlformats.org/officeDocument/2006/relationships/oleObject" Target="../embeddings/oleObject172.bin"/><Relationship Id="rId7" Type="http://schemas.openxmlformats.org/officeDocument/2006/relationships/oleObject" Target="../embeddings/oleObject165.bin"/><Relationship Id="rId12" Type="http://schemas.openxmlformats.org/officeDocument/2006/relationships/image" Target="../media/image172.wmf"/><Relationship Id="rId17" Type="http://schemas.openxmlformats.org/officeDocument/2006/relationships/oleObject" Target="../embeddings/oleObject170.bin"/><Relationship Id="rId25" Type="http://schemas.openxmlformats.org/officeDocument/2006/relationships/oleObject" Target="../embeddings/oleObject174.bin"/><Relationship Id="rId2" Type="http://schemas.openxmlformats.org/officeDocument/2006/relationships/slideLayout" Target="../slideLayouts/slideLayout2.xml"/><Relationship Id="rId16" Type="http://schemas.openxmlformats.org/officeDocument/2006/relationships/image" Target="../media/image174.wmf"/><Relationship Id="rId20" Type="http://schemas.openxmlformats.org/officeDocument/2006/relationships/image" Target="../media/image176.wmf"/><Relationship Id="rId1" Type="http://schemas.openxmlformats.org/officeDocument/2006/relationships/vmlDrawing" Target="../drawings/vmlDrawing17.vml"/><Relationship Id="rId6" Type="http://schemas.openxmlformats.org/officeDocument/2006/relationships/image" Target="../media/image169.wmf"/><Relationship Id="rId11" Type="http://schemas.openxmlformats.org/officeDocument/2006/relationships/oleObject" Target="../embeddings/oleObject167.bin"/><Relationship Id="rId24" Type="http://schemas.openxmlformats.org/officeDocument/2006/relationships/image" Target="../media/image178.wmf"/><Relationship Id="rId5" Type="http://schemas.openxmlformats.org/officeDocument/2006/relationships/oleObject" Target="../embeddings/oleObject164.bin"/><Relationship Id="rId15" Type="http://schemas.openxmlformats.org/officeDocument/2006/relationships/oleObject" Target="../embeddings/oleObject169.bin"/><Relationship Id="rId23" Type="http://schemas.openxmlformats.org/officeDocument/2006/relationships/oleObject" Target="../embeddings/oleObject173.bin"/><Relationship Id="rId10" Type="http://schemas.openxmlformats.org/officeDocument/2006/relationships/image" Target="../media/image171.wmf"/><Relationship Id="rId19" Type="http://schemas.openxmlformats.org/officeDocument/2006/relationships/oleObject" Target="../embeddings/oleObject171.bin"/><Relationship Id="rId4" Type="http://schemas.openxmlformats.org/officeDocument/2006/relationships/image" Target="../media/image168.wmf"/><Relationship Id="rId9" Type="http://schemas.openxmlformats.org/officeDocument/2006/relationships/oleObject" Target="../embeddings/oleObject166.bin"/><Relationship Id="rId14" Type="http://schemas.openxmlformats.org/officeDocument/2006/relationships/image" Target="../media/image173.wmf"/><Relationship Id="rId22" Type="http://schemas.openxmlformats.org/officeDocument/2006/relationships/image" Target="../media/image177.wmf"/></Relationships>
</file>

<file path=ppt/slides/_rels/slide24.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180.bin"/><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84.wmf"/><Relationship Id="rId2" Type="http://schemas.openxmlformats.org/officeDocument/2006/relationships/slideLayout" Target="../slideLayouts/slideLayout2.xml"/><Relationship Id="rId16" Type="http://schemas.openxmlformats.org/officeDocument/2006/relationships/image" Target="../media/image186.wmf"/><Relationship Id="rId1" Type="http://schemas.openxmlformats.org/officeDocument/2006/relationships/vmlDrawing" Target="../drawings/vmlDrawing18.vml"/><Relationship Id="rId6" Type="http://schemas.openxmlformats.org/officeDocument/2006/relationships/image" Target="../media/image181.wmf"/><Relationship Id="rId11" Type="http://schemas.openxmlformats.org/officeDocument/2006/relationships/oleObject" Target="../embeddings/oleObject179.bin"/><Relationship Id="rId5" Type="http://schemas.openxmlformats.org/officeDocument/2006/relationships/oleObject" Target="../embeddings/oleObject176.bin"/><Relationship Id="rId15" Type="http://schemas.openxmlformats.org/officeDocument/2006/relationships/oleObject" Target="../embeddings/oleObject181.bin"/><Relationship Id="rId10" Type="http://schemas.openxmlformats.org/officeDocument/2006/relationships/image" Target="../media/image183.wmf"/><Relationship Id="rId4" Type="http://schemas.openxmlformats.org/officeDocument/2006/relationships/image" Target="../media/image180.wmf"/><Relationship Id="rId9" Type="http://schemas.openxmlformats.org/officeDocument/2006/relationships/oleObject" Target="../embeddings/oleObject178.bin"/><Relationship Id="rId14" Type="http://schemas.openxmlformats.org/officeDocument/2006/relationships/image" Target="../media/image185.wmf"/></Relationships>
</file>

<file path=ppt/slides/_rels/slide25.x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oleObject" Target="../embeddings/oleObject187.bin"/><Relationship Id="rId18" Type="http://schemas.openxmlformats.org/officeDocument/2006/relationships/image" Target="../media/image194.wmf"/><Relationship Id="rId26" Type="http://schemas.openxmlformats.org/officeDocument/2006/relationships/image" Target="../media/image198.wmf"/><Relationship Id="rId3" Type="http://schemas.openxmlformats.org/officeDocument/2006/relationships/oleObject" Target="../embeddings/oleObject182.bin"/><Relationship Id="rId21" Type="http://schemas.openxmlformats.org/officeDocument/2006/relationships/oleObject" Target="../embeddings/oleObject191.bin"/><Relationship Id="rId7" Type="http://schemas.openxmlformats.org/officeDocument/2006/relationships/oleObject" Target="../embeddings/oleObject184.bin"/><Relationship Id="rId12" Type="http://schemas.openxmlformats.org/officeDocument/2006/relationships/image" Target="../media/image191.wmf"/><Relationship Id="rId17" Type="http://schemas.openxmlformats.org/officeDocument/2006/relationships/oleObject" Target="../embeddings/oleObject189.bin"/><Relationship Id="rId25" Type="http://schemas.openxmlformats.org/officeDocument/2006/relationships/oleObject" Target="../embeddings/oleObject193.bin"/><Relationship Id="rId2" Type="http://schemas.openxmlformats.org/officeDocument/2006/relationships/slideLayout" Target="../slideLayouts/slideLayout2.xml"/><Relationship Id="rId16" Type="http://schemas.openxmlformats.org/officeDocument/2006/relationships/image" Target="../media/image193.wmf"/><Relationship Id="rId20" Type="http://schemas.openxmlformats.org/officeDocument/2006/relationships/image" Target="../media/image195.wmf"/><Relationship Id="rId1" Type="http://schemas.openxmlformats.org/officeDocument/2006/relationships/vmlDrawing" Target="../drawings/vmlDrawing19.vml"/><Relationship Id="rId6" Type="http://schemas.openxmlformats.org/officeDocument/2006/relationships/image" Target="../media/image188.wmf"/><Relationship Id="rId11" Type="http://schemas.openxmlformats.org/officeDocument/2006/relationships/oleObject" Target="../embeddings/oleObject186.bin"/><Relationship Id="rId24" Type="http://schemas.openxmlformats.org/officeDocument/2006/relationships/image" Target="../media/image197.wmf"/><Relationship Id="rId5" Type="http://schemas.openxmlformats.org/officeDocument/2006/relationships/oleObject" Target="../embeddings/oleObject183.bin"/><Relationship Id="rId15" Type="http://schemas.openxmlformats.org/officeDocument/2006/relationships/oleObject" Target="../embeddings/oleObject188.bin"/><Relationship Id="rId23" Type="http://schemas.openxmlformats.org/officeDocument/2006/relationships/oleObject" Target="../embeddings/oleObject192.bin"/><Relationship Id="rId10" Type="http://schemas.openxmlformats.org/officeDocument/2006/relationships/image" Target="../media/image190.wmf"/><Relationship Id="rId19" Type="http://schemas.openxmlformats.org/officeDocument/2006/relationships/oleObject" Target="../embeddings/oleObject190.bin"/><Relationship Id="rId4" Type="http://schemas.openxmlformats.org/officeDocument/2006/relationships/image" Target="../media/image187.wmf"/><Relationship Id="rId9" Type="http://schemas.openxmlformats.org/officeDocument/2006/relationships/oleObject" Target="../embeddings/oleObject185.bin"/><Relationship Id="rId14" Type="http://schemas.openxmlformats.org/officeDocument/2006/relationships/image" Target="../media/image192.wmf"/><Relationship Id="rId22" Type="http://schemas.openxmlformats.org/officeDocument/2006/relationships/image" Target="../media/image196.wmf"/></Relationships>
</file>

<file path=ppt/slides/_rels/slide26.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199.bin"/><Relationship Id="rId18" Type="http://schemas.openxmlformats.org/officeDocument/2006/relationships/image" Target="../media/image206.wmf"/><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203.wmf"/><Relationship Id="rId17" Type="http://schemas.openxmlformats.org/officeDocument/2006/relationships/oleObject" Target="../embeddings/oleObject201.bin"/><Relationship Id="rId2" Type="http://schemas.openxmlformats.org/officeDocument/2006/relationships/slideLayout" Target="../slideLayouts/slideLayout2.xml"/><Relationship Id="rId16" Type="http://schemas.openxmlformats.org/officeDocument/2006/relationships/image" Target="../media/image205.wmf"/><Relationship Id="rId20" Type="http://schemas.openxmlformats.org/officeDocument/2006/relationships/image" Target="../media/image207.wmf"/><Relationship Id="rId1" Type="http://schemas.openxmlformats.org/officeDocument/2006/relationships/vmlDrawing" Target="../drawings/vmlDrawing20.vml"/><Relationship Id="rId6" Type="http://schemas.openxmlformats.org/officeDocument/2006/relationships/image" Target="../media/image200.wmf"/><Relationship Id="rId11" Type="http://schemas.openxmlformats.org/officeDocument/2006/relationships/oleObject" Target="../embeddings/oleObject198.bin"/><Relationship Id="rId5" Type="http://schemas.openxmlformats.org/officeDocument/2006/relationships/oleObject" Target="../embeddings/oleObject195.bin"/><Relationship Id="rId15" Type="http://schemas.openxmlformats.org/officeDocument/2006/relationships/oleObject" Target="../embeddings/oleObject200.bin"/><Relationship Id="rId10" Type="http://schemas.openxmlformats.org/officeDocument/2006/relationships/image" Target="../media/image202.wmf"/><Relationship Id="rId19" Type="http://schemas.openxmlformats.org/officeDocument/2006/relationships/oleObject" Target="../embeddings/oleObject202.bin"/><Relationship Id="rId4" Type="http://schemas.openxmlformats.org/officeDocument/2006/relationships/image" Target="../media/image199.wmf"/><Relationship Id="rId9" Type="http://schemas.openxmlformats.org/officeDocument/2006/relationships/oleObject" Target="../embeddings/oleObject197.bin"/><Relationship Id="rId14" Type="http://schemas.openxmlformats.org/officeDocument/2006/relationships/image" Target="../media/image204.wmf"/></Relationships>
</file>

<file path=ppt/slides/_rels/slide27.x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oleObject" Target="../embeddings/oleObject208.bin"/><Relationship Id="rId18" Type="http://schemas.openxmlformats.org/officeDocument/2006/relationships/image" Target="../media/image215.wmf"/><Relationship Id="rId26" Type="http://schemas.openxmlformats.org/officeDocument/2006/relationships/image" Target="../media/image219.wmf"/><Relationship Id="rId3" Type="http://schemas.openxmlformats.org/officeDocument/2006/relationships/oleObject" Target="../embeddings/oleObject203.bin"/><Relationship Id="rId21" Type="http://schemas.openxmlformats.org/officeDocument/2006/relationships/oleObject" Target="../embeddings/oleObject212.bin"/><Relationship Id="rId7" Type="http://schemas.openxmlformats.org/officeDocument/2006/relationships/oleObject" Target="../embeddings/oleObject205.bin"/><Relationship Id="rId12" Type="http://schemas.openxmlformats.org/officeDocument/2006/relationships/image" Target="../media/image212.wmf"/><Relationship Id="rId17" Type="http://schemas.openxmlformats.org/officeDocument/2006/relationships/oleObject" Target="../embeddings/oleObject210.bin"/><Relationship Id="rId25" Type="http://schemas.openxmlformats.org/officeDocument/2006/relationships/oleObject" Target="../embeddings/oleObject214.bin"/><Relationship Id="rId2" Type="http://schemas.openxmlformats.org/officeDocument/2006/relationships/slideLayout" Target="../slideLayouts/slideLayout2.xml"/><Relationship Id="rId16" Type="http://schemas.openxmlformats.org/officeDocument/2006/relationships/image" Target="../media/image214.wmf"/><Relationship Id="rId20" Type="http://schemas.openxmlformats.org/officeDocument/2006/relationships/image" Target="../media/image216.wmf"/><Relationship Id="rId29" Type="http://schemas.openxmlformats.org/officeDocument/2006/relationships/oleObject" Target="../embeddings/oleObject216.bin"/><Relationship Id="rId1" Type="http://schemas.openxmlformats.org/officeDocument/2006/relationships/vmlDrawing" Target="../drawings/vmlDrawing21.vml"/><Relationship Id="rId6" Type="http://schemas.openxmlformats.org/officeDocument/2006/relationships/image" Target="../media/image209.wmf"/><Relationship Id="rId11" Type="http://schemas.openxmlformats.org/officeDocument/2006/relationships/oleObject" Target="../embeddings/oleObject207.bin"/><Relationship Id="rId24" Type="http://schemas.openxmlformats.org/officeDocument/2006/relationships/image" Target="../media/image218.wmf"/><Relationship Id="rId5" Type="http://schemas.openxmlformats.org/officeDocument/2006/relationships/oleObject" Target="../embeddings/oleObject204.bin"/><Relationship Id="rId15" Type="http://schemas.openxmlformats.org/officeDocument/2006/relationships/oleObject" Target="../embeddings/oleObject209.bin"/><Relationship Id="rId23" Type="http://schemas.openxmlformats.org/officeDocument/2006/relationships/oleObject" Target="../embeddings/oleObject213.bin"/><Relationship Id="rId28" Type="http://schemas.openxmlformats.org/officeDocument/2006/relationships/image" Target="../media/image220.wmf"/><Relationship Id="rId10" Type="http://schemas.openxmlformats.org/officeDocument/2006/relationships/image" Target="../media/image211.wmf"/><Relationship Id="rId19" Type="http://schemas.openxmlformats.org/officeDocument/2006/relationships/oleObject" Target="../embeddings/oleObject211.bin"/><Relationship Id="rId4" Type="http://schemas.openxmlformats.org/officeDocument/2006/relationships/image" Target="../media/image208.wmf"/><Relationship Id="rId9" Type="http://schemas.openxmlformats.org/officeDocument/2006/relationships/oleObject" Target="../embeddings/oleObject206.bin"/><Relationship Id="rId14" Type="http://schemas.openxmlformats.org/officeDocument/2006/relationships/image" Target="../media/image213.wmf"/><Relationship Id="rId22" Type="http://schemas.openxmlformats.org/officeDocument/2006/relationships/image" Target="../media/image217.wmf"/><Relationship Id="rId27" Type="http://schemas.openxmlformats.org/officeDocument/2006/relationships/oleObject" Target="../embeddings/oleObject215.bin"/><Relationship Id="rId30" Type="http://schemas.openxmlformats.org/officeDocument/2006/relationships/image" Target="../media/image221.wmf"/></Relationships>
</file>

<file path=ppt/slides/_rels/slide28.xml.rels><?xml version="1.0" encoding="UTF-8" standalone="yes"?>
<Relationships xmlns="http://schemas.openxmlformats.org/package/2006/relationships"><Relationship Id="rId8" Type="http://schemas.openxmlformats.org/officeDocument/2006/relationships/image" Target="../media/image224.wmf"/><Relationship Id="rId13" Type="http://schemas.openxmlformats.org/officeDocument/2006/relationships/oleObject" Target="../embeddings/oleObject222.bin"/><Relationship Id="rId18" Type="http://schemas.openxmlformats.org/officeDocument/2006/relationships/image" Target="../media/image229.wmf"/><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226.wmf"/><Relationship Id="rId17" Type="http://schemas.openxmlformats.org/officeDocument/2006/relationships/oleObject" Target="../embeddings/oleObject224.bin"/><Relationship Id="rId2" Type="http://schemas.openxmlformats.org/officeDocument/2006/relationships/slideLayout" Target="../slideLayouts/slideLayout2.xml"/><Relationship Id="rId16" Type="http://schemas.openxmlformats.org/officeDocument/2006/relationships/image" Target="../media/image228.wmf"/><Relationship Id="rId1" Type="http://schemas.openxmlformats.org/officeDocument/2006/relationships/vmlDrawing" Target="../drawings/vmlDrawing22.vml"/><Relationship Id="rId6" Type="http://schemas.openxmlformats.org/officeDocument/2006/relationships/image" Target="../media/image223.w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oleObject" Target="../embeddings/oleObject223.bin"/><Relationship Id="rId10" Type="http://schemas.openxmlformats.org/officeDocument/2006/relationships/image" Target="../media/image225.wmf"/><Relationship Id="rId4" Type="http://schemas.openxmlformats.org/officeDocument/2006/relationships/image" Target="../media/image222.wmf"/><Relationship Id="rId9" Type="http://schemas.openxmlformats.org/officeDocument/2006/relationships/oleObject" Target="../embeddings/oleObject220.bin"/><Relationship Id="rId14" Type="http://schemas.openxmlformats.org/officeDocument/2006/relationships/image" Target="../media/image227.wmf"/></Relationships>
</file>

<file path=ppt/slides/_rels/slide29.xml.rels><?xml version="1.0" encoding="UTF-8" standalone="yes"?>
<Relationships xmlns="http://schemas.openxmlformats.org/package/2006/relationships"><Relationship Id="rId8" Type="http://schemas.openxmlformats.org/officeDocument/2006/relationships/image" Target="../media/image232.wmf"/><Relationship Id="rId13" Type="http://schemas.openxmlformats.org/officeDocument/2006/relationships/oleObject" Target="../embeddings/oleObject230.bin"/><Relationship Id="rId18" Type="http://schemas.openxmlformats.org/officeDocument/2006/relationships/image" Target="../media/image237.wmf"/><Relationship Id="rId26" Type="http://schemas.openxmlformats.org/officeDocument/2006/relationships/image" Target="../media/image138.wmf"/><Relationship Id="rId3" Type="http://schemas.openxmlformats.org/officeDocument/2006/relationships/oleObject" Target="../embeddings/oleObject225.bin"/><Relationship Id="rId21" Type="http://schemas.openxmlformats.org/officeDocument/2006/relationships/oleObject" Target="../embeddings/oleObject234.bin"/><Relationship Id="rId7" Type="http://schemas.openxmlformats.org/officeDocument/2006/relationships/oleObject" Target="../embeddings/oleObject227.bin"/><Relationship Id="rId12" Type="http://schemas.openxmlformats.org/officeDocument/2006/relationships/image" Target="../media/image234.wmf"/><Relationship Id="rId17" Type="http://schemas.openxmlformats.org/officeDocument/2006/relationships/oleObject" Target="../embeddings/oleObject232.bin"/><Relationship Id="rId25" Type="http://schemas.openxmlformats.org/officeDocument/2006/relationships/oleObject" Target="../embeddings/oleObject236.bin"/><Relationship Id="rId2" Type="http://schemas.openxmlformats.org/officeDocument/2006/relationships/slideLayout" Target="../slideLayouts/slideLayout2.xml"/><Relationship Id="rId16" Type="http://schemas.openxmlformats.org/officeDocument/2006/relationships/image" Target="../media/image236.wmf"/><Relationship Id="rId20" Type="http://schemas.openxmlformats.org/officeDocument/2006/relationships/image" Target="../media/image238.wmf"/><Relationship Id="rId29" Type="http://schemas.openxmlformats.org/officeDocument/2006/relationships/oleObject" Target="../embeddings/oleObject238.bin"/><Relationship Id="rId1" Type="http://schemas.openxmlformats.org/officeDocument/2006/relationships/vmlDrawing" Target="../drawings/vmlDrawing23.vml"/><Relationship Id="rId6" Type="http://schemas.openxmlformats.org/officeDocument/2006/relationships/image" Target="../media/image231.wmf"/><Relationship Id="rId11" Type="http://schemas.openxmlformats.org/officeDocument/2006/relationships/oleObject" Target="../embeddings/oleObject229.bin"/><Relationship Id="rId24" Type="http://schemas.openxmlformats.org/officeDocument/2006/relationships/image" Target="../media/image137.wmf"/><Relationship Id="rId5" Type="http://schemas.openxmlformats.org/officeDocument/2006/relationships/oleObject" Target="../embeddings/oleObject226.bin"/><Relationship Id="rId15" Type="http://schemas.openxmlformats.org/officeDocument/2006/relationships/oleObject" Target="../embeddings/oleObject231.bin"/><Relationship Id="rId23" Type="http://schemas.openxmlformats.org/officeDocument/2006/relationships/oleObject" Target="../embeddings/oleObject235.bin"/><Relationship Id="rId28" Type="http://schemas.openxmlformats.org/officeDocument/2006/relationships/image" Target="../media/image139.wmf"/><Relationship Id="rId10" Type="http://schemas.openxmlformats.org/officeDocument/2006/relationships/image" Target="../media/image233.wmf"/><Relationship Id="rId19" Type="http://schemas.openxmlformats.org/officeDocument/2006/relationships/oleObject" Target="../embeddings/oleObject233.bin"/><Relationship Id="rId4" Type="http://schemas.openxmlformats.org/officeDocument/2006/relationships/image" Target="../media/image230.wmf"/><Relationship Id="rId9" Type="http://schemas.openxmlformats.org/officeDocument/2006/relationships/oleObject" Target="../embeddings/oleObject228.bin"/><Relationship Id="rId14" Type="http://schemas.openxmlformats.org/officeDocument/2006/relationships/image" Target="../media/image235.wmf"/><Relationship Id="rId22" Type="http://schemas.openxmlformats.org/officeDocument/2006/relationships/image" Target="../media/image239.wmf"/><Relationship Id="rId27" Type="http://schemas.openxmlformats.org/officeDocument/2006/relationships/oleObject" Target="../embeddings/oleObject237.bin"/><Relationship Id="rId30" Type="http://schemas.openxmlformats.org/officeDocument/2006/relationships/image" Target="../media/image140.wmf"/></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42.wmf"/><Relationship Id="rId13" Type="http://schemas.openxmlformats.org/officeDocument/2006/relationships/oleObject" Target="../embeddings/oleObject244.bin"/><Relationship Id="rId18" Type="http://schemas.openxmlformats.org/officeDocument/2006/relationships/image" Target="../media/image247.wmf"/><Relationship Id="rId26" Type="http://schemas.openxmlformats.org/officeDocument/2006/relationships/image" Target="../media/image251.wmf"/><Relationship Id="rId3" Type="http://schemas.openxmlformats.org/officeDocument/2006/relationships/oleObject" Target="../embeddings/oleObject239.bin"/><Relationship Id="rId21" Type="http://schemas.openxmlformats.org/officeDocument/2006/relationships/oleObject" Target="../embeddings/oleObject248.bin"/><Relationship Id="rId7" Type="http://schemas.openxmlformats.org/officeDocument/2006/relationships/oleObject" Target="../embeddings/oleObject241.bin"/><Relationship Id="rId12" Type="http://schemas.openxmlformats.org/officeDocument/2006/relationships/image" Target="../media/image244.wmf"/><Relationship Id="rId17" Type="http://schemas.openxmlformats.org/officeDocument/2006/relationships/oleObject" Target="../embeddings/oleObject246.bin"/><Relationship Id="rId25" Type="http://schemas.openxmlformats.org/officeDocument/2006/relationships/oleObject" Target="../embeddings/oleObject250.bin"/><Relationship Id="rId2" Type="http://schemas.openxmlformats.org/officeDocument/2006/relationships/slideLayout" Target="../slideLayouts/slideLayout2.xml"/><Relationship Id="rId16" Type="http://schemas.openxmlformats.org/officeDocument/2006/relationships/image" Target="../media/image246.wmf"/><Relationship Id="rId20" Type="http://schemas.openxmlformats.org/officeDocument/2006/relationships/image" Target="../media/image248.wmf"/><Relationship Id="rId1" Type="http://schemas.openxmlformats.org/officeDocument/2006/relationships/vmlDrawing" Target="../drawings/vmlDrawing24.vml"/><Relationship Id="rId6" Type="http://schemas.openxmlformats.org/officeDocument/2006/relationships/image" Target="../media/image241.wmf"/><Relationship Id="rId11" Type="http://schemas.openxmlformats.org/officeDocument/2006/relationships/oleObject" Target="../embeddings/oleObject243.bin"/><Relationship Id="rId24" Type="http://schemas.openxmlformats.org/officeDocument/2006/relationships/image" Target="../media/image250.wmf"/><Relationship Id="rId5" Type="http://schemas.openxmlformats.org/officeDocument/2006/relationships/oleObject" Target="../embeddings/oleObject240.bin"/><Relationship Id="rId15" Type="http://schemas.openxmlformats.org/officeDocument/2006/relationships/oleObject" Target="../embeddings/oleObject245.bin"/><Relationship Id="rId23" Type="http://schemas.openxmlformats.org/officeDocument/2006/relationships/oleObject" Target="../embeddings/oleObject249.bin"/><Relationship Id="rId28" Type="http://schemas.openxmlformats.org/officeDocument/2006/relationships/image" Target="../media/image252.wmf"/><Relationship Id="rId10" Type="http://schemas.openxmlformats.org/officeDocument/2006/relationships/image" Target="../media/image243.wmf"/><Relationship Id="rId19" Type="http://schemas.openxmlformats.org/officeDocument/2006/relationships/oleObject" Target="../embeddings/oleObject247.bin"/><Relationship Id="rId4" Type="http://schemas.openxmlformats.org/officeDocument/2006/relationships/image" Target="../media/image240.wmf"/><Relationship Id="rId9" Type="http://schemas.openxmlformats.org/officeDocument/2006/relationships/oleObject" Target="../embeddings/oleObject242.bin"/><Relationship Id="rId14" Type="http://schemas.openxmlformats.org/officeDocument/2006/relationships/image" Target="../media/image245.wmf"/><Relationship Id="rId22" Type="http://schemas.openxmlformats.org/officeDocument/2006/relationships/image" Target="../media/image249.wmf"/><Relationship Id="rId27" Type="http://schemas.openxmlformats.org/officeDocument/2006/relationships/oleObject" Target="../embeddings/oleObject251.bin"/></Relationships>
</file>

<file path=ppt/slides/_rels/slide31.xml.rels><?xml version="1.0" encoding="UTF-8" standalone="yes"?>
<Relationships xmlns="http://schemas.openxmlformats.org/package/2006/relationships"><Relationship Id="rId13" Type="http://schemas.openxmlformats.org/officeDocument/2006/relationships/oleObject" Target="../embeddings/oleObject257.bin"/><Relationship Id="rId18" Type="http://schemas.openxmlformats.org/officeDocument/2006/relationships/image" Target="../media/image260.wmf"/><Relationship Id="rId26" Type="http://schemas.openxmlformats.org/officeDocument/2006/relationships/image" Target="../media/image264.wmf"/><Relationship Id="rId3" Type="http://schemas.openxmlformats.org/officeDocument/2006/relationships/oleObject" Target="../embeddings/oleObject252.bin"/><Relationship Id="rId21" Type="http://schemas.openxmlformats.org/officeDocument/2006/relationships/oleObject" Target="../embeddings/oleObject261.bin"/><Relationship Id="rId34" Type="http://schemas.openxmlformats.org/officeDocument/2006/relationships/image" Target="../media/image268.wmf"/><Relationship Id="rId7" Type="http://schemas.openxmlformats.org/officeDocument/2006/relationships/oleObject" Target="../embeddings/oleObject254.bin"/><Relationship Id="rId12" Type="http://schemas.openxmlformats.org/officeDocument/2006/relationships/image" Target="../media/image257.wmf"/><Relationship Id="rId17" Type="http://schemas.openxmlformats.org/officeDocument/2006/relationships/oleObject" Target="../embeddings/oleObject259.bin"/><Relationship Id="rId25" Type="http://schemas.openxmlformats.org/officeDocument/2006/relationships/oleObject" Target="../embeddings/oleObject263.bin"/><Relationship Id="rId33" Type="http://schemas.openxmlformats.org/officeDocument/2006/relationships/oleObject" Target="../embeddings/oleObject267.bin"/><Relationship Id="rId2" Type="http://schemas.openxmlformats.org/officeDocument/2006/relationships/slideLayout" Target="../slideLayouts/slideLayout2.xml"/><Relationship Id="rId16" Type="http://schemas.openxmlformats.org/officeDocument/2006/relationships/image" Target="../media/image259.wmf"/><Relationship Id="rId20" Type="http://schemas.openxmlformats.org/officeDocument/2006/relationships/image" Target="../media/image261.wmf"/><Relationship Id="rId29" Type="http://schemas.openxmlformats.org/officeDocument/2006/relationships/oleObject" Target="../embeddings/oleObject265.bin"/><Relationship Id="rId1" Type="http://schemas.openxmlformats.org/officeDocument/2006/relationships/vmlDrawing" Target="../drawings/vmlDrawing25.vml"/><Relationship Id="rId6" Type="http://schemas.openxmlformats.org/officeDocument/2006/relationships/image" Target="../media/image254.wmf"/><Relationship Id="rId11" Type="http://schemas.openxmlformats.org/officeDocument/2006/relationships/oleObject" Target="../embeddings/oleObject256.bin"/><Relationship Id="rId24" Type="http://schemas.openxmlformats.org/officeDocument/2006/relationships/image" Target="../media/image263.wmf"/><Relationship Id="rId32" Type="http://schemas.openxmlformats.org/officeDocument/2006/relationships/image" Target="../media/image267.wmf"/><Relationship Id="rId5" Type="http://schemas.openxmlformats.org/officeDocument/2006/relationships/oleObject" Target="../embeddings/oleObject253.bin"/><Relationship Id="rId15" Type="http://schemas.openxmlformats.org/officeDocument/2006/relationships/oleObject" Target="../embeddings/oleObject258.bin"/><Relationship Id="rId23" Type="http://schemas.openxmlformats.org/officeDocument/2006/relationships/oleObject" Target="../embeddings/oleObject262.bin"/><Relationship Id="rId28" Type="http://schemas.openxmlformats.org/officeDocument/2006/relationships/image" Target="../media/image265.wmf"/><Relationship Id="rId10" Type="http://schemas.openxmlformats.org/officeDocument/2006/relationships/image" Target="../media/image256.wmf"/><Relationship Id="rId19" Type="http://schemas.openxmlformats.org/officeDocument/2006/relationships/oleObject" Target="../embeddings/oleObject260.bin"/><Relationship Id="rId31" Type="http://schemas.openxmlformats.org/officeDocument/2006/relationships/oleObject" Target="../embeddings/oleObject266.bin"/><Relationship Id="rId4" Type="http://schemas.openxmlformats.org/officeDocument/2006/relationships/image" Target="../media/image253.wmf"/><Relationship Id="rId9" Type="http://schemas.openxmlformats.org/officeDocument/2006/relationships/oleObject" Target="../embeddings/oleObject255.bin"/><Relationship Id="rId14" Type="http://schemas.openxmlformats.org/officeDocument/2006/relationships/image" Target="../media/image258.wmf"/><Relationship Id="rId22" Type="http://schemas.openxmlformats.org/officeDocument/2006/relationships/image" Target="../media/image262.wmf"/><Relationship Id="rId27" Type="http://schemas.openxmlformats.org/officeDocument/2006/relationships/oleObject" Target="../embeddings/oleObject264.bin"/><Relationship Id="rId30" Type="http://schemas.openxmlformats.org/officeDocument/2006/relationships/image" Target="../media/image266.wmf"/><Relationship Id="rId8" Type="http://schemas.openxmlformats.org/officeDocument/2006/relationships/image" Target="../media/image255.wmf"/></Relationships>
</file>

<file path=ppt/slides/_rels/slide32.xml.rels><?xml version="1.0" encoding="UTF-8" standalone="yes"?>
<Relationships xmlns="http://schemas.openxmlformats.org/package/2006/relationships"><Relationship Id="rId13" Type="http://schemas.openxmlformats.org/officeDocument/2006/relationships/oleObject" Target="../embeddings/oleObject273.bin"/><Relationship Id="rId18" Type="http://schemas.openxmlformats.org/officeDocument/2006/relationships/image" Target="../media/image276.wmf"/><Relationship Id="rId26" Type="http://schemas.openxmlformats.org/officeDocument/2006/relationships/image" Target="../media/image280.wmf"/><Relationship Id="rId39" Type="http://schemas.openxmlformats.org/officeDocument/2006/relationships/oleObject" Target="../embeddings/oleObject286.bin"/><Relationship Id="rId21" Type="http://schemas.openxmlformats.org/officeDocument/2006/relationships/oleObject" Target="../embeddings/oleObject277.bin"/><Relationship Id="rId34" Type="http://schemas.openxmlformats.org/officeDocument/2006/relationships/image" Target="../media/image284.wmf"/><Relationship Id="rId7" Type="http://schemas.openxmlformats.org/officeDocument/2006/relationships/oleObject" Target="../embeddings/oleObject270.bin"/><Relationship Id="rId12" Type="http://schemas.openxmlformats.org/officeDocument/2006/relationships/image" Target="../media/image273.wmf"/><Relationship Id="rId17" Type="http://schemas.openxmlformats.org/officeDocument/2006/relationships/oleObject" Target="../embeddings/oleObject275.bin"/><Relationship Id="rId25" Type="http://schemas.openxmlformats.org/officeDocument/2006/relationships/oleObject" Target="../embeddings/oleObject279.bin"/><Relationship Id="rId33" Type="http://schemas.openxmlformats.org/officeDocument/2006/relationships/oleObject" Target="../embeddings/oleObject283.bin"/><Relationship Id="rId38" Type="http://schemas.openxmlformats.org/officeDocument/2006/relationships/image" Target="../media/image286.wmf"/><Relationship Id="rId2" Type="http://schemas.openxmlformats.org/officeDocument/2006/relationships/slideLayout" Target="../slideLayouts/slideLayout2.xml"/><Relationship Id="rId16" Type="http://schemas.openxmlformats.org/officeDocument/2006/relationships/image" Target="../media/image275.wmf"/><Relationship Id="rId20" Type="http://schemas.openxmlformats.org/officeDocument/2006/relationships/image" Target="../media/image277.wmf"/><Relationship Id="rId29" Type="http://schemas.openxmlformats.org/officeDocument/2006/relationships/oleObject" Target="../embeddings/oleObject281.bin"/><Relationship Id="rId1" Type="http://schemas.openxmlformats.org/officeDocument/2006/relationships/vmlDrawing" Target="../drawings/vmlDrawing26.vml"/><Relationship Id="rId6" Type="http://schemas.openxmlformats.org/officeDocument/2006/relationships/image" Target="../media/image270.wmf"/><Relationship Id="rId11" Type="http://schemas.openxmlformats.org/officeDocument/2006/relationships/oleObject" Target="../embeddings/oleObject272.bin"/><Relationship Id="rId24" Type="http://schemas.openxmlformats.org/officeDocument/2006/relationships/image" Target="../media/image279.wmf"/><Relationship Id="rId32" Type="http://schemas.openxmlformats.org/officeDocument/2006/relationships/image" Target="../media/image283.wmf"/><Relationship Id="rId37" Type="http://schemas.openxmlformats.org/officeDocument/2006/relationships/oleObject" Target="../embeddings/oleObject285.bin"/><Relationship Id="rId40" Type="http://schemas.openxmlformats.org/officeDocument/2006/relationships/image" Target="../media/image287.wmf"/><Relationship Id="rId5" Type="http://schemas.openxmlformats.org/officeDocument/2006/relationships/oleObject" Target="../embeddings/oleObject269.bin"/><Relationship Id="rId15" Type="http://schemas.openxmlformats.org/officeDocument/2006/relationships/oleObject" Target="../embeddings/oleObject274.bin"/><Relationship Id="rId23" Type="http://schemas.openxmlformats.org/officeDocument/2006/relationships/oleObject" Target="../embeddings/oleObject278.bin"/><Relationship Id="rId28" Type="http://schemas.openxmlformats.org/officeDocument/2006/relationships/image" Target="../media/image281.wmf"/><Relationship Id="rId36" Type="http://schemas.openxmlformats.org/officeDocument/2006/relationships/image" Target="../media/image285.wmf"/><Relationship Id="rId10" Type="http://schemas.openxmlformats.org/officeDocument/2006/relationships/image" Target="../media/image272.wmf"/><Relationship Id="rId19" Type="http://schemas.openxmlformats.org/officeDocument/2006/relationships/oleObject" Target="../embeddings/oleObject276.bin"/><Relationship Id="rId31" Type="http://schemas.openxmlformats.org/officeDocument/2006/relationships/oleObject" Target="../embeddings/oleObject282.bin"/><Relationship Id="rId4" Type="http://schemas.openxmlformats.org/officeDocument/2006/relationships/image" Target="../media/image269.wmf"/><Relationship Id="rId9" Type="http://schemas.openxmlformats.org/officeDocument/2006/relationships/oleObject" Target="../embeddings/oleObject271.bin"/><Relationship Id="rId14" Type="http://schemas.openxmlformats.org/officeDocument/2006/relationships/image" Target="../media/image274.wmf"/><Relationship Id="rId22" Type="http://schemas.openxmlformats.org/officeDocument/2006/relationships/image" Target="../media/image278.wmf"/><Relationship Id="rId27" Type="http://schemas.openxmlformats.org/officeDocument/2006/relationships/oleObject" Target="../embeddings/oleObject280.bin"/><Relationship Id="rId30" Type="http://schemas.openxmlformats.org/officeDocument/2006/relationships/image" Target="../media/image282.wmf"/><Relationship Id="rId35" Type="http://schemas.openxmlformats.org/officeDocument/2006/relationships/oleObject" Target="../embeddings/oleObject284.bin"/><Relationship Id="rId8" Type="http://schemas.openxmlformats.org/officeDocument/2006/relationships/image" Target="../media/image271.wmf"/><Relationship Id="rId3" Type="http://schemas.openxmlformats.org/officeDocument/2006/relationships/oleObject" Target="../embeddings/oleObject268.bin"/></Relationships>
</file>

<file path=ppt/slides/_rels/slide33.xml.rels><?xml version="1.0" encoding="UTF-8" standalone="yes"?>
<Relationships xmlns="http://schemas.openxmlformats.org/package/2006/relationships"><Relationship Id="rId13" Type="http://schemas.openxmlformats.org/officeDocument/2006/relationships/oleObject" Target="../embeddings/oleObject292.bin"/><Relationship Id="rId18" Type="http://schemas.openxmlformats.org/officeDocument/2006/relationships/image" Target="../media/image295.wmf"/><Relationship Id="rId26" Type="http://schemas.openxmlformats.org/officeDocument/2006/relationships/image" Target="../media/image299.wmf"/><Relationship Id="rId3" Type="http://schemas.openxmlformats.org/officeDocument/2006/relationships/oleObject" Target="../embeddings/oleObject287.bin"/><Relationship Id="rId21" Type="http://schemas.openxmlformats.org/officeDocument/2006/relationships/oleObject" Target="../embeddings/oleObject296.bin"/><Relationship Id="rId34" Type="http://schemas.openxmlformats.org/officeDocument/2006/relationships/image" Target="../media/image303.wmf"/><Relationship Id="rId7" Type="http://schemas.openxmlformats.org/officeDocument/2006/relationships/oleObject" Target="../embeddings/oleObject289.bin"/><Relationship Id="rId12" Type="http://schemas.openxmlformats.org/officeDocument/2006/relationships/image" Target="../media/image292.wmf"/><Relationship Id="rId17" Type="http://schemas.openxmlformats.org/officeDocument/2006/relationships/oleObject" Target="../embeddings/oleObject294.bin"/><Relationship Id="rId25" Type="http://schemas.openxmlformats.org/officeDocument/2006/relationships/oleObject" Target="../embeddings/oleObject298.bin"/><Relationship Id="rId33" Type="http://schemas.openxmlformats.org/officeDocument/2006/relationships/oleObject" Target="../embeddings/oleObject302.bin"/><Relationship Id="rId2" Type="http://schemas.openxmlformats.org/officeDocument/2006/relationships/slideLayout" Target="../slideLayouts/slideLayout2.xml"/><Relationship Id="rId16" Type="http://schemas.openxmlformats.org/officeDocument/2006/relationships/image" Target="../media/image294.wmf"/><Relationship Id="rId20" Type="http://schemas.openxmlformats.org/officeDocument/2006/relationships/image" Target="../media/image296.wmf"/><Relationship Id="rId29" Type="http://schemas.openxmlformats.org/officeDocument/2006/relationships/oleObject" Target="../embeddings/oleObject300.bin"/><Relationship Id="rId1" Type="http://schemas.openxmlformats.org/officeDocument/2006/relationships/vmlDrawing" Target="../drawings/vmlDrawing27.vml"/><Relationship Id="rId6" Type="http://schemas.openxmlformats.org/officeDocument/2006/relationships/image" Target="../media/image289.wmf"/><Relationship Id="rId11" Type="http://schemas.openxmlformats.org/officeDocument/2006/relationships/oleObject" Target="../embeddings/oleObject291.bin"/><Relationship Id="rId24" Type="http://schemas.openxmlformats.org/officeDocument/2006/relationships/image" Target="../media/image298.wmf"/><Relationship Id="rId32" Type="http://schemas.openxmlformats.org/officeDocument/2006/relationships/image" Target="../media/image302.wmf"/><Relationship Id="rId5" Type="http://schemas.openxmlformats.org/officeDocument/2006/relationships/oleObject" Target="../embeddings/oleObject288.bin"/><Relationship Id="rId15" Type="http://schemas.openxmlformats.org/officeDocument/2006/relationships/oleObject" Target="../embeddings/oleObject293.bin"/><Relationship Id="rId23" Type="http://schemas.openxmlformats.org/officeDocument/2006/relationships/oleObject" Target="../embeddings/oleObject297.bin"/><Relationship Id="rId28" Type="http://schemas.openxmlformats.org/officeDocument/2006/relationships/image" Target="../media/image300.wmf"/><Relationship Id="rId36" Type="http://schemas.openxmlformats.org/officeDocument/2006/relationships/image" Target="../media/image304.wmf"/><Relationship Id="rId10" Type="http://schemas.openxmlformats.org/officeDocument/2006/relationships/image" Target="../media/image291.wmf"/><Relationship Id="rId19" Type="http://schemas.openxmlformats.org/officeDocument/2006/relationships/oleObject" Target="../embeddings/oleObject295.bin"/><Relationship Id="rId31" Type="http://schemas.openxmlformats.org/officeDocument/2006/relationships/oleObject" Target="../embeddings/oleObject301.bin"/><Relationship Id="rId4" Type="http://schemas.openxmlformats.org/officeDocument/2006/relationships/image" Target="../media/image288.wmf"/><Relationship Id="rId9" Type="http://schemas.openxmlformats.org/officeDocument/2006/relationships/oleObject" Target="../embeddings/oleObject290.bin"/><Relationship Id="rId14" Type="http://schemas.openxmlformats.org/officeDocument/2006/relationships/image" Target="../media/image293.wmf"/><Relationship Id="rId22" Type="http://schemas.openxmlformats.org/officeDocument/2006/relationships/image" Target="../media/image297.wmf"/><Relationship Id="rId27" Type="http://schemas.openxmlformats.org/officeDocument/2006/relationships/oleObject" Target="../embeddings/oleObject299.bin"/><Relationship Id="rId30" Type="http://schemas.openxmlformats.org/officeDocument/2006/relationships/image" Target="../media/image301.wmf"/><Relationship Id="rId35" Type="http://schemas.openxmlformats.org/officeDocument/2006/relationships/oleObject" Target="../embeddings/oleObject303.bin"/><Relationship Id="rId8" Type="http://schemas.openxmlformats.org/officeDocument/2006/relationships/image" Target="../media/image290.wmf"/></Relationships>
</file>

<file path=ppt/slides/_rels/slide34.xml.rels><?xml version="1.0" encoding="UTF-8" standalone="yes"?>
<Relationships xmlns="http://schemas.openxmlformats.org/package/2006/relationships"><Relationship Id="rId13" Type="http://schemas.openxmlformats.org/officeDocument/2006/relationships/oleObject" Target="../embeddings/oleObject309.bin"/><Relationship Id="rId18" Type="http://schemas.openxmlformats.org/officeDocument/2006/relationships/image" Target="../media/image312.wmf"/><Relationship Id="rId26" Type="http://schemas.openxmlformats.org/officeDocument/2006/relationships/image" Target="../media/image316.wmf"/><Relationship Id="rId39" Type="http://schemas.openxmlformats.org/officeDocument/2006/relationships/oleObject" Target="../embeddings/oleObject322.bin"/><Relationship Id="rId21" Type="http://schemas.openxmlformats.org/officeDocument/2006/relationships/oleObject" Target="../embeddings/oleObject313.bin"/><Relationship Id="rId34" Type="http://schemas.openxmlformats.org/officeDocument/2006/relationships/image" Target="../media/image320.wmf"/><Relationship Id="rId42" Type="http://schemas.openxmlformats.org/officeDocument/2006/relationships/image" Target="../media/image324.wmf"/><Relationship Id="rId7" Type="http://schemas.openxmlformats.org/officeDocument/2006/relationships/oleObject" Target="../embeddings/oleObject306.bin"/><Relationship Id="rId2" Type="http://schemas.openxmlformats.org/officeDocument/2006/relationships/slideLayout" Target="../slideLayouts/slideLayout2.xml"/><Relationship Id="rId16" Type="http://schemas.openxmlformats.org/officeDocument/2006/relationships/image" Target="../media/image311.wmf"/><Relationship Id="rId20" Type="http://schemas.openxmlformats.org/officeDocument/2006/relationships/image" Target="../media/image313.wmf"/><Relationship Id="rId29" Type="http://schemas.openxmlformats.org/officeDocument/2006/relationships/oleObject" Target="../embeddings/oleObject317.bin"/><Relationship Id="rId41" Type="http://schemas.openxmlformats.org/officeDocument/2006/relationships/oleObject" Target="../embeddings/oleObject323.bin"/><Relationship Id="rId1" Type="http://schemas.openxmlformats.org/officeDocument/2006/relationships/vmlDrawing" Target="../drawings/vmlDrawing28.vml"/><Relationship Id="rId6" Type="http://schemas.openxmlformats.org/officeDocument/2006/relationships/image" Target="../media/image306.wmf"/><Relationship Id="rId11" Type="http://schemas.openxmlformats.org/officeDocument/2006/relationships/oleObject" Target="../embeddings/oleObject308.bin"/><Relationship Id="rId24" Type="http://schemas.openxmlformats.org/officeDocument/2006/relationships/image" Target="../media/image315.wmf"/><Relationship Id="rId32" Type="http://schemas.openxmlformats.org/officeDocument/2006/relationships/image" Target="../media/image319.wmf"/><Relationship Id="rId37" Type="http://schemas.openxmlformats.org/officeDocument/2006/relationships/oleObject" Target="../embeddings/oleObject321.bin"/><Relationship Id="rId40" Type="http://schemas.openxmlformats.org/officeDocument/2006/relationships/image" Target="../media/image323.wmf"/><Relationship Id="rId5" Type="http://schemas.openxmlformats.org/officeDocument/2006/relationships/oleObject" Target="../embeddings/oleObject305.bin"/><Relationship Id="rId15" Type="http://schemas.openxmlformats.org/officeDocument/2006/relationships/oleObject" Target="../embeddings/oleObject310.bin"/><Relationship Id="rId23" Type="http://schemas.openxmlformats.org/officeDocument/2006/relationships/oleObject" Target="../embeddings/oleObject314.bin"/><Relationship Id="rId28" Type="http://schemas.openxmlformats.org/officeDocument/2006/relationships/image" Target="../media/image317.wmf"/><Relationship Id="rId36" Type="http://schemas.openxmlformats.org/officeDocument/2006/relationships/image" Target="../media/image321.wmf"/><Relationship Id="rId10" Type="http://schemas.openxmlformats.org/officeDocument/2006/relationships/image" Target="../media/image308.wmf"/><Relationship Id="rId19" Type="http://schemas.openxmlformats.org/officeDocument/2006/relationships/oleObject" Target="../embeddings/oleObject312.bin"/><Relationship Id="rId31" Type="http://schemas.openxmlformats.org/officeDocument/2006/relationships/oleObject" Target="../embeddings/oleObject318.bin"/><Relationship Id="rId4" Type="http://schemas.openxmlformats.org/officeDocument/2006/relationships/image" Target="../media/image305.wmf"/><Relationship Id="rId9" Type="http://schemas.openxmlformats.org/officeDocument/2006/relationships/oleObject" Target="../embeddings/oleObject307.bin"/><Relationship Id="rId14" Type="http://schemas.openxmlformats.org/officeDocument/2006/relationships/image" Target="../media/image310.wmf"/><Relationship Id="rId22" Type="http://schemas.openxmlformats.org/officeDocument/2006/relationships/image" Target="../media/image314.wmf"/><Relationship Id="rId27" Type="http://schemas.openxmlformats.org/officeDocument/2006/relationships/oleObject" Target="../embeddings/oleObject316.bin"/><Relationship Id="rId30" Type="http://schemas.openxmlformats.org/officeDocument/2006/relationships/image" Target="../media/image318.wmf"/><Relationship Id="rId35" Type="http://schemas.openxmlformats.org/officeDocument/2006/relationships/oleObject" Target="../embeddings/oleObject320.bin"/><Relationship Id="rId8" Type="http://schemas.openxmlformats.org/officeDocument/2006/relationships/image" Target="../media/image307.wmf"/><Relationship Id="rId3" Type="http://schemas.openxmlformats.org/officeDocument/2006/relationships/oleObject" Target="../embeddings/oleObject304.bin"/><Relationship Id="rId12" Type="http://schemas.openxmlformats.org/officeDocument/2006/relationships/image" Target="../media/image309.wmf"/><Relationship Id="rId17" Type="http://schemas.openxmlformats.org/officeDocument/2006/relationships/oleObject" Target="../embeddings/oleObject311.bin"/><Relationship Id="rId25" Type="http://schemas.openxmlformats.org/officeDocument/2006/relationships/oleObject" Target="../embeddings/oleObject315.bin"/><Relationship Id="rId33" Type="http://schemas.openxmlformats.org/officeDocument/2006/relationships/oleObject" Target="../embeddings/oleObject319.bin"/><Relationship Id="rId38" Type="http://schemas.openxmlformats.org/officeDocument/2006/relationships/image" Target="../media/image322.wmf"/></Relationships>
</file>

<file path=ppt/slides/_rels/slide35.xml.rels><?xml version="1.0" encoding="UTF-8" standalone="yes"?>
<Relationships xmlns="http://schemas.openxmlformats.org/package/2006/relationships"><Relationship Id="rId8" Type="http://schemas.openxmlformats.org/officeDocument/2006/relationships/image" Target="../media/image327.wmf"/><Relationship Id="rId13" Type="http://schemas.openxmlformats.org/officeDocument/2006/relationships/oleObject" Target="../embeddings/oleObject329.bin"/><Relationship Id="rId18" Type="http://schemas.openxmlformats.org/officeDocument/2006/relationships/image" Target="../media/image332.wmf"/><Relationship Id="rId26" Type="http://schemas.openxmlformats.org/officeDocument/2006/relationships/image" Target="../media/image336.wmf"/><Relationship Id="rId3" Type="http://schemas.openxmlformats.org/officeDocument/2006/relationships/oleObject" Target="../embeddings/oleObject324.bin"/><Relationship Id="rId21" Type="http://schemas.openxmlformats.org/officeDocument/2006/relationships/oleObject" Target="../embeddings/oleObject333.bin"/><Relationship Id="rId7" Type="http://schemas.openxmlformats.org/officeDocument/2006/relationships/oleObject" Target="../embeddings/oleObject326.bin"/><Relationship Id="rId12" Type="http://schemas.openxmlformats.org/officeDocument/2006/relationships/image" Target="../media/image329.wmf"/><Relationship Id="rId17" Type="http://schemas.openxmlformats.org/officeDocument/2006/relationships/oleObject" Target="../embeddings/oleObject331.bin"/><Relationship Id="rId25" Type="http://schemas.openxmlformats.org/officeDocument/2006/relationships/oleObject" Target="../embeddings/oleObject335.bin"/><Relationship Id="rId2" Type="http://schemas.openxmlformats.org/officeDocument/2006/relationships/slideLayout" Target="../slideLayouts/slideLayout2.xml"/><Relationship Id="rId16" Type="http://schemas.openxmlformats.org/officeDocument/2006/relationships/image" Target="../media/image331.wmf"/><Relationship Id="rId20" Type="http://schemas.openxmlformats.org/officeDocument/2006/relationships/image" Target="../media/image333.wmf"/><Relationship Id="rId1" Type="http://schemas.openxmlformats.org/officeDocument/2006/relationships/vmlDrawing" Target="../drawings/vmlDrawing29.vml"/><Relationship Id="rId6" Type="http://schemas.openxmlformats.org/officeDocument/2006/relationships/image" Target="../media/image326.wmf"/><Relationship Id="rId11" Type="http://schemas.openxmlformats.org/officeDocument/2006/relationships/oleObject" Target="../embeddings/oleObject328.bin"/><Relationship Id="rId24" Type="http://schemas.openxmlformats.org/officeDocument/2006/relationships/image" Target="../media/image335.wmf"/><Relationship Id="rId5" Type="http://schemas.openxmlformats.org/officeDocument/2006/relationships/oleObject" Target="../embeddings/oleObject325.bin"/><Relationship Id="rId15" Type="http://schemas.openxmlformats.org/officeDocument/2006/relationships/oleObject" Target="../embeddings/oleObject330.bin"/><Relationship Id="rId23" Type="http://schemas.openxmlformats.org/officeDocument/2006/relationships/oleObject" Target="../embeddings/oleObject334.bin"/><Relationship Id="rId28" Type="http://schemas.openxmlformats.org/officeDocument/2006/relationships/image" Target="../media/image337.wmf"/><Relationship Id="rId10" Type="http://schemas.openxmlformats.org/officeDocument/2006/relationships/image" Target="../media/image328.wmf"/><Relationship Id="rId19" Type="http://schemas.openxmlformats.org/officeDocument/2006/relationships/oleObject" Target="../embeddings/oleObject332.bin"/><Relationship Id="rId4" Type="http://schemas.openxmlformats.org/officeDocument/2006/relationships/image" Target="../media/image325.wmf"/><Relationship Id="rId9" Type="http://schemas.openxmlformats.org/officeDocument/2006/relationships/oleObject" Target="../embeddings/oleObject327.bin"/><Relationship Id="rId14" Type="http://schemas.openxmlformats.org/officeDocument/2006/relationships/image" Target="../media/image330.wmf"/><Relationship Id="rId22" Type="http://schemas.openxmlformats.org/officeDocument/2006/relationships/image" Target="../media/image334.wmf"/><Relationship Id="rId27" Type="http://schemas.openxmlformats.org/officeDocument/2006/relationships/oleObject" Target="../embeddings/oleObject336.bin"/></Relationships>
</file>

<file path=ppt/slides/_rels/slide36.xml.rels><?xml version="1.0" encoding="UTF-8" standalone="yes"?>
<Relationships xmlns="http://schemas.openxmlformats.org/package/2006/relationships"><Relationship Id="rId8" Type="http://schemas.openxmlformats.org/officeDocument/2006/relationships/image" Target="../media/image340.wmf"/><Relationship Id="rId13" Type="http://schemas.openxmlformats.org/officeDocument/2006/relationships/oleObject" Target="../embeddings/oleObject342.bin"/><Relationship Id="rId18" Type="http://schemas.openxmlformats.org/officeDocument/2006/relationships/image" Target="../media/image345.wmf"/><Relationship Id="rId3" Type="http://schemas.openxmlformats.org/officeDocument/2006/relationships/oleObject" Target="../embeddings/oleObject337.bin"/><Relationship Id="rId7" Type="http://schemas.openxmlformats.org/officeDocument/2006/relationships/oleObject" Target="../embeddings/oleObject339.bin"/><Relationship Id="rId12" Type="http://schemas.openxmlformats.org/officeDocument/2006/relationships/image" Target="../media/image342.wmf"/><Relationship Id="rId17" Type="http://schemas.openxmlformats.org/officeDocument/2006/relationships/oleObject" Target="../embeddings/oleObject344.bin"/><Relationship Id="rId2" Type="http://schemas.openxmlformats.org/officeDocument/2006/relationships/slideLayout" Target="../slideLayouts/slideLayout2.xml"/><Relationship Id="rId16" Type="http://schemas.openxmlformats.org/officeDocument/2006/relationships/image" Target="../media/image344.wmf"/><Relationship Id="rId20" Type="http://schemas.openxmlformats.org/officeDocument/2006/relationships/image" Target="../media/image346.wmf"/><Relationship Id="rId1" Type="http://schemas.openxmlformats.org/officeDocument/2006/relationships/vmlDrawing" Target="../drawings/vmlDrawing30.vml"/><Relationship Id="rId6" Type="http://schemas.openxmlformats.org/officeDocument/2006/relationships/image" Target="../media/image339.wmf"/><Relationship Id="rId11" Type="http://schemas.openxmlformats.org/officeDocument/2006/relationships/oleObject" Target="../embeddings/oleObject341.bin"/><Relationship Id="rId5" Type="http://schemas.openxmlformats.org/officeDocument/2006/relationships/oleObject" Target="../embeddings/oleObject338.bin"/><Relationship Id="rId15" Type="http://schemas.openxmlformats.org/officeDocument/2006/relationships/oleObject" Target="../embeddings/oleObject343.bin"/><Relationship Id="rId10" Type="http://schemas.openxmlformats.org/officeDocument/2006/relationships/image" Target="../media/image341.wmf"/><Relationship Id="rId19" Type="http://schemas.openxmlformats.org/officeDocument/2006/relationships/oleObject" Target="../embeddings/oleObject345.bin"/><Relationship Id="rId4" Type="http://schemas.openxmlformats.org/officeDocument/2006/relationships/image" Target="../media/image338.wmf"/><Relationship Id="rId9" Type="http://schemas.openxmlformats.org/officeDocument/2006/relationships/oleObject" Target="../embeddings/oleObject340.bin"/><Relationship Id="rId14" Type="http://schemas.openxmlformats.org/officeDocument/2006/relationships/image" Target="../media/image34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46.bin"/><Relationship Id="rId7" Type="http://schemas.openxmlformats.org/officeDocument/2006/relationships/image" Target="../media/image349.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348.wmf"/><Relationship Id="rId5" Type="http://schemas.openxmlformats.org/officeDocument/2006/relationships/oleObject" Target="../embeddings/oleObject347.bin"/><Relationship Id="rId4" Type="http://schemas.openxmlformats.org/officeDocument/2006/relationships/image" Target="../media/image347.wmf"/></Relationships>
</file>

<file path=ppt/slides/_rels/slide38.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34.wmf"/><Relationship Id="rId3" Type="http://schemas.openxmlformats.org/officeDocument/2006/relationships/oleObject" Target="../embeddings/oleObject348.bin"/><Relationship Id="rId7" Type="http://schemas.openxmlformats.org/officeDocument/2006/relationships/oleObject" Target="../embeddings/oleObject350.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351.wmf"/><Relationship Id="rId5" Type="http://schemas.openxmlformats.org/officeDocument/2006/relationships/oleObject" Target="../embeddings/oleObject349.bin"/><Relationship Id="rId10" Type="http://schemas.openxmlformats.org/officeDocument/2006/relationships/image" Target="../media/image335.wmf"/><Relationship Id="rId4" Type="http://schemas.openxmlformats.org/officeDocument/2006/relationships/image" Target="../media/image350.wmf"/><Relationship Id="rId9" Type="http://schemas.openxmlformats.org/officeDocument/2006/relationships/oleObject" Target="../embeddings/oleObject351.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8" Type="http://schemas.openxmlformats.org/officeDocument/2006/relationships/image" Target="../media/image354.wmf"/><Relationship Id="rId13" Type="http://schemas.openxmlformats.org/officeDocument/2006/relationships/oleObject" Target="../embeddings/oleObject357.bin"/><Relationship Id="rId18" Type="http://schemas.openxmlformats.org/officeDocument/2006/relationships/oleObject" Target="../embeddings/oleObject360.bin"/><Relationship Id="rId3" Type="http://schemas.openxmlformats.org/officeDocument/2006/relationships/oleObject" Target="../embeddings/oleObject352.bin"/><Relationship Id="rId21" Type="http://schemas.openxmlformats.org/officeDocument/2006/relationships/image" Target="../media/image360.emf"/><Relationship Id="rId7" Type="http://schemas.openxmlformats.org/officeDocument/2006/relationships/oleObject" Target="../embeddings/oleObject354.bin"/><Relationship Id="rId12" Type="http://schemas.openxmlformats.org/officeDocument/2006/relationships/image" Target="../media/image356.wmf"/><Relationship Id="rId17" Type="http://schemas.openxmlformats.org/officeDocument/2006/relationships/image" Target="../media/image358.emf"/><Relationship Id="rId2" Type="http://schemas.openxmlformats.org/officeDocument/2006/relationships/slideLayout" Target="../slideLayouts/slideLayout2.xml"/><Relationship Id="rId16" Type="http://schemas.openxmlformats.org/officeDocument/2006/relationships/oleObject" Target="../embeddings/oleObject359.bin"/><Relationship Id="rId20" Type="http://schemas.openxmlformats.org/officeDocument/2006/relationships/oleObject" Target="../embeddings/oleObject361.bin"/><Relationship Id="rId1" Type="http://schemas.openxmlformats.org/officeDocument/2006/relationships/vmlDrawing" Target="../drawings/vmlDrawing33.vml"/><Relationship Id="rId6" Type="http://schemas.openxmlformats.org/officeDocument/2006/relationships/image" Target="../media/image353.wmf"/><Relationship Id="rId11" Type="http://schemas.openxmlformats.org/officeDocument/2006/relationships/oleObject" Target="../embeddings/oleObject356.bin"/><Relationship Id="rId5" Type="http://schemas.openxmlformats.org/officeDocument/2006/relationships/oleObject" Target="../embeddings/oleObject353.bin"/><Relationship Id="rId15" Type="http://schemas.openxmlformats.org/officeDocument/2006/relationships/oleObject" Target="../embeddings/oleObject358.bin"/><Relationship Id="rId23" Type="http://schemas.openxmlformats.org/officeDocument/2006/relationships/image" Target="../media/image361.emf"/><Relationship Id="rId10" Type="http://schemas.openxmlformats.org/officeDocument/2006/relationships/image" Target="../media/image355.wmf"/><Relationship Id="rId19" Type="http://schemas.openxmlformats.org/officeDocument/2006/relationships/image" Target="../media/image359.emf"/><Relationship Id="rId4" Type="http://schemas.openxmlformats.org/officeDocument/2006/relationships/image" Target="../media/image352.wmf"/><Relationship Id="rId9" Type="http://schemas.openxmlformats.org/officeDocument/2006/relationships/oleObject" Target="../embeddings/oleObject355.bin"/><Relationship Id="rId14" Type="http://schemas.openxmlformats.org/officeDocument/2006/relationships/image" Target="../media/image357.wmf"/><Relationship Id="rId22" Type="http://schemas.openxmlformats.org/officeDocument/2006/relationships/oleObject" Target="../embeddings/oleObject362.bin"/></Relationships>
</file>

<file path=ppt/slides/_rels/slide41.xml.rels><?xml version="1.0" encoding="UTF-8" standalone="yes"?>
<Relationships xmlns="http://schemas.openxmlformats.org/package/2006/relationships"><Relationship Id="rId8" Type="http://schemas.openxmlformats.org/officeDocument/2006/relationships/image" Target="../media/image364.wmf"/><Relationship Id="rId13" Type="http://schemas.openxmlformats.org/officeDocument/2006/relationships/image" Target="../media/image366.wmf"/><Relationship Id="rId18" Type="http://schemas.openxmlformats.org/officeDocument/2006/relationships/oleObject" Target="../embeddings/oleObject370.bin"/><Relationship Id="rId3" Type="http://schemas.openxmlformats.org/officeDocument/2006/relationships/oleObject" Target="../embeddings/oleObject363.bin"/><Relationship Id="rId21" Type="http://schemas.openxmlformats.org/officeDocument/2006/relationships/image" Target="../media/image370.wmf"/><Relationship Id="rId7" Type="http://schemas.openxmlformats.org/officeDocument/2006/relationships/oleObject" Target="../embeddings/oleObject365.bin"/><Relationship Id="rId12" Type="http://schemas.openxmlformats.org/officeDocument/2006/relationships/oleObject" Target="../embeddings/oleObject367.bin"/><Relationship Id="rId17" Type="http://schemas.openxmlformats.org/officeDocument/2006/relationships/image" Target="../media/image368.wmf"/><Relationship Id="rId2" Type="http://schemas.openxmlformats.org/officeDocument/2006/relationships/slideLayout" Target="../slideLayouts/slideLayout2.xml"/><Relationship Id="rId16" Type="http://schemas.openxmlformats.org/officeDocument/2006/relationships/oleObject" Target="../embeddings/oleObject369.bin"/><Relationship Id="rId20" Type="http://schemas.openxmlformats.org/officeDocument/2006/relationships/oleObject" Target="../embeddings/oleObject371.bin"/><Relationship Id="rId1" Type="http://schemas.openxmlformats.org/officeDocument/2006/relationships/vmlDrawing" Target="../drawings/vmlDrawing34.vml"/><Relationship Id="rId6" Type="http://schemas.openxmlformats.org/officeDocument/2006/relationships/image" Target="../media/image363.wmf"/><Relationship Id="rId11" Type="http://schemas.openxmlformats.org/officeDocument/2006/relationships/image" Target="../media/image365.emf"/><Relationship Id="rId5" Type="http://schemas.openxmlformats.org/officeDocument/2006/relationships/oleObject" Target="../embeddings/oleObject364.bin"/><Relationship Id="rId15" Type="http://schemas.openxmlformats.org/officeDocument/2006/relationships/image" Target="../media/image367.wmf"/><Relationship Id="rId10" Type="http://schemas.openxmlformats.org/officeDocument/2006/relationships/oleObject" Target="../embeddings/oleObject366.bin"/><Relationship Id="rId19" Type="http://schemas.openxmlformats.org/officeDocument/2006/relationships/image" Target="../media/image369.emf"/><Relationship Id="rId4" Type="http://schemas.openxmlformats.org/officeDocument/2006/relationships/image" Target="../media/image362.wmf"/><Relationship Id="rId9" Type="http://schemas.openxmlformats.org/officeDocument/2006/relationships/image" Target="../media/image371.png"/><Relationship Id="rId14" Type="http://schemas.openxmlformats.org/officeDocument/2006/relationships/oleObject" Target="../embeddings/oleObject368.bin"/></Relationships>
</file>

<file path=ppt/slides/_rels/slide42.xml.rels><?xml version="1.0" encoding="UTF-8" standalone="yes"?>
<Relationships xmlns="http://schemas.openxmlformats.org/package/2006/relationships"><Relationship Id="rId8" Type="http://schemas.openxmlformats.org/officeDocument/2006/relationships/image" Target="../media/image374.wmf"/><Relationship Id="rId13" Type="http://schemas.openxmlformats.org/officeDocument/2006/relationships/image" Target="../media/image376.emf"/><Relationship Id="rId18" Type="http://schemas.openxmlformats.org/officeDocument/2006/relationships/oleObject" Target="../embeddings/oleObject379.bin"/><Relationship Id="rId3" Type="http://schemas.openxmlformats.org/officeDocument/2006/relationships/oleObject" Target="../embeddings/oleObject372.bin"/><Relationship Id="rId21" Type="http://schemas.openxmlformats.org/officeDocument/2006/relationships/image" Target="../media/image379.emf"/><Relationship Id="rId7" Type="http://schemas.openxmlformats.org/officeDocument/2006/relationships/oleObject" Target="../embeddings/oleObject374.bin"/><Relationship Id="rId12" Type="http://schemas.openxmlformats.org/officeDocument/2006/relationships/oleObject" Target="../embeddings/oleObject376.bin"/><Relationship Id="rId17" Type="http://schemas.openxmlformats.org/officeDocument/2006/relationships/image" Target="../media/image367.wmf"/><Relationship Id="rId2" Type="http://schemas.openxmlformats.org/officeDocument/2006/relationships/slideLayout" Target="../slideLayouts/slideLayout2.xml"/><Relationship Id="rId16" Type="http://schemas.openxmlformats.org/officeDocument/2006/relationships/oleObject" Target="../embeddings/oleObject378.bin"/><Relationship Id="rId20" Type="http://schemas.openxmlformats.org/officeDocument/2006/relationships/oleObject" Target="../embeddings/oleObject380.bin"/><Relationship Id="rId1" Type="http://schemas.openxmlformats.org/officeDocument/2006/relationships/vmlDrawing" Target="../drawings/vmlDrawing35.vml"/><Relationship Id="rId6" Type="http://schemas.openxmlformats.org/officeDocument/2006/relationships/image" Target="../media/image373.wmf"/><Relationship Id="rId11" Type="http://schemas.openxmlformats.org/officeDocument/2006/relationships/image" Target="../media/image381.png"/><Relationship Id="rId5" Type="http://schemas.openxmlformats.org/officeDocument/2006/relationships/oleObject" Target="../embeddings/oleObject373.bin"/><Relationship Id="rId15" Type="http://schemas.openxmlformats.org/officeDocument/2006/relationships/image" Target="../media/image377.wmf"/><Relationship Id="rId23" Type="http://schemas.openxmlformats.org/officeDocument/2006/relationships/image" Target="../media/image380.wmf"/><Relationship Id="rId10" Type="http://schemas.openxmlformats.org/officeDocument/2006/relationships/image" Target="../media/image375.wmf"/><Relationship Id="rId19" Type="http://schemas.openxmlformats.org/officeDocument/2006/relationships/image" Target="../media/image378.wmf"/><Relationship Id="rId4" Type="http://schemas.openxmlformats.org/officeDocument/2006/relationships/image" Target="../media/image372.wmf"/><Relationship Id="rId9" Type="http://schemas.openxmlformats.org/officeDocument/2006/relationships/oleObject" Target="../embeddings/oleObject375.bin"/><Relationship Id="rId14" Type="http://schemas.openxmlformats.org/officeDocument/2006/relationships/oleObject" Target="../embeddings/oleObject377.bin"/><Relationship Id="rId22" Type="http://schemas.openxmlformats.org/officeDocument/2006/relationships/oleObject" Target="../embeddings/oleObject381.bin"/></Relationships>
</file>

<file path=ppt/slides/_rels/slide43.xml.rels><?xml version="1.0" encoding="UTF-8" standalone="yes"?>
<Relationships xmlns="http://schemas.openxmlformats.org/package/2006/relationships"><Relationship Id="rId8" Type="http://schemas.openxmlformats.org/officeDocument/2006/relationships/image" Target="../media/image386.png"/><Relationship Id="rId3" Type="http://schemas.openxmlformats.org/officeDocument/2006/relationships/oleObject" Target="../embeddings/oleObject382.bin"/><Relationship Id="rId7" Type="http://schemas.openxmlformats.org/officeDocument/2006/relationships/image" Target="../media/image383.e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383.bin"/><Relationship Id="rId5" Type="http://schemas.openxmlformats.org/officeDocument/2006/relationships/image" Target="../media/image385.png"/><Relationship Id="rId10" Type="http://schemas.openxmlformats.org/officeDocument/2006/relationships/image" Target="../media/image384.emf"/><Relationship Id="rId4" Type="http://schemas.openxmlformats.org/officeDocument/2006/relationships/image" Target="../media/image382.wmf"/><Relationship Id="rId9" Type="http://schemas.openxmlformats.org/officeDocument/2006/relationships/oleObject" Target="../embeddings/oleObject384.bin"/></Relationships>
</file>

<file path=ppt/slides/_rels/slide44.xml.rels><?xml version="1.0" encoding="UTF-8" standalone="yes"?>
<Relationships xmlns="http://schemas.openxmlformats.org/package/2006/relationships"><Relationship Id="rId8" Type="http://schemas.openxmlformats.org/officeDocument/2006/relationships/image" Target="../media/image388.emf"/><Relationship Id="rId3" Type="http://schemas.openxmlformats.org/officeDocument/2006/relationships/image" Target="../media/image389.png"/><Relationship Id="rId7" Type="http://schemas.openxmlformats.org/officeDocument/2006/relationships/oleObject" Target="../embeddings/oleObject386.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390.png"/><Relationship Id="rId5" Type="http://schemas.openxmlformats.org/officeDocument/2006/relationships/image" Target="../media/image387.emf"/><Relationship Id="rId4" Type="http://schemas.openxmlformats.org/officeDocument/2006/relationships/oleObject" Target="../embeddings/oleObject385.bin"/></Relationships>
</file>

<file path=ppt/slides/_rels/slide45.xml.rels><?xml version="1.0" encoding="UTF-8" standalone="yes"?>
<Relationships xmlns="http://schemas.openxmlformats.org/package/2006/relationships"><Relationship Id="rId8" Type="http://schemas.openxmlformats.org/officeDocument/2006/relationships/image" Target="../media/image392.emf"/><Relationship Id="rId3" Type="http://schemas.openxmlformats.org/officeDocument/2006/relationships/image" Target="../media/image393.png"/><Relationship Id="rId7" Type="http://schemas.openxmlformats.org/officeDocument/2006/relationships/oleObject" Target="../embeddings/oleObject38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394.png"/><Relationship Id="rId5" Type="http://schemas.openxmlformats.org/officeDocument/2006/relationships/image" Target="../media/image391.emf"/><Relationship Id="rId4" Type="http://schemas.openxmlformats.org/officeDocument/2006/relationships/oleObject" Target="../embeddings/oleObject387.bin"/></Relationships>
</file>

<file path=ppt/slides/_rels/slide46.xml.rels><?xml version="1.0" encoding="UTF-8" standalone="yes"?>
<Relationships xmlns="http://schemas.openxmlformats.org/package/2006/relationships"><Relationship Id="rId2" Type="http://schemas.openxmlformats.org/officeDocument/2006/relationships/image" Target="../media/image39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97.emf"/><Relationship Id="rId13" Type="http://schemas.openxmlformats.org/officeDocument/2006/relationships/oleObject" Target="../embeddings/oleObject393.bin"/><Relationship Id="rId3" Type="http://schemas.openxmlformats.org/officeDocument/2006/relationships/image" Target="../media/image401.png"/><Relationship Id="rId7" Type="http://schemas.openxmlformats.org/officeDocument/2006/relationships/oleObject" Target="../embeddings/oleObject390.bin"/><Relationship Id="rId12" Type="http://schemas.openxmlformats.org/officeDocument/2006/relationships/image" Target="../media/image399.e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402.png"/><Relationship Id="rId11" Type="http://schemas.openxmlformats.org/officeDocument/2006/relationships/oleObject" Target="../embeddings/oleObject392.bin"/><Relationship Id="rId5" Type="http://schemas.openxmlformats.org/officeDocument/2006/relationships/image" Target="../media/image396.wmf"/><Relationship Id="rId10" Type="http://schemas.openxmlformats.org/officeDocument/2006/relationships/image" Target="../media/image398.wmf"/><Relationship Id="rId4" Type="http://schemas.openxmlformats.org/officeDocument/2006/relationships/oleObject" Target="../embeddings/oleObject389.bin"/><Relationship Id="rId9" Type="http://schemas.openxmlformats.org/officeDocument/2006/relationships/oleObject" Target="../embeddings/oleObject391.bin"/><Relationship Id="rId14" Type="http://schemas.openxmlformats.org/officeDocument/2006/relationships/image" Target="../media/image400.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96.bin"/><Relationship Id="rId13" Type="http://schemas.openxmlformats.org/officeDocument/2006/relationships/image" Target="../media/image407.emf"/><Relationship Id="rId3" Type="http://schemas.openxmlformats.org/officeDocument/2006/relationships/image" Target="../media/image409.png"/><Relationship Id="rId7" Type="http://schemas.openxmlformats.org/officeDocument/2006/relationships/image" Target="../media/image404.wmf"/><Relationship Id="rId12" Type="http://schemas.openxmlformats.org/officeDocument/2006/relationships/oleObject" Target="../embeddings/oleObject398.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395.bin"/><Relationship Id="rId11" Type="http://schemas.openxmlformats.org/officeDocument/2006/relationships/image" Target="../media/image406.emf"/><Relationship Id="rId5" Type="http://schemas.openxmlformats.org/officeDocument/2006/relationships/image" Target="../media/image403.emf"/><Relationship Id="rId15" Type="http://schemas.openxmlformats.org/officeDocument/2006/relationships/image" Target="../media/image408.wmf"/><Relationship Id="rId10" Type="http://schemas.openxmlformats.org/officeDocument/2006/relationships/oleObject" Target="../embeddings/oleObject397.bin"/><Relationship Id="rId4" Type="http://schemas.openxmlformats.org/officeDocument/2006/relationships/oleObject" Target="../embeddings/oleObject394.bin"/><Relationship Id="rId9" Type="http://schemas.openxmlformats.org/officeDocument/2006/relationships/image" Target="../media/image405.png"/><Relationship Id="rId14" Type="http://schemas.openxmlformats.org/officeDocument/2006/relationships/oleObject" Target="../embeddings/oleObject399.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00.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411.wmf"/><Relationship Id="rId5" Type="http://schemas.openxmlformats.org/officeDocument/2006/relationships/oleObject" Target="../embeddings/oleObject401.bin"/><Relationship Id="rId4" Type="http://schemas.openxmlformats.org/officeDocument/2006/relationships/image" Target="../media/image410.wmf"/></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1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17"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image" Target="../media/image9.wmf"/><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 Id="rId14" Type="http://schemas.openxmlformats.org/officeDocument/2006/relationships/image" Target="../media/image8.wmf"/></Relationships>
</file>

<file path=ppt/slides/_rels/slide50.xml.rels><?xml version="1.0" encoding="UTF-8" standalone="yes"?>
<Relationships xmlns="http://schemas.openxmlformats.org/package/2006/relationships"><Relationship Id="rId8" Type="http://schemas.openxmlformats.org/officeDocument/2006/relationships/image" Target="../media/image414.wmf"/><Relationship Id="rId13" Type="http://schemas.openxmlformats.org/officeDocument/2006/relationships/oleObject" Target="../embeddings/oleObject407.bin"/><Relationship Id="rId18" Type="http://schemas.openxmlformats.org/officeDocument/2006/relationships/image" Target="../media/image419.wmf"/><Relationship Id="rId3" Type="http://schemas.openxmlformats.org/officeDocument/2006/relationships/oleObject" Target="../embeddings/oleObject402.bin"/><Relationship Id="rId7" Type="http://schemas.openxmlformats.org/officeDocument/2006/relationships/oleObject" Target="../embeddings/oleObject404.bin"/><Relationship Id="rId12" Type="http://schemas.openxmlformats.org/officeDocument/2006/relationships/image" Target="../media/image416.wmf"/><Relationship Id="rId17" Type="http://schemas.openxmlformats.org/officeDocument/2006/relationships/oleObject" Target="../embeddings/oleObject409.bin"/><Relationship Id="rId2" Type="http://schemas.openxmlformats.org/officeDocument/2006/relationships/slideLayout" Target="../slideLayouts/slideLayout2.xml"/><Relationship Id="rId16" Type="http://schemas.openxmlformats.org/officeDocument/2006/relationships/image" Target="../media/image418.wmf"/><Relationship Id="rId1" Type="http://schemas.openxmlformats.org/officeDocument/2006/relationships/vmlDrawing" Target="../drawings/vmlDrawing42.vml"/><Relationship Id="rId6" Type="http://schemas.openxmlformats.org/officeDocument/2006/relationships/image" Target="../media/image413.wmf"/><Relationship Id="rId11" Type="http://schemas.openxmlformats.org/officeDocument/2006/relationships/oleObject" Target="../embeddings/oleObject406.bin"/><Relationship Id="rId5" Type="http://schemas.openxmlformats.org/officeDocument/2006/relationships/oleObject" Target="../embeddings/oleObject403.bin"/><Relationship Id="rId15" Type="http://schemas.openxmlformats.org/officeDocument/2006/relationships/oleObject" Target="../embeddings/oleObject408.bin"/><Relationship Id="rId10" Type="http://schemas.openxmlformats.org/officeDocument/2006/relationships/image" Target="../media/image415.wmf"/><Relationship Id="rId4" Type="http://schemas.openxmlformats.org/officeDocument/2006/relationships/image" Target="../media/image412.wmf"/><Relationship Id="rId9" Type="http://schemas.openxmlformats.org/officeDocument/2006/relationships/oleObject" Target="../embeddings/oleObject405.bin"/><Relationship Id="rId14" Type="http://schemas.openxmlformats.org/officeDocument/2006/relationships/image" Target="../media/image417.wmf"/></Relationships>
</file>

<file path=ppt/slides/_rels/slide51.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22.wmf"/><Relationship Id="rId13" Type="http://schemas.openxmlformats.org/officeDocument/2006/relationships/oleObject" Target="../embeddings/oleObject415.bin"/><Relationship Id="rId3" Type="http://schemas.openxmlformats.org/officeDocument/2006/relationships/oleObject" Target="../embeddings/oleObject410.bin"/><Relationship Id="rId7" Type="http://schemas.openxmlformats.org/officeDocument/2006/relationships/oleObject" Target="../embeddings/oleObject412.bin"/><Relationship Id="rId12" Type="http://schemas.openxmlformats.org/officeDocument/2006/relationships/image" Target="../media/image424.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421.wmf"/><Relationship Id="rId11" Type="http://schemas.openxmlformats.org/officeDocument/2006/relationships/oleObject" Target="../embeddings/oleObject414.bin"/><Relationship Id="rId5" Type="http://schemas.openxmlformats.org/officeDocument/2006/relationships/oleObject" Target="../embeddings/oleObject411.bin"/><Relationship Id="rId10" Type="http://schemas.openxmlformats.org/officeDocument/2006/relationships/image" Target="../media/image423.wmf"/><Relationship Id="rId4" Type="http://schemas.openxmlformats.org/officeDocument/2006/relationships/image" Target="../media/image420.wmf"/><Relationship Id="rId9" Type="http://schemas.openxmlformats.org/officeDocument/2006/relationships/oleObject" Target="../embeddings/oleObject413.bin"/><Relationship Id="rId14" Type="http://schemas.openxmlformats.org/officeDocument/2006/relationships/image" Target="../media/image425.wmf"/></Relationships>
</file>

<file path=ppt/slides/_rels/slide53.xml.rels><?xml version="1.0" encoding="UTF-8" standalone="yes"?>
<Relationships xmlns="http://schemas.openxmlformats.org/package/2006/relationships"><Relationship Id="rId8" Type="http://schemas.openxmlformats.org/officeDocument/2006/relationships/image" Target="../media/image428.wmf"/><Relationship Id="rId13" Type="http://schemas.openxmlformats.org/officeDocument/2006/relationships/oleObject" Target="../embeddings/oleObject421.bin"/><Relationship Id="rId18" Type="http://schemas.openxmlformats.org/officeDocument/2006/relationships/image" Target="../media/image433.wmf"/><Relationship Id="rId26" Type="http://schemas.openxmlformats.org/officeDocument/2006/relationships/image" Target="../media/image437.wmf"/><Relationship Id="rId3" Type="http://schemas.openxmlformats.org/officeDocument/2006/relationships/oleObject" Target="../embeddings/oleObject416.bin"/><Relationship Id="rId21" Type="http://schemas.openxmlformats.org/officeDocument/2006/relationships/oleObject" Target="../embeddings/oleObject425.bin"/><Relationship Id="rId7" Type="http://schemas.openxmlformats.org/officeDocument/2006/relationships/oleObject" Target="../embeddings/oleObject418.bin"/><Relationship Id="rId12" Type="http://schemas.openxmlformats.org/officeDocument/2006/relationships/image" Target="../media/image430.wmf"/><Relationship Id="rId17" Type="http://schemas.openxmlformats.org/officeDocument/2006/relationships/oleObject" Target="../embeddings/oleObject423.bin"/><Relationship Id="rId25" Type="http://schemas.openxmlformats.org/officeDocument/2006/relationships/oleObject" Target="../embeddings/oleObject427.bin"/><Relationship Id="rId2" Type="http://schemas.openxmlformats.org/officeDocument/2006/relationships/slideLayout" Target="../slideLayouts/slideLayout2.xml"/><Relationship Id="rId16" Type="http://schemas.openxmlformats.org/officeDocument/2006/relationships/image" Target="../media/image432.wmf"/><Relationship Id="rId20" Type="http://schemas.openxmlformats.org/officeDocument/2006/relationships/image" Target="../media/image434.wmf"/><Relationship Id="rId29" Type="http://schemas.openxmlformats.org/officeDocument/2006/relationships/oleObject" Target="../embeddings/oleObject430.bin"/><Relationship Id="rId1" Type="http://schemas.openxmlformats.org/officeDocument/2006/relationships/vmlDrawing" Target="../drawings/vmlDrawing44.vml"/><Relationship Id="rId6" Type="http://schemas.openxmlformats.org/officeDocument/2006/relationships/image" Target="../media/image427.wmf"/><Relationship Id="rId11" Type="http://schemas.openxmlformats.org/officeDocument/2006/relationships/oleObject" Target="../embeddings/oleObject420.bin"/><Relationship Id="rId24" Type="http://schemas.openxmlformats.org/officeDocument/2006/relationships/image" Target="../media/image436.wmf"/><Relationship Id="rId5" Type="http://schemas.openxmlformats.org/officeDocument/2006/relationships/oleObject" Target="../embeddings/oleObject417.bin"/><Relationship Id="rId15" Type="http://schemas.openxmlformats.org/officeDocument/2006/relationships/oleObject" Target="../embeddings/oleObject422.bin"/><Relationship Id="rId23" Type="http://schemas.openxmlformats.org/officeDocument/2006/relationships/oleObject" Target="../embeddings/oleObject426.bin"/><Relationship Id="rId28" Type="http://schemas.openxmlformats.org/officeDocument/2006/relationships/oleObject" Target="../embeddings/oleObject429.bin"/><Relationship Id="rId10" Type="http://schemas.openxmlformats.org/officeDocument/2006/relationships/image" Target="../media/image429.wmf"/><Relationship Id="rId19" Type="http://schemas.openxmlformats.org/officeDocument/2006/relationships/oleObject" Target="../embeddings/oleObject424.bin"/><Relationship Id="rId4" Type="http://schemas.openxmlformats.org/officeDocument/2006/relationships/image" Target="../media/image426.wmf"/><Relationship Id="rId9" Type="http://schemas.openxmlformats.org/officeDocument/2006/relationships/oleObject" Target="../embeddings/oleObject419.bin"/><Relationship Id="rId14" Type="http://schemas.openxmlformats.org/officeDocument/2006/relationships/image" Target="../media/image431.wmf"/><Relationship Id="rId22" Type="http://schemas.openxmlformats.org/officeDocument/2006/relationships/image" Target="../media/image435.wmf"/><Relationship Id="rId27" Type="http://schemas.openxmlformats.org/officeDocument/2006/relationships/oleObject" Target="../embeddings/oleObject428.bin"/></Relationships>
</file>

<file path=ppt/slides/_rels/slide54.xml.rels><?xml version="1.0" encoding="UTF-8" standalone="yes"?>
<Relationships xmlns="http://schemas.openxmlformats.org/package/2006/relationships"><Relationship Id="rId8" Type="http://schemas.openxmlformats.org/officeDocument/2006/relationships/image" Target="../media/image440.wmf"/><Relationship Id="rId13" Type="http://schemas.openxmlformats.org/officeDocument/2006/relationships/oleObject" Target="../embeddings/oleObject436.bin"/><Relationship Id="rId18" Type="http://schemas.openxmlformats.org/officeDocument/2006/relationships/image" Target="../media/image445.wmf"/><Relationship Id="rId3" Type="http://schemas.openxmlformats.org/officeDocument/2006/relationships/oleObject" Target="../embeddings/oleObject431.bin"/><Relationship Id="rId7" Type="http://schemas.openxmlformats.org/officeDocument/2006/relationships/oleObject" Target="../embeddings/oleObject433.bin"/><Relationship Id="rId12" Type="http://schemas.openxmlformats.org/officeDocument/2006/relationships/image" Target="../media/image442.wmf"/><Relationship Id="rId17" Type="http://schemas.openxmlformats.org/officeDocument/2006/relationships/oleObject" Target="../embeddings/oleObject438.bin"/><Relationship Id="rId2" Type="http://schemas.openxmlformats.org/officeDocument/2006/relationships/slideLayout" Target="../slideLayouts/slideLayout2.xml"/><Relationship Id="rId16" Type="http://schemas.openxmlformats.org/officeDocument/2006/relationships/image" Target="../media/image444.wmf"/><Relationship Id="rId20" Type="http://schemas.openxmlformats.org/officeDocument/2006/relationships/image" Target="../media/image446.wmf"/><Relationship Id="rId1" Type="http://schemas.openxmlformats.org/officeDocument/2006/relationships/vmlDrawing" Target="../drawings/vmlDrawing45.vml"/><Relationship Id="rId6" Type="http://schemas.openxmlformats.org/officeDocument/2006/relationships/image" Target="../media/image439.wmf"/><Relationship Id="rId11" Type="http://schemas.openxmlformats.org/officeDocument/2006/relationships/oleObject" Target="../embeddings/oleObject435.bin"/><Relationship Id="rId5" Type="http://schemas.openxmlformats.org/officeDocument/2006/relationships/oleObject" Target="../embeddings/oleObject432.bin"/><Relationship Id="rId15" Type="http://schemas.openxmlformats.org/officeDocument/2006/relationships/oleObject" Target="../embeddings/oleObject437.bin"/><Relationship Id="rId10" Type="http://schemas.openxmlformats.org/officeDocument/2006/relationships/image" Target="../media/image441.wmf"/><Relationship Id="rId19" Type="http://schemas.openxmlformats.org/officeDocument/2006/relationships/oleObject" Target="../embeddings/oleObject439.bin"/><Relationship Id="rId4" Type="http://schemas.openxmlformats.org/officeDocument/2006/relationships/image" Target="../media/image438.wmf"/><Relationship Id="rId9" Type="http://schemas.openxmlformats.org/officeDocument/2006/relationships/oleObject" Target="../embeddings/oleObject434.bin"/><Relationship Id="rId14" Type="http://schemas.openxmlformats.org/officeDocument/2006/relationships/image" Target="../media/image443.wmf"/></Relationships>
</file>

<file path=ppt/slides/_rels/slide55.xml.rels><?xml version="1.0" encoding="UTF-8" standalone="yes"?>
<Relationships xmlns="http://schemas.openxmlformats.org/package/2006/relationships"><Relationship Id="rId8" Type="http://schemas.openxmlformats.org/officeDocument/2006/relationships/image" Target="../media/image449.wmf"/><Relationship Id="rId13" Type="http://schemas.openxmlformats.org/officeDocument/2006/relationships/oleObject" Target="../embeddings/oleObject445.bin"/><Relationship Id="rId18" Type="http://schemas.openxmlformats.org/officeDocument/2006/relationships/image" Target="../media/image454.wmf"/><Relationship Id="rId3" Type="http://schemas.openxmlformats.org/officeDocument/2006/relationships/oleObject" Target="../embeddings/oleObject440.bin"/><Relationship Id="rId7" Type="http://schemas.openxmlformats.org/officeDocument/2006/relationships/oleObject" Target="../embeddings/oleObject442.bin"/><Relationship Id="rId12" Type="http://schemas.openxmlformats.org/officeDocument/2006/relationships/image" Target="../media/image451.wmf"/><Relationship Id="rId17" Type="http://schemas.openxmlformats.org/officeDocument/2006/relationships/oleObject" Target="../embeddings/oleObject447.bin"/><Relationship Id="rId2" Type="http://schemas.openxmlformats.org/officeDocument/2006/relationships/slideLayout" Target="../slideLayouts/slideLayout2.xml"/><Relationship Id="rId16" Type="http://schemas.openxmlformats.org/officeDocument/2006/relationships/image" Target="../media/image453.wmf"/><Relationship Id="rId1" Type="http://schemas.openxmlformats.org/officeDocument/2006/relationships/vmlDrawing" Target="../drawings/vmlDrawing46.vml"/><Relationship Id="rId6" Type="http://schemas.openxmlformats.org/officeDocument/2006/relationships/image" Target="../media/image448.wmf"/><Relationship Id="rId11" Type="http://schemas.openxmlformats.org/officeDocument/2006/relationships/oleObject" Target="../embeddings/oleObject444.bin"/><Relationship Id="rId5" Type="http://schemas.openxmlformats.org/officeDocument/2006/relationships/oleObject" Target="../embeddings/oleObject441.bin"/><Relationship Id="rId15" Type="http://schemas.openxmlformats.org/officeDocument/2006/relationships/oleObject" Target="../embeddings/oleObject446.bin"/><Relationship Id="rId10" Type="http://schemas.openxmlformats.org/officeDocument/2006/relationships/image" Target="../media/image450.wmf"/><Relationship Id="rId4" Type="http://schemas.openxmlformats.org/officeDocument/2006/relationships/image" Target="../media/image447.wmf"/><Relationship Id="rId9" Type="http://schemas.openxmlformats.org/officeDocument/2006/relationships/oleObject" Target="../embeddings/oleObject443.bin"/><Relationship Id="rId14" Type="http://schemas.openxmlformats.org/officeDocument/2006/relationships/image" Target="../media/image452.wmf"/></Relationships>
</file>

<file path=ppt/slides/_rels/slide56.xml.rels><?xml version="1.0" encoding="UTF-8" standalone="yes"?>
<Relationships xmlns="http://schemas.openxmlformats.org/package/2006/relationships"><Relationship Id="rId8" Type="http://schemas.openxmlformats.org/officeDocument/2006/relationships/image" Target="../media/image457.wmf"/><Relationship Id="rId13" Type="http://schemas.openxmlformats.org/officeDocument/2006/relationships/image" Target="../media/image460.emf"/><Relationship Id="rId3" Type="http://schemas.openxmlformats.org/officeDocument/2006/relationships/oleObject" Target="../embeddings/oleObject448.bin"/><Relationship Id="rId7" Type="http://schemas.openxmlformats.org/officeDocument/2006/relationships/oleObject" Target="../embeddings/oleObject450.bin"/><Relationship Id="rId12" Type="http://schemas.openxmlformats.org/officeDocument/2006/relationships/image" Target="../media/image459.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456.wmf"/><Relationship Id="rId11" Type="http://schemas.openxmlformats.org/officeDocument/2006/relationships/oleObject" Target="../embeddings/oleObject452.bin"/><Relationship Id="rId5" Type="http://schemas.openxmlformats.org/officeDocument/2006/relationships/oleObject" Target="../embeddings/oleObject449.bin"/><Relationship Id="rId10" Type="http://schemas.openxmlformats.org/officeDocument/2006/relationships/image" Target="../media/image458.wmf"/><Relationship Id="rId4" Type="http://schemas.openxmlformats.org/officeDocument/2006/relationships/image" Target="../media/image455.wmf"/><Relationship Id="rId9" Type="http://schemas.openxmlformats.org/officeDocument/2006/relationships/oleObject" Target="../embeddings/oleObject451.bin"/><Relationship Id="rId14" Type="http://schemas.openxmlformats.org/officeDocument/2006/relationships/image" Target="../media/image461.emf"/></Relationships>
</file>

<file path=ppt/slides/_rels/slide57.xml.rels><?xml version="1.0" encoding="UTF-8" standalone="yes"?>
<Relationships xmlns="http://schemas.openxmlformats.org/package/2006/relationships"><Relationship Id="rId8" Type="http://schemas.openxmlformats.org/officeDocument/2006/relationships/image" Target="../media/image464.wmf"/><Relationship Id="rId13" Type="http://schemas.openxmlformats.org/officeDocument/2006/relationships/image" Target="../media/image466.wmf"/><Relationship Id="rId3" Type="http://schemas.openxmlformats.org/officeDocument/2006/relationships/oleObject" Target="../embeddings/oleObject453.bin"/><Relationship Id="rId7" Type="http://schemas.openxmlformats.org/officeDocument/2006/relationships/oleObject" Target="../embeddings/oleObject455.bin"/><Relationship Id="rId12" Type="http://schemas.openxmlformats.org/officeDocument/2006/relationships/oleObject" Target="../embeddings/oleObject458.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463.wmf"/><Relationship Id="rId11" Type="http://schemas.openxmlformats.org/officeDocument/2006/relationships/image" Target="../media/image465.wmf"/><Relationship Id="rId5" Type="http://schemas.openxmlformats.org/officeDocument/2006/relationships/oleObject" Target="../embeddings/oleObject454.bin"/><Relationship Id="rId15" Type="http://schemas.openxmlformats.org/officeDocument/2006/relationships/image" Target="../media/image467.wmf"/><Relationship Id="rId10" Type="http://schemas.openxmlformats.org/officeDocument/2006/relationships/oleObject" Target="../embeddings/oleObject457.bin"/><Relationship Id="rId4" Type="http://schemas.openxmlformats.org/officeDocument/2006/relationships/image" Target="../media/image462.wmf"/><Relationship Id="rId9" Type="http://schemas.openxmlformats.org/officeDocument/2006/relationships/oleObject" Target="../embeddings/oleObject456.bin"/><Relationship Id="rId14" Type="http://schemas.openxmlformats.org/officeDocument/2006/relationships/oleObject" Target="../embeddings/oleObject459.bin"/></Relationships>
</file>

<file path=ppt/slides/_rels/slide58.xml.rels><?xml version="1.0" encoding="UTF-8" standalone="yes"?>
<Relationships xmlns="http://schemas.openxmlformats.org/package/2006/relationships"><Relationship Id="rId8" Type="http://schemas.openxmlformats.org/officeDocument/2006/relationships/image" Target="../media/image470.wmf"/><Relationship Id="rId13" Type="http://schemas.openxmlformats.org/officeDocument/2006/relationships/oleObject" Target="../embeddings/oleObject465.bin"/><Relationship Id="rId3" Type="http://schemas.openxmlformats.org/officeDocument/2006/relationships/oleObject" Target="../embeddings/oleObject460.bin"/><Relationship Id="rId7" Type="http://schemas.openxmlformats.org/officeDocument/2006/relationships/oleObject" Target="../embeddings/oleObject462.bin"/><Relationship Id="rId12" Type="http://schemas.openxmlformats.org/officeDocument/2006/relationships/image" Target="../media/image472.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469.wmf"/><Relationship Id="rId11" Type="http://schemas.openxmlformats.org/officeDocument/2006/relationships/oleObject" Target="../embeddings/oleObject464.bin"/><Relationship Id="rId5" Type="http://schemas.openxmlformats.org/officeDocument/2006/relationships/oleObject" Target="../embeddings/oleObject461.bin"/><Relationship Id="rId10" Type="http://schemas.openxmlformats.org/officeDocument/2006/relationships/image" Target="../media/image471.wmf"/><Relationship Id="rId4" Type="http://schemas.openxmlformats.org/officeDocument/2006/relationships/image" Target="../media/image468.wmf"/><Relationship Id="rId9" Type="http://schemas.openxmlformats.org/officeDocument/2006/relationships/oleObject" Target="../embeddings/oleObject463.bin"/><Relationship Id="rId14" Type="http://schemas.openxmlformats.org/officeDocument/2006/relationships/image" Target="../media/image473.wmf"/></Relationships>
</file>

<file path=ppt/slides/_rels/slide59.xml.rels><?xml version="1.0" encoding="UTF-8" standalone="yes"?>
<Relationships xmlns="http://schemas.openxmlformats.org/package/2006/relationships"><Relationship Id="rId8" Type="http://schemas.openxmlformats.org/officeDocument/2006/relationships/image" Target="../media/image476.wmf"/><Relationship Id="rId13" Type="http://schemas.openxmlformats.org/officeDocument/2006/relationships/oleObject" Target="../embeddings/oleObject471.bin"/><Relationship Id="rId18" Type="http://schemas.openxmlformats.org/officeDocument/2006/relationships/oleObject" Target="../embeddings/oleObject473.bin"/><Relationship Id="rId3" Type="http://schemas.openxmlformats.org/officeDocument/2006/relationships/oleObject" Target="../embeddings/oleObject466.bin"/><Relationship Id="rId7" Type="http://schemas.openxmlformats.org/officeDocument/2006/relationships/oleObject" Target="../embeddings/oleObject468.bin"/><Relationship Id="rId12" Type="http://schemas.openxmlformats.org/officeDocument/2006/relationships/image" Target="../media/image478.wmf"/><Relationship Id="rId17" Type="http://schemas.openxmlformats.org/officeDocument/2006/relationships/image" Target="../media/image482.emf"/><Relationship Id="rId2" Type="http://schemas.openxmlformats.org/officeDocument/2006/relationships/slideLayout" Target="../slideLayouts/slideLayout2.xml"/><Relationship Id="rId16" Type="http://schemas.openxmlformats.org/officeDocument/2006/relationships/image" Target="../media/image480.wmf"/><Relationship Id="rId1" Type="http://schemas.openxmlformats.org/officeDocument/2006/relationships/vmlDrawing" Target="../drawings/vmlDrawing50.vml"/><Relationship Id="rId6" Type="http://schemas.openxmlformats.org/officeDocument/2006/relationships/image" Target="../media/image475.wmf"/><Relationship Id="rId11" Type="http://schemas.openxmlformats.org/officeDocument/2006/relationships/oleObject" Target="../embeddings/oleObject470.bin"/><Relationship Id="rId5" Type="http://schemas.openxmlformats.org/officeDocument/2006/relationships/oleObject" Target="../embeddings/oleObject467.bin"/><Relationship Id="rId15" Type="http://schemas.openxmlformats.org/officeDocument/2006/relationships/oleObject" Target="../embeddings/oleObject472.bin"/><Relationship Id="rId10" Type="http://schemas.openxmlformats.org/officeDocument/2006/relationships/image" Target="../media/image477.wmf"/><Relationship Id="rId19" Type="http://schemas.openxmlformats.org/officeDocument/2006/relationships/image" Target="../media/image481.wmf"/><Relationship Id="rId4" Type="http://schemas.openxmlformats.org/officeDocument/2006/relationships/image" Target="../media/image474.wmf"/><Relationship Id="rId9" Type="http://schemas.openxmlformats.org/officeDocument/2006/relationships/oleObject" Target="../embeddings/oleObject469.bin"/><Relationship Id="rId14" Type="http://schemas.openxmlformats.org/officeDocument/2006/relationships/image" Target="../media/image479.wmf"/></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5.bin"/><Relationship Id="rId18" Type="http://schemas.openxmlformats.org/officeDocument/2006/relationships/image" Target="../media/image18.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5.wmf"/><Relationship Id="rId17" Type="http://schemas.openxmlformats.org/officeDocument/2006/relationships/oleObject" Target="../embeddings/oleObject17.bin"/><Relationship Id="rId2" Type="http://schemas.openxmlformats.org/officeDocument/2006/relationships/slideLayout" Target="../slideLayouts/slideLayout2.xml"/><Relationship Id="rId16" Type="http://schemas.openxmlformats.org/officeDocument/2006/relationships/image" Target="../media/image17.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3.bin"/><Relationship Id="rId14" Type="http://schemas.openxmlformats.org/officeDocument/2006/relationships/image" Target="../media/image16.wmf"/></Relationships>
</file>

<file path=ppt/slides/_rels/slide60.xml.rels><?xml version="1.0" encoding="UTF-8" standalone="yes"?>
<Relationships xmlns="http://schemas.openxmlformats.org/package/2006/relationships"><Relationship Id="rId8" Type="http://schemas.openxmlformats.org/officeDocument/2006/relationships/image" Target="../media/image485.wmf"/><Relationship Id="rId13" Type="http://schemas.openxmlformats.org/officeDocument/2006/relationships/oleObject" Target="../embeddings/oleObject479.bin"/><Relationship Id="rId18" Type="http://schemas.openxmlformats.org/officeDocument/2006/relationships/image" Target="../media/image490.wmf"/><Relationship Id="rId3" Type="http://schemas.openxmlformats.org/officeDocument/2006/relationships/oleObject" Target="../embeddings/oleObject474.bin"/><Relationship Id="rId21" Type="http://schemas.openxmlformats.org/officeDocument/2006/relationships/oleObject" Target="../embeddings/oleObject483.bin"/><Relationship Id="rId7" Type="http://schemas.openxmlformats.org/officeDocument/2006/relationships/oleObject" Target="../embeddings/oleObject476.bin"/><Relationship Id="rId12" Type="http://schemas.openxmlformats.org/officeDocument/2006/relationships/image" Target="../media/image487.wmf"/><Relationship Id="rId17" Type="http://schemas.openxmlformats.org/officeDocument/2006/relationships/oleObject" Target="../embeddings/oleObject481.bin"/><Relationship Id="rId2" Type="http://schemas.openxmlformats.org/officeDocument/2006/relationships/slideLayout" Target="../slideLayouts/slideLayout2.xml"/><Relationship Id="rId16" Type="http://schemas.openxmlformats.org/officeDocument/2006/relationships/image" Target="../media/image489.wmf"/><Relationship Id="rId20" Type="http://schemas.openxmlformats.org/officeDocument/2006/relationships/image" Target="../media/image491.wmf"/><Relationship Id="rId1" Type="http://schemas.openxmlformats.org/officeDocument/2006/relationships/vmlDrawing" Target="../drawings/vmlDrawing51.vml"/><Relationship Id="rId6" Type="http://schemas.openxmlformats.org/officeDocument/2006/relationships/image" Target="../media/image484.wmf"/><Relationship Id="rId11" Type="http://schemas.openxmlformats.org/officeDocument/2006/relationships/oleObject" Target="../embeddings/oleObject478.bin"/><Relationship Id="rId24" Type="http://schemas.openxmlformats.org/officeDocument/2006/relationships/image" Target="../media/image493.wmf"/><Relationship Id="rId5" Type="http://schemas.openxmlformats.org/officeDocument/2006/relationships/oleObject" Target="../embeddings/oleObject475.bin"/><Relationship Id="rId15" Type="http://schemas.openxmlformats.org/officeDocument/2006/relationships/oleObject" Target="../embeddings/oleObject480.bin"/><Relationship Id="rId23" Type="http://schemas.openxmlformats.org/officeDocument/2006/relationships/oleObject" Target="../embeddings/oleObject484.bin"/><Relationship Id="rId10" Type="http://schemas.openxmlformats.org/officeDocument/2006/relationships/image" Target="../media/image486.wmf"/><Relationship Id="rId19" Type="http://schemas.openxmlformats.org/officeDocument/2006/relationships/oleObject" Target="../embeddings/oleObject482.bin"/><Relationship Id="rId4" Type="http://schemas.openxmlformats.org/officeDocument/2006/relationships/image" Target="../media/image483.wmf"/><Relationship Id="rId9" Type="http://schemas.openxmlformats.org/officeDocument/2006/relationships/oleObject" Target="../embeddings/oleObject477.bin"/><Relationship Id="rId14" Type="http://schemas.openxmlformats.org/officeDocument/2006/relationships/image" Target="../media/image488.wmf"/><Relationship Id="rId22" Type="http://schemas.openxmlformats.org/officeDocument/2006/relationships/image" Target="../media/image492.wmf"/></Relationships>
</file>

<file path=ppt/slides/_rels/slide61.xml.rels><?xml version="1.0" encoding="UTF-8" standalone="yes"?>
<Relationships xmlns="http://schemas.openxmlformats.org/package/2006/relationships"><Relationship Id="rId8" Type="http://schemas.openxmlformats.org/officeDocument/2006/relationships/image" Target="../media/image496.wmf"/><Relationship Id="rId13" Type="http://schemas.openxmlformats.org/officeDocument/2006/relationships/oleObject" Target="../embeddings/oleObject490.bin"/><Relationship Id="rId18" Type="http://schemas.openxmlformats.org/officeDocument/2006/relationships/image" Target="../media/image473.wmf"/><Relationship Id="rId3" Type="http://schemas.openxmlformats.org/officeDocument/2006/relationships/oleObject" Target="../embeddings/oleObject485.bin"/><Relationship Id="rId7" Type="http://schemas.openxmlformats.org/officeDocument/2006/relationships/oleObject" Target="../embeddings/oleObject487.bin"/><Relationship Id="rId12" Type="http://schemas.openxmlformats.org/officeDocument/2006/relationships/image" Target="../media/image498.wmf"/><Relationship Id="rId17" Type="http://schemas.openxmlformats.org/officeDocument/2006/relationships/oleObject" Target="../embeddings/oleObject492.bin"/><Relationship Id="rId2" Type="http://schemas.openxmlformats.org/officeDocument/2006/relationships/slideLayout" Target="../slideLayouts/slideLayout2.xml"/><Relationship Id="rId16" Type="http://schemas.openxmlformats.org/officeDocument/2006/relationships/image" Target="../media/image472.wmf"/><Relationship Id="rId1" Type="http://schemas.openxmlformats.org/officeDocument/2006/relationships/vmlDrawing" Target="../drawings/vmlDrawing52.vml"/><Relationship Id="rId6" Type="http://schemas.openxmlformats.org/officeDocument/2006/relationships/image" Target="../media/image495.wmf"/><Relationship Id="rId11" Type="http://schemas.openxmlformats.org/officeDocument/2006/relationships/oleObject" Target="../embeddings/oleObject489.bin"/><Relationship Id="rId5" Type="http://schemas.openxmlformats.org/officeDocument/2006/relationships/oleObject" Target="../embeddings/oleObject486.bin"/><Relationship Id="rId15" Type="http://schemas.openxmlformats.org/officeDocument/2006/relationships/oleObject" Target="../embeddings/oleObject491.bin"/><Relationship Id="rId10" Type="http://schemas.openxmlformats.org/officeDocument/2006/relationships/image" Target="../media/image497.wmf"/><Relationship Id="rId4" Type="http://schemas.openxmlformats.org/officeDocument/2006/relationships/image" Target="../media/image494.wmf"/><Relationship Id="rId9" Type="http://schemas.openxmlformats.org/officeDocument/2006/relationships/oleObject" Target="../embeddings/oleObject488.bin"/><Relationship Id="rId14" Type="http://schemas.openxmlformats.org/officeDocument/2006/relationships/image" Target="../media/image471.wmf"/></Relationships>
</file>

<file path=ppt/slides/_rels/slide7.xml.rels><?xml version="1.0" encoding="UTF-8" standalone="yes"?>
<Relationships xmlns="http://schemas.openxmlformats.org/package/2006/relationships"><Relationship Id="rId13" Type="http://schemas.openxmlformats.org/officeDocument/2006/relationships/oleObject" Target="../embeddings/oleObject23.bin"/><Relationship Id="rId18" Type="http://schemas.openxmlformats.org/officeDocument/2006/relationships/image" Target="../media/image26.wmf"/><Relationship Id="rId26" Type="http://schemas.openxmlformats.org/officeDocument/2006/relationships/image" Target="../media/image30.wmf"/><Relationship Id="rId3" Type="http://schemas.openxmlformats.org/officeDocument/2006/relationships/oleObject" Target="../embeddings/oleObject18.bin"/><Relationship Id="rId21" Type="http://schemas.openxmlformats.org/officeDocument/2006/relationships/oleObject" Target="../embeddings/oleObject27.bin"/><Relationship Id="rId34" Type="http://schemas.openxmlformats.org/officeDocument/2006/relationships/image" Target="../media/image34.wmf"/><Relationship Id="rId7" Type="http://schemas.openxmlformats.org/officeDocument/2006/relationships/oleObject" Target="../embeddings/oleObject20.bin"/><Relationship Id="rId12" Type="http://schemas.openxmlformats.org/officeDocument/2006/relationships/image" Target="../media/image23.wmf"/><Relationship Id="rId17" Type="http://schemas.openxmlformats.org/officeDocument/2006/relationships/oleObject" Target="../embeddings/oleObject25.bin"/><Relationship Id="rId25" Type="http://schemas.openxmlformats.org/officeDocument/2006/relationships/oleObject" Target="../embeddings/oleObject29.bin"/><Relationship Id="rId33"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image" Target="../media/image25.wmf"/><Relationship Id="rId20" Type="http://schemas.openxmlformats.org/officeDocument/2006/relationships/image" Target="../media/image27.wmf"/><Relationship Id="rId29" Type="http://schemas.openxmlformats.org/officeDocument/2006/relationships/oleObject" Target="../embeddings/oleObject31.bin"/><Relationship Id="rId1" Type="http://schemas.openxmlformats.org/officeDocument/2006/relationships/vmlDrawing" Target="../drawings/vmlDrawing4.vml"/><Relationship Id="rId6" Type="http://schemas.openxmlformats.org/officeDocument/2006/relationships/image" Target="../media/image20.wmf"/><Relationship Id="rId11" Type="http://schemas.openxmlformats.org/officeDocument/2006/relationships/oleObject" Target="../embeddings/oleObject22.bin"/><Relationship Id="rId24" Type="http://schemas.openxmlformats.org/officeDocument/2006/relationships/image" Target="../media/image29.wmf"/><Relationship Id="rId32" Type="http://schemas.openxmlformats.org/officeDocument/2006/relationships/image" Target="../media/image33.wmf"/><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28" Type="http://schemas.openxmlformats.org/officeDocument/2006/relationships/image" Target="../media/image31.wmf"/><Relationship Id="rId36" Type="http://schemas.openxmlformats.org/officeDocument/2006/relationships/image" Target="../media/image35.wmf"/><Relationship Id="rId10" Type="http://schemas.openxmlformats.org/officeDocument/2006/relationships/image" Target="../media/image22.wmf"/><Relationship Id="rId19" Type="http://schemas.openxmlformats.org/officeDocument/2006/relationships/oleObject" Target="../embeddings/oleObject26.bin"/><Relationship Id="rId31" Type="http://schemas.openxmlformats.org/officeDocument/2006/relationships/oleObject" Target="../embeddings/oleObject32.bin"/><Relationship Id="rId4" Type="http://schemas.openxmlformats.org/officeDocument/2006/relationships/image" Target="../media/image19.wmf"/><Relationship Id="rId9" Type="http://schemas.openxmlformats.org/officeDocument/2006/relationships/oleObject" Target="../embeddings/oleObject21.bin"/><Relationship Id="rId14" Type="http://schemas.openxmlformats.org/officeDocument/2006/relationships/image" Target="../media/image24.wmf"/><Relationship Id="rId22" Type="http://schemas.openxmlformats.org/officeDocument/2006/relationships/image" Target="../media/image28.wmf"/><Relationship Id="rId27" Type="http://schemas.openxmlformats.org/officeDocument/2006/relationships/oleObject" Target="../embeddings/oleObject30.bin"/><Relationship Id="rId30" Type="http://schemas.openxmlformats.org/officeDocument/2006/relationships/image" Target="../media/image32.wmf"/><Relationship Id="rId35" Type="http://schemas.openxmlformats.org/officeDocument/2006/relationships/oleObject" Target="../embeddings/oleObject34.bin"/><Relationship Id="rId8" Type="http://schemas.openxmlformats.org/officeDocument/2006/relationships/image" Target="../media/image21.wmf"/></Relationships>
</file>

<file path=ppt/slides/_rels/slide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7.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8.bin"/></Relationships>
</file>

<file path=ppt/slides/_rels/slide9.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5.bin"/><Relationship Id="rId18" Type="http://schemas.openxmlformats.org/officeDocument/2006/relationships/image" Target="../media/image48.wmf"/><Relationship Id="rId26" Type="http://schemas.openxmlformats.org/officeDocument/2006/relationships/image" Target="../media/image52.wmf"/><Relationship Id="rId3" Type="http://schemas.openxmlformats.org/officeDocument/2006/relationships/oleObject" Target="../embeddings/oleObject40.bin"/><Relationship Id="rId21" Type="http://schemas.openxmlformats.org/officeDocument/2006/relationships/oleObject" Target="../embeddings/oleObject49.bin"/><Relationship Id="rId7" Type="http://schemas.openxmlformats.org/officeDocument/2006/relationships/oleObject" Target="../embeddings/oleObject42.bin"/><Relationship Id="rId12" Type="http://schemas.openxmlformats.org/officeDocument/2006/relationships/image" Target="../media/image45.wmf"/><Relationship Id="rId17" Type="http://schemas.openxmlformats.org/officeDocument/2006/relationships/oleObject" Target="../embeddings/oleObject47.bin"/><Relationship Id="rId25"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image" Target="../media/image47.wmf"/><Relationship Id="rId20" Type="http://schemas.openxmlformats.org/officeDocument/2006/relationships/image" Target="../media/image49.wmf"/><Relationship Id="rId29" Type="http://schemas.openxmlformats.org/officeDocument/2006/relationships/oleObject" Target="../embeddings/oleObject53.bin"/><Relationship Id="rId1" Type="http://schemas.openxmlformats.org/officeDocument/2006/relationships/vmlDrawing" Target="../drawings/vmlDrawing6.vml"/><Relationship Id="rId6" Type="http://schemas.openxmlformats.org/officeDocument/2006/relationships/image" Target="../media/image42.wmf"/><Relationship Id="rId11" Type="http://schemas.openxmlformats.org/officeDocument/2006/relationships/oleObject" Target="../embeddings/oleObject44.bin"/><Relationship Id="rId24" Type="http://schemas.openxmlformats.org/officeDocument/2006/relationships/image" Target="../media/image51.wmf"/><Relationship Id="rId32" Type="http://schemas.openxmlformats.org/officeDocument/2006/relationships/image" Target="../media/image55.wmf"/><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28" Type="http://schemas.openxmlformats.org/officeDocument/2006/relationships/image" Target="../media/image53.wmf"/><Relationship Id="rId10" Type="http://schemas.openxmlformats.org/officeDocument/2006/relationships/image" Target="../media/image44.wmf"/><Relationship Id="rId19" Type="http://schemas.openxmlformats.org/officeDocument/2006/relationships/oleObject" Target="../embeddings/oleObject48.bin"/><Relationship Id="rId31" Type="http://schemas.openxmlformats.org/officeDocument/2006/relationships/oleObject" Target="../embeddings/oleObject54.bin"/><Relationship Id="rId4" Type="http://schemas.openxmlformats.org/officeDocument/2006/relationships/image" Target="../media/image41.wmf"/><Relationship Id="rId9" Type="http://schemas.openxmlformats.org/officeDocument/2006/relationships/oleObject" Target="../embeddings/oleObject43.bin"/><Relationship Id="rId14" Type="http://schemas.openxmlformats.org/officeDocument/2006/relationships/image" Target="../media/image46.wmf"/><Relationship Id="rId22" Type="http://schemas.openxmlformats.org/officeDocument/2006/relationships/image" Target="../media/image50.wmf"/><Relationship Id="rId27" Type="http://schemas.openxmlformats.org/officeDocument/2006/relationships/oleObject" Target="../embeddings/oleObject52.bin"/><Relationship Id="rId30" Type="http://schemas.openxmlformats.org/officeDocument/2006/relationships/image" Target="../media/image5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4.png"/>
          <p:cNvPicPr>
            <a:picLocks noChangeAspect="1"/>
          </p:cNvPicPr>
          <p:nvPr/>
        </p:nvPicPr>
        <p:blipFill>
          <a:blip r:embed="rId2" cstate="print"/>
          <a:stretch>
            <a:fillRect/>
          </a:stretch>
        </p:blipFill>
        <p:spPr>
          <a:xfrm>
            <a:off x="251520" y="-963488"/>
            <a:ext cx="9143999" cy="6858000"/>
          </a:xfrm>
          <a:prstGeom prst="rect">
            <a:avLst/>
          </a:prstGeom>
        </p:spPr>
      </p:pic>
      <p:sp>
        <p:nvSpPr>
          <p:cNvPr id="5" name="圆角矩形 4">
            <a:hlinkClick r:id="rId3" action="ppaction://hlinkpres?slideindex=5&amp;slidetitle=幻灯片 5"/>
          </p:cNvPr>
          <p:cNvSpPr/>
          <p:nvPr/>
        </p:nvSpPr>
        <p:spPr>
          <a:xfrm>
            <a:off x="7884368"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返回</a:t>
            </a:r>
            <a:endPar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矩形 7"/>
          <p:cNvSpPr/>
          <p:nvPr/>
        </p:nvSpPr>
        <p:spPr>
          <a:xfrm>
            <a:off x="11798" y="1146"/>
            <a:ext cx="9144000" cy="1200329"/>
          </a:xfrm>
          <a:prstGeom prst="rect">
            <a:avLst/>
          </a:prstGeom>
          <a:solidFill>
            <a:srgbClr val="FFFF00"/>
          </a:solidFill>
        </p:spPr>
        <p:txBody>
          <a:bodyPr wrap="square" lIns="91440" tIns="45720" rIns="91440" bIns="45720">
            <a:spAutoFit/>
            <a:scene3d>
              <a:camera prst="orthographicFront"/>
              <a:lightRig rig="threePt" dir="t"/>
            </a:scene3d>
            <a:sp3d extrusionH="57150">
              <a:bevelT w="38100" h="38100"/>
            </a:sp3d>
          </a:bodyPr>
          <a:lstStyle/>
          <a:p>
            <a:pPr algn="ctr"/>
            <a:r>
              <a:rPr kumimoji="1" lang="zh-CN" altLang="en-US" sz="7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_GB2312" pitchFamily="49" charset="-122"/>
                <a:ea typeface="楷体_GB2312" pitchFamily="49" charset="-122"/>
              </a:rPr>
              <a:t>第</a:t>
            </a:r>
            <a:r>
              <a:rPr kumimoji="1" lang="en-US" altLang="zh-CN" sz="7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_GB2312" pitchFamily="49" charset="-122"/>
                <a:ea typeface="楷体_GB2312" pitchFamily="49" charset="-122"/>
              </a:rPr>
              <a:t>1</a:t>
            </a:r>
            <a:r>
              <a:rPr kumimoji="1" lang="zh-CN" altLang="en-US" sz="7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_GB2312" pitchFamily="49" charset="-122"/>
                <a:ea typeface="楷体_GB2312" pitchFamily="49" charset="-122"/>
              </a:rPr>
              <a:t>章 函数与极限</a:t>
            </a:r>
            <a:endParaRPr lang="zh-CN" altLang="en-US" sz="7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9" name="图示 8"/>
          <p:cNvGraphicFramePr/>
          <p:nvPr>
            <p:extLst>
              <p:ext uri="{D42A27DB-BD31-4B8C-83A1-F6EECF244321}">
                <p14:modId xmlns:p14="http://schemas.microsoft.com/office/powerpoint/2010/main" val="3551246912"/>
              </p:ext>
            </p:extLst>
          </p:nvPr>
        </p:nvGraphicFramePr>
        <p:xfrm>
          <a:off x="899592" y="1205439"/>
          <a:ext cx="7440488" cy="50318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a:spLocks noChangeArrowheads="1"/>
          </p:cNvSpPr>
          <p:nvPr/>
        </p:nvSpPr>
        <p:spPr bwMode="auto">
          <a:xfrm>
            <a:off x="251079" y="5531876"/>
            <a:ext cx="6481161" cy="523220"/>
          </a:xfrm>
          <a:prstGeom prst="rect">
            <a:avLst/>
          </a:prstGeom>
          <a:solidFill>
            <a:srgbClr val="92D05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solidFill>
                  <a:srgbClr val="7030A0"/>
                </a:solidFill>
                <a:latin typeface="黑体" pitchFamily="49" charset="-122"/>
                <a:ea typeface="黑体" pitchFamily="49" charset="-122"/>
                <a:sym typeface="Symbol"/>
              </a:rPr>
              <a:t> 的</a:t>
            </a:r>
            <a:r>
              <a:rPr lang="zh-CN" altLang="en-US" sz="2800" b="1" dirty="0" smtClean="0">
                <a:solidFill>
                  <a:srgbClr val="7030A0"/>
                </a:solidFill>
                <a:latin typeface="黑体" pitchFamily="49" charset="-122"/>
                <a:ea typeface="黑体" pitchFamily="49" charset="-122"/>
              </a:rPr>
              <a:t>邻域</a:t>
            </a:r>
            <a:r>
              <a:rPr lang="zh-CN" altLang="en-US" sz="2800" b="1" dirty="0">
                <a:latin typeface="+mn-ea"/>
                <a:ea typeface="+mn-ea"/>
              </a:rPr>
              <a:t>为集合</a:t>
            </a:r>
            <a:r>
              <a:rPr lang="en-US" altLang="zh-CN" sz="2800" b="1" dirty="0" smtClean="0">
                <a:latin typeface="黑体" pitchFamily="49" charset="-122"/>
                <a:ea typeface="黑体" pitchFamily="49" charset="-122"/>
              </a:rPr>
              <a:t>:  </a:t>
            </a:r>
            <a:endParaRPr lang="zh-CN" altLang="en-US" sz="2800" b="1" dirty="0">
              <a:latin typeface="黑体" pitchFamily="49" charset="-122"/>
              <a:ea typeface="黑体" pitchFamily="49" charset="-122"/>
            </a:endParaRPr>
          </a:p>
        </p:txBody>
      </p:sp>
      <p:sp>
        <p:nvSpPr>
          <p:cNvPr id="23" name="TextBox 22"/>
          <p:cNvSpPr txBox="1">
            <a:spLocks noChangeArrowheads="1"/>
          </p:cNvSpPr>
          <p:nvPr/>
        </p:nvSpPr>
        <p:spPr bwMode="auto">
          <a:xfrm>
            <a:off x="231390" y="4653136"/>
            <a:ext cx="6500850" cy="523220"/>
          </a:xfrm>
          <a:prstGeom prst="rect">
            <a:avLst/>
          </a:prstGeom>
          <a:solidFill>
            <a:srgbClr val="92D05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dirty="0" smtClean="0">
                <a:solidFill>
                  <a:srgbClr val="7030A0"/>
                </a:solidFill>
                <a:latin typeface="黑体" pitchFamily="49" charset="-122"/>
                <a:ea typeface="黑体" pitchFamily="49" charset="-122"/>
              </a:rPr>
              <a:t>+</a:t>
            </a:r>
            <a:r>
              <a:rPr lang="en-US" altLang="zh-CN" sz="2800" b="1" dirty="0" smtClean="0">
                <a:solidFill>
                  <a:srgbClr val="7030A0"/>
                </a:solidFill>
                <a:latin typeface="黑体" pitchFamily="49" charset="-122"/>
                <a:ea typeface="黑体" pitchFamily="49" charset="-122"/>
                <a:sym typeface="Symbol"/>
              </a:rPr>
              <a:t></a:t>
            </a:r>
            <a:r>
              <a:rPr lang="zh-CN" altLang="en-US" sz="2800" b="1" dirty="0" smtClean="0">
                <a:solidFill>
                  <a:srgbClr val="7030A0"/>
                </a:solidFill>
                <a:latin typeface="黑体" pitchFamily="49" charset="-122"/>
                <a:ea typeface="黑体" pitchFamily="49" charset="-122"/>
              </a:rPr>
              <a:t> 的邻域</a:t>
            </a:r>
            <a:r>
              <a:rPr lang="zh-CN" altLang="en-US" sz="2800" b="1" dirty="0">
                <a:latin typeface="+mn-ea"/>
                <a:ea typeface="+mn-ea"/>
              </a:rPr>
              <a:t>为集合</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                                   </a:t>
            </a:r>
            <a:r>
              <a:rPr lang="zh-CN" altLang="en-US" sz="2800" b="1" dirty="0" smtClean="0">
                <a:latin typeface="黑体" pitchFamily="49" charset="-122"/>
                <a:ea typeface="黑体" pitchFamily="49" charset="-122"/>
              </a:rPr>
              <a:t> </a:t>
            </a:r>
            <a:endParaRPr lang="en-US" altLang="zh-CN" sz="2800" b="1" dirty="0">
              <a:latin typeface="黑体" pitchFamily="49" charset="-122"/>
              <a:ea typeface="黑体" pitchFamily="49" charset="-122"/>
            </a:endParaRPr>
          </a:p>
        </p:txBody>
      </p:sp>
      <p:sp>
        <p:nvSpPr>
          <p:cNvPr id="2" name="TextBox 1"/>
          <p:cNvSpPr txBox="1">
            <a:spLocks noChangeArrowheads="1"/>
          </p:cNvSpPr>
          <p:nvPr/>
        </p:nvSpPr>
        <p:spPr bwMode="auto">
          <a:xfrm>
            <a:off x="1139161" y="953542"/>
            <a:ext cx="7940935" cy="523220"/>
          </a:xfrm>
          <a:prstGeom prst="rect">
            <a:avLst/>
          </a:prstGeom>
          <a:solidFill>
            <a:srgbClr val="00B0F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solidFill>
                  <a:srgbClr val="7030A0"/>
                </a:solidFill>
                <a:latin typeface="Times New Roman" pitchFamily="18" charset="0"/>
                <a:ea typeface="+mn-ea"/>
                <a:cs typeface="Times New Roman" pitchFamily="18" charset="0"/>
              </a:rPr>
              <a:t>无穷大</a:t>
            </a:r>
            <a:r>
              <a:rPr lang="zh-CN" altLang="en-US" sz="2800" b="1" dirty="0" smtClean="0">
                <a:solidFill>
                  <a:srgbClr val="7030A0"/>
                </a:solidFill>
                <a:latin typeface="Times New Roman" pitchFamily="18" charset="0"/>
                <a:ea typeface="+mn-ea"/>
                <a:cs typeface="Times New Roman" pitchFamily="18" charset="0"/>
                <a:sym typeface="Symbol"/>
              </a:rPr>
              <a:t></a:t>
            </a:r>
            <a:r>
              <a:rPr lang="zh-CN" altLang="en-US" sz="2800" b="1" dirty="0" smtClean="0">
                <a:latin typeface="Times New Roman" pitchFamily="18" charset="0"/>
                <a:ea typeface="+mn-ea"/>
                <a:cs typeface="Times New Roman" pitchFamily="18" charset="0"/>
              </a:rPr>
              <a:t> 不是</a:t>
            </a:r>
            <a:r>
              <a:rPr lang="zh-CN" altLang="en-US" sz="2800" b="1" dirty="0">
                <a:latin typeface="Times New Roman" pitchFamily="18" charset="0"/>
                <a:ea typeface="+mn-ea"/>
                <a:cs typeface="Times New Roman" pitchFamily="18" charset="0"/>
              </a:rPr>
              <a:t>数轴上的一个点，但可以想象</a:t>
            </a:r>
            <a:r>
              <a:rPr lang="zh-CN" altLang="en-US" sz="2800" b="1" dirty="0" smtClean="0">
                <a:latin typeface="Times New Roman" pitchFamily="18" charset="0"/>
                <a:ea typeface="+mn-ea"/>
                <a:cs typeface="Times New Roman" pitchFamily="18" charset="0"/>
              </a:rPr>
              <a:t>为</a:t>
            </a:r>
            <a:endParaRPr lang="en-US" altLang="zh-CN" sz="2800" b="1" dirty="0">
              <a:latin typeface="Times New Roman" pitchFamily="18" charset="0"/>
              <a:ea typeface="+mn-ea"/>
              <a:cs typeface="Times New Roman" pitchFamily="18" charset="0"/>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黑体" pitchFamily="49" charset="-122"/>
              <a:ea typeface="黑体" pitchFamily="49" charset="-122"/>
            </a:endParaRPr>
          </a:p>
        </p:txBody>
      </p:sp>
      <p:sp>
        <p:nvSpPr>
          <p:cNvPr id="4" name="TextBox 3"/>
          <p:cNvSpPr txBox="1">
            <a:spLocks noChangeArrowheads="1"/>
          </p:cNvSpPr>
          <p:nvPr/>
        </p:nvSpPr>
        <p:spPr bwMode="auto">
          <a:xfrm>
            <a:off x="1139161" y="2491294"/>
            <a:ext cx="8047364" cy="523875"/>
          </a:xfrm>
          <a:prstGeom prst="rect">
            <a:avLst/>
          </a:prstGeom>
          <a:solidFill>
            <a:srgbClr val="00B05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对于</a:t>
            </a:r>
            <a:r>
              <a:rPr lang="zh-CN" altLang="en-US" sz="2800" b="1" dirty="0">
                <a:latin typeface="Times New Roman" pitchFamily="18" charset="0"/>
                <a:ea typeface="+mn-ea"/>
                <a:cs typeface="Times New Roman" pitchFamily="18" charset="0"/>
              </a:rPr>
              <a:t>一个充分大的</a:t>
            </a:r>
            <a:r>
              <a:rPr lang="zh-CN" altLang="en-US" sz="2800" b="1" dirty="0" smtClean="0">
                <a:latin typeface="Times New Roman" pitchFamily="18" charset="0"/>
                <a:ea typeface="+mn-ea"/>
                <a:cs typeface="Times New Roman" pitchFamily="18" charset="0"/>
              </a:rPr>
              <a:t>正数    ，</a:t>
            </a:r>
            <a:r>
              <a:rPr lang="zh-CN" altLang="en-US" sz="2800" b="1" dirty="0">
                <a:latin typeface="Times New Roman" pitchFamily="18" charset="0"/>
                <a:ea typeface="+mn-ea"/>
                <a:cs typeface="Times New Roman" pitchFamily="18" charset="0"/>
              </a:rPr>
              <a:t>数集</a:t>
            </a:r>
          </a:p>
        </p:txBody>
      </p:sp>
      <p:sp>
        <p:nvSpPr>
          <p:cNvPr id="5"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黑体" pitchFamily="49" charset="-122"/>
              <a:ea typeface="黑体"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725031811"/>
              </p:ext>
            </p:extLst>
          </p:nvPr>
        </p:nvGraphicFramePr>
        <p:xfrm>
          <a:off x="4813593" y="2610356"/>
          <a:ext cx="349250" cy="285750"/>
        </p:xfrm>
        <a:graphic>
          <a:graphicData uri="http://schemas.openxmlformats.org/presentationml/2006/ole">
            <mc:AlternateContent xmlns:mc="http://schemas.openxmlformats.org/markup-compatibility/2006">
              <mc:Choice xmlns:v="urn:schemas-microsoft-com:vml" Requires="v">
                <p:oleObj spid="_x0000_s7902" name="Equation" r:id="rId3" imgW="342751" imgH="291973" progId="Equation.DSMT4">
                  <p:embed/>
                </p:oleObj>
              </mc:Choice>
              <mc:Fallback>
                <p:oleObj name="Equation" r:id="rId3" imgW="342751" imgH="291973" progId="Equation.DSMT4">
                  <p:embed/>
                  <p:pic>
                    <p:nvPicPr>
                      <p:cNvPr id="0" name="Picture 5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593" y="2610356"/>
                        <a:ext cx="3492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黑体" pitchFamily="49" charset="-122"/>
              <a:ea typeface="黑体"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293556148"/>
              </p:ext>
            </p:extLst>
          </p:nvPr>
        </p:nvGraphicFramePr>
        <p:xfrm>
          <a:off x="6247996" y="2491800"/>
          <a:ext cx="2832100" cy="609600"/>
        </p:xfrm>
        <a:graphic>
          <a:graphicData uri="http://schemas.openxmlformats.org/presentationml/2006/ole">
            <mc:AlternateContent xmlns:mc="http://schemas.openxmlformats.org/markup-compatibility/2006">
              <mc:Choice xmlns:v="urn:schemas-microsoft-com:vml" Requires="v">
                <p:oleObj spid="_x0000_s7903" name="Equation" r:id="rId5" imgW="2832100" imgH="609600" progId="Equation.DSMT4">
                  <p:embed/>
                </p:oleObj>
              </mc:Choice>
              <mc:Fallback>
                <p:oleObj name="Equation" r:id="rId5" imgW="2832100" imgH="609600" progId="Equation.DSMT4">
                  <p:embed/>
                  <p:pic>
                    <p:nvPicPr>
                      <p:cNvPr id="0" name="Picture 5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7996" y="2491800"/>
                        <a:ext cx="28321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a:spLocks noChangeArrowheads="1"/>
          </p:cNvSpPr>
          <p:nvPr/>
        </p:nvSpPr>
        <p:spPr bwMode="auto">
          <a:xfrm>
            <a:off x="231390" y="3260825"/>
            <a:ext cx="8993525" cy="523220"/>
          </a:xfrm>
          <a:prstGeom prst="rect">
            <a:avLst/>
          </a:prstGeom>
          <a:solidFill>
            <a:srgbClr val="00B05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是</a:t>
            </a:r>
            <a:r>
              <a:rPr lang="zh-CN" altLang="en-US" sz="2800" b="1" dirty="0" smtClean="0">
                <a:latin typeface="Times New Roman" pitchFamily="18" charset="0"/>
                <a:ea typeface="+mn-ea"/>
                <a:cs typeface="Times New Roman" pitchFamily="18" charset="0"/>
                <a:sym typeface="Symbol"/>
              </a:rPr>
              <a:t></a:t>
            </a:r>
            <a:r>
              <a:rPr lang="zh-CN" altLang="en-US" sz="2800" b="1" dirty="0" smtClean="0">
                <a:latin typeface="Times New Roman" pitchFamily="18" charset="0"/>
                <a:ea typeface="+mn-ea"/>
                <a:cs typeface="Times New Roman" pitchFamily="18" charset="0"/>
              </a:rPr>
              <a:t>的</a:t>
            </a:r>
            <a:r>
              <a:rPr lang="zh-CN" altLang="en-US" sz="2800" b="1" dirty="0">
                <a:latin typeface="Times New Roman" pitchFamily="18" charset="0"/>
                <a:ea typeface="+mn-ea"/>
                <a:cs typeface="Times New Roman" pitchFamily="18" charset="0"/>
              </a:rPr>
              <a:t>一个</a:t>
            </a:r>
            <a:r>
              <a:rPr lang="zh-CN" altLang="en-US" sz="2800" b="1" dirty="0">
                <a:solidFill>
                  <a:srgbClr val="7030A0"/>
                </a:solidFill>
                <a:latin typeface="黑体" pitchFamily="49" charset="-122"/>
                <a:ea typeface="黑体" pitchFamily="49" charset="-122"/>
                <a:cs typeface="Times New Roman" pitchFamily="18" charset="0"/>
              </a:rPr>
              <a:t>邻域</a:t>
            </a:r>
            <a:r>
              <a:rPr lang="zh-CN" altLang="en-US" sz="2800" b="1" dirty="0" smtClean="0">
                <a:latin typeface="Times New Roman" pitchFamily="18" charset="0"/>
                <a:ea typeface="+mn-ea"/>
                <a:cs typeface="Times New Roman" pitchFamily="18" charset="0"/>
              </a:rPr>
              <a:t>，</a:t>
            </a:r>
            <a:r>
              <a:rPr lang="en-US" altLang="zh-CN" sz="2800" b="1" i="1" dirty="0" smtClean="0">
                <a:latin typeface="Times New Roman" pitchFamily="18" charset="0"/>
                <a:ea typeface="+mn-ea"/>
                <a:cs typeface="Times New Roman" pitchFamily="18" charset="0"/>
              </a:rPr>
              <a:t>X </a:t>
            </a:r>
            <a:r>
              <a:rPr lang="zh-CN" altLang="en-US" sz="2800" b="1" dirty="0" smtClean="0">
                <a:latin typeface="Times New Roman" pitchFamily="18" charset="0"/>
                <a:ea typeface="+mn-ea"/>
                <a:cs typeface="Times New Roman" pitchFamily="18" charset="0"/>
              </a:rPr>
              <a:t>越</a:t>
            </a:r>
            <a:r>
              <a:rPr lang="zh-CN" altLang="en-US" sz="2800" b="1" dirty="0">
                <a:latin typeface="Times New Roman" pitchFamily="18" charset="0"/>
                <a:ea typeface="+mn-ea"/>
                <a:cs typeface="Times New Roman" pitchFamily="18" charset="0"/>
              </a:rPr>
              <a:t>大，邻域中的点</a:t>
            </a:r>
            <a:r>
              <a:rPr lang="zh-CN" altLang="en-US" sz="2800" b="1" dirty="0" smtClean="0">
                <a:latin typeface="Times New Roman" pitchFamily="18" charset="0"/>
                <a:ea typeface="+mn-ea"/>
                <a:cs typeface="Times New Roman" pitchFamily="18" charset="0"/>
              </a:rPr>
              <a:t>与</a:t>
            </a:r>
            <a:r>
              <a:rPr lang="zh-CN" altLang="en-US" sz="2800" b="1" dirty="0">
                <a:latin typeface="Times New Roman" pitchFamily="18" charset="0"/>
                <a:ea typeface="+mn-ea"/>
                <a:cs typeface="Times New Roman" pitchFamily="18" charset="0"/>
                <a:sym typeface="Symbol"/>
              </a:rPr>
              <a:t>“越靠近”</a:t>
            </a:r>
            <a:r>
              <a:rPr lang="zh-CN" altLang="en-US" sz="2800" b="1" dirty="0" smtClean="0">
                <a:latin typeface="Times New Roman" pitchFamily="18" charset="0"/>
                <a:ea typeface="+mn-ea"/>
                <a:cs typeface="Times New Roman" pitchFamily="18" charset="0"/>
                <a:sym typeface="Symbol"/>
              </a:rPr>
              <a:t>．</a:t>
            </a:r>
            <a:r>
              <a:rPr lang="zh-CN" altLang="en-US" sz="2800" b="1" dirty="0" smtClean="0">
                <a:latin typeface="Times New Roman" pitchFamily="18" charset="0"/>
                <a:ea typeface="+mn-ea"/>
                <a:cs typeface="Times New Roman" pitchFamily="18" charset="0"/>
              </a:rPr>
              <a:t>     </a:t>
            </a:r>
            <a:endParaRPr lang="en-US" altLang="zh-CN" sz="2800" b="1" dirty="0">
              <a:latin typeface="Times New Roman" pitchFamily="18" charset="0"/>
              <a:ea typeface="+mn-ea"/>
              <a:cs typeface="Times New Roman" pitchFamily="18" charset="0"/>
            </a:endParaRPr>
          </a:p>
        </p:txBody>
      </p:sp>
      <p:sp>
        <p:nvSpPr>
          <p:cNvPr id="12" name="TextBox 11"/>
          <p:cNvSpPr txBox="1">
            <a:spLocks noChangeArrowheads="1"/>
          </p:cNvSpPr>
          <p:nvPr/>
        </p:nvSpPr>
        <p:spPr bwMode="auto">
          <a:xfrm>
            <a:off x="1131596" y="3977612"/>
            <a:ext cx="257630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同样</a:t>
            </a:r>
            <a:r>
              <a:rPr lang="zh-CN" altLang="en-US" sz="2800" b="1" dirty="0">
                <a:latin typeface="Times New Roman" pitchFamily="18" charset="0"/>
                <a:ea typeface="+mn-ea"/>
                <a:cs typeface="Times New Roman" pitchFamily="18" charset="0"/>
              </a:rPr>
              <a:t>地</a:t>
            </a:r>
            <a:r>
              <a:rPr lang="zh-CN" altLang="en-US" sz="2800" b="1" dirty="0" smtClean="0">
                <a:latin typeface="Times New Roman" pitchFamily="18" charset="0"/>
                <a:ea typeface="+mn-ea"/>
                <a:cs typeface="Times New Roman" pitchFamily="18" charset="0"/>
              </a:rPr>
              <a:t>，</a:t>
            </a:r>
            <a:r>
              <a:rPr lang="zh-CN" altLang="en-US" sz="2800" b="1" dirty="0" smtClean="0">
                <a:solidFill>
                  <a:srgbClr val="C00000"/>
                </a:solidFill>
                <a:latin typeface="Times New Roman" pitchFamily="18" charset="0"/>
                <a:ea typeface="+mn-ea"/>
                <a:cs typeface="Times New Roman" pitchFamily="18" charset="0"/>
              </a:rPr>
              <a:t>称</a:t>
            </a:r>
            <a:r>
              <a:rPr lang="zh-CN" altLang="en-US" sz="2800" b="1" dirty="0" smtClean="0">
                <a:solidFill>
                  <a:srgbClr val="7030A0"/>
                </a:solidFill>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                                   </a:t>
            </a:r>
            <a:endParaRPr lang="en-US" altLang="zh-CN" sz="2800" b="1" dirty="0">
              <a:latin typeface="Times New Roman" pitchFamily="18" charset="0"/>
              <a:ea typeface="+mn-ea"/>
              <a:cs typeface="Times New Roman"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971638356"/>
              </p:ext>
            </p:extLst>
          </p:nvPr>
        </p:nvGraphicFramePr>
        <p:xfrm>
          <a:off x="3409807" y="4653136"/>
          <a:ext cx="3022600" cy="533400"/>
        </p:xfrm>
        <a:graphic>
          <a:graphicData uri="http://schemas.openxmlformats.org/presentationml/2006/ole">
            <mc:AlternateContent xmlns:mc="http://schemas.openxmlformats.org/markup-compatibility/2006">
              <mc:Choice xmlns:v="urn:schemas-microsoft-com:vml" Requires="v">
                <p:oleObj spid="_x0000_s7904" name="Equation" r:id="rId7" imgW="3022560" imgH="533160" progId="Equation.DSMT4">
                  <p:embed/>
                </p:oleObj>
              </mc:Choice>
              <mc:Fallback>
                <p:oleObj name="Equation" r:id="rId7" imgW="3022560" imgH="533160" progId="Equation.DSMT4">
                  <p:embed/>
                  <p:pic>
                    <p:nvPicPr>
                      <p:cNvPr id="0" name="Picture 591"/>
                      <p:cNvPicPr>
                        <a:picLocks noChangeAspect="1" noChangeArrowheads="1"/>
                      </p:cNvPicPr>
                      <p:nvPr/>
                    </p:nvPicPr>
                    <p:blipFill>
                      <a:blip r:embed="rId8"/>
                      <a:srcRect/>
                      <a:stretch>
                        <a:fillRect/>
                      </a:stretch>
                    </p:blipFill>
                    <p:spPr bwMode="auto">
                      <a:xfrm>
                        <a:off x="3409807" y="4653136"/>
                        <a:ext cx="3022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860359851"/>
              </p:ext>
            </p:extLst>
          </p:nvPr>
        </p:nvGraphicFramePr>
        <p:xfrm>
          <a:off x="3395712" y="5521696"/>
          <a:ext cx="3213100" cy="533400"/>
        </p:xfrm>
        <a:graphic>
          <a:graphicData uri="http://schemas.openxmlformats.org/presentationml/2006/ole">
            <mc:AlternateContent xmlns:mc="http://schemas.openxmlformats.org/markup-compatibility/2006">
              <mc:Choice xmlns:v="urn:schemas-microsoft-com:vml" Requires="v">
                <p:oleObj spid="_x0000_s7905" name="Equation" r:id="rId9" imgW="3213000" imgH="533160" progId="Equation.DSMT4">
                  <p:embed/>
                </p:oleObj>
              </mc:Choice>
              <mc:Fallback>
                <p:oleObj name="Equation" r:id="rId9" imgW="3213000" imgH="533160" progId="Equation.DSMT4">
                  <p:embed/>
                  <p:pic>
                    <p:nvPicPr>
                      <p:cNvPr id="0" name="Picture 593"/>
                      <p:cNvPicPr>
                        <a:picLocks noChangeAspect="1" noChangeArrowheads="1"/>
                      </p:cNvPicPr>
                      <p:nvPr/>
                    </p:nvPicPr>
                    <p:blipFill>
                      <a:blip r:embed="rId10"/>
                      <a:srcRect/>
                      <a:stretch>
                        <a:fillRect/>
                      </a:stretch>
                    </p:blipFill>
                    <p:spPr bwMode="auto">
                      <a:xfrm>
                        <a:off x="3395712" y="5521696"/>
                        <a:ext cx="32131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242840" y="1722418"/>
            <a:ext cx="5049240" cy="523220"/>
          </a:xfrm>
          <a:prstGeom prst="rect">
            <a:avLst/>
          </a:prstGeom>
          <a:solidFill>
            <a:srgbClr val="00B0F0"/>
          </a:solidFill>
        </p:spPr>
        <p:txBody>
          <a:bodyPr wrap="square" rtlCol="0">
            <a:spAutoFit/>
          </a:bodyPr>
          <a:lstStyle/>
          <a:p>
            <a:pPr>
              <a:spcBef>
                <a:spcPct val="50000"/>
              </a:spcBef>
            </a:pPr>
            <a:r>
              <a:rPr lang="zh-CN" altLang="en-US" sz="2800" b="1" dirty="0">
                <a:latin typeface="Times New Roman" pitchFamily="18" charset="0"/>
                <a:cs typeface="Times New Roman" pitchFamily="18" charset="0"/>
              </a:rPr>
              <a:t>数轴上遥远处一个虚拟的点．</a:t>
            </a:r>
            <a:endParaRPr lang="en-US" altLang="zh-CN" sz="2800" b="1" dirty="0">
              <a:latin typeface="Times New Roman" pitchFamily="18" charset="0"/>
              <a:cs typeface="Times New Roman" pitchFamily="18" charset="0"/>
            </a:endParaRPr>
          </a:p>
        </p:txBody>
      </p:sp>
      <p:sp>
        <p:nvSpPr>
          <p:cNvPr id="10" name="TextBox 9"/>
          <p:cNvSpPr txBox="1"/>
          <p:nvPr/>
        </p:nvSpPr>
        <p:spPr bwMode="auto">
          <a:xfrm>
            <a:off x="474325" y="184666"/>
            <a:ext cx="1266693" cy="523220"/>
          </a:xfrm>
          <a:prstGeom prst="rect">
            <a:avLst/>
          </a:prstGeom>
          <a:solidFill>
            <a:srgbClr val="FFFF00"/>
          </a:solidFill>
          <a:ln>
            <a:noFill/>
          </a:ln>
          <a:extLst/>
        </p:spPr>
        <p:txBody>
          <a:bodyPr wrap="none" rtlCol="0">
            <a:spAutoFit/>
          </a:bodyPr>
          <a:lstStyle/>
          <a:p>
            <a:pPr eaLnBrk="1" hangingPunct="1">
              <a:spcBef>
                <a:spcPct val="50000"/>
              </a:spcBef>
            </a:pPr>
            <a:r>
              <a:rPr lang="zh-CN" altLang="en-US" sz="2800" b="1" dirty="0" smtClean="0">
                <a:latin typeface="Times New Roman" pitchFamily="18" charset="0"/>
                <a:ea typeface="黑体" pitchFamily="49" charset="-122"/>
                <a:cs typeface="Times New Roman" pitchFamily="18" charset="0"/>
              </a:rPr>
              <a:t>经验：</a:t>
            </a:r>
          </a:p>
        </p:txBody>
      </p:sp>
    </p:spTree>
    <p:extLst>
      <p:ext uri="{BB962C8B-B14F-4D97-AF65-F5344CB8AC3E}">
        <p14:creationId xmlns:p14="http://schemas.microsoft.com/office/powerpoint/2010/main" val="336641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 grpId="0" animBg="1"/>
      <p:bldP spid="4" grpId="0" animBg="1"/>
      <p:bldP spid="9" grpId="0" animBg="1"/>
      <p:bldP spid="12"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92211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smtClean="0">
                <a:solidFill>
                  <a:srgbClr val="00B050"/>
                </a:solidFill>
                <a:latin typeface="隶书" pitchFamily="49" charset="-122"/>
                <a:ea typeface="隶书" pitchFamily="49" charset="-122"/>
              </a:rPr>
              <a:t>练习</a:t>
            </a:r>
            <a:r>
              <a:rPr lang="en-US" altLang="zh-CN" b="1" dirty="0" smtClean="0">
                <a:solidFill>
                  <a:srgbClr val="00B050"/>
                </a:solidFill>
                <a:latin typeface="隶书" pitchFamily="49" charset="-122"/>
                <a:ea typeface="隶书" pitchFamily="49" charset="-122"/>
              </a:rPr>
              <a:t>1.1.1</a:t>
            </a:r>
            <a:endParaRPr lang="zh-CN" altLang="en-US" b="1" dirty="0" smtClean="0">
              <a:solidFill>
                <a:srgbClr val="00B050"/>
              </a:solidFill>
              <a:latin typeface="隶书" pitchFamily="49" charset="-122"/>
              <a:ea typeface="隶书" pitchFamily="49" charset="-122"/>
            </a:endParaRPr>
          </a:p>
        </p:txBody>
      </p:sp>
      <p:sp>
        <p:nvSpPr>
          <p:cNvPr id="3" name="TextBox 2"/>
          <p:cNvSpPr txBox="1">
            <a:spLocks noChangeArrowheads="1"/>
          </p:cNvSpPr>
          <p:nvPr/>
        </p:nvSpPr>
        <p:spPr bwMode="auto">
          <a:xfrm>
            <a:off x="468313" y="1484313"/>
            <a:ext cx="338296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1.</a:t>
            </a:r>
            <a:r>
              <a:rPr lang="zh-CN" altLang="zh-CN" sz="2800" b="1" dirty="0">
                <a:latin typeface="Times New Roman" pitchFamily="18" charset="0"/>
                <a:ea typeface="+mn-ea"/>
                <a:cs typeface="Times New Roman" pitchFamily="18" charset="0"/>
              </a:rPr>
              <a:t>用区间表示邻域</a:t>
            </a:r>
            <a:endParaRPr lang="zh-CN" altLang="en-US" sz="2800" b="1" dirty="0">
              <a:latin typeface="Times New Roman" pitchFamily="18" charset="0"/>
              <a:ea typeface="+mn-ea"/>
              <a:cs typeface="Times New Roman" pitchFamily="18" charset="0"/>
            </a:endParaRPr>
          </a:p>
        </p:txBody>
      </p:sp>
      <p:graphicFrame>
        <p:nvGraphicFramePr>
          <p:cNvPr id="4" name="对象 4"/>
          <p:cNvGraphicFramePr>
            <a:graphicFrameLocks noChangeAspect="1"/>
          </p:cNvGraphicFramePr>
          <p:nvPr>
            <p:extLst>
              <p:ext uri="{D42A27DB-BD31-4B8C-83A1-F6EECF244321}">
                <p14:modId xmlns:p14="http://schemas.microsoft.com/office/powerpoint/2010/main" val="3652649652"/>
              </p:ext>
            </p:extLst>
          </p:nvPr>
        </p:nvGraphicFramePr>
        <p:xfrm>
          <a:off x="3519487" y="1579563"/>
          <a:ext cx="1503363" cy="393700"/>
        </p:xfrm>
        <a:graphic>
          <a:graphicData uri="http://schemas.openxmlformats.org/presentationml/2006/ole">
            <mc:AlternateContent xmlns:mc="http://schemas.openxmlformats.org/markup-compatibility/2006">
              <mc:Choice xmlns:v="urn:schemas-microsoft-com:vml" Requires="v">
                <p:oleObj spid="_x0000_s8528" name="Equation" r:id="rId3" imgW="1511280" imgH="393480" progId="Equation.DSMT4">
                  <p:embed/>
                </p:oleObj>
              </mc:Choice>
              <mc:Fallback>
                <p:oleObj name="Equation" r:id="rId3" imgW="1511280" imgH="393480" progId="Equation.DSMT4">
                  <p:embed/>
                  <p:pic>
                    <p:nvPicPr>
                      <p:cNvPr id="0" name="Picture 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9487" y="1579563"/>
                        <a:ext cx="150336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5"/>
          <p:cNvSpPr txBox="1">
            <a:spLocks noChangeArrowheads="1"/>
          </p:cNvSpPr>
          <p:nvPr/>
        </p:nvSpPr>
        <p:spPr bwMode="auto">
          <a:xfrm>
            <a:off x="5003800" y="1484313"/>
            <a:ext cx="388937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及去心</a:t>
            </a:r>
            <a:r>
              <a:rPr lang="zh-CN" altLang="zh-CN" sz="2800" b="1" dirty="0" smtClean="0">
                <a:latin typeface="Times New Roman" pitchFamily="18" charset="0"/>
                <a:ea typeface="+mn-ea"/>
                <a:cs typeface="Times New Roman" pitchFamily="18" charset="0"/>
              </a:rPr>
              <a:t>邻域</a:t>
            </a:r>
            <a:r>
              <a:rPr lang="en-US" altLang="zh-CN" sz="2800" b="1" dirty="0" smtClean="0">
                <a:latin typeface="Times New Roman" pitchFamily="18" charset="0"/>
                <a:ea typeface="+mn-ea"/>
                <a:cs typeface="Times New Roman" pitchFamily="18" charset="0"/>
              </a:rPr>
              <a:t>                 </a:t>
            </a:r>
            <a:endParaRPr lang="zh-CN" altLang="en-US" sz="2800" b="1" dirty="0">
              <a:latin typeface="Times New Roman" pitchFamily="18" charset="0"/>
              <a:ea typeface="+mn-ea"/>
              <a:cs typeface="Times New Roman" pitchFamily="18" charset="0"/>
            </a:endParaRPr>
          </a:p>
        </p:txBody>
      </p:sp>
      <p:graphicFrame>
        <p:nvGraphicFramePr>
          <p:cNvPr id="6" name="对象 6"/>
          <p:cNvGraphicFramePr>
            <a:graphicFrameLocks noChangeAspect="1"/>
          </p:cNvGraphicFramePr>
          <p:nvPr>
            <p:extLst>
              <p:ext uri="{D42A27DB-BD31-4B8C-83A1-F6EECF244321}">
                <p14:modId xmlns:p14="http://schemas.microsoft.com/office/powerpoint/2010/main" val="1907732688"/>
              </p:ext>
            </p:extLst>
          </p:nvPr>
        </p:nvGraphicFramePr>
        <p:xfrm>
          <a:off x="7020272" y="1385233"/>
          <a:ext cx="1501775" cy="622300"/>
        </p:xfrm>
        <a:graphic>
          <a:graphicData uri="http://schemas.openxmlformats.org/presentationml/2006/ole">
            <mc:AlternateContent xmlns:mc="http://schemas.openxmlformats.org/markup-compatibility/2006">
              <mc:Choice xmlns:v="urn:schemas-microsoft-com:vml" Requires="v">
                <p:oleObj spid="_x0000_s8529" name="Equation" r:id="rId5" imgW="1511300" imgH="622300" progId="Equation.DSMT4">
                  <p:embed/>
                </p:oleObj>
              </mc:Choice>
              <mc:Fallback>
                <p:oleObj name="Equation" r:id="rId5" imgW="1511300" imgH="622300" progId="Equation.DSMT4">
                  <p:embed/>
                  <p:pic>
                    <p:nvPicPr>
                      <p:cNvPr id="0" name="Picture 2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1385233"/>
                        <a:ext cx="150177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7"/>
          <p:cNvSpPr txBox="1">
            <a:spLocks noChangeArrowheads="1"/>
          </p:cNvSpPr>
          <p:nvPr/>
        </p:nvSpPr>
        <p:spPr bwMode="auto">
          <a:xfrm>
            <a:off x="468313" y="4051124"/>
            <a:ext cx="374332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2.</a:t>
            </a:r>
            <a:r>
              <a:rPr lang="zh-CN" altLang="zh-CN" sz="2800" b="1" dirty="0">
                <a:latin typeface="Times New Roman" pitchFamily="18" charset="0"/>
                <a:ea typeface="+mn-ea"/>
                <a:cs typeface="Times New Roman" pitchFamily="18" charset="0"/>
              </a:rPr>
              <a:t>为使</a:t>
            </a:r>
            <a:r>
              <a:rPr lang="en-US" altLang="zh-CN" sz="2800" b="1" dirty="0">
                <a:latin typeface="Times New Roman" pitchFamily="18" charset="0"/>
                <a:ea typeface="+mn-ea"/>
                <a:cs typeface="Times New Roman" pitchFamily="18" charset="0"/>
              </a:rPr>
              <a:t>                       </a:t>
            </a:r>
            <a:endParaRPr lang="zh-CN" altLang="en-US" sz="2800" b="1" dirty="0">
              <a:latin typeface="Times New Roman" pitchFamily="18" charset="0"/>
              <a:ea typeface="+mn-ea"/>
              <a:cs typeface="Times New Roman" pitchFamily="18" charset="0"/>
            </a:endParaRPr>
          </a:p>
        </p:txBody>
      </p:sp>
      <p:graphicFrame>
        <p:nvGraphicFramePr>
          <p:cNvPr id="8" name="对象 9"/>
          <p:cNvGraphicFramePr>
            <a:graphicFrameLocks noChangeAspect="1"/>
          </p:cNvGraphicFramePr>
          <p:nvPr>
            <p:extLst>
              <p:ext uri="{D42A27DB-BD31-4B8C-83A1-F6EECF244321}">
                <p14:modId xmlns:p14="http://schemas.microsoft.com/office/powerpoint/2010/main" val="3828965827"/>
              </p:ext>
            </p:extLst>
          </p:nvPr>
        </p:nvGraphicFramePr>
        <p:xfrm>
          <a:off x="1835696" y="3862759"/>
          <a:ext cx="1930400" cy="952500"/>
        </p:xfrm>
        <a:graphic>
          <a:graphicData uri="http://schemas.openxmlformats.org/presentationml/2006/ole">
            <mc:AlternateContent xmlns:mc="http://schemas.openxmlformats.org/markup-compatibility/2006">
              <mc:Choice xmlns:v="urn:schemas-microsoft-com:vml" Requires="v">
                <p:oleObj spid="_x0000_s8530" name="Equation" r:id="rId7" imgW="1930400" imgH="952500" progId="Equation.DSMT4">
                  <p:embed/>
                </p:oleObj>
              </mc:Choice>
              <mc:Fallback>
                <p:oleObj name="Equation" r:id="rId7" imgW="1930400" imgH="952500" progId="Equation.DSMT4">
                  <p:embed/>
                  <p:pic>
                    <p:nvPicPr>
                      <p:cNvPr id="0" name="Picture 2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3862759"/>
                        <a:ext cx="19304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10"/>
          <p:cNvSpPr txBox="1">
            <a:spLocks noChangeArrowheads="1"/>
          </p:cNvSpPr>
          <p:nvPr/>
        </p:nvSpPr>
        <p:spPr bwMode="auto">
          <a:xfrm>
            <a:off x="3707904" y="4077072"/>
            <a:ext cx="3521001"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a:t>
            </a:r>
            <a:r>
              <a:rPr lang="en-US" altLang="zh-CN" sz="2800" b="1" i="1" dirty="0" smtClean="0">
                <a:latin typeface="Times New Roman" pitchFamily="18" charset="0"/>
                <a:ea typeface="+mn-ea"/>
                <a:cs typeface="Times New Roman" pitchFamily="18" charset="0"/>
              </a:rPr>
              <a:t>x</a:t>
            </a:r>
            <a:r>
              <a:rPr lang="en-US" altLang="zh-CN" sz="2800" b="1" i="1" dirty="0" smtClean="0">
                <a:solidFill>
                  <a:srgbClr val="7030A0"/>
                </a:solidFill>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应</a:t>
            </a:r>
            <a:r>
              <a:rPr lang="zh-CN" altLang="en-US" sz="2800" b="1" dirty="0">
                <a:latin typeface="Times New Roman" pitchFamily="18" charset="0"/>
                <a:ea typeface="+mn-ea"/>
                <a:cs typeface="Times New Roman" pitchFamily="18" charset="0"/>
              </a:rPr>
              <a:t>在什么范围内？</a:t>
            </a:r>
          </a:p>
        </p:txBody>
      </p:sp>
      <p:sp>
        <p:nvSpPr>
          <p:cNvPr id="11" name="TextBox 10"/>
          <p:cNvSpPr txBox="1"/>
          <p:nvPr/>
        </p:nvSpPr>
        <p:spPr bwMode="auto">
          <a:xfrm>
            <a:off x="693614" y="2348880"/>
            <a:ext cx="167157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12" name="Rectangle 1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776666675"/>
              </p:ext>
            </p:extLst>
          </p:nvPr>
        </p:nvGraphicFramePr>
        <p:xfrm>
          <a:off x="1835696" y="2383150"/>
          <a:ext cx="3457575" cy="488950"/>
        </p:xfrm>
        <a:graphic>
          <a:graphicData uri="http://schemas.openxmlformats.org/presentationml/2006/ole">
            <mc:AlternateContent xmlns:mc="http://schemas.openxmlformats.org/markup-compatibility/2006">
              <mc:Choice xmlns:v="urn:schemas-microsoft-com:vml" Requires="v">
                <p:oleObj spid="_x0000_s8531" name="Equation" r:id="rId9" imgW="3454200" imgH="482400" progId="Equation.DSMT4">
                  <p:embed/>
                </p:oleObj>
              </mc:Choice>
              <mc:Fallback>
                <p:oleObj name="Equation" r:id="rId9" imgW="3454200" imgH="482400" progId="Equation.DSMT4">
                  <p:embed/>
                  <p:pic>
                    <p:nvPicPr>
                      <p:cNvPr id="0" name="Picture 219"/>
                      <p:cNvPicPr>
                        <a:picLocks noChangeAspect="1" noChangeArrowheads="1"/>
                      </p:cNvPicPr>
                      <p:nvPr/>
                    </p:nvPicPr>
                    <p:blipFill>
                      <a:blip r:embed="rId10"/>
                      <a:srcRect/>
                      <a:stretch>
                        <a:fillRect/>
                      </a:stretch>
                    </p:blipFill>
                    <p:spPr bwMode="auto">
                      <a:xfrm>
                        <a:off x="1835696" y="2383150"/>
                        <a:ext cx="345757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7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303031737"/>
              </p:ext>
            </p:extLst>
          </p:nvPr>
        </p:nvGraphicFramePr>
        <p:xfrm>
          <a:off x="1873440" y="2996952"/>
          <a:ext cx="4684713" cy="501651"/>
        </p:xfrm>
        <a:graphic>
          <a:graphicData uri="http://schemas.openxmlformats.org/presentationml/2006/ole">
            <mc:AlternateContent xmlns:mc="http://schemas.openxmlformats.org/markup-compatibility/2006">
              <mc:Choice xmlns:v="urn:schemas-microsoft-com:vml" Requires="v">
                <p:oleObj spid="_x0000_s8532" name="Equation" r:id="rId11" imgW="4673520" imgH="495000" progId="Equation.DSMT4">
                  <p:embed/>
                </p:oleObj>
              </mc:Choice>
              <mc:Fallback>
                <p:oleObj name="Equation" r:id="rId11" imgW="4673520" imgH="495000" progId="Equation.DSMT4">
                  <p:embed/>
                  <p:pic>
                    <p:nvPicPr>
                      <p:cNvPr id="0" name="Picture 2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3440" y="2996952"/>
                        <a:ext cx="4684713" cy="5016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bwMode="auto">
          <a:xfrm>
            <a:off x="693614" y="5051801"/>
            <a:ext cx="169044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17" name="Rectangle 17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172627874"/>
              </p:ext>
            </p:extLst>
          </p:nvPr>
        </p:nvGraphicFramePr>
        <p:xfrm>
          <a:off x="1873440" y="5068142"/>
          <a:ext cx="3679825" cy="490538"/>
        </p:xfrm>
        <a:graphic>
          <a:graphicData uri="http://schemas.openxmlformats.org/presentationml/2006/ole">
            <mc:AlternateContent xmlns:mc="http://schemas.openxmlformats.org/markup-compatibility/2006">
              <mc:Choice xmlns:v="urn:schemas-microsoft-com:vml" Requires="v">
                <p:oleObj spid="_x0000_s8533" name="Equation" r:id="rId13" imgW="3670200" imgH="482400" progId="Equation.DSMT4">
                  <p:embed/>
                </p:oleObj>
              </mc:Choice>
              <mc:Fallback>
                <p:oleObj name="Equation" r:id="rId13" imgW="3670200" imgH="482400" progId="Equation.DSMT4">
                  <p:embed/>
                  <p:pic>
                    <p:nvPicPr>
                      <p:cNvPr id="0" name="Picture 2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3440" y="5068142"/>
                        <a:ext cx="36798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674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9678" y="404664"/>
            <a:ext cx="8229600" cy="100906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b="1" dirty="0">
                <a:solidFill>
                  <a:srgbClr val="FF0000"/>
                </a:solidFill>
                <a:latin typeface="黑体" pitchFamily="49" charset="-122"/>
                <a:ea typeface="黑体" pitchFamily="49" charset="-122"/>
              </a:rPr>
              <a:t>1.1.2 </a:t>
            </a:r>
            <a:r>
              <a:rPr lang="zh-CN" altLang="zh-CN" b="1" dirty="0">
                <a:solidFill>
                  <a:srgbClr val="FF0000"/>
                </a:solidFill>
                <a:latin typeface="黑体" pitchFamily="49" charset="-122"/>
                <a:ea typeface="黑体" pitchFamily="49" charset="-122"/>
              </a:rPr>
              <a:t>函数及其特性</a:t>
            </a:r>
            <a:endParaRPr lang="zh-CN" altLang="en-US" b="1" dirty="0">
              <a:solidFill>
                <a:srgbClr val="FF0000"/>
              </a:solidFill>
              <a:latin typeface="黑体" pitchFamily="49" charset="-122"/>
              <a:ea typeface="黑体" pitchFamily="49" charset="-122"/>
            </a:endParaRPr>
          </a:p>
        </p:txBody>
      </p:sp>
      <p:sp>
        <p:nvSpPr>
          <p:cNvPr id="4" name="TextBox 23">
            <a:hlinkClick r:id="rId2" action="ppaction://hlinksldjump"/>
          </p:cNvPr>
          <p:cNvSpPr txBox="1">
            <a:spLocks noChangeArrowheads="1"/>
          </p:cNvSpPr>
          <p:nvPr/>
        </p:nvSpPr>
        <p:spPr bwMode="auto">
          <a:xfrm>
            <a:off x="459678" y="2236406"/>
            <a:ext cx="7039124"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一．映射、函数、复合函数和反函数</a:t>
            </a:r>
          </a:p>
        </p:txBody>
      </p:sp>
      <p:sp>
        <p:nvSpPr>
          <p:cNvPr id="5" name="标题 1">
            <a:hlinkClick r:id="rId3" action="ppaction://hlinksldjump"/>
          </p:cNvPr>
          <p:cNvSpPr txBox="1">
            <a:spLocks/>
          </p:cNvSpPr>
          <p:nvPr/>
        </p:nvSpPr>
        <p:spPr>
          <a:xfrm>
            <a:off x="462156" y="2939636"/>
            <a:ext cx="8229600" cy="72008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sz="3200" b="1" dirty="0">
                <a:solidFill>
                  <a:schemeClr val="accent6">
                    <a:lumMod val="50000"/>
                  </a:schemeClr>
                </a:solidFill>
                <a:latin typeface="黑体" pitchFamily="49" charset="-122"/>
                <a:ea typeface="黑体" pitchFamily="49" charset="-122"/>
                <a:cs typeface="+mn-cs"/>
              </a:rPr>
              <a:t>二．分段函数举例</a:t>
            </a:r>
            <a:endParaRPr lang="zh-CN" altLang="en-US" sz="3200" b="1" dirty="0">
              <a:solidFill>
                <a:schemeClr val="accent6">
                  <a:lumMod val="50000"/>
                </a:schemeClr>
              </a:solidFill>
              <a:latin typeface="黑体" pitchFamily="49" charset="-122"/>
              <a:ea typeface="黑体" pitchFamily="49" charset="-122"/>
              <a:cs typeface="+mn-cs"/>
            </a:endParaRPr>
          </a:p>
        </p:txBody>
      </p:sp>
      <p:sp>
        <p:nvSpPr>
          <p:cNvPr id="6" name="标题 1">
            <a:hlinkClick r:id="rId4" action="ppaction://hlinksldjump"/>
          </p:cNvPr>
          <p:cNvSpPr txBox="1">
            <a:spLocks/>
          </p:cNvSpPr>
          <p:nvPr/>
        </p:nvSpPr>
        <p:spPr bwMode="auto">
          <a:xfrm>
            <a:off x="462156" y="3747889"/>
            <a:ext cx="808558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b="1" dirty="0">
                <a:solidFill>
                  <a:schemeClr val="accent6">
                    <a:lumMod val="50000"/>
                  </a:schemeClr>
                </a:solidFill>
                <a:latin typeface="黑体" pitchFamily="49" charset="-122"/>
                <a:ea typeface="黑体" pitchFamily="49" charset="-122"/>
              </a:rPr>
              <a:t>三</a:t>
            </a:r>
            <a:r>
              <a:rPr lang="zh-CN"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函数的几种特</a:t>
            </a:r>
            <a:r>
              <a:rPr lang="zh-CN" altLang="en-US" sz="3200" b="1" dirty="0" smtClean="0">
                <a:solidFill>
                  <a:schemeClr val="accent6">
                    <a:lumMod val="50000"/>
                  </a:schemeClr>
                </a:solidFill>
                <a:latin typeface="黑体" pitchFamily="49" charset="-122"/>
                <a:ea typeface="黑体" pitchFamily="49" charset="-122"/>
              </a:rPr>
              <a:t>性</a:t>
            </a:r>
            <a:endParaRPr lang="zh-CN" altLang="en-US" sz="3200" b="1" dirty="0">
              <a:solidFill>
                <a:srgbClr val="FF0000"/>
              </a:solidFill>
              <a:latin typeface="Times New Roman" pitchFamily="18" charset="0"/>
              <a:ea typeface="黑体" pitchFamily="49" charset="-122"/>
              <a:cs typeface="Times New Roman" pitchFamily="18" charset="0"/>
            </a:endParaRPr>
          </a:p>
        </p:txBody>
      </p:sp>
      <p:sp>
        <p:nvSpPr>
          <p:cNvPr id="7" name="TextBox 6"/>
          <p:cNvSpPr txBox="1"/>
          <p:nvPr/>
        </p:nvSpPr>
        <p:spPr>
          <a:xfrm>
            <a:off x="459678" y="1501902"/>
            <a:ext cx="3657228" cy="646331"/>
          </a:xfrm>
          <a:prstGeom prst="rect">
            <a:avLst/>
          </a:prstGeom>
          <a:noFill/>
        </p:spPr>
        <p:txBody>
          <a:bodyPr wrap="square" rtlCol="0">
            <a:spAutoFit/>
          </a:bodyPr>
          <a:lstStyle/>
          <a:p>
            <a:r>
              <a:rPr lang="zh-CN" altLang="en-US" sz="3600" dirty="0" smtClean="0">
                <a:latin typeface="华文琥珀" pitchFamily="2" charset="-122"/>
                <a:ea typeface="华文琥珀" pitchFamily="2" charset="-122"/>
              </a:rPr>
              <a:t>本小节内容提要：</a:t>
            </a:r>
            <a:endParaRPr lang="zh-CN" altLang="en-US" sz="3600" dirty="0">
              <a:latin typeface="华文琥珀" pitchFamily="2" charset="-122"/>
              <a:ea typeface="华文琥珀" pitchFamily="2" charset="-122"/>
            </a:endParaRPr>
          </a:p>
        </p:txBody>
      </p:sp>
    </p:spTree>
    <p:extLst>
      <p:ext uri="{BB962C8B-B14F-4D97-AF65-F5344CB8AC3E}">
        <p14:creationId xmlns:p14="http://schemas.microsoft.com/office/powerpoint/2010/main" val="1972104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554087" y="1061314"/>
            <a:ext cx="20425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200" b="1" dirty="0">
                <a:solidFill>
                  <a:schemeClr val="accent3">
                    <a:lumMod val="50000"/>
                  </a:schemeClr>
                </a:solidFill>
                <a:latin typeface="楷体" pitchFamily="49" charset="-122"/>
                <a:ea typeface="楷体" pitchFamily="49" charset="-122"/>
              </a:rPr>
              <a:t>1. </a:t>
            </a:r>
            <a:r>
              <a:rPr lang="zh-CN" altLang="en-US" sz="3200" b="1" dirty="0">
                <a:solidFill>
                  <a:schemeClr val="accent3">
                    <a:lumMod val="50000"/>
                  </a:schemeClr>
                </a:solidFill>
                <a:latin typeface="楷体" pitchFamily="49" charset="-122"/>
                <a:ea typeface="楷体" pitchFamily="49" charset="-122"/>
              </a:rPr>
              <a:t>映射  </a:t>
            </a:r>
          </a:p>
        </p:txBody>
      </p:sp>
      <p:sp>
        <p:nvSpPr>
          <p:cNvPr id="3" name="Oval 4"/>
          <p:cNvSpPr>
            <a:spLocks noChangeArrowheads="1"/>
          </p:cNvSpPr>
          <p:nvPr/>
        </p:nvSpPr>
        <p:spPr bwMode="auto">
          <a:xfrm>
            <a:off x="685800" y="2209800"/>
            <a:ext cx="2819400" cy="1676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4" name="Text Box 5"/>
          <p:cNvSpPr txBox="1">
            <a:spLocks noChangeArrowheads="1"/>
          </p:cNvSpPr>
          <p:nvPr/>
        </p:nvSpPr>
        <p:spPr bwMode="auto">
          <a:xfrm>
            <a:off x="762000" y="2743200"/>
            <a:ext cx="2695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a:latin typeface="Times New Roman" pitchFamily="18" charset="0"/>
                <a:ea typeface="+mn-ea"/>
                <a:cs typeface="Times New Roman" pitchFamily="18" charset="0"/>
              </a:rPr>
              <a:t>某校学生的集合</a:t>
            </a:r>
          </a:p>
        </p:txBody>
      </p:sp>
      <p:sp>
        <p:nvSpPr>
          <p:cNvPr id="5" name="Oval 6"/>
          <p:cNvSpPr>
            <a:spLocks noChangeArrowheads="1"/>
          </p:cNvSpPr>
          <p:nvPr/>
        </p:nvSpPr>
        <p:spPr bwMode="auto">
          <a:xfrm>
            <a:off x="6248400" y="2286000"/>
            <a:ext cx="2133600" cy="14478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6" name="Text Box 7"/>
          <p:cNvSpPr txBox="1">
            <a:spLocks noChangeArrowheads="1"/>
          </p:cNvSpPr>
          <p:nvPr/>
        </p:nvSpPr>
        <p:spPr bwMode="auto">
          <a:xfrm>
            <a:off x="6324600" y="2667000"/>
            <a:ext cx="1978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a:latin typeface="Times New Roman" pitchFamily="18" charset="0"/>
                <a:ea typeface="+mn-ea"/>
                <a:cs typeface="Times New Roman" pitchFamily="18" charset="0"/>
              </a:rPr>
              <a:t>学号的集合</a:t>
            </a:r>
          </a:p>
        </p:txBody>
      </p:sp>
      <p:sp>
        <p:nvSpPr>
          <p:cNvPr id="7" name="Oval 8"/>
          <p:cNvSpPr>
            <a:spLocks noChangeArrowheads="1"/>
          </p:cNvSpPr>
          <p:nvPr/>
        </p:nvSpPr>
        <p:spPr bwMode="auto">
          <a:xfrm>
            <a:off x="2581275" y="3321050"/>
            <a:ext cx="65088" cy="6508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nvGrpSpPr>
          <p:cNvPr id="8" name="Group 9"/>
          <p:cNvGrpSpPr>
            <a:grpSpLocks/>
          </p:cNvGrpSpPr>
          <p:nvPr/>
        </p:nvGrpSpPr>
        <p:grpSpPr bwMode="auto">
          <a:xfrm>
            <a:off x="2700338" y="2971802"/>
            <a:ext cx="4081462" cy="614363"/>
            <a:chOff x="1701" y="1440"/>
            <a:chExt cx="2571" cy="387"/>
          </a:xfrm>
        </p:grpSpPr>
        <p:sp>
          <p:nvSpPr>
            <p:cNvPr id="9" name="Oval 10"/>
            <p:cNvSpPr>
              <a:spLocks noChangeArrowheads="1"/>
            </p:cNvSpPr>
            <p:nvPr/>
          </p:nvSpPr>
          <p:spPr bwMode="auto">
            <a:xfrm>
              <a:off x="4231" y="1680"/>
              <a:ext cx="41" cy="41"/>
            </a:xfrm>
            <a:prstGeom prst="ellipse">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0" name="Freeform 11"/>
            <p:cNvSpPr>
              <a:spLocks/>
            </p:cNvSpPr>
            <p:nvPr/>
          </p:nvSpPr>
          <p:spPr bwMode="auto">
            <a:xfrm>
              <a:off x="1701" y="1440"/>
              <a:ext cx="2523" cy="240"/>
            </a:xfrm>
            <a:custGeom>
              <a:avLst/>
              <a:gdLst>
                <a:gd name="T0" fmla="*/ 0 w 1920"/>
                <a:gd name="T1" fmla="*/ 586 h 192"/>
                <a:gd name="T2" fmla="*/ 3762 w 1920"/>
                <a:gd name="T3" fmla="*/ 0 h 192"/>
                <a:gd name="T4" fmla="*/ 7522 w 1920"/>
                <a:gd name="T5" fmla="*/ 586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11" name="Text Box 12"/>
            <p:cNvSpPr txBox="1">
              <a:spLocks noChangeArrowheads="1"/>
            </p:cNvSpPr>
            <p:nvPr/>
          </p:nvSpPr>
          <p:spPr bwMode="auto">
            <a:xfrm>
              <a:off x="2208" y="1497"/>
              <a:ext cx="17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latin typeface="黑体" pitchFamily="49" charset="-122"/>
                  <a:ea typeface="黑体" pitchFamily="49" charset="-122"/>
                  <a:cs typeface="Times New Roman" pitchFamily="18" charset="0"/>
                </a:rPr>
                <a:t>按一定规则查号</a:t>
              </a:r>
            </a:p>
          </p:txBody>
        </p:sp>
      </p:grpSp>
      <p:sp>
        <p:nvSpPr>
          <p:cNvPr id="12" name="Oval 13"/>
          <p:cNvSpPr>
            <a:spLocks noChangeArrowheads="1"/>
          </p:cNvSpPr>
          <p:nvPr/>
        </p:nvSpPr>
        <p:spPr bwMode="auto">
          <a:xfrm>
            <a:off x="685800" y="4267200"/>
            <a:ext cx="2819400" cy="1676400"/>
          </a:xfrm>
          <a:prstGeom prst="ellipse">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3" name="Text Box 14"/>
          <p:cNvSpPr txBox="1">
            <a:spLocks noChangeArrowheads="1"/>
          </p:cNvSpPr>
          <p:nvPr/>
        </p:nvSpPr>
        <p:spPr bwMode="auto">
          <a:xfrm>
            <a:off x="762000" y="4800600"/>
            <a:ext cx="2695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a:latin typeface="Times New Roman" pitchFamily="18" charset="0"/>
                <a:ea typeface="+mn-ea"/>
                <a:cs typeface="Times New Roman" pitchFamily="18" charset="0"/>
              </a:rPr>
              <a:t>某班学生的集合</a:t>
            </a:r>
          </a:p>
        </p:txBody>
      </p:sp>
      <p:sp>
        <p:nvSpPr>
          <p:cNvPr id="14" name="Oval 15"/>
          <p:cNvSpPr>
            <a:spLocks noChangeArrowheads="1"/>
          </p:cNvSpPr>
          <p:nvPr/>
        </p:nvSpPr>
        <p:spPr bwMode="auto">
          <a:xfrm>
            <a:off x="6248400" y="4038600"/>
            <a:ext cx="2209800" cy="21336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5" name="Text Box 16"/>
          <p:cNvSpPr txBox="1">
            <a:spLocks noChangeArrowheads="1"/>
          </p:cNvSpPr>
          <p:nvPr/>
        </p:nvSpPr>
        <p:spPr bwMode="auto">
          <a:xfrm>
            <a:off x="6403975" y="4419600"/>
            <a:ext cx="19780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a:latin typeface="Times New Roman" pitchFamily="18" charset="0"/>
                <a:ea typeface="+mn-ea"/>
                <a:cs typeface="Times New Roman" pitchFamily="18" charset="0"/>
              </a:rPr>
              <a:t>某教室座位</a:t>
            </a:r>
          </a:p>
          <a:p>
            <a:r>
              <a:rPr kumimoji="1" lang="zh-CN" altLang="en-US" sz="2800" b="1">
                <a:latin typeface="Times New Roman" pitchFamily="18" charset="0"/>
                <a:ea typeface="+mn-ea"/>
                <a:cs typeface="Times New Roman" pitchFamily="18" charset="0"/>
              </a:rPr>
              <a:t>的集合</a:t>
            </a:r>
          </a:p>
        </p:txBody>
      </p:sp>
      <p:sp>
        <p:nvSpPr>
          <p:cNvPr id="16" name="Oval 17"/>
          <p:cNvSpPr>
            <a:spLocks noChangeArrowheads="1"/>
          </p:cNvSpPr>
          <p:nvPr/>
        </p:nvSpPr>
        <p:spPr bwMode="auto">
          <a:xfrm>
            <a:off x="2581275" y="5378450"/>
            <a:ext cx="65088" cy="6508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nvGrpSpPr>
          <p:cNvPr id="17" name="Group 18"/>
          <p:cNvGrpSpPr>
            <a:grpSpLocks/>
          </p:cNvGrpSpPr>
          <p:nvPr/>
        </p:nvGrpSpPr>
        <p:grpSpPr bwMode="auto">
          <a:xfrm>
            <a:off x="2700338" y="5029203"/>
            <a:ext cx="4081462" cy="676276"/>
            <a:chOff x="1701" y="2928"/>
            <a:chExt cx="2571" cy="426"/>
          </a:xfrm>
        </p:grpSpPr>
        <p:sp>
          <p:nvSpPr>
            <p:cNvPr id="18" name="Oval 19"/>
            <p:cNvSpPr>
              <a:spLocks noChangeArrowheads="1"/>
            </p:cNvSpPr>
            <p:nvPr/>
          </p:nvSpPr>
          <p:spPr bwMode="auto">
            <a:xfrm>
              <a:off x="4231" y="3168"/>
              <a:ext cx="41" cy="41"/>
            </a:xfrm>
            <a:prstGeom prst="ellipse">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9" name="Freeform 20"/>
            <p:cNvSpPr>
              <a:spLocks/>
            </p:cNvSpPr>
            <p:nvPr/>
          </p:nvSpPr>
          <p:spPr bwMode="auto">
            <a:xfrm>
              <a:off x="1701" y="2928"/>
              <a:ext cx="2523" cy="240"/>
            </a:xfrm>
            <a:custGeom>
              <a:avLst/>
              <a:gdLst>
                <a:gd name="T0" fmla="*/ 0 w 1920"/>
                <a:gd name="T1" fmla="*/ 586 h 192"/>
                <a:gd name="T2" fmla="*/ 3762 w 1920"/>
                <a:gd name="T3" fmla="*/ 0 h 192"/>
                <a:gd name="T4" fmla="*/ 7522 w 1920"/>
                <a:gd name="T5" fmla="*/ 586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20" name="Text Box 21"/>
            <p:cNvSpPr txBox="1">
              <a:spLocks noChangeArrowheads="1"/>
            </p:cNvSpPr>
            <p:nvPr/>
          </p:nvSpPr>
          <p:spPr bwMode="auto">
            <a:xfrm>
              <a:off x="2208" y="3024"/>
              <a:ext cx="17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latin typeface="黑体" pitchFamily="49" charset="-122"/>
                  <a:ea typeface="黑体" pitchFamily="49" charset="-122"/>
                  <a:cs typeface="Times New Roman" pitchFamily="18" charset="0"/>
                </a:rPr>
                <a:t>按一定规则入座</a:t>
              </a:r>
            </a:p>
          </p:txBody>
        </p:sp>
      </p:grpSp>
      <p:sp>
        <p:nvSpPr>
          <p:cNvPr id="21" name="Text Box 22"/>
          <p:cNvSpPr txBox="1">
            <a:spLocks noChangeArrowheads="1"/>
          </p:cNvSpPr>
          <p:nvPr/>
        </p:nvSpPr>
        <p:spPr bwMode="auto">
          <a:xfrm>
            <a:off x="554087" y="1762780"/>
            <a:ext cx="14494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solidFill>
                  <a:schemeClr val="tx2"/>
                </a:solidFill>
                <a:latin typeface="黑体" pitchFamily="49" charset="-122"/>
                <a:ea typeface="黑体" pitchFamily="49" charset="-122"/>
              </a:rPr>
              <a:t>引例</a:t>
            </a:r>
            <a:r>
              <a:rPr kumimoji="1" lang="en-US" altLang="zh-CN" sz="2800" b="1" dirty="0">
                <a:solidFill>
                  <a:schemeClr val="tx2"/>
                </a:solidFill>
                <a:latin typeface="黑体" pitchFamily="49" charset="-122"/>
                <a:ea typeface="黑体" pitchFamily="49" charset="-122"/>
              </a:rPr>
              <a:t>1. </a:t>
            </a:r>
            <a:endParaRPr kumimoji="1" lang="en-US" altLang="zh-CN" sz="2800" b="1" dirty="0">
              <a:latin typeface="黑体" pitchFamily="49" charset="-122"/>
              <a:ea typeface="黑体" pitchFamily="49" charset="-122"/>
            </a:endParaRPr>
          </a:p>
        </p:txBody>
      </p:sp>
      <p:sp>
        <p:nvSpPr>
          <p:cNvPr id="22" name="TextBox 23"/>
          <p:cNvSpPr txBox="1">
            <a:spLocks noChangeArrowheads="1"/>
          </p:cNvSpPr>
          <p:nvPr/>
        </p:nvSpPr>
        <p:spPr bwMode="auto">
          <a:xfrm>
            <a:off x="554087" y="360422"/>
            <a:ext cx="7039124"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一．映射、函数、复合函数和反函数</a:t>
            </a:r>
          </a:p>
        </p:txBody>
      </p:sp>
    </p:spTree>
    <p:extLst>
      <p:ext uri="{BB962C8B-B14F-4D97-AF65-F5344CB8AC3E}">
        <p14:creationId xmlns:p14="http://schemas.microsoft.com/office/powerpoint/2010/main" val="65429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wipe(left)">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wipe(left)">
                                      <p:cBhvr>
                                        <p:cTn id="21" dur="5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left)">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Effect transition="in" filter="wipe(left)">
                                      <p:cBhvr>
                                        <p:cTn id="49" dur="500"/>
                                        <p:tgtEl>
                                          <p:spTgt spid="13">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left)">
                                      <p:cBhvr>
                                        <p:cTn id="58" dur="500"/>
                                        <p:tgtEl>
                                          <p:spTgt spid="15">
                                            <p:txEl>
                                              <p:pRg st="0" end="0"/>
                                            </p:txEl>
                                          </p:spTgt>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5">
                                            <p:txEl>
                                              <p:pRg st="1" end="1"/>
                                            </p:txEl>
                                          </p:spTgt>
                                        </p:tgtEl>
                                        <p:attrNameLst>
                                          <p:attrName>style.visibility</p:attrName>
                                        </p:attrNameLst>
                                      </p:cBhvr>
                                      <p:to>
                                        <p:strVal val="visible"/>
                                      </p:to>
                                    </p:set>
                                    <p:animEffect transition="in" filter="wipe(left)">
                                      <p:cBhvr>
                                        <p:cTn id="62" dur="500"/>
                                        <p:tgtEl>
                                          <p:spTgt spid="15">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nimBg="1"/>
      <p:bldP spid="4" grpId="0" build="p" autoUpdateAnimBg="0" advAuto="0"/>
      <p:bldP spid="5" grpId="0" animBg="1"/>
      <p:bldP spid="6" grpId="0" build="p" autoUpdateAnimBg="0" advAuto="0"/>
      <p:bldP spid="7" grpId="0" animBg="1"/>
      <p:bldP spid="12" grpId="0" animBg="1"/>
      <p:bldP spid="13" grpId="0" build="p" autoUpdateAnimBg="0" advAuto="0"/>
      <p:bldP spid="14" grpId="0" animBg="1"/>
      <p:bldP spid="15" grpId="0" build="p" autoUpdateAnimBg="0" advAuto="0"/>
      <p:bldP spid="16" grpId="0" animBg="1"/>
      <p:bldP spid="2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568325"/>
            <a:ext cx="12954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117600" indent="-1117600" algn="l"/>
            <a:r>
              <a:rPr kumimoji="1" lang="zh-CN" altLang="en-US" sz="2800" b="1" dirty="0">
                <a:solidFill>
                  <a:schemeClr val="tx2"/>
                </a:solidFill>
                <a:latin typeface="黑体" pitchFamily="49" charset="-122"/>
                <a:ea typeface="黑体" pitchFamily="49" charset="-122"/>
                <a:cs typeface="+mn-cs"/>
              </a:rPr>
              <a:t>引例</a:t>
            </a:r>
            <a:r>
              <a:rPr kumimoji="1" lang="en-US" altLang="zh-CN" sz="2800" b="1" dirty="0">
                <a:solidFill>
                  <a:schemeClr val="tx2"/>
                </a:solidFill>
                <a:latin typeface="黑体" pitchFamily="49" charset="-122"/>
                <a:ea typeface="黑体" pitchFamily="49" charset="-122"/>
                <a:cs typeface="+mn-cs"/>
              </a:rPr>
              <a:t>2.</a:t>
            </a:r>
          </a:p>
        </p:txBody>
      </p:sp>
      <p:graphicFrame>
        <p:nvGraphicFramePr>
          <p:cNvPr id="3" name="Object 3"/>
          <p:cNvGraphicFramePr>
            <a:graphicFrameLocks noChangeAspect="1"/>
          </p:cNvGraphicFramePr>
          <p:nvPr>
            <p:extLst>
              <p:ext uri="{D42A27DB-BD31-4B8C-83A1-F6EECF244321}">
                <p14:modId xmlns:p14="http://schemas.microsoft.com/office/powerpoint/2010/main" val="3108819191"/>
              </p:ext>
            </p:extLst>
          </p:nvPr>
        </p:nvGraphicFramePr>
        <p:xfrm>
          <a:off x="3063875" y="442913"/>
          <a:ext cx="1782763" cy="439737"/>
        </p:xfrm>
        <a:graphic>
          <a:graphicData uri="http://schemas.openxmlformats.org/presentationml/2006/ole">
            <mc:AlternateContent xmlns:mc="http://schemas.openxmlformats.org/markup-compatibility/2006">
              <mc:Choice xmlns:v="urn:schemas-microsoft-com:vml" Requires="v">
                <p:oleObj spid="_x0000_s9721" name="Equation" r:id="rId3" imgW="1739900" imgH="393700" progId="Equation.DSMT4">
                  <p:embed/>
                </p:oleObj>
              </mc:Choice>
              <mc:Fallback>
                <p:oleObj name="Equation" r:id="rId3" imgW="1739900" imgH="393700" progId="Equation.DSMT4">
                  <p:embed/>
                  <p:pic>
                    <p:nvPicPr>
                      <p:cNvPr id="0" name="Picture 6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3063875" y="442913"/>
                        <a:ext cx="1782763"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3982044524"/>
              </p:ext>
            </p:extLst>
          </p:nvPr>
        </p:nvGraphicFramePr>
        <p:xfrm>
          <a:off x="1760538" y="674688"/>
          <a:ext cx="1089025" cy="433387"/>
        </p:xfrm>
        <a:graphic>
          <a:graphicData uri="http://schemas.openxmlformats.org/presentationml/2006/ole">
            <mc:AlternateContent xmlns:mc="http://schemas.openxmlformats.org/markup-compatibility/2006">
              <mc:Choice xmlns:v="urn:schemas-microsoft-com:vml" Requires="v">
                <p:oleObj spid="_x0000_s9722" name="Equation" r:id="rId5" imgW="1040948" imgH="380835" progId="Equation.DSMT4">
                  <p:embed/>
                </p:oleObj>
              </mc:Choice>
              <mc:Fallback>
                <p:oleObj name="Equation" r:id="rId5" imgW="1040948" imgH="380835" progId="Equation.DSMT4">
                  <p:embed/>
                  <p:pic>
                    <p:nvPicPr>
                      <p:cNvPr id="0" name="Picture 65"/>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1760538" y="674688"/>
                        <a:ext cx="1089025"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441039516"/>
              </p:ext>
            </p:extLst>
          </p:nvPr>
        </p:nvGraphicFramePr>
        <p:xfrm>
          <a:off x="5062538" y="654050"/>
          <a:ext cx="885825" cy="434975"/>
        </p:xfrm>
        <a:graphic>
          <a:graphicData uri="http://schemas.openxmlformats.org/presentationml/2006/ole">
            <mc:AlternateContent xmlns:mc="http://schemas.openxmlformats.org/markup-compatibility/2006">
              <mc:Choice xmlns:v="urn:schemas-microsoft-com:vml" Requires="v">
                <p:oleObj spid="_x0000_s9723" name="Equation" r:id="rId7" imgW="838200" imgH="381000" progId="Equation.DSMT4">
                  <p:embed/>
                </p:oleObj>
              </mc:Choice>
              <mc:Fallback>
                <p:oleObj name="Equation" r:id="rId7" imgW="838200" imgH="381000" progId="Equation.DSMT4">
                  <p:embed/>
                  <p:pic>
                    <p:nvPicPr>
                      <p:cNvPr id="0" name="Picture 66"/>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5062538" y="654050"/>
                        <a:ext cx="88582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457200" y="4194175"/>
            <a:ext cx="13255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solidFill>
                  <a:schemeClr val="tx2"/>
                </a:solidFill>
                <a:latin typeface="黑体" pitchFamily="49" charset="-122"/>
                <a:ea typeface="黑体" pitchFamily="49" charset="-122"/>
              </a:rPr>
              <a:t>引例</a:t>
            </a:r>
            <a:r>
              <a:rPr kumimoji="1" lang="en-US" altLang="zh-CN" sz="2800" b="1" dirty="0">
                <a:solidFill>
                  <a:schemeClr val="tx2"/>
                </a:solidFill>
                <a:latin typeface="黑体" pitchFamily="49" charset="-122"/>
                <a:ea typeface="黑体" pitchFamily="49" charset="-122"/>
              </a:rPr>
              <a:t>3.</a:t>
            </a:r>
          </a:p>
        </p:txBody>
      </p:sp>
      <p:sp>
        <p:nvSpPr>
          <p:cNvPr id="7" name="Line 7"/>
          <p:cNvSpPr>
            <a:spLocks noChangeShapeType="1"/>
          </p:cNvSpPr>
          <p:nvPr/>
        </p:nvSpPr>
        <p:spPr bwMode="auto">
          <a:xfrm>
            <a:off x="2895600" y="866775"/>
            <a:ext cx="2159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grpSp>
        <p:nvGrpSpPr>
          <p:cNvPr id="8" name="Group 8"/>
          <p:cNvGrpSpPr>
            <a:grpSpLocks/>
          </p:cNvGrpSpPr>
          <p:nvPr/>
        </p:nvGrpSpPr>
        <p:grpSpPr bwMode="auto">
          <a:xfrm>
            <a:off x="7077074" y="4064567"/>
            <a:ext cx="1922079" cy="1955234"/>
            <a:chOff x="4176" y="1417"/>
            <a:chExt cx="1344" cy="1367"/>
          </a:xfrm>
        </p:grpSpPr>
        <p:sp>
          <p:nvSpPr>
            <p:cNvPr id="9" name="Oval 9"/>
            <p:cNvSpPr>
              <a:spLocks noChangeArrowheads="1"/>
            </p:cNvSpPr>
            <p:nvPr/>
          </p:nvSpPr>
          <p:spPr bwMode="auto">
            <a:xfrm>
              <a:off x="4320" y="1776"/>
              <a:ext cx="857" cy="857"/>
            </a:xfrm>
            <a:prstGeom prst="ellipse">
              <a:avLst/>
            </a:prstGeom>
            <a:noFill/>
            <a:ln w="222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0"/>
            <p:cNvSpPr>
              <a:spLocks noChangeShapeType="1"/>
            </p:cNvSpPr>
            <p:nvPr/>
          </p:nvSpPr>
          <p:spPr bwMode="auto">
            <a:xfrm>
              <a:off x="4176" y="2208"/>
              <a:ext cx="13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1"/>
            <p:cNvSpPr>
              <a:spLocks noChangeShapeType="1"/>
            </p:cNvSpPr>
            <p:nvPr/>
          </p:nvSpPr>
          <p:spPr bwMode="auto">
            <a:xfrm flipH="1" flipV="1">
              <a:off x="4752" y="1488"/>
              <a:ext cx="0"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 name="Object 12"/>
            <p:cNvGraphicFramePr>
              <a:graphicFrameLocks noChangeAspect="1"/>
            </p:cNvGraphicFramePr>
            <p:nvPr>
              <p:extLst>
                <p:ext uri="{D42A27DB-BD31-4B8C-83A1-F6EECF244321}">
                  <p14:modId xmlns:p14="http://schemas.microsoft.com/office/powerpoint/2010/main" val="531999935"/>
                </p:ext>
              </p:extLst>
            </p:nvPr>
          </p:nvGraphicFramePr>
          <p:xfrm>
            <a:off x="4628" y="2224"/>
            <a:ext cx="151" cy="160"/>
          </p:xfrm>
          <a:graphic>
            <a:graphicData uri="http://schemas.openxmlformats.org/presentationml/2006/ole">
              <mc:AlternateContent xmlns:mc="http://schemas.openxmlformats.org/markup-compatibility/2006">
                <mc:Choice xmlns:v="urn:schemas-microsoft-com:vml" Requires="v">
                  <p:oleObj spid="_x0000_s9724" name="Equation" r:id="rId9" imgW="215806" imgH="228501" progId="Equation.DSMT4">
                    <p:embed/>
                  </p:oleObj>
                </mc:Choice>
                <mc:Fallback>
                  <p:oleObj name="Equation" r:id="rId9" imgW="215806" imgH="228501" progId="Equation.DSMT4">
                    <p:embed/>
                    <p:pic>
                      <p:nvPicPr>
                        <p:cNvPr id="0" name="Picture 67"/>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4628" y="2224"/>
                          <a:ext cx="151"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2333295281"/>
                </p:ext>
              </p:extLst>
            </p:nvPr>
          </p:nvGraphicFramePr>
          <p:xfrm>
            <a:off x="5369" y="2204"/>
            <a:ext cx="151" cy="160"/>
          </p:xfrm>
          <a:graphic>
            <a:graphicData uri="http://schemas.openxmlformats.org/presentationml/2006/ole">
              <mc:AlternateContent xmlns:mc="http://schemas.openxmlformats.org/markup-compatibility/2006">
                <mc:Choice xmlns:v="urn:schemas-microsoft-com:vml" Requires="v">
                  <p:oleObj spid="_x0000_s9725" name="Equation" r:id="rId11" imgW="215806" imgH="228501" progId="Equation.DSMT4">
                    <p:embed/>
                  </p:oleObj>
                </mc:Choice>
                <mc:Fallback>
                  <p:oleObj name="Equation" r:id="rId11" imgW="215806" imgH="228501" progId="Equation.DSMT4">
                    <p:embed/>
                    <p:pic>
                      <p:nvPicPr>
                        <p:cNvPr id="0" name="Picture 68"/>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5369" y="2204"/>
                          <a:ext cx="151"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975039883"/>
                </p:ext>
              </p:extLst>
            </p:nvPr>
          </p:nvGraphicFramePr>
          <p:xfrm>
            <a:off x="4569" y="1417"/>
            <a:ext cx="169" cy="213"/>
          </p:xfrm>
          <a:graphic>
            <a:graphicData uri="http://schemas.openxmlformats.org/presentationml/2006/ole">
              <mc:AlternateContent xmlns:mc="http://schemas.openxmlformats.org/markup-compatibility/2006">
                <mc:Choice xmlns:v="urn:schemas-microsoft-com:vml" Requires="v">
                  <p:oleObj spid="_x0000_s9726" name="Equation" r:id="rId13" imgW="241195" imgH="304668" progId="Equation.DSMT4">
                    <p:embed/>
                  </p:oleObj>
                </mc:Choice>
                <mc:Fallback>
                  <p:oleObj name="Equation" r:id="rId13" imgW="241195" imgH="304668" progId="Equation.DSMT4">
                    <p:embed/>
                    <p:pic>
                      <p:nvPicPr>
                        <p:cNvPr id="0" name="Picture 69"/>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4569" y="1417"/>
                          <a:ext cx="169"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1182050096"/>
                </p:ext>
              </p:extLst>
            </p:nvPr>
          </p:nvGraphicFramePr>
          <p:xfrm>
            <a:off x="5185" y="2235"/>
            <a:ext cx="98" cy="213"/>
          </p:xfrm>
          <a:graphic>
            <a:graphicData uri="http://schemas.openxmlformats.org/presentationml/2006/ole">
              <mc:AlternateContent xmlns:mc="http://schemas.openxmlformats.org/markup-compatibility/2006">
                <mc:Choice xmlns:v="urn:schemas-microsoft-com:vml" Requires="v">
                  <p:oleObj spid="_x0000_s9727" name="Equation" r:id="rId15" imgW="139639" imgH="304668" progId="Equation.DSMT4">
                    <p:embed/>
                  </p:oleObj>
                </mc:Choice>
                <mc:Fallback>
                  <p:oleObj name="Equation" r:id="rId15" imgW="139639" imgH="304668" progId="Equation.DSMT4">
                    <p:embed/>
                    <p:pic>
                      <p:nvPicPr>
                        <p:cNvPr id="0" name="Picture 70"/>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5185" y="2235"/>
                          <a:ext cx="98"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 name="Group 16"/>
          <p:cNvGrpSpPr>
            <a:grpSpLocks/>
          </p:cNvGrpSpPr>
          <p:nvPr/>
        </p:nvGrpSpPr>
        <p:grpSpPr bwMode="auto">
          <a:xfrm>
            <a:off x="7588811" y="4575464"/>
            <a:ext cx="793193" cy="394067"/>
            <a:chOff x="4534" y="1774"/>
            <a:chExt cx="554" cy="276"/>
          </a:xfrm>
        </p:grpSpPr>
        <p:graphicFrame>
          <p:nvGraphicFramePr>
            <p:cNvPr id="17" name="Object 17"/>
            <p:cNvGraphicFramePr>
              <a:graphicFrameLocks noChangeAspect="1"/>
            </p:cNvGraphicFramePr>
            <p:nvPr>
              <p:extLst>
                <p:ext uri="{D42A27DB-BD31-4B8C-83A1-F6EECF244321}">
                  <p14:modId xmlns:p14="http://schemas.microsoft.com/office/powerpoint/2010/main" val="2799441936"/>
                </p:ext>
              </p:extLst>
            </p:nvPr>
          </p:nvGraphicFramePr>
          <p:xfrm>
            <a:off x="4534" y="1774"/>
            <a:ext cx="204" cy="276"/>
          </p:xfrm>
          <a:graphic>
            <a:graphicData uri="http://schemas.openxmlformats.org/presentationml/2006/ole">
              <mc:AlternateContent xmlns:mc="http://schemas.openxmlformats.org/markup-compatibility/2006">
                <mc:Choice xmlns:v="urn:schemas-microsoft-com:vml" Requires="v">
                  <p:oleObj spid="_x0000_s9728" name="Equation" r:id="rId17" imgW="291973" imgH="393529" progId="Equation.DSMT4">
                    <p:embed/>
                  </p:oleObj>
                </mc:Choice>
                <mc:Fallback>
                  <p:oleObj name="Equation" r:id="rId17" imgW="291973" imgH="393529" progId="Equation.DSMT4">
                    <p:embed/>
                    <p:pic>
                      <p:nvPicPr>
                        <p:cNvPr id="0" name="Picture 71"/>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4534" y="1774"/>
                          <a:ext cx="204"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18"/>
            <p:cNvGrpSpPr>
              <a:grpSpLocks/>
            </p:cNvGrpSpPr>
            <p:nvPr/>
          </p:nvGrpSpPr>
          <p:grpSpPr bwMode="auto">
            <a:xfrm>
              <a:off x="4738" y="1892"/>
              <a:ext cx="350" cy="41"/>
              <a:chOff x="4738" y="1892"/>
              <a:chExt cx="350" cy="41"/>
            </a:xfrm>
          </p:grpSpPr>
          <p:sp>
            <p:nvSpPr>
              <p:cNvPr id="19" name="Line 19"/>
              <p:cNvSpPr>
                <a:spLocks noChangeShapeType="1"/>
              </p:cNvSpPr>
              <p:nvPr/>
            </p:nvSpPr>
            <p:spPr bwMode="auto">
              <a:xfrm flipH="1">
                <a:off x="4752" y="1920"/>
                <a:ext cx="33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20" name="Oval 20"/>
              <p:cNvSpPr>
                <a:spLocks noChangeArrowheads="1"/>
              </p:cNvSpPr>
              <p:nvPr/>
            </p:nvSpPr>
            <p:spPr bwMode="auto">
              <a:xfrm>
                <a:off x="4738" y="1892"/>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grpSp>
        <p:nvGrpSpPr>
          <p:cNvPr id="21" name="Group 21"/>
          <p:cNvGrpSpPr>
            <a:grpSpLocks/>
          </p:cNvGrpSpPr>
          <p:nvPr/>
        </p:nvGrpSpPr>
        <p:grpSpPr bwMode="auto">
          <a:xfrm>
            <a:off x="8323261" y="4571214"/>
            <a:ext cx="337433" cy="292528"/>
            <a:chOff x="5047" y="1751"/>
            <a:chExt cx="236" cy="205"/>
          </a:xfrm>
        </p:grpSpPr>
        <p:graphicFrame>
          <p:nvGraphicFramePr>
            <p:cNvPr id="22" name="Object 22"/>
            <p:cNvGraphicFramePr>
              <a:graphicFrameLocks noChangeAspect="1"/>
            </p:cNvGraphicFramePr>
            <p:nvPr>
              <p:extLst>
                <p:ext uri="{D42A27DB-BD31-4B8C-83A1-F6EECF244321}">
                  <p14:modId xmlns:p14="http://schemas.microsoft.com/office/powerpoint/2010/main" val="1629114170"/>
                </p:ext>
              </p:extLst>
            </p:nvPr>
          </p:nvGraphicFramePr>
          <p:xfrm>
            <a:off x="5088" y="1751"/>
            <a:ext cx="195" cy="205"/>
          </p:xfrm>
          <a:graphic>
            <a:graphicData uri="http://schemas.openxmlformats.org/presentationml/2006/ole">
              <mc:AlternateContent xmlns:mc="http://schemas.openxmlformats.org/markup-compatibility/2006">
                <mc:Choice xmlns:v="urn:schemas-microsoft-com:vml" Requires="v">
                  <p:oleObj spid="_x0000_s9729" name="Equation" r:id="rId19" imgW="279279" imgH="291973" progId="Equation.DSMT4">
                    <p:embed/>
                  </p:oleObj>
                </mc:Choice>
                <mc:Fallback>
                  <p:oleObj name="Equation" r:id="rId19" imgW="279279" imgH="291973" progId="Equation.DSMT4">
                    <p:embed/>
                    <p:pic>
                      <p:nvPicPr>
                        <p:cNvPr id="0" name="Picture 72"/>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5088" y="1751"/>
                          <a:ext cx="195"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Oval 23"/>
            <p:cNvSpPr>
              <a:spLocks noChangeArrowheads="1"/>
            </p:cNvSpPr>
            <p:nvPr/>
          </p:nvSpPr>
          <p:spPr bwMode="auto">
            <a:xfrm>
              <a:off x="5047" y="1872"/>
              <a:ext cx="41" cy="4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itchFamily="18" charset="0"/>
                <a:cs typeface="Times New Roman" pitchFamily="18" charset="0"/>
              </a:endParaRPr>
            </a:p>
          </p:txBody>
        </p:sp>
      </p:grpSp>
      <p:graphicFrame>
        <p:nvGraphicFramePr>
          <p:cNvPr id="24" name="Object 24"/>
          <p:cNvGraphicFramePr>
            <a:graphicFrameLocks noChangeAspect="1"/>
          </p:cNvGraphicFramePr>
          <p:nvPr>
            <p:extLst>
              <p:ext uri="{D42A27DB-BD31-4B8C-83A1-F6EECF244321}">
                <p14:modId xmlns:p14="http://schemas.microsoft.com/office/powerpoint/2010/main" val="4075999691"/>
              </p:ext>
            </p:extLst>
          </p:nvPr>
        </p:nvGraphicFramePr>
        <p:xfrm>
          <a:off x="1760538" y="4181475"/>
          <a:ext cx="3581400" cy="544512"/>
        </p:xfrm>
        <a:graphic>
          <a:graphicData uri="http://schemas.openxmlformats.org/presentationml/2006/ole">
            <mc:AlternateContent xmlns:mc="http://schemas.openxmlformats.org/markup-compatibility/2006">
              <mc:Choice xmlns:v="urn:schemas-microsoft-com:vml" Requires="v">
                <p:oleObj spid="_x0000_s9730" name="Equation" r:id="rId21" imgW="3530600" imgH="495300" progId="Equation.DSMT4">
                  <p:embed/>
                </p:oleObj>
              </mc:Choice>
              <mc:Fallback>
                <p:oleObj name="Equation" r:id="rId21" imgW="3530600" imgH="495300" progId="Equation.DSMT4">
                  <p:embed/>
                  <p:pic>
                    <p:nvPicPr>
                      <p:cNvPr id="0" name="Picture 73"/>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1760538" y="4181475"/>
                        <a:ext cx="358140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5"/>
          <p:cNvGraphicFramePr>
            <a:graphicFrameLocks noChangeAspect="1"/>
          </p:cNvGraphicFramePr>
          <p:nvPr>
            <p:extLst>
              <p:ext uri="{D42A27DB-BD31-4B8C-83A1-F6EECF244321}">
                <p14:modId xmlns:p14="http://schemas.microsoft.com/office/powerpoint/2010/main" val="3643725656"/>
              </p:ext>
            </p:extLst>
          </p:nvPr>
        </p:nvGraphicFramePr>
        <p:xfrm>
          <a:off x="1760538" y="4900612"/>
          <a:ext cx="3503612" cy="539750"/>
        </p:xfrm>
        <a:graphic>
          <a:graphicData uri="http://schemas.openxmlformats.org/presentationml/2006/ole">
            <mc:AlternateContent xmlns:mc="http://schemas.openxmlformats.org/markup-compatibility/2006">
              <mc:Choice xmlns:v="urn:schemas-microsoft-com:vml" Requires="v">
                <p:oleObj spid="_x0000_s9731" name="Equation" r:id="rId23" imgW="3454400" imgH="482600" progId="Equation.DSMT4">
                  <p:embed/>
                </p:oleObj>
              </mc:Choice>
              <mc:Fallback>
                <p:oleObj name="Equation" r:id="rId23" imgW="3454400" imgH="482600" progId="Equation.DSMT4">
                  <p:embed/>
                  <p:pic>
                    <p:nvPicPr>
                      <p:cNvPr id="0" name="Picture 74"/>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1760538" y="4900612"/>
                        <a:ext cx="3503612"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26"/>
          <p:cNvSpPr txBox="1">
            <a:spLocks noChangeArrowheads="1"/>
          </p:cNvSpPr>
          <p:nvPr/>
        </p:nvSpPr>
        <p:spPr bwMode="auto">
          <a:xfrm>
            <a:off x="5638800" y="4192121"/>
            <a:ext cx="11464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2800" b="1" dirty="0">
                <a:latin typeface="Times New Roman" pitchFamily="18" charset="0"/>
                <a:ea typeface="+mn-ea"/>
                <a:cs typeface="Times New Roman" pitchFamily="18" charset="0"/>
              </a:rPr>
              <a:t>(</a:t>
            </a:r>
            <a:r>
              <a:rPr kumimoji="1" lang="zh-CN" altLang="en-US" sz="2800" b="1" dirty="0">
                <a:latin typeface="Times New Roman" pitchFamily="18" charset="0"/>
                <a:ea typeface="+mn-ea"/>
                <a:cs typeface="Times New Roman" pitchFamily="18" charset="0"/>
              </a:rPr>
              <a:t>点集</a:t>
            </a:r>
            <a:r>
              <a:rPr kumimoji="1" lang="en-US" altLang="zh-CN" sz="2800" b="1" dirty="0">
                <a:latin typeface="Times New Roman" pitchFamily="18" charset="0"/>
                <a:ea typeface="+mn-ea"/>
                <a:cs typeface="Times New Roman" pitchFamily="18" charset="0"/>
              </a:rPr>
              <a:t>)</a:t>
            </a:r>
          </a:p>
        </p:txBody>
      </p:sp>
      <p:sp>
        <p:nvSpPr>
          <p:cNvPr id="27" name="Text Box 27"/>
          <p:cNvSpPr txBox="1">
            <a:spLocks noChangeArrowheads="1"/>
          </p:cNvSpPr>
          <p:nvPr/>
        </p:nvSpPr>
        <p:spPr bwMode="auto">
          <a:xfrm>
            <a:off x="5638800" y="4908877"/>
            <a:ext cx="11464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2800" b="1">
                <a:latin typeface="Times New Roman" pitchFamily="18" charset="0"/>
                <a:ea typeface="+mn-ea"/>
                <a:cs typeface="Times New Roman" pitchFamily="18" charset="0"/>
              </a:rPr>
              <a:t>(</a:t>
            </a:r>
            <a:r>
              <a:rPr kumimoji="1" lang="zh-CN" altLang="en-US" sz="2800" b="1">
                <a:latin typeface="Times New Roman" pitchFamily="18" charset="0"/>
                <a:ea typeface="+mn-ea"/>
                <a:cs typeface="Times New Roman" pitchFamily="18" charset="0"/>
              </a:rPr>
              <a:t>点集</a:t>
            </a:r>
            <a:r>
              <a:rPr kumimoji="1" lang="en-US" altLang="zh-CN" sz="2800" b="1">
                <a:latin typeface="Times New Roman" pitchFamily="18" charset="0"/>
                <a:ea typeface="+mn-ea"/>
                <a:cs typeface="Times New Roman" pitchFamily="18" charset="0"/>
              </a:rPr>
              <a:t>)</a:t>
            </a:r>
          </a:p>
        </p:txBody>
      </p:sp>
      <p:graphicFrame>
        <p:nvGraphicFramePr>
          <p:cNvPr id="28" name="Object 28"/>
          <p:cNvGraphicFramePr>
            <a:graphicFrameLocks noChangeAspect="1"/>
          </p:cNvGraphicFramePr>
          <p:nvPr>
            <p:extLst>
              <p:ext uri="{D42A27DB-BD31-4B8C-83A1-F6EECF244321}">
                <p14:modId xmlns:p14="http://schemas.microsoft.com/office/powerpoint/2010/main" val="435203420"/>
              </p:ext>
            </p:extLst>
          </p:nvPr>
        </p:nvGraphicFramePr>
        <p:xfrm>
          <a:off x="1341558" y="5540455"/>
          <a:ext cx="1523880" cy="431640"/>
        </p:xfrm>
        <a:graphic>
          <a:graphicData uri="http://schemas.openxmlformats.org/presentationml/2006/ole">
            <mc:AlternateContent xmlns:mc="http://schemas.openxmlformats.org/markup-compatibility/2006">
              <mc:Choice xmlns:v="urn:schemas-microsoft-com:vml" Requires="v">
                <p:oleObj spid="_x0000_s9732" name="Equation" r:id="rId25" imgW="1524000" imgH="431800" progId="Equation.DSMT4">
                  <p:embed/>
                </p:oleObj>
              </mc:Choice>
              <mc:Fallback>
                <p:oleObj name="Equation" r:id="rId25" imgW="1524000" imgH="431800" progId="Equation.DSMT4">
                  <p:embed/>
                  <p:pic>
                    <p:nvPicPr>
                      <p:cNvPr id="0" name="Picture 75"/>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1341558" y="5540455"/>
                        <a:ext cx="1523880" cy="431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Line 29"/>
          <p:cNvSpPr>
            <a:spLocks noChangeShapeType="1"/>
          </p:cNvSpPr>
          <p:nvPr/>
        </p:nvSpPr>
        <p:spPr bwMode="auto">
          <a:xfrm>
            <a:off x="2865438" y="5756275"/>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30" name="Text Box 30"/>
          <p:cNvSpPr txBox="1">
            <a:spLocks noChangeArrowheads="1"/>
          </p:cNvSpPr>
          <p:nvPr/>
        </p:nvSpPr>
        <p:spPr bwMode="auto">
          <a:xfrm>
            <a:off x="2905125" y="5715000"/>
            <a:ext cx="19656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solidFill>
                  <a:schemeClr val="accent6">
                    <a:lumMod val="75000"/>
                  </a:schemeClr>
                </a:solidFill>
                <a:latin typeface="Times New Roman" pitchFamily="18" charset="0"/>
                <a:ea typeface="+mn-ea"/>
                <a:cs typeface="Times New Roman" pitchFamily="18" charset="0"/>
              </a:rPr>
              <a:t>向 </a:t>
            </a:r>
            <a:r>
              <a:rPr kumimoji="1" lang="en-US" altLang="zh-CN" sz="2800" b="1" i="1" dirty="0">
                <a:solidFill>
                  <a:schemeClr val="accent6">
                    <a:lumMod val="75000"/>
                  </a:schemeClr>
                </a:solidFill>
                <a:latin typeface="Times New Roman" pitchFamily="18" charset="0"/>
                <a:ea typeface="+mn-ea"/>
                <a:cs typeface="Times New Roman" pitchFamily="18" charset="0"/>
              </a:rPr>
              <a:t>y</a:t>
            </a:r>
            <a:r>
              <a:rPr kumimoji="1" lang="en-US" altLang="zh-CN" sz="2800" b="1" dirty="0">
                <a:solidFill>
                  <a:schemeClr val="accent6">
                    <a:lumMod val="75000"/>
                  </a:schemeClr>
                </a:solidFill>
                <a:latin typeface="Times New Roman" pitchFamily="18" charset="0"/>
                <a:ea typeface="+mn-ea"/>
                <a:cs typeface="Times New Roman" pitchFamily="18" charset="0"/>
              </a:rPr>
              <a:t> </a:t>
            </a:r>
            <a:r>
              <a:rPr kumimoji="1" lang="zh-CN" altLang="en-US" sz="2800" b="1" dirty="0">
                <a:solidFill>
                  <a:schemeClr val="accent6">
                    <a:lumMod val="75000"/>
                  </a:schemeClr>
                </a:solidFill>
                <a:latin typeface="Times New Roman" pitchFamily="18" charset="0"/>
                <a:ea typeface="+mn-ea"/>
                <a:cs typeface="Times New Roman" pitchFamily="18" charset="0"/>
              </a:rPr>
              <a:t>轴投影</a:t>
            </a:r>
          </a:p>
        </p:txBody>
      </p:sp>
      <p:graphicFrame>
        <p:nvGraphicFramePr>
          <p:cNvPr id="31" name="Object 31"/>
          <p:cNvGraphicFramePr>
            <a:graphicFrameLocks noChangeAspect="1"/>
          </p:cNvGraphicFramePr>
          <p:nvPr>
            <p:extLst>
              <p:ext uri="{D42A27DB-BD31-4B8C-83A1-F6EECF244321}">
                <p14:modId xmlns:p14="http://schemas.microsoft.com/office/powerpoint/2010/main" val="2184040501"/>
              </p:ext>
            </p:extLst>
          </p:nvPr>
        </p:nvGraphicFramePr>
        <p:xfrm>
          <a:off x="5117698" y="5588004"/>
          <a:ext cx="1981080" cy="431640"/>
        </p:xfrm>
        <a:graphic>
          <a:graphicData uri="http://schemas.openxmlformats.org/presentationml/2006/ole">
            <mc:AlternateContent xmlns:mc="http://schemas.openxmlformats.org/markup-compatibility/2006">
              <mc:Choice xmlns:v="urn:schemas-microsoft-com:vml" Requires="v">
                <p:oleObj spid="_x0000_s9733" name="Equation" r:id="rId27" imgW="1981200" imgH="431800" progId="Equation.DSMT4">
                  <p:embed/>
                </p:oleObj>
              </mc:Choice>
              <mc:Fallback>
                <p:oleObj name="Equation" r:id="rId27" imgW="1981200" imgH="431800" progId="Equation.DSMT4">
                  <p:embed/>
                  <p:pic>
                    <p:nvPicPr>
                      <p:cNvPr id="0" name="Picture 76"/>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5117698" y="5588004"/>
                        <a:ext cx="1981080" cy="431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2"/>
          <p:cNvGraphicFramePr>
            <a:graphicFrameLocks noChangeAspect="1"/>
          </p:cNvGraphicFramePr>
          <p:nvPr>
            <p:extLst>
              <p:ext uri="{D42A27DB-BD31-4B8C-83A1-F6EECF244321}">
                <p14:modId xmlns:p14="http://schemas.microsoft.com/office/powerpoint/2010/main" val="2373706445"/>
              </p:ext>
            </p:extLst>
          </p:nvPr>
        </p:nvGraphicFramePr>
        <p:xfrm>
          <a:off x="2217738" y="1905000"/>
          <a:ext cx="1149350" cy="396875"/>
        </p:xfrm>
        <a:graphic>
          <a:graphicData uri="http://schemas.openxmlformats.org/presentationml/2006/ole">
            <mc:AlternateContent xmlns:mc="http://schemas.openxmlformats.org/markup-compatibility/2006">
              <mc:Choice xmlns:v="urn:schemas-microsoft-com:vml" Requires="v">
                <p:oleObj spid="_x0000_s9734" name="Equation" r:id="rId29" imgW="1231366" imgH="393529" progId="Equation.DSMT4">
                  <p:embed/>
                </p:oleObj>
              </mc:Choice>
              <mc:Fallback>
                <p:oleObj name="Equation" r:id="rId29" imgW="1231366" imgH="393529" progId="Equation.DSMT4">
                  <p:embed/>
                  <p:pic>
                    <p:nvPicPr>
                      <p:cNvPr id="0" name="Picture 77"/>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2217738" y="1905000"/>
                        <a:ext cx="114935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33"/>
          <p:cNvGraphicFramePr>
            <a:graphicFrameLocks noChangeAspect="1"/>
          </p:cNvGraphicFramePr>
          <p:nvPr>
            <p:extLst>
              <p:ext uri="{D42A27DB-BD31-4B8C-83A1-F6EECF244321}">
                <p14:modId xmlns:p14="http://schemas.microsoft.com/office/powerpoint/2010/main" val="1200402737"/>
              </p:ext>
            </p:extLst>
          </p:nvPr>
        </p:nvGraphicFramePr>
        <p:xfrm>
          <a:off x="6167438" y="1046163"/>
          <a:ext cx="742950" cy="325437"/>
        </p:xfrm>
        <a:graphic>
          <a:graphicData uri="http://schemas.openxmlformats.org/presentationml/2006/ole">
            <mc:AlternateContent xmlns:mc="http://schemas.openxmlformats.org/markup-compatibility/2006">
              <mc:Choice xmlns:v="urn:schemas-microsoft-com:vml" Requires="v">
                <p:oleObj spid="_x0000_s9735" name="Equation" r:id="rId31" imgW="774364" imgH="304668" progId="Equation.DSMT4">
                  <p:embed/>
                </p:oleObj>
              </mc:Choice>
              <mc:Fallback>
                <p:oleObj name="Equation" r:id="rId31" imgW="774364" imgH="304668" progId="Equation.DSMT4">
                  <p:embed/>
                  <p:pic>
                    <p:nvPicPr>
                      <p:cNvPr id="0" name="Picture 78"/>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6167438" y="1046163"/>
                        <a:ext cx="742950"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 name="Group 34"/>
          <p:cNvGrpSpPr>
            <a:grpSpLocks/>
          </p:cNvGrpSpPr>
          <p:nvPr/>
        </p:nvGrpSpPr>
        <p:grpSpPr bwMode="auto">
          <a:xfrm>
            <a:off x="2409825" y="1143000"/>
            <a:ext cx="4240213" cy="2879725"/>
            <a:chOff x="1518" y="720"/>
            <a:chExt cx="2671" cy="1814"/>
          </a:xfrm>
        </p:grpSpPr>
        <p:graphicFrame>
          <p:nvGraphicFramePr>
            <p:cNvPr id="35" name="Object 35"/>
            <p:cNvGraphicFramePr>
              <a:graphicFrameLocks noChangeAspect="1"/>
            </p:cNvGraphicFramePr>
            <p:nvPr>
              <p:extLst>
                <p:ext uri="{D42A27DB-BD31-4B8C-83A1-F6EECF244321}">
                  <p14:modId xmlns:p14="http://schemas.microsoft.com/office/powerpoint/2010/main" val="410068089"/>
                </p:ext>
              </p:extLst>
            </p:nvPr>
          </p:nvGraphicFramePr>
          <p:xfrm>
            <a:off x="2671" y="1607"/>
            <a:ext cx="155" cy="164"/>
          </p:xfrm>
          <a:graphic>
            <a:graphicData uri="http://schemas.openxmlformats.org/presentationml/2006/ole">
              <mc:AlternateContent xmlns:mc="http://schemas.openxmlformats.org/markup-compatibility/2006">
                <mc:Choice xmlns:v="urn:schemas-microsoft-com:vml" Requires="v">
                  <p:oleObj spid="_x0000_s9736" name="Equation" r:id="rId33" imgW="215806" imgH="228501" progId="Equation.DSMT4">
                    <p:embed/>
                  </p:oleObj>
                </mc:Choice>
                <mc:Fallback>
                  <p:oleObj name="Equation" r:id="rId33" imgW="215806" imgH="228501" progId="Equation.DSMT4">
                    <p:embed/>
                    <p:pic>
                      <p:nvPicPr>
                        <p:cNvPr id="0" name="Picture 79"/>
                        <p:cNvPicPr>
                          <a:picLocks noChangeAspect="1" noChangeArrowheads="1"/>
                        </p:cNvPicPr>
                        <p:nvPr/>
                      </p:nvPicPr>
                      <p:blipFill>
                        <a:blip r:embed="rId34">
                          <a:grayscl/>
                          <a:biLevel thresh="50000"/>
                          <a:extLst>
                            <a:ext uri="{28A0092B-C50C-407E-A947-70E740481C1C}">
                              <a14:useLocalDpi xmlns:a14="http://schemas.microsoft.com/office/drawing/2010/main" val="0"/>
                            </a:ext>
                          </a:extLst>
                        </a:blip>
                        <a:srcRect/>
                        <a:stretch>
                          <a:fillRect/>
                        </a:stretch>
                      </p:blipFill>
                      <p:spPr bwMode="auto">
                        <a:xfrm>
                          <a:off x="2671" y="1607"/>
                          <a:ext cx="155"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6"/>
            <p:cNvGraphicFramePr>
              <a:graphicFrameLocks noChangeAspect="1"/>
            </p:cNvGraphicFramePr>
            <p:nvPr>
              <p:extLst>
                <p:ext uri="{D42A27DB-BD31-4B8C-83A1-F6EECF244321}">
                  <p14:modId xmlns:p14="http://schemas.microsoft.com/office/powerpoint/2010/main" val="993958712"/>
                </p:ext>
              </p:extLst>
            </p:nvPr>
          </p:nvGraphicFramePr>
          <p:xfrm>
            <a:off x="4034" y="1546"/>
            <a:ext cx="155" cy="164"/>
          </p:xfrm>
          <a:graphic>
            <a:graphicData uri="http://schemas.openxmlformats.org/presentationml/2006/ole">
              <mc:AlternateContent xmlns:mc="http://schemas.openxmlformats.org/markup-compatibility/2006">
                <mc:Choice xmlns:v="urn:schemas-microsoft-com:vml" Requires="v">
                  <p:oleObj spid="_x0000_s9737" name="Equation" r:id="rId35" imgW="215806" imgH="228501" progId="Equation.DSMT4">
                    <p:embed/>
                  </p:oleObj>
                </mc:Choice>
                <mc:Fallback>
                  <p:oleObj name="Equation" r:id="rId35" imgW="215806" imgH="228501" progId="Equation.DSMT4">
                    <p:embed/>
                    <p:pic>
                      <p:nvPicPr>
                        <p:cNvPr id="0" name="Picture 80"/>
                        <p:cNvPicPr>
                          <a:picLocks noChangeAspect="1" noChangeArrowheads="1"/>
                        </p:cNvPicPr>
                        <p:nvPr/>
                      </p:nvPicPr>
                      <p:blipFill>
                        <a:blip r:embed="rId36">
                          <a:grayscl/>
                          <a:biLevel thresh="50000"/>
                          <a:extLst>
                            <a:ext uri="{28A0092B-C50C-407E-A947-70E740481C1C}">
                              <a14:useLocalDpi xmlns:a14="http://schemas.microsoft.com/office/drawing/2010/main" val="0"/>
                            </a:ext>
                          </a:extLst>
                        </a:blip>
                        <a:srcRect/>
                        <a:stretch>
                          <a:fillRect/>
                        </a:stretch>
                      </p:blipFill>
                      <p:spPr bwMode="auto">
                        <a:xfrm>
                          <a:off x="4034" y="1546"/>
                          <a:ext cx="155"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37"/>
            <p:cNvGraphicFramePr>
              <a:graphicFrameLocks noChangeAspect="1"/>
            </p:cNvGraphicFramePr>
            <p:nvPr>
              <p:extLst>
                <p:ext uri="{D42A27DB-BD31-4B8C-83A1-F6EECF244321}">
                  <p14:modId xmlns:p14="http://schemas.microsoft.com/office/powerpoint/2010/main" val="1736534495"/>
                </p:ext>
              </p:extLst>
            </p:nvPr>
          </p:nvGraphicFramePr>
          <p:xfrm>
            <a:off x="2478" y="722"/>
            <a:ext cx="173" cy="203"/>
          </p:xfrm>
          <a:graphic>
            <a:graphicData uri="http://schemas.openxmlformats.org/presentationml/2006/ole">
              <mc:AlternateContent xmlns:mc="http://schemas.openxmlformats.org/markup-compatibility/2006">
                <mc:Choice xmlns:v="urn:schemas-microsoft-com:vml" Requires="v">
                  <p:oleObj spid="_x0000_s9738" name="Equation" r:id="rId37" imgW="241195" imgH="304668" progId="Equation.DSMT4">
                    <p:embed/>
                  </p:oleObj>
                </mc:Choice>
                <mc:Fallback>
                  <p:oleObj name="Equation" r:id="rId37" imgW="241195" imgH="304668" progId="Equation.DSMT4">
                    <p:embed/>
                    <p:pic>
                      <p:nvPicPr>
                        <p:cNvPr id="0" name="Picture 81"/>
                        <p:cNvPicPr>
                          <a:picLocks noChangeAspect="1" noChangeArrowheads="1"/>
                        </p:cNvPicPr>
                        <p:nvPr/>
                      </p:nvPicPr>
                      <p:blipFill>
                        <a:blip r:embed="rId38">
                          <a:grayscl/>
                          <a:biLevel thresh="50000"/>
                          <a:extLst>
                            <a:ext uri="{28A0092B-C50C-407E-A947-70E740481C1C}">
                              <a14:useLocalDpi xmlns:a14="http://schemas.microsoft.com/office/drawing/2010/main" val="0"/>
                            </a:ext>
                          </a:extLst>
                        </a:blip>
                        <a:srcRect/>
                        <a:stretch>
                          <a:fillRect/>
                        </a:stretch>
                      </p:blipFill>
                      <p:spPr bwMode="auto">
                        <a:xfrm>
                          <a:off x="2478" y="722"/>
                          <a:ext cx="173"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Line 38"/>
            <p:cNvSpPr>
              <a:spLocks noChangeShapeType="1"/>
            </p:cNvSpPr>
            <p:nvPr/>
          </p:nvSpPr>
          <p:spPr bwMode="auto">
            <a:xfrm>
              <a:off x="1518" y="1619"/>
              <a:ext cx="2494" cy="1"/>
            </a:xfrm>
            <a:prstGeom prst="line">
              <a:avLst/>
            </a:prstGeom>
            <a:noFill/>
            <a:ln w="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黑体" pitchFamily="49" charset="-122"/>
                <a:ea typeface="黑体" pitchFamily="49" charset="-122"/>
              </a:endParaRPr>
            </a:p>
          </p:txBody>
        </p:sp>
        <p:sp>
          <p:nvSpPr>
            <p:cNvPr id="39" name="Line 39"/>
            <p:cNvSpPr>
              <a:spLocks noChangeShapeType="1"/>
            </p:cNvSpPr>
            <p:nvPr/>
          </p:nvSpPr>
          <p:spPr bwMode="auto">
            <a:xfrm>
              <a:off x="2676" y="720"/>
              <a:ext cx="1" cy="1814"/>
            </a:xfrm>
            <a:prstGeom prst="line">
              <a:avLst/>
            </a:prstGeom>
            <a:noFill/>
            <a:ln w="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latin typeface="黑体" pitchFamily="49" charset="-122"/>
                <a:ea typeface="黑体" pitchFamily="49" charset="-122"/>
              </a:endParaRPr>
            </a:p>
          </p:txBody>
        </p:sp>
      </p:grpSp>
      <p:sp>
        <p:nvSpPr>
          <p:cNvPr id="40" name="Freeform 40"/>
          <p:cNvSpPr>
            <a:spLocks/>
          </p:cNvSpPr>
          <p:nvPr/>
        </p:nvSpPr>
        <p:spPr bwMode="auto">
          <a:xfrm>
            <a:off x="2409825" y="2293938"/>
            <a:ext cx="942975" cy="447675"/>
          </a:xfrm>
          <a:custGeom>
            <a:avLst/>
            <a:gdLst>
              <a:gd name="T0" fmla="*/ 2147483647 w 594"/>
              <a:gd name="T1" fmla="*/ 2147483647 h 282"/>
              <a:gd name="T2" fmla="*/ 2147483647 w 594"/>
              <a:gd name="T3" fmla="*/ 2147483647 h 282"/>
              <a:gd name="T4" fmla="*/ 2147483647 w 594"/>
              <a:gd name="T5" fmla="*/ 2147483647 h 282"/>
              <a:gd name="T6" fmla="*/ 2147483647 w 594"/>
              <a:gd name="T7" fmla="*/ 0 h 282"/>
              <a:gd name="T8" fmla="*/ 2147483647 w 594"/>
              <a:gd name="T9" fmla="*/ 0 h 282"/>
              <a:gd name="T10" fmla="*/ 2147483647 w 594"/>
              <a:gd name="T11" fmla="*/ 0 h 282"/>
              <a:gd name="T12" fmla="*/ 2147483647 w 594"/>
              <a:gd name="T13" fmla="*/ 0 h 282"/>
              <a:gd name="T14" fmla="*/ 2147483647 w 594"/>
              <a:gd name="T15" fmla="*/ 0 h 282"/>
              <a:gd name="T16" fmla="*/ 2147483647 w 594"/>
              <a:gd name="T17" fmla="*/ 2147483647 h 282"/>
              <a:gd name="T18" fmla="*/ 2147483647 w 594"/>
              <a:gd name="T19" fmla="*/ 2147483647 h 282"/>
              <a:gd name="T20" fmla="*/ 2147483647 w 594"/>
              <a:gd name="T21" fmla="*/ 2147483647 h 282"/>
              <a:gd name="T22" fmla="*/ 2147483647 w 594"/>
              <a:gd name="T23" fmla="*/ 2147483647 h 282"/>
              <a:gd name="T24" fmla="*/ 2147483647 w 594"/>
              <a:gd name="T25" fmla="*/ 2147483647 h 282"/>
              <a:gd name="T26" fmla="*/ 2147483647 w 594"/>
              <a:gd name="T27" fmla="*/ 2147483647 h 282"/>
              <a:gd name="T28" fmla="*/ 2147483647 w 594"/>
              <a:gd name="T29" fmla="*/ 2147483647 h 282"/>
              <a:gd name="T30" fmla="*/ 2147483647 w 594"/>
              <a:gd name="T31" fmla="*/ 2147483647 h 282"/>
              <a:gd name="T32" fmla="*/ 2147483647 w 594"/>
              <a:gd name="T33" fmla="*/ 2147483647 h 282"/>
              <a:gd name="T34" fmla="*/ 2147483647 w 594"/>
              <a:gd name="T35" fmla="*/ 2147483647 h 282"/>
              <a:gd name="T36" fmla="*/ 2147483647 w 594"/>
              <a:gd name="T37" fmla="*/ 2147483647 h 282"/>
              <a:gd name="T38" fmla="*/ 2147483647 w 594"/>
              <a:gd name="T39" fmla="*/ 2147483647 h 282"/>
              <a:gd name="T40" fmla="*/ 2147483647 w 594"/>
              <a:gd name="T41" fmla="*/ 2147483647 h 282"/>
              <a:gd name="T42" fmla="*/ 2147483647 w 594"/>
              <a:gd name="T43" fmla="*/ 2147483647 h 282"/>
              <a:gd name="T44" fmla="*/ 2147483647 w 594"/>
              <a:gd name="T45" fmla="*/ 2147483647 h 282"/>
              <a:gd name="T46" fmla="*/ 2147483647 w 594"/>
              <a:gd name="T47" fmla="*/ 2147483647 h 282"/>
              <a:gd name="T48" fmla="*/ 2147483647 w 594"/>
              <a:gd name="T49" fmla="*/ 2147483647 h 282"/>
              <a:gd name="T50" fmla="*/ 2147483647 w 594"/>
              <a:gd name="T51" fmla="*/ 2147483647 h 282"/>
              <a:gd name="T52" fmla="*/ 2147483647 w 594"/>
              <a:gd name="T53" fmla="*/ 2147483647 h 282"/>
              <a:gd name="T54" fmla="*/ 2147483647 w 594"/>
              <a:gd name="T55" fmla="*/ 2147483647 h 282"/>
              <a:gd name="T56" fmla="*/ 2147483647 w 594"/>
              <a:gd name="T57" fmla="*/ 2147483647 h 282"/>
              <a:gd name="T58" fmla="*/ 2147483647 w 594"/>
              <a:gd name="T59" fmla="*/ 2147483647 h 282"/>
              <a:gd name="T60" fmla="*/ 2147483647 w 594"/>
              <a:gd name="T61" fmla="*/ 2147483647 h 282"/>
              <a:gd name="T62" fmla="*/ 2147483647 w 594"/>
              <a:gd name="T63" fmla="*/ 2147483647 h 282"/>
              <a:gd name="T64" fmla="*/ 2147483647 w 594"/>
              <a:gd name="T65" fmla="*/ 2147483647 h 282"/>
              <a:gd name="T66" fmla="*/ 2147483647 w 594"/>
              <a:gd name="T67" fmla="*/ 2147483647 h 282"/>
              <a:gd name="T68" fmla="*/ 2147483647 w 594"/>
              <a:gd name="T69" fmla="*/ 2147483647 h 282"/>
              <a:gd name="T70" fmla="*/ 2147483647 w 594"/>
              <a:gd name="T71" fmla="*/ 2147483647 h 282"/>
              <a:gd name="T72" fmla="*/ 2147483647 w 594"/>
              <a:gd name="T73" fmla="*/ 2147483647 h 282"/>
              <a:gd name="T74" fmla="*/ 2147483647 w 594"/>
              <a:gd name="T75" fmla="*/ 2147483647 h 282"/>
              <a:gd name="T76" fmla="*/ 2147483647 w 594"/>
              <a:gd name="T77" fmla="*/ 2147483647 h 282"/>
              <a:gd name="T78" fmla="*/ 2147483647 w 594"/>
              <a:gd name="T79" fmla="*/ 2147483647 h 282"/>
              <a:gd name="T80" fmla="*/ 2147483647 w 594"/>
              <a:gd name="T81" fmla="*/ 2147483647 h 282"/>
              <a:gd name="T82" fmla="*/ 2147483647 w 594"/>
              <a:gd name="T83" fmla="*/ 2147483647 h 282"/>
              <a:gd name="T84" fmla="*/ 2147483647 w 594"/>
              <a:gd name="T85" fmla="*/ 2147483647 h 282"/>
              <a:gd name="T86" fmla="*/ 2147483647 w 594"/>
              <a:gd name="T87" fmla="*/ 2147483647 h 282"/>
              <a:gd name="T88" fmla="*/ 2147483647 w 594"/>
              <a:gd name="T89" fmla="*/ 2147483647 h 282"/>
              <a:gd name="T90" fmla="*/ 2147483647 w 594"/>
              <a:gd name="T91" fmla="*/ 2147483647 h 282"/>
              <a:gd name="T92" fmla="*/ 2147483647 w 594"/>
              <a:gd name="T93" fmla="*/ 2147483647 h 282"/>
              <a:gd name="T94" fmla="*/ 2147483647 w 594"/>
              <a:gd name="T95" fmla="*/ 2147483647 h 282"/>
              <a:gd name="T96" fmla="*/ 2147483647 w 594"/>
              <a:gd name="T97" fmla="*/ 2147483647 h 282"/>
              <a:gd name="T98" fmla="*/ 2147483647 w 594"/>
              <a:gd name="T99" fmla="*/ 2147483647 h 282"/>
              <a:gd name="T100" fmla="*/ 2147483647 w 594"/>
              <a:gd name="T101" fmla="*/ 2147483647 h 2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282">
                <a:moveTo>
                  <a:pt x="0" y="12"/>
                </a:moveTo>
                <a:lnTo>
                  <a:pt x="0" y="6"/>
                </a:lnTo>
                <a:lnTo>
                  <a:pt x="6" y="6"/>
                </a:lnTo>
                <a:lnTo>
                  <a:pt x="12" y="6"/>
                </a:lnTo>
                <a:lnTo>
                  <a:pt x="18" y="6"/>
                </a:lnTo>
                <a:lnTo>
                  <a:pt x="24" y="6"/>
                </a:lnTo>
                <a:lnTo>
                  <a:pt x="30" y="6"/>
                </a:lnTo>
                <a:lnTo>
                  <a:pt x="36" y="6"/>
                </a:lnTo>
                <a:lnTo>
                  <a:pt x="42" y="6"/>
                </a:lnTo>
                <a:lnTo>
                  <a:pt x="42" y="0"/>
                </a:lnTo>
                <a:lnTo>
                  <a:pt x="48" y="0"/>
                </a:lnTo>
                <a:lnTo>
                  <a:pt x="54" y="0"/>
                </a:lnTo>
                <a:lnTo>
                  <a:pt x="60" y="0"/>
                </a:lnTo>
                <a:lnTo>
                  <a:pt x="66" y="0"/>
                </a:lnTo>
                <a:lnTo>
                  <a:pt x="72" y="0"/>
                </a:lnTo>
                <a:lnTo>
                  <a:pt x="78" y="0"/>
                </a:lnTo>
                <a:lnTo>
                  <a:pt x="84" y="0"/>
                </a:lnTo>
                <a:lnTo>
                  <a:pt x="90" y="0"/>
                </a:lnTo>
                <a:lnTo>
                  <a:pt x="90" y="6"/>
                </a:lnTo>
                <a:lnTo>
                  <a:pt x="96" y="6"/>
                </a:lnTo>
                <a:lnTo>
                  <a:pt x="102" y="6"/>
                </a:lnTo>
                <a:lnTo>
                  <a:pt x="108" y="6"/>
                </a:lnTo>
                <a:lnTo>
                  <a:pt x="114" y="6"/>
                </a:lnTo>
                <a:lnTo>
                  <a:pt x="120" y="6"/>
                </a:lnTo>
                <a:lnTo>
                  <a:pt x="126" y="6"/>
                </a:lnTo>
                <a:lnTo>
                  <a:pt x="132" y="6"/>
                </a:lnTo>
                <a:lnTo>
                  <a:pt x="132" y="12"/>
                </a:lnTo>
                <a:lnTo>
                  <a:pt x="138" y="12"/>
                </a:lnTo>
                <a:lnTo>
                  <a:pt x="144" y="12"/>
                </a:lnTo>
                <a:lnTo>
                  <a:pt x="150" y="12"/>
                </a:lnTo>
                <a:lnTo>
                  <a:pt x="156" y="12"/>
                </a:lnTo>
                <a:lnTo>
                  <a:pt x="156" y="18"/>
                </a:lnTo>
                <a:lnTo>
                  <a:pt x="162" y="18"/>
                </a:lnTo>
                <a:lnTo>
                  <a:pt x="168" y="18"/>
                </a:lnTo>
                <a:lnTo>
                  <a:pt x="174" y="18"/>
                </a:lnTo>
                <a:lnTo>
                  <a:pt x="180" y="24"/>
                </a:lnTo>
                <a:lnTo>
                  <a:pt x="186" y="24"/>
                </a:lnTo>
                <a:lnTo>
                  <a:pt x="192" y="24"/>
                </a:lnTo>
                <a:lnTo>
                  <a:pt x="198" y="30"/>
                </a:lnTo>
                <a:lnTo>
                  <a:pt x="204" y="30"/>
                </a:lnTo>
                <a:lnTo>
                  <a:pt x="210" y="36"/>
                </a:lnTo>
                <a:lnTo>
                  <a:pt x="216" y="36"/>
                </a:lnTo>
                <a:lnTo>
                  <a:pt x="222" y="36"/>
                </a:lnTo>
                <a:lnTo>
                  <a:pt x="222" y="42"/>
                </a:lnTo>
                <a:lnTo>
                  <a:pt x="228" y="42"/>
                </a:lnTo>
                <a:lnTo>
                  <a:pt x="234" y="42"/>
                </a:lnTo>
                <a:lnTo>
                  <a:pt x="234" y="48"/>
                </a:lnTo>
                <a:lnTo>
                  <a:pt x="240" y="48"/>
                </a:lnTo>
                <a:lnTo>
                  <a:pt x="246" y="48"/>
                </a:lnTo>
                <a:lnTo>
                  <a:pt x="246" y="54"/>
                </a:lnTo>
                <a:lnTo>
                  <a:pt x="252" y="54"/>
                </a:lnTo>
                <a:lnTo>
                  <a:pt x="258" y="54"/>
                </a:lnTo>
                <a:lnTo>
                  <a:pt x="258" y="60"/>
                </a:lnTo>
                <a:lnTo>
                  <a:pt x="264" y="60"/>
                </a:lnTo>
                <a:lnTo>
                  <a:pt x="270" y="60"/>
                </a:lnTo>
                <a:lnTo>
                  <a:pt x="270" y="66"/>
                </a:lnTo>
                <a:lnTo>
                  <a:pt x="276" y="66"/>
                </a:lnTo>
                <a:lnTo>
                  <a:pt x="282" y="72"/>
                </a:lnTo>
                <a:lnTo>
                  <a:pt x="288" y="72"/>
                </a:lnTo>
                <a:lnTo>
                  <a:pt x="288" y="78"/>
                </a:lnTo>
                <a:lnTo>
                  <a:pt x="294" y="78"/>
                </a:lnTo>
                <a:lnTo>
                  <a:pt x="300" y="78"/>
                </a:lnTo>
                <a:lnTo>
                  <a:pt x="300" y="84"/>
                </a:lnTo>
                <a:lnTo>
                  <a:pt x="306" y="84"/>
                </a:lnTo>
                <a:lnTo>
                  <a:pt x="306" y="90"/>
                </a:lnTo>
                <a:lnTo>
                  <a:pt x="312" y="90"/>
                </a:lnTo>
                <a:lnTo>
                  <a:pt x="318" y="90"/>
                </a:lnTo>
                <a:lnTo>
                  <a:pt x="318" y="96"/>
                </a:lnTo>
                <a:lnTo>
                  <a:pt x="324" y="96"/>
                </a:lnTo>
                <a:lnTo>
                  <a:pt x="330" y="102"/>
                </a:lnTo>
                <a:lnTo>
                  <a:pt x="336" y="102"/>
                </a:lnTo>
                <a:lnTo>
                  <a:pt x="336" y="108"/>
                </a:lnTo>
                <a:lnTo>
                  <a:pt x="342" y="108"/>
                </a:lnTo>
                <a:lnTo>
                  <a:pt x="348" y="114"/>
                </a:lnTo>
                <a:lnTo>
                  <a:pt x="354" y="114"/>
                </a:lnTo>
                <a:lnTo>
                  <a:pt x="354" y="120"/>
                </a:lnTo>
                <a:lnTo>
                  <a:pt x="360" y="120"/>
                </a:lnTo>
                <a:lnTo>
                  <a:pt x="360" y="126"/>
                </a:lnTo>
                <a:lnTo>
                  <a:pt x="366" y="126"/>
                </a:lnTo>
                <a:lnTo>
                  <a:pt x="372" y="126"/>
                </a:lnTo>
                <a:lnTo>
                  <a:pt x="372" y="132"/>
                </a:lnTo>
                <a:lnTo>
                  <a:pt x="378" y="132"/>
                </a:lnTo>
                <a:lnTo>
                  <a:pt x="378" y="138"/>
                </a:lnTo>
                <a:lnTo>
                  <a:pt x="384" y="138"/>
                </a:lnTo>
                <a:lnTo>
                  <a:pt x="390" y="144"/>
                </a:lnTo>
                <a:lnTo>
                  <a:pt x="396" y="144"/>
                </a:lnTo>
                <a:lnTo>
                  <a:pt x="396" y="150"/>
                </a:lnTo>
                <a:lnTo>
                  <a:pt x="402" y="150"/>
                </a:lnTo>
                <a:lnTo>
                  <a:pt x="402" y="156"/>
                </a:lnTo>
                <a:lnTo>
                  <a:pt x="408" y="156"/>
                </a:lnTo>
                <a:lnTo>
                  <a:pt x="414" y="162"/>
                </a:lnTo>
                <a:lnTo>
                  <a:pt x="420" y="162"/>
                </a:lnTo>
                <a:lnTo>
                  <a:pt x="420" y="168"/>
                </a:lnTo>
                <a:lnTo>
                  <a:pt x="426" y="168"/>
                </a:lnTo>
                <a:lnTo>
                  <a:pt x="432" y="174"/>
                </a:lnTo>
                <a:lnTo>
                  <a:pt x="438" y="180"/>
                </a:lnTo>
                <a:lnTo>
                  <a:pt x="444" y="180"/>
                </a:lnTo>
                <a:lnTo>
                  <a:pt x="444" y="186"/>
                </a:lnTo>
                <a:lnTo>
                  <a:pt x="450" y="186"/>
                </a:lnTo>
                <a:lnTo>
                  <a:pt x="450" y="192"/>
                </a:lnTo>
                <a:lnTo>
                  <a:pt x="456" y="192"/>
                </a:lnTo>
                <a:lnTo>
                  <a:pt x="462" y="192"/>
                </a:lnTo>
                <a:lnTo>
                  <a:pt x="462" y="198"/>
                </a:lnTo>
                <a:lnTo>
                  <a:pt x="468" y="198"/>
                </a:lnTo>
                <a:lnTo>
                  <a:pt x="468" y="204"/>
                </a:lnTo>
                <a:lnTo>
                  <a:pt x="474" y="204"/>
                </a:lnTo>
                <a:lnTo>
                  <a:pt x="480" y="210"/>
                </a:lnTo>
                <a:lnTo>
                  <a:pt x="486" y="216"/>
                </a:lnTo>
                <a:lnTo>
                  <a:pt x="492" y="216"/>
                </a:lnTo>
                <a:lnTo>
                  <a:pt x="492" y="222"/>
                </a:lnTo>
                <a:lnTo>
                  <a:pt x="498" y="222"/>
                </a:lnTo>
                <a:lnTo>
                  <a:pt x="504" y="228"/>
                </a:lnTo>
                <a:lnTo>
                  <a:pt x="510" y="228"/>
                </a:lnTo>
                <a:lnTo>
                  <a:pt x="510" y="234"/>
                </a:lnTo>
                <a:lnTo>
                  <a:pt x="516" y="234"/>
                </a:lnTo>
                <a:lnTo>
                  <a:pt x="522" y="240"/>
                </a:lnTo>
                <a:lnTo>
                  <a:pt x="528" y="240"/>
                </a:lnTo>
                <a:lnTo>
                  <a:pt x="528" y="246"/>
                </a:lnTo>
                <a:lnTo>
                  <a:pt x="534" y="246"/>
                </a:lnTo>
                <a:lnTo>
                  <a:pt x="534" y="252"/>
                </a:lnTo>
                <a:lnTo>
                  <a:pt x="540" y="252"/>
                </a:lnTo>
                <a:lnTo>
                  <a:pt x="546" y="252"/>
                </a:lnTo>
                <a:lnTo>
                  <a:pt x="546" y="258"/>
                </a:lnTo>
                <a:lnTo>
                  <a:pt x="552" y="258"/>
                </a:lnTo>
                <a:lnTo>
                  <a:pt x="552" y="264"/>
                </a:lnTo>
                <a:lnTo>
                  <a:pt x="558" y="264"/>
                </a:lnTo>
                <a:lnTo>
                  <a:pt x="564" y="264"/>
                </a:lnTo>
                <a:lnTo>
                  <a:pt x="564" y="270"/>
                </a:lnTo>
                <a:lnTo>
                  <a:pt x="570" y="270"/>
                </a:lnTo>
                <a:lnTo>
                  <a:pt x="576" y="270"/>
                </a:lnTo>
                <a:lnTo>
                  <a:pt x="576" y="276"/>
                </a:lnTo>
                <a:lnTo>
                  <a:pt x="582" y="276"/>
                </a:lnTo>
                <a:lnTo>
                  <a:pt x="588" y="282"/>
                </a:lnTo>
                <a:lnTo>
                  <a:pt x="594" y="282"/>
                </a:lnTo>
              </a:path>
            </a:pathLst>
          </a:custGeom>
          <a:noFill/>
          <a:ln w="95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41" name="Freeform 41"/>
          <p:cNvSpPr>
            <a:spLocks/>
          </p:cNvSpPr>
          <p:nvPr/>
        </p:nvSpPr>
        <p:spPr bwMode="auto">
          <a:xfrm>
            <a:off x="3352800" y="2541588"/>
            <a:ext cx="933450" cy="304800"/>
          </a:xfrm>
          <a:custGeom>
            <a:avLst/>
            <a:gdLst>
              <a:gd name="T0" fmla="*/ 2147483647 w 588"/>
              <a:gd name="T1" fmla="*/ 2147483647 h 192"/>
              <a:gd name="T2" fmla="*/ 2147483647 w 588"/>
              <a:gd name="T3" fmla="*/ 2147483647 h 192"/>
              <a:gd name="T4" fmla="*/ 2147483647 w 588"/>
              <a:gd name="T5" fmla="*/ 2147483647 h 192"/>
              <a:gd name="T6" fmla="*/ 2147483647 w 588"/>
              <a:gd name="T7" fmla="*/ 2147483647 h 192"/>
              <a:gd name="T8" fmla="*/ 2147483647 w 588"/>
              <a:gd name="T9" fmla="*/ 2147483647 h 192"/>
              <a:gd name="T10" fmla="*/ 2147483647 w 588"/>
              <a:gd name="T11" fmla="*/ 2147483647 h 192"/>
              <a:gd name="T12" fmla="*/ 2147483647 w 588"/>
              <a:gd name="T13" fmla="*/ 2147483647 h 192"/>
              <a:gd name="T14" fmla="*/ 2147483647 w 588"/>
              <a:gd name="T15" fmla="*/ 2147483647 h 192"/>
              <a:gd name="T16" fmla="*/ 2147483647 w 588"/>
              <a:gd name="T17" fmla="*/ 2147483647 h 192"/>
              <a:gd name="T18" fmla="*/ 2147483647 w 588"/>
              <a:gd name="T19" fmla="*/ 2147483647 h 192"/>
              <a:gd name="T20" fmla="*/ 2147483647 w 588"/>
              <a:gd name="T21" fmla="*/ 2147483647 h 192"/>
              <a:gd name="T22" fmla="*/ 2147483647 w 588"/>
              <a:gd name="T23" fmla="*/ 2147483647 h 192"/>
              <a:gd name="T24" fmla="*/ 2147483647 w 588"/>
              <a:gd name="T25" fmla="*/ 2147483647 h 192"/>
              <a:gd name="T26" fmla="*/ 2147483647 w 588"/>
              <a:gd name="T27" fmla="*/ 2147483647 h 192"/>
              <a:gd name="T28" fmla="*/ 2147483647 w 588"/>
              <a:gd name="T29" fmla="*/ 2147483647 h 192"/>
              <a:gd name="T30" fmla="*/ 2147483647 w 588"/>
              <a:gd name="T31" fmla="*/ 2147483647 h 192"/>
              <a:gd name="T32" fmla="*/ 2147483647 w 588"/>
              <a:gd name="T33" fmla="*/ 2147483647 h 192"/>
              <a:gd name="T34" fmla="*/ 2147483647 w 588"/>
              <a:gd name="T35" fmla="*/ 2147483647 h 192"/>
              <a:gd name="T36" fmla="*/ 2147483647 w 588"/>
              <a:gd name="T37" fmla="*/ 2147483647 h 192"/>
              <a:gd name="T38" fmla="*/ 2147483647 w 588"/>
              <a:gd name="T39" fmla="*/ 2147483647 h 192"/>
              <a:gd name="T40" fmla="*/ 2147483647 w 588"/>
              <a:gd name="T41" fmla="*/ 2147483647 h 192"/>
              <a:gd name="T42" fmla="*/ 2147483647 w 588"/>
              <a:gd name="T43" fmla="*/ 2147483647 h 192"/>
              <a:gd name="T44" fmla="*/ 2147483647 w 588"/>
              <a:gd name="T45" fmla="*/ 2147483647 h 192"/>
              <a:gd name="T46" fmla="*/ 2147483647 w 588"/>
              <a:gd name="T47" fmla="*/ 2147483647 h 192"/>
              <a:gd name="T48" fmla="*/ 2147483647 w 588"/>
              <a:gd name="T49" fmla="*/ 2147483647 h 192"/>
              <a:gd name="T50" fmla="*/ 2147483647 w 588"/>
              <a:gd name="T51" fmla="*/ 2147483647 h 192"/>
              <a:gd name="T52" fmla="*/ 2147483647 w 588"/>
              <a:gd name="T53" fmla="*/ 2147483647 h 192"/>
              <a:gd name="T54" fmla="*/ 2147483647 w 588"/>
              <a:gd name="T55" fmla="*/ 2147483647 h 192"/>
              <a:gd name="T56" fmla="*/ 2147483647 w 588"/>
              <a:gd name="T57" fmla="*/ 2147483647 h 192"/>
              <a:gd name="T58" fmla="*/ 2147483647 w 588"/>
              <a:gd name="T59" fmla="*/ 2147483647 h 192"/>
              <a:gd name="T60" fmla="*/ 2147483647 w 588"/>
              <a:gd name="T61" fmla="*/ 2147483647 h 192"/>
              <a:gd name="T62" fmla="*/ 2147483647 w 588"/>
              <a:gd name="T63" fmla="*/ 2147483647 h 192"/>
              <a:gd name="T64" fmla="*/ 2147483647 w 588"/>
              <a:gd name="T65" fmla="*/ 2147483647 h 192"/>
              <a:gd name="T66" fmla="*/ 2147483647 w 588"/>
              <a:gd name="T67" fmla="*/ 2147483647 h 192"/>
              <a:gd name="T68" fmla="*/ 2147483647 w 588"/>
              <a:gd name="T69" fmla="*/ 2147483647 h 192"/>
              <a:gd name="T70" fmla="*/ 2147483647 w 588"/>
              <a:gd name="T71" fmla="*/ 2147483647 h 192"/>
              <a:gd name="T72" fmla="*/ 2147483647 w 588"/>
              <a:gd name="T73" fmla="*/ 2147483647 h 192"/>
              <a:gd name="T74" fmla="*/ 2147483647 w 588"/>
              <a:gd name="T75" fmla="*/ 2147483647 h 192"/>
              <a:gd name="T76" fmla="*/ 2147483647 w 588"/>
              <a:gd name="T77" fmla="*/ 2147483647 h 192"/>
              <a:gd name="T78" fmla="*/ 2147483647 w 588"/>
              <a:gd name="T79" fmla="*/ 2147483647 h 192"/>
              <a:gd name="T80" fmla="*/ 2147483647 w 588"/>
              <a:gd name="T81" fmla="*/ 2147483647 h 192"/>
              <a:gd name="T82" fmla="*/ 2147483647 w 588"/>
              <a:gd name="T83" fmla="*/ 2147483647 h 192"/>
              <a:gd name="T84" fmla="*/ 2147483647 w 588"/>
              <a:gd name="T85" fmla="*/ 2147483647 h 192"/>
              <a:gd name="T86" fmla="*/ 2147483647 w 588"/>
              <a:gd name="T87" fmla="*/ 2147483647 h 192"/>
              <a:gd name="T88" fmla="*/ 2147483647 w 588"/>
              <a:gd name="T89" fmla="*/ 2147483647 h 192"/>
              <a:gd name="T90" fmla="*/ 2147483647 w 588"/>
              <a:gd name="T91" fmla="*/ 2147483647 h 192"/>
              <a:gd name="T92" fmla="*/ 2147483647 w 588"/>
              <a:gd name="T93" fmla="*/ 2147483647 h 192"/>
              <a:gd name="T94" fmla="*/ 2147483647 w 588"/>
              <a:gd name="T95" fmla="*/ 2147483647 h 192"/>
              <a:gd name="T96" fmla="*/ 2147483647 w 588"/>
              <a:gd name="T97" fmla="*/ 2147483647 h 192"/>
              <a:gd name="T98" fmla="*/ 2147483647 w 588"/>
              <a:gd name="T99" fmla="*/ 2147483647 h 192"/>
              <a:gd name="T100" fmla="*/ 2147483647 w 588"/>
              <a:gd name="T101" fmla="*/ 0 h 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88" h="192">
                <a:moveTo>
                  <a:pt x="0" y="126"/>
                </a:moveTo>
                <a:lnTo>
                  <a:pt x="0" y="132"/>
                </a:lnTo>
                <a:lnTo>
                  <a:pt x="6" y="132"/>
                </a:lnTo>
                <a:lnTo>
                  <a:pt x="12" y="132"/>
                </a:lnTo>
                <a:lnTo>
                  <a:pt x="12" y="138"/>
                </a:lnTo>
                <a:lnTo>
                  <a:pt x="18" y="138"/>
                </a:lnTo>
                <a:lnTo>
                  <a:pt x="24" y="138"/>
                </a:lnTo>
                <a:lnTo>
                  <a:pt x="24" y="144"/>
                </a:lnTo>
                <a:lnTo>
                  <a:pt x="30" y="144"/>
                </a:lnTo>
                <a:lnTo>
                  <a:pt x="36" y="150"/>
                </a:lnTo>
                <a:lnTo>
                  <a:pt x="42" y="150"/>
                </a:lnTo>
                <a:lnTo>
                  <a:pt x="48" y="150"/>
                </a:lnTo>
                <a:lnTo>
                  <a:pt x="48" y="156"/>
                </a:lnTo>
                <a:lnTo>
                  <a:pt x="54" y="156"/>
                </a:lnTo>
                <a:lnTo>
                  <a:pt x="60" y="156"/>
                </a:lnTo>
                <a:lnTo>
                  <a:pt x="60" y="162"/>
                </a:lnTo>
                <a:lnTo>
                  <a:pt x="66" y="162"/>
                </a:lnTo>
                <a:lnTo>
                  <a:pt x="72" y="162"/>
                </a:lnTo>
                <a:lnTo>
                  <a:pt x="78" y="168"/>
                </a:lnTo>
                <a:lnTo>
                  <a:pt x="84" y="168"/>
                </a:lnTo>
                <a:lnTo>
                  <a:pt x="90" y="168"/>
                </a:lnTo>
                <a:lnTo>
                  <a:pt x="96" y="174"/>
                </a:lnTo>
                <a:lnTo>
                  <a:pt x="102" y="174"/>
                </a:lnTo>
                <a:lnTo>
                  <a:pt x="108" y="174"/>
                </a:lnTo>
                <a:lnTo>
                  <a:pt x="114" y="180"/>
                </a:lnTo>
                <a:lnTo>
                  <a:pt x="120" y="180"/>
                </a:lnTo>
                <a:lnTo>
                  <a:pt x="126" y="180"/>
                </a:lnTo>
                <a:lnTo>
                  <a:pt x="132" y="180"/>
                </a:lnTo>
                <a:lnTo>
                  <a:pt x="138" y="180"/>
                </a:lnTo>
                <a:lnTo>
                  <a:pt x="138" y="186"/>
                </a:lnTo>
                <a:lnTo>
                  <a:pt x="144" y="186"/>
                </a:lnTo>
                <a:lnTo>
                  <a:pt x="150" y="186"/>
                </a:lnTo>
                <a:lnTo>
                  <a:pt x="156" y="186"/>
                </a:lnTo>
                <a:lnTo>
                  <a:pt x="162" y="186"/>
                </a:lnTo>
                <a:lnTo>
                  <a:pt x="168" y="186"/>
                </a:lnTo>
                <a:lnTo>
                  <a:pt x="174" y="186"/>
                </a:lnTo>
                <a:lnTo>
                  <a:pt x="180" y="192"/>
                </a:lnTo>
                <a:lnTo>
                  <a:pt x="186" y="192"/>
                </a:lnTo>
                <a:lnTo>
                  <a:pt x="192" y="192"/>
                </a:lnTo>
                <a:lnTo>
                  <a:pt x="198" y="192"/>
                </a:lnTo>
                <a:lnTo>
                  <a:pt x="204" y="192"/>
                </a:lnTo>
                <a:lnTo>
                  <a:pt x="210" y="192"/>
                </a:lnTo>
                <a:lnTo>
                  <a:pt x="216" y="192"/>
                </a:lnTo>
                <a:lnTo>
                  <a:pt x="222" y="192"/>
                </a:lnTo>
                <a:lnTo>
                  <a:pt x="228" y="192"/>
                </a:lnTo>
                <a:lnTo>
                  <a:pt x="228" y="186"/>
                </a:lnTo>
                <a:lnTo>
                  <a:pt x="234" y="186"/>
                </a:lnTo>
                <a:lnTo>
                  <a:pt x="240" y="186"/>
                </a:lnTo>
                <a:lnTo>
                  <a:pt x="246" y="186"/>
                </a:lnTo>
                <a:lnTo>
                  <a:pt x="252" y="186"/>
                </a:lnTo>
                <a:lnTo>
                  <a:pt x="258" y="186"/>
                </a:lnTo>
                <a:lnTo>
                  <a:pt x="264" y="186"/>
                </a:lnTo>
                <a:lnTo>
                  <a:pt x="270" y="186"/>
                </a:lnTo>
                <a:lnTo>
                  <a:pt x="270" y="180"/>
                </a:lnTo>
                <a:lnTo>
                  <a:pt x="276" y="180"/>
                </a:lnTo>
                <a:lnTo>
                  <a:pt x="282" y="180"/>
                </a:lnTo>
                <a:lnTo>
                  <a:pt x="288" y="180"/>
                </a:lnTo>
                <a:lnTo>
                  <a:pt x="294" y="180"/>
                </a:lnTo>
                <a:lnTo>
                  <a:pt x="294" y="174"/>
                </a:lnTo>
                <a:lnTo>
                  <a:pt x="300" y="174"/>
                </a:lnTo>
                <a:lnTo>
                  <a:pt x="306" y="174"/>
                </a:lnTo>
                <a:lnTo>
                  <a:pt x="312" y="174"/>
                </a:lnTo>
                <a:lnTo>
                  <a:pt x="312" y="168"/>
                </a:lnTo>
                <a:lnTo>
                  <a:pt x="318" y="168"/>
                </a:lnTo>
                <a:lnTo>
                  <a:pt x="324" y="168"/>
                </a:lnTo>
                <a:lnTo>
                  <a:pt x="330" y="168"/>
                </a:lnTo>
                <a:lnTo>
                  <a:pt x="330" y="162"/>
                </a:lnTo>
                <a:lnTo>
                  <a:pt x="336" y="162"/>
                </a:lnTo>
                <a:lnTo>
                  <a:pt x="342" y="162"/>
                </a:lnTo>
                <a:lnTo>
                  <a:pt x="342" y="156"/>
                </a:lnTo>
                <a:lnTo>
                  <a:pt x="348" y="156"/>
                </a:lnTo>
                <a:lnTo>
                  <a:pt x="354" y="156"/>
                </a:lnTo>
                <a:lnTo>
                  <a:pt x="360" y="150"/>
                </a:lnTo>
                <a:lnTo>
                  <a:pt x="366" y="150"/>
                </a:lnTo>
                <a:lnTo>
                  <a:pt x="372" y="150"/>
                </a:lnTo>
                <a:lnTo>
                  <a:pt x="372" y="144"/>
                </a:lnTo>
                <a:lnTo>
                  <a:pt x="378" y="144"/>
                </a:lnTo>
                <a:lnTo>
                  <a:pt x="384" y="144"/>
                </a:lnTo>
                <a:lnTo>
                  <a:pt x="384" y="138"/>
                </a:lnTo>
                <a:lnTo>
                  <a:pt x="390" y="138"/>
                </a:lnTo>
                <a:lnTo>
                  <a:pt x="396" y="132"/>
                </a:lnTo>
                <a:lnTo>
                  <a:pt x="402" y="132"/>
                </a:lnTo>
                <a:lnTo>
                  <a:pt x="402" y="126"/>
                </a:lnTo>
                <a:lnTo>
                  <a:pt x="408" y="126"/>
                </a:lnTo>
                <a:lnTo>
                  <a:pt x="414" y="126"/>
                </a:lnTo>
                <a:lnTo>
                  <a:pt x="414" y="120"/>
                </a:lnTo>
                <a:lnTo>
                  <a:pt x="420" y="120"/>
                </a:lnTo>
                <a:lnTo>
                  <a:pt x="426" y="120"/>
                </a:lnTo>
                <a:lnTo>
                  <a:pt x="426" y="114"/>
                </a:lnTo>
                <a:lnTo>
                  <a:pt x="432" y="114"/>
                </a:lnTo>
                <a:lnTo>
                  <a:pt x="432" y="108"/>
                </a:lnTo>
                <a:lnTo>
                  <a:pt x="438" y="108"/>
                </a:lnTo>
                <a:lnTo>
                  <a:pt x="444" y="108"/>
                </a:lnTo>
                <a:lnTo>
                  <a:pt x="444" y="102"/>
                </a:lnTo>
                <a:lnTo>
                  <a:pt x="450" y="102"/>
                </a:lnTo>
                <a:lnTo>
                  <a:pt x="456" y="96"/>
                </a:lnTo>
                <a:lnTo>
                  <a:pt x="462" y="96"/>
                </a:lnTo>
                <a:lnTo>
                  <a:pt x="462" y="90"/>
                </a:lnTo>
                <a:lnTo>
                  <a:pt x="468" y="90"/>
                </a:lnTo>
                <a:lnTo>
                  <a:pt x="474" y="84"/>
                </a:lnTo>
                <a:lnTo>
                  <a:pt x="480" y="84"/>
                </a:lnTo>
                <a:lnTo>
                  <a:pt x="480" y="78"/>
                </a:lnTo>
                <a:lnTo>
                  <a:pt x="486" y="78"/>
                </a:lnTo>
                <a:lnTo>
                  <a:pt x="492" y="72"/>
                </a:lnTo>
                <a:lnTo>
                  <a:pt x="498" y="72"/>
                </a:lnTo>
                <a:lnTo>
                  <a:pt x="498" y="66"/>
                </a:lnTo>
                <a:lnTo>
                  <a:pt x="504" y="66"/>
                </a:lnTo>
                <a:lnTo>
                  <a:pt x="504" y="60"/>
                </a:lnTo>
                <a:lnTo>
                  <a:pt x="510" y="60"/>
                </a:lnTo>
                <a:lnTo>
                  <a:pt x="516" y="60"/>
                </a:lnTo>
                <a:lnTo>
                  <a:pt x="516" y="54"/>
                </a:lnTo>
                <a:lnTo>
                  <a:pt x="522" y="54"/>
                </a:lnTo>
                <a:lnTo>
                  <a:pt x="522" y="48"/>
                </a:lnTo>
                <a:lnTo>
                  <a:pt x="528" y="48"/>
                </a:lnTo>
                <a:lnTo>
                  <a:pt x="534" y="42"/>
                </a:lnTo>
                <a:lnTo>
                  <a:pt x="540" y="36"/>
                </a:lnTo>
                <a:lnTo>
                  <a:pt x="546" y="36"/>
                </a:lnTo>
                <a:lnTo>
                  <a:pt x="546" y="30"/>
                </a:lnTo>
                <a:lnTo>
                  <a:pt x="552" y="30"/>
                </a:lnTo>
                <a:lnTo>
                  <a:pt x="558" y="24"/>
                </a:lnTo>
                <a:lnTo>
                  <a:pt x="564" y="24"/>
                </a:lnTo>
                <a:lnTo>
                  <a:pt x="564" y="18"/>
                </a:lnTo>
                <a:lnTo>
                  <a:pt x="570" y="18"/>
                </a:lnTo>
                <a:lnTo>
                  <a:pt x="570" y="12"/>
                </a:lnTo>
                <a:lnTo>
                  <a:pt x="576" y="12"/>
                </a:lnTo>
                <a:lnTo>
                  <a:pt x="582" y="6"/>
                </a:lnTo>
                <a:lnTo>
                  <a:pt x="588" y="6"/>
                </a:lnTo>
                <a:lnTo>
                  <a:pt x="588" y="0"/>
                </a:lnTo>
              </a:path>
            </a:pathLst>
          </a:custGeom>
          <a:noFill/>
          <a:ln w="95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42" name="Freeform 42"/>
          <p:cNvSpPr>
            <a:spLocks/>
          </p:cNvSpPr>
          <p:nvPr/>
        </p:nvSpPr>
        <p:spPr bwMode="auto">
          <a:xfrm>
            <a:off x="4286250" y="2293938"/>
            <a:ext cx="942975" cy="247650"/>
          </a:xfrm>
          <a:custGeom>
            <a:avLst/>
            <a:gdLst>
              <a:gd name="T0" fmla="*/ 2147483647 w 594"/>
              <a:gd name="T1" fmla="*/ 2147483647 h 156"/>
              <a:gd name="T2" fmla="*/ 2147483647 w 594"/>
              <a:gd name="T3" fmla="*/ 2147483647 h 156"/>
              <a:gd name="T4" fmla="*/ 2147483647 w 594"/>
              <a:gd name="T5" fmla="*/ 2147483647 h 156"/>
              <a:gd name="T6" fmla="*/ 2147483647 w 594"/>
              <a:gd name="T7" fmla="*/ 2147483647 h 156"/>
              <a:gd name="T8" fmla="*/ 2147483647 w 594"/>
              <a:gd name="T9" fmla="*/ 2147483647 h 156"/>
              <a:gd name="T10" fmla="*/ 2147483647 w 594"/>
              <a:gd name="T11" fmla="*/ 2147483647 h 156"/>
              <a:gd name="T12" fmla="*/ 2147483647 w 594"/>
              <a:gd name="T13" fmla="*/ 2147483647 h 156"/>
              <a:gd name="T14" fmla="*/ 2147483647 w 594"/>
              <a:gd name="T15" fmla="*/ 2147483647 h 156"/>
              <a:gd name="T16" fmla="*/ 2147483647 w 594"/>
              <a:gd name="T17" fmla="*/ 2147483647 h 156"/>
              <a:gd name="T18" fmla="*/ 2147483647 w 594"/>
              <a:gd name="T19" fmla="*/ 2147483647 h 156"/>
              <a:gd name="T20" fmla="*/ 2147483647 w 594"/>
              <a:gd name="T21" fmla="*/ 2147483647 h 156"/>
              <a:gd name="T22" fmla="*/ 2147483647 w 594"/>
              <a:gd name="T23" fmla="*/ 2147483647 h 156"/>
              <a:gd name="T24" fmla="*/ 2147483647 w 594"/>
              <a:gd name="T25" fmla="*/ 2147483647 h 156"/>
              <a:gd name="T26" fmla="*/ 2147483647 w 594"/>
              <a:gd name="T27" fmla="*/ 2147483647 h 156"/>
              <a:gd name="T28" fmla="*/ 2147483647 w 594"/>
              <a:gd name="T29" fmla="*/ 2147483647 h 156"/>
              <a:gd name="T30" fmla="*/ 2147483647 w 594"/>
              <a:gd name="T31" fmla="*/ 2147483647 h 156"/>
              <a:gd name="T32" fmla="*/ 2147483647 w 594"/>
              <a:gd name="T33" fmla="*/ 2147483647 h 156"/>
              <a:gd name="T34" fmla="*/ 2147483647 w 594"/>
              <a:gd name="T35" fmla="*/ 2147483647 h 156"/>
              <a:gd name="T36" fmla="*/ 2147483647 w 594"/>
              <a:gd name="T37" fmla="*/ 2147483647 h 156"/>
              <a:gd name="T38" fmla="*/ 2147483647 w 594"/>
              <a:gd name="T39" fmla="*/ 2147483647 h 156"/>
              <a:gd name="T40" fmla="*/ 2147483647 w 594"/>
              <a:gd name="T41" fmla="*/ 2147483647 h 156"/>
              <a:gd name="T42" fmla="*/ 2147483647 w 594"/>
              <a:gd name="T43" fmla="*/ 2147483647 h 156"/>
              <a:gd name="T44" fmla="*/ 2147483647 w 594"/>
              <a:gd name="T45" fmla="*/ 2147483647 h 156"/>
              <a:gd name="T46" fmla="*/ 2147483647 w 594"/>
              <a:gd name="T47" fmla="*/ 2147483647 h 156"/>
              <a:gd name="T48" fmla="*/ 2147483647 w 594"/>
              <a:gd name="T49" fmla="*/ 2147483647 h 156"/>
              <a:gd name="T50" fmla="*/ 2147483647 w 594"/>
              <a:gd name="T51" fmla="*/ 2147483647 h 156"/>
              <a:gd name="T52" fmla="*/ 2147483647 w 594"/>
              <a:gd name="T53" fmla="*/ 2147483647 h 156"/>
              <a:gd name="T54" fmla="*/ 2147483647 w 594"/>
              <a:gd name="T55" fmla="*/ 0 h 156"/>
              <a:gd name="T56" fmla="*/ 2147483647 w 594"/>
              <a:gd name="T57" fmla="*/ 0 h 156"/>
              <a:gd name="T58" fmla="*/ 2147483647 w 594"/>
              <a:gd name="T59" fmla="*/ 0 h 156"/>
              <a:gd name="T60" fmla="*/ 2147483647 w 594"/>
              <a:gd name="T61" fmla="*/ 0 h 156"/>
              <a:gd name="T62" fmla="*/ 2147483647 w 594"/>
              <a:gd name="T63" fmla="*/ 2147483647 h 156"/>
              <a:gd name="T64" fmla="*/ 2147483647 w 594"/>
              <a:gd name="T65" fmla="*/ 2147483647 h 156"/>
              <a:gd name="T66" fmla="*/ 2147483647 w 594"/>
              <a:gd name="T67" fmla="*/ 2147483647 h 156"/>
              <a:gd name="T68" fmla="*/ 2147483647 w 594"/>
              <a:gd name="T69" fmla="*/ 2147483647 h 156"/>
              <a:gd name="T70" fmla="*/ 2147483647 w 594"/>
              <a:gd name="T71" fmla="*/ 2147483647 h 156"/>
              <a:gd name="T72" fmla="*/ 2147483647 w 594"/>
              <a:gd name="T73" fmla="*/ 2147483647 h 156"/>
              <a:gd name="T74" fmla="*/ 2147483647 w 594"/>
              <a:gd name="T75" fmla="*/ 2147483647 h 156"/>
              <a:gd name="T76" fmla="*/ 2147483647 w 594"/>
              <a:gd name="T77" fmla="*/ 2147483647 h 156"/>
              <a:gd name="T78" fmla="*/ 2147483647 w 594"/>
              <a:gd name="T79" fmla="*/ 2147483647 h 156"/>
              <a:gd name="T80" fmla="*/ 2147483647 w 594"/>
              <a:gd name="T81" fmla="*/ 2147483647 h 156"/>
              <a:gd name="T82" fmla="*/ 2147483647 w 594"/>
              <a:gd name="T83" fmla="*/ 2147483647 h 156"/>
              <a:gd name="T84" fmla="*/ 2147483647 w 594"/>
              <a:gd name="T85" fmla="*/ 2147483647 h 156"/>
              <a:gd name="T86" fmla="*/ 2147483647 w 594"/>
              <a:gd name="T87" fmla="*/ 2147483647 h 156"/>
              <a:gd name="T88" fmla="*/ 2147483647 w 594"/>
              <a:gd name="T89" fmla="*/ 2147483647 h 156"/>
              <a:gd name="T90" fmla="*/ 2147483647 w 594"/>
              <a:gd name="T91" fmla="*/ 2147483647 h 156"/>
              <a:gd name="T92" fmla="*/ 2147483647 w 594"/>
              <a:gd name="T93" fmla="*/ 2147483647 h 156"/>
              <a:gd name="T94" fmla="*/ 2147483647 w 594"/>
              <a:gd name="T95" fmla="*/ 2147483647 h 156"/>
              <a:gd name="T96" fmla="*/ 2147483647 w 594"/>
              <a:gd name="T97" fmla="*/ 2147483647 h 156"/>
              <a:gd name="T98" fmla="*/ 2147483647 w 594"/>
              <a:gd name="T99" fmla="*/ 2147483647 h 156"/>
              <a:gd name="T100" fmla="*/ 2147483647 w 594"/>
              <a:gd name="T101" fmla="*/ 2147483647 h 1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156">
                <a:moveTo>
                  <a:pt x="0" y="156"/>
                </a:moveTo>
                <a:lnTo>
                  <a:pt x="6" y="156"/>
                </a:lnTo>
                <a:lnTo>
                  <a:pt x="12" y="150"/>
                </a:lnTo>
                <a:lnTo>
                  <a:pt x="18" y="144"/>
                </a:lnTo>
                <a:lnTo>
                  <a:pt x="24" y="144"/>
                </a:lnTo>
                <a:lnTo>
                  <a:pt x="24" y="138"/>
                </a:lnTo>
                <a:lnTo>
                  <a:pt x="30" y="138"/>
                </a:lnTo>
                <a:lnTo>
                  <a:pt x="30" y="132"/>
                </a:lnTo>
                <a:lnTo>
                  <a:pt x="36" y="132"/>
                </a:lnTo>
                <a:lnTo>
                  <a:pt x="42" y="132"/>
                </a:lnTo>
                <a:lnTo>
                  <a:pt x="42" y="126"/>
                </a:lnTo>
                <a:lnTo>
                  <a:pt x="48" y="126"/>
                </a:lnTo>
                <a:lnTo>
                  <a:pt x="48" y="120"/>
                </a:lnTo>
                <a:lnTo>
                  <a:pt x="54" y="120"/>
                </a:lnTo>
                <a:lnTo>
                  <a:pt x="60" y="114"/>
                </a:lnTo>
                <a:lnTo>
                  <a:pt x="66" y="114"/>
                </a:lnTo>
                <a:lnTo>
                  <a:pt x="66" y="108"/>
                </a:lnTo>
                <a:lnTo>
                  <a:pt x="72" y="108"/>
                </a:lnTo>
                <a:lnTo>
                  <a:pt x="78" y="102"/>
                </a:lnTo>
                <a:lnTo>
                  <a:pt x="84" y="102"/>
                </a:lnTo>
                <a:lnTo>
                  <a:pt x="84" y="96"/>
                </a:lnTo>
                <a:lnTo>
                  <a:pt x="90" y="96"/>
                </a:lnTo>
                <a:lnTo>
                  <a:pt x="96" y="90"/>
                </a:lnTo>
                <a:lnTo>
                  <a:pt x="102" y="90"/>
                </a:lnTo>
                <a:lnTo>
                  <a:pt x="102" y="84"/>
                </a:lnTo>
                <a:lnTo>
                  <a:pt x="108" y="84"/>
                </a:lnTo>
                <a:lnTo>
                  <a:pt x="114" y="84"/>
                </a:lnTo>
                <a:lnTo>
                  <a:pt x="114" y="78"/>
                </a:lnTo>
                <a:lnTo>
                  <a:pt x="120" y="78"/>
                </a:lnTo>
                <a:lnTo>
                  <a:pt x="120" y="72"/>
                </a:lnTo>
                <a:lnTo>
                  <a:pt x="126" y="72"/>
                </a:lnTo>
                <a:lnTo>
                  <a:pt x="132" y="72"/>
                </a:lnTo>
                <a:lnTo>
                  <a:pt x="132" y="66"/>
                </a:lnTo>
                <a:lnTo>
                  <a:pt x="138" y="66"/>
                </a:lnTo>
                <a:lnTo>
                  <a:pt x="144" y="66"/>
                </a:lnTo>
                <a:lnTo>
                  <a:pt x="144" y="60"/>
                </a:lnTo>
                <a:lnTo>
                  <a:pt x="150" y="60"/>
                </a:lnTo>
                <a:lnTo>
                  <a:pt x="156" y="54"/>
                </a:lnTo>
                <a:lnTo>
                  <a:pt x="162" y="54"/>
                </a:lnTo>
                <a:lnTo>
                  <a:pt x="162" y="48"/>
                </a:lnTo>
                <a:lnTo>
                  <a:pt x="168" y="48"/>
                </a:lnTo>
                <a:lnTo>
                  <a:pt x="174" y="48"/>
                </a:lnTo>
                <a:lnTo>
                  <a:pt x="174" y="42"/>
                </a:lnTo>
                <a:lnTo>
                  <a:pt x="180" y="42"/>
                </a:lnTo>
                <a:lnTo>
                  <a:pt x="186" y="42"/>
                </a:lnTo>
                <a:lnTo>
                  <a:pt x="192" y="36"/>
                </a:lnTo>
                <a:lnTo>
                  <a:pt x="198" y="36"/>
                </a:lnTo>
                <a:lnTo>
                  <a:pt x="204" y="36"/>
                </a:lnTo>
                <a:lnTo>
                  <a:pt x="204" y="30"/>
                </a:lnTo>
                <a:lnTo>
                  <a:pt x="210" y="30"/>
                </a:lnTo>
                <a:lnTo>
                  <a:pt x="216" y="30"/>
                </a:lnTo>
                <a:lnTo>
                  <a:pt x="216" y="24"/>
                </a:lnTo>
                <a:lnTo>
                  <a:pt x="222" y="24"/>
                </a:lnTo>
                <a:lnTo>
                  <a:pt x="228" y="24"/>
                </a:lnTo>
                <a:lnTo>
                  <a:pt x="234" y="24"/>
                </a:lnTo>
                <a:lnTo>
                  <a:pt x="234" y="18"/>
                </a:lnTo>
                <a:lnTo>
                  <a:pt x="240" y="18"/>
                </a:lnTo>
                <a:lnTo>
                  <a:pt x="246" y="18"/>
                </a:lnTo>
                <a:lnTo>
                  <a:pt x="252" y="18"/>
                </a:lnTo>
                <a:lnTo>
                  <a:pt x="252" y="12"/>
                </a:lnTo>
                <a:lnTo>
                  <a:pt x="258" y="12"/>
                </a:lnTo>
                <a:lnTo>
                  <a:pt x="264" y="12"/>
                </a:lnTo>
                <a:lnTo>
                  <a:pt x="270" y="12"/>
                </a:lnTo>
                <a:lnTo>
                  <a:pt x="276" y="12"/>
                </a:lnTo>
                <a:lnTo>
                  <a:pt x="276" y="6"/>
                </a:lnTo>
                <a:lnTo>
                  <a:pt x="282" y="6"/>
                </a:lnTo>
                <a:lnTo>
                  <a:pt x="288" y="6"/>
                </a:lnTo>
                <a:lnTo>
                  <a:pt x="294" y="6"/>
                </a:lnTo>
                <a:lnTo>
                  <a:pt x="300" y="6"/>
                </a:lnTo>
                <a:lnTo>
                  <a:pt x="306" y="6"/>
                </a:lnTo>
                <a:lnTo>
                  <a:pt x="312" y="6"/>
                </a:lnTo>
                <a:lnTo>
                  <a:pt x="318" y="6"/>
                </a:lnTo>
                <a:lnTo>
                  <a:pt x="318" y="0"/>
                </a:lnTo>
                <a:lnTo>
                  <a:pt x="324" y="0"/>
                </a:lnTo>
                <a:lnTo>
                  <a:pt x="330" y="0"/>
                </a:lnTo>
                <a:lnTo>
                  <a:pt x="336" y="0"/>
                </a:lnTo>
                <a:lnTo>
                  <a:pt x="342" y="0"/>
                </a:lnTo>
                <a:lnTo>
                  <a:pt x="348" y="0"/>
                </a:lnTo>
                <a:lnTo>
                  <a:pt x="354" y="0"/>
                </a:lnTo>
                <a:lnTo>
                  <a:pt x="360" y="0"/>
                </a:lnTo>
                <a:lnTo>
                  <a:pt x="366" y="0"/>
                </a:lnTo>
                <a:lnTo>
                  <a:pt x="372" y="6"/>
                </a:lnTo>
                <a:lnTo>
                  <a:pt x="378" y="6"/>
                </a:lnTo>
                <a:lnTo>
                  <a:pt x="384" y="6"/>
                </a:lnTo>
                <a:lnTo>
                  <a:pt x="390" y="6"/>
                </a:lnTo>
                <a:lnTo>
                  <a:pt x="396" y="6"/>
                </a:lnTo>
                <a:lnTo>
                  <a:pt x="402" y="6"/>
                </a:lnTo>
                <a:lnTo>
                  <a:pt x="408" y="6"/>
                </a:lnTo>
                <a:lnTo>
                  <a:pt x="408" y="12"/>
                </a:lnTo>
                <a:lnTo>
                  <a:pt x="414" y="12"/>
                </a:lnTo>
                <a:lnTo>
                  <a:pt x="420" y="12"/>
                </a:lnTo>
                <a:lnTo>
                  <a:pt x="426" y="12"/>
                </a:lnTo>
                <a:lnTo>
                  <a:pt x="432" y="12"/>
                </a:lnTo>
                <a:lnTo>
                  <a:pt x="438" y="18"/>
                </a:lnTo>
                <a:lnTo>
                  <a:pt x="444" y="18"/>
                </a:lnTo>
                <a:lnTo>
                  <a:pt x="450" y="18"/>
                </a:lnTo>
                <a:lnTo>
                  <a:pt x="456" y="24"/>
                </a:lnTo>
                <a:lnTo>
                  <a:pt x="462" y="24"/>
                </a:lnTo>
                <a:lnTo>
                  <a:pt x="468" y="24"/>
                </a:lnTo>
                <a:lnTo>
                  <a:pt x="474" y="30"/>
                </a:lnTo>
                <a:lnTo>
                  <a:pt x="480" y="30"/>
                </a:lnTo>
                <a:lnTo>
                  <a:pt x="486" y="30"/>
                </a:lnTo>
                <a:lnTo>
                  <a:pt x="486" y="36"/>
                </a:lnTo>
                <a:lnTo>
                  <a:pt x="492" y="36"/>
                </a:lnTo>
                <a:lnTo>
                  <a:pt x="498" y="36"/>
                </a:lnTo>
                <a:lnTo>
                  <a:pt x="498" y="42"/>
                </a:lnTo>
                <a:lnTo>
                  <a:pt x="504" y="42"/>
                </a:lnTo>
                <a:lnTo>
                  <a:pt x="510" y="42"/>
                </a:lnTo>
                <a:lnTo>
                  <a:pt x="516" y="48"/>
                </a:lnTo>
                <a:lnTo>
                  <a:pt x="522" y="48"/>
                </a:lnTo>
                <a:lnTo>
                  <a:pt x="522" y="54"/>
                </a:lnTo>
                <a:lnTo>
                  <a:pt x="528" y="54"/>
                </a:lnTo>
                <a:lnTo>
                  <a:pt x="534" y="54"/>
                </a:lnTo>
                <a:lnTo>
                  <a:pt x="534" y="60"/>
                </a:lnTo>
                <a:lnTo>
                  <a:pt x="540" y="60"/>
                </a:lnTo>
                <a:lnTo>
                  <a:pt x="546" y="60"/>
                </a:lnTo>
                <a:lnTo>
                  <a:pt x="546" y="66"/>
                </a:lnTo>
                <a:lnTo>
                  <a:pt x="552" y="66"/>
                </a:lnTo>
                <a:lnTo>
                  <a:pt x="558" y="72"/>
                </a:lnTo>
                <a:lnTo>
                  <a:pt x="564" y="72"/>
                </a:lnTo>
                <a:lnTo>
                  <a:pt x="564" y="78"/>
                </a:lnTo>
                <a:lnTo>
                  <a:pt x="570" y="78"/>
                </a:lnTo>
                <a:lnTo>
                  <a:pt x="576" y="78"/>
                </a:lnTo>
                <a:lnTo>
                  <a:pt x="576" y="84"/>
                </a:lnTo>
                <a:lnTo>
                  <a:pt x="582" y="84"/>
                </a:lnTo>
                <a:lnTo>
                  <a:pt x="588" y="84"/>
                </a:lnTo>
                <a:lnTo>
                  <a:pt x="588" y="90"/>
                </a:lnTo>
                <a:lnTo>
                  <a:pt x="594" y="90"/>
                </a:lnTo>
              </a:path>
            </a:pathLst>
          </a:custGeom>
          <a:noFill/>
          <a:ln w="95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43" name="Freeform 43"/>
          <p:cNvSpPr>
            <a:spLocks/>
          </p:cNvSpPr>
          <p:nvPr/>
        </p:nvSpPr>
        <p:spPr bwMode="auto">
          <a:xfrm>
            <a:off x="5229225" y="2436813"/>
            <a:ext cx="866775" cy="409575"/>
          </a:xfrm>
          <a:custGeom>
            <a:avLst/>
            <a:gdLst>
              <a:gd name="T0" fmla="*/ 2147483647 w 546"/>
              <a:gd name="T1" fmla="*/ 2147483647 h 258"/>
              <a:gd name="T2" fmla="*/ 2147483647 w 546"/>
              <a:gd name="T3" fmla="*/ 2147483647 h 258"/>
              <a:gd name="T4" fmla="*/ 2147483647 w 546"/>
              <a:gd name="T5" fmla="*/ 2147483647 h 258"/>
              <a:gd name="T6" fmla="*/ 2147483647 w 546"/>
              <a:gd name="T7" fmla="*/ 2147483647 h 258"/>
              <a:gd name="T8" fmla="*/ 2147483647 w 546"/>
              <a:gd name="T9" fmla="*/ 2147483647 h 258"/>
              <a:gd name="T10" fmla="*/ 2147483647 w 546"/>
              <a:gd name="T11" fmla="*/ 2147483647 h 258"/>
              <a:gd name="T12" fmla="*/ 2147483647 w 546"/>
              <a:gd name="T13" fmla="*/ 2147483647 h 258"/>
              <a:gd name="T14" fmla="*/ 2147483647 w 546"/>
              <a:gd name="T15" fmla="*/ 2147483647 h 258"/>
              <a:gd name="T16" fmla="*/ 2147483647 w 546"/>
              <a:gd name="T17" fmla="*/ 2147483647 h 258"/>
              <a:gd name="T18" fmla="*/ 2147483647 w 546"/>
              <a:gd name="T19" fmla="*/ 2147483647 h 258"/>
              <a:gd name="T20" fmla="*/ 2147483647 w 546"/>
              <a:gd name="T21" fmla="*/ 2147483647 h 258"/>
              <a:gd name="T22" fmla="*/ 2147483647 w 546"/>
              <a:gd name="T23" fmla="*/ 2147483647 h 258"/>
              <a:gd name="T24" fmla="*/ 2147483647 w 546"/>
              <a:gd name="T25" fmla="*/ 2147483647 h 258"/>
              <a:gd name="T26" fmla="*/ 2147483647 w 546"/>
              <a:gd name="T27" fmla="*/ 2147483647 h 258"/>
              <a:gd name="T28" fmla="*/ 2147483647 w 546"/>
              <a:gd name="T29" fmla="*/ 2147483647 h 258"/>
              <a:gd name="T30" fmla="*/ 2147483647 w 546"/>
              <a:gd name="T31" fmla="*/ 2147483647 h 258"/>
              <a:gd name="T32" fmla="*/ 2147483647 w 546"/>
              <a:gd name="T33" fmla="*/ 2147483647 h 258"/>
              <a:gd name="T34" fmla="*/ 2147483647 w 546"/>
              <a:gd name="T35" fmla="*/ 2147483647 h 258"/>
              <a:gd name="T36" fmla="*/ 2147483647 w 546"/>
              <a:gd name="T37" fmla="*/ 2147483647 h 258"/>
              <a:gd name="T38" fmla="*/ 2147483647 w 546"/>
              <a:gd name="T39" fmla="*/ 2147483647 h 258"/>
              <a:gd name="T40" fmla="*/ 2147483647 w 546"/>
              <a:gd name="T41" fmla="*/ 2147483647 h 258"/>
              <a:gd name="T42" fmla="*/ 2147483647 w 546"/>
              <a:gd name="T43" fmla="*/ 2147483647 h 258"/>
              <a:gd name="T44" fmla="*/ 2147483647 w 546"/>
              <a:gd name="T45" fmla="*/ 2147483647 h 258"/>
              <a:gd name="T46" fmla="*/ 2147483647 w 546"/>
              <a:gd name="T47" fmla="*/ 2147483647 h 258"/>
              <a:gd name="T48" fmla="*/ 2147483647 w 546"/>
              <a:gd name="T49" fmla="*/ 2147483647 h 258"/>
              <a:gd name="T50" fmla="*/ 2147483647 w 546"/>
              <a:gd name="T51" fmla="*/ 2147483647 h 258"/>
              <a:gd name="T52" fmla="*/ 2147483647 w 546"/>
              <a:gd name="T53" fmla="*/ 2147483647 h 258"/>
              <a:gd name="T54" fmla="*/ 2147483647 w 546"/>
              <a:gd name="T55" fmla="*/ 2147483647 h 258"/>
              <a:gd name="T56" fmla="*/ 2147483647 w 546"/>
              <a:gd name="T57" fmla="*/ 2147483647 h 258"/>
              <a:gd name="T58" fmla="*/ 2147483647 w 546"/>
              <a:gd name="T59" fmla="*/ 2147483647 h 258"/>
              <a:gd name="T60" fmla="*/ 2147483647 w 546"/>
              <a:gd name="T61" fmla="*/ 2147483647 h 258"/>
              <a:gd name="T62" fmla="*/ 2147483647 w 546"/>
              <a:gd name="T63" fmla="*/ 2147483647 h 258"/>
              <a:gd name="T64" fmla="*/ 2147483647 w 546"/>
              <a:gd name="T65" fmla="*/ 2147483647 h 258"/>
              <a:gd name="T66" fmla="*/ 2147483647 w 546"/>
              <a:gd name="T67" fmla="*/ 2147483647 h 258"/>
              <a:gd name="T68" fmla="*/ 2147483647 w 546"/>
              <a:gd name="T69" fmla="*/ 2147483647 h 258"/>
              <a:gd name="T70" fmla="*/ 2147483647 w 546"/>
              <a:gd name="T71" fmla="*/ 2147483647 h 258"/>
              <a:gd name="T72" fmla="*/ 2147483647 w 546"/>
              <a:gd name="T73" fmla="*/ 2147483647 h 258"/>
              <a:gd name="T74" fmla="*/ 2147483647 w 546"/>
              <a:gd name="T75" fmla="*/ 2147483647 h 258"/>
              <a:gd name="T76" fmla="*/ 2147483647 w 546"/>
              <a:gd name="T77" fmla="*/ 2147483647 h 258"/>
              <a:gd name="T78" fmla="*/ 2147483647 w 546"/>
              <a:gd name="T79" fmla="*/ 2147483647 h 258"/>
              <a:gd name="T80" fmla="*/ 2147483647 w 546"/>
              <a:gd name="T81" fmla="*/ 2147483647 h 258"/>
              <a:gd name="T82" fmla="*/ 2147483647 w 546"/>
              <a:gd name="T83" fmla="*/ 2147483647 h 258"/>
              <a:gd name="T84" fmla="*/ 2147483647 w 546"/>
              <a:gd name="T85" fmla="*/ 2147483647 h 258"/>
              <a:gd name="T86" fmla="*/ 2147483647 w 546"/>
              <a:gd name="T87" fmla="*/ 2147483647 h 258"/>
              <a:gd name="T88" fmla="*/ 2147483647 w 546"/>
              <a:gd name="T89" fmla="*/ 2147483647 h 258"/>
              <a:gd name="T90" fmla="*/ 2147483647 w 546"/>
              <a:gd name="T91" fmla="*/ 2147483647 h 258"/>
              <a:gd name="T92" fmla="*/ 2147483647 w 546"/>
              <a:gd name="T93" fmla="*/ 2147483647 h 258"/>
              <a:gd name="T94" fmla="*/ 2147483647 w 546"/>
              <a:gd name="T95" fmla="*/ 2147483647 h 258"/>
              <a:gd name="T96" fmla="*/ 2147483647 w 546"/>
              <a:gd name="T97" fmla="*/ 2147483647 h 258"/>
              <a:gd name="T98" fmla="*/ 2147483647 w 546"/>
              <a:gd name="T99" fmla="*/ 2147483647 h 258"/>
              <a:gd name="T100" fmla="*/ 2147483647 w 546"/>
              <a:gd name="T101" fmla="*/ 2147483647 h 258"/>
              <a:gd name="T102" fmla="*/ 2147483647 w 546"/>
              <a:gd name="T103" fmla="*/ 2147483647 h 258"/>
              <a:gd name="T104" fmla="*/ 2147483647 w 546"/>
              <a:gd name="T105" fmla="*/ 2147483647 h 258"/>
              <a:gd name="T106" fmla="*/ 2147483647 w 546"/>
              <a:gd name="T107" fmla="*/ 2147483647 h 258"/>
              <a:gd name="T108" fmla="*/ 2147483647 w 546"/>
              <a:gd name="T109" fmla="*/ 2147483647 h 258"/>
              <a:gd name="T110" fmla="*/ 2147483647 w 546"/>
              <a:gd name="T111" fmla="*/ 2147483647 h 258"/>
              <a:gd name="T112" fmla="*/ 2147483647 w 546"/>
              <a:gd name="T113" fmla="*/ 2147483647 h 258"/>
              <a:gd name="T114" fmla="*/ 2147483647 w 546"/>
              <a:gd name="T115" fmla="*/ 2147483647 h 258"/>
              <a:gd name="T116" fmla="*/ 2147483647 w 546"/>
              <a:gd name="T117" fmla="*/ 2147483647 h 2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46" h="258">
                <a:moveTo>
                  <a:pt x="0" y="0"/>
                </a:moveTo>
                <a:lnTo>
                  <a:pt x="0" y="6"/>
                </a:lnTo>
                <a:lnTo>
                  <a:pt x="6" y="6"/>
                </a:lnTo>
                <a:lnTo>
                  <a:pt x="12" y="6"/>
                </a:lnTo>
                <a:lnTo>
                  <a:pt x="12" y="12"/>
                </a:lnTo>
                <a:lnTo>
                  <a:pt x="18" y="12"/>
                </a:lnTo>
                <a:lnTo>
                  <a:pt x="18" y="18"/>
                </a:lnTo>
                <a:lnTo>
                  <a:pt x="24" y="18"/>
                </a:lnTo>
                <a:lnTo>
                  <a:pt x="30" y="24"/>
                </a:lnTo>
                <a:lnTo>
                  <a:pt x="36" y="24"/>
                </a:lnTo>
                <a:lnTo>
                  <a:pt x="36" y="30"/>
                </a:lnTo>
                <a:lnTo>
                  <a:pt x="42" y="30"/>
                </a:lnTo>
                <a:lnTo>
                  <a:pt x="48" y="36"/>
                </a:lnTo>
                <a:lnTo>
                  <a:pt x="54" y="36"/>
                </a:lnTo>
                <a:lnTo>
                  <a:pt x="54" y="42"/>
                </a:lnTo>
                <a:lnTo>
                  <a:pt x="60" y="42"/>
                </a:lnTo>
                <a:lnTo>
                  <a:pt x="66" y="48"/>
                </a:lnTo>
                <a:lnTo>
                  <a:pt x="72" y="54"/>
                </a:lnTo>
                <a:lnTo>
                  <a:pt x="78" y="54"/>
                </a:lnTo>
                <a:lnTo>
                  <a:pt x="78" y="60"/>
                </a:lnTo>
                <a:lnTo>
                  <a:pt x="84" y="60"/>
                </a:lnTo>
                <a:lnTo>
                  <a:pt x="84" y="66"/>
                </a:lnTo>
                <a:lnTo>
                  <a:pt x="90" y="66"/>
                </a:lnTo>
                <a:lnTo>
                  <a:pt x="96" y="66"/>
                </a:lnTo>
                <a:lnTo>
                  <a:pt x="96" y="72"/>
                </a:lnTo>
                <a:lnTo>
                  <a:pt x="102" y="72"/>
                </a:lnTo>
                <a:lnTo>
                  <a:pt x="102" y="78"/>
                </a:lnTo>
                <a:lnTo>
                  <a:pt x="108" y="78"/>
                </a:lnTo>
                <a:lnTo>
                  <a:pt x="114" y="84"/>
                </a:lnTo>
                <a:lnTo>
                  <a:pt x="120" y="90"/>
                </a:lnTo>
                <a:lnTo>
                  <a:pt x="126" y="90"/>
                </a:lnTo>
                <a:lnTo>
                  <a:pt x="126" y="96"/>
                </a:lnTo>
                <a:lnTo>
                  <a:pt x="132" y="96"/>
                </a:lnTo>
                <a:lnTo>
                  <a:pt x="138" y="102"/>
                </a:lnTo>
                <a:lnTo>
                  <a:pt x="144" y="102"/>
                </a:lnTo>
                <a:lnTo>
                  <a:pt x="144" y="108"/>
                </a:lnTo>
                <a:lnTo>
                  <a:pt x="150" y="108"/>
                </a:lnTo>
                <a:lnTo>
                  <a:pt x="150" y="114"/>
                </a:lnTo>
                <a:lnTo>
                  <a:pt x="156" y="114"/>
                </a:lnTo>
                <a:lnTo>
                  <a:pt x="162" y="120"/>
                </a:lnTo>
                <a:lnTo>
                  <a:pt x="168" y="120"/>
                </a:lnTo>
                <a:lnTo>
                  <a:pt x="168" y="126"/>
                </a:lnTo>
                <a:lnTo>
                  <a:pt x="174" y="126"/>
                </a:lnTo>
                <a:lnTo>
                  <a:pt x="174" y="132"/>
                </a:lnTo>
                <a:lnTo>
                  <a:pt x="180" y="132"/>
                </a:lnTo>
                <a:lnTo>
                  <a:pt x="186" y="132"/>
                </a:lnTo>
                <a:lnTo>
                  <a:pt x="186" y="138"/>
                </a:lnTo>
                <a:lnTo>
                  <a:pt x="192" y="138"/>
                </a:lnTo>
                <a:lnTo>
                  <a:pt x="192" y="144"/>
                </a:lnTo>
                <a:lnTo>
                  <a:pt x="198" y="144"/>
                </a:lnTo>
                <a:lnTo>
                  <a:pt x="204" y="150"/>
                </a:lnTo>
                <a:lnTo>
                  <a:pt x="210" y="150"/>
                </a:lnTo>
                <a:lnTo>
                  <a:pt x="210" y="156"/>
                </a:lnTo>
                <a:lnTo>
                  <a:pt x="216" y="156"/>
                </a:lnTo>
                <a:lnTo>
                  <a:pt x="222" y="162"/>
                </a:lnTo>
                <a:lnTo>
                  <a:pt x="228" y="162"/>
                </a:lnTo>
                <a:lnTo>
                  <a:pt x="228" y="168"/>
                </a:lnTo>
                <a:lnTo>
                  <a:pt x="234" y="168"/>
                </a:lnTo>
                <a:lnTo>
                  <a:pt x="240" y="168"/>
                </a:lnTo>
                <a:lnTo>
                  <a:pt x="240" y="174"/>
                </a:lnTo>
                <a:lnTo>
                  <a:pt x="246" y="174"/>
                </a:lnTo>
                <a:lnTo>
                  <a:pt x="246" y="180"/>
                </a:lnTo>
                <a:lnTo>
                  <a:pt x="252" y="180"/>
                </a:lnTo>
                <a:lnTo>
                  <a:pt x="258" y="180"/>
                </a:lnTo>
                <a:lnTo>
                  <a:pt x="258" y="186"/>
                </a:lnTo>
                <a:lnTo>
                  <a:pt x="264" y="186"/>
                </a:lnTo>
                <a:lnTo>
                  <a:pt x="270" y="192"/>
                </a:lnTo>
                <a:lnTo>
                  <a:pt x="276" y="192"/>
                </a:lnTo>
                <a:lnTo>
                  <a:pt x="276" y="198"/>
                </a:lnTo>
                <a:lnTo>
                  <a:pt x="282" y="198"/>
                </a:lnTo>
                <a:lnTo>
                  <a:pt x="288" y="198"/>
                </a:lnTo>
                <a:lnTo>
                  <a:pt x="288" y="204"/>
                </a:lnTo>
                <a:lnTo>
                  <a:pt x="294" y="204"/>
                </a:lnTo>
                <a:lnTo>
                  <a:pt x="300" y="204"/>
                </a:lnTo>
                <a:lnTo>
                  <a:pt x="300" y="210"/>
                </a:lnTo>
                <a:lnTo>
                  <a:pt x="306" y="210"/>
                </a:lnTo>
                <a:lnTo>
                  <a:pt x="312" y="210"/>
                </a:lnTo>
                <a:lnTo>
                  <a:pt x="312" y="216"/>
                </a:lnTo>
                <a:lnTo>
                  <a:pt x="318" y="216"/>
                </a:lnTo>
                <a:lnTo>
                  <a:pt x="324" y="216"/>
                </a:lnTo>
                <a:lnTo>
                  <a:pt x="324" y="222"/>
                </a:lnTo>
                <a:lnTo>
                  <a:pt x="330" y="222"/>
                </a:lnTo>
                <a:lnTo>
                  <a:pt x="336" y="222"/>
                </a:lnTo>
                <a:lnTo>
                  <a:pt x="342" y="228"/>
                </a:lnTo>
                <a:lnTo>
                  <a:pt x="348" y="228"/>
                </a:lnTo>
                <a:lnTo>
                  <a:pt x="354" y="234"/>
                </a:lnTo>
                <a:lnTo>
                  <a:pt x="360" y="234"/>
                </a:lnTo>
                <a:lnTo>
                  <a:pt x="366" y="234"/>
                </a:lnTo>
                <a:lnTo>
                  <a:pt x="372" y="240"/>
                </a:lnTo>
                <a:lnTo>
                  <a:pt x="378" y="240"/>
                </a:lnTo>
                <a:lnTo>
                  <a:pt x="384" y="240"/>
                </a:lnTo>
                <a:lnTo>
                  <a:pt x="390" y="240"/>
                </a:lnTo>
                <a:lnTo>
                  <a:pt x="390" y="246"/>
                </a:lnTo>
                <a:lnTo>
                  <a:pt x="396" y="246"/>
                </a:lnTo>
                <a:lnTo>
                  <a:pt x="402" y="246"/>
                </a:lnTo>
                <a:lnTo>
                  <a:pt x="408" y="246"/>
                </a:lnTo>
                <a:lnTo>
                  <a:pt x="414" y="246"/>
                </a:lnTo>
                <a:lnTo>
                  <a:pt x="414" y="252"/>
                </a:lnTo>
                <a:lnTo>
                  <a:pt x="420" y="252"/>
                </a:lnTo>
                <a:lnTo>
                  <a:pt x="426" y="252"/>
                </a:lnTo>
                <a:lnTo>
                  <a:pt x="432" y="252"/>
                </a:lnTo>
                <a:lnTo>
                  <a:pt x="438" y="252"/>
                </a:lnTo>
                <a:lnTo>
                  <a:pt x="444" y="252"/>
                </a:lnTo>
                <a:lnTo>
                  <a:pt x="450" y="252"/>
                </a:lnTo>
                <a:lnTo>
                  <a:pt x="456" y="252"/>
                </a:lnTo>
                <a:lnTo>
                  <a:pt x="456" y="258"/>
                </a:lnTo>
                <a:lnTo>
                  <a:pt x="462" y="258"/>
                </a:lnTo>
                <a:lnTo>
                  <a:pt x="468" y="258"/>
                </a:lnTo>
                <a:lnTo>
                  <a:pt x="474" y="258"/>
                </a:lnTo>
                <a:lnTo>
                  <a:pt x="480" y="258"/>
                </a:lnTo>
                <a:lnTo>
                  <a:pt x="486" y="258"/>
                </a:lnTo>
                <a:lnTo>
                  <a:pt x="492" y="258"/>
                </a:lnTo>
                <a:lnTo>
                  <a:pt x="498" y="258"/>
                </a:lnTo>
                <a:lnTo>
                  <a:pt x="504" y="258"/>
                </a:lnTo>
                <a:lnTo>
                  <a:pt x="504" y="252"/>
                </a:lnTo>
                <a:lnTo>
                  <a:pt x="510" y="252"/>
                </a:lnTo>
                <a:lnTo>
                  <a:pt x="516" y="252"/>
                </a:lnTo>
                <a:lnTo>
                  <a:pt x="522" y="252"/>
                </a:lnTo>
                <a:lnTo>
                  <a:pt x="528" y="252"/>
                </a:lnTo>
                <a:lnTo>
                  <a:pt x="534" y="252"/>
                </a:lnTo>
                <a:lnTo>
                  <a:pt x="540" y="252"/>
                </a:lnTo>
                <a:lnTo>
                  <a:pt x="546" y="252"/>
                </a:lnTo>
                <a:lnTo>
                  <a:pt x="546" y="246"/>
                </a:lnTo>
              </a:path>
            </a:pathLst>
          </a:custGeom>
          <a:noFill/>
          <a:ln w="95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grpSp>
        <p:nvGrpSpPr>
          <p:cNvPr id="44" name="Group 44"/>
          <p:cNvGrpSpPr>
            <a:grpSpLocks/>
          </p:cNvGrpSpPr>
          <p:nvPr/>
        </p:nvGrpSpPr>
        <p:grpSpPr bwMode="auto">
          <a:xfrm>
            <a:off x="2409825" y="1208088"/>
            <a:ext cx="3686175" cy="2724150"/>
            <a:chOff x="1518" y="761"/>
            <a:chExt cx="2322" cy="1716"/>
          </a:xfrm>
        </p:grpSpPr>
        <p:sp>
          <p:nvSpPr>
            <p:cNvPr id="45" name="Freeform 45"/>
            <p:cNvSpPr>
              <a:spLocks/>
            </p:cNvSpPr>
            <p:nvPr/>
          </p:nvSpPr>
          <p:spPr bwMode="auto">
            <a:xfrm>
              <a:off x="1518" y="2039"/>
              <a:ext cx="594" cy="438"/>
            </a:xfrm>
            <a:custGeom>
              <a:avLst/>
              <a:gdLst>
                <a:gd name="T0" fmla="*/ 12 w 594"/>
                <a:gd name="T1" fmla="*/ 432 h 438"/>
                <a:gd name="T2" fmla="*/ 18 w 594"/>
                <a:gd name="T3" fmla="*/ 426 h 438"/>
                <a:gd name="T4" fmla="*/ 30 w 594"/>
                <a:gd name="T5" fmla="*/ 414 h 438"/>
                <a:gd name="T6" fmla="*/ 42 w 594"/>
                <a:gd name="T7" fmla="*/ 408 h 438"/>
                <a:gd name="T8" fmla="*/ 54 w 594"/>
                <a:gd name="T9" fmla="*/ 396 h 438"/>
                <a:gd name="T10" fmla="*/ 66 w 594"/>
                <a:gd name="T11" fmla="*/ 390 h 438"/>
                <a:gd name="T12" fmla="*/ 78 w 594"/>
                <a:gd name="T13" fmla="*/ 384 h 438"/>
                <a:gd name="T14" fmla="*/ 90 w 594"/>
                <a:gd name="T15" fmla="*/ 372 h 438"/>
                <a:gd name="T16" fmla="*/ 102 w 594"/>
                <a:gd name="T17" fmla="*/ 366 h 438"/>
                <a:gd name="T18" fmla="*/ 114 w 594"/>
                <a:gd name="T19" fmla="*/ 354 h 438"/>
                <a:gd name="T20" fmla="*/ 126 w 594"/>
                <a:gd name="T21" fmla="*/ 348 h 438"/>
                <a:gd name="T22" fmla="*/ 138 w 594"/>
                <a:gd name="T23" fmla="*/ 336 h 438"/>
                <a:gd name="T24" fmla="*/ 150 w 594"/>
                <a:gd name="T25" fmla="*/ 330 h 438"/>
                <a:gd name="T26" fmla="*/ 162 w 594"/>
                <a:gd name="T27" fmla="*/ 324 h 438"/>
                <a:gd name="T28" fmla="*/ 174 w 594"/>
                <a:gd name="T29" fmla="*/ 312 h 438"/>
                <a:gd name="T30" fmla="*/ 186 w 594"/>
                <a:gd name="T31" fmla="*/ 306 h 438"/>
                <a:gd name="T32" fmla="*/ 198 w 594"/>
                <a:gd name="T33" fmla="*/ 294 h 438"/>
                <a:gd name="T34" fmla="*/ 204 w 594"/>
                <a:gd name="T35" fmla="*/ 288 h 438"/>
                <a:gd name="T36" fmla="*/ 216 w 594"/>
                <a:gd name="T37" fmla="*/ 276 h 438"/>
                <a:gd name="T38" fmla="*/ 228 w 594"/>
                <a:gd name="T39" fmla="*/ 270 h 438"/>
                <a:gd name="T40" fmla="*/ 240 w 594"/>
                <a:gd name="T41" fmla="*/ 264 h 438"/>
                <a:gd name="T42" fmla="*/ 252 w 594"/>
                <a:gd name="T43" fmla="*/ 252 h 438"/>
                <a:gd name="T44" fmla="*/ 264 w 594"/>
                <a:gd name="T45" fmla="*/ 246 h 438"/>
                <a:gd name="T46" fmla="*/ 276 w 594"/>
                <a:gd name="T47" fmla="*/ 234 h 438"/>
                <a:gd name="T48" fmla="*/ 288 w 594"/>
                <a:gd name="T49" fmla="*/ 228 h 438"/>
                <a:gd name="T50" fmla="*/ 300 w 594"/>
                <a:gd name="T51" fmla="*/ 216 h 438"/>
                <a:gd name="T52" fmla="*/ 312 w 594"/>
                <a:gd name="T53" fmla="*/ 210 h 438"/>
                <a:gd name="T54" fmla="*/ 324 w 594"/>
                <a:gd name="T55" fmla="*/ 198 h 438"/>
                <a:gd name="T56" fmla="*/ 336 w 594"/>
                <a:gd name="T57" fmla="*/ 192 h 438"/>
                <a:gd name="T58" fmla="*/ 348 w 594"/>
                <a:gd name="T59" fmla="*/ 186 h 438"/>
                <a:gd name="T60" fmla="*/ 360 w 594"/>
                <a:gd name="T61" fmla="*/ 174 h 438"/>
                <a:gd name="T62" fmla="*/ 372 w 594"/>
                <a:gd name="T63" fmla="*/ 168 h 438"/>
                <a:gd name="T64" fmla="*/ 378 w 594"/>
                <a:gd name="T65" fmla="*/ 156 h 438"/>
                <a:gd name="T66" fmla="*/ 390 w 594"/>
                <a:gd name="T67" fmla="*/ 150 h 438"/>
                <a:gd name="T68" fmla="*/ 402 w 594"/>
                <a:gd name="T69" fmla="*/ 138 h 438"/>
                <a:gd name="T70" fmla="*/ 414 w 594"/>
                <a:gd name="T71" fmla="*/ 132 h 438"/>
                <a:gd name="T72" fmla="*/ 426 w 594"/>
                <a:gd name="T73" fmla="*/ 126 h 438"/>
                <a:gd name="T74" fmla="*/ 438 w 594"/>
                <a:gd name="T75" fmla="*/ 114 h 438"/>
                <a:gd name="T76" fmla="*/ 450 w 594"/>
                <a:gd name="T77" fmla="*/ 108 h 438"/>
                <a:gd name="T78" fmla="*/ 462 w 594"/>
                <a:gd name="T79" fmla="*/ 96 h 438"/>
                <a:gd name="T80" fmla="*/ 474 w 594"/>
                <a:gd name="T81" fmla="*/ 90 h 438"/>
                <a:gd name="T82" fmla="*/ 486 w 594"/>
                <a:gd name="T83" fmla="*/ 78 h 438"/>
                <a:gd name="T84" fmla="*/ 498 w 594"/>
                <a:gd name="T85" fmla="*/ 72 h 438"/>
                <a:gd name="T86" fmla="*/ 510 w 594"/>
                <a:gd name="T87" fmla="*/ 66 h 438"/>
                <a:gd name="T88" fmla="*/ 522 w 594"/>
                <a:gd name="T89" fmla="*/ 54 h 438"/>
                <a:gd name="T90" fmla="*/ 534 w 594"/>
                <a:gd name="T91" fmla="*/ 48 h 438"/>
                <a:gd name="T92" fmla="*/ 546 w 594"/>
                <a:gd name="T93" fmla="*/ 36 h 438"/>
                <a:gd name="T94" fmla="*/ 552 w 594"/>
                <a:gd name="T95" fmla="*/ 30 h 438"/>
                <a:gd name="T96" fmla="*/ 564 w 594"/>
                <a:gd name="T97" fmla="*/ 18 h 438"/>
                <a:gd name="T98" fmla="*/ 576 w 594"/>
                <a:gd name="T99" fmla="*/ 12 h 438"/>
                <a:gd name="T100" fmla="*/ 588 w 594"/>
                <a:gd name="T101" fmla="*/ 6 h 4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438">
                  <a:moveTo>
                    <a:pt x="0" y="438"/>
                  </a:moveTo>
                  <a:lnTo>
                    <a:pt x="0" y="438"/>
                  </a:lnTo>
                  <a:lnTo>
                    <a:pt x="6" y="438"/>
                  </a:lnTo>
                  <a:lnTo>
                    <a:pt x="6" y="432"/>
                  </a:lnTo>
                  <a:lnTo>
                    <a:pt x="12" y="432"/>
                  </a:lnTo>
                  <a:lnTo>
                    <a:pt x="18" y="426"/>
                  </a:lnTo>
                  <a:lnTo>
                    <a:pt x="24" y="420"/>
                  </a:lnTo>
                  <a:lnTo>
                    <a:pt x="30" y="420"/>
                  </a:lnTo>
                  <a:lnTo>
                    <a:pt x="30" y="414"/>
                  </a:lnTo>
                  <a:lnTo>
                    <a:pt x="36" y="414"/>
                  </a:lnTo>
                  <a:lnTo>
                    <a:pt x="42" y="408"/>
                  </a:lnTo>
                  <a:lnTo>
                    <a:pt x="48" y="408"/>
                  </a:lnTo>
                  <a:lnTo>
                    <a:pt x="48" y="402"/>
                  </a:lnTo>
                  <a:lnTo>
                    <a:pt x="54" y="402"/>
                  </a:lnTo>
                  <a:lnTo>
                    <a:pt x="54" y="396"/>
                  </a:lnTo>
                  <a:lnTo>
                    <a:pt x="60" y="396"/>
                  </a:lnTo>
                  <a:lnTo>
                    <a:pt x="66" y="390"/>
                  </a:lnTo>
                  <a:lnTo>
                    <a:pt x="72" y="390"/>
                  </a:lnTo>
                  <a:lnTo>
                    <a:pt x="72" y="384"/>
                  </a:lnTo>
                  <a:lnTo>
                    <a:pt x="78" y="384"/>
                  </a:lnTo>
                  <a:lnTo>
                    <a:pt x="84" y="378"/>
                  </a:lnTo>
                  <a:lnTo>
                    <a:pt x="90" y="372"/>
                  </a:lnTo>
                  <a:lnTo>
                    <a:pt x="96" y="372"/>
                  </a:lnTo>
                  <a:lnTo>
                    <a:pt x="96" y="366"/>
                  </a:lnTo>
                  <a:lnTo>
                    <a:pt x="102" y="366"/>
                  </a:lnTo>
                  <a:lnTo>
                    <a:pt x="102" y="360"/>
                  </a:lnTo>
                  <a:lnTo>
                    <a:pt x="108" y="360"/>
                  </a:lnTo>
                  <a:lnTo>
                    <a:pt x="114" y="360"/>
                  </a:lnTo>
                  <a:lnTo>
                    <a:pt x="114" y="354"/>
                  </a:lnTo>
                  <a:lnTo>
                    <a:pt x="120" y="354"/>
                  </a:lnTo>
                  <a:lnTo>
                    <a:pt x="120" y="348"/>
                  </a:lnTo>
                  <a:lnTo>
                    <a:pt x="126" y="348"/>
                  </a:lnTo>
                  <a:lnTo>
                    <a:pt x="132" y="342"/>
                  </a:lnTo>
                  <a:lnTo>
                    <a:pt x="138" y="336"/>
                  </a:lnTo>
                  <a:lnTo>
                    <a:pt x="144" y="336"/>
                  </a:lnTo>
                  <a:lnTo>
                    <a:pt x="144" y="330"/>
                  </a:lnTo>
                  <a:lnTo>
                    <a:pt x="150" y="330"/>
                  </a:lnTo>
                  <a:lnTo>
                    <a:pt x="156" y="324"/>
                  </a:lnTo>
                  <a:lnTo>
                    <a:pt x="162" y="324"/>
                  </a:lnTo>
                  <a:lnTo>
                    <a:pt x="162" y="318"/>
                  </a:lnTo>
                  <a:lnTo>
                    <a:pt x="168" y="318"/>
                  </a:lnTo>
                  <a:lnTo>
                    <a:pt x="168" y="312"/>
                  </a:lnTo>
                  <a:lnTo>
                    <a:pt x="174" y="312"/>
                  </a:lnTo>
                  <a:lnTo>
                    <a:pt x="180" y="306"/>
                  </a:lnTo>
                  <a:lnTo>
                    <a:pt x="186" y="306"/>
                  </a:lnTo>
                  <a:lnTo>
                    <a:pt x="186" y="300"/>
                  </a:lnTo>
                  <a:lnTo>
                    <a:pt x="192" y="300"/>
                  </a:lnTo>
                  <a:lnTo>
                    <a:pt x="198" y="294"/>
                  </a:lnTo>
                  <a:lnTo>
                    <a:pt x="204" y="288"/>
                  </a:lnTo>
                  <a:lnTo>
                    <a:pt x="210" y="288"/>
                  </a:lnTo>
                  <a:lnTo>
                    <a:pt x="210" y="282"/>
                  </a:lnTo>
                  <a:lnTo>
                    <a:pt x="216" y="282"/>
                  </a:lnTo>
                  <a:lnTo>
                    <a:pt x="216" y="276"/>
                  </a:lnTo>
                  <a:lnTo>
                    <a:pt x="222" y="276"/>
                  </a:lnTo>
                  <a:lnTo>
                    <a:pt x="228" y="276"/>
                  </a:lnTo>
                  <a:lnTo>
                    <a:pt x="228" y="270"/>
                  </a:lnTo>
                  <a:lnTo>
                    <a:pt x="234" y="270"/>
                  </a:lnTo>
                  <a:lnTo>
                    <a:pt x="234" y="264"/>
                  </a:lnTo>
                  <a:lnTo>
                    <a:pt x="240" y="264"/>
                  </a:lnTo>
                  <a:lnTo>
                    <a:pt x="246" y="258"/>
                  </a:lnTo>
                  <a:lnTo>
                    <a:pt x="252" y="252"/>
                  </a:lnTo>
                  <a:lnTo>
                    <a:pt x="258" y="252"/>
                  </a:lnTo>
                  <a:lnTo>
                    <a:pt x="258" y="246"/>
                  </a:lnTo>
                  <a:lnTo>
                    <a:pt x="264" y="246"/>
                  </a:lnTo>
                  <a:lnTo>
                    <a:pt x="270" y="240"/>
                  </a:lnTo>
                  <a:lnTo>
                    <a:pt x="276" y="240"/>
                  </a:lnTo>
                  <a:lnTo>
                    <a:pt x="276" y="234"/>
                  </a:lnTo>
                  <a:lnTo>
                    <a:pt x="282" y="234"/>
                  </a:lnTo>
                  <a:lnTo>
                    <a:pt x="282" y="228"/>
                  </a:lnTo>
                  <a:lnTo>
                    <a:pt x="288" y="228"/>
                  </a:lnTo>
                  <a:lnTo>
                    <a:pt x="288" y="222"/>
                  </a:lnTo>
                  <a:lnTo>
                    <a:pt x="294" y="222"/>
                  </a:lnTo>
                  <a:lnTo>
                    <a:pt x="300" y="222"/>
                  </a:lnTo>
                  <a:lnTo>
                    <a:pt x="300" y="216"/>
                  </a:lnTo>
                  <a:lnTo>
                    <a:pt x="306" y="216"/>
                  </a:lnTo>
                  <a:lnTo>
                    <a:pt x="306" y="210"/>
                  </a:lnTo>
                  <a:lnTo>
                    <a:pt x="312" y="210"/>
                  </a:lnTo>
                  <a:lnTo>
                    <a:pt x="318" y="204"/>
                  </a:lnTo>
                  <a:lnTo>
                    <a:pt x="324" y="198"/>
                  </a:lnTo>
                  <a:lnTo>
                    <a:pt x="330" y="198"/>
                  </a:lnTo>
                  <a:lnTo>
                    <a:pt x="330" y="192"/>
                  </a:lnTo>
                  <a:lnTo>
                    <a:pt x="336" y="192"/>
                  </a:lnTo>
                  <a:lnTo>
                    <a:pt x="342" y="186"/>
                  </a:lnTo>
                  <a:lnTo>
                    <a:pt x="348" y="186"/>
                  </a:lnTo>
                  <a:lnTo>
                    <a:pt x="348" y="180"/>
                  </a:lnTo>
                  <a:lnTo>
                    <a:pt x="354" y="180"/>
                  </a:lnTo>
                  <a:lnTo>
                    <a:pt x="354" y="174"/>
                  </a:lnTo>
                  <a:lnTo>
                    <a:pt x="360" y="174"/>
                  </a:lnTo>
                  <a:lnTo>
                    <a:pt x="366" y="168"/>
                  </a:lnTo>
                  <a:lnTo>
                    <a:pt x="372" y="168"/>
                  </a:lnTo>
                  <a:lnTo>
                    <a:pt x="372" y="162"/>
                  </a:lnTo>
                  <a:lnTo>
                    <a:pt x="378" y="162"/>
                  </a:lnTo>
                  <a:lnTo>
                    <a:pt x="378" y="156"/>
                  </a:lnTo>
                  <a:lnTo>
                    <a:pt x="384" y="156"/>
                  </a:lnTo>
                  <a:lnTo>
                    <a:pt x="390" y="150"/>
                  </a:lnTo>
                  <a:lnTo>
                    <a:pt x="396" y="150"/>
                  </a:lnTo>
                  <a:lnTo>
                    <a:pt x="396" y="144"/>
                  </a:lnTo>
                  <a:lnTo>
                    <a:pt x="402" y="144"/>
                  </a:lnTo>
                  <a:lnTo>
                    <a:pt x="402" y="138"/>
                  </a:lnTo>
                  <a:lnTo>
                    <a:pt x="408" y="138"/>
                  </a:lnTo>
                  <a:lnTo>
                    <a:pt x="414" y="132"/>
                  </a:lnTo>
                  <a:lnTo>
                    <a:pt x="420" y="132"/>
                  </a:lnTo>
                  <a:lnTo>
                    <a:pt x="420" y="126"/>
                  </a:lnTo>
                  <a:lnTo>
                    <a:pt x="426" y="126"/>
                  </a:lnTo>
                  <a:lnTo>
                    <a:pt x="432" y="120"/>
                  </a:lnTo>
                  <a:lnTo>
                    <a:pt x="438" y="114"/>
                  </a:lnTo>
                  <a:lnTo>
                    <a:pt x="444" y="114"/>
                  </a:lnTo>
                  <a:lnTo>
                    <a:pt x="444" y="108"/>
                  </a:lnTo>
                  <a:lnTo>
                    <a:pt x="450" y="108"/>
                  </a:lnTo>
                  <a:lnTo>
                    <a:pt x="450" y="102"/>
                  </a:lnTo>
                  <a:lnTo>
                    <a:pt x="456" y="102"/>
                  </a:lnTo>
                  <a:lnTo>
                    <a:pt x="462" y="102"/>
                  </a:lnTo>
                  <a:lnTo>
                    <a:pt x="462" y="96"/>
                  </a:lnTo>
                  <a:lnTo>
                    <a:pt x="468" y="96"/>
                  </a:lnTo>
                  <a:lnTo>
                    <a:pt x="468" y="90"/>
                  </a:lnTo>
                  <a:lnTo>
                    <a:pt x="474" y="90"/>
                  </a:lnTo>
                  <a:lnTo>
                    <a:pt x="480" y="84"/>
                  </a:lnTo>
                  <a:lnTo>
                    <a:pt x="486" y="78"/>
                  </a:lnTo>
                  <a:lnTo>
                    <a:pt x="492" y="78"/>
                  </a:lnTo>
                  <a:lnTo>
                    <a:pt x="492" y="72"/>
                  </a:lnTo>
                  <a:lnTo>
                    <a:pt x="498" y="72"/>
                  </a:lnTo>
                  <a:lnTo>
                    <a:pt x="504" y="66"/>
                  </a:lnTo>
                  <a:lnTo>
                    <a:pt x="510" y="66"/>
                  </a:lnTo>
                  <a:lnTo>
                    <a:pt x="510" y="60"/>
                  </a:lnTo>
                  <a:lnTo>
                    <a:pt x="516" y="60"/>
                  </a:lnTo>
                  <a:lnTo>
                    <a:pt x="516" y="54"/>
                  </a:lnTo>
                  <a:lnTo>
                    <a:pt x="522" y="54"/>
                  </a:lnTo>
                  <a:lnTo>
                    <a:pt x="528" y="48"/>
                  </a:lnTo>
                  <a:lnTo>
                    <a:pt x="534" y="48"/>
                  </a:lnTo>
                  <a:lnTo>
                    <a:pt x="534" y="42"/>
                  </a:lnTo>
                  <a:lnTo>
                    <a:pt x="540" y="42"/>
                  </a:lnTo>
                  <a:lnTo>
                    <a:pt x="546" y="36"/>
                  </a:lnTo>
                  <a:lnTo>
                    <a:pt x="552" y="30"/>
                  </a:lnTo>
                  <a:lnTo>
                    <a:pt x="558" y="30"/>
                  </a:lnTo>
                  <a:lnTo>
                    <a:pt x="558" y="24"/>
                  </a:lnTo>
                  <a:lnTo>
                    <a:pt x="564" y="24"/>
                  </a:lnTo>
                  <a:lnTo>
                    <a:pt x="564" y="18"/>
                  </a:lnTo>
                  <a:lnTo>
                    <a:pt x="570" y="18"/>
                  </a:lnTo>
                  <a:lnTo>
                    <a:pt x="576" y="18"/>
                  </a:lnTo>
                  <a:lnTo>
                    <a:pt x="576" y="12"/>
                  </a:lnTo>
                  <a:lnTo>
                    <a:pt x="582" y="12"/>
                  </a:lnTo>
                  <a:lnTo>
                    <a:pt x="582" y="6"/>
                  </a:lnTo>
                  <a:lnTo>
                    <a:pt x="588" y="6"/>
                  </a:lnTo>
                  <a:lnTo>
                    <a:pt x="594" y="0"/>
                  </a:lnTo>
                </a:path>
              </a:pathLst>
            </a:custGeom>
            <a:solidFill>
              <a:srgbClr val="FFFFFF"/>
            </a:solidFill>
            <a:ln w="28575">
              <a:solidFill>
                <a:srgbClr val="00FFFF"/>
              </a:solidFill>
              <a:prstDash val="solid"/>
              <a:round/>
              <a:headEnd/>
              <a:tailEnd/>
            </a:ln>
          </p:spPr>
          <p:txBody>
            <a:bodyPr/>
            <a:lstStyle/>
            <a:p>
              <a:endParaRPr lang="zh-CN" altLang="en-US" b="1">
                <a:latin typeface="黑体" pitchFamily="49" charset="-122"/>
                <a:ea typeface="黑体" pitchFamily="49" charset="-122"/>
              </a:endParaRPr>
            </a:p>
          </p:txBody>
        </p:sp>
        <p:sp>
          <p:nvSpPr>
            <p:cNvPr id="46" name="Freeform 46"/>
            <p:cNvSpPr>
              <a:spLocks/>
            </p:cNvSpPr>
            <p:nvPr/>
          </p:nvSpPr>
          <p:spPr bwMode="auto">
            <a:xfrm>
              <a:off x="2112" y="1601"/>
              <a:ext cx="588" cy="438"/>
            </a:xfrm>
            <a:custGeom>
              <a:avLst/>
              <a:gdLst>
                <a:gd name="T0" fmla="*/ 6 w 588"/>
                <a:gd name="T1" fmla="*/ 432 h 438"/>
                <a:gd name="T2" fmla="*/ 18 w 588"/>
                <a:gd name="T3" fmla="*/ 426 h 438"/>
                <a:gd name="T4" fmla="*/ 30 w 588"/>
                <a:gd name="T5" fmla="*/ 414 h 438"/>
                <a:gd name="T6" fmla="*/ 42 w 588"/>
                <a:gd name="T7" fmla="*/ 408 h 438"/>
                <a:gd name="T8" fmla="*/ 54 w 588"/>
                <a:gd name="T9" fmla="*/ 396 h 438"/>
                <a:gd name="T10" fmla="*/ 66 w 588"/>
                <a:gd name="T11" fmla="*/ 390 h 438"/>
                <a:gd name="T12" fmla="*/ 78 w 588"/>
                <a:gd name="T13" fmla="*/ 378 h 438"/>
                <a:gd name="T14" fmla="*/ 90 w 588"/>
                <a:gd name="T15" fmla="*/ 372 h 438"/>
                <a:gd name="T16" fmla="*/ 102 w 588"/>
                <a:gd name="T17" fmla="*/ 366 h 438"/>
                <a:gd name="T18" fmla="*/ 114 w 588"/>
                <a:gd name="T19" fmla="*/ 354 h 438"/>
                <a:gd name="T20" fmla="*/ 126 w 588"/>
                <a:gd name="T21" fmla="*/ 348 h 438"/>
                <a:gd name="T22" fmla="*/ 138 w 588"/>
                <a:gd name="T23" fmla="*/ 336 h 438"/>
                <a:gd name="T24" fmla="*/ 144 w 588"/>
                <a:gd name="T25" fmla="*/ 330 h 438"/>
                <a:gd name="T26" fmla="*/ 156 w 588"/>
                <a:gd name="T27" fmla="*/ 318 h 438"/>
                <a:gd name="T28" fmla="*/ 168 w 588"/>
                <a:gd name="T29" fmla="*/ 312 h 438"/>
                <a:gd name="T30" fmla="*/ 180 w 588"/>
                <a:gd name="T31" fmla="*/ 306 h 438"/>
                <a:gd name="T32" fmla="*/ 192 w 588"/>
                <a:gd name="T33" fmla="*/ 294 h 438"/>
                <a:gd name="T34" fmla="*/ 204 w 588"/>
                <a:gd name="T35" fmla="*/ 288 h 438"/>
                <a:gd name="T36" fmla="*/ 216 w 588"/>
                <a:gd name="T37" fmla="*/ 276 h 438"/>
                <a:gd name="T38" fmla="*/ 228 w 588"/>
                <a:gd name="T39" fmla="*/ 270 h 438"/>
                <a:gd name="T40" fmla="*/ 240 w 588"/>
                <a:gd name="T41" fmla="*/ 258 h 438"/>
                <a:gd name="T42" fmla="*/ 252 w 588"/>
                <a:gd name="T43" fmla="*/ 252 h 438"/>
                <a:gd name="T44" fmla="*/ 264 w 588"/>
                <a:gd name="T45" fmla="*/ 246 h 438"/>
                <a:gd name="T46" fmla="*/ 276 w 588"/>
                <a:gd name="T47" fmla="*/ 234 h 438"/>
                <a:gd name="T48" fmla="*/ 288 w 588"/>
                <a:gd name="T49" fmla="*/ 228 h 438"/>
                <a:gd name="T50" fmla="*/ 300 w 588"/>
                <a:gd name="T51" fmla="*/ 216 h 438"/>
                <a:gd name="T52" fmla="*/ 312 w 588"/>
                <a:gd name="T53" fmla="*/ 210 h 438"/>
                <a:gd name="T54" fmla="*/ 318 w 588"/>
                <a:gd name="T55" fmla="*/ 198 h 438"/>
                <a:gd name="T56" fmla="*/ 330 w 588"/>
                <a:gd name="T57" fmla="*/ 192 h 438"/>
                <a:gd name="T58" fmla="*/ 342 w 588"/>
                <a:gd name="T59" fmla="*/ 186 h 438"/>
                <a:gd name="T60" fmla="*/ 354 w 588"/>
                <a:gd name="T61" fmla="*/ 174 h 438"/>
                <a:gd name="T62" fmla="*/ 366 w 588"/>
                <a:gd name="T63" fmla="*/ 168 h 438"/>
                <a:gd name="T64" fmla="*/ 378 w 588"/>
                <a:gd name="T65" fmla="*/ 156 h 438"/>
                <a:gd name="T66" fmla="*/ 390 w 588"/>
                <a:gd name="T67" fmla="*/ 150 h 438"/>
                <a:gd name="T68" fmla="*/ 402 w 588"/>
                <a:gd name="T69" fmla="*/ 138 h 438"/>
                <a:gd name="T70" fmla="*/ 414 w 588"/>
                <a:gd name="T71" fmla="*/ 132 h 438"/>
                <a:gd name="T72" fmla="*/ 426 w 588"/>
                <a:gd name="T73" fmla="*/ 120 h 438"/>
                <a:gd name="T74" fmla="*/ 438 w 588"/>
                <a:gd name="T75" fmla="*/ 114 h 438"/>
                <a:gd name="T76" fmla="*/ 450 w 588"/>
                <a:gd name="T77" fmla="*/ 108 h 438"/>
                <a:gd name="T78" fmla="*/ 462 w 588"/>
                <a:gd name="T79" fmla="*/ 96 h 438"/>
                <a:gd name="T80" fmla="*/ 474 w 588"/>
                <a:gd name="T81" fmla="*/ 90 h 438"/>
                <a:gd name="T82" fmla="*/ 486 w 588"/>
                <a:gd name="T83" fmla="*/ 78 h 438"/>
                <a:gd name="T84" fmla="*/ 498 w 588"/>
                <a:gd name="T85" fmla="*/ 72 h 438"/>
                <a:gd name="T86" fmla="*/ 504 w 588"/>
                <a:gd name="T87" fmla="*/ 60 h 438"/>
                <a:gd name="T88" fmla="*/ 516 w 588"/>
                <a:gd name="T89" fmla="*/ 54 h 438"/>
                <a:gd name="T90" fmla="*/ 528 w 588"/>
                <a:gd name="T91" fmla="*/ 48 h 438"/>
                <a:gd name="T92" fmla="*/ 540 w 588"/>
                <a:gd name="T93" fmla="*/ 36 h 438"/>
                <a:gd name="T94" fmla="*/ 552 w 588"/>
                <a:gd name="T95" fmla="*/ 30 h 438"/>
                <a:gd name="T96" fmla="*/ 564 w 588"/>
                <a:gd name="T97" fmla="*/ 18 h 438"/>
                <a:gd name="T98" fmla="*/ 576 w 588"/>
                <a:gd name="T99" fmla="*/ 12 h 438"/>
                <a:gd name="T100" fmla="*/ 588 w 588"/>
                <a:gd name="T101" fmla="*/ 0 h 4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88" h="438">
                  <a:moveTo>
                    <a:pt x="0" y="438"/>
                  </a:moveTo>
                  <a:lnTo>
                    <a:pt x="0" y="438"/>
                  </a:lnTo>
                  <a:lnTo>
                    <a:pt x="6" y="432"/>
                  </a:lnTo>
                  <a:lnTo>
                    <a:pt x="12" y="432"/>
                  </a:lnTo>
                  <a:lnTo>
                    <a:pt x="12" y="426"/>
                  </a:lnTo>
                  <a:lnTo>
                    <a:pt x="18" y="426"/>
                  </a:lnTo>
                  <a:lnTo>
                    <a:pt x="24" y="420"/>
                  </a:lnTo>
                  <a:lnTo>
                    <a:pt x="30" y="420"/>
                  </a:lnTo>
                  <a:lnTo>
                    <a:pt x="30" y="414"/>
                  </a:lnTo>
                  <a:lnTo>
                    <a:pt x="36" y="414"/>
                  </a:lnTo>
                  <a:lnTo>
                    <a:pt x="36" y="408"/>
                  </a:lnTo>
                  <a:lnTo>
                    <a:pt x="42" y="408"/>
                  </a:lnTo>
                  <a:lnTo>
                    <a:pt x="42" y="402"/>
                  </a:lnTo>
                  <a:lnTo>
                    <a:pt x="48" y="402"/>
                  </a:lnTo>
                  <a:lnTo>
                    <a:pt x="54" y="402"/>
                  </a:lnTo>
                  <a:lnTo>
                    <a:pt x="54" y="396"/>
                  </a:lnTo>
                  <a:lnTo>
                    <a:pt x="60" y="396"/>
                  </a:lnTo>
                  <a:lnTo>
                    <a:pt x="60" y="390"/>
                  </a:lnTo>
                  <a:lnTo>
                    <a:pt x="66" y="390"/>
                  </a:lnTo>
                  <a:lnTo>
                    <a:pt x="72" y="384"/>
                  </a:lnTo>
                  <a:lnTo>
                    <a:pt x="78" y="378"/>
                  </a:lnTo>
                  <a:lnTo>
                    <a:pt x="84" y="378"/>
                  </a:lnTo>
                  <a:lnTo>
                    <a:pt x="84" y="372"/>
                  </a:lnTo>
                  <a:lnTo>
                    <a:pt x="90" y="372"/>
                  </a:lnTo>
                  <a:lnTo>
                    <a:pt x="96" y="366"/>
                  </a:lnTo>
                  <a:lnTo>
                    <a:pt x="102" y="366"/>
                  </a:lnTo>
                  <a:lnTo>
                    <a:pt x="102" y="360"/>
                  </a:lnTo>
                  <a:lnTo>
                    <a:pt x="108" y="360"/>
                  </a:lnTo>
                  <a:lnTo>
                    <a:pt x="108" y="354"/>
                  </a:lnTo>
                  <a:lnTo>
                    <a:pt x="114" y="354"/>
                  </a:lnTo>
                  <a:lnTo>
                    <a:pt x="120" y="348"/>
                  </a:lnTo>
                  <a:lnTo>
                    <a:pt x="126" y="348"/>
                  </a:lnTo>
                  <a:lnTo>
                    <a:pt x="126" y="342"/>
                  </a:lnTo>
                  <a:lnTo>
                    <a:pt x="132" y="342"/>
                  </a:lnTo>
                  <a:lnTo>
                    <a:pt x="138" y="336"/>
                  </a:lnTo>
                  <a:lnTo>
                    <a:pt x="144" y="330"/>
                  </a:lnTo>
                  <a:lnTo>
                    <a:pt x="150" y="330"/>
                  </a:lnTo>
                  <a:lnTo>
                    <a:pt x="150" y="324"/>
                  </a:lnTo>
                  <a:lnTo>
                    <a:pt x="156" y="324"/>
                  </a:lnTo>
                  <a:lnTo>
                    <a:pt x="156" y="318"/>
                  </a:lnTo>
                  <a:lnTo>
                    <a:pt x="162" y="318"/>
                  </a:lnTo>
                  <a:lnTo>
                    <a:pt x="168" y="318"/>
                  </a:lnTo>
                  <a:lnTo>
                    <a:pt x="168" y="312"/>
                  </a:lnTo>
                  <a:lnTo>
                    <a:pt x="174" y="312"/>
                  </a:lnTo>
                  <a:lnTo>
                    <a:pt x="174" y="306"/>
                  </a:lnTo>
                  <a:lnTo>
                    <a:pt x="180" y="306"/>
                  </a:lnTo>
                  <a:lnTo>
                    <a:pt x="186" y="300"/>
                  </a:lnTo>
                  <a:lnTo>
                    <a:pt x="192" y="294"/>
                  </a:lnTo>
                  <a:lnTo>
                    <a:pt x="198" y="294"/>
                  </a:lnTo>
                  <a:lnTo>
                    <a:pt x="198" y="288"/>
                  </a:lnTo>
                  <a:lnTo>
                    <a:pt x="204" y="288"/>
                  </a:lnTo>
                  <a:lnTo>
                    <a:pt x="210" y="282"/>
                  </a:lnTo>
                  <a:lnTo>
                    <a:pt x="216" y="282"/>
                  </a:lnTo>
                  <a:lnTo>
                    <a:pt x="216" y="276"/>
                  </a:lnTo>
                  <a:lnTo>
                    <a:pt x="222" y="276"/>
                  </a:lnTo>
                  <a:lnTo>
                    <a:pt x="222" y="270"/>
                  </a:lnTo>
                  <a:lnTo>
                    <a:pt x="228" y="270"/>
                  </a:lnTo>
                  <a:lnTo>
                    <a:pt x="234" y="264"/>
                  </a:lnTo>
                  <a:lnTo>
                    <a:pt x="240" y="264"/>
                  </a:lnTo>
                  <a:lnTo>
                    <a:pt x="240" y="258"/>
                  </a:lnTo>
                  <a:lnTo>
                    <a:pt x="246" y="258"/>
                  </a:lnTo>
                  <a:lnTo>
                    <a:pt x="246" y="252"/>
                  </a:lnTo>
                  <a:lnTo>
                    <a:pt x="252" y="252"/>
                  </a:lnTo>
                  <a:lnTo>
                    <a:pt x="258" y="246"/>
                  </a:lnTo>
                  <a:lnTo>
                    <a:pt x="264" y="246"/>
                  </a:lnTo>
                  <a:lnTo>
                    <a:pt x="264" y="240"/>
                  </a:lnTo>
                  <a:lnTo>
                    <a:pt x="270" y="240"/>
                  </a:lnTo>
                  <a:lnTo>
                    <a:pt x="270" y="234"/>
                  </a:lnTo>
                  <a:lnTo>
                    <a:pt x="276" y="234"/>
                  </a:lnTo>
                  <a:lnTo>
                    <a:pt x="282" y="234"/>
                  </a:lnTo>
                  <a:lnTo>
                    <a:pt x="282" y="228"/>
                  </a:lnTo>
                  <a:lnTo>
                    <a:pt x="288" y="228"/>
                  </a:lnTo>
                  <a:lnTo>
                    <a:pt x="288" y="222"/>
                  </a:lnTo>
                  <a:lnTo>
                    <a:pt x="294" y="222"/>
                  </a:lnTo>
                  <a:lnTo>
                    <a:pt x="300" y="216"/>
                  </a:lnTo>
                  <a:lnTo>
                    <a:pt x="306" y="210"/>
                  </a:lnTo>
                  <a:lnTo>
                    <a:pt x="312" y="210"/>
                  </a:lnTo>
                  <a:lnTo>
                    <a:pt x="312" y="204"/>
                  </a:lnTo>
                  <a:lnTo>
                    <a:pt x="318" y="204"/>
                  </a:lnTo>
                  <a:lnTo>
                    <a:pt x="318" y="198"/>
                  </a:lnTo>
                  <a:lnTo>
                    <a:pt x="324" y="198"/>
                  </a:lnTo>
                  <a:lnTo>
                    <a:pt x="330" y="198"/>
                  </a:lnTo>
                  <a:lnTo>
                    <a:pt x="330" y="192"/>
                  </a:lnTo>
                  <a:lnTo>
                    <a:pt x="336" y="192"/>
                  </a:lnTo>
                  <a:lnTo>
                    <a:pt x="336" y="186"/>
                  </a:lnTo>
                  <a:lnTo>
                    <a:pt x="342" y="186"/>
                  </a:lnTo>
                  <a:lnTo>
                    <a:pt x="348" y="180"/>
                  </a:lnTo>
                  <a:lnTo>
                    <a:pt x="354" y="180"/>
                  </a:lnTo>
                  <a:lnTo>
                    <a:pt x="354" y="174"/>
                  </a:lnTo>
                  <a:lnTo>
                    <a:pt x="360" y="174"/>
                  </a:lnTo>
                  <a:lnTo>
                    <a:pt x="360" y="168"/>
                  </a:lnTo>
                  <a:lnTo>
                    <a:pt x="366" y="168"/>
                  </a:lnTo>
                  <a:lnTo>
                    <a:pt x="372" y="162"/>
                  </a:lnTo>
                  <a:lnTo>
                    <a:pt x="378" y="162"/>
                  </a:lnTo>
                  <a:lnTo>
                    <a:pt x="378" y="156"/>
                  </a:lnTo>
                  <a:lnTo>
                    <a:pt x="384" y="156"/>
                  </a:lnTo>
                  <a:lnTo>
                    <a:pt x="384" y="150"/>
                  </a:lnTo>
                  <a:lnTo>
                    <a:pt x="390" y="150"/>
                  </a:lnTo>
                  <a:lnTo>
                    <a:pt x="390" y="144"/>
                  </a:lnTo>
                  <a:lnTo>
                    <a:pt x="396" y="144"/>
                  </a:lnTo>
                  <a:lnTo>
                    <a:pt x="402" y="144"/>
                  </a:lnTo>
                  <a:lnTo>
                    <a:pt x="402" y="138"/>
                  </a:lnTo>
                  <a:lnTo>
                    <a:pt x="408" y="138"/>
                  </a:lnTo>
                  <a:lnTo>
                    <a:pt x="408" y="132"/>
                  </a:lnTo>
                  <a:lnTo>
                    <a:pt x="414" y="132"/>
                  </a:lnTo>
                  <a:lnTo>
                    <a:pt x="420" y="126"/>
                  </a:lnTo>
                  <a:lnTo>
                    <a:pt x="426" y="126"/>
                  </a:lnTo>
                  <a:lnTo>
                    <a:pt x="426" y="120"/>
                  </a:lnTo>
                  <a:lnTo>
                    <a:pt x="432" y="120"/>
                  </a:lnTo>
                  <a:lnTo>
                    <a:pt x="432" y="114"/>
                  </a:lnTo>
                  <a:lnTo>
                    <a:pt x="438" y="114"/>
                  </a:lnTo>
                  <a:lnTo>
                    <a:pt x="444" y="108"/>
                  </a:lnTo>
                  <a:lnTo>
                    <a:pt x="450" y="108"/>
                  </a:lnTo>
                  <a:lnTo>
                    <a:pt x="450" y="102"/>
                  </a:lnTo>
                  <a:lnTo>
                    <a:pt x="456" y="102"/>
                  </a:lnTo>
                  <a:lnTo>
                    <a:pt x="456" y="96"/>
                  </a:lnTo>
                  <a:lnTo>
                    <a:pt x="462" y="96"/>
                  </a:lnTo>
                  <a:lnTo>
                    <a:pt x="468" y="90"/>
                  </a:lnTo>
                  <a:lnTo>
                    <a:pt x="474" y="90"/>
                  </a:lnTo>
                  <a:lnTo>
                    <a:pt x="474" y="84"/>
                  </a:lnTo>
                  <a:lnTo>
                    <a:pt x="480" y="84"/>
                  </a:lnTo>
                  <a:lnTo>
                    <a:pt x="486" y="78"/>
                  </a:lnTo>
                  <a:lnTo>
                    <a:pt x="492" y="72"/>
                  </a:lnTo>
                  <a:lnTo>
                    <a:pt x="498" y="72"/>
                  </a:lnTo>
                  <a:lnTo>
                    <a:pt x="498" y="66"/>
                  </a:lnTo>
                  <a:lnTo>
                    <a:pt x="504" y="66"/>
                  </a:lnTo>
                  <a:lnTo>
                    <a:pt x="504" y="60"/>
                  </a:lnTo>
                  <a:lnTo>
                    <a:pt x="510" y="60"/>
                  </a:lnTo>
                  <a:lnTo>
                    <a:pt x="516" y="60"/>
                  </a:lnTo>
                  <a:lnTo>
                    <a:pt x="516" y="54"/>
                  </a:lnTo>
                  <a:lnTo>
                    <a:pt x="522" y="54"/>
                  </a:lnTo>
                  <a:lnTo>
                    <a:pt x="522" y="48"/>
                  </a:lnTo>
                  <a:lnTo>
                    <a:pt x="528" y="48"/>
                  </a:lnTo>
                  <a:lnTo>
                    <a:pt x="534" y="42"/>
                  </a:lnTo>
                  <a:lnTo>
                    <a:pt x="540" y="36"/>
                  </a:lnTo>
                  <a:lnTo>
                    <a:pt x="546" y="36"/>
                  </a:lnTo>
                  <a:lnTo>
                    <a:pt x="546" y="30"/>
                  </a:lnTo>
                  <a:lnTo>
                    <a:pt x="552" y="30"/>
                  </a:lnTo>
                  <a:lnTo>
                    <a:pt x="558" y="24"/>
                  </a:lnTo>
                  <a:lnTo>
                    <a:pt x="564" y="24"/>
                  </a:lnTo>
                  <a:lnTo>
                    <a:pt x="564" y="18"/>
                  </a:lnTo>
                  <a:lnTo>
                    <a:pt x="570" y="18"/>
                  </a:lnTo>
                  <a:lnTo>
                    <a:pt x="570" y="12"/>
                  </a:lnTo>
                  <a:lnTo>
                    <a:pt x="576" y="12"/>
                  </a:lnTo>
                  <a:lnTo>
                    <a:pt x="582" y="6"/>
                  </a:lnTo>
                  <a:lnTo>
                    <a:pt x="588" y="6"/>
                  </a:lnTo>
                  <a:lnTo>
                    <a:pt x="588" y="0"/>
                  </a:lnTo>
                </a:path>
              </a:pathLst>
            </a:custGeom>
            <a:noFill/>
            <a:ln w="285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47" name="Freeform 47"/>
            <p:cNvSpPr>
              <a:spLocks/>
            </p:cNvSpPr>
            <p:nvPr/>
          </p:nvSpPr>
          <p:spPr bwMode="auto">
            <a:xfrm>
              <a:off x="2700" y="1163"/>
              <a:ext cx="594" cy="438"/>
            </a:xfrm>
            <a:custGeom>
              <a:avLst/>
              <a:gdLst>
                <a:gd name="T0" fmla="*/ 12 w 594"/>
                <a:gd name="T1" fmla="*/ 432 h 438"/>
                <a:gd name="T2" fmla="*/ 24 w 594"/>
                <a:gd name="T3" fmla="*/ 426 h 438"/>
                <a:gd name="T4" fmla="*/ 36 w 594"/>
                <a:gd name="T5" fmla="*/ 414 h 438"/>
                <a:gd name="T6" fmla="*/ 48 w 594"/>
                <a:gd name="T7" fmla="*/ 408 h 438"/>
                <a:gd name="T8" fmla="*/ 60 w 594"/>
                <a:gd name="T9" fmla="*/ 396 h 438"/>
                <a:gd name="T10" fmla="*/ 72 w 594"/>
                <a:gd name="T11" fmla="*/ 390 h 438"/>
                <a:gd name="T12" fmla="*/ 84 w 594"/>
                <a:gd name="T13" fmla="*/ 378 h 438"/>
                <a:gd name="T14" fmla="*/ 90 w 594"/>
                <a:gd name="T15" fmla="*/ 372 h 438"/>
                <a:gd name="T16" fmla="*/ 102 w 594"/>
                <a:gd name="T17" fmla="*/ 366 h 438"/>
                <a:gd name="T18" fmla="*/ 114 w 594"/>
                <a:gd name="T19" fmla="*/ 354 h 438"/>
                <a:gd name="T20" fmla="*/ 126 w 594"/>
                <a:gd name="T21" fmla="*/ 348 h 438"/>
                <a:gd name="T22" fmla="*/ 138 w 594"/>
                <a:gd name="T23" fmla="*/ 336 h 438"/>
                <a:gd name="T24" fmla="*/ 150 w 594"/>
                <a:gd name="T25" fmla="*/ 330 h 438"/>
                <a:gd name="T26" fmla="*/ 162 w 594"/>
                <a:gd name="T27" fmla="*/ 318 h 438"/>
                <a:gd name="T28" fmla="*/ 174 w 594"/>
                <a:gd name="T29" fmla="*/ 312 h 438"/>
                <a:gd name="T30" fmla="*/ 186 w 594"/>
                <a:gd name="T31" fmla="*/ 300 h 438"/>
                <a:gd name="T32" fmla="*/ 198 w 594"/>
                <a:gd name="T33" fmla="*/ 294 h 438"/>
                <a:gd name="T34" fmla="*/ 210 w 594"/>
                <a:gd name="T35" fmla="*/ 288 h 438"/>
                <a:gd name="T36" fmla="*/ 222 w 594"/>
                <a:gd name="T37" fmla="*/ 276 h 438"/>
                <a:gd name="T38" fmla="*/ 234 w 594"/>
                <a:gd name="T39" fmla="*/ 270 h 438"/>
                <a:gd name="T40" fmla="*/ 246 w 594"/>
                <a:gd name="T41" fmla="*/ 258 h 438"/>
                <a:gd name="T42" fmla="*/ 258 w 594"/>
                <a:gd name="T43" fmla="*/ 252 h 438"/>
                <a:gd name="T44" fmla="*/ 264 w 594"/>
                <a:gd name="T45" fmla="*/ 240 h 438"/>
                <a:gd name="T46" fmla="*/ 276 w 594"/>
                <a:gd name="T47" fmla="*/ 234 h 438"/>
                <a:gd name="T48" fmla="*/ 288 w 594"/>
                <a:gd name="T49" fmla="*/ 228 h 438"/>
                <a:gd name="T50" fmla="*/ 300 w 594"/>
                <a:gd name="T51" fmla="*/ 216 h 438"/>
                <a:gd name="T52" fmla="*/ 312 w 594"/>
                <a:gd name="T53" fmla="*/ 210 h 438"/>
                <a:gd name="T54" fmla="*/ 324 w 594"/>
                <a:gd name="T55" fmla="*/ 198 h 438"/>
                <a:gd name="T56" fmla="*/ 336 w 594"/>
                <a:gd name="T57" fmla="*/ 192 h 438"/>
                <a:gd name="T58" fmla="*/ 348 w 594"/>
                <a:gd name="T59" fmla="*/ 180 h 438"/>
                <a:gd name="T60" fmla="*/ 360 w 594"/>
                <a:gd name="T61" fmla="*/ 174 h 438"/>
                <a:gd name="T62" fmla="*/ 372 w 594"/>
                <a:gd name="T63" fmla="*/ 168 h 438"/>
                <a:gd name="T64" fmla="*/ 384 w 594"/>
                <a:gd name="T65" fmla="*/ 156 h 438"/>
                <a:gd name="T66" fmla="*/ 396 w 594"/>
                <a:gd name="T67" fmla="*/ 150 h 438"/>
                <a:gd name="T68" fmla="*/ 408 w 594"/>
                <a:gd name="T69" fmla="*/ 138 h 438"/>
                <a:gd name="T70" fmla="*/ 420 w 594"/>
                <a:gd name="T71" fmla="*/ 132 h 438"/>
                <a:gd name="T72" fmla="*/ 432 w 594"/>
                <a:gd name="T73" fmla="*/ 120 h 438"/>
                <a:gd name="T74" fmla="*/ 444 w 594"/>
                <a:gd name="T75" fmla="*/ 114 h 438"/>
                <a:gd name="T76" fmla="*/ 450 w 594"/>
                <a:gd name="T77" fmla="*/ 108 h 438"/>
                <a:gd name="T78" fmla="*/ 462 w 594"/>
                <a:gd name="T79" fmla="*/ 96 h 438"/>
                <a:gd name="T80" fmla="*/ 474 w 594"/>
                <a:gd name="T81" fmla="*/ 90 h 438"/>
                <a:gd name="T82" fmla="*/ 486 w 594"/>
                <a:gd name="T83" fmla="*/ 78 h 438"/>
                <a:gd name="T84" fmla="*/ 498 w 594"/>
                <a:gd name="T85" fmla="*/ 72 h 438"/>
                <a:gd name="T86" fmla="*/ 510 w 594"/>
                <a:gd name="T87" fmla="*/ 60 h 438"/>
                <a:gd name="T88" fmla="*/ 522 w 594"/>
                <a:gd name="T89" fmla="*/ 54 h 438"/>
                <a:gd name="T90" fmla="*/ 534 w 594"/>
                <a:gd name="T91" fmla="*/ 42 h 438"/>
                <a:gd name="T92" fmla="*/ 546 w 594"/>
                <a:gd name="T93" fmla="*/ 36 h 438"/>
                <a:gd name="T94" fmla="*/ 558 w 594"/>
                <a:gd name="T95" fmla="*/ 30 h 438"/>
                <a:gd name="T96" fmla="*/ 570 w 594"/>
                <a:gd name="T97" fmla="*/ 18 h 438"/>
                <a:gd name="T98" fmla="*/ 582 w 594"/>
                <a:gd name="T99" fmla="*/ 12 h 438"/>
                <a:gd name="T100" fmla="*/ 594 w 594"/>
                <a:gd name="T101" fmla="*/ 0 h 4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438">
                  <a:moveTo>
                    <a:pt x="0" y="438"/>
                  </a:moveTo>
                  <a:lnTo>
                    <a:pt x="6" y="438"/>
                  </a:lnTo>
                  <a:lnTo>
                    <a:pt x="12" y="432"/>
                  </a:lnTo>
                  <a:lnTo>
                    <a:pt x="18" y="426"/>
                  </a:lnTo>
                  <a:lnTo>
                    <a:pt x="24" y="426"/>
                  </a:lnTo>
                  <a:lnTo>
                    <a:pt x="24" y="420"/>
                  </a:lnTo>
                  <a:lnTo>
                    <a:pt x="30" y="420"/>
                  </a:lnTo>
                  <a:lnTo>
                    <a:pt x="30" y="414"/>
                  </a:lnTo>
                  <a:lnTo>
                    <a:pt x="36" y="414"/>
                  </a:lnTo>
                  <a:lnTo>
                    <a:pt x="42" y="414"/>
                  </a:lnTo>
                  <a:lnTo>
                    <a:pt x="42" y="408"/>
                  </a:lnTo>
                  <a:lnTo>
                    <a:pt x="48" y="408"/>
                  </a:lnTo>
                  <a:lnTo>
                    <a:pt x="48" y="402"/>
                  </a:lnTo>
                  <a:lnTo>
                    <a:pt x="54" y="402"/>
                  </a:lnTo>
                  <a:lnTo>
                    <a:pt x="60" y="396"/>
                  </a:lnTo>
                  <a:lnTo>
                    <a:pt x="66" y="390"/>
                  </a:lnTo>
                  <a:lnTo>
                    <a:pt x="72" y="390"/>
                  </a:lnTo>
                  <a:lnTo>
                    <a:pt x="72" y="384"/>
                  </a:lnTo>
                  <a:lnTo>
                    <a:pt x="78" y="384"/>
                  </a:lnTo>
                  <a:lnTo>
                    <a:pt x="84" y="378"/>
                  </a:lnTo>
                  <a:lnTo>
                    <a:pt x="90" y="378"/>
                  </a:lnTo>
                  <a:lnTo>
                    <a:pt x="90" y="372"/>
                  </a:lnTo>
                  <a:lnTo>
                    <a:pt x="96" y="372"/>
                  </a:lnTo>
                  <a:lnTo>
                    <a:pt x="96" y="366"/>
                  </a:lnTo>
                  <a:lnTo>
                    <a:pt x="102" y="366"/>
                  </a:lnTo>
                  <a:lnTo>
                    <a:pt x="108" y="360"/>
                  </a:lnTo>
                  <a:lnTo>
                    <a:pt x="114" y="360"/>
                  </a:lnTo>
                  <a:lnTo>
                    <a:pt x="114" y="354"/>
                  </a:lnTo>
                  <a:lnTo>
                    <a:pt x="120" y="354"/>
                  </a:lnTo>
                  <a:lnTo>
                    <a:pt x="120" y="348"/>
                  </a:lnTo>
                  <a:lnTo>
                    <a:pt x="126" y="348"/>
                  </a:lnTo>
                  <a:lnTo>
                    <a:pt x="132" y="342"/>
                  </a:lnTo>
                  <a:lnTo>
                    <a:pt x="138" y="342"/>
                  </a:lnTo>
                  <a:lnTo>
                    <a:pt x="138" y="336"/>
                  </a:lnTo>
                  <a:lnTo>
                    <a:pt x="144" y="336"/>
                  </a:lnTo>
                  <a:lnTo>
                    <a:pt x="144" y="330"/>
                  </a:lnTo>
                  <a:lnTo>
                    <a:pt x="150" y="330"/>
                  </a:lnTo>
                  <a:lnTo>
                    <a:pt x="156" y="324"/>
                  </a:lnTo>
                  <a:lnTo>
                    <a:pt x="162" y="324"/>
                  </a:lnTo>
                  <a:lnTo>
                    <a:pt x="162" y="318"/>
                  </a:lnTo>
                  <a:lnTo>
                    <a:pt x="168" y="318"/>
                  </a:lnTo>
                  <a:lnTo>
                    <a:pt x="168" y="312"/>
                  </a:lnTo>
                  <a:lnTo>
                    <a:pt x="174" y="312"/>
                  </a:lnTo>
                  <a:lnTo>
                    <a:pt x="180" y="306"/>
                  </a:lnTo>
                  <a:lnTo>
                    <a:pt x="186" y="306"/>
                  </a:lnTo>
                  <a:lnTo>
                    <a:pt x="186" y="300"/>
                  </a:lnTo>
                  <a:lnTo>
                    <a:pt x="192" y="300"/>
                  </a:lnTo>
                  <a:lnTo>
                    <a:pt x="192" y="294"/>
                  </a:lnTo>
                  <a:lnTo>
                    <a:pt x="198" y="294"/>
                  </a:lnTo>
                  <a:lnTo>
                    <a:pt x="204" y="288"/>
                  </a:lnTo>
                  <a:lnTo>
                    <a:pt x="210" y="288"/>
                  </a:lnTo>
                  <a:lnTo>
                    <a:pt x="210" y="282"/>
                  </a:lnTo>
                  <a:lnTo>
                    <a:pt x="216" y="282"/>
                  </a:lnTo>
                  <a:lnTo>
                    <a:pt x="216" y="276"/>
                  </a:lnTo>
                  <a:lnTo>
                    <a:pt x="222" y="276"/>
                  </a:lnTo>
                  <a:lnTo>
                    <a:pt x="228" y="276"/>
                  </a:lnTo>
                  <a:lnTo>
                    <a:pt x="228" y="270"/>
                  </a:lnTo>
                  <a:lnTo>
                    <a:pt x="234" y="270"/>
                  </a:lnTo>
                  <a:lnTo>
                    <a:pt x="234" y="264"/>
                  </a:lnTo>
                  <a:lnTo>
                    <a:pt x="240" y="264"/>
                  </a:lnTo>
                  <a:lnTo>
                    <a:pt x="246" y="258"/>
                  </a:lnTo>
                  <a:lnTo>
                    <a:pt x="252" y="252"/>
                  </a:lnTo>
                  <a:lnTo>
                    <a:pt x="258" y="252"/>
                  </a:lnTo>
                  <a:lnTo>
                    <a:pt x="258" y="246"/>
                  </a:lnTo>
                  <a:lnTo>
                    <a:pt x="264" y="246"/>
                  </a:lnTo>
                  <a:lnTo>
                    <a:pt x="264" y="240"/>
                  </a:lnTo>
                  <a:lnTo>
                    <a:pt x="270" y="240"/>
                  </a:lnTo>
                  <a:lnTo>
                    <a:pt x="276" y="240"/>
                  </a:lnTo>
                  <a:lnTo>
                    <a:pt x="276" y="234"/>
                  </a:lnTo>
                  <a:lnTo>
                    <a:pt x="282" y="234"/>
                  </a:lnTo>
                  <a:lnTo>
                    <a:pt x="282" y="228"/>
                  </a:lnTo>
                  <a:lnTo>
                    <a:pt x="288" y="228"/>
                  </a:lnTo>
                  <a:lnTo>
                    <a:pt x="294" y="222"/>
                  </a:lnTo>
                  <a:lnTo>
                    <a:pt x="300" y="222"/>
                  </a:lnTo>
                  <a:lnTo>
                    <a:pt x="300" y="216"/>
                  </a:lnTo>
                  <a:lnTo>
                    <a:pt x="306" y="216"/>
                  </a:lnTo>
                  <a:lnTo>
                    <a:pt x="306" y="210"/>
                  </a:lnTo>
                  <a:lnTo>
                    <a:pt x="312" y="210"/>
                  </a:lnTo>
                  <a:lnTo>
                    <a:pt x="318" y="204"/>
                  </a:lnTo>
                  <a:lnTo>
                    <a:pt x="324" y="204"/>
                  </a:lnTo>
                  <a:lnTo>
                    <a:pt x="324" y="198"/>
                  </a:lnTo>
                  <a:lnTo>
                    <a:pt x="330" y="198"/>
                  </a:lnTo>
                  <a:lnTo>
                    <a:pt x="330" y="192"/>
                  </a:lnTo>
                  <a:lnTo>
                    <a:pt x="336" y="192"/>
                  </a:lnTo>
                  <a:lnTo>
                    <a:pt x="342" y="186"/>
                  </a:lnTo>
                  <a:lnTo>
                    <a:pt x="348" y="186"/>
                  </a:lnTo>
                  <a:lnTo>
                    <a:pt x="348" y="180"/>
                  </a:lnTo>
                  <a:lnTo>
                    <a:pt x="354" y="180"/>
                  </a:lnTo>
                  <a:lnTo>
                    <a:pt x="360" y="174"/>
                  </a:lnTo>
                  <a:lnTo>
                    <a:pt x="366" y="168"/>
                  </a:lnTo>
                  <a:lnTo>
                    <a:pt x="372" y="168"/>
                  </a:lnTo>
                  <a:lnTo>
                    <a:pt x="372" y="162"/>
                  </a:lnTo>
                  <a:lnTo>
                    <a:pt x="378" y="162"/>
                  </a:lnTo>
                  <a:lnTo>
                    <a:pt x="378" y="156"/>
                  </a:lnTo>
                  <a:lnTo>
                    <a:pt x="384" y="156"/>
                  </a:lnTo>
                  <a:lnTo>
                    <a:pt x="390" y="156"/>
                  </a:lnTo>
                  <a:lnTo>
                    <a:pt x="390" y="150"/>
                  </a:lnTo>
                  <a:lnTo>
                    <a:pt x="396" y="150"/>
                  </a:lnTo>
                  <a:lnTo>
                    <a:pt x="396" y="144"/>
                  </a:lnTo>
                  <a:lnTo>
                    <a:pt x="402" y="144"/>
                  </a:lnTo>
                  <a:lnTo>
                    <a:pt x="408" y="138"/>
                  </a:lnTo>
                  <a:lnTo>
                    <a:pt x="414" y="132"/>
                  </a:lnTo>
                  <a:lnTo>
                    <a:pt x="420" y="132"/>
                  </a:lnTo>
                  <a:lnTo>
                    <a:pt x="420" y="126"/>
                  </a:lnTo>
                  <a:lnTo>
                    <a:pt x="426" y="126"/>
                  </a:lnTo>
                  <a:lnTo>
                    <a:pt x="432" y="120"/>
                  </a:lnTo>
                  <a:lnTo>
                    <a:pt x="438" y="120"/>
                  </a:lnTo>
                  <a:lnTo>
                    <a:pt x="438" y="114"/>
                  </a:lnTo>
                  <a:lnTo>
                    <a:pt x="444" y="114"/>
                  </a:lnTo>
                  <a:lnTo>
                    <a:pt x="444" y="108"/>
                  </a:lnTo>
                  <a:lnTo>
                    <a:pt x="450" y="108"/>
                  </a:lnTo>
                  <a:lnTo>
                    <a:pt x="456" y="102"/>
                  </a:lnTo>
                  <a:lnTo>
                    <a:pt x="462" y="102"/>
                  </a:lnTo>
                  <a:lnTo>
                    <a:pt x="462" y="96"/>
                  </a:lnTo>
                  <a:lnTo>
                    <a:pt x="468" y="96"/>
                  </a:lnTo>
                  <a:lnTo>
                    <a:pt x="474" y="90"/>
                  </a:lnTo>
                  <a:lnTo>
                    <a:pt x="480" y="84"/>
                  </a:lnTo>
                  <a:lnTo>
                    <a:pt x="486" y="84"/>
                  </a:lnTo>
                  <a:lnTo>
                    <a:pt x="486" y="78"/>
                  </a:lnTo>
                  <a:lnTo>
                    <a:pt x="492" y="78"/>
                  </a:lnTo>
                  <a:lnTo>
                    <a:pt x="492" y="72"/>
                  </a:lnTo>
                  <a:lnTo>
                    <a:pt x="498" y="72"/>
                  </a:lnTo>
                  <a:lnTo>
                    <a:pt x="504" y="66"/>
                  </a:lnTo>
                  <a:lnTo>
                    <a:pt x="510" y="66"/>
                  </a:lnTo>
                  <a:lnTo>
                    <a:pt x="510" y="60"/>
                  </a:lnTo>
                  <a:lnTo>
                    <a:pt x="516" y="60"/>
                  </a:lnTo>
                  <a:lnTo>
                    <a:pt x="516" y="54"/>
                  </a:lnTo>
                  <a:lnTo>
                    <a:pt x="522" y="54"/>
                  </a:lnTo>
                  <a:lnTo>
                    <a:pt x="528" y="48"/>
                  </a:lnTo>
                  <a:lnTo>
                    <a:pt x="534" y="48"/>
                  </a:lnTo>
                  <a:lnTo>
                    <a:pt x="534" y="42"/>
                  </a:lnTo>
                  <a:lnTo>
                    <a:pt x="540" y="42"/>
                  </a:lnTo>
                  <a:lnTo>
                    <a:pt x="546" y="36"/>
                  </a:lnTo>
                  <a:lnTo>
                    <a:pt x="552" y="30"/>
                  </a:lnTo>
                  <a:lnTo>
                    <a:pt x="558" y="30"/>
                  </a:lnTo>
                  <a:lnTo>
                    <a:pt x="558" y="24"/>
                  </a:lnTo>
                  <a:lnTo>
                    <a:pt x="564" y="24"/>
                  </a:lnTo>
                  <a:lnTo>
                    <a:pt x="564" y="18"/>
                  </a:lnTo>
                  <a:lnTo>
                    <a:pt x="570" y="18"/>
                  </a:lnTo>
                  <a:lnTo>
                    <a:pt x="576" y="18"/>
                  </a:lnTo>
                  <a:lnTo>
                    <a:pt x="576" y="12"/>
                  </a:lnTo>
                  <a:lnTo>
                    <a:pt x="582" y="12"/>
                  </a:lnTo>
                  <a:lnTo>
                    <a:pt x="582" y="6"/>
                  </a:lnTo>
                  <a:lnTo>
                    <a:pt x="588" y="6"/>
                  </a:lnTo>
                  <a:lnTo>
                    <a:pt x="594" y="0"/>
                  </a:lnTo>
                </a:path>
              </a:pathLst>
            </a:custGeom>
            <a:noFill/>
            <a:ln w="285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48" name="Freeform 48"/>
            <p:cNvSpPr>
              <a:spLocks/>
            </p:cNvSpPr>
            <p:nvPr/>
          </p:nvSpPr>
          <p:spPr bwMode="auto">
            <a:xfrm>
              <a:off x="3294" y="761"/>
              <a:ext cx="546" cy="402"/>
            </a:xfrm>
            <a:custGeom>
              <a:avLst/>
              <a:gdLst>
                <a:gd name="T0" fmla="*/ 6 w 546"/>
                <a:gd name="T1" fmla="*/ 396 h 402"/>
                <a:gd name="T2" fmla="*/ 18 w 546"/>
                <a:gd name="T3" fmla="*/ 390 h 402"/>
                <a:gd name="T4" fmla="*/ 24 w 546"/>
                <a:gd name="T5" fmla="*/ 384 h 402"/>
                <a:gd name="T6" fmla="*/ 36 w 546"/>
                <a:gd name="T7" fmla="*/ 378 h 402"/>
                <a:gd name="T8" fmla="*/ 42 w 546"/>
                <a:gd name="T9" fmla="*/ 372 h 402"/>
                <a:gd name="T10" fmla="*/ 54 w 546"/>
                <a:gd name="T11" fmla="*/ 360 h 402"/>
                <a:gd name="T12" fmla="*/ 66 w 546"/>
                <a:gd name="T13" fmla="*/ 354 h 402"/>
                <a:gd name="T14" fmla="*/ 72 w 546"/>
                <a:gd name="T15" fmla="*/ 348 h 402"/>
                <a:gd name="T16" fmla="*/ 84 w 546"/>
                <a:gd name="T17" fmla="*/ 342 h 402"/>
                <a:gd name="T18" fmla="*/ 90 w 546"/>
                <a:gd name="T19" fmla="*/ 336 h 402"/>
                <a:gd name="T20" fmla="*/ 102 w 546"/>
                <a:gd name="T21" fmla="*/ 330 h 402"/>
                <a:gd name="T22" fmla="*/ 108 w 546"/>
                <a:gd name="T23" fmla="*/ 324 h 402"/>
                <a:gd name="T24" fmla="*/ 120 w 546"/>
                <a:gd name="T25" fmla="*/ 312 h 402"/>
                <a:gd name="T26" fmla="*/ 126 w 546"/>
                <a:gd name="T27" fmla="*/ 306 h 402"/>
                <a:gd name="T28" fmla="*/ 138 w 546"/>
                <a:gd name="T29" fmla="*/ 300 h 402"/>
                <a:gd name="T30" fmla="*/ 144 w 546"/>
                <a:gd name="T31" fmla="*/ 294 h 402"/>
                <a:gd name="T32" fmla="*/ 156 w 546"/>
                <a:gd name="T33" fmla="*/ 288 h 402"/>
                <a:gd name="T34" fmla="*/ 168 w 546"/>
                <a:gd name="T35" fmla="*/ 282 h 402"/>
                <a:gd name="T36" fmla="*/ 174 w 546"/>
                <a:gd name="T37" fmla="*/ 276 h 402"/>
                <a:gd name="T38" fmla="*/ 186 w 546"/>
                <a:gd name="T39" fmla="*/ 264 h 402"/>
                <a:gd name="T40" fmla="*/ 192 w 546"/>
                <a:gd name="T41" fmla="*/ 258 h 402"/>
                <a:gd name="T42" fmla="*/ 204 w 546"/>
                <a:gd name="T43" fmla="*/ 252 h 402"/>
                <a:gd name="T44" fmla="*/ 210 w 546"/>
                <a:gd name="T45" fmla="*/ 246 h 402"/>
                <a:gd name="T46" fmla="*/ 222 w 546"/>
                <a:gd name="T47" fmla="*/ 240 h 402"/>
                <a:gd name="T48" fmla="*/ 228 w 546"/>
                <a:gd name="T49" fmla="*/ 234 h 402"/>
                <a:gd name="T50" fmla="*/ 240 w 546"/>
                <a:gd name="T51" fmla="*/ 228 h 402"/>
                <a:gd name="T52" fmla="*/ 246 w 546"/>
                <a:gd name="T53" fmla="*/ 216 h 402"/>
                <a:gd name="T54" fmla="*/ 258 w 546"/>
                <a:gd name="T55" fmla="*/ 210 h 402"/>
                <a:gd name="T56" fmla="*/ 270 w 546"/>
                <a:gd name="T57" fmla="*/ 204 h 402"/>
                <a:gd name="T58" fmla="*/ 276 w 546"/>
                <a:gd name="T59" fmla="*/ 198 h 402"/>
                <a:gd name="T60" fmla="*/ 288 w 546"/>
                <a:gd name="T61" fmla="*/ 192 h 402"/>
                <a:gd name="T62" fmla="*/ 294 w 546"/>
                <a:gd name="T63" fmla="*/ 186 h 402"/>
                <a:gd name="T64" fmla="*/ 306 w 546"/>
                <a:gd name="T65" fmla="*/ 174 h 402"/>
                <a:gd name="T66" fmla="*/ 312 w 546"/>
                <a:gd name="T67" fmla="*/ 168 h 402"/>
                <a:gd name="T68" fmla="*/ 324 w 546"/>
                <a:gd name="T69" fmla="*/ 162 h 402"/>
                <a:gd name="T70" fmla="*/ 330 w 546"/>
                <a:gd name="T71" fmla="*/ 156 h 402"/>
                <a:gd name="T72" fmla="*/ 342 w 546"/>
                <a:gd name="T73" fmla="*/ 150 h 402"/>
                <a:gd name="T74" fmla="*/ 348 w 546"/>
                <a:gd name="T75" fmla="*/ 144 h 402"/>
                <a:gd name="T76" fmla="*/ 360 w 546"/>
                <a:gd name="T77" fmla="*/ 138 h 402"/>
                <a:gd name="T78" fmla="*/ 372 w 546"/>
                <a:gd name="T79" fmla="*/ 126 h 402"/>
                <a:gd name="T80" fmla="*/ 378 w 546"/>
                <a:gd name="T81" fmla="*/ 120 h 402"/>
                <a:gd name="T82" fmla="*/ 390 w 546"/>
                <a:gd name="T83" fmla="*/ 114 h 402"/>
                <a:gd name="T84" fmla="*/ 396 w 546"/>
                <a:gd name="T85" fmla="*/ 108 h 402"/>
                <a:gd name="T86" fmla="*/ 408 w 546"/>
                <a:gd name="T87" fmla="*/ 102 h 402"/>
                <a:gd name="T88" fmla="*/ 414 w 546"/>
                <a:gd name="T89" fmla="*/ 96 h 402"/>
                <a:gd name="T90" fmla="*/ 426 w 546"/>
                <a:gd name="T91" fmla="*/ 90 h 402"/>
                <a:gd name="T92" fmla="*/ 432 w 546"/>
                <a:gd name="T93" fmla="*/ 78 h 402"/>
                <a:gd name="T94" fmla="*/ 444 w 546"/>
                <a:gd name="T95" fmla="*/ 72 h 402"/>
                <a:gd name="T96" fmla="*/ 456 w 546"/>
                <a:gd name="T97" fmla="*/ 66 h 402"/>
                <a:gd name="T98" fmla="*/ 462 w 546"/>
                <a:gd name="T99" fmla="*/ 60 h 402"/>
                <a:gd name="T100" fmla="*/ 474 w 546"/>
                <a:gd name="T101" fmla="*/ 54 h 402"/>
                <a:gd name="T102" fmla="*/ 480 w 546"/>
                <a:gd name="T103" fmla="*/ 48 h 402"/>
                <a:gd name="T104" fmla="*/ 492 w 546"/>
                <a:gd name="T105" fmla="*/ 42 h 402"/>
                <a:gd name="T106" fmla="*/ 498 w 546"/>
                <a:gd name="T107" fmla="*/ 30 h 402"/>
                <a:gd name="T108" fmla="*/ 510 w 546"/>
                <a:gd name="T109" fmla="*/ 24 h 402"/>
                <a:gd name="T110" fmla="*/ 516 w 546"/>
                <a:gd name="T111" fmla="*/ 18 h 402"/>
                <a:gd name="T112" fmla="*/ 528 w 546"/>
                <a:gd name="T113" fmla="*/ 12 h 402"/>
                <a:gd name="T114" fmla="*/ 534 w 546"/>
                <a:gd name="T115" fmla="*/ 6 h 402"/>
                <a:gd name="T116" fmla="*/ 546 w 546"/>
                <a:gd name="T117" fmla="*/ 0 h 4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46" h="402">
                  <a:moveTo>
                    <a:pt x="0" y="402"/>
                  </a:moveTo>
                  <a:lnTo>
                    <a:pt x="0" y="402"/>
                  </a:lnTo>
                  <a:lnTo>
                    <a:pt x="6" y="396"/>
                  </a:lnTo>
                  <a:lnTo>
                    <a:pt x="12" y="396"/>
                  </a:lnTo>
                  <a:lnTo>
                    <a:pt x="12" y="390"/>
                  </a:lnTo>
                  <a:lnTo>
                    <a:pt x="18" y="390"/>
                  </a:lnTo>
                  <a:lnTo>
                    <a:pt x="24" y="384"/>
                  </a:lnTo>
                  <a:lnTo>
                    <a:pt x="30" y="384"/>
                  </a:lnTo>
                  <a:lnTo>
                    <a:pt x="30" y="378"/>
                  </a:lnTo>
                  <a:lnTo>
                    <a:pt x="36" y="378"/>
                  </a:lnTo>
                  <a:lnTo>
                    <a:pt x="36" y="372"/>
                  </a:lnTo>
                  <a:lnTo>
                    <a:pt x="42" y="372"/>
                  </a:lnTo>
                  <a:lnTo>
                    <a:pt x="48" y="366"/>
                  </a:lnTo>
                  <a:lnTo>
                    <a:pt x="54" y="366"/>
                  </a:lnTo>
                  <a:lnTo>
                    <a:pt x="54" y="360"/>
                  </a:lnTo>
                  <a:lnTo>
                    <a:pt x="60" y="360"/>
                  </a:lnTo>
                  <a:lnTo>
                    <a:pt x="66" y="354"/>
                  </a:lnTo>
                  <a:lnTo>
                    <a:pt x="72" y="348"/>
                  </a:lnTo>
                  <a:lnTo>
                    <a:pt x="78" y="348"/>
                  </a:lnTo>
                  <a:lnTo>
                    <a:pt x="78" y="342"/>
                  </a:lnTo>
                  <a:lnTo>
                    <a:pt x="84" y="342"/>
                  </a:lnTo>
                  <a:lnTo>
                    <a:pt x="84" y="336"/>
                  </a:lnTo>
                  <a:lnTo>
                    <a:pt x="90" y="336"/>
                  </a:lnTo>
                  <a:lnTo>
                    <a:pt x="96" y="336"/>
                  </a:lnTo>
                  <a:lnTo>
                    <a:pt x="96" y="330"/>
                  </a:lnTo>
                  <a:lnTo>
                    <a:pt x="102" y="330"/>
                  </a:lnTo>
                  <a:lnTo>
                    <a:pt x="102" y="324"/>
                  </a:lnTo>
                  <a:lnTo>
                    <a:pt x="108" y="324"/>
                  </a:lnTo>
                  <a:lnTo>
                    <a:pt x="114" y="318"/>
                  </a:lnTo>
                  <a:lnTo>
                    <a:pt x="120" y="312"/>
                  </a:lnTo>
                  <a:lnTo>
                    <a:pt x="126" y="312"/>
                  </a:lnTo>
                  <a:lnTo>
                    <a:pt x="126" y="306"/>
                  </a:lnTo>
                  <a:lnTo>
                    <a:pt x="132" y="306"/>
                  </a:lnTo>
                  <a:lnTo>
                    <a:pt x="138" y="300"/>
                  </a:lnTo>
                  <a:lnTo>
                    <a:pt x="144" y="300"/>
                  </a:lnTo>
                  <a:lnTo>
                    <a:pt x="144" y="294"/>
                  </a:lnTo>
                  <a:lnTo>
                    <a:pt x="150" y="294"/>
                  </a:lnTo>
                  <a:lnTo>
                    <a:pt x="150" y="288"/>
                  </a:lnTo>
                  <a:lnTo>
                    <a:pt x="156" y="288"/>
                  </a:lnTo>
                  <a:lnTo>
                    <a:pt x="162" y="282"/>
                  </a:lnTo>
                  <a:lnTo>
                    <a:pt x="168" y="282"/>
                  </a:lnTo>
                  <a:lnTo>
                    <a:pt x="168" y="276"/>
                  </a:lnTo>
                  <a:lnTo>
                    <a:pt x="174" y="276"/>
                  </a:lnTo>
                  <a:lnTo>
                    <a:pt x="174" y="270"/>
                  </a:lnTo>
                  <a:lnTo>
                    <a:pt x="180" y="270"/>
                  </a:lnTo>
                  <a:lnTo>
                    <a:pt x="186" y="264"/>
                  </a:lnTo>
                  <a:lnTo>
                    <a:pt x="192" y="264"/>
                  </a:lnTo>
                  <a:lnTo>
                    <a:pt x="192" y="258"/>
                  </a:lnTo>
                  <a:lnTo>
                    <a:pt x="198" y="258"/>
                  </a:lnTo>
                  <a:lnTo>
                    <a:pt x="198" y="252"/>
                  </a:lnTo>
                  <a:lnTo>
                    <a:pt x="204" y="252"/>
                  </a:lnTo>
                  <a:lnTo>
                    <a:pt x="210" y="246"/>
                  </a:lnTo>
                  <a:lnTo>
                    <a:pt x="216" y="246"/>
                  </a:lnTo>
                  <a:lnTo>
                    <a:pt x="216" y="240"/>
                  </a:lnTo>
                  <a:lnTo>
                    <a:pt x="222" y="240"/>
                  </a:lnTo>
                  <a:lnTo>
                    <a:pt x="228" y="234"/>
                  </a:lnTo>
                  <a:lnTo>
                    <a:pt x="234" y="228"/>
                  </a:lnTo>
                  <a:lnTo>
                    <a:pt x="240" y="228"/>
                  </a:lnTo>
                  <a:lnTo>
                    <a:pt x="240" y="222"/>
                  </a:lnTo>
                  <a:lnTo>
                    <a:pt x="246" y="222"/>
                  </a:lnTo>
                  <a:lnTo>
                    <a:pt x="246" y="216"/>
                  </a:lnTo>
                  <a:lnTo>
                    <a:pt x="252" y="216"/>
                  </a:lnTo>
                  <a:lnTo>
                    <a:pt x="258" y="210"/>
                  </a:lnTo>
                  <a:lnTo>
                    <a:pt x="264" y="210"/>
                  </a:lnTo>
                  <a:lnTo>
                    <a:pt x="264" y="204"/>
                  </a:lnTo>
                  <a:lnTo>
                    <a:pt x="270" y="204"/>
                  </a:lnTo>
                  <a:lnTo>
                    <a:pt x="270" y="198"/>
                  </a:lnTo>
                  <a:lnTo>
                    <a:pt x="276" y="198"/>
                  </a:lnTo>
                  <a:lnTo>
                    <a:pt x="282" y="192"/>
                  </a:lnTo>
                  <a:lnTo>
                    <a:pt x="288" y="192"/>
                  </a:lnTo>
                  <a:lnTo>
                    <a:pt x="288" y="186"/>
                  </a:lnTo>
                  <a:lnTo>
                    <a:pt x="294" y="186"/>
                  </a:lnTo>
                  <a:lnTo>
                    <a:pt x="300" y="180"/>
                  </a:lnTo>
                  <a:lnTo>
                    <a:pt x="306" y="174"/>
                  </a:lnTo>
                  <a:lnTo>
                    <a:pt x="312" y="174"/>
                  </a:lnTo>
                  <a:lnTo>
                    <a:pt x="312" y="168"/>
                  </a:lnTo>
                  <a:lnTo>
                    <a:pt x="318" y="168"/>
                  </a:lnTo>
                  <a:lnTo>
                    <a:pt x="318" y="162"/>
                  </a:lnTo>
                  <a:lnTo>
                    <a:pt x="324" y="162"/>
                  </a:lnTo>
                  <a:lnTo>
                    <a:pt x="330" y="162"/>
                  </a:lnTo>
                  <a:lnTo>
                    <a:pt x="330" y="156"/>
                  </a:lnTo>
                  <a:lnTo>
                    <a:pt x="336" y="156"/>
                  </a:lnTo>
                  <a:lnTo>
                    <a:pt x="336" y="150"/>
                  </a:lnTo>
                  <a:lnTo>
                    <a:pt x="342" y="150"/>
                  </a:lnTo>
                  <a:lnTo>
                    <a:pt x="348" y="144"/>
                  </a:lnTo>
                  <a:lnTo>
                    <a:pt x="354" y="138"/>
                  </a:lnTo>
                  <a:lnTo>
                    <a:pt x="360" y="138"/>
                  </a:lnTo>
                  <a:lnTo>
                    <a:pt x="360" y="132"/>
                  </a:lnTo>
                  <a:lnTo>
                    <a:pt x="366" y="132"/>
                  </a:lnTo>
                  <a:lnTo>
                    <a:pt x="372" y="126"/>
                  </a:lnTo>
                  <a:lnTo>
                    <a:pt x="378" y="126"/>
                  </a:lnTo>
                  <a:lnTo>
                    <a:pt x="378" y="120"/>
                  </a:lnTo>
                  <a:lnTo>
                    <a:pt x="384" y="120"/>
                  </a:lnTo>
                  <a:lnTo>
                    <a:pt x="384" y="114"/>
                  </a:lnTo>
                  <a:lnTo>
                    <a:pt x="390" y="114"/>
                  </a:lnTo>
                  <a:lnTo>
                    <a:pt x="396" y="108"/>
                  </a:lnTo>
                  <a:lnTo>
                    <a:pt x="402" y="108"/>
                  </a:lnTo>
                  <a:lnTo>
                    <a:pt x="402" y="102"/>
                  </a:lnTo>
                  <a:lnTo>
                    <a:pt x="408" y="102"/>
                  </a:lnTo>
                  <a:lnTo>
                    <a:pt x="414" y="96"/>
                  </a:lnTo>
                  <a:lnTo>
                    <a:pt x="420" y="90"/>
                  </a:lnTo>
                  <a:lnTo>
                    <a:pt x="426" y="90"/>
                  </a:lnTo>
                  <a:lnTo>
                    <a:pt x="426" y="84"/>
                  </a:lnTo>
                  <a:lnTo>
                    <a:pt x="432" y="84"/>
                  </a:lnTo>
                  <a:lnTo>
                    <a:pt x="432" y="78"/>
                  </a:lnTo>
                  <a:lnTo>
                    <a:pt x="438" y="78"/>
                  </a:lnTo>
                  <a:lnTo>
                    <a:pt x="444" y="78"/>
                  </a:lnTo>
                  <a:lnTo>
                    <a:pt x="444" y="72"/>
                  </a:lnTo>
                  <a:lnTo>
                    <a:pt x="450" y="72"/>
                  </a:lnTo>
                  <a:lnTo>
                    <a:pt x="450" y="66"/>
                  </a:lnTo>
                  <a:lnTo>
                    <a:pt x="456" y="66"/>
                  </a:lnTo>
                  <a:lnTo>
                    <a:pt x="462" y="60"/>
                  </a:lnTo>
                  <a:lnTo>
                    <a:pt x="468" y="54"/>
                  </a:lnTo>
                  <a:lnTo>
                    <a:pt x="474" y="54"/>
                  </a:lnTo>
                  <a:lnTo>
                    <a:pt x="474" y="48"/>
                  </a:lnTo>
                  <a:lnTo>
                    <a:pt x="480" y="48"/>
                  </a:lnTo>
                  <a:lnTo>
                    <a:pt x="486" y="42"/>
                  </a:lnTo>
                  <a:lnTo>
                    <a:pt x="492" y="42"/>
                  </a:lnTo>
                  <a:lnTo>
                    <a:pt x="492" y="36"/>
                  </a:lnTo>
                  <a:lnTo>
                    <a:pt x="498" y="36"/>
                  </a:lnTo>
                  <a:lnTo>
                    <a:pt x="498" y="30"/>
                  </a:lnTo>
                  <a:lnTo>
                    <a:pt x="504" y="30"/>
                  </a:lnTo>
                  <a:lnTo>
                    <a:pt x="510" y="24"/>
                  </a:lnTo>
                  <a:lnTo>
                    <a:pt x="516" y="24"/>
                  </a:lnTo>
                  <a:lnTo>
                    <a:pt x="516" y="18"/>
                  </a:lnTo>
                  <a:lnTo>
                    <a:pt x="522" y="18"/>
                  </a:lnTo>
                  <a:lnTo>
                    <a:pt x="528" y="12"/>
                  </a:lnTo>
                  <a:lnTo>
                    <a:pt x="534" y="6"/>
                  </a:lnTo>
                  <a:lnTo>
                    <a:pt x="540" y="6"/>
                  </a:lnTo>
                  <a:lnTo>
                    <a:pt x="540" y="0"/>
                  </a:lnTo>
                  <a:lnTo>
                    <a:pt x="546" y="0"/>
                  </a:lnTo>
                </a:path>
              </a:pathLst>
            </a:custGeom>
            <a:noFill/>
            <a:ln w="285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grpSp>
      <p:sp>
        <p:nvSpPr>
          <p:cNvPr id="49" name="Freeform 49"/>
          <p:cNvSpPr>
            <a:spLocks/>
          </p:cNvSpPr>
          <p:nvPr/>
        </p:nvSpPr>
        <p:spPr bwMode="auto">
          <a:xfrm>
            <a:off x="2409825" y="3417888"/>
            <a:ext cx="942975" cy="257175"/>
          </a:xfrm>
          <a:custGeom>
            <a:avLst/>
            <a:gdLst>
              <a:gd name="T0" fmla="*/ 2147483647 w 594"/>
              <a:gd name="T1" fmla="*/ 2147483647 h 162"/>
              <a:gd name="T2" fmla="*/ 2147483647 w 594"/>
              <a:gd name="T3" fmla="*/ 2147483647 h 162"/>
              <a:gd name="T4" fmla="*/ 2147483647 w 594"/>
              <a:gd name="T5" fmla="*/ 2147483647 h 162"/>
              <a:gd name="T6" fmla="*/ 2147483647 w 594"/>
              <a:gd name="T7" fmla="*/ 2147483647 h 162"/>
              <a:gd name="T8" fmla="*/ 2147483647 w 594"/>
              <a:gd name="T9" fmla="*/ 2147483647 h 162"/>
              <a:gd name="T10" fmla="*/ 2147483647 w 594"/>
              <a:gd name="T11" fmla="*/ 2147483647 h 162"/>
              <a:gd name="T12" fmla="*/ 2147483647 w 594"/>
              <a:gd name="T13" fmla="*/ 2147483647 h 162"/>
              <a:gd name="T14" fmla="*/ 2147483647 w 594"/>
              <a:gd name="T15" fmla="*/ 2147483647 h 162"/>
              <a:gd name="T16" fmla="*/ 2147483647 w 594"/>
              <a:gd name="T17" fmla="*/ 2147483647 h 162"/>
              <a:gd name="T18" fmla="*/ 2147483647 w 594"/>
              <a:gd name="T19" fmla="*/ 2147483647 h 162"/>
              <a:gd name="T20" fmla="*/ 2147483647 w 594"/>
              <a:gd name="T21" fmla="*/ 2147483647 h 162"/>
              <a:gd name="T22" fmla="*/ 2147483647 w 594"/>
              <a:gd name="T23" fmla="*/ 2147483647 h 162"/>
              <a:gd name="T24" fmla="*/ 2147483647 w 594"/>
              <a:gd name="T25" fmla="*/ 2147483647 h 162"/>
              <a:gd name="T26" fmla="*/ 2147483647 w 594"/>
              <a:gd name="T27" fmla="*/ 2147483647 h 162"/>
              <a:gd name="T28" fmla="*/ 2147483647 w 594"/>
              <a:gd name="T29" fmla="*/ 2147483647 h 162"/>
              <a:gd name="T30" fmla="*/ 2147483647 w 594"/>
              <a:gd name="T31" fmla="*/ 2147483647 h 162"/>
              <a:gd name="T32" fmla="*/ 2147483647 w 594"/>
              <a:gd name="T33" fmla="*/ 2147483647 h 162"/>
              <a:gd name="T34" fmla="*/ 2147483647 w 594"/>
              <a:gd name="T35" fmla="*/ 2147483647 h 162"/>
              <a:gd name="T36" fmla="*/ 2147483647 w 594"/>
              <a:gd name="T37" fmla="*/ 2147483647 h 162"/>
              <a:gd name="T38" fmla="*/ 2147483647 w 594"/>
              <a:gd name="T39" fmla="*/ 2147483647 h 162"/>
              <a:gd name="T40" fmla="*/ 2147483647 w 594"/>
              <a:gd name="T41" fmla="*/ 2147483647 h 162"/>
              <a:gd name="T42" fmla="*/ 2147483647 w 594"/>
              <a:gd name="T43" fmla="*/ 2147483647 h 162"/>
              <a:gd name="T44" fmla="*/ 2147483647 w 594"/>
              <a:gd name="T45" fmla="*/ 2147483647 h 162"/>
              <a:gd name="T46" fmla="*/ 2147483647 w 594"/>
              <a:gd name="T47" fmla="*/ 2147483647 h 162"/>
              <a:gd name="T48" fmla="*/ 2147483647 w 594"/>
              <a:gd name="T49" fmla="*/ 2147483647 h 162"/>
              <a:gd name="T50" fmla="*/ 2147483647 w 594"/>
              <a:gd name="T51" fmla="*/ 2147483647 h 162"/>
              <a:gd name="T52" fmla="*/ 2147483647 w 594"/>
              <a:gd name="T53" fmla="*/ 2147483647 h 162"/>
              <a:gd name="T54" fmla="*/ 2147483647 w 594"/>
              <a:gd name="T55" fmla="*/ 2147483647 h 162"/>
              <a:gd name="T56" fmla="*/ 2147483647 w 594"/>
              <a:gd name="T57" fmla="*/ 2147483647 h 162"/>
              <a:gd name="T58" fmla="*/ 2147483647 w 594"/>
              <a:gd name="T59" fmla="*/ 2147483647 h 162"/>
              <a:gd name="T60" fmla="*/ 2147483647 w 594"/>
              <a:gd name="T61" fmla="*/ 2147483647 h 162"/>
              <a:gd name="T62" fmla="*/ 2147483647 w 594"/>
              <a:gd name="T63" fmla="*/ 2147483647 h 162"/>
              <a:gd name="T64" fmla="*/ 2147483647 w 594"/>
              <a:gd name="T65" fmla="*/ 2147483647 h 162"/>
              <a:gd name="T66" fmla="*/ 2147483647 w 594"/>
              <a:gd name="T67" fmla="*/ 2147483647 h 162"/>
              <a:gd name="T68" fmla="*/ 2147483647 w 594"/>
              <a:gd name="T69" fmla="*/ 2147483647 h 162"/>
              <a:gd name="T70" fmla="*/ 2147483647 w 594"/>
              <a:gd name="T71" fmla="*/ 2147483647 h 162"/>
              <a:gd name="T72" fmla="*/ 2147483647 w 594"/>
              <a:gd name="T73" fmla="*/ 2147483647 h 162"/>
              <a:gd name="T74" fmla="*/ 2147483647 w 594"/>
              <a:gd name="T75" fmla="*/ 2147483647 h 162"/>
              <a:gd name="T76" fmla="*/ 2147483647 w 594"/>
              <a:gd name="T77" fmla="*/ 2147483647 h 162"/>
              <a:gd name="T78" fmla="*/ 2147483647 w 594"/>
              <a:gd name="T79" fmla="*/ 2147483647 h 162"/>
              <a:gd name="T80" fmla="*/ 2147483647 w 594"/>
              <a:gd name="T81" fmla="*/ 2147483647 h 162"/>
              <a:gd name="T82" fmla="*/ 2147483647 w 594"/>
              <a:gd name="T83" fmla="*/ 2147483647 h 162"/>
              <a:gd name="T84" fmla="*/ 2147483647 w 594"/>
              <a:gd name="T85" fmla="*/ 2147483647 h 162"/>
              <a:gd name="T86" fmla="*/ 2147483647 w 594"/>
              <a:gd name="T87" fmla="*/ 2147483647 h 162"/>
              <a:gd name="T88" fmla="*/ 2147483647 w 594"/>
              <a:gd name="T89" fmla="*/ 2147483647 h 162"/>
              <a:gd name="T90" fmla="*/ 2147483647 w 594"/>
              <a:gd name="T91" fmla="*/ 2147483647 h 162"/>
              <a:gd name="T92" fmla="*/ 2147483647 w 594"/>
              <a:gd name="T93" fmla="*/ 2147483647 h 162"/>
              <a:gd name="T94" fmla="*/ 2147483647 w 594"/>
              <a:gd name="T95" fmla="*/ 0 h 162"/>
              <a:gd name="T96" fmla="*/ 2147483647 w 594"/>
              <a:gd name="T97" fmla="*/ 0 h 162"/>
              <a:gd name="T98" fmla="*/ 2147483647 w 594"/>
              <a:gd name="T99" fmla="*/ 0 h 162"/>
              <a:gd name="T100" fmla="*/ 2147483647 w 594"/>
              <a:gd name="T101" fmla="*/ 0 h 16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162">
                <a:moveTo>
                  <a:pt x="0" y="162"/>
                </a:moveTo>
                <a:lnTo>
                  <a:pt x="0" y="156"/>
                </a:lnTo>
                <a:lnTo>
                  <a:pt x="6" y="156"/>
                </a:lnTo>
                <a:lnTo>
                  <a:pt x="12" y="150"/>
                </a:lnTo>
                <a:lnTo>
                  <a:pt x="18" y="144"/>
                </a:lnTo>
                <a:lnTo>
                  <a:pt x="24" y="138"/>
                </a:lnTo>
                <a:lnTo>
                  <a:pt x="30" y="138"/>
                </a:lnTo>
                <a:lnTo>
                  <a:pt x="30" y="132"/>
                </a:lnTo>
                <a:lnTo>
                  <a:pt x="36" y="132"/>
                </a:lnTo>
                <a:lnTo>
                  <a:pt x="36" y="126"/>
                </a:lnTo>
                <a:lnTo>
                  <a:pt x="42" y="126"/>
                </a:lnTo>
                <a:lnTo>
                  <a:pt x="42" y="120"/>
                </a:lnTo>
                <a:lnTo>
                  <a:pt x="48" y="120"/>
                </a:lnTo>
                <a:lnTo>
                  <a:pt x="54" y="114"/>
                </a:lnTo>
                <a:lnTo>
                  <a:pt x="60" y="114"/>
                </a:lnTo>
                <a:lnTo>
                  <a:pt x="60" y="108"/>
                </a:lnTo>
                <a:lnTo>
                  <a:pt x="66" y="108"/>
                </a:lnTo>
                <a:lnTo>
                  <a:pt x="66" y="102"/>
                </a:lnTo>
                <a:lnTo>
                  <a:pt x="72" y="102"/>
                </a:lnTo>
                <a:lnTo>
                  <a:pt x="78" y="96"/>
                </a:lnTo>
                <a:lnTo>
                  <a:pt x="84" y="96"/>
                </a:lnTo>
                <a:lnTo>
                  <a:pt x="84" y="90"/>
                </a:lnTo>
                <a:lnTo>
                  <a:pt x="90" y="90"/>
                </a:lnTo>
                <a:lnTo>
                  <a:pt x="90" y="84"/>
                </a:lnTo>
                <a:lnTo>
                  <a:pt x="96" y="84"/>
                </a:lnTo>
                <a:lnTo>
                  <a:pt x="102" y="84"/>
                </a:lnTo>
                <a:lnTo>
                  <a:pt x="102" y="78"/>
                </a:lnTo>
                <a:lnTo>
                  <a:pt x="108" y="78"/>
                </a:lnTo>
                <a:lnTo>
                  <a:pt x="114" y="72"/>
                </a:lnTo>
                <a:lnTo>
                  <a:pt x="120" y="72"/>
                </a:lnTo>
                <a:lnTo>
                  <a:pt x="126" y="66"/>
                </a:lnTo>
                <a:lnTo>
                  <a:pt x="132" y="66"/>
                </a:lnTo>
                <a:lnTo>
                  <a:pt x="132" y="60"/>
                </a:lnTo>
                <a:lnTo>
                  <a:pt x="138" y="60"/>
                </a:lnTo>
                <a:lnTo>
                  <a:pt x="144" y="60"/>
                </a:lnTo>
                <a:lnTo>
                  <a:pt x="144" y="54"/>
                </a:lnTo>
                <a:lnTo>
                  <a:pt x="150" y="54"/>
                </a:lnTo>
                <a:lnTo>
                  <a:pt x="156" y="54"/>
                </a:lnTo>
                <a:lnTo>
                  <a:pt x="156" y="48"/>
                </a:lnTo>
                <a:lnTo>
                  <a:pt x="162" y="48"/>
                </a:lnTo>
                <a:lnTo>
                  <a:pt x="168" y="48"/>
                </a:lnTo>
                <a:lnTo>
                  <a:pt x="168" y="42"/>
                </a:lnTo>
                <a:lnTo>
                  <a:pt x="174" y="42"/>
                </a:lnTo>
                <a:lnTo>
                  <a:pt x="180" y="42"/>
                </a:lnTo>
                <a:lnTo>
                  <a:pt x="186" y="42"/>
                </a:lnTo>
                <a:lnTo>
                  <a:pt x="186" y="36"/>
                </a:lnTo>
                <a:lnTo>
                  <a:pt x="192" y="36"/>
                </a:lnTo>
                <a:lnTo>
                  <a:pt x="198" y="36"/>
                </a:lnTo>
                <a:lnTo>
                  <a:pt x="204" y="30"/>
                </a:lnTo>
                <a:lnTo>
                  <a:pt x="210" y="30"/>
                </a:lnTo>
                <a:lnTo>
                  <a:pt x="216" y="30"/>
                </a:lnTo>
                <a:lnTo>
                  <a:pt x="222" y="24"/>
                </a:lnTo>
                <a:lnTo>
                  <a:pt x="228" y="24"/>
                </a:lnTo>
                <a:lnTo>
                  <a:pt x="234" y="24"/>
                </a:lnTo>
                <a:lnTo>
                  <a:pt x="240" y="24"/>
                </a:lnTo>
                <a:lnTo>
                  <a:pt x="246" y="24"/>
                </a:lnTo>
                <a:lnTo>
                  <a:pt x="246" y="18"/>
                </a:lnTo>
                <a:lnTo>
                  <a:pt x="252" y="18"/>
                </a:lnTo>
                <a:lnTo>
                  <a:pt x="258" y="18"/>
                </a:lnTo>
                <a:lnTo>
                  <a:pt x="264" y="18"/>
                </a:lnTo>
                <a:lnTo>
                  <a:pt x="270" y="18"/>
                </a:lnTo>
                <a:lnTo>
                  <a:pt x="276" y="18"/>
                </a:lnTo>
                <a:lnTo>
                  <a:pt x="276" y="12"/>
                </a:lnTo>
                <a:lnTo>
                  <a:pt x="282" y="12"/>
                </a:lnTo>
                <a:lnTo>
                  <a:pt x="288" y="12"/>
                </a:lnTo>
                <a:lnTo>
                  <a:pt x="294" y="12"/>
                </a:lnTo>
                <a:lnTo>
                  <a:pt x="300" y="12"/>
                </a:lnTo>
                <a:lnTo>
                  <a:pt x="306" y="12"/>
                </a:lnTo>
                <a:lnTo>
                  <a:pt x="312" y="12"/>
                </a:lnTo>
                <a:lnTo>
                  <a:pt x="318" y="12"/>
                </a:lnTo>
                <a:lnTo>
                  <a:pt x="324" y="12"/>
                </a:lnTo>
                <a:lnTo>
                  <a:pt x="330" y="6"/>
                </a:lnTo>
                <a:lnTo>
                  <a:pt x="336" y="6"/>
                </a:lnTo>
                <a:lnTo>
                  <a:pt x="342" y="6"/>
                </a:lnTo>
                <a:lnTo>
                  <a:pt x="348" y="6"/>
                </a:lnTo>
                <a:lnTo>
                  <a:pt x="354" y="6"/>
                </a:lnTo>
                <a:lnTo>
                  <a:pt x="360" y="6"/>
                </a:lnTo>
                <a:lnTo>
                  <a:pt x="366" y="6"/>
                </a:lnTo>
                <a:lnTo>
                  <a:pt x="372" y="6"/>
                </a:lnTo>
                <a:lnTo>
                  <a:pt x="378" y="6"/>
                </a:lnTo>
                <a:lnTo>
                  <a:pt x="384" y="6"/>
                </a:lnTo>
                <a:lnTo>
                  <a:pt x="390" y="6"/>
                </a:lnTo>
                <a:lnTo>
                  <a:pt x="396" y="6"/>
                </a:lnTo>
                <a:lnTo>
                  <a:pt x="402" y="6"/>
                </a:lnTo>
                <a:lnTo>
                  <a:pt x="408" y="6"/>
                </a:lnTo>
                <a:lnTo>
                  <a:pt x="414" y="6"/>
                </a:lnTo>
                <a:lnTo>
                  <a:pt x="420" y="6"/>
                </a:lnTo>
                <a:lnTo>
                  <a:pt x="426" y="6"/>
                </a:lnTo>
                <a:lnTo>
                  <a:pt x="432" y="6"/>
                </a:lnTo>
                <a:lnTo>
                  <a:pt x="438" y="6"/>
                </a:lnTo>
                <a:lnTo>
                  <a:pt x="444" y="6"/>
                </a:lnTo>
                <a:lnTo>
                  <a:pt x="450" y="6"/>
                </a:lnTo>
                <a:lnTo>
                  <a:pt x="456" y="6"/>
                </a:lnTo>
                <a:lnTo>
                  <a:pt x="462" y="6"/>
                </a:lnTo>
                <a:lnTo>
                  <a:pt x="468" y="6"/>
                </a:lnTo>
                <a:lnTo>
                  <a:pt x="474" y="6"/>
                </a:lnTo>
                <a:lnTo>
                  <a:pt x="480" y="6"/>
                </a:lnTo>
                <a:lnTo>
                  <a:pt x="486" y="6"/>
                </a:lnTo>
                <a:lnTo>
                  <a:pt x="492" y="6"/>
                </a:lnTo>
                <a:lnTo>
                  <a:pt x="498" y="6"/>
                </a:lnTo>
                <a:lnTo>
                  <a:pt x="504" y="6"/>
                </a:lnTo>
                <a:lnTo>
                  <a:pt x="510" y="6"/>
                </a:lnTo>
                <a:lnTo>
                  <a:pt x="516" y="6"/>
                </a:lnTo>
                <a:lnTo>
                  <a:pt x="522" y="6"/>
                </a:lnTo>
                <a:lnTo>
                  <a:pt x="528" y="6"/>
                </a:lnTo>
                <a:lnTo>
                  <a:pt x="534" y="6"/>
                </a:lnTo>
                <a:lnTo>
                  <a:pt x="540" y="6"/>
                </a:lnTo>
                <a:lnTo>
                  <a:pt x="546" y="6"/>
                </a:lnTo>
                <a:lnTo>
                  <a:pt x="546" y="0"/>
                </a:lnTo>
                <a:lnTo>
                  <a:pt x="552" y="0"/>
                </a:lnTo>
                <a:lnTo>
                  <a:pt x="558" y="0"/>
                </a:lnTo>
                <a:lnTo>
                  <a:pt x="564" y="0"/>
                </a:lnTo>
                <a:lnTo>
                  <a:pt x="570" y="0"/>
                </a:lnTo>
                <a:lnTo>
                  <a:pt x="576" y="0"/>
                </a:lnTo>
                <a:lnTo>
                  <a:pt x="582" y="0"/>
                </a:lnTo>
                <a:lnTo>
                  <a:pt x="588" y="0"/>
                </a:lnTo>
                <a:lnTo>
                  <a:pt x="594" y="0"/>
                </a:lnTo>
              </a:path>
            </a:pathLst>
          </a:custGeom>
          <a:noFill/>
          <a:ln w="28575">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50" name="Freeform 50"/>
          <p:cNvSpPr>
            <a:spLocks/>
          </p:cNvSpPr>
          <p:nvPr/>
        </p:nvSpPr>
        <p:spPr bwMode="auto">
          <a:xfrm>
            <a:off x="3352800" y="2513013"/>
            <a:ext cx="933450" cy="904875"/>
          </a:xfrm>
          <a:custGeom>
            <a:avLst/>
            <a:gdLst>
              <a:gd name="T0" fmla="*/ 2147483647 w 588"/>
              <a:gd name="T1" fmla="*/ 2147483647 h 570"/>
              <a:gd name="T2" fmla="*/ 2147483647 w 588"/>
              <a:gd name="T3" fmla="*/ 2147483647 h 570"/>
              <a:gd name="T4" fmla="*/ 2147483647 w 588"/>
              <a:gd name="T5" fmla="*/ 2147483647 h 570"/>
              <a:gd name="T6" fmla="*/ 2147483647 w 588"/>
              <a:gd name="T7" fmla="*/ 2147483647 h 570"/>
              <a:gd name="T8" fmla="*/ 2147483647 w 588"/>
              <a:gd name="T9" fmla="*/ 2147483647 h 570"/>
              <a:gd name="T10" fmla="*/ 2147483647 w 588"/>
              <a:gd name="T11" fmla="*/ 2147483647 h 570"/>
              <a:gd name="T12" fmla="*/ 2147483647 w 588"/>
              <a:gd name="T13" fmla="*/ 2147483647 h 570"/>
              <a:gd name="T14" fmla="*/ 2147483647 w 588"/>
              <a:gd name="T15" fmla="*/ 2147483647 h 570"/>
              <a:gd name="T16" fmla="*/ 2147483647 w 588"/>
              <a:gd name="T17" fmla="*/ 2147483647 h 570"/>
              <a:gd name="T18" fmla="*/ 2147483647 w 588"/>
              <a:gd name="T19" fmla="*/ 2147483647 h 570"/>
              <a:gd name="T20" fmla="*/ 2147483647 w 588"/>
              <a:gd name="T21" fmla="*/ 2147483647 h 570"/>
              <a:gd name="T22" fmla="*/ 2147483647 w 588"/>
              <a:gd name="T23" fmla="*/ 2147483647 h 570"/>
              <a:gd name="T24" fmla="*/ 2147483647 w 588"/>
              <a:gd name="T25" fmla="*/ 2147483647 h 570"/>
              <a:gd name="T26" fmla="*/ 2147483647 w 588"/>
              <a:gd name="T27" fmla="*/ 2147483647 h 570"/>
              <a:gd name="T28" fmla="*/ 2147483647 w 588"/>
              <a:gd name="T29" fmla="*/ 2147483647 h 570"/>
              <a:gd name="T30" fmla="*/ 2147483647 w 588"/>
              <a:gd name="T31" fmla="*/ 2147483647 h 570"/>
              <a:gd name="T32" fmla="*/ 2147483647 w 588"/>
              <a:gd name="T33" fmla="*/ 2147483647 h 570"/>
              <a:gd name="T34" fmla="*/ 2147483647 w 588"/>
              <a:gd name="T35" fmla="*/ 2147483647 h 570"/>
              <a:gd name="T36" fmla="*/ 2147483647 w 588"/>
              <a:gd name="T37" fmla="*/ 2147483647 h 570"/>
              <a:gd name="T38" fmla="*/ 2147483647 w 588"/>
              <a:gd name="T39" fmla="*/ 2147483647 h 570"/>
              <a:gd name="T40" fmla="*/ 2147483647 w 588"/>
              <a:gd name="T41" fmla="*/ 2147483647 h 570"/>
              <a:gd name="T42" fmla="*/ 2147483647 w 588"/>
              <a:gd name="T43" fmla="*/ 2147483647 h 570"/>
              <a:gd name="T44" fmla="*/ 2147483647 w 588"/>
              <a:gd name="T45" fmla="*/ 2147483647 h 570"/>
              <a:gd name="T46" fmla="*/ 2147483647 w 588"/>
              <a:gd name="T47" fmla="*/ 2147483647 h 570"/>
              <a:gd name="T48" fmla="*/ 2147483647 w 588"/>
              <a:gd name="T49" fmla="*/ 2147483647 h 570"/>
              <a:gd name="T50" fmla="*/ 2147483647 w 588"/>
              <a:gd name="T51" fmla="*/ 2147483647 h 570"/>
              <a:gd name="T52" fmla="*/ 2147483647 w 588"/>
              <a:gd name="T53" fmla="*/ 2147483647 h 570"/>
              <a:gd name="T54" fmla="*/ 2147483647 w 588"/>
              <a:gd name="T55" fmla="*/ 2147483647 h 570"/>
              <a:gd name="T56" fmla="*/ 2147483647 w 588"/>
              <a:gd name="T57" fmla="*/ 2147483647 h 570"/>
              <a:gd name="T58" fmla="*/ 2147483647 w 588"/>
              <a:gd name="T59" fmla="*/ 2147483647 h 570"/>
              <a:gd name="T60" fmla="*/ 2147483647 w 588"/>
              <a:gd name="T61" fmla="*/ 2147483647 h 570"/>
              <a:gd name="T62" fmla="*/ 2147483647 w 588"/>
              <a:gd name="T63" fmla="*/ 2147483647 h 570"/>
              <a:gd name="T64" fmla="*/ 2147483647 w 588"/>
              <a:gd name="T65" fmla="*/ 2147483647 h 570"/>
              <a:gd name="T66" fmla="*/ 2147483647 w 588"/>
              <a:gd name="T67" fmla="*/ 2147483647 h 570"/>
              <a:gd name="T68" fmla="*/ 2147483647 w 588"/>
              <a:gd name="T69" fmla="*/ 2147483647 h 570"/>
              <a:gd name="T70" fmla="*/ 2147483647 w 588"/>
              <a:gd name="T71" fmla="*/ 2147483647 h 570"/>
              <a:gd name="T72" fmla="*/ 2147483647 w 588"/>
              <a:gd name="T73" fmla="*/ 2147483647 h 570"/>
              <a:gd name="T74" fmla="*/ 2147483647 w 588"/>
              <a:gd name="T75" fmla="*/ 2147483647 h 570"/>
              <a:gd name="T76" fmla="*/ 2147483647 w 588"/>
              <a:gd name="T77" fmla="*/ 2147483647 h 570"/>
              <a:gd name="T78" fmla="*/ 2147483647 w 588"/>
              <a:gd name="T79" fmla="*/ 2147483647 h 570"/>
              <a:gd name="T80" fmla="*/ 2147483647 w 588"/>
              <a:gd name="T81" fmla="*/ 2147483647 h 570"/>
              <a:gd name="T82" fmla="*/ 2147483647 w 588"/>
              <a:gd name="T83" fmla="*/ 2147483647 h 570"/>
              <a:gd name="T84" fmla="*/ 2147483647 w 588"/>
              <a:gd name="T85" fmla="*/ 2147483647 h 570"/>
              <a:gd name="T86" fmla="*/ 2147483647 w 588"/>
              <a:gd name="T87" fmla="*/ 2147483647 h 570"/>
              <a:gd name="T88" fmla="*/ 2147483647 w 588"/>
              <a:gd name="T89" fmla="*/ 2147483647 h 570"/>
              <a:gd name="T90" fmla="*/ 2147483647 w 588"/>
              <a:gd name="T91" fmla="*/ 2147483647 h 570"/>
              <a:gd name="T92" fmla="*/ 2147483647 w 588"/>
              <a:gd name="T93" fmla="*/ 2147483647 h 570"/>
              <a:gd name="T94" fmla="*/ 2147483647 w 588"/>
              <a:gd name="T95" fmla="*/ 2147483647 h 570"/>
              <a:gd name="T96" fmla="*/ 2147483647 w 588"/>
              <a:gd name="T97" fmla="*/ 2147483647 h 570"/>
              <a:gd name="T98" fmla="*/ 2147483647 w 588"/>
              <a:gd name="T99" fmla="*/ 2147483647 h 570"/>
              <a:gd name="T100" fmla="*/ 2147483647 w 588"/>
              <a:gd name="T101" fmla="*/ 2147483647 h 5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88" h="570">
                <a:moveTo>
                  <a:pt x="0" y="570"/>
                </a:moveTo>
                <a:lnTo>
                  <a:pt x="0" y="564"/>
                </a:lnTo>
                <a:lnTo>
                  <a:pt x="6" y="564"/>
                </a:lnTo>
                <a:lnTo>
                  <a:pt x="12" y="564"/>
                </a:lnTo>
                <a:lnTo>
                  <a:pt x="18" y="564"/>
                </a:lnTo>
                <a:lnTo>
                  <a:pt x="24" y="564"/>
                </a:lnTo>
                <a:lnTo>
                  <a:pt x="30" y="558"/>
                </a:lnTo>
                <a:lnTo>
                  <a:pt x="36" y="558"/>
                </a:lnTo>
                <a:lnTo>
                  <a:pt x="42" y="558"/>
                </a:lnTo>
                <a:lnTo>
                  <a:pt x="48" y="558"/>
                </a:lnTo>
                <a:lnTo>
                  <a:pt x="54" y="552"/>
                </a:lnTo>
                <a:lnTo>
                  <a:pt x="60" y="552"/>
                </a:lnTo>
                <a:lnTo>
                  <a:pt x="66" y="552"/>
                </a:lnTo>
                <a:lnTo>
                  <a:pt x="72" y="546"/>
                </a:lnTo>
                <a:lnTo>
                  <a:pt x="78" y="546"/>
                </a:lnTo>
                <a:lnTo>
                  <a:pt x="84" y="546"/>
                </a:lnTo>
                <a:lnTo>
                  <a:pt x="90" y="540"/>
                </a:lnTo>
                <a:lnTo>
                  <a:pt x="96" y="540"/>
                </a:lnTo>
                <a:lnTo>
                  <a:pt x="102" y="540"/>
                </a:lnTo>
                <a:lnTo>
                  <a:pt x="102" y="534"/>
                </a:lnTo>
                <a:lnTo>
                  <a:pt x="108" y="534"/>
                </a:lnTo>
                <a:lnTo>
                  <a:pt x="114" y="534"/>
                </a:lnTo>
                <a:lnTo>
                  <a:pt x="114" y="528"/>
                </a:lnTo>
                <a:lnTo>
                  <a:pt x="120" y="528"/>
                </a:lnTo>
                <a:lnTo>
                  <a:pt x="126" y="528"/>
                </a:lnTo>
                <a:lnTo>
                  <a:pt x="126" y="522"/>
                </a:lnTo>
                <a:lnTo>
                  <a:pt x="132" y="522"/>
                </a:lnTo>
                <a:lnTo>
                  <a:pt x="138" y="522"/>
                </a:lnTo>
                <a:lnTo>
                  <a:pt x="138" y="516"/>
                </a:lnTo>
                <a:lnTo>
                  <a:pt x="144" y="516"/>
                </a:lnTo>
                <a:lnTo>
                  <a:pt x="150" y="516"/>
                </a:lnTo>
                <a:lnTo>
                  <a:pt x="150" y="510"/>
                </a:lnTo>
                <a:lnTo>
                  <a:pt x="156" y="510"/>
                </a:lnTo>
                <a:lnTo>
                  <a:pt x="162" y="504"/>
                </a:lnTo>
                <a:lnTo>
                  <a:pt x="168" y="504"/>
                </a:lnTo>
                <a:lnTo>
                  <a:pt x="168" y="498"/>
                </a:lnTo>
                <a:lnTo>
                  <a:pt x="174" y="498"/>
                </a:lnTo>
                <a:lnTo>
                  <a:pt x="180" y="492"/>
                </a:lnTo>
                <a:lnTo>
                  <a:pt x="186" y="492"/>
                </a:lnTo>
                <a:lnTo>
                  <a:pt x="186" y="486"/>
                </a:lnTo>
                <a:lnTo>
                  <a:pt x="192" y="486"/>
                </a:lnTo>
                <a:lnTo>
                  <a:pt x="198" y="486"/>
                </a:lnTo>
                <a:lnTo>
                  <a:pt x="198" y="480"/>
                </a:lnTo>
                <a:lnTo>
                  <a:pt x="204" y="480"/>
                </a:lnTo>
                <a:lnTo>
                  <a:pt x="204" y="474"/>
                </a:lnTo>
                <a:lnTo>
                  <a:pt x="210" y="474"/>
                </a:lnTo>
                <a:lnTo>
                  <a:pt x="216" y="468"/>
                </a:lnTo>
                <a:lnTo>
                  <a:pt x="222" y="462"/>
                </a:lnTo>
                <a:lnTo>
                  <a:pt x="228" y="462"/>
                </a:lnTo>
                <a:lnTo>
                  <a:pt x="228" y="456"/>
                </a:lnTo>
                <a:lnTo>
                  <a:pt x="234" y="456"/>
                </a:lnTo>
                <a:lnTo>
                  <a:pt x="234" y="450"/>
                </a:lnTo>
                <a:lnTo>
                  <a:pt x="240" y="450"/>
                </a:lnTo>
                <a:lnTo>
                  <a:pt x="240" y="444"/>
                </a:lnTo>
                <a:lnTo>
                  <a:pt x="246" y="444"/>
                </a:lnTo>
                <a:lnTo>
                  <a:pt x="246" y="438"/>
                </a:lnTo>
                <a:lnTo>
                  <a:pt x="252" y="438"/>
                </a:lnTo>
                <a:lnTo>
                  <a:pt x="258" y="432"/>
                </a:lnTo>
                <a:lnTo>
                  <a:pt x="264" y="426"/>
                </a:lnTo>
                <a:lnTo>
                  <a:pt x="270" y="426"/>
                </a:lnTo>
                <a:lnTo>
                  <a:pt x="270" y="420"/>
                </a:lnTo>
                <a:lnTo>
                  <a:pt x="276" y="414"/>
                </a:lnTo>
                <a:lnTo>
                  <a:pt x="282" y="414"/>
                </a:lnTo>
                <a:lnTo>
                  <a:pt x="282" y="408"/>
                </a:lnTo>
                <a:lnTo>
                  <a:pt x="288" y="408"/>
                </a:lnTo>
                <a:lnTo>
                  <a:pt x="288" y="402"/>
                </a:lnTo>
                <a:lnTo>
                  <a:pt x="294" y="396"/>
                </a:lnTo>
                <a:lnTo>
                  <a:pt x="300" y="396"/>
                </a:lnTo>
                <a:lnTo>
                  <a:pt x="300" y="390"/>
                </a:lnTo>
                <a:lnTo>
                  <a:pt x="306" y="384"/>
                </a:lnTo>
                <a:lnTo>
                  <a:pt x="312" y="378"/>
                </a:lnTo>
                <a:lnTo>
                  <a:pt x="318" y="372"/>
                </a:lnTo>
                <a:lnTo>
                  <a:pt x="318" y="366"/>
                </a:lnTo>
                <a:lnTo>
                  <a:pt x="324" y="366"/>
                </a:lnTo>
                <a:lnTo>
                  <a:pt x="330" y="360"/>
                </a:lnTo>
                <a:lnTo>
                  <a:pt x="330" y="354"/>
                </a:lnTo>
                <a:lnTo>
                  <a:pt x="336" y="354"/>
                </a:lnTo>
                <a:lnTo>
                  <a:pt x="336" y="348"/>
                </a:lnTo>
                <a:lnTo>
                  <a:pt x="342" y="348"/>
                </a:lnTo>
                <a:lnTo>
                  <a:pt x="342" y="342"/>
                </a:lnTo>
                <a:lnTo>
                  <a:pt x="348" y="342"/>
                </a:lnTo>
                <a:lnTo>
                  <a:pt x="348" y="336"/>
                </a:lnTo>
                <a:lnTo>
                  <a:pt x="354" y="336"/>
                </a:lnTo>
                <a:lnTo>
                  <a:pt x="354" y="330"/>
                </a:lnTo>
                <a:lnTo>
                  <a:pt x="360" y="324"/>
                </a:lnTo>
                <a:lnTo>
                  <a:pt x="360" y="318"/>
                </a:lnTo>
                <a:lnTo>
                  <a:pt x="366" y="318"/>
                </a:lnTo>
                <a:lnTo>
                  <a:pt x="366" y="312"/>
                </a:lnTo>
                <a:lnTo>
                  <a:pt x="372" y="312"/>
                </a:lnTo>
                <a:lnTo>
                  <a:pt x="372" y="306"/>
                </a:lnTo>
                <a:lnTo>
                  <a:pt x="378" y="300"/>
                </a:lnTo>
                <a:lnTo>
                  <a:pt x="384" y="294"/>
                </a:lnTo>
                <a:lnTo>
                  <a:pt x="390" y="288"/>
                </a:lnTo>
                <a:lnTo>
                  <a:pt x="390" y="282"/>
                </a:lnTo>
                <a:lnTo>
                  <a:pt x="396" y="282"/>
                </a:lnTo>
                <a:lnTo>
                  <a:pt x="396" y="276"/>
                </a:lnTo>
                <a:lnTo>
                  <a:pt x="402" y="276"/>
                </a:lnTo>
                <a:lnTo>
                  <a:pt x="402" y="270"/>
                </a:lnTo>
                <a:lnTo>
                  <a:pt x="408" y="264"/>
                </a:lnTo>
                <a:lnTo>
                  <a:pt x="414" y="258"/>
                </a:lnTo>
                <a:lnTo>
                  <a:pt x="414" y="252"/>
                </a:lnTo>
                <a:lnTo>
                  <a:pt x="420" y="246"/>
                </a:lnTo>
                <a:lnTo>
                  <a:pt x="426" y="240"/>
                </a:lnTo>
                <a:lnTo>
                  <a:pt x="426" y="234"/>
                </a:lnTo>
                <a:lnTo>
                  <a:pt x="432" y="234"/>
                </a:lnTo>
                <a:lnTo>
                  <a:pt x="432" y="228"/>
                </a:lnTo>
                <a:lnTo>
                  <a:pt x="438" y="222"/>
                </a:lnTo>
                <a:lnTo>
                  <a:pt x="444" y="216"/>
                </a:lnTo>
                <a:lnTo>
                  <a:pt x="444" y="210"/>
                </a:lnTo>
                <a:lnTo>
                  <a:pt x="450" y="210"/>
                </a:lnTo>
                <a:lnTo>
                  <a:pt x="450" y="204"/>
                </a:lnTo>
                <a:lnTo>
                  <a:pt x="456" y="204"/>
                </a:lnTo>
                <a:lnTo>
                  <a:pt x="456" y="198"/>
                </a:lnTo>
                <a:lnTo>
                  <a:pt x="456" y="192"/>
                </a:lnTo>
                <a:lnTo>
                  <a:pt x="462" y="192"/>
                </a:lnTo>
                <a:lnTo>
                  <a:pt x="462" y="186"/>
                </a:lnTo>
                <a:lnTo>
                  <a:pt x="468" y="180"/>
                </a:lnTo>
                <a:lnTo>
                  <a:pt x="474" y="174"/>
                </a:lnTo>
                <a:lnTo>
                  <a:pt x="474" y="168"/>
                </a:lnTo>
                <a:lnTo>
                  <a:pt x="480" y="168"/>
                </a:lnTo>
                <a:lnTo>
                  <a:pt x="480" y="162"/>
                </a:lnTo>
                <a:lnTo>
                  <a:pt x="486" y="156"/>
                </a:lnTo>
                <a:lnTo>
                  <a:pt x="486" y="150"/>
                </a:lnTo>
                <a:lnTo>
                  <a:pt x="492" y="150"/>
                </a:lnTo>
                <a:lnTo>
                  <a:pt x="492" y="144"/>
                </a:lnTo>
                <a:lnTo>
                  <a:pt x="498" y="144"/>
                </a:lnTo>
                <a:lnTo>
                  <a:pt x="498" y="138"/>
                </a:lnTo>
                <a:lnTo>
                  <a:pt x="504" y="132"/>
                </a:lnTo>
                <a:lnTo>
                  <a:pt x="504" y="126"/>
                </a:lnTo>
                <a:lnTo>
                  <a:pt x="510" y="120"/>
                </a:lnTo>
                <a:lnTo>
                  <a:pt x="516" y="114"/>
                </a:lnTo>
                <a:lnTo>
                  <a:pt x="516" y="108"/>
                </a:lnTo>
                <a:lnTo>
                  <a:pt x="522" y="102"/>
                </a:lnTo>
                <a:lnTo>
                  <a:pt x="528" y="96"/>
                </a:lnTo>
                <a:lnTo>
                  <a:pt x="528" y="90"/>
                </a:lnTo>
                <a:lnTo>
                  <a:pt x="534" y="90"/>
                </a:lnTo>
                <a:lnTo>
                  <a:pt x="534" y="84"/>
                </a:lnTo>
                <a:lnTo>
                  <a:pt x="534" y="78"/>
                </a:lnTo>
                <a:lnTo>
                  <a:pt x="540" y="78"/>
                </a:lnTo>
                <a:lnTo>
                  <a:pt x="540" y="72"/>
                </a:lnTo>
                <a:lnTo>
                  <a:pt x="546" y="72"/>
                </a:lnTo>
                <a:lnTo>
                  <a:pt x="546" y="66"/>
                </a:lnTo>
                <a:lnTo>
                  <a:pt x="552" y="60"/>
                </a:lnTo>
                <a:lnTo>
                  <a:pt x="552" y="54"/>
                </a:lnTo>
                <a:lnTo>
                  <a:pt x="558" y="54"/>
                </a:lnTo>
                <a:lnTo>
                  <a:pt x="558" y="48"/>
                </a:lnTo>
                <a:lnTo>
                  <a:pt x="564" y="42"/>
                </a:lnTo>
                <a:lnTo>
                  <a:pt x="570" y="36"/>
                </a:lnTo>
                <a:lnTo>
                  <a:pt x="570" y="30"/>
                </a:lnTo>
                <a:lnTo>
                  <a:pt x="576" y="24"/>
                </a:lnTo>
                <a:lnTo>
                  <a:pt x="576" y="18"/>
                </a:lnTo>
                <a:lnTo>
                  <a:pt x="582" y="18"/>
                </a:lnTo>
                <a:lnTo>
                  <a:pt x="582" y="12"/>
                </a:lnTo>
                <a:lnTo>
                  <a:pt x="588" y="6"/>
                </a:lnTo>
                <a:lnTo>
                  <a:pt x="588" y="0"/>
                </a:lnTo>
              </a:path>
            </a:pathLst>
          </a:custGeom>
          <a:noFill/>
          <a:ln w="28575">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51" name="Freeform 51"/>
          <p:cNvSpPr>
            <a:spLocks/>
          </p:cNvSpPr>
          <p:nvPr/>
        </p:nvSpPr>
        <p:spPr bwMode="auto">
          <a:xfrm>
            <a:off x="4286250" y="1722438"/>
            <a:ext cx="942975" cy="790575"/>
          </a:xfrm>
          <a:custGeom>
            <a:avLst/>
            <a:gdLst>
              <a:gd name="T0" fmla="*/ 2147483647 w 594"/>
              <a:gd name="T1" fmla="*/ 2147483647 h 498"/>
              <a:gd name="T2" fmla="*/ 2147483647 w 594"/>
              <a:gd name="T3" fmla="*/ 2147483647 h 498"/>
              <a:gd name="T4" fmla="*/ 2147483647 w 594"/>
              <a:gd name="T5" fmla="*/ 2147483647 h 498"/>
              <a:gd name="T6" fmla="*/ 2147483647 w 594"/>
              <a:gd name="T7" fmla="*/ 2147483647 h 498"/>
              <a:gd name="T8" fmla="*/ 2147483647 w 594"/>
              <a:gd name="T9" fmla="*/ 2147483647 h 498"/>
              <a:gd name="T10" fmla="*/ 2147483647 w 594"/>
              <a:gd name="T11" fmla="*/ 2147483647 h 498"/>
              <a:gd name="T12" fmla="*/ 2147483647 w 594"/>
              <a:gd name="T13" fmla="*/ 2147483647 h 498"/>
              <a:gd name="T14" fmla="*/ 2147483647 w 594"/>
              <a:gd name="T15" fmla="*/ 2147483647 h 498"/>
              <a:gd name="T16" fmla="*/ 2147483647 w 594"/>
              <a:gd name="T17" fmla="*/ 2147483647 h 498"/>
              <a:gd name="T18" fmla="*/ 2147483647 w 594"/>
              <a:gd name="T19" fmla="*/ 2147483647 h 498"/>
              <a:gd name="T20" fmla="*/ 2147483647 w 594"/>
              <a:gd name="T21" fmla="*/ 2147483647 h 498"/>
              <a:gd name="T22" fmla="*/ 2147483647 w 594"/>
              <a:gd name="T23" fmla="*/ 2147483647 h 498"/>
              <a:gd name="T24" fmla="*/ 2147483647 w 594"/>
              <a:gd name="T25" fmla="*/ 2147483647 h 498"/>
              <a:gd name="T26" fmla="*/ 2147483647 w 594"/>
              <a:gd name="T27" fmla="*/ 2147483647 h 498"/>
              <a:gd name="T28" fmla="*/ 2147483647 w 594"/>
              <a:gd name="T29" fmla="*/ 2147483647 h 498"/>
              <a:gd name="T30" fmla="*/ 2147483647 w 594"/>
              <a:gd name="T31" fmla="*/ 2147483647 h 498"/>
              <a:gd name="T32" fmla="*/ 2147483647 w 594"/>
              <a:gd name="T33" fmla="*/ 2147483647 h 498"/>
              <a:gd name="T34" fmla="*/ 2147483647 w 594"/>
              <a:gd name="T35" fmla="*/ 2147483647 h 498"/>
              <a:gd name="T36" fmla="*/ 2147483647 w 594"/>
              <a:gd name="T37" fmla="*/ 2147483647 h 498"/>
              <a:gd name="T38" fmla="*/ 2147483647 w 594"/>
              <a:gd name="T39" fmla="*/ 2147483647 h 498"/>
              <a:gd name="T40" fmla="*/ 2147483647 w 594"/>
              <a:gd name="T41" fmla="*/ 2147483647 h 498"/>
              <a:gd name="T42" fmla="*/ 2147483647 w 594"/>
              <a:gd name="T43" fmla="*/ 2147483647 h 498"/>
              <a:gd name="T44" fmla="*/ 2147483647 w 594"/>
              <a:gd name="T45" fmla="*/ 2147483647 h 498"/>
              <a:gd name="T46" fmla="*/ 2147483647 w 594"/>
              <a:gd name="T47" fmla="*/ 2147483647 h 498"/>
              <a:gd name="T48" fmla="*/ 2147483647 w 594"/>
              <a:gd name="T49" fmla="*/ 2147483647 h 498"/>
              <a:gd name="T50" fmla="*/ 2147483647 w 594"/>
              <a:gd name="T51" fmla="*/ 2147483647 h 498"/>
              <a:gd name="T52" fmla="*/ 2147483647 w 594"/>
              <a:gd name="T53" fmla="*/ 2147483647 h 498"/>
              <a:gd name="T54" fmla="*/ 2147483647 w 594"/>
              <a:gd name="T55" fmla="*/ 2147483647 h 498"/>
              <a:gd name="T56" fmla="*/ 2147483647 w 594"/>
              <a:gd name="T57" fmla="*/ 2147483647 h 498"/>
              <a:gd name="T58" fmla="*/ 2147483647 w 594"/>
              <a:gd name="T59" fmla="*/ 2147483647 h 498"/>
              <a:gd name="T60" fmla="*/ 2147483647 w 594"/>
              <a:gd name="T61" fmla="*/ 2147483647 h 498"/>
              <a:gd name="T62" fmla="*/ 2147483647 w 594"/>
              <a:gd name="T63" fmla="*/ 2147483647 h 498"/>
              <a:gd name="T64" fmla="*/ 2147483647 w 594"/>
              <a:gd name="T65" fmla="*/ 2147483647 h 498"/>
              <a:gd name="T66" fmla="*/ 2147483647 w 594"/>
              <a:gd name="T67" fmla="*/ 2147483647 h 498"/>
              <a:gd name="T68" fmla="*/ 2147483647 w 594"/>
              <a:gd name="T69" fmla="*/ 2147483647 h 498"/>
              <a:gd name="T70" fmla="*/ 2147483647 w 594"/>
              <a:gd name="T71" fmla="*/ 2147483647 h 498"/>
              <a:gd name="T72" fmla="*/ 2147483647 w 594"/>
              <a:gd name="T73" fmla="*/ 2147483647 h 498"/>
              <a:gd name="T74" fmla="*/ 2147483647 w 594"/>
              <a:gd name="T75" fmla="*/ 2147483647 h 498"/>
              <a:gd name="T76" fmla="*/ 2147483647 w 594"/>
              <a:gd name="T77" fmla="*/ 2147483647 h 498"/>
              <a:gd name="T78" fmla="*/ 2147483647 w 594"/>
              <a:gd name="T79" fmla="*/ 2147483647 h 498"/>
              <a:gd name="T80" fmla="*/ 2147483647 w 594"/>
              <a:gd name="T81" fmla="*/ 2147483647 h 498"/>
              <a:gd name="T82" fmla="*/ 2147483647 w 594"/>
              <a:gd name="T83" fmla="*/ 2147483647 h 498"/>
              <a:gd name="T84" fmla="*/ 2147483647 w 594"/>
              <a:gd name="T85" fmla="*/ 2147483647 h 498"/>
              <a:gd name="T86" fmla="*/ 2147483647 w 594"/>
              <a:gd name="T87" fmla="*/ 2147483647 h 498"/>
              <a:gd name="T88" fmla="*/ 2147483647 w 594"/>
              <a:gd name="T89" fmla="*/ 2147483647 h 498"/>
              <a:gd name="T90" fmla="*/ 2147483647 w 594"/>
              <a:gd name="T91" fmla="*/ 2147483647 h 498"/>
              <a:gd name="T92" fmla="*/ 2147483647 w 594"/>
              <a:gd name="T93" fmla="*/ 2147483647 h 498"/>
              <a:gd name="T94" fmla="*/ 2147483647 w 594"/>
              <a:gd name="T95" fmla="*/ 0 h 498"/>
              <a:gd name="T96" fmla="*/ 2147483647 w 594"/>
              <a:gd name="T97" fmla="*/ 0 h 498"/>
              <a:gd name="T98" fmla="*/ 2147483647 w 594"/>
              <a:gd name="T99" fmla="*/ 0 h 498"/>
              <a:gd name="T100" fmla="*/ 2147483647 w 594"/>
              <a:gd name="T101" fmla="*/ 0 h 49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498">
                <a:moveTo>
                  <a:pt x="0" y="498"/>
                </a:moveTo>
                <a:lnTo>
                  <a:pt x="6" y="498"/>
                </a:lnTo>
                <a:lnTo>
                  <a:pt x="6" y="492"/>
                </a:lnTo>
                <a:lnTo>
                  <a:pt x="12" y="492"/>
                </a:lnTo>
                <a:lnTo>
                  <a:pt x="12" y="486"/>
                </a:lnTo>
                <a:lnTo>
                  <a:pt x="12" y="480"/>
                </a:lnTo>
                <a:lnTo>
                  <a:pt x="18" y="480"/>
                </a:lnTo>
                <a:lnTo>
                  <a:pt x="18" y="474"/>
                </a:lnTo>
                <a:lnTo>
                  <a:pt x="24" y="468"/>
                </a:lnTo>
                <a:lnTo>
                  <a:pt x="30" y="462"/>
                </a:lnTo>
                <a:lnTo>
                  <a:pt x="30" y="456"/>
                </a:lnTo>
                <a:lnTo>
                  <a:pt x="36" y="450"/>
                </a:lnTo>
                <a:lnTo>
                  <a:pt x="42" y="444"/>
                </a:lnTo>
                <a:lnTo>
                  <a:pt x="42" y="438"/>
                </a:lnTo>
                <a:lnTo>
                  <a:pt x="48" y="432"/>
                </a:lnTo>
                <a:lnTo>
                  <a:pt x="48" y="426"/>
                </a:lnTo>
                <a:lnTo>
                  <a:pt x="54" y="426"/>
                </a:lnTo>
                <a:lnTo>
                  <a:pt x="54" y="420"/>
                </a:lnTo>
                <a:lnTo>
                  <a:pt x="60" y="420"/>
                </a:lnTo>
                <a:lnTo>
                  <a:pt x="60" y="414"/>
                </a:lnTo>
                <a:lnTo>
                  <a:pt x="66" y="408"/>
                </a:lnTo>
                <a:lnTo>
                  <a:pt x="66" y="402"/>
                </a:lnTo>
                <a:lnTo>
                  <a:pt x="72" y="402"/>
                </a:lnTo>
                <a:lnTo>
                  <a:pt x="72" y="396"/>
                </a:lnTo>
                <a:lnTo>
                  <a:pt x="78" y="390"/>
                </a:lnTo>
                <a:lnTo>
                  <a:pt x="84" y="384"/>
                </a:lnTo>
                <a:lnTo>
                  <a:pt x="84" y="378"/>
                </a:lnTo>
                <a:lnTo>
                  <a:pt x="90" y="378"/>
                </a:lnTo>
                <a:lnTo>
                  <a:pt x="90" y="372"/>
                </a:lnTo>
                <a:lnTo>
                  <a:pt x="90" y="366"/>
                </a:lnTo>
                <a:lnTo>
                  <a:pt x="96" y="366"/>
                </a:lnTo>
                <a:lnTo>
                  <a:pt x="96" y="360"/>
                </a:lnTo>
                <a:lnTo>
                  <a:pt x="102" y="360"/>
                </a:lnTo>
                <a:lnTo>
                  <a:pt x="102" y="354"/>
                </a:lnTo>
                <a:lnTo>
                  <a:pt x="108" y="348"/>
                </a:lnTo>
                <a:lnTo>
                  <a:pt x="114" y="342"/>
                </a:lnTo>
                <a:lnTo>
                  <a:pt x="114" y="336"/>
                </a:lnTo>
                <a:lnTo>
                  <a:pt x="120" y="336"/>
                </a:lnTo>
                <a:lnTo>
                  <a:pt x="120" y="330"/>
                </a:lnTo>
                <a:lnTo>
                  <a:pt x="126" y="324"/>
                </a:lnTo>
                <a:lnTo>
                  <a:pt x="132" y="318"/>
                </a:lnTo>
                <a:lnTo>
                  <a:pt x="132" y="312"/>
                </a:lnTo>
                <a:lnTo>
                  <a:pt x="138" y="306"/>
                </a:lnTo>
                <a:lnTo>
                  <a:pt x="144" y="300"/>
                </a:lnTo>
                <a:lnTo>
                  <a:pt x="144" y="294"/>
                </a:lnTo>
                <a:lnTo>
                  <a:pt x="150" y="294"/>
                </a:lnTo>
                <a:lnTo>
                  <a:pt x="150" y="288"/>
                </a:lnTo>
                <a:lnTo>
                  <a:pt x="156" y="288"/>
                </a:lnTo>
                <a:lnTo>
                  <a:pt x="156" y="282"/>
                </a:lnTo>
                <a:lnTo>
                  <a:pt x="162" y="276"/>
                </a:lnTo>
                <a:lnTo>
                  <a:pt x="168" y="270"/>
                </a:lnTo>
                <a:lnTo>
                  <a:pt x="174" y="264"/>
                </a:lnTo>
                <a:lnTo>
                  <a:pt x="174" y="258"/>
                </a:lnTo>
                <a:lnTo>
                  <a:pt x="180" y="258"/>
                </a:lnTo>
                <a:lnTo>
                  <a:pt x="180" y="252"/>
                </a:lnTo>
                <a:lnTo>
                  <a:pt x="186" y="252"/>
                </a:lnTo>
                <a:lnTo>
                  <a:pt x="186" y="246"/>
                </a:lnTo>
                <a:lnTo>
                  <a:pt x="192" y="240"/>
                </a:lnTo>
                <a:lnTo>
                  <a:pt x="192" y="234"/>
                </a:lnTo>
                <a:lnTo>
                  <a:pt x="198" y="234"/>
                </a:lnTo>
                <a:lnTo>
                  <a:pt x="198" y="228"/>
                </a:lnTo>
                <a:lnTo>
                  <a:pt x="204" y="228"/>
                </a:lnTo>
                <a:lnTo>
                  <a:pt x="204" y="222"/>
                </a:lnTo>
                <a:lnTo>
                  <a:pt x="210" y="222"/>
                </a:lnTo>
                <a:lnTo>
                  <a:pt x="210" y="216"/>
                </a:lnTo>
                <a:lnTo>
                  <a:pt x="216" y="216"/>
                </a:lnTo>
                <a:lnTo>
                  <a:pt x="216" y="210"/>
                </a:lnTo>
                <a:lnTo>
                  <a:pt x="222" y="204"/>
                </a:lnTo>
                <a:lnTo>
                  <a:pt x="228" y="204"/>
                </a:lnTo>
                <a:lnTo>
                  <a:pt x="228" y="198"/>
                </a:lnTo>
                <a:lnTo>
                  <a:pt x="234" y="192"/>
                </a:lnTo>
                <a:lnTo>
                  <a:pt x="240" y="186"/>
                </a:lnTo>
                <a:lnTo>
                  <a:pt x="246" y="180"/>
                </a:lnTo>
                <a:lnTo>
                  <a:pt x="246" y="174"/>
                </a:lnTo>
                <a:lnTo>
                  <a:pt x="252" y="174"/>
                </a:lnTo>
                <a:lnTo>
                  <a:pt x="258" y="168"/>
                </a:lnTo>
                <a:lnTo>
                  <a:pt x="258" y="162"/>
                </a:lnTo>
                <a:lnTo>
                  <a:pt x="264" y="162"/>
                </a:lnTo>
                <a:lnTo>
                  <a:pt x="264" y="156"/>
                </a:lnTo>
                <a:lnTo>
                  <a:pt x="270" y="156"/>
                </a:lnTo>
                <a:lnTo>
                  <a:pt x="276" y="150"/>
                </a:lnTo>
                <a:lnTo>
                  <a:pt x="276" y="144"/>
                </a:lnTo>
                <a:lnTo>
                  <a:pt x="282" y="144"/>
                </a:lnTo>
                <a:lnTo>
                  <a:pt x="288" y="138"/>
                </a:lnTo>
                <a:lnTo>
                  <a:pt x="294" y="132"/>
                </a:lnTo>
                <a:lnTo>
                  <a:pt x="300" y="132"/>
                </a:lnTo>
                <a:lnTo>
                  <a:pt x="300" y="126"/>
                </a:lnTo>
                <a:lnTo>
                  <a:pt x="306" y="126"/>
                </a:lnTo>
                <a:lnTo>
                  <a:pt x="306" y="120"/>
                </a:lnTo>
                <a:lnTo>
                  <a:pt x="312" y="120"/>
                </a:lnTo>
                <a:lnTo>
                  <a:pt x="312" y="114"/>
                </a:lnTo>
                <a:lnTo>
                  <a:pt x="318" y="114"/>
                </a:lnTo>
                <a:lnTo>
                  <a:pt x="318" y="108"/>
                </a:lnTo>
                <a:lnTo>
                  <a:pt x="324" y="108"/>
                </a:lnTo>
                <a:lnTo>
                  <a:pt x="330" y="102"/>
                </a:lnTo>
                <a:lnTo>
                  <a:pt x="336" y="96"/>
                </a:lnTo>
                <a:lnTo>
                  <a:pt x="342" y="96"/>
                </a:lnTo>
                <a:lnTo>
                  <a:pt x="342" y="90"/>
                </a:lnTo>
                <a:lnTo>
                  <a:pt x="348" y="90"/>
                </a:lnTo>
                <a:lnTo>
                  <a:pt x="348" y="84"/>
                </a:lnTo>
                <a:lnTo>
                  <a:pt x="354" y="84"/>
                </a:lnTo>
                <a:lnTo>
                  <a:pt x="360" y="84"/>
                </a:lnTo>
                <a:lnTo>
                  <a:pt x="360" y="78"/>
                </a:lnTo>
                <a:lnTo>
                  <a:pt x="366" y="78"/>
                </a:lnTo>
                <a:lnTo>
                  <a:pt x="372" y="72"/>
                </a:lnTo>
                <a:lnTo>
                  <a:pt x="378" y="72"/>
                </a:lnTo>
                <a:lnTo>
                  <a:pt x="378" y="66"/>
                </a:lnTo>
                <a:lnTo>
                  <a:pt x="384" y="66"/>
                </a:lnTo>
                <a:lnTo>
                  <a:pt x="390" y="60"/>
                </a:lnTo>
                <a:lnTo>
                  <a:pt x="396" y="60"/>
                </a:lnTo>
                <a:lnTo>
                  <a:pt x="396" y="54"/>
                </a:lnTo>
                <a:lnTo>
                  <a:pt x="402" y="54"/>
                </a:lnTo>
                <a:lnTo>
                  <a:pt x="408" y="54"/>
                </a:lnTo>
                <a:lnTo>
                  <a:pt x="408" y="48"/>
                </a:lnTo>
                <a:lnTo>
                  <a:pt x="414" y="48"/>
                </a:lnTo>
                <a:lnTo>
                  <a:pt x="420" y="48"/>
                </a:lnTo>
                <a:lnTo>
                  <a:pt x="420" y="42"/>
                </a:lnTo>
                <a:lnTo>
                  <a:pt x="426" y="42"/>
                </a:lnTo>
                <a:lnTo>
                  <a:pt x="432" y="42"/>
                </a:lnTo>
                <a:lnTo>
                  <a:pt x="432" y="36"/>
                </a:lnTo>
                <a:lnTo>
                  <a:pt x="438" y="36"/>
                </a:lnTo>
                <a:lnTo>
                  <a:pt x="444" y="36"/>
                </a:lnTo>
                <a:lnTo>
                  <a:pt x="444" y="30"/>
                </a:lnTo>
                <a:lnTo>
                  <a:pt x="450" y="30"/>
                </a:lnTo>
                <a:lnTo>
                  <a:pt x="456" y="30"/>
                </a:lnTo>
                <a:lnTo>
                  <a:pt x="462" y="24"/>
                </a:lnTo>
                <a:lnTo>
                  <a:pt x="468" y="24"/>
                </a:lnTo>
                <a:lnTo>
                  <a:pt x="474" y="24"/>
                </a:lnTo>
                <a:lnTo>
                  <a:pt x="480" y="18"/>
                </a:lnTo>
                <a:lnTo>
                  <a:pt x="486" y="18"/>
                </a:lnTo>
                <a:lnTo>
                  <a:pt x="492" y="18"/>
                </a:lnTo>
                <a:lnTo>
                  <a:pt x="498" y="12"/>
                </a:lnTo>
                <a:lnTo>
                  <a:pt x="504" y="12"/>
                </a:lnTo>
                <a:lnTo>
                  <a:pt x="510" y="12"/>
                </a:lnTo>
                <a:lnTo>
                  <a:pt x="516" y="12"/>
                </a:lnTo>
                <a:lnTo>
                  <a:pt x="522" y="6"/>
                </a:lnTo>
                <a:lnTo>
                  <a:pt x="528" y="6"/>
                </a:lnTo>
                <a:lnTo>
                  <a:pt x="534" y="6"/>
                </a:lnTo>
                <a:lnTo>
                  <a:pt x="540" y="6"/>
                </a:lnTo>
                <a:lnTo>
                  <a:pt x="546" y="6"/>
                </a:lnTo>
                <a:lnTo>
                  <a:pt x="546" y="0"/>
                </a:lnTo>
                <a:lnTo>
                  <a:pt x="552" y="0"/>
                </a:lnTo>
                <a:lnTo>
                  <a:pt x="558" y="0"/>
                </a:lnTo>
                <a:lnTo>
                  <a:pt x="564" y="0"/>
                </a:lnTo>
                <a:lnTo>
                  <a:pt x="570" y="0"/>
                </a:lnTo>
                <a:lnTo>
                  <a:pt x="576" y="0"/>
                </a:lnTo>
                <a:lnTo>
                  <a:pt x="582" y="0"/>
                </a:lnTo>
                <a:lnTo>
                  <a:pt x="588" y="0"/>
                </a:lnTo>
                <a:lnTo>
                  <a:pt x="594" y="0"/>
                </a:lnTo>
              </a:path>
            </a:pathLst>
          </a:custGeom>
          <a:noFill/>
          <a:ln w="28575">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52" name="Freeform 52"/>
          <p:cNvSpPr>
            <a:spLocks/>
          </p:cNvSpPr>
          <p:nvPr/>
        </p:nvSpPr>
        <p:spPr bwMode="auto">
          <a:xfrm>
            <a:off x="5229225" y="1465263"/>
            <a:ext cx="866775" cy="257175"/>
          </a:xfrm>
          <a:custGeom>
            <a:avLst/>
            <a:gdLst>
              <a:gd name="T0" fmla="*/ 2147483647 w 546"/>
              <a:gd name="T1" fmla="*/ 2147483647 h 162"/>
              <a:gd name="T2" fmla="*/ 2147483647 w 546"/>
              <a:gd name="T3" fmla="*/ 2147483647 h 162"/>
              <a:gd name="T4" fmla="*/ 2147483647 w 546"/>
              <a:gd name="T5" fmla="*/ 2147483647 h 162"/>
              <a:gd name="T6" fmla="*/ 2147483647 w 546"/>
              <a:gd name="T7" fmla="*/ 2147483647 h 162"/>
              <a:gd name="T8" fmla="*/ 2147483647 w 546"/>
              <a:gd name="T9" fmla="*/ 2147483647 h 162"/>
              <a:gd name="T10" fmla="*/ 2147483647 w 546"/>
              <a:gd name="T11" fmla="*/ 2147483647 h 162"/>
              <a:gd name="T12" fmla="*/ 2147483647 w 546"/>
              <a:gd name="T13" fmla="*/ 2147483647 h 162"/>
              <a:gd name="T14" fmla="*/ 2147483647 w 546"/>
              <a:gd name="T15" fmla="*/ 2147483647 h 162"/>
              <a:gd name="T16" fmla="*/ 2147483647 w 546"/>
              <a:gd name="T17" fmla="*/ 2147483647 h 162"/>
              <a:gd name="T18" fmla="*/ 2147483647 w 546"/>
              <a:gd name="T19" fmla="*/ 2147483647 h 162"/>
              <a:gd name="T20" fmla="*/ 2147483647 w 546"/>
              <a:gd name="T21" fmla="*/ 2147483647 h 162"/>
              <a:gd name="T22" fmla="*/ 2147483647 w 546"/>
              <a:gd name="T23" fmla="*/ 2147483647 h 162"/>
              <a:gd name="T24" fmla="*/ 2147483647 w 546"/>
              <a:gd name="T25" fmla="*/ 2147483647 h 162"/>
              <a:gd name="T26" fmla="*/ 2147483647 w 546"/>
              <a:gd name="T27" fmla="*/ 2147483647 h 162"/>
              <a:gd name="T28" fmla="*/ 2147483647 w 546"/>
              <a:gd name="T29" fmla="*/ 2147483647 h 162"/>
              <a:gd name="T30" fmla="*/ 2147483647 w 546"/>
              <a:gd name="T31" fmla="*/ 2147483647 h 162"/>
              <a:gd name="T32" fmla="*/ 2147483647 w 546"/>
              <a:gd name="T33" fmla="*/ 2147483647 h 162"/>
              <a:gd name="T34" fmla="*/ 2147483647 w 546"/>
              <a:gd name="T35" fmla="*/ 2147483647 h 162"/>
              <a:gd name="T36" fmla="*/ 2147483647 w 546"/>
              <a:gd name="T37" fmla="*/ 2147483647 h 162"/>
              <a:gd name="T38" fmla="*/ 2147483647 w 546"/>
              <a:gd name="T39" fmla="*/ 2147483647 h 162"/>
              <a:gd name="T40" fmla="*/ 2147483647 w 546"/>
              <a:gd name="T41" fmla="*/ 2147483647 h 162"/>
              <a:gd name="T42" fmla="*/ 2147483647 w 546"/>
              <a:gd name="T43" fmla="*/ 2147483647 h 162"/>
              <a:gd name="T44" fmla="*/ 2147483647 w 546"/>
              <a:gd name="T45" fmla="*/ 2147483647 h 162"/>
              <a:gd name="T46" fmla="*/ 2147483647 w 546"/>
              <a:gd name="T47" fmla="*/ 2147483647 h 162"/>
              <a:gd name="T48" fmla="*/ 2147483647 w 546"/>
              <a:gd name="T49" fmla="*/ 2147483647 h 162"/>
              <a:gd name="T50" fmla="*/ 2147483647 w 546"/>
              <a:gd name="T51" fmla="*/ 2147483647 h 162"/>
              <a:gd name="T52" fmla="*/ 2147483647 w 546"/>
              <a:gd name="T53" fmla="*/ 2147483647 h 162"/>
              <a:gd name="T54" fmla="*/ 2147483647 w 546"/>
              <a:gd name="T55" fmla="*/ 2147483647 h 162"/>
              <a:gd name="T56" fmla="*/ 2147483647 w 546"/>
              <a:gd name="T57" fmla="*/ 2147483647 h 162"/>
              <a:gd name="T58" fmla="*/ 2147483647 w 546"/>
              <a:gd name="T59" fmla="*/ 2147483647 h 162"/>
              <a:gd name="T60" fmla="*/ 2147483647 w 546"/>
              <a:gd name="T61" fmla="*/ 2147483647 h 162"/>
              <a:gd name="T62" fmla="*/ 2147483647 w 546"/>
              <a:gd name="T63" fmla="*/ 2147483647 h 162"/>
              <a:gd name="T64" fmla="*/ 2147483647 w 546"/>
              <a:gd name="T65" fmla="*/ 2147483647 h 162"/>
              <a:gd name="T66" fmla="*/ 2147483647 w 546"/>
              <a:gd name="T67" fmla="*/ 2147483647 h 162"/>
              <a:gd name="T68" fmla="*/ 2147483647 w 546"/>
              <a:gd name="T69" fmla="*/ 2147483647 h 162"/>
              <a:gd name="T70" fmla="*/ 2147483647 w 546"/>
              <a:gd name="T71" fmla="*/ 2147483647 h 162"/>
              <a:gd name="T72" fmla="*/ 2147483647 w 546"/>
              <a:gd name="T73" fmla="*/ 2147483647 h 162"/>
              <a:gd name="T74" fmla="*/ 2147483647 w 546"/>
              <a:gd name="T75" fmla="*/ 2147483647 h 162"/>
              <a:gd name="T76" fmla="*/ 2147483647 w 546"/>
              <a:gd name="T77" fmla="*/ 2147483647 h 162"/>
              <a:gd name="T78" fmla="*/ 2147483647 w 546"/>
              <a:gd name="T79" fmla="*/ 2147483647 h 162"/>
              <a:gd name="T80" fmla="*/ 2147483647 w 546"/>
              <a:gd name="T81" fmla="*/ 2147483647 h 162"/>
              <a:gd name="T82" fmla="*/ 2147483647 w 546"/>
              <a:gd name="T83" fmla="*/ 2147483647 h 162"/>
              <a:gd name="T84" fmla="*/ 2147483647 w 546"/>
              <a:gd name="T85" fmla="*/ 2147483647 h 162"/>
              <a:gd name="T86" fmla="*/ 2147483647 w 546"/>
              <a:gd name="T87" fmla="*/ 2147483647 h 162"/>
              <a:gd name="T88" fmla="*/ 2147483647 w 546"/>
              <a:gd name="T89" fmla="*/ 2147483647 h 162"/>
              <a:gd name="T90" fmla="*/ 2147483647 w 546"/>
              <a:gd name="T91" fmla="*/ 2147483647 h 162"/>
              <a:gd name="T92" fmla="*/ 2147483647 w 546"/>
              <a:gd name="T93" fmla="*/ 2147483647 h 162"/>
              <a:gd name="T94" fmla="*/ 2147483647 w 546"/>
              <a:gd name="T95" fmla="*/ 2147483647 h 162"/>
              <a:gd name="T96" fmla="*/ 2147483647 w 546"/>
              <a:gd name="T97" fmla="*/ 2147483647 h 162"/>
              <a:gd name="T98" fmla="*/ 2147483647 w 546"/>
              <a:gd name="T99" fmla="*/ 2147483647 h 162"/>
              <a:gd name="T100" fmla="*/ 2147483647 w 546"/>
              <a:gd name="T101" fmla="*/ 2147483647 h 162"/>
              <a:gd name="T102" fmla="*/ 2147483647 w 546"/>
              <a:gd name="T103" fmla="*/ 2147483647 h 162"/>
              <a:gd name="T104" fmla="*/ 2147483647 w 546"/>
              <a:gd name="T105" fmla="*/ 2147483647 h 162"/>
              <a:gd name="T106" fmla="*/ 2147483647 w 546"/>
              <a:gd name="T107" fmla="*/ 2147483647 h 162"/>
              <a:gd name="T108" fmla="*/ 2147483647 w 546"/>
              <a:gd name="T109" fmla="*/ 2147483647 h 162"/>
              <a:gd name="T110" fmla="*/ 2147483647 w 546"/>
              <a:gd name="T111" fmla="*/ 2147483647 h 162"/>
              <a:gd name="T112" fmla="*/ 2147483647 w 546"/>
              <a:gd name="T113" fmla="*/ 2147483647 h 162"/>
              <a:gd name="T114" fmla="*/ 2147483647 w 546"/>
              <a:gd name="T115" fmla="*/ 2147483647 h 162"/>
              <a:gd name="T116" fmla="*/ 2147483647 w 546"/>
              <a:gd name="T117" fmla="*/ 0 h 1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46" h="162">
                <a:moveTo>
                  <a:pt x="0" y="162"/>
                </a:moveTo>
                <a:lnTo>
                  <a:pt x="0" y="156"/>
                </a:lnTo>
                <a:lnTo>
                  <a:pt x="6" y="156"/>
                </a:lnTo>
                <a:lnTo>
                  <a:pt x="12" y="156"/>
                </a:lnTo>
                <a:lnTo>
                  <a:pt x="18" y="156"/>
                </a:lnTo>
                <a:lnTo>
                  <a:pt x="24" y="156"/>
                </a:lnTo>
                <a:lnTo>
                  <a:pt x="30" y="156"/>
                </a:lnTo>
                <a:lnTo>
                  <a:pt x="36" y="156"/>
                </a:lnTo>
                <a:lnTo>
                  <a:pt x="42" y="156"/>
                </a:lnTo>
                <a:lnTo>
                  <a:pt x="48" y="156"/>
                </a:lnTo>
                <a:lnTo>
                  <a:pt x="54" y="156"/>
                </a:lnTo>
                <a:lnTo>
                  <a:pt x="60" y="156"/>
                </a:lnTo>
                <a:lnTo>
                  <a:pt x="66" y="156"/>
                </a:lnTo>
                <a:lnTo>
                  <a:pt x="72" y="156"/>
                </a:lnTo>
                <a:lnTo>
                  <a:pt x="78" y="156"/>
                </a:lnTo>
                <a:lnTo>
                  <a:pt x="84" y="156"/>
                </a:lnTo>
                <a:lnTo>
                  <a:pt x="90" y="156"/>
                </a:lnTo>
                <a:lnTo>
                  <a:pt x="96" y="156"/>
                </a:lnTo>
                <a:lnTo>
                  <a:pt x="102" y="156"/>
                </a:lnTo>
                <a:lnTo>
                  <a:pt x="108" y="156"/>
                </a:lnTo>
                <a:lnTo>
                  <a:pt x="114" y="156"/>
                </a:lnTo>
                <a:lnTo>
                  <a:pt x="120" y="156"/>
                </a:lnTo>
                <a:lnTo>
                  <a:pt x="126" y="156"/>
                </a:lnTo>
                <a:lnTo>
                  <a:pt x="132" y="156"/>
                </a:lnTo>
                <a:lnTo>
                  <a:pt x="138" y="156"/>
                </a:lnTo>
                <a:lnTo>
                  <a:pt x="144" y="156"/>
                </a:lnTo>
                <a:lnTo>
                  <a:pt x="150" y="156"/>
                </a:lnTo>
                <a:lnTo>
                  <a:pt x="156" y="156"/>
                </a:lnTo>
                <a:lnTo>
                  <a:pt x="162" y="156"/>
                </a:lnTo>
                <a:lnTo>
                  <a:pt x="168" y="156"/>
                </a:lnTo>
                <a:lnTo>
                  <a:pt x="174" y="156"/>
                </a:lnTo>
                <a:lnTo>
                  <a:pt x="180" y="156"/>
                </a:lnTo>
                <a:lnTo>
                  <a:pt x="186" y="156"/>
                </a:lnTo>
                <a:lnTo>
                  <a:pt x="192" y="156"/>
                </a:lnTo>
                <a:lnTo>
                  <a:pt x="198" y="156"/>
                </a:lnTo>
                <a:lnTo>
                  <a:pt x="204" y="156"/>
                </a:lnTo>
                <a:lnTo>
                  <a:pt x="210" y="156"/>
                </a:lnTo>
                <a:lnTo>
                  <a:pt x="216" y="156"/>
                </a:lnTo>
                <a:lnTo>
                  <a:pt x="222" y="150"/>
                </a:lnTo>
                <a:lnTo>
                  <a:pt x="228" y="150"/>
                </a:lnTo>
                <a:lnTo>
                  <a:pt x="234" y="150"/>
                </a:lnTo>
                <a:lnTo>
                  <a:pt x="240" y="150"/>
                </a:lnTo>
                <a:lnTo>
                  <a:pt x="246" y="150"/>
                </a:lnTo>
                <a:lnTo>
                  <a:pt x="252" y="150"/>
                </a:lnTo>
                <a:lnTo>
                  <a:pt x="258" y="150"/>
                </a:lnTo>
                <a:lnTo>
                  <a:pt x="264" y="150"/>
                </a:lnTo>
                <a:lnTo>
                  <a:pt x="270" y="150"/>
                </a:lnTo>
                <a:lnTo>
                  <a:pt x="270" y="144"/>
                </a:lnTo>
                <a:lnTo>
                  <a:pt x="276" y="144"/>
                </a:lnTo>
                <a:lnTo>
                  <a:pt x="282" y="144"/>
                </a:lnTo>
                <a:lnTo>
                  <a:pt x="288" y="144"/>
                </a:lnTo>
                <a:lnTo>
                  <a:pt x="294" y="144"/>
                </a:lnTo>
                <a:lnTo>
                  <a:pt x="300" y="144"/>
                </a:lnTo>
                <a:lnTo>
                  <a:pt x="300" y="138"/>
                </a:lnTo>
                <a:lnTo>
                  <a:pt x="306" y="138"/>
                </a:lnTo>
                <a:lnTo>
                  <a:pt x="312" y="138"/>
                </a:lnTo>
                <a:lnTo>
                  <a:pt x="318" y="138"/>
                </a:lnTo>
                <a:lnTo>
                  <a:pt x="324" y="138"/>
                </a:lnTo>
                <a:lnTo>
                  <a:pt x="330" y="132"/>
                </a:lnTo>
                <a:lnTo>
                  <a:pt x="336" y="132"/>
                </a:lnTo>
                <a:lnTo>
                  <a:pt x="342" y="132"/>
                </a:lnTo>
                <a:lnTo>
                  <a:pt x="348" y="126"/>
                </a:lnTo>
                <a:lnTo>
                  <a:pt x="354" y="126"/>
                </a:lnTo>
                <a:lnTo>
                  <a:pt x="360" y="126"/>
                </a:lnTo>
                <a:lnTo>
                  <a:pt x="360" y="120"/>
                </a:lnTo>
                <a:lnTo>
                  <a:pt x="366" y="120"/>
                </a:lnTo>
                <a:lnTo>
                  <a:pt x="372" y="120"/>
                </a:lnTo>
                <a:lnTo>
                  <a:pt x="378" y="120"/>
                </a:lnTo>
                <a:lnTo>
                  <a:pt x="378" y="114"/>
                </a:lnTo>
                <a:lnTo>
                  <a:pt x="384" y="114"/>
                </a:lnTo>
                <a:lnTo>
                  <a:pt x="390" y="114"/>
                </a:lnTo>
                <a:lnTo>
                  <a:pt x="390" y="108"/>
                </a:lnTo>
                <a:lnTo>
                  <a:pt x="396" y="108"/>
                </a:lnTo>
                <a:lnTo>
                  <a:pt x="402" y="108"/>
                </a:lnTo>
                <a:lnTo>
                  <a:pt x="402" y="102"/>
                </a:lnTo>
                <a:lnTo>
                  <a:pt x="408" y="102"/>
                </a:lnTo>
                <a:lnTo>
                  <a:pt x="414" y="102"/>
                </a:lnTo>
                <a:lnTo>
                  <a:pt x="414" y="96"/>
                </a:lnTo>
                <a:lnTo>
                  <a:pt x="420" y="96"/>
                </a:lnTo>
                <a:lnTo>
                  <a:pt x="426" y="90"/>
                </a:lnTo>
                <a:lnTo>
                  <a:pt x="432" y="90"/>
                </a:lnTo>
                <a:lnTo>
                  <a:pt x="438" y="84"/>
                </a:lnTo>
                <a:lnTo>
                  <a:pt x="444" y="84"/>
                </a:lnTo>
                <a:lnTo>
                  <a:pt x="444" y="78"/>
                </a:lnTo>
                <a:lnTo>
                  <a:pt x="450" y="78"/>
                </a:lnTo>
                <a:lnTo>
                  <a:pt x="456" y="78"/>
                </a:lnTo>
                <a:lnTo>
                  <a:pt x="456" y="72"/>
                </a:lnTo>
                <a:lnTo>
                  <a:pt x="462" y="72"/>
                </a:lnTo>
                <a:lnTo>
                  <a:pt x="462" y="66"/>
                </a:lnTo>
                <a:lnTo>
                  <a:pt x="468" y="66"/>
                </a:lnTo>
                <a:lnTo>
                  <a:pt x="474" y="60"/>
                </a:lnTo>
                <a:lnTo>
                  <a:pt x="480" y="60"/>
                </a:lnTo>
                <a:lnTo>
                  <a:pt x="480" y="54"/>
                </a:lnTo>
                <a:lnTo>
                  <a:pt x="486" y="54"/>
                </a:lnTo>
                <a:lnTo>
                  <a:pt x="486" y="48"/>
                </a:lnTo>
                <a:lnTo>
                  <a:pt x="492" y="48"/>
                </a:lnTo>
                <a:lnTo>
                  <a:pt x="498" y="42"/>
                </a:lnTo>
                <a:lnTo>
                  <a:pt x="504" y="42"/>
                </a:lnTo>
                <a:lnTo>
                  <a:pt x="504" y="36"/>
                </a:lnTo>
                <a:lnTo>
                  <a:pt x="510" y="36"/>
                </a:lnTo>
                <a:lnTo>
                  <a:pt x="510" y="30"/>
                </a:lnTo>
                <a:lnTo>
                  <a:pt x="516" y="30"/>
                </a:lnTo>
                <a:lnTo>
                  <a:pt x="516" y="24"/>
                </a:lnTo>
                <a:lnTo>
                  <a:pt x="522" y="24"/>
                </a:lnTo>
                <a:lnTo>
                  <a:pt x="528" y="18"/>
                </a:lnTo>
                <a:lnTo>
                  <a:pt x="534" y="12"/>
                </a:lnTo>
                <a:lnTo>
                  <a:pt x="540" y="6"/>
                </a:lnTo>
                <a:lnTo>
                  <a:pt x="546" y="6"/>
                </a:lnTo>
                <a:lnTo>
                  <a:pt x="546" y="0"/>
                </a:lnTo>
              </a:path>
            </a:pathLst>
          </a:custGeom>
          <a:noFill/>
          <a:ln w="28575">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grpSp>
        <p:nvGrpSpPr>
          <p:cNvPr id="53" name="Group 53"/>
          <p:cNvGrpSpPr>
            <a:grpSpLocks/>
          </p:cNvGrpSpPr>
          <p:nvPr/>
        </p:nvGrpSpPr>
        <p:grpSpPr bwMode="auto">
          <a:xfrm>
            <a:off x="4813301" y="2057400"/>
            <a:ext cx="295275" cy="854075"/>
            <a:chOff x="3032" y="1296"/>
            <a:chExt cx="186" cy="538"/>
          </a:xfrm>
        </p:grpSpPr>
        <p:sp>
          <p:nvSpPr>
            <p:cNvPr id="54" name="Line 54"/>
            <p:cNvSpPr>
              <a:spLocks noChangeShapeType="1"/>
            </p:cNvSpPr>
            <p:nvPr/>
          </p:nvSpPr>
          <p:spPr bwMode="auto">
            <a:xfrm>
              <a:off x="3120" y="12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graphicFrame>
          <p:nvGraphicFramePr>
            <p:cNvPr id="55" name="Object 55"/>
            <p:cNvGraphicFramePr>
              <a:graphicFrameLocks noChangeAspect="1"/>
            </p:cNvGraphicFramePr>
            <p:nvPr>
              <p:extLst>
                <p:ext uri="{D42A27DB-BD31-4B8C-83A1-F6EECF244321}">
                  <p14:modId xmlns:p14="http://schemas.microsoft.com/office/powerpoint/2010/main" val="3329578992"/>
                </p:ext>
              </p:extLst>
            </p:nvPr>
          </p:nvGraphicFramePr>
          <p:xfrm>
            <a:off x="3032" y="1563"/>
            <a:ext cx="186" cy="271"/>
          </p:xfrm>
          <a:graphic>
            <a:graphicData uri="http://schemas.openxmlformats.org/presentationml/2006/ole">
              <mc:AlternateContent xmlns:mc="http://schemas.openxmlformats.org/markup-compatibility/2006">
                <mc:Choice xmlns:v="urn:schemas-microsoft-com:vml" Requires="v">
                  <p:oleObj spid="_x0000_s9739" name="Equation" r:id="rId39" imgW="279279" imgH="431613" progId="Equation.DSMT4">
                    <p:embed/>
                  </p:oleObj>
                </mc:Choice>
                <mc:Fallback>
                  <p:oleObj name="Equation" r:id="rId39" imgW="279279" imgH="431613" progId="Equation.DSMT4">
                    <p:embed/>
                    <p:pic>
                      <p:nvPicPr>
                        <p:cNvPr id="0" name="Picture 82"/>
                        <p:cNvPicPr>
                          <a:picLocks noChangeAspect="1" noChangeArrowheads="1"/>
                        </p:cNvPicPr>
                        <p:nvPr/>
                      </p:nvPicPr>
                      <p:blipFill>
                        <a:blip r:embed="rId40">
                          <a:grayscl/>
                          <a:biLevel thresh="50000"/>
                          <a:extLst>
                            <a:ext uri="{28A0092B-C50C-407E-A947-70E740481C1C}">
                              <a14:useLocalDpi xmlns:a14="http://schemas.microsoft.com/office/drawing/2010/main" val="0"/>
                            </a:ext>
                          </a:extLst>
                        </a:blip>
                        <a:srcRect/>
                        <a:stretch>
                          <a:fillRect/>
                        </a:stretch>
                      </p:blipFill>
                      <p:spPr bwMode="auto">
                        <a:xfrm>
                          <a:off x="3032" y="1563"/>
                          <a:ext cx="186"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6" name="Line 56"/>
          <p:cNvSpPr>
            <a:spLocks noChangeShapeType="1"/>
          </p:cNvSpPr>
          <p:nvPr/>
        </p:nvSpPr>
        <p:spPr bwMode="auto">
          <a:xfrm>
            <a:off x="4953000" y="2320925"/>
            <a:ext cx="0" cy="252413"/>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sp>
        <p:nvSpPr>
          <p:cNvPr id="57" name="Line 57"/>
          <p:cNvSpPr>
            <a:spLocks noChangeShapeType="1"/>
          </p:cNvSpPr>
          <p:nvPr/>
        </p:nvSpPr>
        <p:spPr bwMode="auto">
          <a:xfrm>
            <a:off x="4953000" y="1804988"/>
            <a:ext cx="0" cy="252412"/>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grpSp>
        <p:nvGrpSpPr>
          <p:cNvPr id="58" name="Group 58"/>
          <p:cNvGrpSpPr>
            <a:grpSpLocks/>
          </p:cNvGrpSpPr>
          <p:nvPr/>
        </p:nvGrpSpPr>
        <p:grpSpPr bwMode="auto">
          <a:xfrm>
            <a:off x="5715000" y="1474788"/>
            <a:ext cx="387350" cy="1436687"/>
            <a:chOff x="3600" y="929"/>
            <a:chExt cx="244" cy="905"/>
          </a:xfrm>
        </p:grpSpPr>
        <p:graphicFrame>
          <p:nvGraphicFramePr>
            <p:cNvPr id="59" name="Object 59"/>
            <p:cNvGraphicFramePr>
              <a:graphicFrameLocks noChangeAspect="1"/>
            </p:cNvGraphicFramePr>
            <p:nvPr>
              <p:extLst>
                <p:ext uri="{D42A27DB-BD31-4B8C-83A1-F6EECF244321}">
                  <p14:modId xmlns:p14="http://schemas.microsoft.com/office/powerpoint/2010/main" val="1710271477"/>
                </p:ext>
              </p:extLst>
            </p:nvPr>
          </p:nvGraphicFramePr>
          <p:xfrm>
            <a:off x="3632" y="1559"/>
            <a:ext cx="212" cy="275"/>
          </p:xfrm>
          <a:graphic>
            <a:graphicData uri="http://schemas.openxmlformats.org/presentationml/2006/ole">
              <mc:AlternateContent xmlns:mc="http://schemas.openxmlformats.org/markup-compatibility/2006">
                <mc:Choice xmlns:v="urn:schemas-microsoft-com:vml" Requires="v">
                  <p:oleObj spid="_x0000_s9740" name="Equation" r:id="rId41" imgW="317225" imgH="431425" progId="Equation.DSMT4">
                    <p:embed/>
                  </p:oleObj>
                </mc:Choice>
                <mc:Fallback>
                  <p:oleObj name="Equation" r:id="rId41" imgW="317225" imgH="431425" progId="Equation.DSMT4">
                    <p:embed/>
                    <p:pic>
                      <p:nvPicPr>
                        <p:cNvPr id="0" name="Picture 83"/>
                        <p:cNvPicPr>
                          <a:picLocks noChangeAspect="1" noChangeArrowheads="1"/>
                        </p:cNvPicPr>
                        <p:nvPr/>
                      </p:nvPicPr>
                      <p:blipFill>
                        <a:blip r:embed="rId42">
                          <a:grayscl/>
                          <a:biLevel thresh="50000"/>
                          <a:extLst>
                            <a:ext uri="{28A0092B-C50C-407E-A947-70E740481C1C}">
                              <a14:useLocalDpi xmlns:a14="http://schemas.microsoft.com/office/drawing/2010/main" val="0"/>
                            </a:ext>
                          </a:extLst>
                        </a:blip>
                        <a:srcRect/>
                        <a:stretch>
                          <a:fillRect/>
                        </a:stretch>
                      </p:blipFill>
                      <p:spPr bwMode="auto">
                        <a:xfrm>
                          <a:off x="3632" y="1559"/>
                          <a:ext cx="212"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Line 60"/>
            <p:cNvSpPr>
              <a:spLocks noChangeShapeType="1"/>
            </p:cNvSpPr>
            <p:nvPr/>
          </p:nvSpPr>
          <p:spPr bwMode="auto">
            <a:xfrm>
              <a:off x="3600" y="929"/>
              <a:ext cx="0" cy="7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grpSp>
      <p:sp>
        <p:nvSpPr>
          <p:cNvPr id="61" name="Line 61"/>
          <p:cNvSpPr>
            <a:spLocks noChangeShapeType="1"/>
          </p:cNvSpPr>
          <p:nvPr/>
        </p:nvSpPr>
        <p:spPr bwMode="auto">
          <a:xfrm>
            <a:off x="5715000" y="2562225"/>
            <a:ext cx="0" cy="2286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sp>
        <p:nvSpPr>
          <p:cNvPr id="62" name="Line 62"/>
          <p:cNvSpPr>
            <a:spLocks noChangeShapeType="1"/>
          </p:cNvSpPr>
          <p:nvPr/>
        </p:nvSpPr>
        <p:spPr bwMode="auto">
          <a:xfrm>
            <a:off x="5715000" y="1466850"/>
            <a:ext cx="0" cy="2286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graphicFrame>
        <p:nvGraphicFramePr>
          <p:cNvPr id="63" name="Object 63"/>
          <p:cNvGraphicFramePr>
            <a:graphicFrameLocks noChangeAspect="1"/>
          </p:cNvGraphicFramePr>
          <p:nvPr>
            <p:extLst>
              <p:ext uri="{D42A27DB-BD31-4B8C-83A1-F6EECF244321}">
                <p14:modId xmlns:p14="http://schemas.microsoft.com/office/powerpoint/2010/main" val="1698212008"/>
              </p:ext>
            </p:extLst>
          </p:nvPr>
        </p:nvGraphicFramePr>
        <p:xfrm>
          <a:off x="6000750" y="1447800"/>
          <a:ext cx="1604963" cy="396875"/>
        </p:xfrm>
        <a:graphic>
          <a:graphicData uri="http://schemas.openxmlformats.org/presentationml/2006/ole">
            <mc:AlternateContent xmlns:mc="http://schemas.openxmlformats.org/markup-compatibility/2006">
              <mc:Choice xmlns:v="urn:schemas-microsoft-com:vml" Requires="v">
                <p:oleObj spid="_x0000_s9741" name="Equation" r:id="rId43" imgW="1739900" imgH="393700" progId="Equation.DSMT4">
                  <p:embed/>
                </p:oleObj>
              </mc:Choice>
              <mc:Fallback>
                <p:oleObj name="Equation" r:id="rId43" imgW="1739900" imgH="393700" progId="Equation.DSMT4">
                  <p:embed/>
                  <p:pic>
                    <p:nvPicPr>
                      <p:cNvPr id="0" name="Picture 84"/>
                      <p:cNvPicPr>
                        <a:picLocks noChangeAspect="1" noChangeArrowheads="1"/>
                      </p:cNvPicPr>
                      <p:nvPr/>
                    </p:nvPicPr>
                    <p:blipFill>
                      <a:blip r:embed="rId44">
                        <a:grayscl/>
                        <a:biLevel thresh="50000"/>
                        <a:extLst>
                          <a:ext uri="{28A0092B-C50C-407E-A947-70E740481C1C}">
                            <a14:useLocalDpi xmlns:a14="http://schemas.microsoft.com/office/drawing/2010/main" val="0"/>
                          </a:ext>
                        </a:extLst>
                      </a:blip>
                      <a:srcRect/>
                      <a:stretch>
                        <a:fillRect/>
                      </a:stretch>
                    </p:blipFill>
                    <p:spPr bwMode="auto">
                      <a:xfrm>
                        <a:off x="6000750" y="1447800"/>
                        <a:ext cx="1604963"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Oval 64"/>
          <p:cNvSpPr>
            <a:spLocks noChangeArrowheads="1"/>
          </p:cNvSpPr>
          <p:nvPr/>
        </p:nvSpPr>
        <p:spPr bwMode="auto">
          <a:xfrm>
            <a:off x="4918075" y="1773238"/>
            <a:ext cx="53975" cy="5397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itchFamily="49" charset="-122"/>
              <a:ea typeface="黑体" pitchFamily="49" charset="-122"/>
            </a:endParaRPr>
          </a:p>
        </p:txBody>
      </p:sp>
      <p:sp>
        <p:nvSpPr>
          <p:cNvPr id="65" name="Oval 65"/>
          <p:cNvSpPr>
            <a:spLocks noChangeArrowheads="1"/>
          </p:cNvSpPr>
          <p:nvPr/>
        </p:nvSpPr>
        <p:spPr bwMode="auto">
          <a:xfrm>
            <a:off x="5692775" y="1654175"/>
            <a:ext cx="53975" cy="5397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itchFamily="49" charset="-122"/>
              <a:ea typeface="黑体" pitchFamily="49" charset="-122"/>
            </a:endParaRPr>
          </a:p>
        </p:txBody>
      </p:sp>
    </p:spTree>
    <p:extLst>
      <p:ext uri="{BB962C8B-B14F-4D97-AF65-F5344CB8AC3E}">
        <p14:creationId xmlns:p14="http://schemas.microsoft.com/office/powerpoint/2010/main" val="306499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500"/>
                                        <p:tgtEl>
                                          <p:spTgt spid="4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left)">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down)">
                                      <p:cBhvr>
                                        <p:cTn id="48" dur="500"/>
                                        <p:tgtEl>
                                          <p:spTgt spid="5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wipe(up)">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down)">
                                      <p:cBhvr>
                                        <p:cTn id="58" dur="500"/>
                                        <p:tgtEl>
                                          <p:spTgt spid="57"/>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wipe(left)">
                                      <p:cBhvr>
                                        <p:cTn id="62" dur="500"/>
                                        <p:tgtEl>
                                          <p:spTgt spid="6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wipe(down)">
                                      <p:cBhvr>
                                        <p:cTn id="67" dur="500"/>
                                        <p:tgtEl>
                                          <p:spTgt spid="5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up)">
                                      <p:cBhvr>
                                        <p:cTn id="72" dur="5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wipe(up)">
                                      <p:cBhvr>
                                        <p:cTn id="77" dur="500"/>
                                        <p:tgtEl>
                                          <p:spTgt spid="62"/>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wipe(left)">
                                      <p:cBhvr>
                                        <p:cTn id="81" dur="500"/>
                                        <p:tgtEl>
                                          <p:spTgt spid="6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wipe(left)">
                                      <p:cBhvr>
                                        <p:cTn id="86" dur="500"/>
                                        <p:tgtEl>
                                          <p:spTgt spid="49"/>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wipe(left)">
                                      <p:cBhvr>
                                        <p:cTn id="90" dur="500"/>
                                        <p:tgtEl>
                                          <p:spTgt spid="50"/>
                                        </p:tgtEl>
                                      </p:cBhvr>
                                    </p:animEffect>
                                  </p:childTnLst>
                                </p:cTn>
                              </p:par>
                            </p:childTnLst>
                          </p:cTn>
                        </p:par>
                        <p:par>
                          <p:cTn id="91" fill="hold">
                            <p:stCondLst>
                              <p:cond delay="1000"/>
                            </p:stCondLst>
                            <p:childTnLst>
                              <p:par>
                                <p:cTn id="92" presetID="22" presetClass="entr" presetSubtype="8" fill="hold" grpId="0" nodeType="after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wipe(left)">
                                      <p:cBhvr>
                                        <p:cTn id="94" dur="500"/>
                                        <p:tgtEl>
                                          <p:spTgt spid="51"/>
                                        </p:tgtEl>
                                      </p:cBhvr>
                                    </p:animEffect>
                                  </p:childTnLst>
                                </p:cTn>
                              </p:par>
                            </p:childTnLst>
                          </p:cTn>
                        </p:par>
                        <p:par>
                          <p:cTn id="95" fill="hold">
                            <p:stCondLst>
                              <p:cond delay="1500"/>
                            </p:stCondLst>
                            <p:childTnLst>
                              <p:par>
                                <p:cTn id="96" presetID="22" presetClass="entr" presetSubtype="8" fill="hold" grpId="0" nodeType="after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wipe(left)">
                                      <p:cBhvr>
                                        <p:cTn id="98" dur="500"/>
                                        <p:tgtEl>
                                          <p:spTgt spid="52"/>
                                        </p:tgtEl>
                                      </p:cBhvr>
                                    </p:animEffect>
                                  </p:childTnLst>
                                </p:cTn>
                              </p:par>
                            </p:childTnLst>
                          </p:cTn>
                        </p:par>
                        <p:par>
                          <p:cTn id="99" fill="hold">
                            <p:stCondLst>
                              <p:cond delay="2000"/>
                            </p:stCondLst>
                            <p:childTnLst>
                              <p:par>
                                <p:cTn id="100" presetID="22" presetClass="entr" presetSubtype="8" fill="hold" nodeType="after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wipe(left)">
                                      <p:cBhvr>
                                        <p:cTn id="102" dur="500"/>
                                        <p:tgtEl>
                                          <p:spTgt spid="6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wipe(left)">
                                      <p:cBhvr>
                                        <p:cTn id="107" dur="500"/>
                                        <p:tgtEl>
                                          <p:spTgt spid="4"/>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wipe(left)">
                                      <p:cBhvr>
                                        <p:cTn id="111" dur="500"/>
                                        <p:tgtEl>
                                          <p:spTgt spid="7"/>
                                        </p:tgtEl>
                                      </p:cBhvr>
                                    </p:animEffect>
                                  </p:childTnLst>
                                </p:cTn>
                              </p:par>
                            </p:childTnLst>
                          </p:cTn>
                        </p:par>
                        <p:par>
                          <p:cTn id="112" fill="hold">
                            <p:stCondLst>
                              <p:cond delay="1000"/>
                            </p:stCondLst>
                            <p:childTnLst>
                              <p:par>
                                <p:cTn id="113" presetID="22" presetClass="entr" presetSubtype="8" fill="hold" nodeType="after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wipe(left)">
                                      <p:cBhvr>
                                        <p:cTn id="115" dur="500"/>
                                        <p:tgtEl>
                                          <p:spTgt spid="5"/>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6">
                                            <p:txEl>
                                              <p:pRg st="0" end="0"/>
                                            </p:txEl>
                                          </p:spTgt>
                                        </p:tgtEl>
                                        <p:attrNameLst>
                                          <p:attrName>style.visibility</p:attrName>
                                        </p:attrNameLst>
                                      </p:cBhvr>
                                      <p:to>
                                        <p:strVal val="visible"/>
                                      </p:to>
                                    </p:set>
                                    <p:animEffect transition="in" filter="wipe(left)">
                                      <p:cBhvr>
                                        <p:cTn id="120" dur="500"/>
                                        <p:tgtEl>
                                          <p:spTgt spid="6">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24"/>
                                        </p:tgtEl>
                                        <p:attrNameLst>
                                          <p:attrName>style.visibility</p:attrName>
                                        </p:attrNameLst>
                                      </p:cBhvr>
                                      <p:to>
                                        <p:strVal val="visible"/>
                                      </p:to>
                                    </p:set>
                                    <p:animEffect transition="in" filter="wipe(left)">
                                      <p:cBhvr>
                                        <p:cTn id="125" dur="500"/>
                                        <p:tgtEl>
                                          <p:spTgt spid="2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5"/>
                                        </p:tgtEl>
                                        <p:attrNameLst>
                                          <p:attrName>style.visibility</p:attrName>
                                        </p:attrNameLst>
                                      </p:cBhvr>
                                      <p:to>
                                        <p:strVal val="visible"/>
                                      </p:to>
                                    </p:set>
                                    <p:animEffect transition="in" filter="wipe(left)">
                                      <p:cBhvr>
                                        <p:cTn id="135" dur="500"/>
                                        <p:tgtEl>
                                          <p:spTgt spid="25"/>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28"/>
                                        </p:tgtEl>
                                        <p:attrNameLst>
                                          <p:attrName>style.visibility</p:attrName>
                                        </p:attrNameLst>
                                      </p:cBhvr>
                                      <p:to>
                                        <p:strVal val="visible"/>
                                      </p:to>
                                    </p:set>
                                    <p:animEffect transition="in" filter="wipe(left)">
                                      <p:cBhvr>
                                        <p:cTn id="140" dur="500"/>
                                        <p:tgtEl>
                                          <p:spTgt spid="28"/>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21"/>
                                        </p:tgtEl>
                                        <p:attrNameLst>
                                          <p:attrName>style.visibility</p:attrName>
                                        </p:attrNameLst>
                                      </p:cBhvr>
                                      <p:to>
                                        <p:strVal val="visible"/>
                                      </p:to>
                                    </p:set>
                                    <p:animEffect transition="in" filter="wipe(left)">
                                      <p:cBhvr>
                                        <p:cTn id="145" dur="500"/>
                                        <p:tgtEl>
                                          <p:spTgt spid="21"/>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30">
                                            <p:txEl>
                                              <p:pRg st="0" end="0"/>
                                            </p:txEl>
                                          </p:spTgt>
                                        </p:tgtEl>
                                        <p:attrNameLst>
                                          <p:attrName>style.visibility</p:attrName>
                                        </p:attrNameLst>
                                      </p:cBhvr>
                                      <p:to>
                                        <p:strVal val="visible"/>
                                      </p:to>
                                    </p:set>
                                    <p:animEffect transition="in" filter="wipe(left)">
                                      <p:cBhvr>
                                        <p:cTn id="150" dur="500"/>
                                        <p:tgtEl>
                                          <p:spTgt spid="30">
                                            <p:txEl>
                                              <p:pRg st="0" end="0"/>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16"/>
                                        </p:tgtEl>
                                        <p:attrNameLst>
                                          <p:attrName>style.visibility</p:attrName>
                                        </p:attrNameLst>
                                      </p:cBhvr>
                                      <p:to>
                                        <p:strVal val="visible"/>
                                      </p:to>
                                    </p:set>
                                    <p:animEffect transition="in" filter="wipe(right)">
                                      <p:cBhvr>
                                        <p:cTn id="155" dur="500"/>
                                        <p:tgtEl>
                                          <p:spTgt spid="1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29"/>
                                        </p:tgtEl>
                                        <p:attrNameLst>
                                          <p:attrName>style.visibility</p:attrName>
                                        </p:attrNameLst>
                                      </p:cBhvr>
                                      <p:to>
                                        <p:strVal val="visible"/>
                                      </p:to>
                                    </p:set>
                                    <p:animEffect transition="in" filter="wipe(left)">
                                      <p:cBhvr>
                                        <p:cTn id="160" dur="500"/>
                                        <p:tgtEl>
                                          <p:spTgt spid="29"/>
                                        </p:tgtEl>
                                      </p:cBhvr>
                                    </p:animEffect>
                                  </p:childTnLst>
                                </p:cTn>
                              </p:par>
                            </p:childTnLst>
                          </p:cTn>
                        </p:par>
                        <p:par>
                          <p:cTn id="161" fill="hold">
                            <p:stCondLst>
                              <p:cond delay="500"/>
                            </p:stCondLst>
                            <p:childTnLst>
                              <p:par>
                                <p:cTn id="162" presetID="22" presetClass="entr" presetSubtype="8" fill="hold" nodeType="after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wipe(left)">
                                      <p:cBhvr>
                                        <p:cTn id="164" dur="500"/>
                                        <p:tgtEl>
                                          <p:spTgt spid="31"/>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26">
                                            <p:txEl>
                                              <p:pRg st="0" end="0"/>
                                            </p:txEl>
                                          </p:spTgt>
                                        </p:tgtEl>
                                        <p:attrNameLst>
                                          <p:attrName>style.visibility</p:attrName>
                                        </p:attrNameLst>
                                      </p:cBhvr>
                                      <p:to>
                                        <p:strVal val="visible"/>
                                      </p:to>
                                    </p:set>
                                    <p:animEffect transition="in" filter="wipe(left)">
                                      <p:cBhvr>
                                        <p:cTn id="169" dur="500"/>
                                        <p:tgtEl>
                                          <p:spTgt spid="26">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27">
                                            <p:txEl>
                                              <p:pRg st="0" end="0"/>
                                            </p:txEl>
                                          </p:spTgt>
                                        </p:tgtEl>
                                        <p:attrNameLst>
                                          <p:attrName>style.visibility</p:attrName>
                                        </p:attrNameLst>
                                      </p:cBhvr>
                                      <p:to>
                                        <p:strVal val="visible"/>
                                      </p:to>
                                    </p:set>
                                    <p:animEffect transition="in" filter="wipe(left)">
                                      <p:cBhvr>
                                        <p:cTn id="174"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animBg="1"/>
      <p:bldP spid="26" grpId="0" build="p" autoUpdateAnimBg="0"/>
      <p:bldP spid="27" grpId="0" build="p" autoUpdateAnimBg="0"/>
      <p:bldP spid="29" grpId="0" animBg="1"/>
      <p:bldP spid="30" grpId="0" build="p" autoUpdateAnimBg="0"/>
      <p:bldP spid="40" grpId="0" animBg="1"/>
      <p:bldP spid="41" grpId="0" animBg="1"/>
      <p:bldP spid="42" grpId="0" animBg="1"/>
      <p:bldP spid="43" grpId="0" animBg="1"/>
      <p:bldP spid="49" grpId="0" animBg="1"/>
      <p:bldP spid="50" grpId="0" animBg="1"/>
      <p:bldP spid="51" grpId="0" animBg="1"/>
      <p:bldP spid="52" grpId="0" animBg="1"/>
      <p:bldP spid="56" grpId="0" animBg="1"/>
      <p:bldP spid="57" grpId="0" animBg="1"/>
      <p:bldP spid="61" grpId="0" animBg="1"/>
      <p:bldP spid="62" grpId="0" animBg="1"/>
      <p:bldP spid="64" grpId="0" animBg="1"/>
      <p:bldP spid="6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6444" y="254250"/>
            <a:ext cx="1919288"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rgbClr val="7030A0"/>
                </a:solidFill>
                <a:latin typeface="黑体" pitchFamily="49" charset="-122"/>
                <a:ea typeface="黑体" pitchFamily="49" charset="-122"/>
                <a:cs typeface="Times New Roman" pitchFamily="18" charset="0"/>
              </a:rPr>
              <a:t>定义</a:t>
            </a:r>
            <a:r>
              <a:rPr lang="en-US" altLang="zh-CN" sz="2800" b="1" dirty="0" smtClean="0">
                <a:solidFill>
                  <a:srgbClr val="7030A0"/>
                </a:solidFill>
                <a:latin typeface="Times New Roman" pitchFamily="18" charset="0"/>
                <a:ea typeface="+mn-ea"/>
                <a:cs typeface="Times New Roman" pitchFamily="18" charset="0"/>
              </a:rPr>
              <a:t>1.1.2</a:t>
            </a:r>
          </a:p>
        </p:txBody>
      </p:sp>
      <p:sp>
        <p:nvSpPr>
          <p:cNvPr id="3" name="Text Box 3"/>
          <p:cNvSpPr txBox="1">
            <a:spLocks noChangeArrowheads="1"/>
          </p:cNvSpPr>
          <p:nvPr/>
        </p:nvSpPr>
        <p:spPr bwMode="auto">
          <a:xfrm>
            <a:off x="1925482" y="254250"/>
            <a:ext cx="37978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设</a:t>
            </a:r>
            <a:r>
              <a:rPr kumimoji="1" lang="en-US" altLang="zh-CN" sz="2800" b="1" i="1" dirty="0" smtClean="0">
                <a:latin typeface="Times New Roman" pitchFamily="18" charset="0"/>
                <a:ea typeface="+mn-ea"/>
                <a:cs typeface="Times New Roman" pitchFamily="18" charset="0"/>
              </a:rPr>
              <a:t>X</a:t>
            </a:r>
            <a:r>
              <a:rPr kumimoji="1" lang="en-US" altLang="zh-CN" sz="2800" b="1" dirty="0" smtClean="0">
                <a:latin typeface="Times New Roman" pitchFamily="18" charset="0"/>
                <a:ea typeface="+mn-ea"/>
                <a:cs typeface="Times New Roman" pitchFamily="18" charset="0"/>
              </a:rPr>
              <a:t>,</a:t>
            </a:r>
            <a:r>
              <a:rPr kumimoji="1" lang="en-US" altLang="zh-CN" sz="2800" b="1" i="1" dirty="0" smtClean="0">
                <a:latin typeface="Times New Roman" pitchFamily="18" charset="0"/>
                <a:ea typeface="+mn-ea"/>
                <a:cs typeface="Times New Roman" pitchFamily="18" charset="0"/>
              </a:rPr>
              <a:t>Y</a:t>
            </a:r>
            <a:r>
              <a:rPr kumimoji="1" lang="en-US" altLang="zh-CN" sz="2800" b="1" dirty="0" smtClean="0">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是</a:t>
            </a:r>
            <a:r>
              <a:rPr kumimoji="1" lang="zh-CN" altLang="en-US" sz="2800" b="1" dirty="0">
                <a:latin typeface="Times New Roman" pitchFamily="18" charset="0"/>
                <a:ea typeface="+mn-ea"/>
                <a:cs typeface="Times New Roman" pitchFamily="18" charset="0"/>
              </a:rPr>
              <a:t>两个非空集合</a:t>
            </a:r>
            <a:r>
              <a:rPr kumimoji="1" lang="en-US" altLang="zh-CN" sz="2800" b="1" dirty="0">
                <a:latin typeface="Times New Roman" pitchFamily="18" charset="0"/>
                <a:ea typeface="+mn-ea"/>
                <a:cs typeface="Times New Roman" pitchFamily="18" charset="0"/>
              </a:rPr>
              <a:t>,</a:t>
            </a:r>
          </a:p>
        </p:txBody>
      </p:sp>
      <p:sp>
        <p:nvSpPr>
          <p:cNvPr id="4" name="Text Box 4"/>
          <p:cNvSpPr txBox="1">
            <a:spLocks noChangeArrowheads="1"/>
          </p:cNvSpPr>
          <p:nvPr/>
        </p:nvSpPr>
        <p:spPr bwMode="auto">
          <a:xfrm>
            <a:off x="5790348" y="254250"/>
            <a:ext cx="30700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若存在一个对应规</a:t>
            </a:r>
          </a:p>
        </p:txBody>
      </p:sp>
      <p:sp>
        <p:nvSpPr>
          <p:cNvPr id="5" name="Text Box 5"/>
          <p:cNvSpPr txBox="1">
            <a:spLocks noChangeArrowheads="1"/>
          </p:cNvSpPr>
          <p:nvPr/>
        </p:nvSpPr>
        <p:spPr bwMode="auto">
          <a:xfrm>
            <a:off x="226444" y="935845"/>
            <a:ext cx="9348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则 </a:t>
            </a:r>
            <a:r>
              <a:rPr kumimoji="1" lang="en-US" altLang="zh-CN" sz="2800" b="1" i="1" dirty="0" smtClean="0">
                <a:latin typeface="Times New Roman" pitchFamily="18" charset="0"/>
                <a:ea typeface="+mn-ea"/>
                <a:cs typeface="Times New Roman" pitchFamily="18" charset="0"/>
              </a:rPr>
              <a:t>f </a:t>
            </a:r>
            <a:r>
              <a:rPr kumimoji="1" lang="en-US" altLang="zh-CN" sz="2800" b="1" dirty="0">
                <a:latin typeface="Times New Roman" pitchFamily="18" charset="0"/>
                <a:ea typeface="+mn-ea"/>
                <a:cs typeface="Times New Roman" pitchFamily="18" charset="0"/>
              </a:rPr>
              <a:t>,</a:t>
            </a:r>
          </a:p>
        </p:txBody>
      </p:sp>
      <p:sp>
        <p:nvSpPr>
          <p:cNvPr id="6" name="Text Box 6"/>
          <p:cNvSpPr txBox="1">
            <a:spLocks noChangeArrowheads="1"/>
          </p:cNvSpPr>
          <p:nvPr/>
        </p:nvSpPr>
        <p:spPr bwMode="auto">
          <a:xfrm>
            <a:off x="1167648" y="935845"/>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使得</a:t>
            </a:r>
          </a:p>
        </p:txBody>
      </p:sp>
      <p:graphicFrame>
        <p:nvGraphicFramePr>
          <p:cNvPr id="7" name="Object 7"/>
          <p:cNvGraphicFramePr>
            <a:graphicFrameLocks noChangeAspect="1"/>
          </p:cNvGraphicFramePr>
          <p:nvPr>
            <p:extLst>
              <p:ext uri="{D42A27DB-BD31-4B8C-83A1-F6EECF244321}">
                <p14:modId xmlns:p14="http://schemas.microsoft.com/office/powerpoint/2010/main" val="4102247579"/>
              </p:ext>
            </p:extLst>
          </p:nvPr>
        </p:nvGraphicFramePr>
        <p:xfrm>
          <a:off x="2031348" y="1078185"/>
          <a:ext cx="1168200" cy="380880"/>
        </p:xfrm>
        <a:graphic>
          <a:graphicData uri="http://schemas.openxmlformats.org/presentationml/2006/ole">
            <mc:AlternateContent xmlns:mc="http://schemas.openxmlformats.org/markup-compatibility/2006">
              <mc:Choice xmlns:v="urn:schemas-microsoft-com:vml" Requires="v">
                <p:oleObj spid="_x0000_s11012" name="Equation" r:id="rId3" imgW="1168400" imgH="381000" progId="Equation.DSMT4">
                  <p:embed/>
                </p:oleObj>
              </mc:Choice>
              <mc:Fallback>
                <p:oleObj name="Equation" r:id="rId3" imgW="1168400" imgH="381000" progId="Equation.DSMT4">
                  <p:embed/>
                  <p:pic>
                    <p:nvPicPr>
                      <p:cNvPr id="0" name="Picture 541"/>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2031348" y="1078185"/>
                        <a:ext cx="1168200" cy="380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3199548" y="935845"/>
            <a:ext cx="2348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有唯一确定的</a:t>
            </a:r>
          </a:p>
        </p:txBody>
      </p:sp>
      <p:graphicFrame>
        <p:nvGraphicFramePr>
          <p:cNvPr id="9" name="Object 9"/>
          <p:cNvGraphicFramePr>
            <a:graphicFrameLocks noChangeAspect="1"/>
          </p:cNvGraphicFramePr>
          <p:nvPr>
            <p:extLst>
              <p:ext uri="{D42A27DB-BD31-4B8C-83A1-F6EECF244321}">
                <p14:modId xmlns:p14="http://schemas.microsoft.com/office/powerpoint/2010/main" val="2721759405"/>
              </p:ext>
            </p:extLst>
          </p:nvPr>
        </p:nvGraphicFramePr>
        <p:xfrm>
          <a:off x="5600028" y="1037390"/>
          <a:ext cx="799920" cy="380880"/>
        </p:xfrm>
        <a:graphic>
          <a:graphicData uri="http://schemas.openxmlformats.org/presentationml/2006/ole">
            <mc:AlternateContent xmlns:mc="http://schemas.openxmlformats.org/markup-compatibility/2006">
              <mc:Choice xmlns:v="urn:schemas-microsoft-com:vml" Requires="v">
                <p:oleObj spid="_x0000_s11013" name="Equation" r:id="rId5" imgW="799753" imgH="380835" progId="Equation.DSMT4">
                  <p:embed/>
                </p:oleObj>
              </mc:Choice>
              <mc:Fallback>
                <p:oleObj name="Equation" r:id="rId5" imgW="799753" imgH="380835" progId="Equation.DSMT4">
                  <p:embed/>
                  <p:pic>
                    <p:nvPicPr>
                      <p:cNvPr id="0" name="Picture 542"/>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5600028" y="1037390"/>
                        <a:ext cx="799920" cy="380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0"/>
          <p:cNvSpPr txBox="1">
            <a:spLocks noChangeArrowheads="1"/>
          </p:cNvSpPr>
          <p:nvPr/>
        </p:nvSpPr>
        <p:spPr bwMode="auto">
          <a:xfrm>
            <a:off x="6399948" y="935845"/>
            <a:ext cx="18069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与之对应 </a:t>
            </a:r>
            <a:r>
              <a:rPr kumimoji="1" lang="en-US" altLang="zh-CN" sz="2800" b="1" dirty="0">
                <a:latin typeface="Times New Roman" pitchFamily="18" charset="0"/>
                <a:ea typeface="+mn-ea"/>
                <a:cs typeface="Times New Roman" pitchFamily="18" charset="0"/>
              </a:rPr>
              <a:t>,</a:t>
            </a:r>
          </a:p>
        </p:txBody>
      </p:sp>
      <p:sp>
        <p:nvSpPr>
          <p:cNvPr id="11" name="Text Box 11"/>
          <p:cNvSpPr txBox="1">
            <a:spLocks noChangeArrowheads="1"/>
          </p:cNvSpPr>
          <p:nvPr/>
        </p:nvSpPr>
        <p:spPr bwMode="auto">
          <a:xfrm>
            <a:off x="8152548" y="935845"/>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则</a:t>
            </a:r>
          </a:p>
        </p:txBody>
      </p:sp>
      <p:sp>
        <p:nvSpPr>
          <p:cNvPr id="12" name="Text Box 12"/>
          <p:cNvSpPr txBox="1">
            <a:spLocks noChangeArrowheads="1"/>
          </p:cNvSpPr>
          <p:nvPr/>
        </p:nvSpPr>
        <p:spPr bwMode="auto">
          <a:xfrm>
            <a:off x="226444" y="1607260"/>
            <a:ext cx="37369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称 </a:t>
            </a:r>
            <a:r>
              <a:rPr kumimoji="1" lang="en-US" altLang="zh-CN" sz="2800" b="1" i="1" dirty="0">
                <a:latin typeface="Times New Roman" pitchFamily="18" charset="0"/>
                <a:ea typeface="+mn-ea"/>
                <a:cs typeface="Times New Roman" pitchFamily="18" charset="0"/>
              </a:rPr>
              <a:t>f </a:t>
            </a:r>
            <a:r>
              <a:rPr kumimoji="1" lang="zh-CN" altLang="en-US" sz="2800" b="1" dirty="0">
                <a:latin typeface="Times New Roman" pitchFamily="18" charset="0"/>
                <a:ea typeface="+mn-ea"/>
                <a:cs typeface="Times New Roman" pitchFamily="18" charset="0"/>
              </a:rPr>
              <a:t>为</a:t>
            </a:r>
            <a:r>
              <a:rPr kumimoji="1" lang="zh-CN" altLang="en-US" sz="2800" b="1" dirty="0" smtClean="0">
                <a:latin typeface="Times New Roman" pitchFamily="18" charset="0"/>
                <a:ea typeface="+mn-ea"/>
                <a:cs typeface="Times New Roman" pitchFamily="18" charset="0"/>
              </a:rPr>
              <a:t>从</a:t>
            </a:r>
            <a:r>
              <a:rPr kumimoji="1" lang="en-US" altLang="zh-CN" sz="2800" b="1" i="1" dirty="0">
                <a:latin typeface="Times New Roman" pitchFamily="18" charset="0"/>
                <a:ea typeface="+mn-ea"/>
                <a:cs typeface="Times New Roman" pitchFamily="18" charset="0"/>
              </a:rPr>
              <a:t>X</a:t>
            </a:r>
            <a:r>
              <a:rPr kumimoji="1" lang="en-US" altLang="zh-CN" sz="2800" b="1" dirty="0" smtClean="0">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到</a:t>
            </a:r>
            <a:r>
              <a:rPr kumimoji="1" lang="en-US" altLang="zh-CN" sz="2800" b="1" i="1" dirty="0">
                <a:latin typeface="Times New Roman" pitchFamily="18" charset="0"/>
                <a:ea typeface="+mn-ea"/>
                <a:cs typeface="Times New Roman" pitchFamily="18" charset="0"/>
              </a:rPr>
              <a:t>Y</a:t>
            </a:r>
            <a:r>
              <a:rPr kumimoji="1" lang="en-US" altLang="zh-CN" sz="2800" b="1" dirty="0" smtClean="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的</a:t>
            </a:r>
            <a:r>
              <a:rPr kumimoji="1" lang="zh-CN" altLang="en-US" sz="2800" b="1" dirty="0">
                <a:solidFill>
                  <a:schemeClr val="tx2"/>
                </a:solidFill>
                <a:latin typeface="黑体" pitchFamily="49" charset="-122"/>
                <a:ea typeface="黑体" pitchFamily="49" charset="-122"/>
                <a:cs typeface="Times New Roman" pitchFamily="18" charset="0"/>
              </a:rPr>
              <a:t>映射</a:t>
            </a:r>
            <a:r>
              <a:rPr kumimoji="1" lang="en-US" altLang="zh-CN" sz="2800" b="1" dirty="0">
                <a:latin typeface="Times New Roman" pitchFamily="18" charset="0"/>
                <a:ea typeface="+mn-ea"/>
                <a:cs typeface="Times New Roman" pitchFamily="18" charset="0"/>
              </a:rPr>
              <a:t>,</a:t>
            </a:r>
          </a:p>
        </p:txBody>
      </p:sp>
      <p:sp>
        <p:nvSpPr>
          <p:cNvPr id="13" name="Text Box 13"/>
          <p:cNvSpPr txBox="1">
            <a:spLocks noChangeArrowheads="1"/>
          </p:cNvSpPr>
          <p:nvPr/>
        </p:nvSpPr>
        <p:spPr bwMode="auto">
          <a:xfrm>
            <a:off x="3885348" y="1607260"/>
            <a:ext cx="995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 记</a:t>
            </a:r>
            <a:r>
              <a:rPr kumimoji="1" lang="zh-CN" altLang="en-US" sz="2800" b="1" dirty="0">
                <a:latin typeface="Times New Roman" pitchFamily="18" charset="0"/>
                <a:ea typeface="+mn-ea"/>
                <a:cs typeface="Times New Roman" pitchFamily="18" charset="0"/>
              </a:rPr>
              <a:t>作</a:t>
            </a:r>
          </a:p>
        </p:txBody>
      </p:sp>
      <p:graphicFrame>
        <p:nvGraphicFramePr>
          <p:cNvPr id="14" name="Object 14"/>
          <p:cNvGraphicFramePr>
            <a:graphicFrameLocks noChangeAspect="1"/>
          </p:cNvGraphicFramePr>
          <p:nvPr>
            <p:extLst>
              <p:ext uri="{D42A27DB-BD31-4B8C-83A1-F6EECF244321}">
                <p14:modId xmlns:p14="http://schemas.microsoft.com/office/powerpoint/2010/main" val="925836396"/>
              </p:ext>
            </p:extLst>
          </p:nvPr>
        </p:nvGraphicFramePr>
        <p:xfrm>
          <a:off x="4960959" y="1672130"/>
          <a:ext cx="1574640" cy="393480"/>
        </p:xfrm>
        <a:graphic>
          <a:graphicData uri="http://schemas.openxmlformats.org/presentationml/2006/ole">
            <mc:AlternateContent xmlns:mc="http://schemas.openxmlformats.org/markup-compatibility/2006">
              <mc:Choice xmlns:v="urn:schemas-microsoft-com:vml" Requires="v">
                <p:oleObj spid="_x0000_s11014" name="Equation" r:id="rId7" imgW="1574800" imgH="393700" progId="Equation.DSMT4">
                  <p:embed/>
                </p:oleObj>
              </mc:Choice>
              <mc:Fallback>
                <p:oleObj name="Equation" r:id="rId7" imgW="1574800" imgH="393700" progId="Equation.DSMT4">
                  <p:embed/>
                  <p:pic>
                    <p:nvPicPr>
                      <p:cNvPr id="0" name="Picture 5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0959" y="1672130"/>
                        <a:ext cx="1574640" cy="393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15"/>
          <p:cNvSpPr txBox="1">
            <a:spLocks noChangeArrowheads="1"/>
          </p:cNvSpPr>
          <p:nvPr/>
        </p:nvSpPr>
        <p:spPr bwMode="auto">
          <a:xfrm>
            <a:off x="226444" y="2278675"/>
            <a:ext cx="57791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元素</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y</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称为元素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在映射</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f </a:t>
            </a:r>
            <a:r>
              <a:rPr kumimoji="1" lang="zh-CN" altLang="en-US" sz="2800" b="1" dirty="0">
                <a:latin typeface="Times New Roman" pitchFamily="18" charset="0"/>
                <a:ea typeface="+mn-ea"/>
                <a:cs typeface="Times New Roman" pitchFamily="18" charset="0"/>
              </a:rPr>
              <a:t>下的 </a:t>
            </a:r>
            <a:r>
              <a:rPr kumimoji="1" lang="zh-CN" altLang="en-US" sz="2800" b="1" dirty="0">
                <a:solidFill>
                  <a:schemeClr val="tx2"/>
                </a:solidFill>
                <a:latin typeface="黑体" pitchFamily="49" charset="-122"/>
                <a:ea typeface="黑体" pitchFamily="49" charset="-122"/>
                <a:cs typeface="Times New Roman" pitchFamily="18" charset="0"/>
              </a:rPr>
              <a:t>像</a:t>
            </a:r>
            <a:r>
              <a:rPr kumimoji="1" lang="zh-CN" altLang="en-US" sz="2800" b="1" dirty="0">
                <a:latin typeface="Times New Roman" pitchFamily="18" charset="0"/>
                <a:ea typeface="+mn-ea"/>
                <a:cs typeface="Times New Roman" pitchFamily="18" charset="0"/>
              </a:rPr>
              <a:t> </a:t>
            </a:r>
            <a:r>
              <a:rPr kumimoji="1" lang="en-US" altLang="zh-CN" sz="2800" b="1" dirty="0">
                <a:latin typeface="Times New Roman" pitchFamily="18" charset="0"/>
                <a:ea typeface="+mn-ea"/>
                <a:cs typeface="Times New Roman" pitchFamily="18" charset="0"/>
              </a:rPr>
              <a:t>,</a:t>
            </a:r>
          </a:p>
        </p:txBody>
      </p:sp>
      <p:sp>
        <p:nvSpPr>
          <p:cNvPr id="16" name="Text Box 16"/>
          <p:cNvSpPr txBox="1">
            <a:spLocks noChangeArrowheads="1"/>
          </p:cNvSpPr>
          <p:nvPr/>
        </p:nvSpPr>
        <p:spPr bwMode="auto">
          <a:xfrm>
            <a:off x="6936953" y="2930177"/>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记作</a:t>
            </a:r>
          </a:p>
        </p:txBody>
      </p:sp>
      <p:graphicFrame>
        <p:nvGraphicFramePr>
          <p:cNvPr id="17" name="Object 17"/>
          <p:cNvGraphicFramePr>
            <a:graphicFrameLocks noChangeAspect="1"/>
          </p:cNvGraphicFramePr>
          <p:nvPr>
            <p:extLst>
              <p:ext uri="{D42A27DB-BD31-4B8C-83A1-F6EECF244321}">
                <p14:modId xmlns:p14="http://schemas.microsoft.com/office/powerpoint/2010/main" val="716000121"/>
              </p:ext>
            </p:extLst>
          </p:nvPr>
        </p:nvGraphicFramePr>
        <p:xfrm>
          <a:off x="7752199" y="3007195"/>
          <a:ext cx="1346040" cy="393480"/>
        </p:xfrm>
        <a:graphic>
          <a:graphicData uri="http://schemas.openxmlformats.org/presentationml/2006/ole">
            <mc:AlternateContent xmlns:mc="http://schemas.openxmlformats.org/markup-compatibility/2006">
              <mc:Choice xmlns:v="urn:schemas-microsoft-com:vml" Requires="v">
                <p:oleObj spid="_x0000_s11015" name="Equation" r:id="rId9" imgW="1345616" imgH="393529" progId="Equation.DSMT4">
                  <p:embed/>
                </p:oleObj>
              </mc:Choice>
              <mc:Fallback>
                <p:oleObj name="Equation" r:id="rId9" imgW="1345616" imgH="393529" progId="Equation.DSMT4">
                  <p:embed/>
                  <p:pic>
                    <p:nvPicPr>
                      <p:cNvPr id="0" name="Picture 5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52199" y="3007195"/>
                        <a:ext cx="1346040" cy="393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8"/>
          <p:cNvSpPr txBox="1">
            <a:spLocks noChangeArrowheads="1"/>
          </p:cNvSpPr>
          <p:nvPr/>
        </p:nvSpPr>
        <p:spPr bwMode="auto">
          <a:xfrm>
            <a:off x="226444" y="2950090"/>
            <a:ext cx="61398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元素</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x </a:t>
            </a:r>
            <a:r>
              <a:rPr kumimoji="1" lang="zh-CN" altLang="en-US" sz="2800" b="1" dirty="0">
                <a:latin typeface="Times New Roman" pitchFamily="18" charset="0"/>
                <a:ea typeface="+mn-ea"/>
                <a:cs typeface="Times New Roman" pitchFamily="18" charset="0"/>
              </a:rPr>
              <a:t>称为元素 </a:t>
            </a:r>
            <a:r>
              <a:rPr kumimoji="1" lang="en-US" altLang="zh-CN" sz="2800" b="1" i="1" dirty="0">
                <a:latin typeface="Times New Roman" pitchFamily="18" charset="0"/>
                <a:ea typeface="+mn-ea"/>
                <a:cs typeface="Times New Roman" pitchFamily="18" charset="0"/>
              </a:rPr>
              <a:t>y </a:t>
            </a:r>
            <a:r>
              <a:rPr kumimoji="1" lang="zh-CN" altLang="en-US" sz="2800" b="1" dirty="0">
                <a:latin typeface="Times New Roman" pitchFamily="18" charset="0"/>
                <a:ea typeface="+mn-ea"/>
                <a:cs typeface="Times New Roman" pitchFamily="18" charset="0"/>
              </a:rPr>
              <a:t>在映射</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f </a:t>
            </a:r>
            <a:r>
              <a:rPr kumimoji="1" lang="zh-CN" altLang="en-US" sz="2800" b="1" dirty="0">
                <a:latin typeface="Times New Roman" pitchFamily="18" charset="0"/>
                <a:ea typeface="+mn-ea"/>
                <a:cs typeface="Times New Roman" pitchFamily="18" charset="0"/>
              </a:rPr>
              <a:t>下的 </a:t>
            </a:r>
            <a:r>
              <a:rPr kumimoji="1" lang="zh-CN" altLang="en-US" sz="2800" b="1" dirty="0">
                <a:solidFill>
                  <a:schemeClr val="tx2"/>
                </a:solidFill>
                <a:latin typeface="黑体" pitchFamily="49" charset="-122"/>
                <a:ea typeface="黑体" pitchFamily="49" charset="-122"/>
                <a:cs typeface="Times New Roman" pitchFamily="18" charset="0"/>
              </a:rPr>
              <a:t>原像</a:t>
            </a:r>
            <a:r>
              <a:rPr kumimoji="1" lang="zh-CN" altLang="en-US" sz="2800" b="1" dirty="0">
                <a:latin typeface="Times New Roman" pitchFamily="18" charset="0"/>
                <a:ea typeface="+mn-ea"/>
                <a:cs typeface="Times New Roman" pitchFamily="18" charset="0"/>
              </a:rPr>
              <a:t> </a:t>
            </a:r>
            <a:r>
              <a:rPr kumimoji="1" lang="en-US" altLang="zh-CN" sz="2800" b="1" dirty="0">
                <a:latin typeface="Times New Roman" pitchFamily="18" charset="0"/>
                <a:ea typeface="+mn-ea"/>
                <a:cs typeface="Times New Roman" pitchFamily="18" charset="0"/>
              </a:rPr>
              <a:t>.</a:t>
            </a:r>
          </a:p>
        </p:txBody>
      </p:sp>
      <p:sp>
        <p:nvSpPr>
          <p:cNvPr id="19" name="Text Box 19"/>
          <p:cNvSpPr txBox="1">
            <a:spLocks noChangeArrowheads="1"/>
          </p:cNvSpPr>
          <p:nvPr/>
        </p:nvSpPr>
        <p:spPr bwMode="auto">
          <a:xfrm>
            <a:off x="226444" y="3621505"/>
            <a:ext cx="4719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集合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称为映射 </a:t>
            </a:r>
            <a:r>
              <a:rPr kumimoji="1" lang="en-US" altLang="zh-CN" sz="2800" b="1" i="1" dirty="0">
                <a:latin typeface="Times New Roman" pitchFamily="18" charset="0"/>
                <a:ea typeface="+mn-ea"/>
                <a:cs typeface="Times New Roman" pitchFamily="18" charset="0"/>
              </a:rPr>
              <a:t>f</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的</a:t>
            </a:r>
            <a:r>
              <a:rPr kumimoji="1" lang="zh-CN" altLang="en-US" sz="2800" b="1" dirty="0">
                <a:solidFill>
                  <a:schemeClr val="tx2"/>
                </a:solidFill>
                <a:latin typeface="黑体" pitchFamily="49" charset="-122"/>
                <a:ea typeface="黑体" pitchFamily="49" charset="-122"/>
                <a:cs typeface="Times New Roman" pitchFamily="18" charset="0"/>
              </a:rPr>
              <a:t>定义域</a:t>
            </a:r>
            <a:r>
              <a:rPr kumimoji="1" lang="zh-CN" altLang="en-US" sz="2800" b="1" dirty="0">
                <a:solidFill>
                  <a:schemeClr val="tx2"/>
                </a:solidFill>
                <a:latin typeface="Times New Roman" pitchFamily="18" charset="0"/>
                <a:ea typeface="+mn-ea"/>
                <a:cs typeface="Times New Roman" pitchFamily="18" charset="0"/>
              </a:rPr>
              <a:t> </a:t>
            </a:r>
            <a:r>
              <a:rPr kumimoji="1" lang="en-US" altLang="zh-CN" sz="2800" b="1" dirty="0">
                <a:latin typeface="Times New Roman" pitchFamily="18" charset="0"/>
                <a:ea typeface="+mn-ea"/>
                <a:cs typeface="Times New Roman" pitchFamily="18" charset="0"/>
              </a:rPr>
              <a:t>;</a:t>
            </a:r>
          </a:p>
        </p:txBody>
      </p:sp>
      <p:sp>
        <p:nvSpPr>
          <p:cNvPr id="20" name="Text Box 20"/>
          <p:cNvSpPr txBox="1">
            <a:spLocks noChangeArrowheads="1"/>
          </p:cNvSpPr>
          <p:nvPr/>
        </p:nvSpPr>
        <p:spPr bwMode="auto">
          <a:xfrm>
            <a:off x="226444" y="4292920"/>
            <a:ext cx="1576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Y</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的子集</a:t>
            </a:r>
          </a:p>
        </p:txBody>
      </p:sp>
      <p:graphicFrame>
        <p:nvGraphicFramePr>
          <p:cNvPr id="21" name="Object 21"/>
          <p:cNvGraphicFramePr>
            <a:graphicFrameLocks noChangeAspect="1"/>
          </p:cNvGraphicFramePr>
          <p:nvPr>
            <p:extLst>
              <p:ext uri="{D42A27DB-BD31-4B8C-83A1-F6EECF244321}">
                <p14:modId xmlns:p14="http://schemas.microsoft.com/office/powerpoint/2010/main" val="1015076838"/>
              </p:ext>
            </p:extLst>
          </p:nvPr>
        </p:nvGraphicFramePr>
        <p:xfrm>
          <a:off x="2050198" y="4292920"/>
          <a:ext cx="1168400" cy="442912"/>
        </p:xfrm>
        <a:graphic>
          <a:graphicData uri="http://schemas.openxmlformats.org/presentationml/2006/ole">
            <mc:AlternateContent xmlns:mc="http://schemas.openxmlformats.org/markup-compatibility/2006">
              <mc:Choice xmlns:v="urn:schemas-microsoft-com:vml" Requires="v">
                <p:oleObj spid="_x0000_s11016" name="Equation" r:id="rId11" imgW="1117115" imgH="393529" progId="Equation.DSMT4">
                  <p:embed/>
                </p:oleObj>
              </mc:Choice>
              <mc:Fallback>
                <p:oleObj name="Equation" r:id="rId11" imgW="1117115" imgH="393529" progId="Equation.DSMT4">
                  <p:embed/>
                  <p:pic>
                    <p:nvPicPr>
                      <p:cNvPr id="0" name="Picture 5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0198" y="4292920"/>
                        <a:ext cx="11684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2"/>
          <p:cNvGraphicFramePr>
            <a:graphicFrameLocks noChangeAspect="1"/>
          </p:cNvGraphicFramePr>
          <p:nvPr>
            <p:extLst>
              <p:ext uri="{D42A27DB-BD31-4B8C-83A1-F6EECF244321}">
                <p14:modId xmlns:p14="http://schemas.microsoft.com/office/powerpoint/2010/main" val="3636850561"/>
              </p:ext>
            </p:extLst>
          </p:nvPr>
        </p:nvGraphicFramePr>
        <p:xfrm>
          <a:off x="3174148" y="4292920"/>
          <a:ext cx="2260600" cy="539750"/>
        </p:xfrm>
        <a:graphic>
          <a:graphicData uri="http://schemas.openxmlformats.org/presentationml/2006/ole">
            <mc:AlternateContent xmlns:mc="http://schemas.openxmlformats.org/markup-compatibility/2006">
              <mc:Choice xmlns:v="urn:schemas-microsoft-com:vml" Requires="v">
                <p:oleObj spid="_x0000_s11017" name="Equation" r:id="rId13" imgW="2209800" imgH="482600" progId="Equation.DSMT4">
                  <p:embed/>
                </p:oleObj>
              </mc:Choice>
              <mc:Fallback>
                <p:oleObj name="Equation" r:id="rId13" imgW="2209800" imgH="482600" progId="Equation.DSMT4">
                  <p:embed/>
                  <p:pic>
                    <p:nvPicPr>
                      <p:cNvPr id="0" name="Picture 5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4148" y="4292920"/>
                        <a:ext cx="22606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 Box 23"/>
          <p:cNvSpPr txBox="1">
            <a:spLocks noChangeArrowheads="1"/>
          </p:cNvSpPr>
          <p:nvPr/>
        </p:nvSpPr>
        <p:spPr bwMode="auto">
          <a:xfrm>
            <a:off x="5412523" y="4292920"/>
            <a:ext cx="25571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称为 </a:t>
            </a:r>
            <a:r>
              <a:rPr kumimoji="1" lang="en-US" altLang="zh-CN" sz="2800" b="1" i="1" dirty="0">
                <a:latin typeface="Times New Roman" pitchFamily="18" charset="0"/>
                <a:ea typeface="+mn-ea"/>
                <a:cs typeface="Times New Roman" pitchFamily="18" charset="0"/>
              </a:rPr>
              <a:t>f </a:t>
            </a:r>
            <a:r>
              <a:rPr kumimoji="1" lang="zh-CN" altLang="en-US" sz="2800" b="1" dirty="0">
                <a:latin typeface="Times New Roman" pitchFamily="18" charset="0"/>
                <a:ea typeface="+mn-ea"/>
                <a:cs typeface="Times New Roman" pitchFamily="18" charset="0"/>
              </a:rPr>
              <a:t>的 </a:t>
            </a:r>
            <a:r>
              <a:rPr kumimoji="1" lang="zh-CN" altLang="en-US" sz="2800" b="1" dirty="0">
                <a:solidFill>
                  <a:schemeClr val="tx2"/>
                </a:solidFill>
                <a:latin typeface="黑体" pitchFamily="49" charset="-122"/>
                <a:ea typeface="黑体" pitchFamily="49" charset="-122"/>
                <a:cs typeface="Times New Roman" pitchFamily="18" charset="0"/>
              </a:rPr>
              <a:t>值域</a:t>
            </a:r>
            <a:r>
              <a:rPr kumimoji="1" lang="zh-CN" altLang="en-US" sz="2800" b="1" dirty="0">
                <a:latin typeface="Times New Roman" pitchFamily="18" charset="0"/>
                <a:ea typeface="+mn-ea"/>
                <a:cs typeface="Times New Roman" pitchFamily="18" charset="0"/>
              </a:rPr>
              <a:t> </a:t>
            </a:r>
            <a:r>
              <a:rPr kumimoji="1" lang="en-US" altLang="zh-CN" sz="2800" b="1" dirty="0">
                <a:latin typeface="Times New Roman" pitchFamily="18" charset="0"/>
                <a:ea typeface="+mn-ea"/>
                <a:cs typeface="Times New Roman" pitchFamily="18" charset="0"/>
              </a:rPr>
              <a:t>.</a:t>
            </a:r>
          </a:p>
        </p:txBody>
      </p:sp>
      <p:sp>
        <p:nvSpPr>
          <p:cNvPr id="24" name="Text Box 24"/>
          <p:cNvSpPr txBox="1">
            <a:spLocks noChangeArrowheads="1"/>
          </p:cNvSpPr>
          <p:nvPr/>
        </p:nvSpPr>
        <p:spPr bwMode="auto">
          <a:xfrm>
            <a:off x="226444" y="4964335"/>
            <a:ext cx="1176925" cy="523220"/>
          </a:xfrm>
          <a:prstGeom prst="rect">
            <a:avLst/>
          </a:prstGeom>
          <a:solidFill>
            <a:srgbClr val="FFFF00"/>
          </a:solid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solidFill>
                  <a:schemeClr val="tx2"/>
                </a:solidFill>
                <a:latin typeface="黑体" pitchFamily="49" charset="-122"/>
                <a:ea typeface="黑体" pitchFamily="49" charset="-122"/>
                <a:cs typeface="Times New Roman" pitchFamily="18" charset="0"/>
              </a:rPr>
              <a:t>注意</a:t>
            </a:r>
            <a:r>
              <a:rPr kumimoji="1" lang="en-US" altLang="zh-CN" sz="2800" b="1" dirty="0">
                <a:solidFill>
                  <a:schemeClr val="tx2"/>
                </a:solidFill>
                <a:latin typeface="黑体" pitchFamily="49" charset="-122"/>
                <a:ea typeface="黑体" pitchFamily="49" charset="-122"/>
                <a:cs typeface="Times New Roman" pitchFamily="18" charset="0"/>
              </a:rPr>
              <a:t>:</a:t>
            </a:r>
            <a:r>
              <a:rPr kumimoji="1" lang="en-US" altLang="zh-CN" sz="2800" b="1" dirty="0">
                <a:solidFill>
                  <a:schemeClr val="tx2"/>
                </a:solidFill>
                <a:latin typeface="Times New Roman" pitchFamily="18" charset="0"/>
                <a:ea typeface="+mn-ea"/>
                <a:cs typeface="Times New Roman" pitchFamily="18" charset="0"/>
              </a:rPr>
              <a:t> </a:t>
            </a:r>
          </a:p>
        </p:txBody>
      </p:sp>
      <p:sp>
        <p:nvSpPr>
          <p:cNvPr id="25" name="Text Box 25"/>
          <p:cNvSpPr txBox="1">
            <a:spLocks noChangeArrowheads="1"/>
          </p:cNvSpPr>
          <p:nvPr/>
        </p:nvSpPr>
        <p:spPr bwMode="auto">
          <a:xfrm>
            <a:off x="1494740" y="4964335"/>
            <a:ext cx="7224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映射</a:t>
            </a:r>
            <a:r>
              <a:rPr kumimoji="1" lang="zh-CN" altLang="en-US" sz="2800" b="1" dirty="0">
                <a:latin typeface="Times New Roman" pitchFamily="18" charset="0"/>
                <a:ea typeface="+mn-ea"/>
                <a:cs typeface="Times New Roman" pitchFamily="18" charset="0"/>
              </a:rPr>
              <a:t>的三</a:t>
            </a:r>
            <a:r>
              <a:rPr kumimoji="1" lang="zh-CN" altLang="en-US" sz="2800" b="1" dirty="0" smtClean="0">
                <a:latin typeface="Times New Roman" pitchFamily="18" charset="0"/>
                <a:ea typeface="+mn-ea"/>
                <a:cs typeface="Times New Roman" pitchFamily="18" charset="0"/>
              </a:rPr>
              <a:t>要素</a:t>
            </a:r>
            <a:r>
              <a:rPr kumimoji="1" lang="en-US" altLang="zh-CN" sz="2800" b="1" dirty="0" smtClean="0">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定义域</a:t>
            </a:r>
            <a:r>
              <a:rPr kumimoji="1" lang="en-US" altLang="zh-CN" sz="2800" b="1" dirty="0" smtClean="0">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对应规则</a:t>
            </a:r>
            <a:r>
              <a:rPr kumimoji="1" lang="en-US" altLang="zh-CN" sz="2800" b="1" dirty="0" smtClean="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值域 </a:t>
            </a:r>
            <a:r>
              <a:rPr kumimoji="1" lang="en-US" altLang="zh-CN" sz="2800" b="1" dirty="0">
                <a:latin typeface="Times New Roman" pitchFamily="18" charset="0"/>
                <a:ea typeface="+mn-ea"/>
                <a:cs typeface="Times New Roman" pitchFamily="18" charset="0"/>
              </a:rPr>
              <a:t>. </a:t>
            </a:r>
          </a:p>
        </p:txBody>
      </p:sp>
      <p:grpSp>
        <p:nvGrpSpPr>
          <p:cNvPr id="27" name="Group 27"/>
          <p:cNvGrpSpPr>
            <a:grpSpLocks/>
          </p:cNvGrpSpPr>
          <p:nvPr/>
        </p:nvGrpSpPr>
        <p:grpSpPr bwMode="auto">
          <a:xfrm>
            <a:off x="1733174" y="5487555"/>
            <a:ext cx="1165225" cy="823912"/>
            <a:chOff x="1008" y="1392"/>
            <a:chExt cx="816" cy="576"/>
          </a:xfrm>
        </p:grpSpPr>
        <p:sp>
          <p:nvSpPr>
            <p:cNvPr id="28" name="Oval 28"/>
            <p:cNvSpPr>
              <a:spLocks noChangeArrowheads="1"/>
            </p:cNvSpPr>
            <p:nvPr/>
          </p:nvSpPr>
          <p:spPr bwMode="auto">
            <a:xfrm>
              <a:off x="1008" y="1392"/>
              <a:ext cx="816" cy="576"/>
            </a:xfrm>
            <a:prstGeom prst="ellipse">
              <a:avLst/>
            </a:prstGeom>
            <a:solidFill>
              <a:srgbClr val="00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itchFamily="49" charset="-122"/>
                <a:ea typeface="黑体" pitchFamily="49" charset="-122"/>
              </a:endParaRPr>
            </a:p>
          </p:txBody>
        </p:sp>
        <p:graphicFrame>
          <p:nvGraphicFramePr>
            <p:cNvPr id="29" name="Object 29"/>
            <p:cNvGraphicFramePr>
              <a:graphicFrameLocks noChangeAspect="1"/>
            </p:cNvGraphicFramePr>
            <p:nvPr/>
          </p:nvGraphicFramePr>
          <p:xfrm>
            <a:off x="1104" y="1536"/>
            <a:ext cx="280" cy="260"/>
          </p:xfrm>
          <a:graphic>
            <a:graphicData uri="http://schemas.openxmlformats.org/presentationml/2006/ole">
              <mc:AlternateContent xmlns:mc="http://schemas.openxmlformats.org/markup-compatibility/2006">
                <mc:Choice xmlns:v="urn:schemas-microsoft-com:vml" Requires="v">
                  <p:oleObj spid="_x0000_s11018" name="Equation" r:id="rId15" imgW="145800" imgH="123120" progId="Equation.3">
                    <p:embed/>
                  </p:oleObj>
                </mc:Choice>
                <mc:Fallback>
                  <p:oleObj name="Equation" r:id="rId15" imgW="145800" imgH="123120" progId="Equation.3">
                    <p:embed/>
                    <p:pic>
                      <p:nvPicPr>
                        <p:cNvPr id="0" name="Picture 5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4" y="1536"/>
                          <a:ext cx="28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 name="Group 30"/>
          <p:cNvGrpSpPr>
            <a:grpSpLocks/>
          </p:cNvGrpSpPr>
          <p:nvPr/>
        </p:nvGrpSpPr>
        <p:grpSpPr bwMode="auto">
          <a:xfrm>
            <a:off x="4887537" y="5487555"/>
            <a:ext cx="1989137" cy="823912"/>
            <a:chOff x="3216" y="1392"/>
            <a:chExt cx="1392" cy="576"/>
          </a:xfrm>
        </p:grpSpPr>
        <p:sp>
          <p:nvSpPr>
            <p:cNvPr id="31" name="Oval 31"/>
            <p:cNvSpPr>
              <a:spLocks noChangeArrowheads="1"/>
            </p:cNvSpPr>
            <p:nvPr/>
          </p:nvSpPr>
          <p:spPr bwMode="auto">
            <a:xfrm>
              <a:off x="3216" y="1392"/>
              <a:ext cx="1392" cy="576"/>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itchFamily="49" charset="-122"/>
                <a:ea typeface="黑体" pitchFamily="49" charset="-122"/>
              </a:endParaRPr>
            </a:p>
          </p:txBody>
        </p:sp>
        <p:graphicFrame>
          <p:nvGraphicFramePr>
            <p:cNvPr id="32" name="Object 32"/>
            <p:cNvGraphicFramePr>
              <a:graphicFrameLocks noChangeAspect="1"/>
            </p:cNvGraphicFramePr>
            <p:nvPr/>
          </p:nvGraphicFramePr>
          <p:xfrm>
            <a:off x="4052" y="1536"/>
            <a:ext cx="220" cy="260"/>
          </p:xfrm>
          <a:graphic>
            <a:graphicData uri="http://schemas.openxmlformats.org/presentationml/2006/ole">
              <mc:AlternateContent xmlns:mc="http://schemas.openxmlformats.org/markup-compatibility/2006">
                <mc:Choice xmlns:v="urn:schemas-microsoft-com:vml" Requires="v">
                  <p:oleObj spid="_x0000_s11019" name="Equation" r:id="rId17" imgW="100800" imgH="123120" progId="Equation.3">
                    <p:embed/>
                  </p:oleObj>
                </mc:Choice>
                <mc:Fallback>
                  <p:oleObj name="Equation" r:id="rId17" imgW="100800" imgH="123120" progId="Equation.3">
                    <p:embed/>
                    <p:pic>
                      <p:nvPicPr>
                        <p:cNvPr id="0" name="Picture 5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52" y="1536"/>
                          <a:ext cx="22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3" name="Object 33"/>
          <p:cNvGraphicFramePr>
            <a:graphicFrameLocks noChangeAspect="1"/>
          </p:cNvGraphicFramePr>
          <p:nvPr>
            <p:extLst>
              <p:ext uri="{D42A27DB-BD31-4B8C-83A1-F6EECF244321}">
                <p14:modId xmlns:p14="http://schemas.microsoft.com/office/powerpoint/2010/main" val="3467068439"/>
              </p:ext>
            </p:extLst>
          </p:nvPr>
        </p:nvGraphicFramePr>
        <p:xfrm>
          <a:off x="3654049" y="5693930"/>
          <a:ext cx="341313" cy="457200"/>
        </p:xfrm>
        <a:graphic>
          <a:graphicData uri="http://schemas.openxmlformats.org/presentationml/2006/ole">
            <mc:AlternateContent xmlns:mc="http://schemas.openxmlformats.org/markup-compatibility/2006">
              <mc:Choice xmlns:v="urn:schemas-microsoft-com:vml" Requires="v">
                <p:oleObj spid="_x0000_s11020" name="Equation" r:id="rId19" imgW="111960" imgH="168120" progId="Equation.3">
                  <p:embed/>
                </p:oleObj>
              </mc:Choice>
              <mc:Fallback>
                <p:oleObj name="Equation" r:id="rId19" imgW="111960" imgH="168120" progId="Equation.3">
                  <p:embed/>
                  <p:pic>
                    <p:nvPicPr>
                      <p:cNvPr id="0" name="Picture 5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54049" y="5693930"/>
                        <a:ext cx="3413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 name="Group 34"/>
          <p:cNvGrpSpPr>
            <a:grpSpLocks/>
          </p:cNvGrpSpPr>
          <p:nvPr/>
        </p:nvGrpSpPr>
        <p:grpSpPr bwMode="auto">
          <a:xfrm>
            <a:off x="2339599" y="5693930"/>
            <a:ext cx="285750" cy="333375"/>
            <a:chOff x="1432" y="1516"/>
            <a:chExt cx="200" cy="233"/>
          </a:xfrm>
        </p:grpSpPr>
        <p:graphicFrame>
          <p:nvGraphicFramePr>
            <p:cNvPr id="35" name="Object 35"/>
            <p:cNvGraphicFramePr>
              <a:graphicFrameLocks noChangeAspect="1"/>
            </p:cNvGraphicFramePr>
            <p:nvPr/>
          </p:nvGraphicFramePr>
          <p:xfrm>
            <a:off x="1432" y="1516"/>
            <a:ext cx="200" cy="220"/>
          </p:xfrm>
          <a:graphic>
            <a:graphicData uri="http://schemas.openxmlformats.org/presentationml/2006/ole">
              <mc:AlternateContent xmlns:mc="http://schemas.openxmlformats.org/markup-compatibility/2006">
                <mc:Choice xmlns:v="urn:schemas-microsoft-com:vml" Requires="v">
                  <p:oleObj spid="_x0000_s11021" name="Equation" r:id="rId21" imgW="78480" imgH="100800" progId="Equation.3">
                    <p:embed/>
                  </p:oleObj>
                </mc:Choice>
                <mc:Fallback>
                  <p:oleObj name="Equation" r:id="rId21" imgW="78480" imgH="100800" progId="Equation.3">
                    <p:embed/>
                    <p:pic>
                      <p:nvPicPr>
                        <p:cNvPr id="0" name="Picture 550"/>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1432" y="1516"/>
                          <a:ext cx="200"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Oval 36"/>
            <p:cNvSpPr>
              <a:spLocks noChangeArrowheads="1"/>
            </p:cNvSpPr>
            <p:nvPr/>
          </p:nvSpPr>
          <p:spPr bwMode="auto">
            <a:xfrm>
              <a:off x="1509" y="1708"/>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itchFamily="49" charset="-122"/>
                <a:ea typeface="黑体" pitchFamily="49" charset="-122"/>
              </a:endParaRPr>
            </a:p>
          </p:txBody>
        </p:sp>
      </p:grpSp>
      <p:grpSp>
        <p:nvGrpSpPr>
          <p:cNvPr id="37" name="Group 37"/>
          <p:cNvGrpSpPr>
            <a:grpSpLocks/>
          </p:cNvGrpSpPr>
          <p:nvPr/>
        </p:nvGrpSpPr>
        <p:grpSpPr bwMode="auto">
          <a:xfrm>
            <a:off x="5347912" y="5801880"/>
            <a:ext cx="401637" cy="373062"/>
            <a:chOff x="3538" y="1612"/>
            <a:chExt cx="281" cy="260"/>
          </a:xfrm>
        </p:grpSpPr>
        <p:graphicFrame>
          <p:nvGraphicFramePr>
            <p:cNvPr id="38" name="Object 38"/>
            <p:cNvGraphicFramePr>
              <a:graphicFrameLocks noChangeAspect="1"/>
            </p:cNvGraphicFramePr>
            <p:nvPr/>
          </p:nvGraphicFramePr>
          <p:xfrm>
            <a:off x="3600" y="1612"/>
            <a:ext cx="219" cy="260"/>
          </p:xfrm>
          <a:graphic>
            <a:graphicData uri="http://schemas.openxmlformats.org/presentationml/2006/ole">
              <mc:AlternateContent xmlns:mc="http://schemas.openxmlformats.org/markup-compatibility/2006">
                <mc:Choice xmlns:v="urn:schemas-microsoft-com:vml" Requires="v">
                  <p:oleObj spid="_x0000_s11022" name="Equation" r:id="rId23" imgW="100800" imgH="123120" progId="Equation.3">
                    <p:embed/>
                  </p:oleObj>
                </mc:Choice>
                <mc:Fallback>
                  <p:oleObj name="Equation" r:id="rId23" imgW="100800" imgH="123120" progId="Equation.3">
                    <p:embed/>
                    <p:pic>
                      <p:nvPicPr>
                        <p:cNvPr id="0" name="Picture 551"/>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3600" y="1612"/>
                          <a:ext cx="219"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Oval 39"/>
            <p:cNvSpPr>
              <a:spLocks noChangeArrowheads="1"/>
            </p:cNvSpPr>
            <p:nvPr/>
          </p:nvSpPr>
          <p:spPr bwMode="auto">
            <a:xfrm>
              <a:off x="3538" y="1728"/>
              <a:ext cx="41" cy="4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itchFamily="49" charset="-122"/>
                <a:ea typeface="黑体" pitchFamily="49" charset="-122"/>
              </a:endParaRPr>
            </a:p>
          </p:txBody>
        </p:sp>
      </p:grpSp>
      <p:sp>
        <p:nvSpPr>
          <p:cNvPr id="40" name="Freeform 40"/>
          <p:cNvSpPr>
            <a:spLocks/>
          </p:cNvSpPr>
          <p:nvPr/>
        </p:nvSpPr>
        <p:spPr bwMode="auto">
          <a:xfrm>
            <a:off x="2571374" y="5679642"/>
            <a:ext cx="2743200" cy="274638"/>
          </a:xfrm>
          <a:custGeom>
            <a:avLst/>
            <a:gdLst>
              <a:gd name="T0" fmla="*/ 0 w 1920"/>
              <a:gd name="T1" fmla="*/ 2147483647 h 192"/>
              <a:gd name="T2" fmla="*/ 2147483647 w 1920"/>
              <a:gd name="T3" fmla="*/ 0 h 192"/>
              <a:gd name="T4" fmla="*/ 2147483647 w 1920"/>
              <a:gd name="T5" fmla="*/ 2147483647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wipe(left)">
                                      <p:cBhvr>
                                        <p:cTn id="40" dur="500"/>
                                        <p:tgtEl>
                                          <p:spTgt spid="8">
                                            <p:txEl>
                                              <p:pRg st="0" end="0"/>
                                            </p:txEl>
                                          </p:spTgt>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0">
                                            <p:txEl>
                                              <p:pRg st="0" end="0"/>
                                            </p:txEl>
                                          </p:spTgt>
                                        </p:tgtEl>
                                        <p:attrNameLst>
                                          <p:attrName>style.visibility</p:attrName>
                                        </p:attrNameLst>
                                      </p:cBhvr>
                                      <p:to>
                                        <p:strVal val="visible"/>
                                      </p:to>
                                    </p:set>
                                    <p:animEffect transition="in" filter="wipe(left)">
                                      <p:cBhvr>
                                        <p:cTn id="48" dur="500"/>
                                        <p:tgtEl>
                                          <p:spTgt spid="10">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left)">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500"/>
                                        <p:tgtEl>
                                          <p:spTgt spid="33"/>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
                                            <p:txEl>
                                              <p:pRg st="0" end="0"/>
                                            </p:txEl>
                                          </p:spTgt>
                                        </p:tgtEl>
                                        <p:attrNameLst>
                                          <p:attrName>style.visibility</p:attrName>
                                        </p:attrNameLst>
                                      </p:cBhvr>
                                      <p:to>
                                        <p:strVal val="visible"/>
                                      </p:to>
                                    </p:set>
                                    <p:animEffect transition="in" filter="wipe(left)">
                                      <p:cBhvr>
                                        <p:cTn id="72" dur="500"/>
                                        <p:tgtEl>
                                          <p:spTgt spid="11">
                                            <p:txEl>
                                              <p:pRg st="0" end="0"/>
                                            </p:txEl>
                                          </p:spTgt>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2">
                                            <p:txEl>
                                              <p:pRg st="0" end="0"/>
                                            </p:txEl>
                                          </p:spTgt>
                                        </p:tgtEl>
                                        <p:attrNameLst>
                                          <p:attrName>style.visibility</p:attrName>
                                        </p:attrNameLst>
                                      </p:cBhvr>
                                      <p:to>
                                        <p:strVal val="visible"/>
                                      </p:to>
                                    </p:set>
                                    <p:animEffect transition="in" filter="wipe(left)">
                                      <p:cBhvr>
                                        <p:cTn id="76" dur="500"/>
                                        <p:tgtEl>
                                          <p:spTgt spid="12">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3">
                                            <p:txEl>
                                              <p:pRg st="0" end="0"/>
                                            </p:txEl>
                                          </p:spTgt>
                                        </p:tgtEl>
                                        <p:attrNameLst>
                                          <p:attrName>style.visibility</p:attrName>
                                        </p:attrNameLst>
                                      </p:cBhvr>
                                      <p:to>
                                        <p:strVal val="visible"/>
                                      </p:to>
                                    </p:set>
                                    <p:animEffect transition="in" filter="wipe(left)">
                                      <p:cBhvr>
                                        <p:cTn id="81" dur="500"/>
                                        <p:tgtEl>
                                          <p:spTgt spid="13">
                                            <p:txEl>
                                              <p:pRg st="0" end="0"/>
                                            </p:txEl>
                                          </p:spTgt>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wipe(left)">
                                      <p:cBhvr>
                                        <p:cTn id="85" dur="500"/>
                                        <p:tgtEl>
                                          <p:spTgt spid="1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5">
                                            <p:txEl>
                                              <p:pRg st="0" end="0"/>
                                            </p:txEl>
                                          </p:spTgt>
                                        </p:tgtEl>
                                        <p:attrNameLst>
                                          <p:attrName>style.visibility</p:attrName>
                                        </p:attrNameLst>
                                      </p:cBhvr>
                                      <p:to>
                                        <p:strVal val="visible"/>
                                      </p:to>
                                    </p:set>
                                    <p:animEffect transition="in" filter="wipe(left)">
                                      <p:cBhvr>
                                        <p:cTn id="90" dur="500"/>
                                        <p:tgtEl>
                                          <p:spTgt spid="15">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6">
                                            <p:txEl>
                                              <p:pRg st="0" end="0"/>
                                            </p:txEl>
                                          </p:spTgt>
                                        </p:tgtEl>
                                        <p:attrNameLst>
                                          <p:attrName>style.visibility</p:attrName>
                                        </p:attrNameLst>
                                      </p:cBhvr>
                                      <p:to>
                                        <p:strVal val="visible"/>
                                      </p:to>
                                    </p:set>
                                    <p:animEffect transition="in" filter="wipe(left)">
                                      <p:cBhvr>
                                        <p:cTn id="95" dur="500"/>
                                        <p:tgtEl>
                                          <p:spTgt spid="16">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wipe(left)">
                                      <p:cBhvr>
                                        <p:cTn id="100" dur="500"/>
                                        <p:tgtEl>
                                          <p:spTgt spid="1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8">
                                            <p:txEl>
                                              <p:pRg st="0" end="0"/>
                                            </p:txEl>
                                          </p:spTgt>
                                        </p:tgtEl>
                                        <p:attrNameLst>
                                          <p:attrName>style.visibility</p:attrName>
                                        </p:attrNameLst>
                                      </p:cBhvr>
                                      <p:to>
                                        <p:strVal val="visible"/>
                                      </p:to>
                                    </p:set>
                                    <p:animEffect transition="in" filter="wipe(left)">
                                      <p:cBhvr>
                                        <p:cTn id="105" dur="500"/>
                                        <p:tgtEl>
                                          <p:spTgt spid="18">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9">
                                            <p:txEl>
                                              <p:pRg st="0" end="0"/>
                                            </p:txEl>
                                          </p:spTgt>
                                        </p:tgtEl>
                                        <p:attrNameLst>
                                          <p:attrName>style.visibility</p:attrName>
                                        </p:attrNameLst>
                                      </p:cBhvr>
                                      <p:to>
                                        <p:strVal val="visible"/>
                                      </p:to>
                                    </p:set>
                                    <p:animEffect transition="in" filter="wipe(left)">
                                      <p:cBhvr>
                                        <p:cTn id="110" dur="500"/>
                                        <p:tgtEl>
                                          <p:spTgt spid="19">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0">
                                            <p:txEl>
                                              <p:pRg st="0" end="0"/>
                                            </p:txEl>
                                          </p:spTgt>
                                        </p:tgtEl>
                                        <p:attrNameLst>
                                          <p:attrName>style.visibility</p:attrName>
                                        </p:attrNameLst>
                                      </p:cBhvr>
                                      <p:to>
                                        <p:strVal val="visible"/>
                                      </p:to>
                                    </p:set>
                                    <p:animEffect transition="in" filter="wipe(left)">
                                      <p:cBhvr>
                                        <p:cTn id="115" dur="500"/>
                                        <p:tgtEl>
                                          <p:spTgt spid="20">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wipe(left)">
                                      <p:cBhvr>
                                        <p:cTn id="120" dur="500"/>
                                        <p:tgtEl>
                                          <p:spTgt spid="21"/>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22"/>
                                        </p:tgtEl>
                                        <p:attrNameLst>
                                          <p:attrName>style.visibility</p:attrName>
                                        </p:attrNameLst>
                                      </p:cBhvr>
                                      <p:to>
                                        <p:strVal val="visible"/>
                                      </p:to>
                                    </p:set>
                                    <p:animEffect transition="in" filter="wipe(left)">
                                      <p:cBhvr>
                                        <p:cTn id="125" dur="500"/>
                                        <p:tgtEl>
                                          <p:spTgt spid="22"/>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23">
                                            <p:txEl>
                                              <p:pRg st="0" end="0"/>
                                            </p:txEl>
                                          </p:spTgt>
                                        </p:tgtEl>
                                        <p:attrNameLst>
                                          <p:attrName>style.visibility</p:attrName>
                                        </p:attrNameLst>
                                      </p:cBhvr>
                                      <p:to>
                                        <p:strVal val="visible"/>
                                      </p:to>
                                    </p:set>
                                    <p:animEffect transition="in" filter="wipe(left)">
                                      <p:cBhvr>
                                        <p:cTn id="130" dur="500"/>
                                        <p:tgtEl>
                                          <p:spTgt spid="23">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16" presetClass="entr" presetSubtype="21" fill="hold" grpId="0"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barn(inVertical)">
                                      <p:cBhvr>
                                        <p:cTn id="135" dur="500"/>
                                        <p:tgtEl>
                                          <p:spTgt spid="24"/>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25">
                                            <p:txEl>
                                              <p:pRg st="0" end="0"/>
                                            </p:txEl>
                                          </p:spTgt>
                                        </p:tgtEl>
                                        <p:attrNameLst>
                                          <p:attrName>style.visibility</p:attrName>
                                        </p:attrNameLst>
                                      </p:cBhvr>
                                      <p:to>
                                        <p:strVal val="visible"/>
                                      </p:to>
                                    </p:set>
                                    <p:animEffect transition="in" filter="wipe(left)">
                                      <p:cBhvr>
                                        <p:cTn id="140"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build="p" autoUpdateAnimBg="0" advAuto="0"/>
      <p:bldP spid="6" grpId="0" build="p" autoUpdateAnimBg="0"/>
      <p:bldP spid="8" grpId="0" build="p" autoUpdateAnimBg="0"/>
      <p:bldP spid="10" grpId="0" build="p" autoUpdateAnimBg="0" advAuto="0"/>
      <p:bldP spid="11" grpId="0" build="p" autoUpdateAnimBg="0"/>
      <p:bldP spid="12" grpId="0" build="p" autoUpdateAnimBg="0" advAuto="0"/>
      <p:bldP spid="13" grpId="0" build="p" autoUpdateAnimBg="0"/>
      <p:bldP spid="15" grpId="0" build="p" autoUpdateAnimBg="0"/>
      <p:bldP spid="16" grpId="0" build="p" autoUpdateAnimBg="0"/>
      <p:bldP spid="18" grpId="0" build="p" autoUpdateAnimBg="0"/>
      <p:bldP spid="19" grpId="0" build="p" autoUpdateAnimBg="0"/>
      <p:bldP spid="20" grpId="0" build="p" autoUpdateAnimBg="0"/>
      <p:bldP spid="23" grpId="0" build="p" autoUpdateAnimBg="0"/>
      <p:bldP spid="24" grpId="0" animBg="1"/>
      <p:bldP spid="25" grpId="0" build="p" autoUpdateAnimBg="0"/>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12738" y="339870"/>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对于映射</a:t>
            </a:r>
            <a:endParaRPr kumimoji="1" lang="zh-CN" altLang="en-US" sz="2800" b="1" dirty="0">
              <a:latin typeface="Times New Roman" pitchFamily="18" charset="0"/>
              <a:ea typeface="+mn-ea"/>
              <a:cs typeface="Times New Roman" pitchFamily="18" charset="0"/>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1646325358"/>
              </p:ext>
            </p:extLst>
          </p:nvPr>
        </p:nvGraphicFramePr>
        <p:xfrm>
          <a:off x="1847850" y="436599"/>
          <a:ext cx="1570038" cy="442912"/>
        </p:xfrm>
        <a:graphic>
          <a:graphicData uri="http://schemas.openxmlformats.org/presentationml/2006/ole">
            <mc:AlternateContent xmlns:mc="http://schemas.openxmlformats.org/markup-compatibility/2006">
              <mc:Choice xmlns:v="urn:schemas-microsoft-com:vml" Requires="v">
                <p:oleObj spid="_x0000_s12118" name="Equation" r:id="rId3" imgW="1524000" imgH="393700" progId="Equation.DSMT4">
                  <p:embed/>
                </p:oleObj>
              </mc:Choice>
              <mc:Fallback>
                <p:oleObj name="Equation" r:id="rId3" imgW="1524000" imgH="393700" progId="Equation.DSMT4">
                  <p:embed/>
                  <p:pic>
                    <p:nvPicPr>
                      <p:cNvPr id="0" name="Picture 602"/>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847850" y="436599"/>
                        <a:ext cx="1570038"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312738" y="915055"/>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若</a:t>
            </a:r>
          </a:p>
        </p:txBody>
      </p:sp>
      <p:graphicFrame>
        <p:nvGraphicFramePr>
          <p:cNvPr id="5" name="Object 5"/>
          <p:cNvGraphicFramePr>
            <a:graphicFrameLocks noChangeAspect="1"/>
          </p:cNvGraphicFramePr>
          <p:nvPr>
            <p:extLst>
              <p:ext uri="{D42A27DB-BD31-4B8C-83A1-F6EECF244321}">
                <p14:modId xmlns:p14="http://schemas.microsoft.com/office/powerpoint/2010/main" val="2420984388"/>
              </p:ext>
            </p:extLst>
          </p:nvPr>
        </p:nvGraphicFramePr>
        <p:xfrm>
          <a:off x="915790" y="1000919"/>
          <a:ext cx="1477963" cy="442912"/>
        </p:xfrm>
        <a:graphic>
          <a:graphicData uri="http://schemas.openxmlformats.org/presentationml/2006/ole">
            <mc:AlternateContent xmlns:mc="http://schemas.openxmlformats.org/markup-compatibility/2006">
              <mc:Choice xmlns:v="urn:schemas-microsoft-com:vml" Requires="v">
                <p:oleObj spid="_x0000_s12119" name="Equation" r:id="rId5" imgW="1422400" imgH="393700" progId="Equation.DSMT4">
                  <p:embed/>
                </p:oleObj>
              </mc:Choice>
              <mc:Fallback>
                <p:oleObj name="Equation" r:id="rId5" imgW="1422400" imgH="393700" progId="Equation.DSMT4">
                  <p:embed/>
                  <p:pic>
                    <p:nvPicPr>
                      <p:cNvPr id="0" name="Picture 6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790" y="1000919"/>
                        <a:ext cx="1477963"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2412782" y="930275"/>
            <a:ext cx="26773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则称 </a:t>
            </a:r>
            <a:r>
              <a:rPr kumimoji="1" lang="en-US" altLang="zh-CN" sz="2800" b="1" i="1" dirty="0">
                <a:latin typeface="Times New Roman" pitchFamily="18" charset="0"/>
                <a:ea typeface="+mn-ea"/>
                <a:cs typeface="Times New Roman" pitchFamily="18" charset="0"/>
              </a:rPr>
              <a:t>f</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为</a:t>
            </a:r>
            <a:r>
              <a:rPr kumimoji="1" lang="zh-CN" altLang="en-US" sz="2800" b="1" dirty="0">
                <a:solidFill>
                  <a:schemeClr val="tx2"/>
                </a:solidFill>
                <a:latin typeface="黑体" pitchFamily="49" charset="-122"/>
                <a:ea typeface="黑体" pitchFamily="49" charset="-122"/>
                <a:cs typeface="Times New Roman" pitchFamily="18" charset="0"/>
              </a:rPr>
              <a:t>满射</a:t>
            </a:r>
            <a:r>
              <a:rPr kumimoji="1" lang="en-US" altLang="zh-CN" sz="2800" b="1" dirty="0">
                <a:latin typeface="Times New Roman" pitchFamily="18" charset="0"/>
                <a:ea typeface="+mn-ea"/>
                <a:cs typeface="Times New Roman" pitchFamily="18" charset="0"/>
              </a:rPr>
              <a:t>; </a:t>
            </a:r>
          </a:p>
        </p:txBody>
      </p:sp>
      <p:grpSp>
        <p:nvGrpSpPr>
          <p:cNvPr id="7" name="Group 7"/>
          <p:cNvGrpSpPr>
            <a:grpSpLocks/>
          </p:cNvGrpSpPr>
          <p:nvPr/>
        </p:nvGrpSpPr>
        <p:grpSpPr bwMode="auto">
          <a:xfrm>
            <a:off x="1773238" y="1736725"/>
            <a:ext cx="1027112" cy="823913"/>
            <a:chOff x="3312" y="1536"/>
            <a:chExt cx="720" cy="576"/>
          </a:xfrm>
        </p:grpSpPr>
        <p:sp>
          <p:nvSpPr>
            <p:cNvPr id="8" name="Oval 8"/>
            <p:cNvSpPr>
              <a:spLocks noChangeArrowheads="1"/>
            </p:cNvSpPr>
            <p:nvPr/>
          </p:nvSpPr>
          <p:spPr bwMode="auto">
            <a:xfrm>
              <a:off x="3312" y="1536"/>
              <a:ext cx="720" cy="576"/>
            </a:xfrm>
            <a:prstGeom prst="ellipse">
              <a:avLst/>
            </a:prstGeom>
            <a:solidFill>
              <a:srgbClr val="00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9" name="Object 9"/>
            <p:cNvGraphicFramePr>
              <a:graphicFrameLocks noChangeAspect="1"/>
            </p:cNvGraphicFramePr>
            <p:nvPr/>
          </p:nvGraphicFramePr>
          <p:xfrm>
            <a:off x="3360" y="1680"/>
            <a:ext cx="280" cy="260"/>
          </p:xfrm>
          <a:graphic>
            <a:graphicData uri="http://schemas.openxmlformats.org/presentationml/2006/ole">
              <mc:AlternateContent xmlns:mc="http://schemas.openxmlformats.org/markup-compatibility/2006">
                <mc:Choice xmlns:v="urn:schemas-microsoft-com:vml" Requires="v">
                  <p:oleObj spid="_x0000_s12120" name="Equation" r:id="rId7" imgW="145800" imgH="123120" progId="Equation.3">
                    <p:embed/>
                  </p:oleObj>
                </mc:Choice>
                <mc:Fallback>
                  <p:oleObj name="Equation" r:id="rId7" imgW="145800" imgH="123120" progId="Equation.3">
                    <p:embed/>
                    <p:pic>
                      <p:nvPicPr>
                        <p:cNvPr id="0" name="Picture 6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0" y="1680"/>
                          <a:ext cx="28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10"/>
          <p:cNvGrpSpPr>
            <a:grpSpLocks/>
          </p:cNvGrpSpPr>
          <p:nvPr/>
        </p:nvGrpSpPr>
        <p:grpSpPr bwMode="auto">
          <a:xfrm>
            <a:off x="3417888" y="1736725"/>
            <a:ext cx="1712912" cy="1098550"/>
            <a:chOff x="4464" y="1584"/>
            <a:chExt cx="1200" cy="768"/>
          </a:xfrm>
        </p:grpSpPr>
        <p:sp>
          <p:nvSpPr>
            <p:cNvPr id="11" name="Oval 11"/>
            <p:cNvSpPr>
              <a:spLocks noChangeArrowheads="1"/>
            </p:cNvSpPr>
            <p:nvPr/>
          </p:nvSpPr>
          <p:spPr bwMode="auto">
            <a:xfrm>
              <a:off x="4464" y="1584"/>
              <a:ext cx="1200" cy="768"/>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12" name="Object 12"/>
            <p:cNvGraphicFramePr>
              <a:graphicFrameLocks noChangeAspect="1"/>
            </p:cNvGraphicFramePr>
            <p:nvPr/>
          </p:nvGraphicFramePr>
          <p:xfrm>
            <a:off x="4656" y="1824"/>
            <a:ext cx="210" cy="249"/>
          </p:xfrm>
          <a:graphic>
            <a:graphicData uri="http://schemas.openxmlformats.org/presentationml/2006/ole">
              <mc:AlternateContent xmlns:mc="http://schemas.openxmlformats.org/markup-compatibility/2006">
                <mc:Choice xmlns:v="urn:schemas-microsoft-com:vml" Requires="v">
                  <p:oleObj spid="_x0000_s12121" name="Equation" r:id="rId9" imgW="100800" imgH="123120" progId="Equation.3">
                    <p:embed/>
                  </p:oleObj>
                </mc:Choice>
                <mc:Fallback>
                  <p:oleObj name="Equation" r:id="rId9" imgW="100800" imgH="123120" progId="Equation.3">
                    <p:embed/>
                    <p:pic>
                      <p:nvPicPr>
                        <p:cNvPr id="0" name="Picture 6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 y="1824"/>
                          <a:ext cx="210"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3" name="Object 13"/>
          <p:cNvGraphicFramePr>
            <a:graphicFrameLocks noChangeAspect="1"/>
          </p:cNvGraphicFramePr>
          <p:nvPr>
            <p:extLst>
              <p:ext uri="{D42A27DB-BD31-4B8C-83A1-F6EECF244321}">
                <p14:modId xmlns:p14="http://schemas.microsoft.com/office/powerpoint/2010/main" val="3272320833"/>
              </p:ext>
            </p:extLst>
          </p:nvPr>
        </p:nvGraphicFramePr>
        <p:xfrm>
          <a:off x="2876550" y="1844675"/>
          <a:ext cx="446088" cy="552450"/>
        </p:xfrm>
        <a:graphic>
          <a:graphicData uri="http://schemas.openxmlformats.org/presentationml/2006/ole">
            <mc:AlternateContent xmlns:mc="http://schemas.openxmlformats.org/markup-compatibility/2006">
              <mc:Choice xmlns:v="urn:schemas-microsoft-com:vml" Requires="v">
                <p:oleObj spid="_x0000_s12122" name="Equation" r:id="rId11" imgW="152280" imgH="203040" progId="Equation.DSMT4">
                  <p:embed/>
                </p:oleObj>
              </mc:Choice>
              <mc:Fallback>
                <p:oleObj name="Equation" r:id="rId11" imgW="152280" imgH="203040" progId="Equation.DSMT4">
                  <p:embed/>
                  <p:pic>
                    <p:nvPicPr>
                      <p:cNvPr id="0" name="Picture 6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76550" y="1844675"/>
                        <a:ext cx="44608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14"/>
          <p:cNvGrpSpPr>
            <a:grpSpLocks/>
          </p:cNvGrpSpPr>
          <p:nvPr/>
        </p:nvGrpSpPr>
        <p:grpSpPr bwMode="auto">
          <a:xfrm>
            <a:off x="2468563" y="1668463"/>
            <a:ext cx="1555750" cy="265112"/>
            <a:chOff x="3799" y="1488"/>
            <a:chExt cx="1090" cy="185"/>
          </a:xfrm>
        </p:grpSpPr>
        <p:sp>
          <p:nvSpPr>
            <p:cNvPr id="15" name="Freeform 15"/>
            <p:cNvSpPr>
              <a:spLocks/>
            </p:cNvSpPr>
            <p:nvPr/>
          </p:nvSpPr>
          <p:spPr bwMode="auto">
            <a:xfrm>
              <a:off x="3840" y="1488"/>
              <a:ext cx="1008" cy="144"/>
            </a:xfrm>
            <a:custGeom>
              <a:avLst/>
              <a:gdLst>
                <a:gd name="T0" fmla="*/ 0 w 1920"/>
                <a:gd name="T1" fmla="*/ 46 h 192"/>
                <a:gd name="T2" fmla="*/ 38 w 1920"/>
                <a:gd name="T3" fmla="*/ 0 h 192"/>
                <a:gd name="T4" fmla="*/ 77 w 1920"/>
                <a:gd name="T5" fmla="*/ 46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16" name="Oval 16"/>
            <p:cNvSpPr>
              <a:spLocks noChangeArrowheads="1"/>
            </p:cNvSpPr>
            <p:nvPr/>
          </p:nvSpPr>
          <p:spPr bwMode="auto">
            <a:xfrm>
              <a:off x="3799" y="1620"/>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7" name="Oval 17"/>
            <p:cNvSpPr>
              <a:spLocks noChangeArrowheads="1"/>
            </p:cNvSpPr>
            <p:nvPr/>
          </p:nvSpPr>
          <p:spPr bwMode="auto">
            <a:xfrm>
              <a:off x="4848" y="1632"/>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nvGrpSpPr>
          <p:cNvPr id="18" name="Group 18"/>
          <p:cNvGrpSpPr>
            <a:grpSpLocks/>
          </p:cNvGrpSpPr>
          <p:nvPr/>
        </p:nvGrpSpPr>
        <p:grpSpPr bwMode="auto">
          <a:xfrm>
            <a:off x="2400300" y="1874838"/>
            <a:ext cx="1497013" cy="355600"/>
            <a:chOff x="3751" y="1632"/>
            <a:chExt cx="1049" cy="249"/>
          </a:xfrm>
        </p:grpSpPr>
        <p:sp>
          <p:nvSpPr>
            <p:cNvPr id="19" name="Oval 19"/>
            <p:cNvSpPr>
              <a:spLocks noChangeArrowheads="1"/>
            </p:cNvSpPr>
            <p:nvPr/>
          </p:nvSpPr>
          <p:spPr bwMode="auto">
            <a:xfrm>
              <a:off x="3751" y="1840"/>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0" name="Freeform 20"/>
            <p:cNvSpPr>
              <a:spLocks/>
            </p:cNvSpPr>
            <p:nvPr/>
          </p:nvSpPr>
          <p:spPr bwMode="auto">
            <a:xfrm>
              <a:off x="3792" y="1632"/>
              <a:ext cx="1008" cy="224"/>
            </a:xfrm>
            <a:custGeom>
              <a:avLst/>
              <a:gdLst>
                <a:gd name="T0" fmla="*/ 0 w 1008"/>
                <a:gd name="T1" fmla="*/ 224 h 224"/>
                <a:gd name="T2" fmla="*/ 336 w 1008"/>
                <a:gd name="T3" fmla="*/ 32 h 224"/>
                <a:gd name="T4" fmla="*/ 1008 w 1008"/>
                <a:gd name="T5" fmla="*/ 32 h 224"/>
                <a:gd name="T6" fmla="*/ 0 60000 65536"/>
                <a:gd name="T7" fmla="*/ 0 60000 65536"/>
                <a:gd name="T8" fmla="*/ 0 60000 65536"/>
              </a:gdLst>
              <a:ahLst/>
              <a:cxnLst>
                <a:cxn ang="T6">
                  <a:pos x="T0" y="T1"/>
                </a:cxn>
                <a:cxn ang="T7">
                  <a:pos x="T2" y="T3"/>
                </a:cxn>
                <a:cxn ang="T8">
                  <a:pos x="T4" y="T5"/>
                </a:cxn>
              </a:cxnLst>
              <a:rect l="0" t="0" r="r" b="b"/>
              <a:pathLst>
                <a:path w="1008" h="224">
                  <a:moveTo>
                    <a:pt x="0" y="224"/>
                  </a:moveTo>
                  <a:cubicBezTo>
                    <a:pt x="84" y="144"/>
                    <a:pt x="168" y="64"/>
                    <a:pt x="336" y="32"/>
                  </a:cubicBezTo>
                  <a:cubicBezTo>
                    <a:pt x="504" y="0"/>
                    <a:pt x="756" y="16"/>
                    <a:pt x="1008" y="3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pSp>
        <p:nvGrpSpPr>
          <p:cNvPr id="21" name="Group 21"/>
          <p:cNvGrpSpPr>
            <a:grpSpLocks/>
          </p:cNvGrpSpPr>
          <p:nvPr/>
        </p:nvGrpSpPr>
        <p:grpSpPr bwMode="auto">
          <a:xfrm>
            <a:off x="2400300" y="2354263"/>
            <a:ext cx="1555750" cy="344487"/>
            <a:chOff x="3751" y="1968"/>
            <a:chExt cx="1090" cy="240"/>
          </a:xfrm>
        </p:grpSpPr>
        <p:sp>
          <p:nvSpPr>
            <p:cNvPr id="22" name="Oval 22"/>
            <p:cNvSpPr>
              <a:spLocks noChangeArrowheads="1"/>
            </p:cNvSpPr>
            <p:nvPr/>
          </p:nvSpPr>
          <p:spPr bwMode="auto">
            <a:xfrm>
              <a:off x="4800" y="2167"/>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3" name="Oval 23"/>
            <p:cNvSpPr>
              <a:spLocks noChangeArrowheads="1"/>
            </p:cNvSpPr>
            <p:nvPr/>
          </p:nvSpPr>
          <p:spPr bwMode="auto">
            <a:xfrm>
              <a:off x="3751" y="1981"/>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4" name="Freeform 24"/>
            <p:cNvSpPr>
              <a:spLocks/>
            </p:cNvSpPr>
            <p:nvPr/>
          </p:nvSpPr>
          <p:spPr bwMode="auto">
            <a:xfrm>
              <a:off x="3792" y="1968"/>
              <a:ext cx="1008" cy="224"/>
            </a:xfrm>
            <a:custGeom>
              <a:avLst/>
              <a:gdLst>
                <a:gd name="T0" fmla="*/ 0 w 1008"/>
                <a:gd name="T1" fmla="*/ 32 h 224"/>
                <a:gd name="T2" fmla="*/ 528 w 1008"/>
                <a:gd name="T3" fmla="*/ 32 h 224"/>
                <a:gd name="T4" fmla="*/ 1008 w 1008"/>
                <a:gd name="T5" fmla="*/ 224 h 224"/>
                <a:gd name="T6" fmla="*/ 0 60000 65536"/>
                <a:gd name="T7" fmla="*/ 0 60000 65536"/>
                <a:gd name="T8" fmla="*/ 0 60000 65536"/>
              </a:gdLst>
              <a:ahLst/>
              <a:cxnLst>
                <a:cxn ang="T6">
                  <a:pos x="T0" y="T1"/>
                </a:cxn>
                <a:cxn ang="T7">
                  <a:pos x="T2" y="T3"/>
                </a:cxn>
                <a:cxn ang="T8">
                  <a:pos x="T4" y="T5"/>
                </a:cxn>
              </a:cxnLst>
              <a:rect l="0" t="0" r="r" b="b"/>
              <a:pathLst>
                <a:path w="1008" h="224">
                  <a:moveTo>
                    <a:pt x="0" y="32"/>
                  </a:moveTo>
                  <a:cubicBezTo>
                    <a:pt x="180" y="16"/>
                    <a:pt x="360" y="0"/>
                    <a:pt x="528" y="32"/>
                  </a:cubicBezTo>
                  <a:cubicBezTo>
                    <a:pt x="696" y="64"/>
                    <a:pt x="852" y="144"/>
                    <a:pt x="1008" y="22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aphicFrame>
        <p:nvGraphicFramePr>
          <p:cNvPr id="25" name="Object 25"/>
          <p:cNvGraphicFramePr>
            <a:graphicFrameLocks noChangeAspect="1"/>
          </p:cNvGraphicFramePr>
          <p:nvPr>
            <p:extLst>
              <p:ext uri="{D42A27DB-BD31-4B8C-83A1-F6EECF244321}">
                <p14:modId xmlns:p14="http://schemas.microsoft.com/office/powerpoint/2010/main" val="970083753"/>
              </p:ext>
            </p:extLst>
          </p:nvPr>
        </p:nvGraphicFramePr>
        <p:xfrm>
          <a:off x="3968750" y="2079625"/>
          <a:ext cx="1093788" cy="438150"/>
        </p:xfrm>
        <a:graphic>
          <a:graphicData uri="http://schemas.openxmlformats.org/presentationml/2006/ole">
            <mc:AlternateContent xmlns:mc="http://schemas.openxmlformats.org/markup-compatibility/2006">
              <mc:Choice xmlns:v="urn:schemas-microsoft-com:vml" Requires="v">
                <p:oleObj spid="_x0000_s12123" name="Equation" r:id="rId13" imgW="527040" imgH="168120" progId="Equation.3">
                  <p:embed/>
                </p:oleObj>
              </mc:Choice>
              <mc:Fallback>
                <p:oleObj name="Equation" r:id="rId13" imgW="527040" imgH="168120" progId="Equation.3">
                  <p:embed/>
                  <p:pic>
                    <p:nvPicPr>
                      <p:cNvPr id="0" name="Picture 6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8750" y="2079625"/>
                        <a:ext cx="109378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6"/>
          <p:cNvSpPr>
            <a:spLocks noChangeArrowheads="1"/>
          </p:cNvSpPr>
          <p:nvPr/>
        </p:nvSpPr>
        <p:spPr bwMode="auto">
          <a:xfrm>
            <a:off x="312738" y="2888995"/>
            <a:ext cx="609600" cy="53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zh-CN" altLang="en-US" sz="2800" b="1" dirty="0">
                <a:latin typeface="Times New Roman" pitchFamily="18" charset="0"/>
                <a:cs typeface="Times New Roman" pitchFamily="18" charset="0"/>
              </a:rPr>
              <a:t>若</a:t>
            </a:r>
          </a:p>
        </p:txBody>
      </p:sp>
      <p:graphicFrame>
        <p:nvGraphicFramePr>
          <p:cNvPr id="27" name="Object 27"/>
          <p:cNvGraphicFramePr>
            <a:graphicFrameLocks noChangeAspect="1"/>
          </p:cNvGraphicFramePr>
          <p:nvPr>
            <p:extLst>
              <p:ext uri="{D42A27DB-BD31-4B8C-83A1-F6EECF244321}">
                <p14:modId xmlns:p14="http://schemas.microsoft.com/office/powerpoint/2010/main" val="2719965932"/>
              </p:ext>
            </p:extLst>
          </p:nvPr>
        </p:nvGraphicFramePr>
        <p:xfrm>
          <a:off x="913494" y="2941055"/>
          <a:ext cx="2889250" cy="479425"/>
        </p:xfrm>
        <a:graphic>
          <a:graphicData uri="http://schemas.openxmlformats.org/presentationml/2006/ole">
            <mc:AlternateContent xmlns:mc="http://schemas.openxmlformats.org/markup-compatibility/2006">
              <mc:Choice xmlns:v="urn:schemas-microsoft-com:vml" Requires="v">
                <p:oleObj spid="_x0000_s12124" name="Equation" r:id="rId15" imgW="2844800" imgH="431800" progId="Equation.DSMT4">
                  <p:embed/>
                </p:oleObj>
              </mc:Choice>
              <mc:Fallback>
                <p:oleObj name="Equation" r:id="rId15" imgW="2844800" imgH="431800" progId="Equation.DSMT4">
                  <p:embed/>
                  <p:pic>
                    <p:nvPicPr>
                      <p:cNvPr id="0" name="Picture 608"/>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913494" y="2941055"/>
                        <a:ext cx="288925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 Box 28"/>
          <p:cNvSpPr txBox="1">
            <a:spLocks noChangeArrowheads="1"/>
          </p:cNvSpPr>
          <p:nvPr/>
        </p:nvSpPr>
        <p:spPr bwMode="auto">
          <a:xfrm>
            <a:off x="3897313" y="2905525"/>
            <a:ext cx="6351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有 </a:t>
            </a:r>
          </a:p>
        </p:txBody>
      </p:sp>
      <p:graphicFrame>
        <p:nvGraphicFramePr>
          <p:cNvPr id="29" name="Object 29"/>
          <p:cNvGraphicFramePr>
            <a:graphicFrameLocks noChangeAspect="1"/>
          </p:cNvGraphicFramePr>
          <p:nvPr>
            <p:extLst>
              <p:ext uri="{D42A27DB-BD31-4B8C-83A1-F6EECF244321}">
                <p14:modId xmlns:p14="http://schemas.microsoft.com/office/powerpoint/2010/main" val="70943179"/>
              </p:ext>
            </p:extLst>
          </p:nvPr>
        </p:nvGraphicFramePr>
        <p:xfrm>
          <a:off x="4386263" y="2941638"/>
          <a:ext cx="2106612" cy="479425"/>
        </p:xfrm>
        <a:graphic>
          <a:graphicData uri="http://schemas.openxmlformats.org/presentationml/2006/ole">
            <mc:AlternateContent xmlns:mc="http://schemas.openxmlformats.org/markup-compatibility/2006">
              <mc:Choice xmlns:v="urn:schemas-microsoft-com:vml" Requires="v">
                <p:oleObj spid="_x0000_s12125" name="Equation" r:id="rId17" imgW="2057400" imgH="431640" progId="Equation.DSMT4">
                  <p:embed/>
                </p:oleObj>
              </mc:Choice>
              <mc:Fallback>
                <p:oleObj name="Equation" r:id="rId17" imgW="2057400" imgH="431640" progId="Equation.DSMT4">
                  <p:embed/>
                  <p:pic>
                    <p:nvPicPr>
                      <p:cNvPr id="0" name="Picture 609"/>
                      <p:cNvPicPr>
                        <a:picLocks noChangeAspect="1" noChangeArrowheads="1"/>
                      </p:cNvPicPr>
                      <p:nvPr/>
                    </p:nvPicPr>
                    <p:blipFill>
                      <a:blip r:embed="rId18">
                        <a:grayscl/>
                        <a:biLevel thresh="50000"/>
                      </a:blip>
                      <a:srcRect/>
                      <a:stretch>
                        <a:fillRect/>
                      </a:stretch>
                    </p:blipFill>
                    <p:spPr bwMode="auto">
                      <a:xfrm>
                        <a:off x="4386263" y="2941638"/>
                        <a:ext cx="2106612"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30"/>
          <p:cNvSpPr txBox="1">
            <a:spLocks noChangeArrowheads="1"/>
          </p:cNvSpPr>
          <p:nvPr/>
        </p:nvSpPr>
        <p:spPr bwMode="auto">
          <a:xfrm>
            <a:off x="6502400" y="2897260"/>
            <a:ext cx="24080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则称</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f </a:t>
            </a:r>
            <a:r>
              <a:rPr kumimoji="1" lang="zh-CN" altLang="en-US" sz="2800" b="1" dirty="0">
                <a:latin typeface="Times New Roman" pitchFamily="18" charset="0"/>
                <a:ea typeface="+mn-ea"/>
                <a:cs typeface="Times New Roman" pitchFamily="18" charset="0"/>
              </a:rPr>
              <a:t>为</a:t>
            </a:r>
            <a:r>
              <a:rPr kumimoji="1" lang="zh-CN" altLang="en-US" sz="2800" b="1" dirty="0">
                <a:solidFill>
                  <a:schemeClr val="tx2"/>
                </a:solidFill>
                <a:latin typeface="黑体" pitchFamily="49" charset="-122"/>
                <a:ea typeface="黑体" pitchFamily="49" charset="-122"/>
                <a:cs typeface="Times New Roman" pitchFamily="18" charset="0"/>
              </a:rPr>
              <a:t>单射</a:t>
            </a:r>
            <a:r>
              <a:rPr kumimoji="1" lang="en-US" altLang="zh-CN" sz="2800" b="1" dirty="0">
                <a:solidFill>
                  <a:schemeClr val="tx2"/>
                </a:solidFill>
                <a:latin typeface="Times New Roman" pitchFamily="18" charset="0"/>
                <a:ea typeface="+mn-ea"/>
                <a:cs typeface="Times New Roman" pitchFamily="18" charset="0"/>
              </a:rPr>
              <a:t>;</a:t>
            </a:r>
            <a:endParaRPr kumimoji="1" lang="en-US" altLang="zh-CN" sz="2800" b="1" dirty="0">
              <a:latin typeface="Times New Roman" pitchFamily="18" charset="0"/>
              <a:ea typeface="+mn-ea"/>
              <a:cs typeface="Times New Roman" pitchFamily="18" charset="0"/>
            </a:endParaRPr>
          </a:p>
        </p:txBody>
      </p:sp>
      <p:sp>
        <p:nvSpPr>
          <p:cNvPr id="31" name="Text Box 31"/>
          <p:cNvSpPr txBox="1">
            <a:spLocks noChangeArrowheads="1"/>
          </p:cNvSpPr>
          <p:nvPr/>
        </p:nvSpPr>
        <p:spPr bwMode="auto">
          <a:xfrm>
            <a:off x="285017" y="4914551"/>
            <a:ext cx="38202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若 </a:t>
            </a:r>
            <a:r>
              <a:rPr kumimoji="1" lang="en-US" altLang="zh-CN" sz="2800" b="1" i="1" dirty="0">
                <a:latin typeface="Times New Roman" pitchFamily="18" charset="0"/>
                <a:ea typeface="+mn-ea"/>
                <a:cs typeface="Times New Roman" pitchFamily="18" charset="0"/>
              </a:rPr>
              <a:t>f</a:t>
            </a:r>
            <a:r>
              <a:rPr kumimoji="1" lang="en-US" altLang="zh-CN" sz="2800" b="1" dirty="0">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既是</a:t>
            </a:r>
            <a:r>
              <a:rPr kumimoji="1" lang="zh-CN" altLang="en-US" sz="2800" b="1" dirty="0">
                <a:latin typeface="Times New Roman" pitchFamily="18" charset="0"/>
                <a:ea typeface="+mn-ea"/>
                <a:cs typeface="Times New Roman" pitchFamily="18" charset="0"/>
              </a:rPr>
              <a:t>满射又是单射</a:t>
            </a:r>
            <a:r>
              <a:rPr kumimoji="1" lang="en-US" altLang="zh-CN" sz="2800" b="1" dirty="0">
                <a:latin typeface="Times New Roman" pitchFamily="18" charset="0"/>
                <a:ea typeface="+mn-ea"/>
                <a:cs typeface="Times New Roman" pitchFamily="18" charset="0"/>
              </a:rPr>
              <a:t>,</a:t>
            </a:r>
          </a:p>
        </p:txBody>
      </p:sp>
      <p:sp>
        <p:nvSpPr>
          <p:cNvPr id="32" name="Text Box 32"/>
          <p:cNvSpPr txBox="1">
            <a:spLocks noChangeArrowheads="1"/>
          </p:cNvSpPr>
          <p:nvPr/>
        </p:nvSpPr>
        <p:spPr bwMode="auto">
          <a:xfrm>
            <a:off x="4368594" y="4914551"/>
            <a:ext cx="4453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则</a:t>
            </a:r>
            <a:r>
              <a:rPr kumimoji="1" lang="zh-CN" altLang="en-US" sz="2800" b="1" dirty="0" smtClean="0">
                <a:latin typeface="Times New Roman" pitchFamily="18" charset="0"/>
                <a:ea typeface="+mn-ea"/>
                <a:cs typeface="Times New Roman" pitchFamily="18" charset="0"/>
              </a:rPr>
              <a:t>称</a:t>
            </a:r>
            <a:r>
              <a:rPr kumimoji="1" lang="en-US" altLang="zh-CN" sz="2800" b="1" i="1" dirty="0" smtClean="0">
                <a:latin typeface="Times New Roman" pitchFamily="18" charset="0"/>
                <a:ea typeface="+mn-ea"/>
                <a:cs typeface="Times New Roman" pitchFamily="18" charset="0"/>
              </a:rPr>
              <a:t>f</a:t>
            </a:r>
            <a:r>
              <a:rPr kumimoji="1" lang="en-US" altLang="zh-CN" sz="2800" b="1" dirty="0" smtClean="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为</a:t>
            </a:r>
            <a:r>
              <a:rPr kumimoji="1" lang="zh-CN" altLang="en-US" sz="2800" b="1" dirty="0">
                <a:solidFill>
                  <a:schemeClr val="tx2"/>
                </a:solidFill>
                <a:latin typeface="黑体" pitchFamily="49" charset="-122"/>
                <a:ea typeface="黑体" pitchFamily="49" charset="-122"/>
                <a:cs typeface="Times New Roman" pitchFamily="18" charset="0"/>
              </a:rPr>
              <a:t>双</a:t>
            </a:r>
            <a:r>
              <a:rPr kumimoji="1" lang="zh-CN" altLang="en-US" sz="2800" b="1" dirty="0" smtClean="0">
                <a:solidFill>
                  <a:schemeClr val="tx2"/>
                </a:solidFill>
                <a:latin typeface="黑体" pitchFamily="49" charset="-122"/>
                <a:ea typeface="黑体" pitchFamily="49" charset="-122"/>
                <a:cs typeface="Times New Roman" pitchFamily="18" charset="0"/>
              </a:rPr>
              <a:t>射</a:t>
            </a:r>
            <a:r>
              <a:rPr kumimoji="1" lang="en-US" altLang="zh-CN" sz="2800" b="1" dirty="0" smtClean="0">
                <a:solidFill>
                  <a:schemeClr val="tx2"/>
                </a:solidFill>
                <a:latin typeface="Times New Roman" pitchFamily="18" charset="0"/>
                <a:ea typeface="+mn-ea"/>
                <a:cs typeface="Times New Roman" pitchFamily="18" charset="0"/>
              </a:rPr>
              <a:t>,</a:t>
            </a:r>
            <a:r>
              <a:rPr kumimoji="1" lang="zh-CN" altLang="en-US" sz="2800" b="1" dirty="0" smtClean="0">
                <a:latin typeface="Times New Roman" pitchFamily="18" charset="0"/>
                <a:ea typeface="+mn-ea"/>
                <a:cs typeface="Times New Roman" pitchFamily="18" charset="0"/>
              </a:rPr>
              <a:t>或</a:t>
            </a:r>
            <a:r>
              <a:rPr kumimoji="1" lang="zh-CN" altLang="en-US" sz="2800" b="1" dirty="0">
                <a:solidFill>
                  <a:schemeClr val="tx2"/>
                </a:solidFill>
                <a:latin typeface="黑体" pitchFamily="49" charset="-122"/>
                <a:ea typeface="黑体" pitchFamily="49" charset="-122"/>
                <a:cs typeface="Times New Roman" pitchFamily="18" charset="0"/>
              </a:rPr>
              <a:t>一一映射</a:t>
            </a:r>
            <a:r>
              <a:rPr kumimoji="1" lang="en-US" altLang="zh-CN" sz="2800" b="1" dirty="0">
                <a:latin typeface="黑体" pitchFamily="49" charset="-122"/>
                <a:ea typeface="黑体" pitchFamily="49" charset="-122"/>
                <a:cs typeface="Times New Roman" pitchFamily="18" charset="0"/>
              </a:rPr>
              <a:t>. </a:t>
            </a:r>
          </a:p>
        </p:txBody>
      </p:sp>
      <p:grpSp>
        <p:nvGrpSpPr>
          <p:cNvPr id="33" name="Group 33"/>
          <p:cNvGrpSpPr>
            <a:grpSpLocks/>
          </p:cNvGrpSpPr>
          <p:nvPr/>
        </p:nvGrpSpPr>
        <p:grpSpPr bwMode="auto">
          <a:xfrm>
            <a:off x="1789640" y="3600450"/>
            <a:ext cx="1028700" cy="822325"/>
            <a:chOff x="3312" y="1536"/>
            <a:chExt cx="720" cy="576"/>
          </a:xfrm>
        </p:grpSpPr>
        <p:sp>
          <p:nvSpPr>
            <p:cNvPr id="34" name="Oval 34"/>
            <p:cNvSpPr>
              <a:spLocks noChangeArrowheads="1"/>
            </p:cNvSpPr>
            <p:nvPr/>
          </p:nvSpPr>
          <p:spPr bwMode="auto">
            <a:xfrm>
              <a:off x="3312" y="1536"/>
              <a:ext cx="720" cy="576"/>
            </a:xfrm>
            <a:prstGeom prst="ellipse">
              <a:avLst/>
            </a:prstGeom>
            <a:solidFill>
              <a:srgbClr val="00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35" name="Object 35"/>
            <p:cNvGraphicFramePr>
              <a:graphicFrameLocks noChangeAspect="1"/>
            </p:cNvGraphicFramePr>
            <p:nvPr/>
          </p:nvGraphicFramePr>
          <p:xfrm>
            <a:off x="3360" y="1680"/>
            <a:ext cx="280" cy="260"/>
          </p:xfrm>
          <a:graphic>
            <a:graphicData uri="http://schemas.openxmlformats.org/presentationml/2006/ole">
              <mc:AlternateContent xmlns:mc="http://schemas.openxmlformats.org/markup-compatibility/2006">
                <mc:Choice xmlns:v="urn:schemas-microsoft-com:vml" Requires="v">
                  <p:oleObj spid="_x0000_s12126" name="Equation" r:id="rId19" imgW="145800" imgH="123120" progId="Equation.3">
                    <p:embed/>
                  </p:oleObj>
                </mc:Choice>
                <mc:Fallback>
                  <p:oleObj name="Equation" r:id="rId19" imgW="145800" imgH="123120" progId="Equation.3">
                    <p:embed/>
                    <p:pic>
                      <p:nvPicPr>
                        <p:cNvPr id="0" name="Picture 6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60" y="1680"/>
                          <a:ext cx="28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 name="Group 36"/>
          <p:cNvGrpSpPr>
            <a:grpSpLocks/>
          </p:cNvGrpSpPr>
          <p:nvPr/>
        </p:nvGrpSpPr>
        <p:grpSpPr bwMode="auto">
          <a:xfrm>
            <a:off x="3435877" y="3600450"/>
            <a:ext cx="1714500" cy="1096963"/>
            <a:chOff x="2544" y="576"/>
            <a:chExt cx="1200" cy="768"/>
          </a:xfrm>
        </p:grpSpPr>
        <p:sp>
          <p:nvSpPr>
            <p:cNvPr id="37" name="Oval 37"/>
            <p:cNvSpPr>
              <a:spLocks noChangeArrowheads="1"/>
            </p:cNvSpPr>
            <p:nvPr/>
          </p:nvSpPr>
          <p:spPr bwMode="auto">
            <a:xfrm>
              <a:off x="2544" y="576"/>
              <a:ext cx="1200" cy="768"/>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38" name="Object 38"/>
            <p:cNvGraphicFramePr>
              <a:graphicFrameLocks noChangeAspect="1"/>
            </p:cNvGraphicFramePr>
            <p:nvPr/>
          </p:nvGraphicFramePr>
          <p:xfrm>
            <a:off x="3389" y="672"/>
            <a:ext cx="211" cy="249"/>
          </p:xfrm>
          <a:graphic>
            <a:graphicData uri="http://schemas.openxmlformats.org/presentationml/2006/ole">
              <mc:AlternateContent xmlns:mc="http://schemas.openxmlformats.org/markup-compatibility/2006">
                <mc:Choice xmlns:v="urn:schemas-microsoft-com:vml" Requires="v">
                  <p:oleObj spid="_x0000_s12127" name="Equation" r:id="rId21" imgW="100800" imgH="123120" progId="Equation.3">
                    <p:embed/>
                  </p:oleObj>
                </mc:Choice>
                <mc:Fallback>
                  <p:oleObj name="Equation" r:id="rId21" imgW="100800" imgH="123120" progId="Equation.3">
                    <p:embed/>
                    <p:pic>
                      <p:nvPicPr>
                        <p:cNvPr id="0" name="Picture 6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89" y="672"/>
                          <a:ext cx="211"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 name="Group 39"/>
          <p:cNvGrpSpPr>
            <a:grpSpLocks/>
          </p:cNvGrpSpPr>
          <p:nvPr/>
        </p:nvGrpSpPr>
        <p:grpSpPr bwMode="auto">
          <a:xfrm>
            <a:off x="2484965" y="3678238"/>
            <a:ext cx="1557337" cy="265112"/>
            <a:chOff x="3751" y="2839"/>
            <a:chExt cx="1090" cy="185"/>
          </a:xfrm>
        </p:grpSpPr>
        <p:sp>
          <p:nvSpPr>
            <p:cNvPr id="40" name="Freeform 40"/>
            <p:cNvSpPr>
              <a:spLocks/>
            </p:cNvSpPr>
            <p:nvPr/>
          </p:nvSpPr>
          <p:spPr bwMode="auto">
            <a:xfrm>
              <a:off x="3792" y="2839"/>
              <a:ext cx="1008" cy="144"/>
            </a:xfrm>
            <a:custGeom>
              <a:avLst/>
              <a:gdLst>
                <a:gd name="T0" fmla="*/ 0 w 1920"/>
                <a:gd name="T1" fmla="*/ 46 h 192"/>
                <a:gd name="T2" fmla="*/ 38 w 1920"/>
                <a:gd name="T3" fmla="*/ 0 h 192"/>
                <a:gd name="T4" fmla="*/ 77 w 1920"/>
                <a:gd name="T5" fmla="*/ 46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41" name="Oval 41"/>
            <p:cNvSpPr>
              <a:spLocks noChangeArrowheads="1"/>
            </p:cNvSpPr>
            <p:nvPr/>
          </p:nvSpPr>
          <p:spPr bwMode="auto">
            <a:xfrm>
              <a:off x="3751" y="2971"/>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42" name="Oval 42"/>
            <p:cNvSpPr>
              <a:spLocks noChangeArrowheads="1"/>
            </p:cNvSpPr>
            <p:nvPr/>
          </p:nvSpPr>
          <p:spPr bwMode="auto">
            <a:xfrm>
              <a:off x="4800" y="2983"/>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nvGrpSpPr>
          <p:cNvPr id="43" name="Group 43"/>
          <p:cNvGrpSpPr>
            <a:grpSpLocks/>
          </p:cNvGrpSpPr>
          <p:nvPr/>
        </p:nvGrpSpPr>
        <p:grpSpPr bwMode="auto">
          <a:xfrm>
            <a:off x="2475440" y="3884613"/>
            <a:ext cx="1557337" cy="263525"/>
            <a:chOff x="3744" y="2983"/>
            <a:chExt cx="1090" cy="185"/>
          </a:xfrm>
        </p:grpSpPr>
        <p:sp>
          <p:nvSpPr>
            <p:cNvPr id="44" name="Freeform 44"/>
            <p:cNvSpPr>
              <a:spLocks/>
            </p:cNvSpPr>
            <p:nvPr/>
          </p:nvSpPr>
          <p:spPr bwMode="auto">
            <a:xfrm>
              <a:off x="3785" y="2983"/>
              <a:ext cx="1008" cy="144"/>
            </a:xfrm>
            <a:custGeom>
              <a:avLst/>
              <a:gdLst>
                <a:gd name="T0" fmla="*/ 0 w 1920"/>
                <a:gd name="T1" fmla="*/ 46 h 192"/>
                <a:gd name="T2" fmla="*/ 38 w 1920"/>
                <a:gd name="T3" fmla="*/ 0 h 192"/>
                <a:gd name="T4" fmla="*/ 77 w 1920"/>
                <a:gd name="T5" fmla="*/ 46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45" name="Oval 45"/>
            <p:cNvSpPr>
              <a:spLocks noChangeArrowheads="1"/>
            </p:cNvSpPr>
            <p:nvPr/>
          </p:nvSpPr>
          <p:spPr bwMode="auto">
            <a:xfrm>
              <a:off x="3744" y="3127"/>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46" name="Oval 46"/>
            <p:cNvSpPr>
              <a:spLocks noChangeArrowheads="1"/>
            </p:cNvSpPr>
            <p:nvPr/>
          </p:nvSpPr>
          <p:spPr bwMode="auto">
            <a:xfrm>
              <a:off x="4793" y="3127"/>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nvGrpSpPr>
          <p:cNvPr id="47" name="Group 47"/>
          <p:cNvGrpSpPr>
            <a:grpSpLocks/>
          </p:cNvGrpSpPr>
          <p:nvPr/>
        </p:nvGrpSpPr>
        <p:grpSpPr bwMode="auto">
          <a:xfrm>
            <a:off x="2484965" y="4079875"/>
            <a:ext cx="1498600" cy="365125"/>
            <a:chOff x="3751" y="3152"/>
            <a:chExt cx="1049" cy="256"/>
          </a:xfrm>
        </p:grpSpPr>
        <p:sp>
          <p:nvSpPr>
            <p:cNvPr id="48" name="Oval 48"/>
            <p:cNvSpPr>
              <a:spLocks noChangeArrowheads="1"/>
            </p:cNvSpPr>
            <p:nvPr/>
          </p:nvSpPr>
          <p:spPr bwMode="auto">
            <a:xfrm>
              <a:off x="4759" y="3367"/>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49" name="Oval 49"/>
            <p:cNvSpPr>
              <a:spLocks noChangeArrowheads="1"/>
            </p:cNvSpPr>
            <p:nvPr/>
          </p:nvSpPr>
          <p:spPr bwMode="auto">
            <a:xfrm>
              <a:off x="3751" y="3241"/>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50" name="Freeform 50"/>
            <p:cNvSpPr>
              <a:spLocks/>
            </p:cNvSpPr>
            <p:nvPr/>
          </p:nvSpPr>
          <p:spPr bwMode="auto">
            <a:xfrm>
              <a:off x="3792" y="3152"/>
              <a:ext cx="960" cy="208"/>
            </a:xfrm>
            <a:custGeom>
              <a:avLst/>
              <a:gdLst>
                <a:gd name="T0" fmla="*/ 0 w 960"/>
                <a:gd name="T1" fmla="*/ 112 h 208"/>
                <a:gd name="T2" fmla="*/ 480 w 960"/>
                <a:gd name="T3" fmla="*/ 16 h 208"/>
                <a:gd name="T4" fmla="*/ 960 w 960"/>
                <a:gd name="T5" fmla="*/ 208 h 208"/>
                <a:gd name="T6" fmla="*/ 0 60000 65536"/>
                <a:gd name="T7" fmla="*/ 0 60000 65536"/>
                <a:gd name="T8" fmla="*/ 0 60000 65536"/>
              </a:gdLst>
              <a:ahLst/>
              <a:cxnLst>
                <a:cxn ang="T6">
                  <a:pos x="T0" y="T1"/>
                </a:cxn>
                <a:cxn ang="T7">
                  <a:pos x="T2" y="T3"/>
                </a:cxn>
                <a:cxn ang="T8">
                  <a:pos x="T4" y="T5"/>
                </a:cxn>
              </a:cxnLst>
              <a:rect l="0" t="0" r="r" b="b"/>
              <a:pathLst>
                <a:path w="960" h="208">
                  <a:moveTo>
                    <a:pt x="0" y="112"/>
                  </a:moveTo>
                  <a:cubicBezTo>
                    <a:pt x="160" y="56"/>
                    <a:pt x="320" y="0"/>
                    <a:pt x="480" y="16"/>
                  </a:cubicBezTo>
                  <a:cubicBezTo>
                    <a:pt x="640" y="32"/>
                    <a:pt x="800" y="120"/>
                    <a:pt x="960" y="2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sp>
        <p:nvSpPr>
          <p:cNvPr id="51" name="Oval 51"/>
          <p:cNvSpPr>
            <a:spLocks noChangeArrowheads="1"/>
          </p:cNvSpPr>
          <p:nvPr/>
        </p:nvSpPr>
        <p:spPr bwMode="auto">
          <a:xfrm>
            <a:off x="3572402" y="3736975"/>
            <a:ext cx="823913" cy="822325"/>
          </a:xfrm>
          <a:prstGeom prst="ellipse">
            <a:avLst/>
          </a:prstGeom>
          <a:solidFill>
            <a:schemeClr val="accent1">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nvGrpSpPr>
          <p:cNvPr id="52" name="Group 52"/>
          <p:cNvGrpSpPr>
            <a:grpSpLocks/>
          </p:cNvGrpSpPr>
          <p:nvPr/>
        </p:nvGrpSpPr>
        <p:grpSpPr bwMode="auto">
          <a:xfrm>
            <a:off x="1700715" y="4365627"/>
            <a:ext cx="2282849" cy="485201"/>
            <a:chOff x="3202" y="3464"/>
            <a:chExt cx="1598" cy="340"/>
          </a:xfrm>
        </p:grpSpPr>
        <p:graphicFrame>
          <p:nvGraphicFramePr>
            <p:cNvPr id="53" name="Object 53"/>
            <p:cNvGraphicFramePr>
              <a:graphicFrameLocks noChangeAspect="1"/>
            </p:cNvGraphicFramePr>
            <p:nvPr>
              <p:extLst>
                <p:ext uri="{D42A27DB-BD31-4B8C-83A1-F6EECF244321}">
                  <p14:modId xmlns:p14="http://schemas.microsoft.com/office/powerpoint/2010/main" val="1089537133"/>
                </p:ext>
              </p:extLst>
            </p:nvPr>
          </p:nvGraphicFramePr>
          <p:xfrm>
            <a:off x="3202" y="3528"/>
            <a:ext cx="587" cy="276"/>
          </p:xfrm>
          <a:graphic>
            <a:graphicData uri="http://schemas.openxmlformats.org/presentationml/2006/ole">
              <mc:AlternateContent xmlns:mc="http://schemas.openxmlformats.org/markup-compatibility/2006">
                <mc:Choice xmlns:v="urn:schemas-microsoft-com:vml" Requires="v">
                  <p:oleObj spid="_x0000_s12128" name="Equation" r:id="rId23" imgW="837836" imgH="393529" progId="Equation.DSMT4">
                    <p:embed/>
                  </p:oleObj>
                </mc:Choice>
                <mc:Fallback>
                  <p:oleObj name="Equation" r:id="rId23" imgW="837836" imgH="393529" progId="Equation.DSMT4">
                    <p:embed/>
                    <p:pic>
                      <p:nvPicPr>
                        <p:cNvPr id="0" name="Picture 612"/>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3202" y="3528"/>
                          <a:ext cx="587"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Freeform 54"/>
            <p:cNvSpPr>
              <a:spLocks/>
            </p:cNvSpPr>
            <p:nvPr/>
          </p:nvSpPr>
          <p:spPr bwMode="auto">
            <a:xfrm rot="10290650">
              <a:off x="3666" y="3464"/>
              <a:ext cx="1134" cy="136"/>
            </a:xfrm>
            <a:custGeom>
              <a:avLst/>
              <a:gdLst>
                <a:gd name="T0" fmla="*/ 0 w 1440"/>
                <a:gd name="T1" fmla="*/ 34 h 192"/>
                <a:gd name="T2" fmla="*/ 349 w 1440"/>
                <a:gd name="T3" fmla="*/ 0 h 192"/>
                <a:gd name="T4" fmla="*/ 232 w 1440"/>
                <a:gd name="T5" fmla="*/ 26 h 192"/>
                <a:gd name="T6" fmla="*/ 436 w 1440"/>
                <a:gd name="T7" fmla="*/ 9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0" h="192">
                  <a:moveTo>
                    <a:pt x="0" y="192"/>
                  </a:moveTo>
                  <a:lnTo>
                    <a:pt x="1152" y="0"/>
                  </a:lnTo>
                  <a:lnTo>
                    <a:pt x="768" y="144"/>
                  </a:lnTo>
                  <a:lnTo>
                    <a:pt x="1440" y="48"/>
                  </a:ln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aphicFrame>
        <p:nvGraphicFramePr>
          <p:cNvPr id="55" name="Object 55"/>
          <p:cNvGraphicFramePr>
            <a:graphicFrameLocks noChangeAspect="1"/>
          </p:cNvGraphicFramePr>
          <p:nvPr>
            <p:extLst>
              <p:ext uri="{D42A27DB-BD31-4B8C-83A1-F6EECF244321}">
                <p14:modId xmlns:p14="http://schemas.microsoft.com/office/powerpoint/2010/main" val="3559094395"/>
              </p:ext>
            </p:extLst>
          </p:nvPr>
        </p:nvGraphicFramePr>
        <p:xfrm>
          <a:off x="3031859" y="3408844"/>
          <a:ext cx="463550" cy="550862"/>
        </p:xfrm>
        <a:graphic>
          <a:graphicData uri="http://schemas.openxmlformats.org/presentationml/2006/ole">
            <mc:AlternateContent xmlns:mc="http://schemas.openxmlformats.org/markup-compatibility/2006">
              <mc:Choice xmlns:v="urn:schemas-microsoft-com:vml" Requires="v">
                <p:oleObj spid="_x0000_s12129" name="Equation" r:id="rId25" imgW="152280" imgH="203040" progId="Equation.DSMT4">
                  <p:embed/>
                </p:oleObj>
              </mc:Choice>
              <mc:Fallback>
                <p:oleObj name="Equation" r:id="rId25" imgW="152280" imgH="203040" progId="Equation.DSMT4">
                  <p:embed/>
                  <p:pic>
                    <p:nvPicPr>
                      <p:cNvPr id="0" name="Picture 613"/>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3031859" y="3408844"/>
                        <a:ext cx="46355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AutoShape 56">
            <a:hlinkClick r:id="rId27" action="ppaction://hlinksldjump" highlightClick="1"/>
          </p:cNvPr>
          <p:cNvSpPr>
            <a:spLocks noChangeArrowheads="1"/>
          </p:cNvSpPr>
          <p:nvPr/>
        </p:nvSpPr>
        <p:spPr bwMode="auto">
          <a:xfrm>
            <a:off x="6502400" y="2001328"/>
            <a:ext cx="1542019" cy="520963"/>
          </a:xfrm>
          <a:prstGeom prst="actionButtonBlank">
            <a:avLst/>
          </a:prstGeom>
          <a:solidFill>
            <a:srgbClr val="0066FF"/>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zh-CN" altLang="en-US" sz="2800" b="1" dirty="0">
                <a:latin typeface="Times New Roman" pitchFamily="18" charset="0"/>
                <a:cs typeface="Times New Roman" pitchFamily="18" charset="0"/>
              </a:rPr>
              <a:t>引例</a:t>
            </a:r>
            <a:r>
              <a:rPr kumimoji="1" lang="en-US" altLang="zh-CN" sz="2800" b="1" dirty="0">
                <a:latin typeface="Times New Roman" pitchFamily="18" charset="0"/>
                <a:cs typeface="Times New Roman" pitchFamily="18" charset="0"/>
              </a:rPr>
              <a:t>2, 3</a:t>
            </a:r>
          </a:p>
        </p:txBody>
      </p:sp>
      <p:sp>
        <p:nvSpPr>
          <p:cNvPr id="57" name="AutoShape 57">
            <a:hlinkClick r:id="rId27" action="ppaction://hlinksldjump" highlightClick="1"/>
          </p:cNvPr>
          <p:cNvSpPr>
            <a:spLocks noChangeArrowheads="1"/>
          </p:cNvSpPr>
          <p:nvPr/>
        </p:nvSpPr>
        <p:spPr bwMode="auto">
          <a:xfrm>
            <a:off x="6502400" y="3678238"/>
            <a:ext cx="1237952" cy="524836"/>
          </a:xfrm>
          <a:prstGeom prst="actionButtonBlank">
            <a:avLst/>
          </a:prstGeom>
          <a:solidFill>
            <a:srgbClr val="0066FF"/>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zh-CN" altLang="en-US" sz="2800" b="1" dirty="0">
                <a:latin typeface="Times New Roman" pitchFamily="18" charset="0"/>
                <a:cs typeface="Times New Roman" pitchFamily="18" charset="0"/>
              </a:rPr>
              <a:t>引例</a:t>
            </a:r>
            <a:r>
              <a:rPr kumimoji="1" lang="en-US" altLang="zh-CN" sz="2800" b="1" dirty="0">
                <a:latin typeface="Times New Roman" pitchFamily="18" charset="0"/>
                <a:cs typeface="Times New Roman" pitchFamily="18" charset="0"/>
              </a:rPr>
              <a:t>2</a:t>
            </a:r>
          </a:p>
        </p:txBody>
      </p:sp>
      <p:sp>
        <p:nvSpPr>
          <p:cNvPr id="58" name="AutoShape 58">
            <a:hlinkClick r:id="rId27" action="ppaction://hlinksldjump" highlightClick="1"/>
          </p:cNvPr>
          <p:cNvSpPr>
            <a:spLocks noChangeArrowheads="1"/>
          </p:cNvSpPr>
          <p:nvPr/>
        </p:nvSpPr>
        <p:spPr bwMode="auto">
          <a:xfrm>
            <a:off x="6502400" y="5517232"/>
            <a:ext cx="1237952" cy="570706"/>
          </a:xfrm>
          <a:prstGeom prst="actionButtonBlank">
            <a:avLst/>
          </a:prstGeom>
          <a:solidFill>
            <a:srgbClr val="0066FF"/>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zh-CN" altLang="en-US" sz="2800" b="1" dirty="0">
                <a:latin typeface="Times New Roman" pitchFamily="18" charset="0"/>
                <a:cs typeface="Times New Roman" pitchFamily="18" charset="0"/>
              </a:rPr>
              <a:t>引例</a:t>
            </a:r>
            <a:r>
              <a:rPr kumimoji="1" lang="en-US" altLang="zh-CN" sz="2800" b="1" dirty="0">
                <a:latin typeface="Times New Roman" pitchFamily="18" charset="0"/>
                <a:cs typeface="Times New Roman" pitchFamily="18" charset="0"/>
              </a:rPr>
              <a:t>2</a:t>
            </a:r>
          </a:p>
        </p:txBody>
      </p:sp>
    </p:spTree>
    <p:extLst>
      <p:ext uri="{BB962C8B-B14F-4D97-AF65-F5344CB8AC3E}">
        <p14:creationId xmlns:p14="http://schemas.microsoft.com/office/powerpoint/2010/main" val="185398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wipe(left)">
                                      <p:cBhvr>
                                        <p:cTn id="33" dur="500"/>
                                        <p:tgtEl>
                                          <p:spTgt spid="4">
                                            <p:txEl>
                                              <p:pRg st="0" end="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left)">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left)">
                                      <p:cBhvr>
                                        <p:cTn id="57" dur="500"/>
                                        <p:tgtEl>
                                          <p:spTgt spid="26">
                                            <p:txEl>
                                              <p:pRg st="0" end="0"/>
                                            </p:txEl>
                                          </p:spTgt>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left)">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8">
                                            <p:txEl>
                                              <p:pRg st="0" end="0"/>
                                            </p:txEl>
                                          </p:spTgt>
                                        </p:tgtEl>
                                        <p:attrNameLst>
                                          <p:attrName>style.visibility</p:attrName>
                                        </p:attrNameLst>
                                      </p:cBhvr>
                                      <p:to>
                                        <p:strVal val="visible"/>
                                      </p:to>
                                    </p:set>
                                    <p:animEffect transition="in" filter="wipe(left)">
                                      <p:cBhvr>
                                        <p:cTn id="66" dur="500"/>
                                        <p:tgtEl>
                                          <p:spTgt spid="28">
                                            <p:txEl>
                                              <p:pRg st="0" end="0"/>
                                            </p:txEl>
                                          </p:spTgt>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ipe(left)">
                                      <p:cBhvr>
                                        <p:cTn id="79" dur="50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wipe(left)">
                                      <p:cBhvr>
                                        <p:cTn id="84" dur="500"/>
                                        <p:tgtEl>
                                          <p:spTgt spid="55"/>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ipe(left)">
                                      <p:cBhvr>
                                        <p:cTn id="88" dur="500"/>
                                        <p:tgtEl>
                                          <p:spTgt spid="39"/>
                                        </p:tgtEl>
                                      </p:cBhvr>
                                    </p:animEffec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left)">
                                      <p:cBhvr>
                                        <p:cTn id="92" dur="500"/>
                                        <p:tgtEl>
                                          <p:spTgt spid="43"/>
                                        </p:tgtEl>
                                      </p:cBhvr>
                                    </p:animEffect>
                                  </p:childTnLst>
                                </p:cTn>
                              </p:par>
                            </p:childTnLst>
                          </p:cTn>
                        </p:par>
                        <p:par>
                          <p:cTn id="93" fill="hold">
                            <p:stCondLst>
                              <p:cond delay="1500"/>
                            </p:stCondLst>
                            <p:childTnLst>
                              <p:par>
                                <p:cTn id="94" presetID="22" presetClass="entr" presetSubtype="8" fill="hold" nodeType="after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wipe(left)">
                                      <p:cBhvr>
                                        <p:cTn id="96" dur="500"/>
                                        <p:tgtEl>
                                          <p:spTgt spid="4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0">
                                            <p:txEl>
                                              <p:pRg st="0" end="0"/>
                                            </p:txEl>
                                          </p:spTgt>
                                        </p:tgtEl>
                                        <p:attrNameLst>
                                          <p:attrName>style.visibility</p:attrName>
                                        </p:attrNameLst>
                                      </p:cBhvr>
                                      <p:to>
                                        <p:strVal val="visible"/>
                                      </p:to>
                                    </p:set>
                                    <p:animEffect transition="in" filter="wipe(left)">
                                      <p:cBhvr>
                                        <p:cTn id="101" dur="500"/>
                                        <p:tgtEl>
                                          <p:spTgt spid="30">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left)">
                                      <p:cBhvr>
                                        <p:cTn id="106" dur="500"/>
                                        <p:tgtEl>
                                          <p:spTgt spid="5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wipe(left)">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animEffect transition="in" filter="wipe(left)">
                                      <p:cBhvr>
                                        <p:cTn id="116" dur="500"/>
                                        <p:tgtEl>
                                          <p:spTgt spid="5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31">
                                            <p:txEl>
                                              <p:pRg st="0" end="0"/>
                                            </p:txEl>
                                          </p:spTgt>
                                        </p:tgtEl>
                                        <p:attrNameLst>
                                          <p:attrName>style.visibility</p:attrName>
                                        </p:attrNameLst>
                                      </p:cBhvr>
                                      <p:to>
                                        <p:strVal val="visible"/>
                                      </p:to>
                                    </p:set>
                                    <p:animEffect transition="in" filter="wipe(left)">
                                      <p:cBhvr>
                                        <p:cTn id="121" dur="500"/>
                                        <p:tgtEl>
                                          <p:spTgt spid="31">
                                            <p:txEl>
                                              <p:pRg st="0" end="0"/>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32">
                                            <p:txEl>
                                              <p:pRg st="0" end="0"/>
                                            </p:txEl>
                                          </p:spTgt>
                                        </p:tgtEl>
                                        <p:attrNameLst>
                                          <p:attrName>style.visibility</p:attrName>
                                        </p:attrNameLst>
                                      </p:cBhvr>
                                      <p:to>
                                        <p:strVal val="visible"/>
                                      </p:to>
                                    </p:set>
                                    <p:animEffect transition="in" filter="wipe(left)">
                                      <p:cBhvr>
                                        <p:cTn id="126" dur="500"/>
                                        <p:tgtEl>
                                          <p:spTgt spid="32">
                                            <p:txEl>
                                              <p:pRg st="0" end="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58"/>
                                        </p:tgtEl>
                                        <p:attrNameLst>
                                          <p:attrName>style.visibility</p:attrName>
                                        </p:attrNameLst>
                                      </p:cBhvr>
                                      <p:to>
                                        <p:strVal val="visible"/>
                                      </p:to>
                                    </p:set>
                                    <p:animEffect transition="in" filter="wipe(left)">
                                      <p:cBhvr>
                                        <p:cTn id="13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build="p" autoUpdateAnimBg="0"/>
      <p:bldP spid="26" grpId="0" build="p" autoUpdateAnimBg="0"/>
      <p:bldP spid="28" grpId="0" build="p" autoUpdateAnimBg="0"/>
      <p:bldP spid="30" grpId="0" build="p" autoUpdateAnimBg="0"/>
      <p:bldP spid="31" grpId="0" build="p" autoUpdateAnimBg="0"/>
      <p:bldP spid="32" grpId="0" build="p" autoUpdateAnimBg="0"/>
      <p:bldP spid="51" grpId="0" animBg="1"/>
      <p:bldP spid="56" grpId="0" animBg="1" autoUpdateAnimBg="0"/>
      <p:bldP spid="57" grpId="0" animBg="1" autoUpdateAnimBg="0"/>
      <p:bldP spid="5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236663" y="3686175"/>
            <a:ext cx="16546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X</a:t>
            </a:r>
            <a:r>
              <a:rPr lang="en-US" altLang="zh-CN" sz="2800" b="1" dirty="0">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数集 </a:t>
            </a:r>
            <a:r>
              <a:rPr lang="en-US" altLang="zh-CN" sz="2800" b="1" dirty="0" smtClean="0">
                <a:latin typeface="Times New Roman" pitchFamily="18" charset="0"/>
                <a:ea typeface="+mn-ea"/>
                <a:cs typeface="Times New Roman" pitchFamily="18" charset="0"/>
              </a:rPr>
              <a:t>) </a:t>
            </a:r>
            <a:endParaRPr lang="en-US" altLang="zh-CN" sz="2800" b="1" dirty="0">
              <a:latin typeface="Times New Roman" pitchFamily="18" charset="0"/>
              <a:ea typeface="+mn-ea"/>
              <a:cs typeface="Times New Roman" pitchFamily="18" charset="0"/>
            </a:endParaRPr>
          </a:p>
        </p:txBody>
      </p:sp>
      <p:sp>
        <p:nvSpPr>
          <p:cNvPr id="3" name="Rectangle 3"/>
          <p:cNvSpPr txBox="1">
            <a:spLocks noChangeArrowheads="1"/>
          </p:cNvSpPr>
          <p:nvPr/>
        </p:nvSpPr>
        <p:spPr>
          <a:xfrm>
            <a:off x="1035940" y="532284"/>
            <a:ext cx="12954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dirty="0" smtClean="0">
                <a:solidFill>
                  <a:srgbClr val="7030A0"/>
                </a:solidFill>
                <a:latin typeface="黑体" pitchFamily="49" charset="-122"/>
                <a:ea typeface="黑体" pitchFamily="49" charset="-122"/>
              </a:rPr>
              <a:t>说明</a:t>
            </a:r>
            <a:r>
              <a:rPr lang="en-US" altLang="zh-CN" sz="3200" b="1" dirty="0" smtClean="0">
                <a:solidFill>
                  <a:srgbClr val="7030A0"/>
                </a:solidFill>
                <a:latin typeface="黑体" pitchFamily="49" charset="-122"/>
                <a:ea typeface="黑体" pitchFamily="49" charset="-122"/>
              </a:rPr>
              <a:t>:</a:t>
            </a:r>
          </a:p>
        </p:txBody>
      </p:sp>
      <p:sp>
        <p:nvSpPr>
          <p:cNvPr id="4" name="Text Box 4"/>
          <p:cNvSpPr txBox="1">
            <a:spLocks noChangeArrowheads="1"/>
          </p:cNvSpPr>
          <p:nvPr/>
        </p:nvSpPr>
        <p:spPr bwMode="auto">
          <a:xfrm>
            <a:off x="3772790" y="1109432"/>
            <a:ext cx="50545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在不同数学分支中有不同的</a:t>
            </a:r>
            <a:r>
              <a:rPr kumimoji="1" lang="zh-CN" altLang="en-US" sz="2800" b="1" dirty="0" smtClean="0">
                <a:latin typeface="Times New Roman" pitchFamily="18" charset="0"/>
                <a:ea typeface="+mn-ea"/>
                <a:cs typeface="Times New Roman" pitchFamily="18" charset="0"/>
              </a:rPr>
              <a:t>惯 </a:t>
            </a:r>
            <a:endParaRPr kumimoji="1" lang="zh-CN" altLang="en-US" sz="2800" b="1" dirty="0">
              <a:latin typeface="Times New Roman" pitchFamily="18" charset="0"/>
              <a:ea typeface="+mn-ea"/>
              <a:cs typeface="Times New Roman" pitchFamily="18" charset="0"/>
            </a:endParaRPr>
          </a:p>
        </p:txBody>
      </p:sp>
      <p:sp>
        <p:nvSpPr>
          <p:cNvPr id="5" name="Text Box 5"/>
          <p:cNvSpPr txBox="1">
            <a:spLocks noChangeArrowheads="1"/>
          </p:cNvSpPr>
          <p:nvPr/>
        </p:nvSpPr>
        <p:spPr bwMode="auto">
          <a:xfrm>
            <a:off x="1192213" y="2308225"/>
            <a:ext cx="1516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X </a:t>
            </a:r>
            <a:r>
              <a:rPr kumimoji="1" lang="en-US" altLang="zh-CN" sz="2800" b="1" dirty="0">
                <a:latin typeface="Times New Roman" pitchFamily="18" charset="0"/>
                <a:ea typeface="+mn-ea"/>
                <a:cs typeface="Times New Roman" pitchFamily="18" charset="0"/>
              </a:rPr>
              <a:t>(≠ </a:t>
            </a:r>
            <a:r>
              <a:rPr kumimoji="1" lang="en-US" altLang="zh-CN" sz="2800" b="1" dirty="0">
                <a:latin typeface="Times New Roman" pitchFamily="18" charset="0"/>
                <a:ea typeface="+mn-ea"/>
                <a:cs typeface="Times New Roman" pitchFamily="18" charset="0"/>
                <a:sym typeface="Symbol" pitchFamily="18" charset="2"/>
              </a:rPr>
              <a:t></a:t>
            </a:r>
            <a:r>
              <a:rPr kumimoji="1" lang="en-US" altLang="zh-CN" sz="2800" b="1" i="1" dirty="0">
                <a:solidFill>
                  <a:schemeClr val="tx2"/>
                </a:solidFill>
                <a:latin typeface="Times New Roman" pitchFamily="18" charset="0"/>
                <a:ea typeface="+mn-ea"/>
                <a:cs typeface="Times New Roman" pitchFamily="18" charset="0"/>
                <a:sym typeface="Symbol" pitchFamily="18" charset="2"/>
              </a:rPr>
              <a:t> </a:t>
            </a:r>
            <a:r>
              <a:rPr kumimoji="1" lang="en-US" altLang="zh-CN" sz="2800" b="1" dirty="0">
                <a:latin typeface="Times New Roman" pitchFamily="18" charset="0"/>
                <a:ea typeface="+mn-ea"/>
                <a:cs typeface="Times New Roman" pitchFamily="18" charset="0"/>
                <a:sym typeface="Symbol" pitchFamily="18" charset="2"/>
              </a:rPr>
              <a:t>) </a:t>
            </a:r>
          </a:p>
        </p:txBody>
      </p:sp>
      <p:sp>
        <p:nvSpPr>
          <p:cNvPr id="6" name="Text Box 6"/>
          <p:cNvSpPr txBox="1">
            <a:spLocks noChangeArrowheads="1"/>
          </p:cNvSpPr>
          <p:nvPr/>
        </p:nvSpPr>
        <p:spPr bwMode="auto">
          <a:xfrm>
            <a:off x="3690938" y="2328863"/>
            <a:ext cx="14558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Y</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数集</a:t>
            </a:r>
            <a:r>
              <a:rPr kumimoji="1" lang="en-US" altLang="zh-CN" sz="2800" b="1" dirty="0">
                <a:latin typeface="Times New Roman" pitchFamily="18" charset="0"/>
                <a:ea typeface="+mn-ea"/>
                <a:cs typeface="Times New Roman" pitchFamily="18" charset="0"/>
              </a:rPr>
              <a:t>)</a:t>
            </a:r>
          </a:p>
        </p:txBody>
      </p:sp>
      <p:sp>
        <p:nvSpPr>
          <p:cNvPr id="7" name="Line 7"/>
          <p:cNvSpPr>
            <a:spLocks noChangeShapeType="1"/>
          </p:cNvSpPr>
          <p:nvPr/>
        </p:nvSpPr>
        <p:spPr bwMode="auto">
          <a:xfrm>
            <a:off x="2792413" y="2619375"/>
            <a:ext cx="9001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aphicFrame>
        <p:nvGraphicFramePr>
          <p:cNvPr id="8" name="Object 8"/>
          <p:cNvGraphicFramePr>
            <a:graphicFrameLocks noChangeAspect="1"/>
          </p:cNvGraphicFramePr>
          <p:nvPr>
            <p:extLst>
              <p:ext uri="{D42A27DB-BD31-4B8C-83A1-F6EECF244321}">
                <p14:modId xmlns:p14="http://schemas.microsoft.com/office/powerpoint/2010/main" val="2466068658"/>
              </p:ext>
            </p:extLst>
          </p:nvPr>
        </p:nvGraphicFramePr>
        <p:xfrm>
          <a:off x="3040063" y="2144713"/>
          <a:ext cx="330200" cy="442912"/>
        </p:xfrm>
        <a:graphic>
          <a:graphicData uri="http://schemas.openxmlformats.org/presentationml/2006/ole">
            <mc:AlternateContent xmlns:mc="http://schemas.openxmlformats.org/markup-compatibility/2006">
              <mc:Choice xmlns:v="urn:schemas-microsoft-com:vml" Requires="v">
                <p:oleObj spid="_x0000_s12500" name="Equation" r:id="rId3" imgW="279279" imgH="393529" progId="Equation.DSMT4">
                  <p:embed/>
                </p:oleObj>
              </mc:Choice>
              <mc:Fallback>
                <p:oleObj name="Equation" r:id="rId3" imgW="279279" imgH="393529" progId="Equation.DSMT4">
                  <p:embed/>
                  <p:pic>
                    <p:nvPicPr>
                      <p:cNvPr id="0" name="Picture 1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063" y="2144713"/>
                        <a:ext cx="3302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9"/>
          <p:cNvSpPr txBox="1">
            <a:spLocks noChangeArrowheads="1"/>
          </p:cNvSpPr>
          <p:nvPr/>
        </p:nvSpPr>
        <p:spPr bwMode="auto">
          <a:xfrm>
            <a:off x="5486400" y="2300288"/>
            <a:ext cx="29770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 f </a:t>
            </a:r>
            <a:r>
              <a:rPr kumimoji="1" lang="zh-CN" altLang="en-US" sz="2800" b="1" dirty="0">
                <a:latin typeface="Times New Roman" pitchFamily="18" charset="0"/>
                <a:ea typeface="+mn-ea"/>
                <a:cs typeface="Times New Roman" pitchFamily="18" charset="0"/>
              </a:rPr>
              <a:t>称为</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上的</a:t>
            </a:r>
            <a:r>
              <a:rPr kumimoji="1" lang="zh-CN" altLang="en-US" sz="2800" b="1" dirty="0">
                <a:solidFill>
                  <a:schemeClr val="tx2"/>
                </a:solidFill>
                <a:latin typeface="黑体" pitchFamily="49" charset="-122"/>
                <a:ea typeface="黑体" pitchFamily="49" charset="-122"/>
                <a:cs typeface="Times New Roman" pitchFamily="18" charset="0"/>
              </a:rPr>
              <a:t>泛函</a:t>
            </a:r>
          </a:p>
        </p:txBody>
      </p:sp>
      <p:sp>
        <p:nvSpPr>
          <p:cNvPr id="10" name="Text Box 10"/>
          <p:cNvSpPr txBox="1">
            <a:spLocks noChangeArrowheads="1"/>
          </p:cNvSpPr>
          <p:nvPr/>
        </p:nvSpPr>
        <p:spPr bwMode="auto">
          <a:xfrm>
            <a:off x="1236663" y="2994025"/>
            <a:ext cx="1516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 </a:t>
            </a:r>
            <a:r>
              <a:rPr kumimoji="1" lang="en-US" altLang="zh-CN" sz="2800" b="1" dirty="0">
                <a:latin typeface="Times New Roman" pitchFamily="18" charset="0"/>
                <a:ea typeface="+mn-ea"/>
                <a:cs typeface="Times New Roman" pitchFamily="18" charset="0"/>
                <a:sym typeface="Symbol" pitchFamily="18" charset="2"/>
              </a:rPr>
              <a:t></a:t>
            </a:r>
            <a:r>
              <a:rPr kumimoji="1" lang="en-US" altLang="zh-CN" sz="2800" b="1" i="1" dirty="0">
                <a:solidFill>
                  <a:schemeClr val="tx2"/>
                </a:solidFill>
                <a:latin typeface="Times New Roman" pitchFamily="18" charset="0"/>
                <a:ea typeface="+mn-ea"/>
                <a:cs typeface="Times New Roman" pitchFamily="18" charset="0"/>
                <a:sym typeface="Symbol" pitchFamily="18" charset="2"/>
              </a:rPr>
              <a:t> </a:t>
            </a:r>
            <a:r>
              <a:rPr kumimoji="1" lang="en-US" altLang="zh-CN" sz="2800" b="1" dirty="0">
                <a:latin typeface="Times New Roman" pitchFamily="18" charset="0"/>
                <a:ea typeface="+mn-ea"/>
                <a:cs typeface="Times New Roman" pitchFamily="18" charset="0"/>
                <a:sym typeface="Symbol" pitchFamily="18" charset="2"/>
              </a:rPr>
              <a:t>) </a:t>
            </a:r>
          </a:p>
        </p:txBody>
      </p:sp>
      <p:sp>
        <p:nvSpPr>
          <p:cNvPr id="11" name="Text Box 11"/>
          <p:cNvSpPr txBox="1">
            <a:spLocks noChangeArrowheads="1"/>
          </p:cNvSpPr>
          <p:nvPr/>
        </p:nvSpPr>
        <p:spPr bwMode="auto">
          <a:xfrm>
            <a:off x="3735388" y="3014663"/>
            <a:ext cx="5132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X </a:t>
            </a:r>
          </a:p>
        </p:txBody>
      </p:sp>
      <p:sp>
        <p:nvSpPr>
          <p:cNvPr id="12" name="Line 12"/>
          <p:cNvSpPr>
            <a:spLocks noChangeShapeType="1"/>
          </p:cNvSpPr>
          <p:nvPr/>
        </p:nvSpPr>
        <p:spPr bwMode="auto">
          <a:xfrm>
            <a:off x="2836863" y="3276600"/>
            <a:ext cx="9001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14" name="Text Box 14"/>
          <p:cNvSpPr txBox="1">
            <a:spLocks noChangeArrowheads="1"/>
          </p:cNvSpPr>
          <p:nvPr/>
        </p:nvSpPr>
        <p:spPr bwMode="auto">
          <a:xfrm>
            <a:off x="5486400" y="2986088"/>
            <a:ext cx="30668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 f </a:t>
            </a:r>
            <a:r>
              <a:rPr kumimoji="1" lang="zh-CN" altLang="en-US" sz="2800" b="1" dirty="0">
                <a:latin typeface="Times New Roman" pitchFamily="18" charset="0"/>
                <a:ea typeface="+mn-ea"/>
                <a:cs typeface="Times New Roman" pitchFamily="18" charset="0"/>
              </a:rPr>
              <a:t>称为</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上的</a:t>
            </a:r>
            <a:r>
              <a:rPr kumimoji="1" lang="zh-CN" altLang="en-US" sz="2800" b="1" dirty="0">
                <a:solidFill>
                  <a:schemeClr val="tx2"/>
                </a:solidFill>
                <a:latin typeface="黑体" pitchFamily="49" charset="-122"/>
                <a:ea typeface="黑体" pitchFamily="49" charset="-122"/>
                <a:cs typeface="Times New Roman" pitchFamily="18" charset="0"/>
              </a:rPr>
              <a:t>变换</a:t>
            </a:r>
            <a:r>
              <a:rPr kumimoji="1" lang="zh-CN" altLang="en-US" sz="2800" b="1" dirty="0">
                <a:latin typeface="Times New Roman" pitchFamily="18" charset="0"/>
                <a:ea typeface="+mn-ea"/>
                <a:cs typeface="Times New Roman" pitchFamily="18" charset="0"/>
              </a:rPr>
              <a:t> </a:t>
            </a:r>
          </a:p>
        </p:txBody>
      </p:sp>
      <p:sp>
        <p:nvSpPr>
          <p:cNvPr id="15" name="Text Box 15"/>
          <p:cNvSpPr txBox="1">
            <a:spLocks noChangeArrowheads="1"/>
          </p:cNvSpPr>
          <p:nvPr/>
        </p:nvSpPr>
        <p:spPr bwMode="auto">
          <a:xfrm>
            <a:off x="3799072" y="3712180"/>
            <a:ext cx="5469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dirty="0">
                <a:latin typeface="Times New Roman" pitchFamily="18" charset="0"/>
                <a:ea typeface="+mn-ea"/>
                <a:cs typeface="Times New Roman" pitchFamily="18" charset="0"/>
              </a:rPr>
              <a:t>R</a:t>
            </a:r>
            <a:r>
              <a:rPr lang="en-US" altLang="zh-CN" sz="2800" b="1" dirty="0">
                <a:latin typeface="Times New Roman" pitchFamily="18" charset="0"/>
                <a:ea typeface="+mn-ea"/>
                <a:cs typeface="Times New Roman" pitchFamily="18" charset="0"/>
              </a:rPr>
              <a:t> </a:t>
            </a:r>
          </a:p>
        </p:txBody>
      </p:sp>
      <p:sp>
        <p:nvSpPr>
          <p:cNvPr id="16" name="Line 16"/>
          <p:cNvSpPr>
            <a:spLocks noChangeShapeType="1"/>
          </p:cNvSpPr>
          <p:nvPr/>
        </p:nvSpPr>
        <p:spPr bwMode="auto">
          <a:xfrm>
            <a:off x="2897372" y="4002692"/>
            <a:ext cx="90011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18" name="Text Box 18"/>
          <p:cNvSpPr txBox="1">
            <a:spLocks noChangeArrowheads="1"/>
          </p:cNvSpPr>
          <p:nvPr/>
        </p:nvSpPr>
        <p:spPr bwMode="auto">
          <a:xfrm>
            <a:off x="4424564" y="3686175"/>
            <a:ext cx="4059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f </a:t>
            </a:r>
            <a:r>
              <a:rPr lang="zh-CN" altLang="en-US" sz="2800" b="1" dirty="0">
                <a:latin typeface="Times New Roman" pitchFamily="18" charset="0"/>
                <a:ea typeface="+mn-ea"/>
                <a:cs typeface="Times New Roman" pitchFamily="18" charset="0"/>
              </a:rPr>
              <a:t>称为定义在 </a:t>
            </a:r>
            <a:r>
              <a:rPr kumimoji="1" lang="en-US" altLang="zh-CN" sz="2800" b="1" i="1" dirty="0" smtClean="0">
                <a:latin typeface="Times New Roman" pitchFamily="18" charset="0"/>
                <a:ea typeface="+mn-ea"/>
                <a:cs typeface="Times New Roman" pitchFamily="18" charset="0"/>
              </a:rPr>
              <a:t>X</a:t>
            </a:r>
            <a:r>
              <a:rPr kumimoji="1" lang="zh-CN" altLang="en-US" sz="2800" b="1" dirty="0" smtClean="0">
                <a:latin typeface="Times New Roman" pitchFamily="18" charset="0"/>
                <a:ea typeface="+mn-ea"/>
                <a:cs typeface="Times New Roman" pitchFamily="18" charset="0"/>
              </a:rPr>
              <a:t>上</a:t>
            </a:r>
            <a:r>
              <a:rPr kumimoji="1" lang="zh-CN" altLang="en-US" sz="2800" b="1" dirty="0">
                <a:latin typeface="Times New Roman" pitchFamily="18" charset="0"/>
                <a:ea typeface="+mn-ea"/>
                <a:cs typeface="Times New Roman" pitchFamily="18" charset="0"/>
              </a:rPr>
              <a:t>的</a:t>
            </a:r>
            <a:r>
              <a:rPr lang="zh-CN" altLang="en-US" sz="2800" b="1" dirty="0">
                <a:solidFill>
                  <a:schemeClr val="tx2"/>
                </a:solidFill>
                <a:latin typeface="黑体" pitchFamily="49" charset="-122"/>
                <a:ea typeface="黑体" pitchFamily="49" charset="-122"/>
                <a:cs typeface="Times New Roman" pitchFamily="18" charset="0"/>
              </a:rPr>
              <a:t>函数</a:t>
            </a:r>
          </a:p>
        </p:txBody>
      </p:sp>
      <p:sp>
        <p:nvSpPr>
          <p:cNvPr id="19" name="Text Box 19"/>
          <p:cNvSpPr txBox="1">
            <a:spLocks noChangeArrowheads="1"/>
          </p:cNvSpPr>
          <p:nvPr/>
        </p:nvSpPr>
        <p:spPr bwMode="auto">
          <a:xfrm>
            <a:off x="1074040" y="1109432"/>
            <a:ext cx="28889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映射又称为</a:t>
            </a:r>
            <a:r>
              <a:rPr kumimoji="1" lang="zh-CN" altLang="en-US" sz="2800" b="1" dirty="0">
                <a:solidFill>
                  <a:srgbClr val="7030A0"/>
                </a:solidFill>
                <a:latin typeface="黑体" pitchFamily="49" charset="-122"/>
                <a:ea typeface="黑体" pitchFamily="49" charset="-122"/>
                <a:cs typeface="Times New Roman" pitchFamily="18" charset="0"/>
              </a:rPr>
              <a:t>算子</a:t>
            </a:r>
            <a:r>
              <a:rPr kumimoji="1" lang="en-US" altLang="zh-CN" sz="2800" b="1" dirty="0">
                <a:latin typeface="Times New Roman" pitchFamily="18" charset="0"/>
                <a:ea typeface="+mn-ea"/>
                <a:cs typeface="Times New Roman" pitchFamily="18" charset="0"/>
              </a:rPr>
              <a:t>. </a:t>
            </a:r>
          </a:p>
        </p:txBody>
      </p:sp>
      <p:sp>
        <p:nvSpPr>
          <p:cNvPr id="20" name="Text Box 20"/>
          <p:cNvSpPr txBox="1">
            <a:spLocks noChangeArrowheads="1"/>
          </p:cNvSpPr>
          <p:nvPr/>
        </p:nvSpPr>
        <p:spPr bwMode="auto">
          <a:xfrm>
            <a:off x="228600" y="1676400"/>
            <a:ext cx="23471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用名称</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例如</a:t>
            </a:r>
            <a:r>
              <a:rPr kumimoji="1" lang="en-US" altLang="zh-CN" sz="2800" b="1" dirty="0">
                <a:latin typeface="Times New Roman" pitchFamily="18" charset="0"/>
                <a:ea typeface="+mn-ea"/>
                <a:cs typeface="Times New Roman" pitchFamily="18" charset="0"/>
              </a:rPr>
              <a:t>, </a:t>
            </a:r>
          </a:p>
        </p:txBody>
      </p:sp>
      <p:graphicFrame>
        <p:nvGraphicFramePr>
          <p:cNvPr id="21" name="对象 20"/>
          <p:cNvGraphicFramePr>
            <a:graphicFrameLocks noChangeAspect="1"/>
          </p:cNvGraphicFramePr>
          <p:nvPr>
            <p:extLst>
              <p:ext uri="{D42A27DB-BD31-4B8C-83A1-F6EECF244321}">
                <p14:modId xmlns:p14="http://schemas.microsoft.com/office/powerpoint/2010/main" val="52174223"/>
              </p:ext>
            </p:extLst>
          </p:nvPr>
        </p:nvGraphicFramePr>
        <p:xfrm>
          <a:off x="3125764" y="2863036"/>
          <a:ext cx="330200" cy="442912"/>
        </p:xfrm>
        <a:graphic>
          <a:graphicData uri="http://schemas.openxmlformats.org/presentationml/2006/ole">
            <mc:AlternateContent xmlns:mc="http://schemas.openxmlformats.org/markup-compatibility/2006">
              <mc:Choice xmlns:v="urn:schemas-microsoft-com:vml" Requires="v">
                <p:oleObj spid="_x0000_s12501" name="Equation" r:id="rId5" imgW="313920" imgH="447840" progId="Equation.DSMT4">
                  <p:embed/>
                </p:oleObj>
              </mc:Choice>
              <mc:Fallback>
                <p:oleObj name="Equation" r:id="rId5" imgW="313920" imgH="447840" progId="Equation.DSMT4">
                  <p:embed/>
                  <p:pic>
                    <p:nvPicPr>
                      <p:cNvPr id="0" name="Picture 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5764" y="2863036"/>
                        <a:ext cx="3302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02962553"/>
              </p:ext>
            </p:extLst>
          </p:nvPr>
        </p:nvGraphicFramePr>
        <p:xfrm>
          <a:off x="3271288" y="3559780"/>
          <a:ext cx="330200" cy="442912"/>
        </p:xfrm>
        <a:graphic>
          <a:graphicData uri="http://schemas.openxmlformats.org/presentationml/2006/ole">
            <mc:AlternateContent xmlns:mc="http://schemas.openxmlformats.org/markup-compatibility/2006">
              <mc:Choice xmlns:v="urn:schemas-microsoft-com:vml" Requires="v">
                <p:oleObj spid="_x0000_s12502" name="Equation" r:id="rId7" imgW="313920" imgH="447840" progId="Equation.DSMT4">
                  <p:embed/>
                </p:oleObj>
              </mc:Choice>
              <mc:Fallback>
                <p:oleObj name="Equation" r:id="rId7" imgW="313920" imgH="447840" progId="Equation.DSMT4">
                  <p:embed/>
                  <p:pic>
                    <p:nvPicPr>
                      <p:cNvPr id="0" name="Picture 1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1288" y="3559780"/>
                        <a:ext cx="3302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6541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
                                            <p:txEl>
                                              <p:pRg st="0" end="0"/>
                                            </p:txEl>
                                          </p:spTgt>
                                        </p:tgtEl>
                                        <p:attrNameLst>
                                          <p:attrName>style.visibility</p:attrName>
                                        </p:attrNameLst>
                                      </p:cBhvr>
                                      <p:to>
                                        <p:strVal val="visible"/>
                                      </p:to>
                                    </p:set>
                                    <p:animEffect transition="in" filter="wipe(left)">
                                      <p:cBhvr>
                                        <p:cTn id="16" dur="500"/>
                                        <p:tgtEl>
                                          <p:spTgt spid="2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left)">
                                      <p:cBhvr>
                                        <p:cTn id="33" dur="500"/>
                                        <p:tgtEl>
                                          <p:spTgt spid="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wipe(left)">
                                      <p:cBhvr>
                                        <p:cTn id="38" dur="500"/>
                                        <p:tgtEl>
                                          <p:spTgt spid="9">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wipe(left)">
                                      <p:cBhvr>
                                        <p:cTn id="43" dur="500"/>
                                        <p:tgtEl>
                                          <p:spTgt spid="10">
                                            <p:txEl>
                                              <p:pRg st="0" end="0"/>
                                            </p:tx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animEffect transition="in" filter="wipe(left)">
                                      <p:cBhvr>
                                        <p:cTn id="51" dur="500"/>
                                        <p:tgtEl>
                                          <p:spTgt spid="11">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4">
                                            <p:txEl>
                                              <p:pRg st="0" end="0"/>
                                            </p:txEl>
                                          </p:spTgt>
                                        </p:tgtEl>
                                        <p:attrNameLst>
                                          <p:attrName>style.visibility</p:attrName>
                                        </p:attrNameLst>
                                      </p:cBhvr>
                                      <p:to>
                                        <p:strVal val="visible"/>
                                      </p:to>
                                    </p:set>
                                    <p:animEffect transition="in" filter="wipe(left)">
                                      <p:cBhvr>
                                        <p:cTn id="56" dur="500"/>
                                        <p:tgtEl>
                                          <p:spTgt spid="14">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
                                            <p:txEl>
                                              <p:pRg st="0" end="0"/>
                                            </p:txEl>
                                          </p:spTgt>
                                        </p:tgtEl>
                                        <p:attrNameLst>
                                          <p:attrName>style.visibility</p:attrName>
                                        </p:attrNameLst>
                                      </p:cBhvr>
                                      <p:to>
                                        <p:strVal val="visible"/>
                                      </p:to>
                                    </p:set>
                                    <p:animEffect transition="in" filter="wipe(left)">
                                      <p:cBhvr>
                                        <p:cTn id="61" dur="500"/>
                                        <p:tgtEl>
                                          <p:spTgt spid="2">
                                            <p:txEl>
                                              <p:pRg st="0" end="0"/>
                                            </p:txEl>
                                          </p:spTgt>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15">
                                            <p:txEl>
                                              <p:pRg st="0" end="0"/>
                                            </p:txEl>
                                          </p:spTgt>
                                        </p:tgtEl>
                                        <p:attrNameLst>
                                          <p:attrName>style.visibility</p:attrName>
                                        </p:attrNameLst>
                                      </p:cBhvr>
                                      <p:to>
                                        <p:strVal val="visible"/>
                                      </p:to>
                                    </p:set>
                                    <p:animEffect transition="in" filter="wipe(left)">
                                      <p:cBhvr>
                                        <p:cTn id="69" dur="500"/>
                                        <p:tgtEl>
                                          <p:spTgt spid="15">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8">
                                            <p:txEl>
                                              <p:pRg st="0" end="0"/>
                                            </p:txEl>
                                          </p:spTgt>
                                        </p:tgtEl>
                                        <p:attrNameLst>
                                          <p:attrName>style.visibility</p:attrName>
                                        </p:attrNameLst>
                                      </p:cBhvr>
                                      <p:to>
                                        <p:strVal val="visible"/>
                                      </p:to>
                                    </p:set>
                                    <p:animEffect transition="in" filter="wipe(left)">
                                      <p:cBhvr>
                                        <p:cTn id="74" dur="500"/>
                                        <p:tgtEl>
                                          <p:spTgt spid="18">
                                            <p:txEl>
                                              <p:pRg st="0" end="0"/>
                                            </p:txEl>
                                          </p:spTgt>
                                        </p:tgtEl>
                                      </p:cBhvr>
                                    </p:animEffec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left)">
                                      <p:cBhvr>
                                        <p:cTn id="78" dur="500"/>
                                        <p:tgtEl>
                                          <p:spTgt spid="21"/>
                                        </p:tgtEl>
                                      </p:cBhvr>
                                    </p:animEffect>
                                  </p:childTnLst>
                                </p:cTn>
                              </p:par>
                            </p:childTnLst>
                          </p:cTn>
                        </p:par>
                        <p:par>
                          <p:cTn id="79" fill="hold">
                            <p:stCondLst>
                              <p:cond delay="1000"/>
                            </p:stCondLst>
                            <p:childTnLst>
                              <p:par>
                                <p:cTn id="80" presetID="22" presetClass="entr" presetSubtype="8" fill="hold"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 grpId="0" build="p" autoUpdateAnimBg="0"/>
      <p:bldP spid="5" grpId="0" build="p" autoUpdateAnimBg="0"/>
      <p:bldP spid="6" grpId="0" build="p" autoUpdateAnimBg="0" advAuto="0"/>
      <p:bldP spid="7" grpId="0" animBg="1"/>
      <p:bldP spid="9" grpId="0" build="p" autoUpdateAnimBg="0"/>
      <p:bldP spid="10" grpId="0" build="p" autoUpdateAnimBg="0"/>
      <p:bldP spid="11" grpId="0" build="p" autoUpdateAnimBg="0" advAuto="0"/>
      <p:bldP spid="12" grpId="0" animBg="1"/>
      <p:bldP spid="14" grpId="0" build="p" autoUpdateAnimBg="0"/>
      <p:bldP spid="15" grpId="0" build="p" autoUpdateAnimBg="0" advAuto="0"/>
      <p:bldP spid="16" grpId="0" animBg="1"/>
      <p:bldP spid="18" grpId="0" build="p" autoUpdateAnimBg="0"/>
      <p:bldP spid="19" grpId="0" build="p" autoUpdateAnimBg="0"/>
      <p:bldP spid="20" grpId="0" build="p"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84666"/>
            <a:ext cx="5832648" cy="523220"/>
          </a:xfrm>
          <a:prstGeom prst="rect">
            <a:avLst/>
          </a:prstGeom>
          <a:solidFill>
            <a:srgbClr val="FFFF00"/>
          </a:solidFill>
        </p:spPr>
        <p:txBody>
          <a:bodyPr wrap="square" rtlCol="0">
            <a:spAutoFit/>
          </a:bodyPr>
          <a:lstStyle/>
          <a:p>
            <a:r>
              <a:rPr lang="zh-CN" altLang="en-US" sz="2800" b="1" dirty="0" smtClean="0">
                <a:latin typeface="黑体" pitchFamily="49" charset="-122"/>
                <a:ea typeface="黑体" pitchFamily="49" charset="-122"/>
              </a:rPr>
              <a:t>关于映射的几个主要概念的图示：</a:t>
            </a:r>
            <a:endParaRPr lang="zh-CN" altLang="en-US" sz="2800" b="1" dirty="0">
              <a:latin typeface="黑体" pitchFamily="49" charset="-122"/>
              <a:ea typeface="黑体" pitchFamily="49" charset="-122"/>
            </a:endParaRP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58" y="917420"/>
            <a:ext cx="1959397" cy="5208001"/>
          </a:xfrm>
          <a:prstGeom prst="rect">
            <a:avLst/>
          </a:prstGeom>
          <a:noFill/>
          <a:extLst>
            <a:ext uri="{909E8E84-426E-40DD-AFC4-6F175D3DCCD1}">
              <a14:hiddenFill xmlns:a14="http://schemas.microsoft.com/office/drawing/2010/main">
                <a:solidFill>
                  <a:srgbClr val="FFFFFF"/>
                </a:solidFill>
              </a14:hiddenFill>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212" y="1067884"/>
            <a:ext cx="1887389" cy="5016607"/>
          </a:xfrm>
          <a:prstGeom prst="rect">
            <a:avLst/>
          </a:prstGeom>
          <a:noFill/>
          <a:extLst>
            <a:ext uri="{909E8E84-426E-40DD-AFC4-6F175D3DCCD1}">
              <a14:hiddenFill xmlns:a14="http://schemas.microsoft.com/office/drawing/2010/main">
                <a:solidFill>
                  <a:srgbClr val="FFFFFF"/>
                </a:solidFill>
              </a14:hiddenFill>
            </a:ext>
          </a:extLst>
        </p:spPr>
      </p:pic>
      <p:pic>
        <p:nvPicPr>
          <p:cNvPr id="593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858" y="1108235"/>
            <a:ext cx="1872208" cy="4976256"/>
          </a:xfrm>
          <a:prstGeom prst="rect">
            <a:avLst/>
          </a:prstGeom>
          <a:noFill/>
          <a:extLst>
            <a:ext uri="{909E8E84-426E-40DD-AFC4-6F175D3DCCD1}">
              <a14:hiddenFill xmlns:a14="http://schemas.microsoft.com/office/drawing/2010/main">
                <a:solidFill>
                  <a:srgbClr val="FFFFFF"/>
                </a:solidFill>
              </a14:hiddenFill>
            </a:ext>
          </a:extLst>
        </p:spPr>
      </p:pic>
      <p:pic>
        <p:nvPicPr>
          <p:cNvPr id="593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7323" y="917420"/>
            <a:ext cx="1573448" cy="479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04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circle(in)">
                                      <p:cBhvr>
                                        <p:cTn id="7" dur="2000"/>
                                        <p:tgtEl>
                                          <p:spTgt spid="5939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9395"/>
                                        </p:tgtEl>
                                        <p:attrNameLst>
                                          <p:attrName>style.visibility</p:attrName>
                                        </p:attrNameLst>
                                      </p:cBhvr>
                                      <p:to>
                                        <p:strVal val="visible"/>
                                      </p:to>
                                    </p:set>
                                    <p:animEffect transition="in" filter="circle(in)">
                                      <p:cBhvr>
                                        <p:cTn id="12" dur="2000"/>
                                        <p:tgtEl>
                                          <p:spTgt spid="5939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circle(in)">
                                      <p:cBhvr>
                                        <p:cTn id="17" dur="2000"/>
                                        <p:tgtEl>
                                          <p:spTgt spid="5939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9397"/>
                                        </p:tgtEl>
                                        <p:attrNameLst>
                                          <p:attrName>style.visibility</p:attrName>
                                        </p:attrNameLst>
                                      </p:cBhvr>
                                      <p:to>
                                        <p:strVal val="visible"/>
                                      </p:to>
                                    </p:set>
                                    <p:animEffect transition="in" filter="circle(in)">
                                      <p:cBhvr>
                                        <p:cTn id="22" dur="20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auto">
          <a:xfrm>
            <a:off x="5220792" y="1377453"/>
            <a:ext cx="1295424" cy="676493"/>
          </a:xfrm>
          <a:prstGeom prst="wedgeRectCallout">
            <a:avLst>
              <a:gd name="adj1" fmla="val -92106"/>
              <a:gd name="adj2" fmla="val 72023"/>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kumimoji="1" lang="zh-CN" altLang="en-US" sz="2800" b="1">
                <a:latin typeface="Times New Roman" pitchFamily="18" charset="0"/>
                <a:cs typeface="Times New Roman" pitchFamily="18" charset="0"/>
              </a:rPr>
              <a:t>定义域</a:t>
            </a:r>
          </a:p>
        </p:txBody>
      </p:sp>
      <p:sp>
        <p:nvSpPr>
          <p:cNvPr id="3" name="Rectangle 3"/>
          <p:cNvSpPr txBox="1">
            <a:spLocks noChangeArrowheads="1"/>
          </p:cNvSpPr>
          <p:nvPr/>
        </p:nvSpPr>
        <p:spPr>
          <a:xfrm>
            <a:off x="542925" y="183356"/>
            <a:ext cx="22860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2.</a:t>
            </a:r>
            <a:r>
              <a:rPr lang="zh-CN" altLang="en-US" sz="3200" b="1" dirty="0">
                <a:solidFill>
                  <a:schemeClr val="accent3">
                    <a:lumMod val="50000"/>
                  </a:schemeClr>
                </a:solidFill>
                <a:latin typeface="楷体" pitchFamily="49" charset="-122"/>
                <a:ea typeface="楷体" pitchFamily="49" charset="-122"/>
                <a:cs typeface="+mn-cs"/>
              </a:rPr>
              <a:t>函数</a:t>
            </a:r>
          </a:p>
        </p:txBody>
      </p:sp>
      <p:sp>
        <p:nvSpPr>
          <p:cNvPr id="4" name="Text Box 4"/>
          <p:cNvSpPr txBox="1">
            <a:spLocks noChangeArrowheads="1"/>
          </p:cNvSpPr>
          <p:nvPr/>
        </p:nvSpPr>
        <p:spPr bwMode="auto">
          <a:xfrm>
            <a:off x="946150" y="627856"/>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kumimoji="1" lang="zh-CN" altLang="zh-CN" sz="2800">
              <a:latin typeface="Times New Roman" pitchFamily="18" charset="0"/>
              <a:ea typeface="+mn-ea"/>
              <a:cs typeface="Times New Roman" pitchFamily="18" charset="0"/>
            </a:endParaRPr>
          </a:p>
        </p:txBody>
      </p:sp>
      <p:sp>
        <p:nvSpPr>
          <p:cNvPr id="5" name="Text Box 6"/>
          <p:cNvSpPr txBox="1">
            <a:spLocks noChangeArrowheads="1"/>
          </p:cNvSpPr>
          <p:nvPr/>
        </p:nvSpPr>
        <p:spPr bwMode="auto">
          <a:xfrm>
            <a:off x="279400" y="856287"/>
            <a:ext cx="3276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黑体" pitchFamily="49" charset="-122"/>
                <a:ea typeface="黑体" pitchFamily="49" charset="-122"/>
                <a:cs typeface="Times New Roman" pitchFamily="18" charset="0"/>
              </a:rPr>
              <a:t>定义</a:t>
            </a:r>
            <a:r>
              <a:rPr kumimoji="1" lang="en-US" altLang="zh-CN" sz="2800" b="1" dirty="0" smtClean="0">
                <a:solidFill>
                  <a:srgbClr val="7030A0"/>
                </a:solidFill>
                <a:latin typeface="Times New Roman" pitchFamily="18" charset="0"/>
                <a:ea typeface="+mn-ea"/>
                <a:cs typeface="Times New Roman" pitchFamily="18" charset="0"/>
              </a:rPr>
              <a:t>1.1.3 </a:t>
            </a:r>
            <a:r>
              <a:rPr kumimoji="1" lang="zh-CN" altLang="en-US" sz="2800" b="1" dirty="0" smtClean="0">
                <a:latin typeface="Times New Roman" pitchFamily="18" charset="0"/>
                <a:ea typeface="+mn-ea"/>
                <a:cs typeface="Times New Roman" pitchFamily="18" charset="0"/>
              </a:rPr>
              <a:t>设</a:t>
            </a:r>
            <a:r>
              <a:rPr kumimoji="1" lang="zh-CN" altLang="en-US" sz="2800" b="1" dirty="0">
                <a:latin typeface="Times New Roman" pitchFamily="18" charset="0"/>
                <a:ea typeface="+mn-ea"/>
                <a:cs typeface="Times New Roman" pitchFamily="18" charset="0"/>
              </a:rPr>
              <a:t>数集</a:t>
            </a:r>
          </a:p>
        </p:txBody>
      </p:sp>
      <p:graphicFrame>
        <p:nvGraphicFramePr>
          <p:cNvPr id="6" name="Object 7"/>
          <p:cNvGraphicFramePr>
            <a:graphicFrameLocks noChangeAspect="1"/>
          </p:cNvGraphicFramePr>
          <p:nvPr>
            <p:extLst>
              <p:ext uri="{D42A27DB-BD31-4B8C-83A1-F6EECF244321}">
                <p14:modId xmlns:p14="http://schemas.microsoft.com/office/powerpoint/2010/main" val="3950794194"/>
              </p:ext>
            </p:extLst>
          </p:nvPr>
        </p:nvGraphicFramePr>
        <p:xfrm>
          <a:off x="3213100" y="968829"/>
          <a:ext cx="1139825" cy="436563"/>
        </p:xfrm>
        <a:graphic>
          <a:graphicData uri="http://schemas.openxmlformats.org/presentationml/2006/ole">
            <mc:AlternateContent xmlns:mc="http://schemas.openxmlformats.org/markup-compatibility/2006">
              <mc:Choice xmlns:v="urn:schemas-microsoft-com:vml" Requires="v">
                <p:oleObj spid="_x0000_s65550" name="Equation" r:id="rId3" imgW="1091726" imgH="380835" progId="Equation.DSMT4">
                  <p:embed/>
                </p:oleObj>
              </mc:Choice>
              <mc:Fallback>
                <p:oleObj name="Equation" r:id="rId3" imgW="1091726" imgH="380835" progId="Equation.DSMT4">
                  <p:embed/>
                  <p:pic>
                    <p:nvPicPr>
                      <p:cNvPr id="0" name="Picture 7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3100" y="968829"/>
                        <a:ext cx="1139825"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8"/>
          <p:cNvSpPr txBox="1">
            <a:spLocks noChangeArrowheads="1"/>
          </p:cNvSpPr>
          <p:nvPr/>
        </p:nvSpPr>
        <p:spPr bwMode="auto">
          <a:xfrm>
            <a:off x="4317323" y="8542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则称映射</a:t>
            </a:r>
          </a:p>
        </p:txBody>
      </p:sp>
      <p:graphicFrame>
        <p:nvGraphicFramePr>
          <p:cNvPr id="8" name="Object 9"/>
          <p:cNvGraphicFramePr>
            <a:graphicFrameLocks noChangeAspect="1"/>
          </p:cNvGraphicFramePr>
          <p:nvPr>
            <p:extLst>
              <p:ext uri="{D42A27DB-BD31-4B8C-83A1-F6EECF244321}">
                <p14:modId xmlns:p14="http://schemas.microsoft.com/office/powerpoint/2010/main" val="1322323896"/>
              </p:ext>
            </p:extLst>
          </p:nvPr>
        </p:nvGraphicFramePr>
        <p:xfrm>
          <a:off x="5868504" y="934540"/>
          <a:ext cx="1568450" cy="442913"/>
        </p:xfrm>
        <a:graphic>
          <a:graphicData uri="http://schemas.openxmlformats.org/presentationml/2006/ole">
            <mc:AlternateContent xmlns:mc="http://schemas.openxmlformats.org/markup-compatibility/2006">
              <mc:Choice xmlns:v="urn:schemas-microsoft-com:vml" Requires="v">
                <p:oleObj spid="_x0000_s65551" name="Equation" r:id="rId5" imgW="1524000" imgH="393700" progId="Equation.DSMT4">
                  <p:embed/>
                </p:oleObj>
              </mc:Choice>
              <mc:Fallback>
                <p:oleObj name="Equation" r:id="rId5" imgW="1524000" imgH="393700" progId="Equation.DSMT4">
                  <p:embed/>
                  <p:pic>
                    <p:nvPicPr>
                      <p:cNvPr id="0" name="Picture 731"/>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5868504" y="934540"/>
                        <a:ext cx="15684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0"/>
          <p:cNvSpPr txBox="1">
            <a:spLocks noChangeArrowheads="1"/>
          </p:cNvSpPr>
          <p:nvPr/>
        </p:nvSpPr>
        <p:spPr bwMode="auto">
          <a:xfrm>
            <a:off x="7394989" y="852179"/>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为定义在</a:t>
            </a:r>
          </a:p>
        </p:txBody>
      </p:sp>
      <p:sp>
        <p:nvSpPr>
          <p:cNvPr id="10" name="Text Box 11"/>
          <p:cNvSpPr txBox="1">
            <a:spLocks noChangeArrowheads="1"/>
          </p:cNvSpPr>
          <p:nvPr/>
        </p:nvSpPr>
        <p:spPr bwMode="auto">
          <a:xfrm>
            <a:off x="279400" y="1530726"/>
            <a:ext cx="20665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smtClean="0">
                <a:latin typeface="Times New Roman" pitchFamily="18" charset="0"/>
                <a:ea typeface="+mn-ea"/>
                <a:cs typeface="Times New Roman" pitchFamily="18" charset="0"/>
              </a:rPr>
              <a:t>D </a:t>
            </a:r>
            <a:r>
              <a:rPr kumimoji="1" lang="zh-CN" altLang="en-US" sz="2800" b="1" dirty="0" smtClean="0">
                <a:latin typeface="Times New Roman" pitchFamily="18" charset="0"/>
                <a:ea typeface="+mn-ea"/>
                <a:cs typeface="Times New Roman" pitchFamily="18" charset="0"/>
              </a:rPr>
              <a:t>上</a:t>
            </a:r>
            <a:r>
              <a:rPr kumimoji="1" lang="zh-CN" altLang="en-US" sz="2800" b="1" dirty="0">
                <a:latin typeface="Times New Roman" pitchFamily="18" charset="0"/>
                <a:ea typeface="+mn-ea"/>
                <a:cs typeface="Times New Roman" pitchFamily="18" charset="0"/>
              </a:rPr>
              <a:t>的</a:t>
            </a:r>
            <a:r>
              <a:rPr kumimoji="1" lang="zh-CN" altLang="en-US" sz="2800" b="1" dirty="0" smtClean="0">
                <a:solidFill>
                  <a:srgbClr val="7030A0"/>
                </a:solidFill>
                <a:latin typeface="黑体" pitchFamily="49" charset="-122"/>
                <a:ea typeface="黑体" pitchFamily="49" charset="-122"/>
                <a:cs typeface="Times New Roman" pitchFamily="18" charset="0"/>
              </a:rPr>
              <a:t>函数</a:t>
            </a:r>
            <a:r>
              <a:rPr kumimoji="1" lang="en-US" altLang="zh-CN" sz="2800" b="1" dirty="0" smtClean="0">
                <a:latin typeface="Times New Roman" pitchFamily="18" charset="0"/>
                <a:ea typeface="+mn-ea"/>
                <a:cs typeface="Times New Roman" pitchFamily="18" charset="0"/>
              </a:rPr>
              <a:t>,</a:t>
            </a:r>
            <a:endParaRPr kumimoji="1" lang="en-US" altLang="zh-CN" sz="2800" b="1" dirty="0">
              <a:latin typeface="Times New Roman" pitchFamily="18" charset="0"/>
              <a:ea typeface="+mn-ea"/>
              <a:cs typeface="Times New Roman" pitchFamily="18" charset="0"/>
            </a:endParaRPr>
          </a:p>
        </p:txBody>
      </p:sp>
      <p:sp>
        <p:nvSpPr>
          <p:cNvPr id="11" name="Text Box 12"/>
          <p:cNvSpPr txBox="1">
            <a:spLocks noChangeArrowheads="1"/>
          </p:cNvSpPr>
          <p:nvPr/>
        </p:nvSpPr>
        <p:spPr bwMode="auto">
          <a:xfrm>
            <a:off x="2258567" y="153072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记为</a:t>
            </a:r>
          </a:p>
        </p:txBody>
      </p:sp>
      <p:graphicFrame>
        <p:nvGraphicFramePr>
          <p:cNvPr id="12" name="Object 13"/>
          <p:cNvGraphicFramePr>
            <a:graphicFrameLocks noChangeAspect="1"/>
          </p:cNvGraphicFramePr>
          <p:nvPr>
            <p:extLst>
              <p:ext uri="{D42A27DB-BD31-4B8C-83A1-F6EECF244321}">
                <p14:modId xmlns:p14="http://schemas.microsoft.com/office/powerpoint/2010/main" val="2520166768"/>
              </p:ext>
            </p:extLst>
          </p:nvPr>
        </p:nvGraphicFramePr>
        <p:xfrm>
          <a:off x="2430463" y="2130425"/>
          <a:ext cx="2319337" cy="441325"/>
        </p:xfrm>
        <a:graphic>
          <a:graphicData uri="http://schemas.openxmlformats.org/presentationml/2006/ole">
            <mc:AlternateContent xmlns:mc="http://schemas.openxmlformats.org/markup-compatibility/2006">
              <mc:Choice xmlns:v="urn:schemas-microsoft-com:vml" Requires="v">
                <p:oleObj spid="_x0000_s65552" name="Equation" r:id="rId7" imgW="2273300" imgH="393700" progId="Equation.DSMT4">
                  <p:embed/>
                </p:oleObj>
              </mc:Choice>
              <mc:Fallback>
                <p:oleObj name="Equation" r:id="rId7" imgW="2273300" imgH="393700" progId="Equation.DSMT4">
                  <p:embed/>
                  <p:pic>
                    <p:nvPicPr>
                      <p:cNvPr id="0" name="Picture 7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0463" y="2130425"/>
                        <a:ext cx="23193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4"/>
          <p:cNvSpPr txBox="1">
            <a:spLocks noChangeArrowheads="1"/>
          </p:cNvSpPr>
          <p:nvPr/>
        </p:nvSpPr>
        <p:spPr bwMode="auto">
          <a:xfrm>
            <a:off x="370771" y="3519863"/>
            <a:ext cx="27863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800" b="1" i="1" dirty="0" smtClean="0">
                <a:latin typeface="Times New Roman" pitchFamily="18" charset="0"/>
                <a:ea typeface="+mn-ea"/>
                <a:cs typeface="Times New Roman" pitchFamily="18" charset="0"/>
              </a:rPr>
              <a:t>f </a:t>
            </a:r>
            <a:r>
              <a:rPr kumimoji="1" lang="en-US" altLang="zh-CN" sz="2800" b="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D</a:t>
            </a:r>
            <a:r>
              <a:rPr kumimoji="1" lang="en-US" altLang="zh-CN" sz="2800" b="1" dirty="0">
                <a:latin typeface="Times New Roman" pitchFamily="18" charset="0"/>
                <a:ea typeface="+mn-ea"/>
                <a:cs typeface="Times New Roman" pitchFamily="18" charset="0"/>
              </a:rPr>
              <a:t> ) </a:t>
            </a:r>
            <a:r>
              <a:rPr kumimoji="1" lang="zh-CN" altLang="en-US" sz="2800" b="1" dirty="0">
                <a:latin typeface="Times New Roman" pitchFamily="18" charset="0"/>
                <a:ea typeface="+mn-ea"/>
                <a:cs typeface="Times New Roman" pitchFamily="18" charset="0"/>
              </a:rPr>
              <a:t>称为</a:t>
            </a:r>
            <a:r>
              <a:rPr kumimoji="1" lang="zh-CN" altLang="en-US" sz="2800" b="1" dirty="0" smtClean="0">
                <a:latin typeface="Times New Roman" pitchFamily="18" charset="0"/>
                <a:ea typeface="+mn-ea"/>
                <a:cs typeface="Times New Roman" pitchFamily="18" charset="0"/>
              </a:rPr>
              <a:t>值域</a:t>
            </a:r>
            <a:r>
              <a:rPr kumimoji="1" lang="en-US" altLang="zh-CN" sz="2800" b="1" dirty="0" smtClean="0">
                <a:latin typeface="Times New Roman" pitchFamily="18" charset="0"/>
                <a:ea typeface="+mn-ea"/>
                <a:cs typeface="Times New Roman" pitchFamily="18" charset="0"/>
              </a:rPr>
              <a:t>.</a:t>
            </a:r>
            <a:r>
              <a:rPr kumimoji="1" lang="zh-CN" altLang="en-US" sz="2800" b="1" dirty="0" smtClean="0">
                <a:latin typeface="Times New Roman" pitchFamily="18" charset="0"/>
                <a:ea typeface="+mn-ea"/>
                <a:cs typeface="Times New Roman" pitchFamily="18" charset="0"/>
              </a:rPr>
              <a:t> </a:t>
            </a:r>
            <a:endParaRPr kumimoji="1" lang="zh-CN" altLang="en-US" sz="2800" b="1" dirty="0">
              <a:latin typeface="Times New Roman" pitchFamily="18" charset="0"/>
              <a:ea typeface="+mn-ea"/>
              <a:cs typeface="Times New Roman" pitchFamily="18" charset="0"/>
            </a:endParaRPr>
          </a:p>
        </p:txBody>
      </p:sp>
      <p:sp>
        <p:nvSpPr>
          <p:cNvPr id="14" name="Text Box 15"/>
          <p:cNvSpPr txBox="1">
            <a:spLocks noChangeArrowheads="1"/>
          </p:cNvSpPr>
          <p:nvPr/>
        </p:nvSpPr>
        <p:spPr bwMode="auto">
          <a:xfrm>
            <a:off x="279400" y="4249737"/>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chemeClr val="tx2"/>
                </a:solidFill>
                <a:latin typeface="黑体" pitchFamily="49" charset="-122"/>
                <a:ea typeface="黑体" pitchFamily="49" charset="-122"/>
                <a:cs typeface="Times New Roman" pitchFamily="18" charset="0"/>
              </a:rPr>
              <a:t>函数图形</a:t>
            </a:r>
            <a:r>
              <a:rPr kumimoji="1" lang="en-US" altLang="zh-CN" sz="2800" b="1" dirty="0">
                <a:solidFill>
                  <a:schemeClr val="tx2"/>
                </a:solidFill>
                <a:latin typeface="黑体" pitchFamily="49" charset="-122"/>
                <a:ea typeface="黑体" pitchFamily="49" charset="-122"/>
                <a:cs typeface="Times New Roman" pitchFamily="18" charset="0"/>
              </a:rPr>
              <a:t>:</a:t>
            </a:r>
          </a:p>
        </p:txBody>
      </p:sp>
      <p:graphicFrame>
        <p:nvGraphicFramePr>
          <p:cNvPr id="15" name="Object 16"/>
          <p:cNvGraphicFramePr>
            <a:graphicFrameLocks noChangeAspect="1"/>
          </p:cNvGraphicFramePr>
          <p:nvPr>
            <p:extLst>
              <p:ext uri="{D42A27DB-BD31-4B8C-83A1-F6EECF244321}">
                <p14:modId xmlns:p14="http://schemas.microsoft.com/office/powerpoint/2010/main" val="3285546103"/>
              </p:ext>
            </p:extLst>
          </p:nvPr>
        </p:nvGraphicFramePr>
        <p:xfrm>
          <a:off x="2092945" y="4245768"/>
          <a:ext cx="4518025" cy="598487"/>
        </p:xfrm>
        <a:graphic>
          <a:graphicData uri="http://schemas.openxmlformats.org/presentationml/2006/ole">
            <mc:AlternateContent xmlns:mc="http://schemas.openxmlformats.org/markup-compatibility/2006">
              <mc:Choice xmlns:v="urn:schemas-microsoft-com:vml" Requires="v">
                <p:oleObj spid="_x0000_s65553" name="Equation" r:id="rId9" imgW="4470400" imgH="533400" progId="Equation.DSMT4">
                  <p:embed/>
                </p:oleObj>
              </mc:Choice>
              <mc:Fallback>
                <p:oleObj name="Equation" r:id="rId9" imgW="4470400" imgH="533400" progId="Equation.DSMT4">
                  <p:embed/>
                  <p:pic>
                    <p:nvPicPr>
                      <p:cNvPr id="0" name="Picture 7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2945" y="4245768"/>
                        <a:ext cx="4518025"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7"/>
          <p:cNvGraphicFramePr>
            <a:graphicFrameLocks noChangeAspect="1"/>
          </p:cNvGraphicFramePr>
          <p:nvPr>
            <p:extLst>
              <p:ext uri="{D42A27DB-BD31-4B8C-83A1-F6EECF244321}">
                <p14:modId xmlns:p14="http://schemas.microsoft.com/office/powerpoint/2010/main" val="884609935"/>
              </p:ext>
            </p:extLst>
          </p:nvPr>
        </p:nvGraphicFramePr>
        <p:xfrm>
          <a:off x="5545931" y="4368006"/>
          <a:ext cx="890588" cy="361950"/>
        </p:xfrm>
        <a:graphic>
          <a:graphicData uri="http://schemas.openxmlformats.org/presentationml/2006/ole">
            <mc:AlternateContent xmlns:mc="http://schemas.openxmlformats.org/markup-compatibility/2006">
              <mc:Choice xmlns:v="urn:schemas-microsoft-com:vml" Requires="v">
                <p:oleObj spid="_x0000_s65554" name="Equation" r:id="rId11" imgW="837836" imgH="304668" progId="Equation.DSMT4">
                  <p:embed/>
                </p:oleObj>
              </mc:Choice>
              <mc:Fallback>
                <p:oleObj name="Equation" r:id="rId11" imgW="837836" imgH="304668" progId="Equation.DSMT4">
                  <p:embed/>
                  <p:pic>
                    <p:nvPicPr>
                      <p:cNvPr id="0" name="Picture 7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45931" y="4368006"/>
                        <a:ext cx="890588"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8"/>
          <p:cNvGraphicFramePr>
            <a:graphicFrameLocks noChangeAspect="1"/>
          </p:cNvGraphicFramePr>
          <p:nvPr>
            <p:extLst>
              <p:ext uri="{D42A27DB-BD31-4B8C-83A1-F6EECF244321}">
                <p14:modId xmlns:p14="http://schemas.microsoft.com/office/powerpoint/2010/main" val="3341370625"/>
              </p:ext>
            </p:extLst>
          </p:nvPr>
        </p:nvGraphicFramePr>
        <p:xfrm>
          <a:off x="3975100" y="4355304"/>
          <a:ext cx="1482725" cy="442913"/>
        </p:xfrm>
        <a:graphic>
          <a:graphicData uri="http://schemas.openxmlformats.org/presentationml/2006/ole">
            <mc:AlternateContent xmlns:mc="http://schemas.openxmlformats.org/markup-compatibility/2006">
              <mc:Choice xmlns:v="urn:schemas-microsoft-com:vml" Requires="v">
                <p:oleObj spid="_x0000_s65555" name="Equation" r:id="rId13" imgW="1435100" imgH="393700" progId="Equation.DSMT4">
                  <p:embed/>
                </p:oleObj>
              </mc:Choice>
              <mc:Fallback>
                <p:oleObj name="Equation" r:id="rId13" imgW="1435100" imgH="393700" progId="Equation.DSMT4">
                  <p:embed/>
                  <p:pic>
                    <p:nvPicPr>
                      <p:cNvPr id="0" name="Picture 7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5100" y="4355304"/>
                        <a:ext cx="1482725"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Line 19"/>
          <p:cNvSpPr>
            <a:spLocks noChangeShapeType="1"/>
          </p:cNvSpPr>
          <p:nvPr/>
        </p:nvSpPr>
        <p:spPr bwMode="auto">
          <a:xfrm>
            <a:off x="6267028" y="3619499"/>
            <a:ext cx="2743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9" name="Line 20"/>
          <p:cNvSpPr>
            <a:spLocks noChangeShapeType="1"/>
          </p:cNvSpPr>
          <p:nvPr/>
        </p:nvSpPr>
        <p:spPr bwMode="auto">
          <a:xfrm flipV="1">
            <a:off x="6495628" y="2171699"/>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20" name="Object 21"/>
          <p:cNvGraphicFramePr>
            <a:graphicFrameLocks noChangeAspect="1"/>
          </p:cNvGraphicFramePr>
          <p:nvPr>
            <p:extLst>
              <p:ext uri="{D42A27DB-BD31-4B8C-83A1-F6EECF244321}">
                <p14:modId xmlns:p14="http://schemas.microsoft.com/office/powerpoint/2010/main" val="1904561230"/>
              </p:ext>
            </p:extLst>
          </p:nvPr>
        </p:nvGraphicFramePr>
        <p:xfrm>
          <a:off x="8835603" y="3658393"/>
          <a:ext cx="273050" cy="290513"/>
        </p:xfrm>
        <a:graphic>
          <a:graphicData uri="http://schemas.openxmlformats.org/presentationml/2006/ole">
            <mc:AlternateContent xmlns:mc="http://schemas.openxmlformats.org/markup-compatibility/2006">
              <mc:Choice xmlns:v="urn:schemas-microsoft-com:vml" Requires="v">
                <p:oleObj spid="_x0000_s65556" name="Equation" r:id="rId15" imgW="215806" imgH="228501" progId="Equation.DSMT4">
                  <p:embed/>
                </p:oleObj>
              </mc:Choice>
              <mc:Fallback>
                <p:oleObj name="Equation" r:id="rId15" imgW="215806" imgH="228501" progId="Equation.DSMT4">
                  <p:embed/>
                  <p:pic>
                    <p:nvPicPr>
                      <p:cNvPr id="0" name="Picture 7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35603" y="3658393"/>
                        <a:ext cx="273050"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2"/>
          <p:cNvGraphicFramePr>
            <a:graphicFrameLocks noChangeAspect="1"/>
          </p:cNvGraphicFramePr>
          <p:nvPr>
            <p:extLst>
              <p:ext uri="{D42A27DB-BD31-4B8C-83A1-F6EECF244321}">
                <p14:modId xmlns:p14="http://schemas.microsoft.com/office/powerpoint/2010/main" val="4035082137"/>
              </p:ext>
            </p:extLst>
          </p:nvPr>
        </p:nvGraphicFramePr>
        <p:xfrm>
          <a:off x="6205116" y="2458243"/>
          <a:ext cx="306387" cy="363538"/>
        </p:xfrm>
        <a:graphic>
          <a:graphicData uri="http://schemas.openxmlformats.org/presentationml/2006/ole">
            <mc:AlternateContent xmlns:mc="http://schemas.openxmlformats.org/markup-compatibility/2006">
              <mc:Choice xmlns:v="urn:schemas-microsoft-com:vml" Requires="v">
                <p:oleObj spid="_x0000_s65557" name="Equation" r:id="rId17" imgW="241195" imgH="304668" progId="Equation.DSMT4">
                  <p:embed/>
                </p:oleObj>
              </mc:Choice>
              <mc:Fallback>
                <p:oleObj name="Equation" r:id="rId17" imgW="241195" imgH="304668" progId="Equation.DSMT4">
                  <p:embed/>
                  <p:pic>
                    <p:nvPicPr>
                      <p:cNvPr id="0" name="Picture 7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05116" y="2458243"/>
                        <a:ext cx="306387"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3"/>
          <p:cNvGraphicFramePr>
            <a:graphicFrameLocks noChangeAspect="1"/>
          </p:cNvGraphicFramePr>
          <p:nvPr>
            <p:extLst>
              <p:ext uri="{D42A27DB-BD31-4B8C-83A1-F6EECF244321}">
                <p14:modId xmlns:p14="http://schemas.microsoft.com/office/powerpoint/2010/main" val="797778553"/>
              </p:ext>
            </p:extLst>
          </p:nvPr>
        </p:nvGraphicFramePr>
        <p:xfrm>
          <a:off x="6808788" y="3981450"/>
          <a:ext cx="1674812" cy="441325"/>
        </p:xfrm>
        <a:graphic>
          <a:graphicData uri="http://schemas.openxmlformats.org/presentationml/2006/ole">
            <mc:AlternateContent xmlns:mc="http://schemas.openxmlformats.org/markup-compatibility/2006">
              <mc:Choice xmlns:v="urn:schemas-microsoft-com:vml" Requires="v">
                <p:oleObj spid="_x0000_s65558" name="Equation" r:id="rId19" imgW="1866600" imgH="393480" progId="Equation.DSMT4">
                  <p:embed/>
                </p:oleObj>
              </mc:Choice>
              <mc:Fallback>
                <p:oleObj name="Equation" r:id="rId19" imgW="1866600" imgH="393480" progId="Equation.DSMT4">
                  <p:embed/>
                  <p:pic>
                    <p:nvPicPr>
                      <p:cNvPr id="0" name="Picture 738"/>
                      <p:cNvPicPr>
                        <a:picLocks noChangeAspect="1" noChangeArrowheads="1"/>
                      </p:cNvPicPr>
                      <p:nvPr/>
                    </p:nvPicPr>
                    <p:blipFill>
                      <a:blip r:embed="rId20"/>
                      <a:srcRect/>
                      <a:stretch>
                        <a:fillRect/>
                      </a:stretch>
                    </p:blipFill>
                    <p:spPr bwMode="auto">
                      <a:xfrm>
                        <a:off x="6808788" y="3981450"/>
                        <a:ext cx="1674812"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4"/>
          <p:cNvGraphicFramePr>
            <a:graphicFrameLocks noChangeAspect="1"/>
          </p:cNvGraphicFramePr>
          <p:nvPr>
            <p:extLst>
              <p:ext uri="{D42A27DB-BD31-4B8C-83A1-F6EECF244321}">
                <p14:modId xmlns:p14="http://schemas.microsoft.com/office/powerpoint/2010/main" val="2720946603"/>
              </p:ext>
            </p:extLst>
          </p:nvPr>
        </p:nvGraphicFramePr>
        <p:xfrm>
          <a:off x="6846466" y="3658393"/>
          <a:ext cx="288925" cy="290513"/>
        </p:xfrm>
        <a:graphic>
          <a:graphicData uri="http://schemas.openxmlformats.org/presentationml/2006/ole">
            <mc:AlternateContent xmlns:mc="http://schemas.openxmlformats.org/markup-compatibility/2006">
              <mc:Choice xmlns:v="urn:schemas-microsoft-com:vml" Requires="v">
                <p:oleObj spid="_x0000_s65559" name="Equation" r:id="rId21" imgW="228600" imgH="228600" progId="Equation.DSMT4">
                  <p:embed/>
                </p:oleObj>
              </mc:Choice>
              <mc:Fallback>
                <p:oleObj name="Equation" r:id="rId21" imgW="228600" imgH="228600" progId="Equation.DSMT4">
                  <p:embed/>
                  <p:pic>
                    <p:nvPicPr>
                      <p:cNvPr id="0" name="Picture 7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46466" y="3658393"/>
                        <a:ext cx="288925"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5"/>
          <p:cNvGraphicFramePr>
            <a:graphicFrameLocks noChangeAspect="1"/>
          </p:cNvGraphicFramePr>
          <p:nvPr>
            <p:extLst>
              <p:ext uri="{D42A27DB-BD31-4B8C-83A1-F6EECF244321}">
                <p14:modId xmlns:p14="http://schemas.microsoft.com/office/powerpoint/2010/main" val="1787766471"/>
              </p:ext>
            </p:extLst>
          </p:nvPr>
        </p:nvGraphicFramePr>
        <p:xfrm>
          <a:off x="8240291" y="3601243"/>
          <a:ext cx="257175" cy="366713"/>
        </p:xfrm>
        <a:graphic>
          <a:graphicData uri="http://schemas.openxmlformats.org/presentationml/2006/ole">
            <mc:AlternateContent xmlns:mc="http://schemas.openxmlformats.org/markup-compatibility/2006">
              <mc:Choice xmlns:v="urn:schemas-microsoft-com:vml" Requires="v">
                <p:oleObj spid="_x0000_s65560" name="Equation" r:id="rId23" imgW="203024" imgH="317225" progId="Equation.DSMT4">
                  <p:embed/>
                </p:oleObj>
              </mc:Choice>
              <mc:Fallback>
                <p:oleObj name="Equation" r:id="rId23" imgW="203024" imgH="317225" progId="Equation.DSMT4">
                  <p:embed/>
                  <p:pic>
                    <p:nvPicPr>
                      <p:cNvPr id="0" name="Picture 74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240291" y="3601243"/>
                        <a:ext cx="257175"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Line 26"/>
          <p:cNvSpPr>
            <a:spLocks noChangeShapeType="1"/>
          </p:cNvSpPr>
          <p:nvPr/>
        </p:nvSpPr>
        <p:spPr bwMode="auto">
          <a:xfrm>
            <a:off x="6952828" y="3238499"/>
            <a:ext cx="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6" name="Line 27"/>
          <p:cNvSpPr>
            <a:spLocks noChangeShapeType="1"/>
          </p:cNvSpPr>
          <p:nvPr/>
        </p:nvSpPr>
        <p:spPr bwMode="auto">
          <a:xfrm>
            <a:off x="8324428" y="2324099"/>
            <a:ext cx="0" cy="1295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27" name="Object 28"/>
          <p:cNvGraphicFramePr>
            <a:graphicFrameLocks noChangeAspect="1"/>
          </p:cNvGraphicFramePr>
          <p:nvPr>
            <p:extLst>
              <p:ext uri="{D42A27DB-BD31-4B8C-83A1-F6EECF244321}">
                <p14:modId xmlns:p14="http://schemas.microsoft.com/office/powerpoint/2010/main" val="239419043"/>
              </p:ext>
            </p:extLst>
          </p:nvPr>
        </p:nvGraphicFramePr>
        <p:xfrm>
          <a:off x="7465591" y="3658393"/>
          <a:ext cx="271462" cy="290513"/>
        </p:xfrm>
        <a:graphic>
          <a:graphicData uri="http://schemas.openxmlformats.org/presentationml/2006/ole">
            <mc:AlternateContent xmlns:mc="http://schemas.openxmlformats.org/markup-compatibility/2006">
              <mc:Choice xmlns:v="urn:schemas-microsoft-com:vml" Requires="v">
                <p:oleObj spid="_x0000_s65561" name="Equation" r:id="rId25" imgW="215806" imgH="228501" progId="Equation.DSMT4">
                  <p:embed/>
                </p:oleObj>
              </mc:Choice>
              <mc:Fallback>
                <p:oleObj name="Equation" r:id="rId25" imgW="215806" imgH="228501" progId="Equation.DSMT4">
                  <p:embed/>
                  <p:pic>
                    <p:nvPicPr>
                      <p:cNvPr id="0" name="Picture 74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465591" y="3658393"/>
                        <a:ext cx="271462"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Line 29"/>
          <p:cNvSpPr>
            <a:spLocks noChangeShapeType="1"/>
          </p:cNvSpPr>
          <p:nvPr/>
        </p:nvSpPr>
        <p:spPr bwMode="auto">
          <a:xfrm flipV="1">
            <a:off x="7562428" y="2552699"/>
            <a:ext cx="0" cy="10668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9" name="Line 30"/>
          <p:cNvSpPr>
            <a:spLocks noChangeShapeType="1"/>
          </p:cNvSpPr>
          <p:nvPr/>
        </p:nvSpPr>
        <p:spPr bwMode="auto">
          <a:xfrm flipH="1">
            <a:off x="6457528" y="2554592"/>
            <a:ext cx="1079500"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30" name="Object 31"/>
          <p:cNvGraphicFramePr>
            <a:graphicFrameLocks noChangeAspect="1"/>
          </p:cNvGraphicFramePr>
          <p:nvPr>
            <p:extLst>
              <p:ext uri="{D42A27DB-BD31-4B8C-83A1-F6EECF244321}">
                <p14:modId xmlns:p14="http://schemas.microsoft.com/office/powerpoint/2010/main" val="1377616401"/>
              </p:ext>
            </p:extLst>
          </p:nvPr>
        </p:nvGraphicFramePr>
        <p:xfrm>
          <a:off x="6146378" y="2101056"/>
          <a:ext cx="306388" cy="361950"/>
        </p:xfrm>
        <a:graphic>
          <a:graphicData uri="http://schemas.openxmlformats.org/presentationml/2006/ole">
            <mc:AlternateContent xmlns:mc="http://schemas.openxmlformats.org/markup-compatibility/2006">
              <mc:Choice xmlns:v="urn:schemas-microsoft-com:vml" Requires="v">
                <p:oleObj spid="_x0000_s65562" name="Equation" r:id="rId27" imgW="241195" imgH="304668" progId="Equation.DSMT4">
                  <p:embed/>
                </p:oleObj>
              </mc:Choice>
              <mc:Fallback>
                <p:oleObj name="Equation" r:id="rId27" imgW="241195" imgH="304668" progId="Equation.DSMT4">
                  <p:embed/>
                  <p:pic>
                    <p:nvPicPr>
                      <p:cNvPr id="0" name="Picture 74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46378" y="2101056"/>
                        <a:ext cx="306388"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 name="Group 32"/>
          <p:cNvGrpSpPr>
            <a:grpSpLocks/>
          </p:cNvGrpSpPr>
          <p:nvPr/>
        </p:nvGrpSpPr>
        <p:grpSpPr bwMode="auto">
          <a:xfrm>
            <a:off x="6952828" y="3567112"/>
            <a:ext cx="1371600" cy="76200"/>
            <a:chOff x="4032" y="3456"/>
            <a:chExt cx="864" cy="48"/>
          </a:xfrm>
        </p:grpSpPr>
        <p:sp>
          <p:nvSpPr>
            <p:cNvPr id="32" name="Line 33"/>
            <p:cNvSpPr>
              <a:spLocks noChangeShapeType="1"/>
            </p:cNvSpPr>
            <p:nvPr/>
          </p:nvSpPr>
          <p:spPr bwMode="auto">
            <a:xfrm>
              <a:off x="4032" y="3456"/>
              <a:ext cx="0" cy="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3" name="Line 34"/>
            <p:cNvSpPr>
              <a:spLocks noChangeShapeType="1"/>
            </p:cNvSpPr>
            <p:nvPr/>
          </p:nvSpPr>
          <p:spPr bwMode="auto">
            <a:xfrm>
              <a:off x="4896" y="3456"/>
              <a:ext cx="0" cy="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graphicFrame>
        <p:nvGraphicFramePr>
          <p:cNvPr id="34" name="Object 35"/>
          <p:cNvGraphicFramePr>
            <a:graphicFrameLocks noChangeAspect="1"/>
          </p:cNvGraphicFramePr>
          <p:nvPr>
            <p:extLst>
              <p:ext uri="{D42A27DB-BD31-4B8C-83A1-F6EECF244321}">
                <p14:modId xmlns:p14="http://schemas.microsoft.com/office/powerpoint/2010/main" val="2615550430"/>
              </p:ext>
            </p:extLst>
          </p:nvPr>
        </p:nvGraphicFramePr>
        <p:xfrm>
          <a:off x="2483768" y="5023643"/>
          <a:ext cx="1762125" cy="441325"/>
        </p:xfrm>
        <a:graphic>
          <a:graphicData uri="http://schemas.openxmlformats.org/presentationml/2006/ole">
            <mc:AlternateContent xmlns:mc="http://schemas.openxmlformats.org/markup-compatibility/2006">
              <mc:Choice xmlns:v="urn:schemas-microsoft-com:vml" Requires="v">
                <p:oleObj spid="_x0000_s65563" name="Equation" r:id="rId29" imgW="1714500" imgH="393700" progId="Equation.DSMT4">
                  <p:embed/>
                </p:oleObj>
              </mc:Choice>
              <mc:Fallback>
                <p:oleObj name="Equation" r:id="rId29" imgW="1714500" imgH="393700" progId="Equation.DSMT4">
                  <p:embed/>
                  <p:pic>
                    <p:nvPicPr>
                      <p:cNvPr id="0" name="Picture 74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83768" y="5023643"/>
                        <a:ext cx="176212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Freeform 36"/>
          <p:cNvSpPr>
            <a:spLocks/>
          </p:cNvSpPr>
          <p:nvPr/>
        </p:nvSpPr>
        <p:spPr bwMode="auto">
          <a:xfrm>
            <a:off x="6952828" y="2285999"/>
            <a:ext cx="1371600" cy="952500"/>
          </a:xfrm>
          <a:custGeom>
            <a:avLst/>
            <a:gdLst>
              <a:gd name="T0" fmla="*/ 0 w 864"/>
              <a:gd name="T1" fmla="*/ 2147483647 h 600"/>
              <a:gd name="T2" fmla="*/ 2147483647 w 864"/>
              <a:gd name="T3" fmla="*/ 2147483647 h 600"/>
              <a:gd name="T4" fmla="*/ 2147483647 w 864"/>
              <a:gd name="T5" fmla="*/ 2147483647 h 600"/>
              <a:gd name="T6" fmla="*/ 2147483647 w 864"/>
              <a:gd name="T7" fmla="*/ 2147483647 h 600"/>
              <a:gd name="T8" fmla="*/ 2147483647 w 864"/>
              <a:gd name="T9" fmla="*/ 2147483647 h 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4" h="600">
                <a:moveTo>
                  <a:pt x="0" y="600"/>
                </a:moveTo>
                <a:cubicBezTo>
                  <a:pt x="40" y="372"/>
                  <a:pt x="80" y="144"/>
                  <a:pt x="144" y="72"/>
                </a:cubicBezTo>
                <a:cubicBezTo>
                  <a:pt x="208" y="0"/>
                  <a:pt x="296" y="96"/>
                  <a:pt x="384" y="168"/>
                </a:cubicBezTo>
                <a:cubicBezTo>
                  <a:pt x="472" y="240"/>
                  <a:pt x="592" y="528"/>
                  <a:pt x="672" y="504"/>
                </a:cubicBezTo>
                <a:cubicBezTo>
                  <a:pt x="752" y="480"/>
                  <a:pt x="808" y="252"/>
                  <a:pt x="864" y="24"/>
                </a:cubicBezTo>
              </a:path>
            </a:pathLst>
          </a:cu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36" name="AutoShape 37"/>
          <p:cNvSpPr>
            <a:spLocks noChangeArrowheads="1"/>
          </p:cNvSpPr>
          <p:nvPr/>
        </p:nvSpPr>
        <p:spPr bwMode="auto">
          <a:xfrm>
            <a:off x="3629025" y="2681663"/>
            <a:ext cx="1447800" cy="533400"/>
          </a:xfrm>
          <a:prstGeom prst="wedgeRectCallout">
            <a:avLst>
              <a:gd name="adj1" fmla="val -60528"/>
              <a:gd name="adj2" fmla="val -85120"/>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kumimoji="1" lang="zh-CN" altLang="en-US" sz="2800" b="1">
                <a:latin typeface="Times New Roman" pitchFamily="18" charset="0"/>
                <a:cs typeface="Times New Roman" pitchFamily="18" charset="0"/>
              </a:rPr>
              <a:t>自变量</a:t>
            </a:r>
          </a:p>
        </p:txBody>
      </p:sp>
      <p:sp>
        <p:nvSpPr>
          <p:cNvPr id="37" name="AutoShape 38"/>
          <p:cNvSpPr>
            <a:spLocks noChangeArrowheads="1"/>
          </p:cNvSpPr>
          <p:nvPr/>
        </p:nvSpPr>
        <p:spPr bwMode="auto">
          <a:xfrm>
            <a:off x="809625" y="2757863"/>
            <a:ext cx="1447800" cy="533400"/>
          </a:xfrm>
          <a:prstGeom prst="wedgeRectCallout">
            <a:avLst>
              <a:gd name="adj1" fmla="val 56579"/>
              <a:gd name="adj2" fmla="val -92264"/>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kumimoji="1" lang="zh-CN" altLang="en-US" sz="2800" b="1">
                <a:latin typeface="Times New Roman" pitchFamily="18" charset="0"/>
                <a:cs typeface="Times New Roman" pitchFamily="18" charset="0"/>
              </a:rPr>
              <a:t>因变量</a:t>
            </a:r>
          </a:p>
        </p:txBody>
      </p:sp>
    </p:spTree>
    <p:extLst>
      <p:ext uri="{BB962C8B-B14F-4D97-AF65-F5344CB8AC3E}">
        <p14:creationId xmlns:p14="http://schemas.microsoft.com/office/powerpoint/2010/main" val="165782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wipe(left)">
                                      <p:cBhvr>
                                        <p:cTn id="25" dur="500"/>
                                        <p:tgtEl>
                                          <p:spTgt spid="9">
                                            <p:txEl>
                                              <p:pRg st="0" end="0"/>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left)">
                                      <p:cBhvr>
                                        <p:cTn id="29" dur="500"/>
                                        <p:tgtEl>
                                          <p:spTgt spid="1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wipe(left)">
                                      <p:cBhvr>
                                        <p:cTn id="34" dur="500"/>
                                        <p:tgtEl>
                                          <p:spTgt spid="11">
                                            <p:txEl>
                                              <p:pRg st="0" end="0"/>
                                            </p:txEl>
                                          </p:spTgt>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up)">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down)">
                                      <p:cBhvr>
                                        <p:cTn id="53" dur="5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xEl>
                                              <p:pRg st="0" end="0"/>
                                            </p:txEl>
                                          </p:spTgt>
                                        </p:tgtEl>
                                        <p:attrNameLst>
                                          <p:attrName>style.visibility</p:attrName>
                                        </p:attrNameLst>
                                      </p:cBhvr>
                                      <p:to>
                                        <p:strVal val="visible"/>
                                      </p:to>
                                    </p:set>
                                    <p:animEffect transition="in" filter="wipe(left)">
                                      <p:cBhvr>
                                        <p:cTn id="58" dur="500"/>
                                        <p:tgtEl>
                                          <p:spTgt spid="13">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500"/>
                                        <p:tgtEl>
                                          <p:spTgt spid="1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wipe(left)">
                                      <p:cBhvr>
                                        <p:cTn id="83" dur="500"/>
                                        <p:tgtEl>
                                          <p:spTgt spid="18"/>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left)">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wipe(down)">
                                      <p:cBhvr>
                                        <p:cTn id="92" dur="500"/>
                                        <p:tgtEl>
                                          <p:spTgt spid="19"/>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left)">
                                      <p:cBhvr>
                                        <p:cTn id="101" dur="500"/>
                                        <p:tgtEl>
                                          <p:spTgt spid="2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wipe(down)">
                                      <p:cBhvr>
                                        <p:cTn id="106" dur="500"/>
                                        <p:tgtEl>
                                          <p:spTgt spid="31"/>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wipe(left)">
                                      <p:cBhvr>
                                        <p:cTn id="110" dur="500"/>
                                        <p:tgtEl>
                                          <p:spTgt spid="23"/>
                                        </p:tgtEl>
                                      </p:cBhvr>
                                    </p:animEffect>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left)">
                                      <p:cBhvr>
                                        <p:cTn id="114" dur="500"/>
                                        <p:tgtEl>
                                          <p:spTgt spid="24"/>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wipe(left)">
                                      <p:cBhvr>
                                        <p:cTn id="119" dur="500"/>
                                        <p:tgtEl>
                                          <p:spTgt spid="27"/>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wipe(down)">
                                      <p:cBhvr>
                                        <p:cTn id="124" dur="500"/>
                                        <p:tgtEl>
                                          <p:spTgt spid="28"/>
                                        </p:tgtEl>
                                      </p:cBhvr>
                                    </p:animEffect>
                                  </p:childTnLst>
                                </p:cTn>
                              </p:par>
                            </p:childTnLst>
                          </p:cTn>
                        </p:par>
                        <p:par>
                          <p:cTn id="125" fill="hold">
                            <p:stCondLst>
                              <p:cond delay="500"/>
                            </p:stCondLst>
                            <p:childTnLst>
                              <p:par>
                                <p:cTn id="126" presetID="22" presetClass="entr" presetSubtype="2" fill="hold" grpId="0" nodeType="afterEffect">
                                  <p:stCondLst>
                                    <p:cond delay="0"/>
                                  </p:stCondLst>
                                  <p:childTnLst>
                                    <p:set>
                                      <p:cBhvr>
                                        <p:cTn id="127" dur="1" fill="hold">
                                          <p:stCondLst>
                                            <p:cond delay="0"/>
                                          </p:stCondLst>
                                        </p:cTn>
                                        <p:tgtEl>
                                          <p:spTgt spid="29"/>
                                        </p:tgtEl>
                                        <p:attrNameLst>
                                          <p:attrName>style.visibility</p:attrName>
                                        </p:attrNameLst>
                                      </p:cBhvr>
                                      <p:to>
                                        <p:strVal val="visible"/>
                                      </p:to>
                                    </p:set>
                                    <p:animEffect transition="in" filter="wipe(right)">
                                      <p:cBhvr>
                                        <p:cTn id="128" dur="500"/>
                                        <p:tgtEl>
                                          <p:spTgt spid="29"/>
                                        </p:tgtEl>
                                      </p:cBhvr>
                                    </p:animEffect>
                                  </p:childTnLst>
                                </p:cTn>
                              </p:par>
                            </p:childTnLst>
                          </p:cTn>
                        </p:par>
                        <p:par>
                          <p:cTn id="129" fill="hold">
                            <p:stCondLst>
                              <p:cond delay="1000"/>
                            </p:stCondLst>
                            <p:childTnLst>
                              <p:par>
                                <p:cTn id="130" presetID="22" presetClass="entr" presetSubtype="8" fill="hold" nodeType="afterEffect">
                                  <p:stCondLst>
                                    <p:cond delay="0"/>
                                  </p:stCondLst>
                                  <p:childTnLst>
                                    <p:set>
                                      <p:cBhvr>
                                        <p:cTn id="131" dur="1" fill="hold">
                                          <p:stCondLst>
                                            <p:cond delay="0"/>
                                          </p:stCondLst>
                                        </p:cTn>
                                        <p:tgtEl>
                                          <p:spTgt spid="30"/>
                                        </p:tgtEl>
                                        <p:attrNameLst>
                                          <p:attrName>style.visibility</p:attrName>
                                        </p:attrNameLst>
                                      </p:cBhvr>
                                      <p:to>
                                        <p:strVal val="visible"/>
                                      </p:to>
                                    </p:set>
                                    <p:animEffect transition="in" filter="wipe(left)">
                                      <p:cBhvr>
                                        <p:cTn id="132" dur="500"/>
                                        <p:tgtEl>
                                          <p:spTgt spid="30"/>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childTnLst>
                          </p:cTn>
                        </p:par>
                        <p:par>
                          <p:cTn id="138" fill="hold">
                            <p:stCondLst>
                              <p:cond delay="500"/>
                            </p:stCondLst>
                            <p:childTnLst>
                              <p:par>
                                <p:cTn id="139" presetID="22" presetClass="entr" presetSubtype="4" fill="hold" grpId="0" nodeType="afterEffect">
                                  <p:stCondLst>
                                    <p:cond delay="0"/>
                                  </p:stCondLst>
                                  <p:childTnLst>
                                    <p:set>
                                      <p:cBhvr>
                                        <p:cTn id="140" dur="1" fill="hold">
                                          <p:stCondLst>
                                            <p:cond delay="0"/>
                                          </p:stCondLst>
                                        </p:cTn>
                                        <p:tgtEl>
                                          <p:spTgt spid="26"/>
                                        </p:tgtEl>
                                        <p:attrNameLst>
                                          <p:attrName>style.visibility</p:attrName>
                                        </p:attrNameLst>
                                      </p:cBhvr>
                                      <p:to>
                                        <p:strVal val="visible"/>
                                      </p:to>
                                    </p:set>
                                    <p:animEffect transition="in" filter="wipe(down)">
                                      <p:cBhvr>
                                        <p:cTn id="141" dur="500"/>
                                        <p:tgtEl>
                                          <p:spTgt spid="26"/>
                                        </p:tgtEl>
                                      </p:cBhvr>
                                    </p:animEffect>
                                  </p:childTnLst>
                                </p:cTn>
                              </p:par>
                            </p:childTnLst>
                          </p:cTn>
                        </p:par>
                        <p:par>
                          <p:cTn id="142" fill="hold">
                            <p:stCondLst>
                              <p:cond delay="1000"/>
                            </p:stCondLst>
                            <p:childTnLst>
                              <p:par>
                                <p:cTn id="143" presetID="22" presetClass="entr" presetSubtype="8" fill="hold" grpId="0" nodeType="afterEffect">
                                  <p:stCondLst>
                                    <p:cond delay="0"/>
                                  </p:stCondLst>
                                  <p:childTnLst>
                                    <p:set>
                                      <p:cBhvr>
                                        <p:cTn id="144" dur="1" fill="hold">
                                          <p:stCondLst>
                                            <p:cond delay="0"/>
                                          </p:stCondLst>
                                        </p:cTn>
                                        <p:tgtEl>
                                          <p:spTgt spid="35"/>
                                        </p:tgtEl>
                                        <p:attrNameLst>
                                          <p:attrName>style.visibility</p:attrName>
                                        </p:attrNameLst>
                                      </p:cBhvr>
                                      <p:to>
                                        <p:strVal val="visible"/>
                                      </p:to>
                                    </p:set>
                                    <p:animEffect transition="in" filter="wipe(left)">
                                      <p:cBhvr>
                                        <p:cTn id="145" dur="500"/>
                                        <p:tgtEl>
                                          <p:spTgt spid="35"/>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34"/>
                                        </p:tgtEl>
                                        <p:attrNameLst>
                                          <p:attrName>style.visibility</p:attrName>
                                        </p:attrNameLst>
                                      </p:cBhvr>
                                      <p:to>
                                        <p:strVal val="visible"/>
                                      </p:to>
                                    </p:set>
                                    <p:animEffect transition="in" filter="wipe(left)">
                                      <p:cBhvr>
                                        <p:cTn id="1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5" grpId="0" autoUpdateAnimBg="0"/>
      <p:bldP spid="7" grpId="0" build="p" autoUpdateAnimBg="0"/>
      <p:bldP spid="9" grpId="0" build="p" autoUpdateAnimBg="0"/>
      <p:bldP spid="10" grpId="0" build="p" autoUpdateAnimBg="0" advAuto="0"/>
      <p:bldP spid="11" grpId="0" build="p" autoUpdateAnimBg="0"/>
      <p:bldP spid="13" grpId="0" build="p" autoUpdateAnimBg="0"/>
      <p:bldP spid="14" grpId="0" autoUpdateAnimBg="0"/>
      <p:bldP spid="18" grpId="0" animBg="1"/>
      <p:bldP spid="19" grpId="0" animBg="1"/>
      <p:bldP spid="25" grpId="0" animBg="1"/>
      <p:bldP spid="26" grpId="0" animBg="1"/>
      <p:bldP spid="28" grpId="0" animBg="1"/>
      <p:bldP spid="29" grpId="0" animBg="1"/>
      <p:bldP spid="35" grpId="0" animBg="1"/>
      <p:bldP spid="36" grpId="0" animBg="1" autoUpdateAnimBg="0"/>
      <p:bldP spid="3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descr="4.png"/>
          <p:cNvPicPr>
            <a:picLocks noChangeAspect="1"/>
          </p:cNvPicPr>
          <p:nvPr/>
        </p:nvPicPr>
        <p:blipFill>
          <a:blip r:embed="rId2" cstate="print"/>
          <a:stretch>
            <a:fillRect/>
          </a:stretch>
        </p:blipFill>
        <p:spPr>
          <a:xfrm>
            <a:off x="0" y="-25277"/>
            <a:ext cx="9143999" cy="6858000"/>
          </a:xfrm>
          <a:prstGeom prst="rect">
            <a:avLst/>
          </a:prstGeom>
        </p:spPr>
      </p:pic>
      <p:sp>
        <p:nvSpPr>
          <p:cNvPr id="7" name="Text Box 7">
            <a:hlinkClick r:id="rId3" action="ppaction://hlinksldjump"/>
          </p:cNvPr>
          <p:cNvSpPr txBox="1">
            <a:spLocks noChangeArrowheads="1"/>
          </p:cNvSpPr>
          <p:nvPr/>
        </p:nvSpPr>
        <p:spPr bwMode="auto">
          <a:xfrm>
            <a:off x="994889" y="3872572"/>
            <a:ext cx="7966423" cy="1785104"/>
          </a:xfrm>
          <a:prstGeom prst="rect">
            <a:avLst/>
          </a:prstGeom>
          <a:noFill/>
          <a:ln w="9525">
            <a:noFill/>
            <a:miter lim="800000"/>
            <a:headEnd/>
            <a:tailEnd/>
          </a:ln>
          <a:effectLst/>
        </p:spPr>
        <p:txBody>
          <a:bodyPr wrap="square">
            <a:spAutoFit/>
          </a:bodyPr>
          <a:lstStyle/>
          <a:p>
            <a:pPr>
              <a:spcBef>
                <a:spcPct val="50000"/>
              </a:spcBef>
            </a:pPr>
            <a:r>
              <a:rPr lang="en-US" altLang="zh-CN" sz="4400" b="1" dirty="0">
                <a:solidFill>
                  <a:srgbClr val="FF0000"/>
                </a:solidFill>
                <a:latin typeface="黑体" pitchFamily="49" charset="-122"/>
                <a:ea typeface="黑体" pitchFamily="49" charset="-122"/>
                <a:cs typeface="+mj-cs"/>
              </a:rPr>
              <a:t>1.1.4  </a:t>
            </a:r>
            <a:r>
              <a:rPr lang="zh-CN" altLang="en-US" sz="4400" b="1" dirty="0">
                <a:solidFill>
                  <a:srgbClr val="FF0000"/>
                </a:solidFill>
                <a:latin typeface="黑体" pitchFamily="49" charset="-122"/>
                <a:ea typeface="黑体" pitchFamily="49" charset="-122"/>
                <a:cs typeface="+mj-cs"/>
              </a:rPr>
              <a:t>初等函数论若干知识</a:t>
            </a:r>
            <a:r>
              <a:rPr lang="zh-CN" altLang="en-US" sz="4400" b="1" dirty="0" smtClean="0">
                <a:solidFill>
                  <a:srgbClr val="FF0000"/>
                </a:solidFill>
                <a:latin typeface="黑体" pitchFamily="49" charset="-122"/>
                <a:ea typeface="黑体" pitchFamily="49" charset="-122"/>
                <a:cs typeface="+mj-cs"/>
              </a:rPr>
              <a:t>的    </a:t>
            </a:r>
            <a:endParaRPr lang="en-US" altLang="zh-CN" sz="4400" b="1" dirty="0" smtClean="0">
              <a:solidFill>
                <a:srgbClr val="FF0000"/>
              </a:solidFill>
              <a:latin typeface="黑体" pitchFamily="49" charset="-122"/>
              <a:ea typeface="黑体" pitchFamily="49" charset="-122"/>
              <a:cs typeface="+mj-cs"/>
            </a:endParaRPr>
          </a:p>
          <a:p>
            <a:pPr>
              <a:spcBef>
                <a:spcPct val="50000"/>
              </a:spcBef>
            </a:pPr>
            <a:r>
              <a:rPr lang="en-US" altLang="zh-CN" sz="4400" b="1" dirty="0">
                <a:solidFill>
                  <a:srgbClr val="FF0000"/>
                </a:solidFill>
                <a:latin typeface="黑体" pitchFamily="49" charset="-122"/>
                <a:ea typeface="黑体" pitchFamily="49" charset="-122"/>
                <a:cs typeface="+mj-cs"/>
              </a:rPr>
              <a:t> </a:t>
            </a:r>
            <a:r>
              <a:rPr lang="en-US" altLang="zh-CN" sz="4400" b="1" dirty="0" smtClean="0">
                <a:solidFill>
                  <a:srgbClr val="FF0000"/>
                </a:solidFill>
                <a:latin typeface="黑体" pitchFamily="49" charset="-122"/>
                <a:ea typeface="黑体" pitchFamily="49" charset="-122"/>
                <a:cs typeface="+mj-cs"/>
              </a:rPr>
              <a:t>      </a:t>
            </a:r>
            <a:r>
              <a:rPr lang="zh-CN" altLang="en-US" sz="4400" b="1" dirty="0" smtClean="0">
                <a:solidFill>
                  <a:srgbClr val="FF0000"/>
                </a:solidFill>
                <a:latin typeface="黑体" pitchFamily="49" charset="-122"/>
                <a:ea typeface="黑体" pitchFamily="49" charset="-122"/>
                <a:cs typeface="+mj-cs"/>
              </a:rPr>
              <a:t>回顾</a:t>
            </a:r>
            <a:r>
              <a:rPr lang="zh-CN" altLang="en-US" sz="4400" b="1" dirty="0">
                <a:solidFill>
                  <a:srgbClr val="FF0000"/>
                </a:solidFill>
                <a:latin typeface="黑体" pitchFamily="49" charset="-122"/>
                <a:ea typeface="黑体" pitchFamily="49" charset="-122"/>
                <a:cs typeface="+mj-cs"/>
              </a:rPr>
              <a:t>和补充</a:t>
            </a:r>
          </a:p>
        </p:txBody>
      </p:sp>
      <p:sp>
        <p:nvSpPr>
          <p:cNvPr id="6" name="Text Box 5">
            <a:hlinkClick r:id="rId4" action="ppaction://hlinksldjump"/>
          </p:cNvPr>
          <p:cNvSpPr txBox="1">
            <a:spLocks noChangeArrowheads="1"/>
          </p:cNvSpPr>
          <p:nvPr/>
        </p:nvSpPr>
        <p:spPr bwMode="auto">
          <a:xfrm>
            <a:off x="994889" y="3004634"/>
            <a:ext cx="7741989" cy="769441"/>
          </a:xfrm>
          <a:prstGeom prst="rect">
            <a:avLst/>
          </a:prstGeom>
          <a:noFill/>
          <a:ln w="9525">
            <a:noFill/>
            <a:miter lim="800000"/>
            <a:headEnd/>
            <a:tailEnd/>
          </a:ln>
          <a:effectLst/>
        </p:spPr>
        <p:txBody>
          <a:bodyPr wrap="square">
            <a:spAutoFit/>
          </a:bodyPr>
          <a:lstStyle/>
          <a:p>
            <a:pPr marL="609600" indent="-609600" eaLnBrk="0" hangingPunct="0"/>
            <a:r>
              <a:rPr lang="en-US" altLang="zh-CN" sz="4400" b="1" dirty="0">
                <a:solidFill>
                  <a:srgbClr val="FF0000"/>
                </a:solidFill>
                <a:latin typeface="黑体" pitchFamily="49" charset="-122"/>
                <a:ea typeface="黑体" pitchFamily="49" charset="-122"/>
                <a:cs typeface="+mj-cs"/>
              </a:rPr>
              <a:t>1.1.3  </a:t>
            </a:r>
            <a:r>
              <a:rPr lang="zh-CN" altLang="zh-CN" sz="4400" b="1" dirty="0">
                <a:solidFill>
                  <a:srgbClr val="FF0000"/>
                </a:solidFill>
                <a:latin typeface="黑体" pitchFamily="49" charset="-122"/>
                <a:ea typeface="黑体" pitchFamily="49" charset="-122"/>
                <a:cs typeface="+mj-cs"/>
              </a:rPr>
              <a:t>初等函数</a:t>
            </a:r>
          </a:p>
        </p:txBody>
      </p:sp>
      <p:sp>
        <p:nvSpPr>
          <p:cNvPr id="8" name="Text Box 8">
            <a:hlinkClick r:id="rId5" action="ppaction://hlinksldjump"/>
          </p:cNvPr>
          <p:cNvSpPr txBox="1">
            <a:spLocks noChangeArrowheads="1"/>
          </p:cNvSpPr>
          <p:nvPr/>
        </p:nvSpPr>
        <p:spPr bwMode="auto">
          <a:xfrm>
            <a:off x="994889" y="1268760"/>
            <a:ext cx="6229350" cy="769441"/>
          </a:xfrm>
          <a:prstGeom prst="rect">
            <a:avLst/>
          </a:prstGeom>
          <a:noFill/>
          <a:ln w="9525">
            <a:noFill/>
            <a:miter lim="800000"/>
            <a:headEnd/>
            <a:tailEnd/>
          </a:ln>
          <a:effectLst/>
        </p:spPr>
        <p:txBody>
          <a:bodyPr>
            <a:spAutoFit/>
          </a:bodyPr>
          <a:lstStyle/>
          <a:p>
            <a:r>
              <a:rPr lang="en-US" altLang="zh-CN" sz="4400" b="1" dirty="0">
                <a:solidFill>
                  <a:srgbClr val="FF0000"/>
                </a:solidFill>
                <a:latin typeface="黑体" pitchFamily="49" charset="-122"/>
                <a:ea typeface="黑体" pitchFamily="49" charset="-122"/>
                <a:cs typeface="+mj-cs"/>
              </a:rPr>
              <a:t>1.1.1  </a:t>
            </a:r>
            <a:r>
              <a:rPr lang="zh-CN" altLang="zh-CN" sz="4400" b="1" dirty="0">
                <a:solidFill>
                  <a:srgbClr val="FF0000"/>
                </a:solidFill>
                <a:latin typeface="黑体" pitchFamily="49" charset="-122"/>
                <a:ea typeface="黑体" pitchFamily="49" charset="-122"/>
                <a:cs typeface="+mj-cs"/>
              </a:rPr>
              <a:t>数轴上的邻域</a:t>
            </a:r>
          </a:p>
        </p:txBody>
      </p:sp>
      <p:sp>
        <p:nvSpPr>
          <p:cNvPr id="9" name="Text Box 11">
            <a:hlinkClick r:id="rId6" action="ppaction://hlinksldjump"/>
          </p:cNvPr>
          <p:cNvSpPr txBox="1">
            <a:spLocks noChangeArrowheads="1"/>
          </p:cNvSpPr>
          <p:nvPr/>
        </p:nvSpPr>
        <p:spPr bwMode="auto">
          <a:xfrm>
            <a:off x="1003298" y="2136697"/>
            <a:ext cx="6229350" cy="769441"/>
          </a:xfrm>
          <a:prstGeom prst="rect">
            <a:avLst/>
          </a:prstGeom>
          <a:noFill/>
          <a:ln w="9525">
            <a:noFill/>
            <a:miter lim="800000"/>
            <a:headEnd/>
            <a:tailEnd/>
          </a:ln>
          <a:effectLst/>
        </p:spPr>
        <p:txBody>
          <a:bodyPr>
            <a:spAutoFit/>
          </a:bodyPr>
          <a:lstStyle/>
          <a:p>
            <a:pPr marL="609600" indent="-609600" eaLnBrk="0" hangingPunct="0"/>
            <a:r>
              <a:rPr lang="en-US" altLang="zh-CN" sz="4400" b="1" dirty="0">
                <a:solidFill>
                  <a:srgbClr val="FF0000"/>
                </a:solidFill>
                <a:latin typeface="黑体" pitchFamily="49" charset="-122"/>
                <a:ea typeface="黑体" pitchFamily="49" charset="-122"/>
                <a:cs typeface="+mj-cs"/>
              </a:rPr>
              <a:t>1.1.2  </a:t>
            </a:r>
            <a:r>
              <a:rPr lang="zh-CN" altLang="zh-CN" sz="4400" b="1" dirty="0">
                <a:solidFill>
                  <a:srgbClr val="FF0000"/>
                </a:solidFill>
                <a:latin typeface="黑体" pitchFamily="49" charset="-122"/>
                <a:ea typeface="黑体" pitchFamily="49" charset="-122"/>
                <a:cs typeface="+mj-cs"/>
              </a:rPr>
              <a:t>函数及其特性</a:t>
            </a:r>
          </a:p>
        </p:txBody>
      </p:sp>
      <p:sp>
        <p:nvSpPr>
          <p:cNvPr id="10" name="Text Box 8"/>
          <p:cNvSpPr txBox="1">
            <a:spLocks noChangeArrowheads="1"/>
          </p:cNvSpPr>
          <p:nvPr/>
        </p:nvSpPr>
        <p:spPr bwMode="auto">
          <a:xfrm>
            <a:off x="1187624" y="116632"/>
            <a:ext cx="7128792" cy="923330"/>
          </a:xfrm>
          <a:prstGeom prst="rect">
            <a:avLst/>
          </a:prstGeom>
          <a:noFill/>
          <a:ln w="9525">
            <a:noFill/>
            <a:miter lim="800000"/>
            <a:headEnd/>
            <a:tailEnd/>
          </a:ln>
          <a:effectLst/>
        </p:spPr>
        <p:txBody>
          <a:bodyPr wrap="square">
            <a:spAutoFit/>
          </a:bodyPr>
          <a:lstStyle/>
          <a:p>
            <a:pPr>
              <a:spcBef>
                <a:spcPct val="50000"/>
              </a:spcBef>
            </a:pPr>
            <a:r>
              <a:rPr lang="en-US" altLang="zh-CN" sz="5400" b="1" dirty="0" smtClean="0">
                <a:solidFill>
                  <a:srgbClr val="00B050"/>
                </a:solidFill>
                <a:latin typeface="华文新魏" pitchFamily="2" charset="-122"/>
                <a:ea typeface="华文新魏" pitchFamily="2" charset="-122"/>
              </a:rPr>
              <a:t>§1.1  </a:t>
            </a:r>
            <a:r>
              <a:rPr lang="zh-CN" altLang="en-US" sz="5400" b="1" dirty="0" smtClean="0">
                <a:solidFill>
                  <a:srgbClr val="00B050"/>
                </a:solidFill>
                <a:latin typeface="华文新魏" pitchFamily="2" charset="-122"/>
                <a:ea typeface="华文新魏" pitchFamily="2" charset="-122"/>
              </a:rPr>
              <a:t>实数集与函数</a:t>
            </a:r>
          </a:p>
        </p:txBody>
      </p:sp>
      <p:sp>
        <p:nvSpPr>
          <p:cNvPr id="5" name="圆角矩形 4">
            <a:hlinkClick r:id="rId7" action="ppaction://hlinkpres?slideindex=5&amp;slidetitle=幻灯片 5"/>
          </p:cNvPr>
          <p:cNvSpPr/>
          <p:nvPr/>
        </p:nvSpPr>
        <p:spPr>
          <a:xfrm>
            <a:off x="7884368"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返回</a:t>
            </a:r>
            <a:endPar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85900" y="101600"/>
            <a:ext cx="7096125" cy="736600"/>
            <a:chOff x="936" y="16"/>
            <a:chExt cx="4470" cy="464"/>
          </a:xfrm>
        </p:grpSpPr>
        <p:graphicFrame>
          <p:nvGraphicFramePr>
            <p:cNvPr id="3" name="Object 3"/>
            <p:cNvGraphicFramePr>
              <a:graphicFrameLocks noChangeAspect="1"/>
            </p:cNvGraphicFramePr>
            <p:nvPr>
              <p:extLst>
                <p:ext uri="{D42A27DB-BD31-4B8C-83A1-F6EECF244321}">
                  <p14:modId xmlns:p14="http://schemas.microsoft.com/office/powerpoint/2010/main" val="2622575311"/>
                </p:ext>
              </p:extLst>
            </p:nvPr>
          </p:nvGraphicFramePr>
          <p:xfrm>
            <a:off x="936" y="240"/>
            <a:ext cx="696" cy="240"/>
          </p:xfrm>
          <a:graphic>
            <a:graphicData uri="http://schemas.openxmlformats.org/presentationml/2006/ole">
              <mc:AlternateContent xmlns:mc="http://schemas.openxmlformats.org/markup-compatibility/2006">
                <mc:Choice xmlns:v="urn:schemas-microsoft-com:vml" Requires="v">
                  <p:oleObj spid="_x0000_s64540" name="Equation" r:id="rId3" imgW="1104900" imgH="381000" progId="Equation.DSMT4">
                    <p:embed/>
                  </p:oleObj>
                </mc:Choice>
                <mc:Fallback>
                  <p:oleObj name="Equation" r:id="rId3" imgW="1104900" imgH="381000" progId="Equation.DSMT4">
                    <p:embed/>
                    <p:pic>
                      <p:nvPicPr>
                        <p:cNvPr id="0" name="Picture 7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 y="240"/>
                          <a:ext cx="69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
            <p:cNvGrpSpPr>
              <a:grpSpLocks/>
            </p:cNvGrpSpPr>
            <p:nvPr/>
          </p:nvGrpSpPr>
          <p:grpSpPr bwMode="auto">
            <a:xfrm>
              <a:off x="1734" y="16"/>
              <a:ext cx="680" cy="410"/>
              <a:chOff x="1392" y="33"/>
              <a:chExt cx="680" cy="410"/>
            </a:xfrm>
          </p:grpSpPr>
          <p:sp>
            <p:nvSpPr>
              <p:cNvPr id="6" name="Line 5"/>
              <p:cNvSpPr>
                <a:spLocks noChangeShapeType="1"/>
              </p:cNvSpPr>
              <p:nvPr/>
            </p:nvSpPr>
            <p:spPr bwMode="auto">
              <a:xfrm flipV="1">
                <a:off x="1392" y="371"/>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7" name="Line 6"/>
              <p:cNvSpPr>
                <a:spLocks noChangeShapeType="1"/>
              </p:cNvSpPr>
              <p:nvPr/>
            </p:nvSpPr>
            <p:spPr bwMode="auto">
              <a:xfrm>
                <a:off x="1392" y="29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aphicFrame>
            <p:nvGraphicFramePr>
              <p:cNvPr id="8" name="Object 7"/>
              <p:cNvGraphicFramePr>
                <a:graphicFrameLocks noChangeAspect="1"/>
              </p:cNvGraphicFramePr>
              <p:nvPr/>
            </p:nvGraphicFramePr>
            <p:xfrm>
              <a:off x="1530" y="33"/>
              <a:ext cx="368" cy="377"/>
            </p:xfrm>
            <a:graphic>
              <a:graphicData uri="http://schemas.openxmlformats.org/presentationml/2006/ole">
                <mc:AlternateContent xmlns:mc="http://schemas.openxmlformats.org/markup-compatibility/2006">
                  <mc:Choice xmlns:v="urn:schemas-microsoft-com:vml" Requires="v">
                    <p:oleObj spid="_x0000_s64541" name="Equation" r:id="rId5" imgW="152280" imgH="203040" progId="Equation.DSMT4">
                      <p:embed/>
                    </p:oleObj>
                  </mc:Choice>
                  <mc:Fallback>
                    <p:oleObj name="Equation" r:id="rId5" imgW="152280" imgH="203040" progId="Equation.DSMT4">
                      <p:embed/>
                      <p:pic>
                        <p:nvPicPr>
                          <p:cNvPr id="0" name="Picture 7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0" y="33"/>
                            <a:ext cx="368"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 name="Object 8"/>
            <p:cNvGraphicFramePr>
              <a:graphicFrameLocks noChangeAspect="1"/>
            </p:cNvGraphicFramePr>
            <p:nvPr>
              <p:extLst>
                <p:ext uri="{D42A27DB-BD31-4B8C-83A1-F6EECF244321}">
                  <p14:modId xmlns:p14="http://schemas.microsoft.com/office/powerpoint/2010/main" val="3263397605"/>
                </p:ext>
              </p:extLst>
            </p:nvPr>
          </p:nvGraphicFramePr>
          <p:xfrm>
            <a:off x="2414" y="176"/>
            <a:ext cx="2992" cy="304"/>
          </p:xfrm>
          <a:graphic>
            <a:graphicData uri="http://schemas.openxmlformats.org/presentationml/2006/ole">
              <mc:AlternateContent xmlns:mc="http://schemas.openxmlformats.org/markup-compatibility/2006">
                <mc:Choice xmlns:v="urn:schemas-microsoft-com:vml" Requires="v">
                  <p:oleObj spid="_x0000_s64542" name="Equation" r:id="rId7" imgW="4749800" imgH="482600" progId="Equation.DSMT4">
                    <p:embed/>
                  </p:oleObj>
                </mc:Choice>
                <mc:Fallback>
                  <p:oleObj name="Equation" r:id="rId7" imgW="4749800" imgH="482600" progId="Equation.DSMT4">
                    <p:embed/>
                    <p:pic>
                      <p:nvPicPr>
                        <p:cNvPr id="0" name="Picture 7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4" y="176"/>
                          <a:ext cx="2992"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Text Box 9"/>
          <p:cNvSpPr txBox="1">
            <a:spLocks noChangeArrowheads="1"/>
          </p:cNvSpPr>
          <p:nvPr/>
        </p:nvSpPr>
        <p:spPr bwMode="auto">
          <a:xfrm>
            <a:off x="2514600" y="838200"/>
            <a:ext cx="2209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ea typeface="黑体" pitchFamily="49" charset="-122"/>
                <a:cs typeface="Times New Roman" pitchFamily="18" charset="0"/>
              </a:rPr>
              <a:t>(</a:t>
            </a:r>
            <a:r>
              <a:rPr kumimoji="1" lang="zh-CN" altLang="en-US" sz="2800" b="1">
                <a:latin typeface="Times New Roman" pitchFamily="18" charset="0"/>
                <a:ea typeface="黑体" pitchFamily="49" charset="-122"/>
                <a:cs typeface="Times New Roman" pitchFamily="18" charset="0"/>
              </a:rPr>
              <a:t>对应规则</a:t>
            </a:r>
            <a:r>
              <a:rPr kumimoji="1" lang="en-US" altLang="zh-CN" sz="2800" b="1">
                <a:latin typeface="Times New Roman" pitchFamily="18" charset="0"/>
                <a:ea typeface="黑体" pitchFamily="49" charset="-122"/>
                <a:cs typeface="Times New Roman" pitchFamily="18" charset="0"/>
              </a:rPr>
              <a:t>)</a:t>
            </a:r>
          </a:p>
        </p:txBody>
      </p:sp>
      <p:sp>
        <p:nvSpPr>
          <p:cNvPr id="10" name="Text Box 10"/>
          <p:cNvSpPr txBox="1">
            <a:spLocks noChangeArrowheads="1"/>
          </p:cNvSpPr>
          <p:nvPr/>
        </p:nvSpPr>
        <p:spPr bwMode="auto">
          <a:xfrm>
            <a:off x="5562600" y="838200"/>
            <a:ext cx="1219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ea typeface="黑体" pitchFamily="49" charset="-122"/>
                <a:cs typeface="Times New Roman" pitchFamily="18" charset="0"/>
              </a:rPr>
              <a:t>(</a:t>
            </a:r>
            <a:r>
              <a:rPr kumimoji="1" lang="zh-CN" altLang="en-US" sz="2800" b="1">
                <a:latin typeface="Times New Roman" pitchFamily="18" charset="0"/>
                <a:ea typeface="黑体" pitchFamily="49" charset="-122"/>
                <a:cs typeface="Times New Roman" pitchFamily="18" charset="0"/>
              </a:rPr>
              <a:t>值域</a:t>
            </a:r>
            <a:r>
              <a:rPr kumimoji="1" lang="en-US" altLang="zh-CN" sz="2800" b="1">
                <a:latin typeface="Times New Roman" pitchFamily="18" charset="0"/>
                <a:ea typeface="黑体" pitchFamily="49" charset="-122"/>
                <a:cs typeface="Times New Roman" pitchFamily="18" charset="0"/>
              </a:rPr>
              <a:t>)</a:t>
            </a:r>
          </a:p>
        </p:txBody>
      </p:sp>
      <p:sp>
        <p:nvSpPr>
          <p:cNvPr id="11" name="Text Box 11"/>
          <p:cNvSpPr txBox="1">
            <a:spLocks noChangeArrowheads="1"/>
          </p:cNvSpPr>
          <p:nvPr/>
        </p:nvSpPr>
        <p:spPr bwMode="auto">
          <a:xfrm>
            <a:off x="152400" y="838200"/>
            <a:ext cx="1676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ea typeface="黑体" pitchFamily="49" charset="-122"/>
                <a:cs typeface="Times New Roman" pitchFamily="18" charset="0"/>
              </a:rPr>
              <a:t>(</a:t>
            </a:r>
            <a:r>
              <a:rPr kumimoji="1" lang="zh-CN" altLang="en-US" sz="2800" b="1">
                <a:latin typeface="Times New Roman" pitchFamily="18" charset="0"/>
                <a:ea typeface="黑体" pitchFamily="49" charset="-122"/>
                <a:cs typeface="Times New Roman" pitchFamily="18" charset="0"/>
              </a:rPr>
              <a:t>定义域</a:t>
            </a:r>
            <a:r>
              <a:rPr kumimoji="1" lang="en-US" altLang="zh-CN" sz="2800" b="1">
                <a:latin typeface="Times New Roman" pitchFamily="18" charset="0"/>
                <a:ea typeface="黑体" pitchFamily="49" charset="-122"/>
                <a:cs typeface="Times New Roman" pitchFamily="18" charset="0"/>
              </a:rPr>
              <a:t>)</a:t>
            </a:r>
          </a:p>
        </p:txBody>
      </p:sp>
      <p:sp>
        <p:nvSpPr>
          <p:cNvPr id="12" name="Freeform 12"/>
          <p:cNvSpPr>
            <a:spLocks/>
          </p:cNvSpPr>
          <p:nvPr/>
        </p:nvSpPr>
        <p:spPr bwMode="auto">
          <a:xfrm>
            <a:off x="1600200" y="838200"/>
            <a:ext cx="838200" cy="304800"/>
          </a:xfrm>
          <a:custGeom>
            <a:avLst/>
            <a:gdLst>
              <a:gd name="T0" fmla="*/ 0 w 528"/>
              <a:gd name="T1" fmla="*/ 2147483647 h 192"/>
              <a:gd name="T2" fmla="*/ 2147483647 w 528"/>
              <a:gd name="T3" fmla="*/ 2147483647 h 192"/>
              <a:gd name="T4" fmla="*/ 2147483647 w 528"/>
              <a:gd name="T5" fmla="*/ 0 h 192"/>
              <a:gd name="T6" fmla="*/ 0 60000 65536"/>
              <a:gd name="T7" fmla="*/ 0 60000 65536"/>
              <a:gd name="T8" fmla="*/ 0 60000 65536"/>
            </a:gdLst>
            <a:ahLst/>
            <a:cxnLst>
              <a:cxn ang="T6">
                <a:pos x="T0" y="T1"/>
              </a:cxn>
              <a:cxn ang="T7">
                <a:pos x="T2" y="T3"/>
              </a:cxn>
              <a:cxn ang="T8">
                <a:pos x="T4" y="T5"/>
              </a:cxn>
            </a:cxnLst>
            <a:rect l="0" t="0" r="r" b="b"/>
            <a:pathLst>
              <a:path w="528" h="192">
                <a:moveTo>
                  <a:pt x="0" y="192"/>
                </a:moveTo>
                <a:lnTo>
                  <a:pt x="528" y="192"/>
                </a:lnTo>
                <a:lnTo>
                  <a:pt x="52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sp>
        <p:nvSpPr>
          <p:cNvPr id="13" name="Line 13"/>
          <p:cNvSpPr>
            <a:spLocks noChangeShapeType="1"/>
          </p:cNvSpPr>
          <p:nvPr/>
        </p:nvSpPr>
        <p:spPr bwMode="auto">
          <a:xfrm>
            <a:off x="457200" y="1447800"/>
            <a:ext cx="8610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sp>
        <p:nvSpPr>
          <p:cNvPr id="14" name="Text Box 14"/>
          <p:cNvSpPr txBox="1">
            <a:spLocks noChangeArrowheads="1"/>
          </p:cNvSpPr>
          <p:nvPr/>
        </p:nvSpPr>
        <p:spPr bwMode="auto">
          <a:xfrm>
            <a:off x="358775" y="3200400"/>
            <a:ext cx="995785" cy="523220"/>
          </a:xfrm>
          <a:prstGeom prst="rect">
            <a:avLst/>
          </a:prstGeom>
          <a:solidFill>
            <a:srgbClr val="FFFF00"/>
          </a:solid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solidFill>
                  <a:schemeClr val="tx2"/>
                </a:solidFill>
                <a:latin typeface="Times New Roman" pitchFamily="18" charset="0"/>
                <a:ea typeface="黑体" pitchFamily="49" charset="-122"/>
                <a:cs typeface="Times New Roman" pitchFamily="18" charset="0"/>
              </a:rPr>
              <a:t>例如</a:t>
            </a:r>
            <a:r>
              <a:rPr kumimoji="1" lang="en-US" altLang="zh-CN" sz="2800" b="1" dirty="0" smtClean="0">
                <a:latin typeface="Times New Roman" pitchFamily="18" charset="0"/>
                <a:ea typeface="黑体" pitchFamily="49" charset="-122"/>
                <a:cs typeface="Times New Roman" pitchFamily="18" charset="0"/>
              </a:rPr>
              <a:t>,</a:t>
            </a:r>
            <a:endParaRPr kumimoji="1" lang="zh-CN" altLang="en-US" sz="2800" b="1" dirty="0">
              <a:latin typeface="Times New Roman" pitchFamily="18" charset="0"/>
              <a:ea typeface="黑体" pitchFamily="49" charset="-122"/>
              <a:cs typeface="Times New Roman" pitchFamily="18" charset="0"/>
            </a:endParaRPr>
          </a:p>
        </p:txBody>
      </p:sp>
      <p:graphicFrame>
        <p:nvGraphicFramePr>
          <p:cNvPr id="15" name="Object 15"/>
          <p:cNvGraphicFramePr>
            <a:graphicFrameLocks noChangeAspect="1"/>
          </p:cNvGraphicFramePr>
          <p:nvPr>
            <p:extLst>
              <p:ext uri="{D42A27DB-BD31-4B8C-83A1-F6EECF244321}">
                <p14:modId xmlns:p14="http://schemas.microsoft.com/office/powerpoint/2010/main" val="3245139545"/>
              </p:ext>
            </p:extLst>
          </p:nvPr>
        </p:nvGraphicFramePr>
        <p:xfrm>
          <a:off x="2726663" y="3265160"/>
          <a:ext cx="2146300" cy="393700"/>
        </p:xfrm>
        <a:graphic>
          <a:graphicData uri="http://schemas.openxmlformats.org/presentationml/2006/ole">
            <mc:AlternateContent xmlns:mc="http://schemas.openxmlformats.org/markup-compatibility/2006">
              <mc:Choice xmlns:v="urn:schemas-microsoft-com:vml" Requires="v">
                <p:oleObj spid="_x0000_s64543" name="Equation" r:id="rId9" imgW="2145960" imgH="393480" progId="Equation.DSMT4">
                  <p:embed/>
                </p:oleObj>
              </mc:Choice>
              <mc:Fallback>
                <p:oleObj name="Equation" r:id="rId9" imgW="2145960" imgH="393480" progId="Equation.DSMT4">
                  <p:embed/>
                  <p:pic>
                    <p:nvPicPr>
                      <p:cNvPr id="0" name="Picture 725"/>
                      <p:cNvPicPr>
                        <a:picLocks noChangeAspect="1" noChangeArrowheads="1"/>
                      </p:cNvPicPr>
                      <p:nvPr/>
                    </p:nvPicPr>
                    <p:blipFill>
                      <a:blip r:embed="rId10">
                        <a:grayscl/>
                        <a:biLevel thresh="50000"/>
                      </a:blip>
                      <a:srcRect/>
                      <a:stretch>
                        <a:fillRect/>
                      </a:stretch>
                    </p:blipFill>
                    <p:spPr bwMode="auto">
                      <a:xfrm>
                        <a:off x="2726663" y="3265160"/>
                        <a:ext cx="21463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6"/>
          <p:cNvGraphicFramePr>
            <a:graphicFrameLocks noChangeAspect="1"/>
          </p:cNvGraphicFramePr>
          <p:nvPr>
            <p:extLst>
              <p:ext uri="{D42A27DB-BD31-4B8C-83A1-F6EECF244321}">
                <p14:modId xmlns:p14="http://schemas.microsoft.com/office/powerpoint/2010/main" val="3221034351"/>
              </p:ext>
            </p:extLst>
          </p:nvPr>
        </p:nvGraphicFramePr>
        <p:xfrm>
          <a:off x="2704449" y="3874870"/>
          <a:ext cx="1752480" cy="393480"/>
        </p:xfrm>
        <a:graphic>
          <a:graphicData uri="http://schemas.openxmlformats.org/presentationml/2006/ole">
            <mc:AlternateContent xmlns:mc="http://schemas.openxmlformats.org/markup-compatibility/2006">
              <mc:Choice xmlns:v="urn:schemas-microsoft-com:vml" Requires="v">
                <p:oleObj spid="_x0000_s64544" name="Equation" r:id="rId11" imgW="1752600" imgH="393700" progId="Equation.DSMT4">
                  <p:embed/>
                </p:oleObj>
              </mc:Choice>
              <mc:Fallback>
                <p:oleObj name="Equation" r:id="rId11" imgW="1752600" imgH="393700" progId="Equation.DSMT4">
                  <p:embed/>
                  <p:pic>
                    <p:nvPicPr>
                      <p:cNvPr id="0" name="Picture 726"/>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2704449" y="3874870"/>
                        <a:ext cx="1752480" cy="393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extLst>
              <p:ext uri="{D42A27DB-BD31-4B8C-83A1-F6EECF244321}">
                <p14:modId xmlns:p14="http://schemas.microsoft.com/office/powerpoint/2010/main" val="3675712283"/>
              </p:ext>
            </p:extLst>
          </p:nvPr>
        </p:nvGraphicFramePr>
        <p:xfrm>
          <a:off x="5492750" y="3729038"/>
          <a:ext cx="2374900" cy="685800"/>
        </p:xfrm>
        <a:graphic>
          <a:graphicData uri="http://schemas.openxmlformats.org/presentationml/2006/ole">
            <mc:AlternateContent xmlns:mc="http://schemas.openxmlformats.org/markup-compatibility/2006">
              <mc:Choice xmlns:v="urn:schemas-microsoft-com:vml" Requires="v">
                <p:oleObj spid="_x0000_s64545" name="Equation" r:id="rId13" imgW="2374560" imgH="685800" progId="Equation.DSMT4">
                  <p:embed/>
                </p:oleObj>
              </mc:Choice>
              <mc:Fallback>
                <p:oleObj name="Equation" r:id="rId13" imgW="2374560" imgH="685800" progId="Equation.DSMT4">
                  <p:embed/>
                  <p:pic>
                    <p:nvPicPr>
                      <p:cNvPr id="0" name="Picture 727"/>
                      <p:cNvPicPr>
                        <a:picLocks noChangeAspect="1" noChangeArrowheads="1"/>
                      </p:cNvPicPr>
                      <p:nvPr/>
                    </p:nvPicPr>
                    <p:blipFill>
                      <a:blip r:embed="rId14">
                        <a:grayscl/>
                        <a:biLevel thresh="50000"/>
                      </a:blip>
                      <a:srcRect/>
                      <a:stretch>
                        <a:fillRect/>
                      </a:stretch>
                    </p:blipFill>
                    <p:spPr bwMode="auto">
                      <a:xfrm>
                        <a:off x="5492750" y="3729038"/>
                        <a:ext cx="2374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8"/>
          <p:cNvSpPr txBox="1">
            <a:spLocks noChangeArrowheads="1"/>
          </p:cNvSpPr>
          <p:nvPr/>
        </p:nvSpPr>
        <p:spPr bwMode="auto">
          <a:xfrm>
            <a:off x="358775" y="1543050"/>
            <a:ext cx="1600200" cy="523220"/>
          </a:xfrm>
          <a:prstGeom prst="rect">
            <a:avLst/>
          </a:prstGeom>
          <a:solidFill>
            <a:srgbClr val="00B0F0"/>
          </a:solidFill>
          <a:ln>
            <a:noFill/>
          </a:ln>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FontTx/>
              <a:buChar char="•"/>
            </a:pPr>
            <a:r>
              <a:rPr kumimoji="1" lang="en-US" altLang="zh-CN" sz="2800" b="1" dirty="0">
                <a:solidFill>
                  <a:schemeClr val="tx2"/>
                </a:solidFill>
                <a:latin typeface="Times New Roman" pitchFamily="18" charset="0"/>
                <a:ea typeface="黑体" pitchFamily="49" charset="-122"/>
                <a:cs typeface="Times New Roman" pitchFamily="18" charset="0"/>
              </a:rPr>
              <a:t> </a:t>
            </a:r>
            <a:r>
              <a:rPr kumimoji="1" lang="zh-CN" altLang="en-US" sz="2800" b="1" dirty="0" smtClean="0">
                <a:solidFill>
                  <a:schemeClr val="tx2"/>
                </a:solidFill>
                <a:latin typeface="Times New Roman" pitchFamily="18" charset="0"/>
                <a:ea typeface="黑体" pitchFamily="49" charset="-122"/>
                <a:cs typeface="Times New Roman" pitchFamily="18" charset="0"/>
              </a:rPr>
              <a:t>定义域：</a:t>
            </a:r>
            <a:endParaRPr kumimoji="1" lang="zh-CN" altLang="en-US" sz="2800" b="1" dirty="0">
              <a:solidFill>
                <a:schemeClr val="tx2"/>
              </a:solidFill>
              <a:latin typeface="Times New Roman" pitchFamily="18" charset="0"/>
              <a:ea typeface="黑体" pitchFamily="49" charset="-122"/>
              <a:cs typeface="Times New Roman" pitchFamily="18" charset="0"/>
            </a:endParaRPr>
          </a:p>
        </p:txBody>
      </p:sp>
      <p:sp>
        <p:nvSpPr>
          <p:cNvPr id="20" name="Text Box 20"/>
          <p:cNvSpPr txBox="1">
            <a:spLocks noChangeArrowheads="1"/>
          </p:cNvSpPr>
          <p:nvPr/>
        </p:nvSpPr>
        <p:spPr bwMode="auto">
          <a:xfrm>
            <a:off x="358775" y="2378870"/>
            <a:ext cx="3421062" cy="519112"/>
          </a:xfrm>
          <a:prstGeom prst="rect">
            <a:avLst/>
          </a:prstGeom>
          <a:solidFill>
            <a:srgbClr val="00B05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FontTx/>
              <a:buChar char="•"/>
            </a:pPr>
            <a:r>
              <a:rPr kumimoji="1" lang="en-US" altLang="zh-CN" sz="2800" b="1" dirty="0">
                <a:solidFill>
                  <a:schemeClr val="tx2"/>
                </a:solidFill>
                <a:latin typeface="Times New Roman" pitchFamily="18" charset="0"/>
                <a:ea typeface="黑体" pitchFamily="49" charset="-122"/>
                <a:cs typeface="Times New Roman" pitchFamily="18" charset="0"/>
              </a:rPr>
              <a:t> </a:t>
            </a:r>
            <a:r>
              <a:rPr kumimoji="1" lang="zh-CN" altLang="en-US" sz="2800" b="1" dirty="0">
                <a:solidFill>
                  <a:srgbClr val="7030A0"/>
                </a:solidFill>
                <a:latin typeface="Times New Roman" pitchFamily="18" charset="0"/>
                <a:ea typeface="黑体" pitchFamily="49" charset="-122"/>
                <a:cs typeface="Times New Roman" pitchFamily="18" charset="0"/>
              </a:rPr>
              <a:t>函数的表示方法</a:t>
            </a:r>
            <a:r>
              <a:rPr kumimoji="1" lang="en-US" altLang="zh-CN" sz="2800" b="1" dirty="0">
                <a:solidFill>
                  <a:srgbClr val="7030A0"/>
                </a:solidFill>
                <a:latin typeface="Times New Roman" pitchFamily="18" charset="0"/>
                <a:ea typeface="黑体" pitchFamily="49" charset="-122"/>
                <a:cs typeface="Times New Roman" pitchFamily="18" charset="0"/>
              </a:rPr>
              <a:t>:</a:t>
            </a:r>
          </a:p>
        </p:txBody>
      </p:sp>
      <p:sp>
        <p:nvSpPr>
          <p:cNvPr id="21" name="Text Box 21"/>
          <p:cNvSpPr txBox="1">
            <a:spLocks noChangeArrowheads="1"/>
          </p:cNvSpPr>
          <p:nvPr/>
        </p:nvSpPr>
        <p:spPr bwMode="auto">
          <a:xfrm>
            <a:off x="3779838" y="2364582"/>
            <a:ext cx="1447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解析法</a:t>
            </a:r>
          </a:p>
        </p:txBody>
      </p:sp>
      <p:sp>
        <p:nvSpPr>
          <p:cNvPr id="22" name="Text Box 22"/>
          <p:cNvSpPr txBox="1">
            <a:spLocks noChangeArrowheads="1"/>
          </p:cNvSpPr>
          <p:nvPr/>
        </p:nvSpPr>
        <p:spPr bwMode="auto">
          <a:xfrm>
            <a:off x="4906963" y="2364582"/>
            <a:ext cx="16922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、图象法</a:t>
            </a:r>
          </a:p>
        </p:txBody>
      </p:sp>
      <p:sp>
        <p:nvSpPr>
          <p:cNvPr id="23" name="Text Box 23"/>
          <p:cNvSpPr txBox="1">
            <a:spLocks noChangeArrowheads="1"/>
          </p:cNvSpPr>
          <p:nvPr/>
        </p:nvSpPr>
        <p:spPr bwMode="auto">
          <a:xfrm>
            <a:off x="6370638" y="2364582"/>
            <a:ext cx="1752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、列表法</a:t>
            </a:r>
          </a:p>
        </p:txBody>
      </p:sp>
      <p:sp>
        <p:nvSpPr>
          <p:cNvPr id="24" name="Text Box 24"/>
          <p:cNvSpPr txBox="1">
            <a:spLocks noChangeArrowheads="1"/>
          </p:cNvSpPr>
          <p:nvPr/>
        </p:nvSpPr>
        <p:spPr bwMode="auto">
          <a:xfrm>
            <a:off x="2049396" y="1558925"/>
            <a:ext cx="70184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使表达式及实际问题都有意义的</a:t>
            </a:r>
            <a:r>
              <a:rPr kumimoji="1" lang="zh-CN" altLang="en-US" sz="2800" b="1" dirty="0" smtClean="0">
                <a:latin typeface="Times New Roman" pitchFamily="18" charset="0"/>
                <a:ea typeface="+mn-ea"/>
                <a:cs typeface="Times New Roman" pitchFamily="18" charset="0"/>
              </a:rPr>
              <a:t>自变量集合</a:t>
            </a:r>
            <a:r>
              <a:rPr kumimoji="1" lang="en-US" altLang="zh-CN" sz="2800" b="1" dirty="0">
                <a:latin typeface="Times New Roman" pitchFamily="18" charset="0"/>
                <a:ea typeface="+mn-ea"/>
                <a:cs typeface="Times New Roman" pitchFamily="18" charset="0"/>
              </a:rPr>
              <a:t>.</a:t>
            </a:r>
          </a:p>
        </p:txBody>
      </p:sp>
      <p:sp>
        <p:nvSpPr>
          <p:cNvPr id="25" name="Text Box 25"/>
          <p:cNvSpPr txBox="1">
            <a:spLocks noChangeArrowheads="1"/>
          </p:cNvSpPr>
          <p:nvPr/>
        </p:nvSpPr>
        <p:spPr bwMode="auto">
          <a:xfrm>
            <a:off x="1416050" y="38100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定义域</a:t>
            </a:r>
          </a:p>
        </p:txBody>
      </p:sp>
      <p:sp>
        <p:nvSpPr>
          <p:cNvPr id="26" name="Text Box 26"/>
          <p:cNvSpPr txBox="1">
            <a:spLocks noChangeArrowheads="1"/>
          </p:cNvSpPr>
          <p:nvPr/>
        </p:nvSpPr>
        <p:spPr bwMode="auto">
          <a:xfrm>
            <a:off x="4648200" y="38100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值域</a:t>
            </a:r>
          </a:p>
        </p:txBody>
      </p:sp>
      <p:grpSp>
        <p:nvGrpSpPr>
          <p:cNvPr id="27" name="Group 27"/>
          <p:cNvGrpSpPr>
            <a:grpSpLocks/>
          </p:cNvGrpSpPr>
          <p:nvPr/>
        </p:nvGrpSpPr>
        <p:grpSpPr bwMode="auto">
          <a:xfrm>
            <a:off x="7316790" y="4586286"/>
            <a:ext cx="1738313" cy="1711325"/>
            <a:chOff x="4513" y="2978"/>
            <a:chExt cx="1095" cy="1078"/>
          </a:xfrm>
        </p:grpSpPr>
        <p:graphicFrame>
          <p:nvGraphicFramePr>
            <p:cNvPr id="28" name="Object 28"/>
            <p:cNvGraphicFramePr>
              <a:graphicFrameLocks noChangeAspect="1"/>
            </p:cNvGraphicFramePr>
            <p:nvPr>
              <p:extLst>
                <p:ext uri="{D42A27DB-BD31-4B8C-83A1-F6EECF244321}">
                  <p14:modId xmlns:p14="http://schemas.microsoft.com/office/powerpoint/2010/main" val="3312419130"/>
                </p:ext>
              </p:extLst>
            </p:nvPr>
          </p:nvGraphicFramePr>
          <p:xfrm>
            <a:off x="5472" y="3912"/>
            <a:ext cx="136" cy="144"/>
          </p:xfrm>
          <a:graphic>
            <a:graphicData uri="http://schemas.openxmlformats.org/presentationml/2006/ole">
              <mc:AlternateContent xmlns:mc="http://schemas.openxmlformats.org/markup-compatibility/2006">
                <mc:Choice xmlns:v="urn:schemas-microsoft-com:vml" Requires="v">
                  <p:oleObj spid="_x0000_s64546" name="Equation" r:id="rId15" imgW="215806" imgH="228501" progId="Equation.DSMT4">
                    <p:embed/>
                  </p:oleObj>
                </mc:Choice>
                <mc:Fallback>
                  <p:oleObj name="Equation" r:id="rId15" imgW="215806" imgH="228501" progId="Equation.DSMT4">
                    <p:embed/>
                    <p:pic>
                      <p:nvPicPr>
                        <p:cNvPr id="0" name="Picture 728"/>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5472" y="3912"/>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Line 29"/>
            <p:cNvSpPr>
              <a:spLocks noChangeShapeType="1"/>
            </p:cNvSpPr>
            <p:nvPr/>
          </p:nvSpPr>
          <p:spPr bwMode="auto">
            <a:xfrm flipV="1">
              <a:off x="4513" y="3882"/>
              <a:ext cx="10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30" name="Line 30"/>
            <p:cNvSpPr>
              <a:spLocks noChangeShapeType="1"/>
            </p:cNvSpPr>
            <p:nvPr/>
          </p:nvSpPr>
          <p:spPr bwMode="auto">
            <a:xfrm>
              <a:off x="4992" y="3077"/>
              <a:ext cx="0" cy="90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aphicFrame>
          <p:nvGraphicFramePr>
            <p:cNvPr id="31" name="Object 31"/>
            <p:cNvGraphicFramePr>
              <a:graphicFrameLocks noChangeAspect="1"/>
            </p:cNvGraphicFramePr>
            <p:nvPr>
              <p:extLst>
                <p:ext uri="{D42A27DB-BD31-4B8C-83A1-F6EECF244321}">
                  <p14:modId xmlns:p14="http://schemas.microsoft.com/office/powerpoint/2010/main" val="1853937707"/>
                </p:ext>
              </p:extLst>
            </p:nvPr>
          </p:nvGraphicFramePr>
          <p:xfrm>
            <a:off x="4962" y="2978"/>
            <a:ext cx="152" cy="192"/>
          </p:xfrm>
          <a:graphic>
            <a:graphicData uri="http://schemas.openxmlformats.org/presentationml/2006/ole">
              <mc:AlternateContent xmlns:mc="http://schemas.openxmlformats.org/markup-compatibility/2006">
                <mc:Choice xmlns:v="urn:schemas-microsoft-com:vml" Requires="v">
                  <p:oleObj spid="_x0000_s64547" name="Equation" r:id="rId17" imgW="241195" imgH="304668" progId="Equation.DSMT4">
                    <p:embed/>
                  </p:oleObj>
                </mc:Choice>
                <mc:Fallback>
                  <p:oleObj name="Equation" r:id="rId17" imgW="241195" imgH="304668" progId="Equation.DSMT4">
                    <p:embed/>
                    <p:pic>
                      <p:nvPicPr>
                        <p:cNvPr id="0" name="Picture 729"/>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4962" y="2978"/>
                          <a:ext cx="15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2"/>
            <p:cNvGraphicFramePr>
              <a:graphicFrameLocks noChangeAspect="1"/>
            </p:cNvGraphicFramePr>
            <p:nvPr>
              <p:extLst>
                <p:ext uri="{D42A27DB-BD31-4B8C-83A1-F6EECF244321}">
                  <p14:modId xmlns:p14="http://schemas.microsoft.com/office/powerpoint/2010/main" val="771012107"/>
                </p:ext>
              </p:extLst>
            </p:nvPr>
          </p:nvGraphicFramePr>
          <p:xfrm>
            <a:off x="4994" y="3881"/>
            <a:ext cx="136" cy="144"/>
          </p:xfrm>
          <a:graphic>
            <a:graphicData uri="http://schemas.openxmlformats.org/presentationml/2006/ole">
              <mc:AlternateContent xmlns:mc="http://schemas.openxmlformats.org/markup-compatibility/2006">
                <mc:Choice xmlns:v="urn:schemas-microsoft-com:vml" Requires="v">
                  <p:oleObj spid="_x0000_s64548" name="Equation" r:id="rId19" imgW="215806" imgH="228501" progId="Equation.DSMT4">
                    <p:embed/>
                  </p:oleObj>
                </mc:Choice>
                <mc:Fallback>
                  <p:oleObj name="Equation" r:id="rId19" imgW="215806" imgH="228501" progId="Equation.DSMT4">
                    <p:embed/>
                    <p:pic>
                      <p:nvPicPr>
                        <p:cNvPr id="0" name="Picture 730"/>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4994" y="3881"/>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3" name="Object 33"/>
          <p:cNvGraphicFramePr>
            <a:graphicFrameLocks noChangeAspect="1"/>
          </p:cNvGraphicFramePr>
          <p:nvPr>
            <p:extLst>
              <p:ext uri="{D42A27DB-BD31-4B8C-83A1-F6EECF244321}">
                <p14:modId xmlns:p14="http://schemas.microsoft.com/office/powerpoint/2010/main" val="179926136"/>
              </p:ext>
            </p:extLst>
          </p:nvPr>
        </p:nvGraphicFramePr>
        <p:xfrm>
          <a:off x="8193768" y="4915546"/>
          <a:ext cx="888840" cy="482400"/>
        </p:xfrm>
        <a:graphic>
          <a:graphicData uri="http://schemas.openxmlformats.org/presentationml/2006/ole">
            <mc:AlternateContent xmlns:mc="http://schemas.openxmlformats.org/markup-compatibility/2006">
              <mc:Choice xmlns:v="urn:schemas-microsoft-com:vml" Requires="v">
                <p:oleObj spid="_x0000_s64549" name="Equation" r:id="rId21" imgW="888614" imgH="482391" progId="Equation.DSMT4">
                  <p:embed/>
                </p:oleObj>
              </mc:Choice>
              <mc:Fallback>
                <p:oleObj name="Equation" r:id="rId21" imgW="888614" imgH="482391" progId="Equation.DSMT4">
                  <p:embed/>
                  <p:pic>
                    <p:nvPicPr>
                      <p:cNvPr id="0" name="Picture 731"/>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8193768" y="4915546"/>
                        <a:ext cx="88884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4"/>
          <p:cNvGraphicFramePr>
            <a:graphicFrameLocks noChangeAspect="1"/>
          </p:cNvGraphicFramePr>
          <p:nvPr>
            <p:extLst>
              <p:ext uri="{D42A27DB-BD31-4B8C-83A1-F6EECF244321}">
                <p14:modId xmlns:p14="http://schemas.microsoft.com/office/powerpoint/2010/main" val="346607249"/>
              </p:ext>
            </p:extLst>
          </p:nvPr>
        </p:nvGraphicFramePr>
        <p:xfrm>
          <a:off x="3619500" y="4492338"/>
          <a:ext cx="1968480" cy="1015920"/>
        </p:xfrm>
        <a:graphic>
          <a:graphicData uri="http://schemas.openxmlformats.org/presentationml/2006/ole">
            <mc:AlternateContent xmlns:mc="http://schemas.openxmlformats.org/markup-compatibility/2006">
              <mc:Choice xmlns:v="urn:schemas-microsoft-com:vml" Requires="v">
                <p:oleObj spid="_x0000_s64550" name="Equation" r:id="rId23" imgW="1968500" imgH="1016000" progId="Equation.DSMT4">
                  <p:embed/>
                </p:oleObj>
              </mc:Choice>
              <mc:Fallback>
                <p:oleObj name="Equation" r:id="rId23" imgW="1968500" imgH="1016000" progId="Equation.DSMT4">
                  <p:embed/>
                  <p:pic>
                    <p:nvPicPr>
                      <p:cNvPr id="0" name="Picture 732"/>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3619500" y="4492338"/>
                        <a:ext cx="1968480" cy="1015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 Box 35"/>
          <p:cNvSpPr txBox="1">
            <a:spLocks noChangeArrowheads="1"/>
          </p:cNvSpPr>
          <p:nvPr/>
        </p:nvSpPr>
        <p:spPr bwMode="auto">
          <a:xfrm>
            <a:off x="358775" y="4738688"/>
            <a:ext cx="1266693" cy="523220"/>
          </a:xfrm>
          <a:prstGeom prst="rect">
            <a:avLst/>
          </a:prstGeom>
          <a:solidFill>
            <a:srgbClr val="FFFF00"/>
          </a:solid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solidFill>
                  <a:schemeClr val="tx2"/>
                </a:solidFill>
                <a:latin typeface="Times New Roman" pitchFamily="18" charset="0"/>
                <a:ea typeface="黑体" pitchFamily="49" charset="-122"/>
                <a:cs typeface="Times New Roman" pitchFamily="18" charset="0"/>
              </a:rPr>
              <a:t>又</a:t>
            </a:r>
            <a:r>
              <a:rPr kumimoji="1" lang="zh-CN" altLang="en-US" sz="2800" b="1" dirty="0" smtClean="0">
                <a:solidFill>
                  <a:schemeClr val="tx2"/>
                </a:solidFill>
                <a:latin typeface="Times New Roman" pitchFamily="18" charset="0"/>
                <a:ea typeface="黑体" pitchFamily="49" charset="-122"/>
                <a:cs typeface="Times New Roman" pitchFamily="18" charset="0"/>
              </a:rPr>
              <a:t>如，</a:t>
            </a:r>
            <a:endParaRPr kumimoji="1" lang="zh-CN" altLang="en-US" sz="2800" b="1" dirty="0">
              <a:latin typeface="Times New Roman" pitchFamily="18" charset="0"/>
              <a:ea typeface="黑体" pitchFamily="49" charset="-122"/>
              <a:cs typeface="Times New Roman" pitchFamily="18" charset="0"/>
            </a:endParaRPr>
          </a:p>
        </p:txBody>
      </p:sp>
      <p:grpSp>
        <p:nvGrpSpPr>
          <p:cNvPr id="36" name="Group 36"/>
          <p:cNvGrpSpPr>
            <a:grpSpLocks/>
          </p:cNvGrpSpPr>
          <p:nvPr/>
        </p:nvGrpSpPr>
        <p:grpSpPr bwMode="auto">
          <a:xfrm>
            <a:off x="7316788" y="5257800"/>
            <a:ext cx="1522412" cy="763588"/>
            <a:chOff x="4513" y="3407"/>
            <a:chExt cx="959" cy="481"/>
          </a:xfrm>
        </p:grpSpPr>
        <p:sp>
          <p:nvSpPr>
            <p:cNvPr id="37" name="Line 37"/>
            <p:cNvSpPr>
              <a:spLocks noChangeShapeType="1"/>
            </p:cNvSpPr>
            <p:nvPr/>
          </p:nvSpPr>
          <p:spPr bwMode="auto">
            <a:xfrm flipV="1">
              <a:off x="4992" y="3407"/>
              <a:ext cx="480" cy="48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38" name="Line 38"/>
            <p:cNvSpPr>
              <a:spLocks noChangeShapeType="1"/>
            </p:cNvSpPr>
            <p:nvPr/>
          </p:nvSpPr>
          <p:spPr bwMode="auto">
            <a:xfrm flipH="1" flipV="1">
              <a:off x="4513" y="3407"/>
              <a:ext cx="481" cy="481"/>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aphicFrame>
        <p:nvGraphicFramePr>
          <p:cNvPr id="39" name="Object 39"/>
          <p:cNvGraphicFramePr>
            <a:graphicFrameLocks noChangeAspect="1"/>
          </p:cNvGraphicFramePr>
          <p:nvPr>
            <p:extLst>
              <p:ext uri="{D42A27DB-BD31-4B8C-83A1-F6EECF244321}">
                <p14:modId xmlns:p14="http://schemas.microsoft.com/office/powerpoint/2010/main" val="3967572915"/>
              </p:ext>
            </p:extLst>
          </p:nvPr>
        </p:nvGraphicFramePr>
        <p:xfrm>
          <a:off x="5562600" y="4437112"/>
          <a:ext cx="1371600" cy="393480"/>
        </p:xfrm>
        <a:graphic>
          <a:graphicData uri="http://schemas.openxmlformats.org/presentationml/2006/ole">
            <mc:AlternateContent xmlns:mc="http://schemas.openxmlformats.org/markup-compatibility/2006">
              <mc:Choice xmlns:v="urn:schemas-microsoft-com:vml" Requires="v">
                <p:oleObj spid="_x0000_s64551" name="Equation" r:id="rId25" imgW="1371600" imgH="393700" progId="Equation.DSMT4">
                  <p:embed/>
                </p:oleObj>
              </mc:Choice>
              <mc:Fallback>
                <p:oleObj name="Equation" r:id="rId25" imgW="1371600" imgH="393700" progId="Equation.DSMT4">
                  <p:embed/>
                  <p:pic>
                    <p:nvPicPr>
                      <p:cNvPr id="0" name="Picture 733"/>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5562600" y="4437112"/>
                        <a:ext cx="1371600" cy="393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40"/>
          <p:cNvGraphicFramePr>
            <a:graphicFrameLocks noChangeAspect="1"/>
          </p:cNvGraphicFramePr>
          <p:nvPr>
            <p:extLst>
              <p:ext uri="{D42A27DB-BD31-4B8C-83A1-F6EECF244321}">
                <p14:modId xmlns:p14="http://schemas.microsoft.com/office/powerpoint/2010/main" val="3006357407"/>
              </p:ext>
            </p:extLst>
          </p:nvPr>
        </p:nvGraphicFramePr>
        <p:xfrm>
          <a:off x="5558598" y="5061060"/>
          <a:ext cx="1523880" cy="393480"/>
        </p:xfrm>
        <a:graphic>
          <a:graphicData uri="http://schemas.openxmlformats.org/presentationml/2006/ole">
            <mc:AlternateContent xmlns:mc="http://schemas.openxmlformats.org/markup-compatibility/2006">
              <mc:Choice xmlns:v="urn:schemas-microsoft-com:vml" Requires="v">
                <p:oleObj spid="_x0000_s64552" name="Equation" r:id="rId27" imgW="1524000" imgH="393700" progId="Equation.DSMT4">
                  <p:embed/>
                </p:oleObj>
              </mc:Choice>
              <mc:Fallback>
                <p:oleObj name="Equation" r:id="rId27" imgW="1524000" imgH="393700" progId="Equation.DSMT4">
                  <p:embed/>
                  <p:pic>
                    <p:nvPicPr>
                      <p:cNvPr id="0" name="Picture 734"/>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5558598" y="5061060"/>
                        <a:ext cx="1523880" cy="393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 Box 41"/>
          <p:cNvSpPr txBox="1">
            <a:spLocks noChangeArrowheads="1"/>
          </p:cNvSpPr>
          <p:nvPr/>
        </p:nvSpPr>
        <p:spPr bwMode="auto">
          <a:xfrm>
            <a:off x="1371600" y="53340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定义域</a:t>
            </a:r>
          </a:p>
        </p:txBody>
      </p:sp>
      <p:graphicFrame>
        <p:nvGraphicFramePr>
          <p:cNvPr id="42" name="Object 42"/>
          <p:cNvGraphicFramePr>
            <a:graphicFrameLocks noChangeAspect="1"/>
          </p:cNvGraphicFramePr>
          <p:nvPr>
            <p:extLst>
              <p:ext uri="{D42A27DB-BD31-4B8C-83A1-F6EECF244321}">
                <p14:modId xmlns:p14="http://schemas.microsoft.com/office/powerpoint/2010/main" val="3009222912"/>
              </p:ext>
            </p:extLst>
          </p:nvPr>
        </p:nvGraphicFramePr>
        <p:xfrm>
          <a:off x="2840238" y="5463381"/>
          <a:ext cx="939600" cy="291960"/>
        </p:xfrm>
        <a:graphic>
          <a:graphicData uri="http://schemas.openxmlformats.org/presentationml/2006/ole">
            <mc:AlternateContent xmlns:mc="http://schemas.openxmlformats.org/markup-compatibility/2006">
              <mc:Choice xmlns:v="urn:schemas-microsoft-com:vml" Requires="v">
                <p:oleObj spid="_x0000_s64553" name="Equation" r:id="rId29" imgW="939392" imgH="291973" progId="Equation.DSMT4">
                  <p:embed/>
                </p:oleObj>
              </mc:Choice>
              <mc:Fallback>
                <p:oleObj name="Equation" r:id="rId29" imgW="939392" imgH="291973" progId="Equation.DSMT4">
                  <p:embed/>
                  <p:pic>
                    <p:nvPicPr>
                      <p:cNvPr id="0" name="Picture 735"/>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2840238" y="5463381"/>
                        <a:ext cx="939600" cy="291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 Box 43"/>
          <p:cNvSpPr txBox="1">
            <a:spLocks noChangeArrowheads="1"/>
          </p:cNvSpPr>
          <p:nvPr/>
        </p:nvSpPr>
        <p:spPr bwMode="auto">
          <a:xfrm>
            <a:off x="1371600" y="5888038"/>
            <a:ext cx="12650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值    域</a:t>
            </a:r>
          </a:p>
        </p:txBody>
      </p:sp>
      <p:graphicFrame>
        <p:nvGraphicFramePr>
          <p:cNvPr id="44" name="Object 44"/>
          <p:cNvGraphicFramePr>
            <a:graphicFrameLocks noChangeAspect="1"/>
          </p:cNvGraphicFramePr>
          <p:nvPr>
            <p:extLst>
              <p:ext uri="{D42A27DB-BD31-4B8C-83A1-F6EECF244321}">
                <p14:modId xmlns:p14="http://schemas.microsoft.com/office/powerpoint/2010/main" val="3673115907"/>
              </p:ext>
            </p:extLst>
          </p:nvPr>
        </p:nvGraphicFramePr>
        <p:xfrm>
          <a:off x="2705100" y="5918200"/>
          <a:ext cx="2374900" cy="439738"/>
        </p:xfrm>
        <a:graphic>
          <a:graphicData uri="http://schemas.openxmlformats.org/presentationml/2006/ole">
            <mc:AlternateContent xmlns:mc="http://schemas.openxmlformats.org/markup-compatibility/2006">
              <mc:Choice xmlns:v="urn:schemas-microsoft-com:vml" Requires="v">
                <p:oleObj spid="_x0000_s64554" name="Equation" r:id="rId31" imgW="2324100" imgH="393700" progId="Equation.DSMT4">
                  <p:embed/>
                </p:oleObj>
              </mc:Choice>
              <mc:Fallback>
                <p:oleObj name="Equation" r:id="rId31" imgW="2324100" imgH="393700" progId="Equation.DSMT4">
                  <p:embed/>
                  <p:pic>
                    <p:nvPicPr>
                      <p:cNvPr id="0" name="Picture 736"/>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2705100" y="5918200"/>
                        <a:ext cx="237490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14"/>
          <p:cNvSpPr txBox="1">
            <a:spLocks noChangeArrowheads="1"/>
          </p:cNvSpPr>
          <p:nvPr/>
        </p:nvSpPr>
        <p:spPr bwMode="auto">
          <a:xfrm>
            <a:off x="1435959" y="32004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反正弦</a:t>
            </a:r>
            <a:endParaRPr kumimoji="1" lang="zh-CN" altLang="en-US" sz="2800" b="1" dirty="0">
              <a:latin typeface="Times New Roman" pitchFamily="18" charset="0"/>
              <a:ea typeface="+mn-ea"/>
              <a:cs typeface="Times New Roman" pitchFamily="18" charset="0"/>
            </a:endParaRPr>
          </a:p>
        </p:txBody>
      </p:sp>
      <p:sp>
        <p:nvSpPr>
          <p:cNvPr id="46" name="Text Box 14"/>
          <p:cNvSpPr txBox="1">
            <a:spLocks noChangeArrowheads="1"/>
          </p:cNvSpPr>
          <p:nvPr/>
        </p:nvSpPr>
        <p:spPr bwMode="auto">
          <a:xfrm>
            <a:off x="1569389" y="4743449"/>
            <a:ext cx="25696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绝对值函数</a:t>
            </a:r>
          </a:p>
        </p:txBody>
      </p:sp>
    </p:spTree>
    <p:extLst>
      <p:ext uri="{BB962C8B-B14F-4D97-AF65-F5344CB8AC3E}">
        <p14:creationId xmlns:p14="http://schemas.microsoft.com/office/powerpoint/2010/main" val="98286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wipe(left)">
                                      <p:cBhvr>
                                        <p:cTn id="11" dur="500"/>
                                        <p:tgtEl>
                                          <p:spTgt spid="2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left)">
                                      <p:cBhvr>
                                        <p:cTn id="36" dur="500"/>
                                        <p:tgtEl>
                                          <p:spTgt spid="1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5">
                                            <p:txEl>
                                              <p:pRg st="0" end="0"/>
                                            </p:txEl>
                                          </p:spTgt>
                                        </p:tgtEl>
                                        <p:attrNameLst>
                                          <p:attrName>style.visibility</p:attrName>
                                        </p:attrNameLst>
                                      </p:cBhvr>
                                      <p:to>
                                        <p:strVal val="visible"/>
                                      </p:to>
                                    </p:set>
                                    <p:animEffect transition="in" filter="wipe(left)">
                                      <p:cBhvr>
                                        <p:cTn id="41" dur="500"/>
                                        <p:tgtEl>
                                          <p:spTgt spid="4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xEl>
                                              <p:pRg st="0" end="0"/>
                                            </p:txEl>
                                          </p:spTgt>
                                        </p:tgtEl>
                                        <p:attrNameLst>
                                          <p:attrName>style.visibility</p:attrName>
                                        </p:attrNameLst>
                                      </p:cBhvr>
                                      <p:to>
                                        <p:strVal val="visible"/>
                                      </p:to>
                                    </p:set>
                                    <p:animEffect transition="in" filter="wipe(left)">
                                      <p:cBhvr>
                                        <p:cTn id="51" dur="500"/>
                                        <p:tgtEl>
                                          <p:spTgt spid="2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Effect transition="in" filter="wipe(left)">
                                      <p:cBhvr>
                                        <p:cTn id="61" dur="500"/>
                                        <p:tgtEl>
                                          <p:spTgt spid="26">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5">
                                            <p:txEl>
                                              <p:pRg st="0" end="0"/>
                                            </p:txEl>
                                          </p:spTgt>
                                        </p:tgtEl>
                                        <p:attrNameLst>
                                          <p:attrName>style.visibility</p:attrName>
                                        </p:attrNameLst>
                                      </p:cBhvr>
                                      <p:to>
                                        <p:strVal val="visible"/>
                                      </p:to>
                                    </p:set>
                                    <p:animEffect transition="in" filter="wipe(left)">
                                      <p:cBhvr>
                                        <p:cTn id="71" dur="500"/>
                                        <p:tgtEl>
                                          <p:spTgt spid="35">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6">
                                            <p:txEl>
                                              <p:pRg st="0" end="0"/>
                                            </p:txEl>
                                          </p:spTgt>
                                        </p:tgtEl>
                                        <p:attrNameLst>
                                          <p:attrName>style.visibility</p:attrName>
                                        </p:attrNameLst>
                                      </p:cBhvr>
                                      <p:to>
                                        <p:strVal val="visible"/>
                                      </p:to>
                                    </p:set>
                                    <p:animEffect transition="in" filter="wipe(left)">
                                      <p:cBhvr>
                                        <p:cTn id="76" dur="500"/>
                                        <p:tgtEl>
                                          <p:spTgt spid="46">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left)">
                                      <p:cBhvr>
                                        <p:cTn id="86" dur="500"/>
                                        <p:tgtEl>
                                          <p:spTgt spid="3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wipe(left)">
                                      <p:cBhvr>
                                        <p:cTn id="91" dur="500"/>
                                        <p:tgtEl>
                                          <p:spTgt spid="4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wipe(left)">
                                      <p:cBhvr>
                                        <p:cTn id="96" dur="500"/>
                                        <p:tgtEl>
                                          <p:spTgt spid="2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wipe(left)">
                                      <p:cBhvr>
                                        <p:cTn id="101" dur="500"/>
                                        <p:tgtEl>
                                          <p:spTgt spid="36"/>
                                        </p:tgtEl>
                                      </p:cBhvr>
                                    </p:animEffec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ipe(left)">
                                      <p:cBhvr>
                                        <p:cTn id="105" dur="500"/>
                                        <p:tgtEl>
                                          <p:spTgt spid="3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1">
                                            <p:txEl>
                                              <p:pRg st="0" end="0"/>
                                            </p:txEl>
                                          </p:spTgt>
                                        </p:tgtEl>
                                        <p:attrNameLst>
                                          <p:attrName>style.visibility</p:attrName>
                                        </p:attrNameLst>
                                      </p:cBhvr>
                                      <p:to>
                                        <p:strVal val="visible"/>
                                      </p:to>
                                    </p:set>
                                    <p:animEffect transition="in" filter="wipe(left)">
                                      <p:cBhvr>
                                        <p:cTn id="110" dur="500"/>
                                        <p:tgtEl>
                                          <p:spTgt spid="41">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left)">
                                      <p:cBhvr>
                                        <p:cTn id="115" dur="500"/>
                                        <p:tgtEl>
                                          <p:spTgt spid="4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wipe(left)">
                                      <p:cBhvr>
                                        <p:cTn id="120" dur="500"/>
                                        <p:tgtEl>
                                          <p:spTgt spid="43">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wipe(left)">
                                      <p:cBhvr>
                                        <p:cTn id="12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P spid="18" grpId="0" build="p" autoUpdateAnimBg="0"/>
      <p:bldP spid="20" grpId="0" animBg="1" autoUpdateAnimBg="0"/>
      <p:bldP spid="21" grpId="0" autoUpdateAnimBg="0"/>
      <p:bldP spid="22" grpId="0" autoUpdateAnimBg="0"/>
      <p:bldP spid="23" grpId="0" autoUpdateAnimBg="0"/>
      <p:bldP spid="24" grpId="0" build="p" autoUpdateAnimBg="0" advAuto="0"/>
      <p:bldP spid="25" grpId="0" build="p" autoUpdateAnimBg="0"/>
      <p:bldP spid="26" grpId="0" build="p" autoUpdateAnimBg="0"/>
      <p:bldP spid="35" grpId="0" build="p" autoUpdateAnimBg="0"/>
      <p:bldP spid="41" grpId="0" build="p" autoUpdateAnimBg="0"/>
      <p:bldP spid="43" grpId="0" build="p" autoUpdateAnimBg="0"/>
      <p:bldP spid="45" grpId="0" build="p" autoUpdateAnimBg="0"/>
      <p:bldP spid="46"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69913" y="454025"/>
            <a:ext cx="3198812" cy="5969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rgbClr val="7030A0"/>
                </a:solidFill>
                <a:latin typeface="黑体" pitchFamily="49" charset="-122"/>
                <a:ea typeface="黑体" pitchFamily="49" charset="-122"/>
              </a:rPr>
              <a:t>例</a:t>
            </a:r>
            <a:r>
              <a:rPr lang="en-US" altLang="zh-CN" sz="2800" b="1" dirty="0" smtClean="0">
                <a:solidFill>
                  <a:srgbClr val="7030A0"/>
                </a:solidFill>
                <a:latin typeface="黑体" pitchFamily="49" charset="-122"/>
                <a:ea typeface="黑体" pitchFamily="49" charset="-122"/>
              </a:rPr>
              <a:t>1</a:t>
            </a:r>
            <a:r>
              <a:rPr lang="en-US" altLang="zh-CN" sz="2800" b="1" dirty="0" smtClean="0">
                <a:latin typeface="黑体" pitchFamily="49" charset="-122"/>
                <a:ea typeface="黑体" pitchFamily="49" charset="-122"/>
              </a:rPr>
              <a:t>. </a:t>
            </a:r>
            <a:r>
              <a:rPr lang="zh-CN" altLang="en-US" sz="2800" b="1" dirty="0" smtClean="0">
                <a:latin typeface="+mn-ea"/>
                <a:ea typeface="+mn-ea"/>
              </a:rPr>
              <a:t>已知函数</a:t>
            </a:r>
          </a:p>
        </p:txBody>
      </p:sp>
      <p:graphicFrame>
        <p:nvGraphicFramePr>
          <p:cNvPr id="3" name="Object 3"/>
          <p:cNvGraphicFramePr>
            <a:graphicFrameLocks noChangeAspect="1"/>
          </p:cNvGraphicFramePr>
          <p:nvPr>
            <p:extLst>
              <p:ext uri="{D42A27DB-BD31-4B8C-83A1-F6EECF244321}">
                <p14:modId xmlns:p14="http://schemas.microsoft.com/office/powerpoint/2010/main" val="1633805808"/>
              </p:ext>
            </p:extLst>
          </p:nvPr>
        </p:nvGraphicFramePr>
        <p:xfrm>
          <a:off x="3013075" y="177800"/>
          <a:ext cx="4273550" cy="1155700"/>
        </p:xfrm>
        <a:graphic>
          <a:graphicData uri="http://schemas.openxmlformats.org/presentationml/2006/ole">
            <mc:AlternateContent xmlns:mc="http://schemas.openxmlformats.org/markup-compatibility/2006">
              <mc:Choice xmlns:v="urn:schemas-microsoft-com:vml" Requires="v">
                <p:oleObj spid="_x0000_s16246" name="Equation" r:id="rId3" imgW="4229100" imgH="1092200" progId="Equation.DSMT4">
                  <p:embed/>
                </p:oleObj>
              </mc:Choice>
              <mc:Fallback>
                <p:oleObj name="Equation" r:id="rId3" imgW="4229100" imgH="1092200" progId="Equation.DSMT4">
                  <p:embed/>
                  <p:pic>
                    <p:nvPicPr>
                      <p:cNvPr id="0" name="Picture 6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075" y="177800"/>
                        <a:ext cx="4273550" cy="115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228600" y="1462088"/>
            <a:ext cx="990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求 </a:t>
            </a:r>
          </a:p>
        </p:txBody>
      </p:sp>
      <p:graphicFrame>
        <p:nvGraphicFramePr>
          <p:cNvPr id="5" name="Object 5"/>
          <p:cNvGraphicFramePr>
            <a:graphicFrameLocks noChangeAspect="1"/>
          </p:cNvGraphicFramePr>
          <p:nvPr>
            <p:extLst>
              <p:ext uri="{D42A27DB-BD31-4B8C-83A1-F6EECF244321}">
                <p14:modId xmlns:p14="http://schemas.microsoft.com/office/powerpoint/2010/main" val="4211654689"/>
              </p:ext>
            </p:extLst>
          </p:nvPr>
        </p:nvGraphicFramePr>
        <p:xfrm>
          <a:off x="633413" y="1373188"/>
          <a:ext cx="882650" cy="760412"/>
        </p:xfrm>
        <a:graphic>
          <a:graphicData uri="http://schemas.openxmlformats.org/presentationml/2006/ole">
            <mc:AlternateContent xmlns:mc="http://schemas.openxmlformats.org/markup-compatibility/2006">
              <mc:Choice xmlns:v="urn:schemas-microsoft-com:vml" Requires="v">
                <p:oleObj spid="_x0000_s16247" name="Equation" r:id="rId5" imgW="825480" imgH="685800" progId="Equation.DSMT4">
                  <p:embed/>
                </p:oleObj>
              </mc:Choice>
              <mc:Fallback>
                <p:oleObj name="Equation" r:id="rId5" imgW="825480" imgH="685800" progId="Equation.DSMT4">
                  <p:embed/>
                  <p:pic>
                    <p:nvPicPr>
                      <p:cNvPr id="0" name="Picture 614"/>
                      <p:cNvPicPr>
                        <a:picLocks noChangeAspect="1" noChangeArrowheads="1"/>
                      </p:cNvPicPr>
                      <p:nvPr/>
                    </p:nvPicPr>
                    <p:blipFill>
                      <a:blip r:embed="rId6"/>
                      <a:srcRect/>
                      <a:stretch>
                        <a:fillRect/>
                      </a:stretch>
                    </p:blipFill>
                    <p:spPr bwMode="auto">
                      <a:xfrm>
                        <a:off x="633413" y="1373188"/>
                        <a:ext cx="882650"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1524000" y="1462088"/>
            <a:ext cx="1066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及</a:t>
            </a:r>
          </a:p>
        </p:txBody>
      </p:sp>
      <p:graphicFrame>
        <p:nvGraphicFramePr>
          <p:cNvPr id="7" name="Object 7"/>
          <p:cNvGraphicFramePr>
            <a:graphicFrameLocks noChangeAspect="1"/>
          </p:cNvGraphicFramePr>
          <p:nvPr>
            <p:extLst>
              <p:ext uri="{D42A27DB-BD31-4B8C-83A1-F6EECF244321}">
                <p14:modId xmlns:p14="http://schemas.microsoft.com/office/powerpoint/2010/main" val="1568967181"/>
              </p:ext>
            </p:extLst>
          </p:nvPr>
        </p:nvGraphicFramePr>
        <p:xfrm>
          <a:off x="2017713" y="1392238"/>
          <a:ext cx="931862" cy="760412"/>
        </p:xfrm>
        <a:graphic>
          <a:graphicData uri="http://schemas.openxmlformats.org/presentationml/2006/ole">
            <mc:AlternateContent xmlns:mc="http://schemas.openxmlformats.org/markup-compatibility/2006">
              <mc:Choice xmlns:v="urn:schemas-microsoft-com:vml" Requires="v">
                <p:oleObj spid="_x0000_s16248" name="Equation" r:id="rId7" imgW="876240" imgH="685800" progId="Equation.DSMT4">
                  <p:embed/>
                </p:oleObj>
              </mc:Choice>
              <mc:Fallback>
                <p:oleObj name="Equation" r:id="rId7" imgW="876240" imgH="685800" progId="Equation.DSMT4">
                  <p:embed/>
                  <p:pic>
                    <p:nvPicPr>
                      <p:cNvPr id="0" name="Picture 615"/>
                      <p:cNvPicPr>
                        <a:picLocks noChangeAspect="1" noChangeArrowheads="1"/>
                      </p:cNvPicPr>
                      <p:nvPr/>
                    </p:nvPicPr>
                    <p:blipFill>
                      <a:blip r:embed="rId8"/>
                      <a:srcRect/>
                      <a:stretch>
                        <a:fillRect/>
                      </a:stretch>
                    </p:blipFill>
                    <p:spPr bwMode="auto">
                      <a:xfrm>
                        <a:off x="2017713" y="1392238"/>
                        <a:ext cx="931862"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609600" y="2316163"/>
            <a:ext cx="1066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Times New Roman" pitchFamily="18" charset="0"/>
                <a:ea typeface="+mn-ea"/>
                <a:cs typeface="Times New Roman" pitchFamily="18" charset="0"/>
              </a:rPr>
              <a:t>解</a:t>
            </a:r>
            <a:r>
              <a:rPr kumimoji="1" lang="en-US" altLang="zh-CN" sz="2800" b="1" dirty="0">
                <a:solidFill>
                  <a:srgbClr val="7030A0"/>
                </a:solidFill>
                <a:latin typeface="Times New Roman" pitchFamily="18" charset="0"/>
                <a:ea typeface="+mn-ea"/>
                <a:cs typeface="Times New Roman" pitchFamily="18" charset="0"/>
              </a:rPr>
              <a:t>:</a:t>
            </a:r>
          </a:p>
        </p:txBody>
      </p:sp>
      <p:graphicFrame>
        <p:nvGraphicFramePr>
          <p:cNvPr id="9" name="Object 9"/>
          <p:cNvGraphicFramePr>
            <a:graphicFrameLocks noChangeAspect="1"/>
          </p:cNvGraphicFramePr>
          <p:nvPr>
            <p:extLst>
              <p:ext uri="{D42A27DB-BD31-4B8C-83A1-F6EECF244321}">
                <p14:modId xmlns:p14="http://schemas.microsoft.com/office/powerpoint/2010/main" val="1309091206"/>
              </p:ext>
            </p:extLst>
          </p:nvPr>
        </p:nvGraphicFramePr>
        <p:xfrm>
          <a:off x="1259632" y="2147888"/>
          <a:ext cx="1979613" cy="855662"/>
        </p:xfrm>
        <a:graphic>
          <a:graphicData uri="http://schemas.openxmlformats.org/presentationml/2006/ole">
            <mc:AlternateContent xmlns:mc="http://schemas.openxmlformats.org/markup-compatibility/2006">
              <mc:Choice xmlns:v="urn:schemas-microsoft-com:vml" Requires="v">
                <p:oleObj spid="_x0000_s16249" name="Equation" r:id="rId9" imgW="1930320" imgH="787320" progId="Equation.DSMT4">
                  <p:embed/>
                </p:oleObj>
              </mc:Choice>
              <mc:Fallback>
                <p:oleObj name="Equation" r:id="rId9" imgW="1930320" imgH="787320" progId="Equation.DSMT4">
                  <p:embed/>
                  <p:pic>
                    <p:nvPicPr>
                      <p:cNvPr id="0" name="Picture 616"/>
                      <p:cNvPicPr>
                        <a:picLocks noChangeAspect="1" noChangeArrowheads="1"/>
                      </p:cNvPicPr>
                      <p:nvPr/>
                    </p:nvPicPr>
                    <p:blipFill>
                      <a:blip r:embed="rId10"/>
                      <a:srcRect/>
                      <a:stretch>
                        <a:fillRect/>
                      </a:stretch>
                    </p:blipFill>
                    <p:spPr bwMode="auto">
                      <a:xfrm>
                        <a:off x="1259632" y="2147888"/>
                        <a:ext cx="1979613"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1276777566"/>
              </p:ext>
            </p:extLst>
          </p:nvPr>
        </p:nvGraphicFramePr>
        <p:xfrm>
          <a:off x="3243263" y="2252663"/>
          <a:ext cx="927100" cy="582612"/>
        </p:xfrm>
        <a:graphic>
          <a:graphicData uri="http://schemas.openxmlformats.org/presentationml/2006/ole">
            <mc:AlternateContent xmlns:mc="http://schemas.openxmlformats.org/markup-compatibility/2006">
              <mc:Choice xmlns:v="urn:schemas-microsoft-com:vml" Requires="v">
                <p:oleObj spid="_x0000_s16250" name="Equation" r:id="rId11" imgW="876240" imgH="520560" progId="Equation.DSMT4">
                  <p:embed/>
                </p:oleObj>
              </mc:Choice>
              <mc:Fallback>
                <p:oleObj name="Equation" r:id="rId11" imgW="876240" imgH="520560" progId="Equation.DSMT4">
                  <p:embed/>
                  <p:pic>
                    <p:nvPicPr>
                      <p:cNvPr id="0" name="Picture 617"/>
                      <p:cNvPicPr>
                        <a:picLocks noChangeAspect="1" noChangeArrowheads="1"/>
                      </p:cNvPicPr>
                      <p:nvPr/>
                    </p:nvPicPr>
                    <p:blipFill>
                      <a:blip r:embed="rId12"/>
                      <a:srcRect/>
                      <a:stretch>
                        <a:fillRect/>
                      </a:stretch>
                    </p:blipFill>
                    <p:spPr bwMode="auto">
                      <a:xfrm>
                        <a:off x="3243263" y="2252663"/>
                        <a:ext cx="927100"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3936634938"/>
              </p:ext>
            </p:extLst>
          </p:nvPr>
        </p:nvGraphicFramePr>
        <p:xfrm>
          <a:off x="1335088" y="3651250"/>
          <a:ext cx="1090612" cy="760413"/>
        </p:xfrm>
        <a:graphic>
          <a:graphicData uri="http://schemas.openxmlformats.org/presentationml/2006/ole">
            <mc:AlternateContent xmlns:mc="http://schemas.openxmlformats.org/markup-compatibility/2006">
              <mc:Choice xmlns:v="urn:schemas-microsoft-com:vml" Requires="v">
                <p:oleObj spid="_x0000_s16251" name="Equation" r:id="rId13" imgW="1041120" imgH="685800" progId="Equation.DSMT4">
                  <p:embed/>
                </p:oleObj>
              </mc:Choice>
              <mc:Fallback>
                <p:oleObj name="Equation" r:id="rId13" imgW="1041120" imgH="685800" progId="Equation.DSMT4">
                  <p:embed/>
                  <p:pic>
                    <p:nvPicPr>
                      <p:cNvPr id="0" name="Picture 618"/>
                      <p:cNvPicPr>
                        <a:picLocks noChangeAspect="1" noChangeArrowheads="1"/>
                      </p:cNvPicPr>
                      <p:nvPr/>
                    </p:nvPicPr>
                    <p:blipFill>
                      <a:blip r:embed="rId14"/>
                      <a:srcRect/>
                      <a:stretch>
                        <a:fillRect/>
                      </a:stretch>
                    </p:blipFill>
                    <p:spPr bwMode="auto">
                      <a:xfrm>
                        <a:off x="1335088" y="3651250"/>
                        <a:ext cx="1090612"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926258888"/>
              </p:ext>
            </p:extLst>
          </p:nvPr>
        </p:nvGraphicFramePr>
        <p:xfrm>
          <a:off x="4139952" y="3299068"/>
          <a:ext cx="1274762" cy="392113"/>
        </p:xfrm>
        <a:graphic>
          <a:graphicData uri="http://schemas.openxmlformats.org/presentationml/2006/ole">
            <mc:AlternateContent xmlns:mc="http://schemas.openxmlformats.org/markup-compatibility/2006">
              <mc:Choice xmlns:v="urn:schemas-microsoft-com:vml" Requires="v">
                <p:oleObj spid="_x0000_s16252" name="Equation" r:id="rId15" imgW="1218960" imgH="330120" progId="Equation.DSMT4">
                  <p:embed/>
                </p:oleObj>
              </mc:Choice>
              <mc:Fallback>
                <p:oleObj name="Equation" r:id="rId15" imgW="1218960" imgH="330120" progId="Equation.DSMT4">
                  <p:embed/>
                  <p:pic>
                    <p:nvPicPr>
                      <p:cNvPr id="0" name="Picture 619"/>
                      <p:cNvPicPr>
                        <a:picLocks noChangeAspect="1" noChangeArrowheads="1"/>
                      </p:cNvPicPr>
                      <p:nvPr/>
                    </p:nvPicPr>
                    <p:blipFill>
                      <a:blip r:embed="rId16"/>
                      <a:srcRect/>
                      <a:stretch>
                        <a:fillRect/>
                      </a:stretch>
                    </p:blipFill>
                    <p:spPr bwMode="auto">
                      <a:xfrm>
                        <a:off x="4139952" y="3299068"/>
                        <a:ext cx="1274762"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2373905892"/>
              </p:ext>
            </p:extLst>
          </p:nvPr>
        </p:nvGraphicFramePr>
        <p:xfrm>
          <a:off x="2851150" y="3027363"/>
          <a:ext cx="939800" cy="892175"/>
        </p:xfrm>
        <a:graphic>
          <a:graphicData uri="http://schemas.openxmlformats.org/presentationml/2006/ole">
            <mc:AlternateContent xmlns:mc="http://schemas.openxmlformats.org/markup-compatibility/2006">
              <mc:Choice xmlns:v="urn:schemas-microsoft-com:vml" Requires="v">
                <p:oleObj spid="_x0000_s16253" name="Equation" r:id="rId17" imgW="889000" imgH="838200" progId="Equation.DSMT4">
                  <p:embed/>
                </p:oleObj>
              </mc:Choice>
              <mc:Fallback>
                <p:oleObj name="Equation" r:id="rId17" imgW="889000" imgH="838200" progId="Equation.DSMT4">
                  <p:embed/>
                  <p:pic>
                    <p:nvPicPr>
                      <p:cNvPr id="0" name="Picture 6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1150" y="3027363"/>
                        <a:ext cx="9398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1586744307"/>
              </p:ext>
            </p:extLst>
          </p:nvPr>
        </p:nvGraphicFramePr>
        <p:xfrm>
          <a:off x="4129088" y="4229100"/>
          <a:ext cx="747712" cy="393700"/>
        </p:xfrm>
        <a:graphic>
          <a:graphicData uri="http://schemas.openxmlformats.org/presentationml/2006/ole">
            <mc:AlternateContent xmlns:mc="http://schemas.openxmlformats.org/markup-compatibility/2006">
              <mc:Choice xmlns:v="urn:schemas-microsoft-com:vml" Requires="v">
                <p:oleObj spid="_x0000_s16254" name="Equation" r:id="rId19" imgW="685800" imgH="330120" progId="Equation.DSMT4">
                  <p:embed/>
                </p:oleObj>
              </mc:Choice>
              <mc:Fallback>
                <p:oleObj name="Equation" r:id="rId19" imgW="685800" imgH="330120" progId="Equation.DSMT4">
                  <p:embed/>
                  <p:pic>
                    <p:nvPicPr>
                      <p:cNvPr id="0" name="Picture 621"/>
                      <p:cNvPicPr>
                        <a:picLocks noChangeAspect="1" noChangeArrowheads="1"/>
                      </p:cNvPicPr>
                      <p:nvPr/>
                    </p:nvPicPr>
                    <p:blipFill>
                      <a:blip r:embed="rId20"/>
                      <a:srcRect/>
                      <a:stretch>
                        <a:fillRect/>
                      </a:stretch>
                    </p:blipFill>
                    <p:spPr bwMode="auto">
                      <a:xfrm>
                        <a:off x="4129088" y="4229100"/>
                        <a:ext cx="747712"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3939215973"/>
              </p:ext>
            </p:extLst>
          </p:nvPr>
        </p:nvGraphicFramePr>
        <p:xfrm>
          <a:off x="2627313" y="4002088"/>
          <a:ext cx="779462" cy="936625"/>
        </p:xfrm>
        <a:graphic>
          <a:graphicData uri="http://schemas.openxmlformats.org/presentationml/2006/ole">
            <mc:AlternateContent xmlns:mc="http://schemas.openxmlformats.org/markup-compatibility/2006">
              <mc:Choice xmlns:v="urn:schemas-microsoft-com:vml" Requires="v">
                <p:oleObj spid="_x0000_s16255" name="Equation" r:id="rId21" imgW="723586" imgH="888614" progId="Equation.DSMT4">
                  <p:embed/>
                </p:oleObj>
              </mc:Choice>
              <mc:Fallback>
                <p:oleObj name="Equation" r:id="rId21" imgW="723586" imgH="888614" progId="Equation.DSMT4">
                  <p:embed/>
                  <p:pic>
                    <p:nvPicPr>
                      <p:cNvPr id="0" name="Picture 6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27313" y="4002088"/>
                        <a:ext cx="779462"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6"/>
          <p:cNvGraphicFramePr>
            <a:graphicFrameLocks noChangeAspect="1"/>
          </p:cNvGraphicFramePr>
          <p:nvPr>
            <p:extLst>
              <p:ext uri="{D42A27DB-BD31-4B8C-83A1-F6EECF244321}">
                <p14:modId xmlns:p14="http://schemas.microsoft.com/office/powerpoint/2010/main" val="3792423087"/>
              </p:ext>
            </p:extLst>
          </p:nvPr>
        </p:nvGraphicFramePr>
        <p:xfrm>
          <a:off x="6580188" y="3559175"/>
          <a:ext cx="673100" cy="317500"/>
        </p:xfrm>
        <a:graphic>
          <a:graphicData uri="http://schemas.openxmlformats.org/presentationml/2006/ole">
            <mc:AlternateContent xmlns:mc="http://schemas.openxmlformats.org/markup-compatibility/2006">
              <mc:Choice xmlns:v="urn:schemas-microsoft-com:vml" Requires="v">
                <p:oleObj spid="_x0000_s16256" name="Equation" r:id="rId23" imgW="672808" imgH="317362" progId="Equation.DSMT4">
                  <p:embed/>
                </p:oleObj>
              </mc:Choice>
              <mc:Fallback>
                <p:oleObj name="Equation" r:id="rId23" imgW="672808" imgH="317362" progId="Equation.DSMT4">
                  <p:embed/>
                  <p:pic>
                    <p:nvPicPr>
                      <p:cNvPr id="0" name="Picture 6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80188" y="3559175"/>
                        <a:ext cx="6731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7"/>
          <p:cNvSpPr txBox="1">
            <a:spLocks noChangeArrowheads="1"/>
          </p:cNvSpPr>
          <p:nvPr/>
        </p:nvSpPr>
        <p:spPr bwMode="auto">
          <a:xfrm>
            <a:off x="6477000" y="3900488"/>
            <a:ext cx="2133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函数无定义</a:t>
            </a:r>
          </a:p>
        </p:txBody>
      </p:sp>
      <p:sp>
        <p:nvSpPr>
          <p:cNvPr id="18" name="Text Box 18"/>
          <p:cNvSpPr txBox="1">
            <a:spLocks noChangeArrowheads="1"/>
          </p:cNvSpPr>
          <p:nvPr/>
        </p:nvSpPr>
        <p:spPr bwMode="auto">
          <a:xfrm>
            <a:off x="2971800" y="1438275"/>
            <a:ext cx="37000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并写出定义域及值域  </a:t>
            </a:r>
            <a:r>
              <a:rPr kumimoji="1" lang="en-US" altLang="zh-CN" sz="2800" b="1">
                <a:latin typeface="Times New Roman" pitchFamily="18" charset="0"/>
                <a:ea typeface="+mn-ea"/>
                <a:cs typeface="Times New Roman" pitchFamily="18" charset="0"/>
              </a:rPr>
              <a:t>.</a:t>
            </a:r>
          </a:p>
        </p:txBody>
      </p:sp>
      <p:sp>
        <p:nvSpPr>
          <p:cNvPr id="19" name="Rectangle 19"/>
          <p:cNvSpPr>
            <a:spLocks noChangeArrowheads="1"/>
          </p:cNvSpPr>
          <p:nvPr/>
        </p:nvSpPr>
        <p:spPr bwMode="auto">
          <a:xfrm>
            <a:off x="6400800" y="3429000"/>
            <a:ext cx="2133600" cy="10668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0" name="Text Box 20"/>
          <p:cNvSpPr txBox="1">
            <a:spLocks noChangeArrowheads="1"/>
          </p:cNvSpPr>
          <p:nvPr/>
        </p:nvSpPr>
        <p:spPr bwMode="auto">
          <a:xfrm>
            <a:off x="1351989" y="4957107"/>
            <a:ext cx="17171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定义域： </a:t>
            </a:r>
            <a:endParaRPr kumimoji="1" lang="zh-CN" altLang="en-US" sz="2800" b="1" dirty="0">
              <a:latin typeface="Times New Roman" pitchFamily="18" charset="0"/>
              <a:ea typeface="+mn-ea"/>
              <a:cs typeface="Times New Roman" pitchFamily="18" charset="0"/>
            </a:endParaRPr>
          </a:p>
        </p:txBody>
      </p:sp>
      <p:graphicFrame>
        <p:nvGraphicFramePr>
          <p:cNvPr id="21" name="Object 21"/>
          <p:cNvGraphicFramePr>
            <a:graphicFrameLocks noChangeAspect="1"/>
          </p:cNvGraphicFramePr>
          <p:nvPr>
            <p:extLst>
              <p:ext uri="{D42A27DB-BD31-4B8C-83A1-F6EECF244321}">
                <p14:modId xmlns:p14="http://schemas.microsoft.com/office/powerpoint/2010/main" val="4173073413"/>
              </p:ext>
            </p:extLst>
          </p:nvPr>
        </p:nvGraphicFramePr>
        <p:xfrm>
          <a:off x="2751138" y="5060950"/>
          <a:ext cx="1773237" cy="441325"/>
        </p:xfrm>
        <a:graphic>
          <a:graphicData uri="http://schemas.openxmlformats.org/presentationml/2006/ole">
            <mc:AlternateContent xmlns:mc="http://schemas.openxmlformats.org/markup-compatibility/2006">
              <mc:Choice xmlns:v="urn:schemas-microsoft-com:vml" Requires="v">
                <p:oleObj spid="_x0000_s16257" name="Equation" r:id="rId25" imgW="1726920" imgH="393480" progId="Equation.DSMT4">
                  <p:embed/>
                </p:oleObj>
              </mc:Choice>
              <mc:Fallback>
                <p:oleObj name="Equation" r:id="rId25" imgW="1726920" imgH="393480" progId="Equation.DSMT4">
                  <p:embed/>
                  <p:pic>
                    <p:nvPicPr>
                      <p:cNvPr id="0" name="Picture 624"/>
                      <p:cNvPicPr>
                        <a:picLocks noChangeAspect="1" noChangeArrowheads="1"/>
                      </p:cNvPicPr>
                      <p:nvPr/>
                    </p:nvPicPr>
                    <p:blipFill>
                      <a:blip r:embed="rId26"/>
                      <a:srcRect/>
                      <a:stretch>
                        <a:fillRect/>
                      </a:stretch>
                    </p:blipFill>
                    <p:spPr bwMode="auto">
                      <a:xfrm>
                        <a:off x="2751138" y="5060950"/>
                        <a:ext cx="17732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22"/>
          <p:cNvSpPr txBox="1">
            <a:spLocks noChangeArrowheads="1"/>
          </p:cNvSpPr>
          <p:nvPr/>
        </p:nvSpPr>
        <p:spPr bwMode="auto">
          <a:xfrm>
            <a:off x="1367864" y="5642907"/>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值 </a:t>
            </a:r>
            <a:r>
              <a:rPr kumimoji="1" lang="zh-CN" altLang="en-US" sz="2800" b="1" dirty="0" smtClean="0">
                <a:latin typeface="Times New Roman" pitchFamily="18" charset="0"/>
                <a:ea typeface="+mn-ea"/>
                <a:cs typeface="Times New Roman" pitchFamily="18" charset="0"/>
              </a:rPr>
              <a:t> 域： </a:t>
            </a:r>
            <a:endParaRPr kumimoji="1" lang="zh-CN" altLang="en-US" sz="2800" b="1" dirty="0">
              <a:latin typeface="Times New Roman" pitchFamily="18" charset="0"/>
              <a:ea typeface="+mn-ea"/>
              <a:cs typeface="Times New Roman" pitchFamily="18" charset="0"/>
            </a:endParaRPr>
          </a:p>
        </p:txBody>
      </p:sp>
      <p:graphicFrame>
        <p:nvGraphicFramePr>
          <p:cNvPr id="23" name="Object 23"/>
          <p:cNvGraphicFramePr>
            <a:graphicFrameLocks noChangeAspect="1"/>
          </p:cNvGraphicFramePr>
          <p:nvPr>
            <p:extLst>
              <p:ext uri="{D42A27DB-BD31-4B8C-83A1-F6EECF244321}">
                <p14:modId xmlns:p14="http://schemas.microsoft.com/office/powerpoint/2010/main" val="3814170793"/>
              </p:ext>
            </p:extLst>
          </p:nvPr>
        </p:nvGraphicFramePr>
        <p:xfrm>
          <a:off x="2728913" y="5719763"/>
          <a:ext cx="2260600" cy="442912"/>
        </p:xfrm>
        <a:graphic>
          <a:graphicData uri="http://schemas.openxmlformats.org/presentationml/2006/ole">
            <mc:AlternateContent xmlns:mc="http://schemas.openxmlformats.org/markup-compatibility/2006">
              <mc:Choice xmlns:v="urn:schemas-microsoft-com:vml" Requires="v">
                <p:oleObj spid="_x0000_s16258" name="Equation" r:id="rId27" imgW="2209680" imgH="393480" progId="Equation.DSMT4">
                  <p:embed/>
                </p:oleObj>
              </mc:Choice>
              <mc:Fallback>
                <p:oleObj name="Equation" r:id="rId27" imgW="2209680" imgH="393480" progId="Equation.DSMT4">
                  <p:embed/>
                  <p:pic>
                    <p:nvPicPr>
                      <p:cNvPr id="0" name="Picture 625"/>
                      <p:cNvPicPr>
                        <a:picLocks noChangeAspect="1" noChangeArrowheads="1"/>
                      </p:cNvPicPr>
                      <p:nvPr/>
                    </p:nvPicPr>
                    <p:blipFill>
                      <a:blip r:embed="rId28"/>
                      <a:srcRect/>
                      <a:stretch>
                        <a:fillRect/>
                      </a:stretch>
                    </p:blipFill>
                    <p:spPr bwMode="auto">
                      <a:xfrm>
                        <a:off x="2728913" y="5719763"/>
                        <a:ext cx="22606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AutoShape 24"/>
          <p:cNvSpPr>
            <a:spLocks/>
          </p:cNvSpPr>
          <p:nvPr/>
        </p:nvSpPr>
        <p:spPr bwMode="auto">
          <a:xfrm>
            <a:off x="2514600" y="3352800"/>
            <a:ext cx="152400" cy="1295400"/>
          </a:xfrm>
          <a:prstGeom prst="leftBrace">
            <a:avLst>
              <a:gd name="adj1" fmla="val 70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5" name="Text Box 17"/>
          <p:cNvSpPr txBox="1">
            <a:spLocks noChangeArrowheads="1"/>
          </p:cNvSpPr>
          <p:nvPr/>
        </p:nvSpPr>
        <p:spPr bwMode="auto">
          <a:xfrm>
            <a:off x="7380312" y="3443288"/>
            <a:ext cx="1066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smtClean="0">
                <a:latin typeface="Times New Roman" pitchFamily="18" charset="0"/>
                <a:ea typeface="+mn-ea"/>
                <a:cs typeface="Times New Roman" pitchFamily="18" charset="0"/>
              </a:rPr>
              <a:t>时</a:t>
            </a:r>
            <a:endParaRPr kumimoji="1" lang="zh-CN" altLang="en-US" sz="2800" b="1"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37124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wipe(left)">
                                      <p:cBhvr>
                                        <p:cTn id="29" dur="500"/>
                                        <p:tgtEl>
                                          <p:spTgt spid="1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up)">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left)">
                                      <p:cBhvr>
                                        <p:cTn id="82" dur="500"/>
                                        <p:tgtEl>
                                          <p:spTgt spid="16"/>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left)">
                                      <p:cBhvr>
                                        <p:cTn id="86" dur="500"/>
                                        <p:tgtEl>
                                          <p:spTgt spid="25"/>
                                        </p:tgtEl>
                                      </p:cBhvr>
                                    </p:animEffect>
                                  </p:childTnLst>
                                </p:cTn>
                              </p:par>
                            </p:childTnLst>
                          </p:cTn>
                        </p:par>
                        <p:par>
                          <p:cTn id="87" fill="hold">
                            <p:stCondLst>
                              <p:cond delay="1500"/>
                            </p:stCondLst>
                            <p:childTnLst>
                              <p:par>
                                <p:cTn id="88" presetID="22" presetClass="entr" presetSubtype="8" fill="hold" grpId="0" nodeType="after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wipe(left)">
                                      <p:cBhvr>
                                        <p:cTn id="90" dur="500"/>
                                        <p:tgtEl>
                                          <p:spTgt spid="1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0">
                                            <p:txEl>
                                              <p:pRg st="0" end="0"/>
                                            </p:txEl>
                                          </p:spTgt>
                                        </p:tgtEl>
                                        <p:attrNameLst>
                                          <p:attrName>style.visibility</p:attrName>
                                        </p:attrNameLst>
                                      </p:cBhvr>
                                      <p:to>
                                        <p:strVal val="visible"/>
                                      </p:to>
                                    </p:set>
                                    <p:animEffect transition="in" filter="wipe(left)">
                                      <p:cBhvr>
                                        <p:cTn id="95" dur="500"/>
                                        <p:tgtEl>
                                          <p:spTgt spid="20">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Effect transition="in" filter="wipe(left)">
                                      <p:cBhvr>
                                        <p:cTn id="105" dur="500"/>
                                        <p:tgtEl>
                                          <p:spTgt spid="22">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wipe(left)">
                                      <p:cBhvr>
                                        <p:cTn id="1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P spid="8" grpId="0" autoUpdateAnimBg="0"/>
      <p:bldP spid="17" grpId="0" autoUpdateAnimBg="0"/>
      <p:bldP spid="18" grpId="0" build="p" autoUpdateAnimBg="0"/>
      <p:bldP spid="19" grpId="0" animBg="1"/>
      <p:bldP spid="20" grpId="0" build="p" autoUpdateAnimBg="0"/>
      <p:bldP spid="22" grpId="0" build="p" autoUpdateAnimBg="0"/>
      <p:bldP spid="24" grpId="0" animBg="1"/>
      <p:bldP spid="2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228600"/>
            <a:ext cx="35052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3</a:t>
            </a:r>
            <a:r>
              <a:rPr lang="en-US" altLang="zh-CN" sz="3200" b="1" dirty="0" smtClean="0">
                <a:solidFill>
                  <a:schemeClr val="accent3">
                    <a:lumMod val="50000"/>
                  </a:schemeClr>
                </a:solidFill>
                <a:latin typeface="楷体" pitchFamily="49" charset="-122"/>
                <a:ea typeface="楷体" pitchFamily="49" charset="-122"/>
                <a:cs typeface="+mn-cs"/>
              </a:rPr>
              <a:t>.</a:t>
            </a:r>
            <a:r>
              <a:rPr lang="zh-CN" altLang="en-US" sz="3200" b="1" dirty="0" smtClean="0">
                <a:solidFill>
                  <a:schemeClr val="accent3">
                    <a:lumMod val="50000"/>
                  </a:schemeClr>
                </a:solidFill>
                <a:latin typeface="楷体" pitchFamily="49" charset="-122"/>
                <a:ea typeface="楷体" pitchFamily="49" charset="-122"/>
                <a:cs typeface="+mn-cs"/>
              </a:rPr>
              <a:t>函数</a:t>
            </a:r>
            <a:r>
              <a:rPr lang="zh-CN" altLang="en-US" sz="3200" b="1" dirty="0">
                <a:solidFill>
                  <a:schemeClr val="accent3">
                    <a:lumMod val="50000"/>
                  </a:schemeClr>
                </a:solidFill>
                <a:latin typeface="楷体" pitchFamily="49" charset="-122"/>
                <a:ea typeface="楷体" pitchFamily="49" charset="-122"/>
                <a:cs typeface="+mn-cs"/>
              </a:rPr>
              <a:t>四则运算</a:t>
            </a:r>
          </a:p>
        </p:txBody>
      </p:sp>
      <p:sp>
        <p:nvSpPr>
          <p:cNvPr id="3" name="TextBox 2"/>
          <p:cNvSpPr txBox="1">
            <a:spLocks noChangeArrowheads="1"/>
          </p:cNvSpPr>
          <p:nvPr/>
        </p:nvSpPr>
        <p:spPr bwMode="auto">
          <a:xfrm>
            <a:off x="1115616" y="936625"/>
            <a:ext cx="1296987"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设函数</a:t>
            </a:r>
            <a:endParaRPr lang="zh-CN" altLang="en-US" sz="2800" b="1" dirty="0">
              <a:latin typeface="Times New Roman" pitchFamily="18" charset="0"/>
              <a:ea typeface="+mn-ea"/>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13930071"/>
              </p:ext>
            </p:extLst>
          </p:nvPr>
        </p:nvGraphicFramePr>
        <p:xfrm>
          <a:off x="2311400" y="1031548"/>
          <a:ext cx="1612900" cy="387350"/>
        </p:xfrm>
        <a:graphic>
          <a:graphicData uri="http://schemas.openxmlformats.org/presentationml/2006/ole">
            <mc:AlternateContent xmlns:mc="http://schemas.openxmlformats.org/markup-compatibility/2006">
              <mc:Choice xmlns:v="urn:schemas-microsoft-com:vml" Requires="v">
                <p:oleObj spid="_x0000_s16980" name="Equation" r:id="rId3" imgW="1612900" imgH="393700" progId="Equation.DSMT4">
                  <p:embed/>
                </p:oleObj>
              </mc:Choice>
              <mc:Fallback>
                <p:oleObj name="Equation" r:id="rId3" imgW="1612900" imgH="393700" progId="Equation.DSMT4">
                  <p:embed/>
                  <p:pic>
                    <p:nvPicPr>
                      <p:cNvPr id="0" name="Picture 4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400" y="1031548"/>
                        <a:ext cx="16129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a:spLocks noChangeArrowheads="1"/>
          </p:cNvSpPr>
          <p:nvPr/>
        </p:nvSpPr>
        <p:spPr bwMode="auto">
          <a:xfrm>
            <a:off x="3924300" y="935693"/>
            <a:ext cx="403225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的定义域</a:t>
            </a:r>
            <a:r>
              <a:rPr lang="zh-CN" altLang="zh-CN" sz="2800" b="1" dirty="0" smtClean="0">
                <a:latin typeface="Times New Roman" pitchFamily="18" charset="0"/>
                <a:ea typeface="+mn-ea"/>
                <a:cs typeface="Times New Roman" pitchFamily="18" charset="0"/>
              </a:rPr>
              <a:t>分别是</a:t>
            </a:r>
            <a:r>
              <a:rPr lang="en-US" altLang="zh-CN" sz="2800" b="1" dirty="0" smtClean="0">
                <a:latin typeface="Times New Roman" pitchFamily="18" charset="0"/>
                <a:ea typeface="+mn-ea"/>
                <a:cs typeface="Times New Roman" pitchFamily="18" charset="0"/>
              </a:rPr>
              <a:t>             </a:t>
            </a:r>
            <a:endParaRPr lang="zh-CN" altLang="en-US" sz="2800" b="1" dirty="0">
              <a:latin typeface="Times New Roman" pitchFamily="18" charset="0"/>
              <a:ea typeface="+mn-ea"/>
              <a:cs typeface="Times New Roman" pitchFamily="18" charset="0"/>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996039106"/>
              </p:ext>
            </p:extLst>
          </p:nvPr>
        </p:nvGraphicFramePr>
        <p:xfrm>
          <a:off x="6589712" y="1028562"/>
          <a:ext cx="977900" cy="463550"/>
        </p:xfrm>
        <a:graphic>
          <a:graphicData uri="http://schemas.openxmlformats.org/presentationml/2006/ole">
            <mc:AlternateContent xmlns:mc="http://schemas.openxmlformats.org/markup-compatibility/2006">
              <mc:Choice xmlns:v="urn:schemas-microsoft-com:vml" Requires="v">
                <p:oleObj spid="_x0000_s16981" name="Equation" r:id="rId5" imgW="977900" imgH="469900" progId="Equation.DSMT4">
                  <p:embed/>
                </p:oleObj>
              </mc:Choice>
              <mc:Fallback>
                <p:oleObj name="Equation" r:id="rId5" imgW="977900" imgH="469900" progId="Equation.DSMT4">
                  <p:embed/>
                  <p:pic>
                    <p:nvPicPr>
                      <p:cNvPr id="0" name="Picture 4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9712" y="1028562"/>
                        <a:ext cx="9779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956652593"/>
              </p:ext>
            </p:extLst>
          </p:nvPr>
        </p:nvGraphicFramePr>
        <p:xfrm>
          <a:off x="381000" y="1633538"/>
          <a:ext cx="2570163" cy="463550"/>
        </p:xfrm>
        <a:graphic>
          <a:graphicData uri="http://schemas.openxmlformats.org/presentationml/2006/ole">
            <mc:AlternateContent xmlns:mc="http://schemas.openxmlformats.org/markup-compatibility/2006">
              <mc:Choice xmlns:v="urn:schemas-microsoft-com:vml" Requires="v">
                <p:oleObj spid="_x0000_s16982" name="Equation" r:id="rId7" imgW="2578100" imgH="469900" progId="Equation.DSMT4">
                  <p:embed/>
                </p:oleObj>
              </mc:Choice>
              <mc:Fallback>
                <p:oleObj name="Equation" r:id="rId7" imgW="2578100" imgH="469900" progId="Equation.DSMT4">
                  <p:embed/>
                  <p:pic>
                    <p:nvPicPr>
                      <p:cNvPr id="0" name="Picture 4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1633538"/>
                        <a:ext cx="2570163"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a:spLocks noChangeArrowheads="1"/>
          </p:cNvSpPr>
          <p:nvPr/>
        </p:nvSpPr>
        <p:spPr bwMode="auto">
          <a:xfrm>
            <a:off x="381000" y="2271713"/>
            <a:ext cx="6697662"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则我们可以定义这两个函数的下列运算：</a:t>
            </a:r>
            <a:endParaRPr lang="zh-CN" altLang="en-US" sz="2800" b="1" dirty="0">
              <a:latin typeface="Times New Roman" pitchFamily="18" charset="0"/>
              <a:ea typeface="+mn-ea"/>
              <a:cs typeface="Times New Roman" pitchFamily="18" charset="0"/>
            </a:endParaRPr>
          </a:p>
        </p:txBody>
      </p:sp>
      <p:sp>
        <p:nvSpPr>
          <p:cNvPr id="12" name="TextBox 11"/>
          <p:cNvSpPr txBox="1">
            <a:spLocks noChangeArrowheads="1"/>
          </p:cNvSpPr>
          <p:nvPr/>
        </p:nvSpPr>
        <p:spPr bwMode="auto">
          <a:xfrm>
            <a:off x="381000" y="2968625"/>
            <a:ext cx="302418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solidFill>
                  <a:srgbClr val="7030A0"/>
                </a:solidFill>
                <a:latin typeface="黑体" pitchFamily="49" charset="-122"/>
                <a:ea typeface="黑体" pitchFamily="49" charset="-122"/>
              </a:rPr>
              <a:t>函数的和（差）</a:t>
            </a:r>
            <a:r>
              <a:rPr lang="zh-CN" altLang="en-US" sz="2800" b="1" dirty="0">
                <a:solidFill>
                  <a:srgbClr val="7030A0"/>
                </a:solidFill>
                <a:latin typeface="黑体" pitchFamily="49" charset="-122"/>
                <a:ea typeface="黑体" pitchFamily="49" charset="-122"/>
              </a:rPr>
              <a:t>：</a:t>
            </a:r>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248386697"/>
              </p:ext>
            </p:extLst>
          </p:nvPr>
        </p:nvGraphicFramePr>
        <p:xfrm>
          <a:off x="3203848" y="3036887"/>
          <a:ext cx="3600450" cy="387350"/>
        </p:xfrm>
        <a:graphic>
          <a:graphicData uri="http://schemas.openxmlformats.org/presentationml/2006/ole">
            <mc:AlternateContent xmlns:mc="http://schemas.openxmlformats.org/markup-compatibility/2006">
              <mc:Choice xmlns:v="urn:schemas-microsoft-com:vml" Requires="v">
                <p:oleObj spid="_x0000_s16983" name="Equation" r:id="rId9" imgW="3606800" imgH="393700" progId="Equation.DSMT4">
                  <p:embed/>
                </p:oleObj>
              </mc:Choice>
              <mc:Fallback>
                <p:oleObj name="Equation" r:id="rId9" imgW="3606800" imgH="393700" progId="Equation.DSMT4">
                  <p:embed/>
                  <p:pic>
                    <p:nvPicPr>
                      <p:cNvPr id="0" name="Picture 4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848" y="3036887"/>
                        <a:ext cx="36004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a:spLocks noChangeArrowheads="1"/>
          </p:cNvSpPr>
          <p:nvPr/>
        </p:nvSpPr>
        <p:spPr bwMode="auto">
          <a:xfrm>
            <a:off x="381000" y="3667125"/>
            <a:ext cx="25908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solidFill>
                  <a:srgbClr val="7030A0"/>
                </a:solidFill>
                <a:latin typeface="黑体" pitchFamily="49" charset="-122"/>
                <a:ea typeface="黑体" pitchFamily="49" charset="-122"/>
              </a:rPr>
              <a:t>函数的积</a:t>
            </a:r>
            <a:r>
              <a:rPr lang="zh-CN" altLang="en-US" sz="2800" b="1" dirty="0">
                <a:solidFill>
                  <a:srgbClr val="7030A0"/>
                </a:solidFill>
                <a:latin typeface="黑体" pitchFamily="49" charset="-122"/>
                <a:ea typeface="黑体" pitchFamily="49" charset="-122"/>
              </a:rPr>
              <a:t>：</a:t>
            </a:r>
          </a:p>
        </p:txBody>
      </p:sp>
      <p:sp>
        <p:nvSpPr>
          <p:cNvPr id="1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522858840"/>
              </p:ext>
            </p:extLst>
          </p:nvPr>
        </p:nvGraphicFramePr>
        <p:xfrm>
          <a:off x="3203848" y="3735387"/>
          <a:ext cx="3314700" cy="387350"/>
        </p:xfrm>
        <a:graphic>
          <a:graphicData uri="http://schemas.openxmlformats.org/presentationml/2006/ole">
            <mc:AlternateContent xmlns:mc="http://schemas.openxmlformats.org/markup-compatibility/2006">
              <mc:Choice xmlns:v="urn:schemas-microsoft-com:vml" Requires="v">
                <p:oleObj spid="_x0000_s16984" name="Equation" r:id="rId11" imgW="3314700" imgH="393700" progId="Equation.DSMT4">
                  <p:embed/>
                </p:oleObj>
              </mc:Choice>
              <mc:Fallback>
                <p:oleObj name="Equation" r:id="rId11" imgW="3314700" imgH="393700" progId="Equation.DSMT4">
                  <p:embed/>
                  <p:pic>
                    <p:nvPicPr>
                      <p:cNvPr id="0" name="Picture 4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3848" y="3735387"/>
                        <a:ext cx="33147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a:spLocks noChangeArrowheads="1"/>
          </p:cNvSpPr>
          <p:nvPr/>
        </p:nvSpPr>
        <p:spPr bwMode="auto">
          <a:xfrm>
            <a:off x="381000" y="4365625"/>
            <a:ext cx="2232025"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solidFill>
                  <a:srgbClr val="7030A0"/>
                </a:solidFill>
                <a:latin typeface="黑体" pitchFamily="49" charset="-122"/>
                <a:ea typeface="黑体" pitchFamily="49" charset="-122"/>
              </a:rPr>
              <a:t>函数的</a:t>
            </a:r>
            <a:r>
              <a:rPr lang="zh-CN" altLang="zh-CN" sz="2800" b="1" dirty="0" smtClean="0">
                <a:solidFill>
                  <a:srgbClr val="7030A0"/>
                </a:solidFill>
                <a:latin typeface="黑体" pitchFamily="49" charset="-122"/>
                <a:ea typeface="黑体" pitchFamily="49" charset="-122"/>
              </a:rPr>
              <a:t>商</a:t>
            </a:r>
            <a:r>
              <a:rPr lang="zh-CN" altLang="en-US" sz="2800" b="1" dirty="0" smtClean="0">
                <a:solidFill>
                  <a:srgbClr val="7030A0"/>
                </a:solidFill>
                <a:latin typeface="黑体" pitchFamily="49" charset="-122"/>
                <a:ea typeface="黑体" pitchFamily="49" charset="-122"/>
              </a:rPr>
              <a:t>：</a:t>
            </a:r>
            <a:endParaRPr lang="zh-CN" altLang="en-US" sz="2800" b="1" dirty="0">
              <a:solidFill>
                <a:srgbClr val="7030A0"/>
              </a:solidFill>
              <a:latin typeface="黑体" pitchFamily="49" charset="-122"/>
              <a:ea typeface="黑体" pitchFamily="49" charset="-122"/>
            </a:endParaRPr>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967899086"/>
              </p:ext>
            </p:extLst>
          </p:nvPr>
        </p:nvGraphicFramePr>
        <p:xfrm>
          <a:off x="3203848" y="4365625"/>
          <a:ext cx="2354262" cy="1016000"/>
        </p:xfrm>
        <a:graphic>
          <a:graphicData uri="http://schemas.openxmlformats.org/presentationml/2006/ole">
            <mc:AlternateContent xmlns:mc="http://schemas.openxmlformats.org/markup-compatibility/2006">
              <mc:Choice xmlns:v="urn:schemas-microsoft-com:vml" Requires="v">
                <p:oleObj spid="_x0000_s16985" name="Equation" r:id="rId13" imgW="2362200" imgH="1016000" progId="Equation.DSMT4">
                  <p:embed/>
                </p:oleObj>
              </mc:Choice>
              <mc:Fallback>
                <p:oleObj name="Equation" r:id="rId13" imgW="2362200" imgH="1016000" progId="Equation.DSMT4">
                  <p:embed/>
                  <p:pic>
                    <p:nvPicPr>
                      <p:cNvPr id="0" name="Picture 4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3848" y="4365625"/>
                        <a:ext cx="235426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904914887"/>
              </p:ext>
            </p:extLst>
          </p:nvPr>
        </p:nvGraphicFramePr>
        <p:xfrm>
          <a:off x="7884368" y="3719512"/>
          <a:ext cx="831850" cy="309562"/>
        </p:xfrm>
        <a:graphic>
          <a:graphicData uri="http://schemas.openxmlformats.org/presentationml/2006/ole">
            <mc:AlternateContent xmlns:mc="http://schemas.openxmlformats.org/markup-compatibility/2006">
              <mc:Choice xmlns:v="urn:schemas-microsoft-com:vml" Requires="v">
                <p:oleObj spid="_x0000_s16986" name="Equation" r:id="rId15" imgW="837836" imgH="304668" progId="Equation.DSMT4">
                  <p:embed/>
                </p:oleObj>
              </mc:Choice>
              <mc:Fallback>
                <p:oleObj name="Equation" r:id="rId15" imgW="837836" imgH="304668" progId="Equation.DSMT4">
                  <p:embed/>
                  <p:pic>
                    <p:nvPicPr>
                      <p:cNvPr id="0" name="Picture 4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84368" y="3719512"/>
                        <a:ext cx="83185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4081377739"/>
              </p:ext>
            </p:extLst>
          </p:nvPr>
        </p:nvGraphicFramePr>
        <p:xfrm>
          <a:off x="7884368" y="3027362"/>
          <a:ext cx="831850" cy="309563"/>
        </p:xfrm>
        <a:graphic>
          <a:graphicData uri="http://schemas.openxmlformats.org/presentationml/2006/ole">
            <mc:AlternateContent xmlns:mc="http://schemas.openxmlformats.org/markup-compatibility/2006">
              <mc:Choice xmlns:v="urn:schemas-microsoft-com:vml" Requires="v">
                <p:oleObj spid="_x0000_s16987" name="Equation" r:id="rId17" imgW="837836" imgH="304668" progId="Equation.DSMT4">
                  <p:embed/>
                </p:oleObj>
              </mc:Choice>
              <mc:Fallback>
                <p:oleObj name="Equation" r:id="rId17" imgW="837836" imgH="304668" progId="Equation.DSMT4">
                  <p:embed/>
                  <p:pic>
                    <p:nvPicPr>
                      <p:cNvPr id="0" name="Picture 4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84368" y="3027362"/>
                        <a:ext cx="83185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3558678642"/>
              </p:ext>
            </p:extLst>
          </p:nvPr>
        </p:nvGraphicFramePr>
        <p:xfrm>
          <a:off x="6012160" y="4694238"/>
          <a:ext cx="2874962" cy="387350"/>
        </p:xfrm>
        <a:graphic>
          <a:graphicData uri="http://schemas.openxmlformats.org/presentationml/2006/ole">
            <mc:AlternateContent xmlns:mc="http://schemas.openxmlformats.org/markup-compatibility/2006">
              <mc:Choice xmlns:v="urn:schemas-microsoft-com:vml" Requires="v">
                <p:oleObj spid="_x0000_s16988" name="Equation" r:id="rId19" imgW="2882900" imgH="393700" progId="Equation.DSMT4">
                  <p:embed/>
                </p:oleObj>
              </mc:Choice>
              <mc:Fallback>
                <p:oleObj name="Equation" r:id="rId19" imgW="2882900" imgH="393700" progId="Equation.DSMT4">
                  <p:embed/>
                  <p:pic>
                    <p:nvPicPr>
                      <p:cNvPr id="0" name="Picture 4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12160" y="4694238"/>
                        <a:ext cx="287496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7524502" y="943893"/>
            <a:ext cx="432048" cy="523220"/>
          </a:xfrm>
          <a:prstGeom prst="rect">
            <a:avLst/>
          </a:prstGeom>
          <a:noFill/>
        </p:spPr>
        <p:txBody>
          <a:bodyPr wrap="square" rtlCol="0">
            <a:spAutoFit/>
          </a:bodyPr>
          <a:lstStyle/>
          <a:p>
            <a:r>
              <a:rPr lang="en-US" altLang="zh-CN" sz="2800" dirty="0" smtClean="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99104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anim calcmode="lin" valueType="num">
                                      <p:cBhvr>
                                        <p:cTn id="61" dur="1000" fill="hold"/>
                                        <p:tgtEl>
                                          <p:spTgt spid="22"/>
                                        </p:tgtEl>
                                        <p:attrNameLst>
                                          <p:attrName>ppt_x</p:attrName>
                                        </p:attrNameLst>
                                      </p:cBhvr>
                                      <p:tavLst>
                                        <p:tav tm="0">
                                          <p:val>
                                            <p:strVal val="#ppt_x"/>
                                          </p:val>
                                        </p:tav>
                                        <p:tav tm="100000">
                                          <p:val>
                                            <p:strVal val="#ppt_x"/>
                                          </p:val>
                                        </p:tav>
                                      </p:tavLst>
                                    </p:anim>
                                    <p:anim calcmode="lin" valueType="num">
                                      <p:cBhvr>
                                        <p:cTn id="6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arn(inVertic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anim calcmode="lin" valueType="num">
                                      <p:cBhvr>
                                        <p:cTn id="73" dur="1000" fill="hold"/>
                                        <p:tgtEl>
                                          <p:spTgt spid="20"/>
                                        </p:tgtEl>
                                        <p:attrNameLst>
                                          <p:attrName>ppt_x</p:attrName>
                                        </p:attrNameLst>
                                      </p:cBhvr>
                                      <p:tavLst>
                                        <p:tav tm="0">
                                          <p:val>
                                            <p:strVal val="#ppt_x"/>
                                          </p:val>
                                        </p:tav>
                                        <p:tav tm="100000">
                                          <p:val>
                                            <p:strVal val="#ppt_x"/>
                                          </p:val>
                                        </p:tav>
                                      </p:tavLst>
                                    </p:anim>
                                    <p:anim calcmode="lin" valueType="num">
                                      <p:cBhvr>
                                        <p:cTn id="74" dur="1000" fill="hold"/>
                                        <p:tgtEl>
                                          <p:spTgt spid="2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1000"/>
                                        <p:tgtEl>
                                          <p:spTgt spid="25"/>
                                        </p:tgtEl>
                                      </p:cBhvr>
                                    </p:animEffect>
                                    <p:anim calcmode="lin" valueType="num">
                                      <p:cBhvr>
                                        <p:cTn id="78" dur="1000" fill="hold"/>
                                        <p:tgtEl>
                                          <p:spTgt spid="25"/>
                                        </p:tgtEl>
                                        <p:attrNameLst>
                                          <p:attrName>ppt_x</p:attrName>
                                        </p:attrNameLst>
                                      </p:cBhvr>
                                      <p:tavLst>
                                        <p:tav tm="0">
                                          <p:val>
                                            <p:strVal val="#ppt_x"/>
                                          </p:val>
                                        </p:tav>
                                        <p:tav tm="100000">
                                          <p:val>
                                            <p:strVal val="#ppt_x"/>
                                          </p:val>
                                        </p:tav>
                                      </p:tavLst>
                                    </p:anim>
                                    <p:anim calcmode="lin" valueType="num">
                                      <p:cBhvr>
                                        <p:cTn id="7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12" grpId="0"/>
      <p:bldP spid="15"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17865" y="142829"/>
            <a:ext cx="3103563"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4</a:t>
            </a:r>
            <a:r>
              <a:rPr lang="en-US" altLang="zh-CN" sz="3200" b="1" dirty="0" smtClean="0">
                <a:solidFill>
                  <a:schemeClr val="accent3">
                    <a:lumMod val="50000"/>
                  </a:schemeClr>
                </a:solidFill>
                <a:latin typeface="楷体" pitchFamily="49" charset="-122"/>
                <a:ea typeface="楷体" pitchFamily="49" charset="-122"/>
                <a:cs typeface="+mn-cs"/>
              </a:rPr>
              <a:t>.</a:t>
            </a:r>
            <a:r>
              <a:rPr lang="zh-CN" altLang="en-US" sz="3200" b="1" dirty="0" smtClean="0">
                <a:solidFill>
                  <a:schemeClr val="accent3">
                    <a:lumMod val="50000"/>
                  </a:schemeClr>
                </a:solidFill>
                <a:latin typeface="楷体" pitchFamily="49" charset="-122"/>
                <a:ea typeface="楷体" pitchFamily="49" charset="-122"/>
                <a:cs typeface="+mn-cs"/>
              </a:rPr>
              <a:t>复合函数 </a:t>
            </a:r>
            <a:endParaRPr lang="zh-CN" altLang="en-US" sz="3200" b="1" dirty="0">
              <a:solidFill>
                <a:schemeClr val="accent3">
                  <a:lumMod val="50000"/>
                </a:schemeClr>
              </a:solidFill>
              <a:latin typeface="楷体" pitchFamily="49" charset="-122"/>
              <a:ea typeface="楷体" pitchFamily="49" charset="-122"/>
              <a:cs typeface="+mn-cs"/>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1647450171"/>
              </p:ext>
            </p:extLst>
          </p:nvPr>
        </p:nvGraphicFramePr>
        <p:xfrm>
          <a:off x="1165225" y="1546203"/>
          <a:ext cx="2520950" cy="481013"/>
        </p:xfrm>
        <a:graphic>
          <a:graphicData uri="http://schemas.openxmlformats.org/presentationml/2006/ole">
            <mc:AlternateContent xmlns:mc="http://schemas.openxmlformats.org/markup-compatibility/2006">
              <mc:Choice xmlns:v="urn:schemas-microsoft-com:vml" Requires="v">
                <p:oleObj spid="_x0000_s18226" name="Equation" r:id="rId3" imgW="2476440" imgH="431640" progId="Equation.DSMT4">
                  <p:embed/>
                </p:oleObj>
              </mc:Choice>
              <mc:Fallback>
                <p:oleObj name="Equation" r:id="rId3" imgW="2476440" imgH="431640" progId="Equation.DSMT4">
                  <p:embed/>
                  <p:pic>
                    <p:nvPicPr>
                      <p:cNvPr id="0" name="Picture 542"/>
                      <p:cNvPicPr>
                        <a:picLocks noChangeAspect="1" noChangeArrowheads="1"/>
                      </p:cNvPicPr>
                      <p:nvPr/>
                    </p:nvPicPr>
                    <p:blipFill>
                      <a:blip r:embed="rId4"/>
                      <a:srcRect/>
                      <a:stretch>
                        <a:fillRect/>
                      </a:stretch>
                    </p:blipFill>
                    <p:spPr bwMode="auto">
                      <a:xfrm>
                        <a:off x="1165225" y="1546203"/>
                        <a:ext cx="252095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1977456320"/>
              </p:ext>
            </p:extLst>
          </p:nvPr>
        </p:nvGraphicFramePr>
        <p:xfrm>
          <a:off x="3989904" y="1556792"/>
          <a:ext cx="2417763" cy="441325"/>
        </p:xfrm>
        <a:graphic>
          <a:graphicData uri="http://schemas.openxmlformats.org/presentationml/2006/ole">
            <mc:AlternateContent xmlns:mc="http://schemas.openxmlformats.org/markup-compatibility/2006">
              <mc:Choice xmlns:v="urn:schemas-microsoft-com:vml" Requires="v">
                <p:oleObj spid="_x0000_s18227" name="Equation" r:id="rId5" imgW="2374900" imgH="393700" progId="Equation.DSMT4">
                  <p:embed/>
                </p:oleObj>
              </mc:Choice>
              <mc:Fallback>
                <p:oleObj name="Equation" r:id="rId5" imgW="2374900" imgH="393700" progId="Equation.DSMT4">
                  <p:embed/>
                  <p:pic>
                    <p:nvPicPr>
                      <p:cNvPr id="0" name="Picture 543"/>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3989904" y="1556792"/>
                        <a:ext cx="241776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166363323"/>
              </p:ext>
            </p:extLst>
          </p:nvPr>
        </p:nvGraphicFramePr>
        <p:xfrm>
          <a:off x="6516216" y="1524273"/>
          <a:ext cx="2028825" cy="536575"/>
        </p:xfrm>
        <a:graphic>
          <a:graphicData uri="http://schemas.openxmlformats.org/presentationml/2006/ole">
            <mc:AlternateContent xmlns:mc="http://schemas.openxmlformats.org/markup-compatibility/2006">
              <mc:Choice xmlns:v="urn:schemas-microsoft-com:vml" Requires="v">
                <p:oleObj spid="_x0000_s18228" name="Equation" r:id="rId7" imgW="1981200" imgH="482600" progId="Equation.DSMT4">
                  <p:embed/>
                </p:oleObj>
              </mc:Choice>
              <mc:Fallback>
                <p:oleObj name="Equation" r:id="rId7" imgW="1981200" imgH="482600" progId="Equation.DSMT4">
                  <p:embed/>
                  <p:pic>
                    <p:nvPicPr>
                      <p:cNvPr id="0" name="Picture 5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216" y="1524273"/>
                        <a:ext cx="20288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217865" y="2060848"/>
            <a:ext cx="762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则</a:t>
            </a:r>
          </a:p>
        </p:txBody>
      </p:sp>
      <p:graphicFrame>
        <p:nvGraphicFramePr>
          <p:cNvPr id="7" name="Object 7"/>
          <p:cNvGraphicFramePr>
            <a:graphicFrameLocks noChangeAspect="1"/>
          </p:cNvGraphicFramePr>
          <p:nvPr>
            <p:extLst>
              <p:ext uri="{D42A27DB-BD31-4B8C-83A1-F6EECF244321}">
                <p14:modId xmlns:p14="http://schemas.microsoft.com/office/powerpoint/2010/main" val="2296828234"/>
              </p:ext>
            </p:extLst>
          </p:nvPr>
        </p:nvGraphicFramePr>
        <p:xfrm>
          <a:off x="2741990" y="2138635"/>
          <a:ext cx="2886075" cy="441325"/>
        </p:xfrm>
        <a:graphic>
          <a:graphicData uri="http://schemas.openxmlformats.org/presentationml/2006/ole">
            <mc:AlternateContent xmlns:mc="http://schemas.openxmlformats.org/markup-compatibility/2006">
              <mc:Choice xmlns:v="urn:schemas-microsoft-com:vml" Requires="v">
                <p:oleObj spid="_x0000_s18229" name="Equation" r:id="rId9" imgW="2844800" imgH="393700" progId="Equation.DSMT4">
                  <p:embed/>
                </p:oleObj>
              </mc:Choice>
              <mc:Fallback>
                <p:oleObj name="Equation" r:id="rId9" imgW="2844800" imgH="393700" progId="Equation.DSMT4">
                  <p:embed/>
                  <p:pic>
                    <p:nvPicPr>
                      <p:cNvPr id="0" name="Picture 545"/>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2741990" y="2138635"/>
                        <a:ext cx="2886075" cy="441325"/>
                      </a:xfrm>
                      <a:prstGeom prst="rect">
                        <a:avLst/>
                      </a:prstGeom>
                      <a:solidFill>
                        <a:srgbClr val="FFFF00"/>
                      </a:solidFill>
                      <a:extLst/>
                    </p:spPr>
                  </p:pic>
                </p:oleObj>
              </mc:Fallback>
            </mc:AlternateContent>
          </a:graphicData>
        </a:graphic>
      </p:graphicFrame>
      <p:sp>
        <p:nvSpPr>
          <p:cNvPr id="8" name="Text Box 8"/>
          <p:cNvSpPr txBox="1">
            <a:spLocks noChangeArrowheads="1"/>
          </p:cNvSpPr>
          <p:nvPr/>
        </p:nvSpPr>
        <p:spPr bwMode="auto">
          <a:xfrm>
            <a:off x="217865" y="889760"/>
            <a:ext cx="39671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Times New Roman" pitchFamily="18" charset="0"/>
                <a:ea typeface="黑体" pitchFamily="49" charset="-122"/>
                <a:cs typeface="Times New Roman" pitchFamily="18" charset="0"/>
              </a:rPr>
              <a:t>定义</a:t>
            </a:r>
            <a:r>
              <a:rPr kumimoji="1" lang="en-US" altLang="zh-CN" sz="2800" b="1" dirty="0">
                <a:solidFill>
                  <a:srgbClr val="7030A0"/>
                </a:solidFill>
                <a:latin typeface="Times New Roman" pitchFamily="18" charset="0"/>
                <a:ea typeface="黑体" pitchFamily="49" charset="-122"/>
                <a:cs typeface="Times New Roman" pitchFamily="18" charset="0"/>
              </a:rPr>
              <a:t>1.1.4 </a:t>
            </a:r>
            <a:r>
              <a:rPr kumimoji="1" lang="en-US" altLang="zh-CN" sz="2800" b="1" dirty="0" smtClean="0">
                <a:solidFill>
                  <a:srgbClr val="7030A0"/>
                </a:solidFill>
                <a:latin typeface="Times New Roman" pitchFamily="18" charset="0"/>
                <a:ea typeface="黑体" pitchFamily="49" charset="-122"/>
                <a:cs typeface="Times New Roman" pitchFamily="18" charset="0"/>
              </a:rPr>
              <a:t> </a:t>
            </a:r>
            <a:r>
              <a:rPr kumimoji="1" lang="zh-CN" altLang="en-US" sz="2800" b="1" dirty="0" smtClean="0">
                <a:latin typeface="+mn-ea"/>
                <a:ea typeface="+mn-ea"/>
                <a:cs typeface="Times New Roman" pitchFamily="18" charset="0"/>
              </a:rPr>
              <a:t>设有</a:t>
            </a:r>
            <a:r>
              <a:rPr kumimoji="1" lang="zh-CN" altLang="en-US" sz="2800" b="1" dirty="0">
                <a:latin typeface="+mn-ea"/>
                <a:ea typeface="+mn-ea"/>
                <a:cs typeface="Times New Roman" pitchFamily="18" charset="0"/>
              </a:rPr>
              <a:t>函数链</a:t>
            </a:r>
          </a:p>
        </p:txBody>
      </p:sp>
      <p:sp>
        <p:nvSpPr>
          <p:cNvPr id="9" name="Text Box 9"/>
          <p:cNvSpPr txBox="1">
            <a:spLocks noChangeArrowheads="1"/>
          </p:cNvSpPr>
          <p:nvPr/>
        </p:nvSpPr>
        <p:spPr bwMode="auto">
          <a:xfrm>
            <a:off x="217865" y="2743203"/>
            <a:ext cx="49904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称为地由 </a:t>
            </a:r>
            <a:r>
              <a:rPr kumimoji="1" lang="en-US" altLang="zh-CN" sz="2800" b="1" i="1" dirty="0" smtClean="0">
                <a:latin typeface="Times New Roman" pitchFamily="18" charset="0"/>
                <a:ea typeface="+mn-ea"/>
                <a:cs typeface="Times New Roman" pitchFamily="18" charset="0"/>
              </a:rPr>
              <a:t>f</a:t>
            </a:r>
            <a:r>
              <a:rPr kumimoji="1" lang="en-US" altLang="zh-CN" sz="2800" b="1" dirty="0" smtClean="0">
                <a:latin typeface="Times New Roman" pitchFamily="18" charset="0"/>
                <a:ea typeface="+mn-ea"/>
                <a:cs typeface="Times New Roman" pitchFamily="18" charset="0"/>
              </a:rPr>
              <a:t>, </a:t>
            </a:r>
            <a:r>
              <a:rPr kumimoji="1" lang="en-US" altLang="zh-CN" sz="2800" b="1" i="1" dirty="0" smtClean="0">
                <a:latin typeface="Times New Roman" pitchFamily="18" charset="0"/>
                <a:ea typeface="+mn-ea"/>
                <a:cs typeface="Times New Roman" pitchFamily="18" charset="0"/>
              </a:rPr>
              <a:t>g </a:t>
            </a:r>
            <a:r>
              <a:rPr kumimoji="1" lang="zh-CN" altLang="en-US" sz="2800" b="1" dirty="0" smtClean="0">
                <a:latin typeface="Times New Roman" pitchFamily="18" charset="0"/>
                <a:ea typeface="+mn-ea"/>
                <a:cs typeface="Times New Roman" pitchFamily="18" charset="0"/>
              </a:rPr>
              <a:t>确定</a:t>
            </a:r>
            <a:r>
              <a:rPr kumimoji="1" lang="zh-CN" altLang="en-US" sz="2800" b="1" dirty="0">
                <a:latin typeface="Times New Roman" pitchFamily="18" charset="0"/>
                <a:ea typeface="+mn-ea"/>
                <a:cs typeface="Times New Roman" pitchFamily="18" charset="0"/>
              </a:rPr>
              <a:t>的</a:t>
            </a:r>
            <a:r>
              <a:rPr kumimoji="1" lang="zh-CN" altLang="en-US" sz="2800" b="1" dirty="0">
                <a:solidFill>
                  <a:srgbClr val="7030A0"/>
                </a:solidFill>
                <a:latin typeface="Times New Roman" pitchFamily="18" charset="0"/>
                <a:ea typeface="黑体" pitchFamily="49" charset="-122"/>
                <a:cs typeface="Times New Roman" pitchFamily="18" charset="0"/>
              </a:rPr>
              <a:t>复合函数</a:t>
            </a:r>
            <a:r>
              <a:rPr kumimoji="1" lang="zh-CN" altLang="en-US" sz="2800" b="1" dirty="0">
                <a:latin typeface="Times New Roman" pitchFamily="18" charset="0"/>
                <a:ea typeface="黑体" pitchFamily="49" charset="-122"/>
                <a:cs typeface="Times New Roman" pitchFamily="18" charset="0"/>
              </a:rPr>
              <a:t> </a:t>
            </a:r>
            <a:r>
              <a:rPr kumimoji="1" lang="en-US" altLang="zh-CN" sz="2800" b="1" dirty="0">
                <a:latin typeface="Times New Roman" pitchFamily="18" charset="0"/>
                <a:ea typeface="黑体" pitchFamily="49" charset="-122"/>
                <a:cs typeface="Times New Roman" pitchFamily="18" charset="0"/>
              </a:rPr>
              <a:t>,</a:t>
            </a:r>
          </a:p>
        </p:txBody>
      </p:sp>
      <p:sp>
        <p:nvSpPr>
          <p:cNvPr id="12" name="Text Box 13"/>
          <p:cNvSpPr txBox="1">
            <a:spLocks noChangeArrowheads="1"/>
          </p:cNvSpPr>
          <p:nvPr/>
        </p:nvSpPr>
        <p:spPr bwMode="auto">
          <a:xfrm>
            <a:off x="5120905" y="2721871"/>
            <a:ext cx="2818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黑体" pitchFamily="49" charset="-122"/>
                <a:cs typeface="Times New Roman" pitchFamily="18" charset="0"/>
              </a:rPr>
              <a:t>u</a:t>
            </a:r>
            <a:r>
              <a:rPr kumimoji="1" lang="en-US" altLang="zh-CN" sz="2800" b="1" dirty="0">
                <a:latin typeface="Times New Roman" pitchFamily="18" charset="0"/>
                <a:ea typeface="黑体" pitchFamily="49" charset="-122"/>
                <a:cs typeface="Times New Roman" pitchFamily="18" charset="0"/>
              </a:rPr>
              <a:t> </a:t>
            </a:r>
            <a:r>
              <a:rPr kumimoji="1" lang="zh-CN" altLang="en-US" sz="2800" b="1" dirty="0">
                <a:latin typeface="+mn-ea"/>
                <a:ea typeface="+mn-ea"/>
                <a:cs typeface="Times New Roman" pitchFamily="18" charset="0"/>
              </a:rPr>
              <a:t>称为</a:t>
            </a:r>
            <a:r>
              <a:rPr kumimoji="1" lang="zh-CN" altLang="en-US" sz="2800" b="1" dirty="0">
                <a:solidFill>
                  <a:srgbClr val="7030A0"/>
                </a:solidFill>
                <a:latin typeface="Times New Roman" pitchFamily="18" charset="0"/>
                <a:ea typeface="黑体" pitchFamily="49" charset="-122"/>
                <a:cs typeface="Times New Roman" pitchFamily="18" charset="0"/>
              </a:rPr>
              <a:t>中间变量</a:t>
            </a:r>
            <a:r>
              <a:rPr kumimoji="1" lang="en-US" altLang="zh-CN" sz="2800" b="1" dirty="0">
                <a:latin typeface="Times New Roman" pitchFamily="18" charset="0"/>
                <a:ea typeface="黑体" pitchFamily="49" charset="-122"/>
                <a:cs typeface="Times New Roman" pitchFamily="18" charset="0"/>
              </a:rPr>
              <a:t>. </a:t>
            </a:r>
          </a:p>
        </p:txBody>
      </p:sp>
      <p:sp>
        <p:nvSpPr>
          <p:cNvPr id="13" name="Text Box 14"/>
          <p:cNvSpPr txBox="1">
            <a:spLocks noChangeArrowheads="1"/>
          </p:cNvSpPr>
          <p:nvPr/>
        </p:nvSpPr>
        <p:spPr bwMode="auto">
          <a:xfrm>
            <a:off x="217864" y="3403754"/>
            <a:ext cx="7436389" cy="523220"/>
          </a:xfrm>
          <a:prstGeom prst="rect">
            <a:avLst/>
          </a:prstGeom>
          <a:solidFill>
            <a:srgbClr val="00B0F0"/>
          </a:solidFill>
          <a:ln>
            <a:noFill/>
          </a:ln>
          <a:effectLs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solidFill>
                  <a:srgbClr val="FF0000"/>
                </a:solidFill>
                <a:latin typeface="Times New Roman" pitchFamily="18" charset="0"/>
                <a:ea typeface="黑体" pitchFamily="49" charset="-122"/>
                <a:cs typeface="Times New Roman" pitchFamily="18" charset="0"/>
              </a:rPr>
              <a:t>注意</a:t>
            </a:r>
            <a:r>
              <a:rPr kumimoji="1" lang="en-US" altLang="zh-CN" sz="2800" b="1" dirty="0">
                <a:solidFill>
                  <a:srgbClr val="FF0000"/>
                </a:solidFill>
                <a:latin typeface="Times New Roman" pitchFamily="18" charset="0"/>
                <a:ea typeface="黑体" pitchFamily="49" charset="-122"/>
                <a:cs typeface="Times New Roman" pitchFamily="18" charset="0"/>
              </a:rPr>
              <a:t>:</a:t>
            </a:r>
            <a:r>
              <a:rPr kumimoji="1" lang="en-US" altLang="zh-CN" sz="2800" b="1" dirty="0">
                <a:latin typeface="Times New Roman" pitchFamily="18" charset="0"/>
                <a:ea typeface="黑体" pitchFamily="49" charset="-122"/>
                <a:cs typeface="Times New Roman" pitchFamily="18" charset="0"/>
              </a:rPr>
              <a:t> </a:t>
            </a:r>
            <a:r>
              <a:rPr kumimoji="1" lang="zh-CN" altLang="en-US" sz="2800" b="1" dirty="0">
                <a:latin typeface="Times New Roman" pitchFamily="18" charset="0"/>
                <a:ea typeface="黑体" pitchFamily="49" charset="-122"/>
                <a:cs typeface="Times New Roman" pitchFamily="18" charset="0"/>
              </a:rPr>
              <a:t>构成复合函数的</a:t>
            </a:r>
            <a:r>
              <a:rPr kumimoji="1" lang="zh-CN" altLang="en-US" sz="2800" b="1" dirty="0" smtClean="0">
                <a:latin typeface="Times New Roman" pitchFamily="18" charset="0"/>
                <a:ea typeface="黑体" pitchFamily="49" charset="-122"/>
                <a:cs typeface="Times New Roman" pitchFamily="18" charset="0"/>
              </a:rPr>
              <a:t>条件                   不可</a:t>
            </a:r>
            <a:r>
              <a:rPr kumimoji="1" lang="zh-CN" altLang="en-US" sz="2800" b="1" dirty="0">
                <a:latin typeface="Times New Roman" pitchFamily="18" charset="0"/>
                <a:ea typeface="黑体" pitchFamily="49" charset="-122"/>
                <a:cs typeface="Times New Roman" pitchFamily="18" charset="0"/>
              </a:rPr>
              <a:t>少</a:t>
            </a:r>
            <a:r>
              <a:rPr kumimoji="1" lang="en-US" altLang="zh-CN" sz="2800" b="1" dirty="0">
                <a:latin typeface="Times New Roman" pitchFamily="18" charset="0"/>
                <a:ea typeface="黑体" pitchFamily="49" charset="-122"/>
                <a:cs typeface="Times New Roman" pitchFamily="18" charset="0"/>
              </a:rPr>
              <a:t>.</a:t>
            </a:r>
            <a:r>
              <a:rPr kumimoji="1" lang="zh-CN" altLang="en-US" sz="2800" b="1" dirty="0" smtClean="0">
                <a:latin typeface="Times New Roman" pitchFamily="18" charset="0"/>
                <a:ea typeface="黑体" pitchFamily="49" charset="-122"/>
                <a:cs typeface="Times New Roman" pitchFamily="18" charset="0"/>
              </a:rPr>
              <a:t>        </a:t>
            </a:r>
            <a:endParaRPr kumimoji="1" lang="zh-CN" altLang="en-US" sz="2800" b="1" dirty="0">
              <a:latin typeface="Times New Roman" pitchFamily="18" charset="0"/>
              <a:ea typeface="黑体" pitchFamily="49" charset="-122"/>
              <a:cs typeface="Times New Roman" pitchFamily="18" charset="0"/>
            </a:endParaRPr>
          </a:p>
        </p:txBody>
      </p:sp>
      <p:graphicFrame>
        <p:nvGraphicFramePr>
          <p:cNvPr id="14" name="Object 15"/>
          <p:cNvGraphicFramePr>
            <a:graphicFrameLocks noChangeAspect="1"/>
          </p:cNvGraphicFramePr>
          <p:nvPr>
            <p:extLst>
              <p:ext uri="{D42A27DB-BD31-4B8C-83A1-F6EECF244321}">
                <p14:modId xmlns:p14="http://schemas.microsoft.com/office/powerpoint/2010/main" val="3737066573"/>
              </p:ext>
            </p:extLst>
          </p:nvPr>
        </p:nvGraphicFramePr>
        <p:xfrm>
          <a:off x="4499992" y="3413710"/>
          <a:ext cx="1611313" cy="534988"/>
        </p:xfrm>
        <a:graphic>
          <a:graphicData uri="http://schemas.openxmlformats.org/presentationml/2006/ole">
            <mc:AlternateContent xmlns:mc="http://schemas.openxmlformats.org/markup-compatibility/2006">
              <mc:Choice xmlns:v="urn:schemas-microsoft-com:vml" Requires="v">
                <p:oleObj spid="_x0000_s18230" name="Equation" r:id="rId11" imgW="1562100" imgH="482600" progId="Equation.DSMT4">
                  <p:embed/>
                </p:oleObj>
              </mc:Choice>
              <mc:Fallback>
                <p:oleObj name="Equation" r:id="rId11" imgW="1562100" imgH="482600" progId="Equation.DSMT4">
                  <p:embed/>
                  <p:pic>
                    <p:nvPicPr>
                      <p:cNvPr id="0" name="Picture 5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9992" y="3413710"/>
                        <a:ext cx="1611313"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7"/>
          <p:cNvSpPr>
            <a:spLocks noChangeArrowheads="1"/>
          </p:cNvSpPr>
          <p:nvPr/>
        </p:nvSpPr>
        <p:spPr bwMode="auto">
          <a:xfrm>
            <a:off x="217865" y="4064305"/>
            <a:ext cx="2590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zh-CN" altLang="en-US" sz="2800" b="1" dirty="0">
                <a:solidFill>
                  <a:srgbClr val="7030A0"/>
                </a:solidFill>
                <a:latin typeface="黑体" pitchFamily="49" charset="-122"/>
                <a:ea typeface="黑体" pitchFamily="49" charset="-122"/>
                <a:cs typeface="Times New Roman" pitchFamily="18" charset="0"/>
              </a:rPr>
              <a:t>例如</a:t>
            </a:r>
            <a:r>
              <a:rPr kumimoji="1" lang="en-US" altLang="zh-CN" sz="2800" b="1" dirty="0">
                <a:solidFill>
                  <a:srgbClr val="7030A0"/>
                </a:solidFill>
                <a:latin typeface="黑体" pitchFamily="49" charset="-122"/>
                <a:ea typeface="黑体" pitchFamily="49" charset="-122"/>
                <a:cs typeface="Times New Roman" pitchFamily="18" charset="0"/>
              </a:rPr>
              <a:t>,</a:t>
            </a:r>
            <a:r>
              <a:rPr kumimoji="1" lang="en-US" altLang="zh-CN" sz="2800" b="1" dirty="0">
                <a:latin typeface="黑体" pitchFamily="49" charset="-122"/>
                <a:ea typeface="黑体" pitchFamily="49" charset="-122"/>
                <a:cs typeface="Times New Roman" pitchFamily="18" charset="0"/>
              </a:rPr>
              <a:t> </a:t>
            </a:r>
            <a:r>
              <a:rPr kumimoji="1" lang="zh-CN" altLang="en-US" sz="2800" b="1" dirty="0">
                <a:latin typeface="Times New Roman" pitchFamily="18" charset="0"/>
                <a:cs typeface="Times New Roman" pitchFamily="18" charset="0"/>
              </a:rPr>
              <a:t>函数链 </a:t>
            </a:r>
            <a:r>
              <a:rPr kumimoji="1" lang="en-US" altLang="zh-CN" sz="2800" b="1" dirty="0">
                <a:latin typeface="Times New Roman" pitchFamily="18" charset="0"/>
                <a:cs typeface="Times New Roman" pitchFamily="18" charset="0"/>
              </a:rPr>
              <a:t>:</a:t>
            </a:r>
          </a:p>
        </p:txBody>
      </p:sp>
      <p:graphicFrame>
        <p:nvGraphicFramePr>
          <p:cNvPr id="17" name="Object 18"/>
          <p:cNvGraphicFramePr>
            <a:graphicFrameLocks noChangeAspect="1"/>
          </p:cNvGraphicFramePr>
          <p:nvPr>
            <p:extLst>
              <p:ext uri="{D42A27DB-BD31-4B8C-83A1-F6EECF244321}">
                <p14:modId xmlns:p14="http://schemas.microsoft.com/office/powerpoint/2010/main" val="2451068849"/>
              </p:ext>
            </p:extLst>
          </p:nvPr>
        </p:nvGraphicFramePr>
        <p:xfrm>
          <a:off x="2555776" y="4147649"/>
          <a:ext cx="1879600" cy="442912"/>
        </p:xfrm>
        <a:graphic>
          <a:graphicData uri="http://schemas.openxmlformats.org/presentationml/2006/ole">
            <mc:AlternateContent xmlns:mc="http://schemas.openxmlformats.org/markup-compatibility/2006">
              <mc:Choice xmlns:v="urn:schemas-microsoft-com:vml" Requires="v">
                <p:oleObj spid="_x0000_s18231" name="Equation" r:id="rId13" imgW="1828800" imgH="393480" progId="Equation.DSMT4">
                  <p:embed/>
                </p:oleObj>
              </mc:Choice>
              <mc:Fallback>
                <p:oleObj name="Equation" r:id="rId13" imgW="1828800" imgH="393480" progId="Equation.DSMT4">
                  <p:embed/>
                  <p:pic>
                    <p:nvPicPr>
                      <p:cNvPr id="0" name="Picture 5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5776" y="4147649"/>
                        <a:ext cx="18796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9"/>
          <p:cNvGraphicFramePr>
            <a:graphicFrameLocks noChangeAspect="1"/>
          </p:cNvGraphicFramePr>
          <p:nvPr>
            <p:extLst>
              <p:ext uri="{D42A27DB-BD31-4B8C-83A1-F6EECF244321}">
                <p14:modId xmlns:p14="http://schemas.microsoft.com/office/powerpoint/2010/main" val="912111765"/>
              </p:ext>
            </p:extLst>
          </p:nvPr>
        </p:nvGraphicFramePr>
        <p:xfrm>
          <a:off x="4652957" y="4038600"/>
          <a:ext cx="2003425" cy="630238"/>
        </p:xfrm>
        <a:graphic>
          <a:graphicData uri="http://schemas.openxmlformats.org/presentationml/2006/ole">
            <mc:AlternateContent xmlns:mc="http://schemas.openxmlformats.org/markup-compatibility/2006">
              <mc:Choice xmlns:v="urn:schemas-microsoft-com:vml" Requires="v">
                <p:oleObj spid="_x0000_s18232" name="Equation" r:id="rId15" imgW="1955520" imgH="571320" progId="Equation.DSMT4">
                  <p:embed/>
                </p:oleObj>
              </mc:Choice>
              <mc:Fallback>
                <p:oleObj name="Equation" r:id="rId15" imgW="1955520" imgH="571320" progId="Equation.DSMT4">
                  <p:embed/>
                  <p:pic>
                    <p:nvPicPr>
                      <p:cNvPr id="0" name="Picture 548"/>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4652957" y="4038600"/>
                        <a:ext cx="200342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20"/>
          <p:cNvSpPr txBox="1">
            <a:spLocks noChangeArrowheads="1"/>
          </p:cNvSpPr>
          <p:nvPr/>
        </p:nvSpPr>
        <p:spPr bwMode="auto">
          <a:xfrm>
            <a:off x="217865" y="4811236"/>
            <a:ext cx="11604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函数</a:t>
            </a:r>
          </a:p>
        </p:txBody>
      </p:sp>
      <p:graphicFrame>
        <p:nvGraphicFramePr>
          <p:cNvPr id="20" name="Object 21"/>
          <p:cNvGraphicFramePr>
            <a:graphicFrameLocks noChangeAspect="1"/>
          </p:cNvGraphicFramePr>
          <p:nvPr>
            <p:extLst>
              <p:ext uri="{D42A27DB-BD31-4B8C-83A1-F6EECF244321}">
                <p14:modId xmlns:p14="http://schemas.microsoft.com/office/powerpoint/2010/main" val="584340484"/>
              </p:ext>
            </p:extLst>
          </p:nvPr>
        </p:nvGraphicFramePr>
        <p:xfrm>
          <a:off x="1243013" y="4738688"/>
          <a:ext cx="2892425" cy="630237"/>
        </p:xfrm>
        <a:graphic>
          <a:graphicData uri="http://schemas.openxmlformats.org/presentationml/2006/ole">
            <mc:AlternateContent xmlns:mc="http://schemas.openxmlformats.org/markup-compatibility/2006">
              <mc:Choice xmlns:v="urn:schemas-microsoft-com:vml" Requires="v">
                <p:oleObj spid="_x0000_s18233" name="Equation" r:id="rId17" imgW="2844800" imgH="571500" progId="Equation.DSMT4">
                  <p:embed/>
                </p:oleObj>
              </mc:Choice>
              <mc:Fallback>
                <p:oleObj name="Equation" r:id="rId17" imgW="2844800" imgH="571500" progId="Equation.DSMT4">
                  <p:embed/>
                  <p:pic>
                    <p:nvPicPr>
                      <p:cNvPr id="0" name="Picture 549"/>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1243013" y="4738688"/>
                        <a:ext cx="289242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2"/>
          <p:cNvGraphicFramePr>
            <a:graphicFrameLocks noChangeAspect="1"/>
          </p:cNvGraphicFramePr>
          <p:nvPr>
            <p:extLst>
              <p:ext uri="{D42A27DB-BD31-4B8C-83A1-F6EECF244321}">
                <p14:modId xmlns:p14="http://schemas.microsoft.com/office/powerpoint/2010/main" val="1871609012"/>
              </p:ext>
            </p:extLst>
          </p:nvPr>
        </p:nvGraphicFramePr>
        <p:xfrm>
          <a:off x="4371352" y="4889023"/>
          <a:ext cx="890587" cy="363538"/>
        </p:xfrm>
        <a:graphic>
          <a:graphicData uri="http://schemas.openxmlformats.org/presentationml/2006/ole">
            <mc:AlternateContent xmlns:mc="http://schemas.openxmlformats.org/markup-compatibility/2006">
              <mc:Choice xmlns:v="urn:schemas-microsoft-com:vml" Requires="v">
                <p:oleObj spid="_x0000_s18234" name="Equation" r:id="rId19" imgW="837836" imgH="304668" progId="Equation.DSMT4">
                  <p:embed/>
                </p:oleObj>
              </mc:Choice>
              <mc:Fallback>
                <p:oleObj name="Equation" r:id="rId19" imgW="837836" imgH="304668" progId="Equation.DSMT4">
                  <p:embed/>
                  <p:pic>
                    <p:nvPicPr>
                      <p:cNvPr id="0" name="Picture 550"/>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4371352" y="4889023"/>
                        <a:ext cx="890587"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3"/>
          <p:cNvGraphicFramePr>
            <a:graphicFrameLocks noChangeAspect="1"/>
          </p:cNvGraphicFramePr>
          <p:nvPr>
            <p:extLst>
              <p:ext uri="{D42A27DB-BD31-4B8C-83A1-F6EECF244321}">
                <p14:modId xmlns:p14="http://schemas.microsoft.com/office/powerpoint/2010/main" val="2162083954"/>
              </p:ext>
            </p:extLst>
          </p:nvPr>
        </p:nvGraphicFramePr>
        <p:xfrm>
          <a:off x="5243513" y="4611688"/>
          <a:ext cx="1893887" cy="882650"/>
        </p:xfrm>
        <a:graphic>
          <a:graphicData uri="http://schemas.openxmlformats.org/presentationml/2006/ole">
            <mc:AlternateContent xmlns:mc="http://schemas.openxmlformats.org/markup-compatibility/2006">
              <mc:Choice xmlns:v="urn:schemas-microsoft-com:vml" Requires="v">
                <p:oleObj spid="_x0000_s18235" name="Equation" r:id="rId21" imgW="1841400" imgH="799920" progId="Equation.DSMT4">
                  <p:embed/>
                </p:oleObj>
              </mc:Choice>
              <mc:Fallback>
                <p:oleObj name="Equation" r:id="rId21" imgW="1841400" imgH="799920" progId="Equation.DSMT4">
                  <p:embed/>
                  <p:pic>
                    <p:nvPicPr>
                      <p:cNvPr id="0" name="Picture 551"/>
                      <p:cNvPicPr>
                        <a:picLocks noChangeAspect="1" noChangeArrowheads="1"/>
                      </p:cNvPicPr>
                      <p:nvPr/>
                    </p:nvPicPr>
                    <p:blipFill>
                      <a:blip r:embed="rId22">
                        <a:grayscl/>
                        <a:biLevel thresh="50000"/>
                      </a:blip>
                      <a:srcRect/>
                      <a:stretch>
                        <a:fillRect/>
                      </a:stretch>
                    </p:blipFill>
                    <p:spPr bwMode="auto">
                      <a:xfrm>
                        <a:off x="5243513" y="4611688"/>
                        <a:ext cx="1893887"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4"/>
          <p:cNvGraphicFramePr>
            <a:graphicFrameLocks noChangeAspect="1"/>
          </p:cNvGraphicFramePr>
          <p:nvPr>
            <p:extLst>
              <p:ext uri="{D42A27DB-BD31-4B8C-83A1-F6EECF244321}">
                <p14:modId xmlns:p14="http://schemas.microsoft.com/office/powerpoint/2010/main" val="1469587455"/>
              </p:ext>
            </p:extLst>
          </p:nvPr>
        </p:nvGraphicFramePr>
        <p:xfrm>
          <a:off x="7188417" y="4601771"/>
          <a:ext cx="1501775" cy="882650"/>
        </p:xfrm>
        <a:graphic>
          <a:graphicData uri="http://schemas.openxmlformats.org/presentationml/2006/ole">
            <mc:AlternateContent xmlns:mc="http://schemas.openxmlformats.org/markup-compatibility/2006">
              <mc:Choice xmlns:v="urn:schemas-microsoft-com:vml" Requires="v">
                <p:oleObj spid="_x0000_s18236" name="Equation" r:id="rId23" imgW="1447560" imgH="799920" progId="Equation.DSMT4">
                  <p:embed/>
                </p:oleObj>
              </mc:Choice>
              <mc:Fallback>
                <p:oleObj name="Equation" r:id="rId23" imgW="1447560" imgH="799920" progId="Equation.DSMT4">
                  <p:embed/>
                  <p:pic>
                    <p:nvPicPr>
                      <p:cNvPr id="0" name="Picture 552"/>
                      <p:cNvPicPr>
                        <a:picLocks noChangeAspect="1" noChangeArrowheads="1"/>
                      </p:cNvPicPr>
                      <p:nvPr/>
                    </p:nvPicPr>
                    <p:blipFill>
                      <a:blip r:embed="rId24">
                        <a:grayscl/>
                        <a:biLevel thresh="50000"/>
                      </a:blip>
                      <a:srcRect/>
                      <a:stretch>
                        <a:fillRect/>
                      </a:stretch>
                    </p:blipFill>
                    <p:spPr bwMode="auto">
                      <a:xfrm>
                        <a:off x="7188417" y="4601771"/>
                        <a:ext cx="1501775"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25"/>
          <p:cNvSpPr txBox="1">
            <a:spLocks noChangeArrowheads="1"/>
          </p:cNvSpPr>
          <p:nvPr/>
        </p:nvSpPr>
        <p:spPr bwMode="auto">
          <a:xfrm>
            <a:off x="207130" y="5467678"/>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但函数链</a:t>
            </a:r>
          </a:p>
        </p:txBody>
      </p:sp>
      <p:graphicFrame>
        <p:nvGraphicFramePr>
          <p:cNvPr id="25" name="Object 26"/>
          <p:cNvGraphicFramePr>
            <a:graphicFrameLocks noChangeAspect="1"/>
          </p:cNvGraphicFramePr>
          <p:nvPr>
            <p:extLst>
              <p:ext uri="{D42A27DB-BD31-4B8C-83A1-F6EECF244321}">
                <p14:modId xmlns:p14="http://schemas.microsoft.com/office/powerpoint/2010/main" val="4093898621"/>
              </p:ext>
            </p:extLst>
          </p:nvPr>
        </p:nvGraphicFramePr>
        <p:xfrm>
          <a:off x="1769646" y="5483245"/>
          <a:ext cx="3249613" cy="508000"/>
        </p:xfrm>
        <a:graphic>
          <a:graphicData uri="http://schemas.openxmlformats.org/presentationml/2006/ole">
            <mc:AlternateContent xmlns:mc="http://schemas.openxmlformats.org/markup-compatibility/2006">
              <mc:Choice xmlns:v="urn:schemas-microsoft-com:vml" Requires="v">
                <p:oleObj spid="_x0000_s18237" name="Equation" r:id="rId25" imgW="3200400" imgH="457200" progId="Equation.DSMT4">
                  <p:embed/>
                </p:oleObj>
              </mc:Choice>
              <mc:Fallback>
                <p:oleObj name="Equation" r:id="rId25" imgW="3200400" imgH="457200" progId="Equation.DSMT4">
                  <p:embed/>
                  <p:pic>
                    <p:nvPicPr>
                      <p:cNvPr id="0" name="Picture 55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69646" y="5483245"/>
                        <a:ext cx="3249613"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27"/>
          <p:cNvSpPr txBox="1">
            <a:spLocks noChangeArrowheads="1"/>
          </p:cNvSpPr>
          <p:nvPr/>
        </p:nvSpPr>
        <p:spPr bwMode="auto">
          <a:xfrm>
            <a:off x="5120905" y="5467678"/>
            <a:ext cx="32496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不能构成复合函数 </a:t>
            </a:r>
            <a:r>
              <a:rPr kumimoji="1" lang="en-US" altLang="zh-CN" sz="2800" b="1" dirty="0">
                <a:latin typeface="Times New Roman" pitchFamily="18" charset="0"/>
                <a:ea typeface="+mn-ea"/>
                <a:cs typeface="Times New Roman" pitchFamily="18" charset="0"/>
              </a:rPr>
              <a:t>.</a:t>
            </a:r>
          </a:p>
        </p:txBody>
      </p:sp>
      <p:sp>
        <p:nvSpPr>
          <p:cNvPr id="27" name="Text Box 28"/>
          <p:cNvSpPr txBox="1">
            <a:spLocks noChangeArrowheads="1"/>
          </p:cNvSpPr>
          <p:nvPr/>
        </p:nvSpPr>
        <p:spPr bwMode="auto">
          <a:xfrm>
            <a:off x="6660232" y="4107495"/>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可定义复合</a:t>
            </a:r>
          </a:p>
        </p:txBody>
      </p:sp>
    </p:spTree>
    <p:extLst>
      <p:ext uri="{BB962C8B-B14F-4D97-AF65-F5344CB8AC3E}">
        <p14:creationId xmlns:p14="http://schemas.microsoft.com/office/powerpoint/2010/main" val="400222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wipe(left)">
                                      <p:cBhvr>
                                        <p:cTn id="33" dur="500"/>
                                        <p:tgtEl>
                                          <p:spTgt spid="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wipe(left)">
                                      <p:cBhvr>
                                        <p:cTn id="38" dur="500"/>
                                        <p:tgtEl>
                                          <p:spTgt spid="12">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Effect transition="in" filter="wipe(left)">
                                      <p:cBhvr>
                                        <p:cTn id="66" dur="500"/>
                                        <p:tgtEl>
                                          <p:spTgt spid="27">
                                            <p:txEl>
                                              <p:pRg st="0" end="0"/>
                                            </p:txEl>
                                          </p:spTgt>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9">
                                            <p:txEl>
                                              <p:pRg st="0" end="0"/>
                                            </p:txEl>
                                          </p:spTgt>
                                        </p:tgtEl>
                                        <p:attrNameLst>
                                          <p:attrName>style.visibility</p:attrName>
                                        </p:attrNameLst>
                                      </p:cBhvr>
                                      <p:to>
                                        <p:strVal val="visible"/>
                                      </p:to>
                                    </p:set>
                                    <p:animEffect transition="in" filter="wipe(left)">
                                      <p:cBhvr>
                                        <p:cTn id="70" dur="500"/>
                                        <p:tgtEl>
                                          <p:spTgt spid="19">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left)">
                                      <p:cBhvr>
                                        <p:cTn id="80" dur="500"/>
                                        <p:tgtEl>
                                          <p:spTgt spid="21"/>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left)">
                                      <p:cBhvr>
                                        <p:cTn id="84" dur="500"/>
                                        <p:tgtEl>
                                          <p:spTgt spid="22"/>
                                        </p:tgtEl>
                                      </p:cBhvr>
                                    </p:animEffect>
                                  </p:childTnLst>
                                </p:cTn>
                              </p:par>
                            </p:childTnLst>
                          </p:cTn>
                        </p:par>
                        <p:par>
                          <p:cTn id="85" fill="hold">
                            <p:stCondLst>
                              <p:cond delay="1000"/>
                            </p:stCondLst>
                            <p:childTnLst>
                              <p:par>
                                <p:cTn id="86" presetID="22" presetClass="entr" presetSubtype="8"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left)">
                                      <p:cBhvr>
                                        <p:cTn id="88" dur="500"/>
                                        <p:tgtEl>
                                          <p:spTgt spid="2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4">
                                            <p:txEl>
                                              <p:pRg st="0" end="0"/>
                                            </p:txEl>
                                          </p:spTgt>
                                        </p:tgtEl>
                                        <p:attrNameLst>
                                          <p:attrName>style.visibility</p:attrName>
                                        </p:attrNameLst>
                                      </p:cBhvr>
                                      <p:to>
                                        <p:strVal val="visible"/>
                                      </p:to>
                                    </p:set>
                                    <p:animEffect transition="in" filter="wipe(left)">
                                      <p:cBhvr>
                                        <p:cTn id="93" dur="500"/>
                                        <p:tgtEl>
                                          <p:spTgt spid="24">
                                            <p:txEl>
                                              <p:pRg st="0" end="0"/>
                                            </p:txEl>
                                          </p:spTgt>
                                        </p:tgtEl>
                                      </p:cBhvr>
                                    </p:animEffect>
                                  </p:childTnLst>
                                </p:cTn>
                              </p:par>
                            </p:childTnLst>
                          </p:cTn>
                        </p:par>
                        <p:par>
                          <p:cTn id="94" fill="hold">
                            <p:stCondLst>
                              <p:cond delay="500"/>
                            </p:stCondLst>
                            <p:childTnLst>
                              <p:par>
                                <p:cTn id="95" presetID="22" presetClass="entr" presetSubtype="8" fill="hold"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left)">
                                      <p:cBhvr>
                                        <p:cTn id="97" dur="500"/>
                                        <p:tgtEl>
                                          <p:spTgt spid="25"/>
                                        </p:tgtEl>
                                      </p:cBhvr>
                                    </p:animEffect>
                                  </p:childTnLst>
                                </p:cTn>
                              </p:par>
                            </p:childTnLst>
                          </p:cTn>
                        </p:par>
                        <p:par>
                          <p:cTn id="98" fill="hold">
                            <p:stCondLst>
                              <p:cond delay="1000"/>
                            </p:stCondLst>
                            <p:childTnLst>
                              <p:par>
                                <p:cTn id="99" presetID="22" presetClass="entr" presetSubtype="8" fill="hold" grpId="0" nodeType="afterEffect">
                                  <p:stCondLst>
                                    <p:cond delay="0"/>
                                  </p:stCondLst>
                                  <p:childTnLst>
                                    <p:set>
                                      <p:cBhvr>
                                        <p:cTn id="100" dur="1" fill="hold">
                                          <p:stCondLst>
                                            <p:cond delay="0"/>
                                          </p:stCondLst>
                                        </p:cTn>
                                        <p:tgtEl>
                                          <p:spTgt spid="26">
                                            <p:txEl>
                                              <p:pRg st="0" end="0"/>
                                            </p:txEl>
                                          </p:spTgt>
                                        </p:tgtEl>
                                        <p:attrNameLst>
                                          <p:attrName>style.visibility</p:attrName>
                                        </p:attrNameLst>
                                      </p:cBhvr>
                                      <p:to>
                                        <p:strVal val="visible"/>
                                      </p:to>
                                    </p:set>
                                    <p:animEffect transition="in" filter="wipe(left)">
                                      <p:cBhvr>
                                        <p:cTn id="101"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build="p" autoUpdateAnimBg="0" advAuto="0"/>
      <p:bldP spid="12" grpId="0" build="p" autoUpdateAnimBg="0"/>
      <p:bldP spid="13" grpId="0" animBg="1"/>
      <p:bldP spid="16" grpId="0" build="p" autoUpdateAnimBg="0"/>
      <p:bldP spid="19" grpId="0" build="p" autoUpdateAnimBg="0" advAuto="0"/>
      <p:bldP spid="24" grpId="0" build="p" autoUpdateAnimBg="0"/>
      <p:bldP spid="26" grpId="0" build="p" autoUpdateAnimBg="0" advAuto="0"/>
      <p:bldP spid="2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8600" y="404664"/>
            <a:ext cx="53912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两个以上函数也可构成复合函数</a:t>
            </a:r>
            <a:r>
              <a:rPr kumimoji="1" lang="en-US" altLang="zh-CN" sz="2800" b="1" dirty="0">
                <a:latin typeface="Times New Roman" pitchFamily="18" charset="0"/>
                <a:ea typeface="+mn-ea"/>
                <a:cs typeface="Times New Roman" pitchFamily="18" charset="0"/>
              </a:rPr>
              <a:t>.</a:t>
            </a:r>
          </a:p>
        </p:txBody>
      </p:sp>
      <p:sp>
        <p:nvSpPr>
          <p:cNvPr id="3" name="Text Box 3"/>
          <p:cNvSpPr txBox="1">
            <a:spLocks noChangeArrowheads="1"/>
          </p:cNvSpPr>
          <p:nvPr/>
        </p:nvSpPr>
        <p:spPr bwMode="auto">
          <a:xfrm>
            <a:off x="228600" y="1124744"/>
            <a:ext cx="1268296" cy="523220"/>
          </a:xfrm>
          <a:prstGeom prst="rect">
            <a:avLst/>
          </a:prstGeom>
          <a:solidFill>
            <a:srgbClr val="00B0F0"/>
          </a:solid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黑体" pitchFamily="49" charset="-122"/>
                <a:ea typeface="黑体" pitchFamily="49" charset="-122"/>
                <a:cs typeface="Times New Roman" pitchFamily="18" charset="0"/>
              </a:rPr>
              <a:t>例如</a:t>
            </a:r>
            <a:r>
              <a:rPr kumimoji="1" lang="en-US" altLang="zh-CN" sz="2800" b="1" dirty="0">
                <a:latin typeface="黑体" pitchFamily="49" charset="-122"/>
                <a:ea typeface="黑体" pitchFamily="49" charset="-122"/>
                <a:cs typeface="Times New Roman" pitchFamily="18" charset="0"/>
              </a:rPr>
              <a:t>, </a:t>
            </a:r>
          </a:p>
        </p:txBody>
      </p:sp>
      <p:graphicFrame>
        <p:nvGraphicFramePr>
          <p:cNvPr id="4" name="Object 4"/>
          <p:cNvGraphicFramePr>
            <a:graphicFrameLocks noChangeAspect="1"/>
          </p:cNvGraphicFramePr>
          <p:nvPr>
            <p:extLst>
              <p:ext uri="{D42A27DB-BD31-4B8C-83A1-F6EECF244321}">
                <p14:modId xmlns:p14="http://schemas.microsoft.com/office/powerpoint/2010/main" val="1861443184"/>
              </p:ext>
            </p:extLst>
          </p:nvPr>
        </p:nvGraphicFramePr>
        <p:xfrm>
          <a:off x="1601788" y="1087438"/>
          <a:ext cx="2195512" cy="582612"/>
        </p:xfrm>
        <a:graphic>
          <a:graphicData uri="http://schemas.openxmlformats.org/presentationml/2006/ole">
            <mc:AlternateContent xmlns:mc="http://schemas.openxmlformats.org/markup-compatibility/2006">
              <mc:Choice xmlns:v="urn:schemas-microsoft-com:vml" Requires="v">
                <p:oleObj spid="_x0000_s18896" name="Equation" r:id="rId3" imgW="2146300" imgH="520700" progId="Equation.DSMT4">
                  <p:embed/>
                </p:oleObj>
              </mc:Choice>
              <mc:Fallback>
                <p:oleObj name="Equation" r:id="rId3" imgW="2146300" imgH="520700" progId="Equation.DSMT4">
                  <p:embed/>
                  <p:pic>
                    <p:nvPicPr>
                      <p:cNvPr id="0" name="Picture 3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788" y="1087438"/>
                        <a:ext cx="2195512"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5"/>
          <p:cNvSpPr txBox="1">
            <a:spLocks noChangeArrowheads="1"/>
          </p:cNvSpPr>
          <p:nvPr/>
        </p:nvSpPr>
        <p:spPr bwMode="auto">
          <a:xfrm>
            <a:off x="228600" y="3078957"/>
            <a:ext cx="3124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可定义复合函数</a:t>
            </a:r>
            <a:r>
              <a:rPr kumimoji="1" lang="en-US" altLang="zh-CN" sz="2800" b="1" dirty="0">
                <a:latin typeface="Times New Roman" pitchFamily="18" charset="0"/>
                <a:ea typeface="+mn-ea"/>
                <a:cs typeface="Times New Roman" pitchFamily="18" charset="0"/>
              </a:rPr>
              <a:t>:</a:t>
            </a:r>
          </a:p>
        </p:txBody>
      </p:sp>
      <p:graphicFrame>
        <p:nvGraphicFramePr>
          <p:cNvPr id="6" name="Object 6"/>
          <p:cNvGraphicFramePr>
            <a:graphicFrameLocks noChangeAspect="1"/>
          </p:cNvGraphicFramePr>
          <p:nvPr>
            <p:extLst>
              <p:ext uri="{D42A27DB-BD31-4B8C-83A1-F6EECF244321}">
                <p14:modId xmlns:p14="http://schemas.microsoft.com/office/powerpoint/2010/main" val="3061070887"/>
              </p:ext>
            </p:extLst>
          </p:nvPr>
        </p:nvGraphicFramePr>
        <p:xfrm>
          <a:off x="1601788" y="3598069"/>
          <a:ext cx="1746250" cy="987425"/>
        </p:xfrm>
        <a:graphic>
          <a:graphicData uri="http://schemas.openxmlformats.org/presentationml/2006/ole">
            <mc:AlternateContent xmlns:mc="http://schemas.openxmlformats.org/markup-compatibility/2006">
              <mc:Choice xmlns:v="urn:schemas-microsoft-com:vml" Requires="v">
                <p:oleObj spid="_x0000_s18897" name="Equation" r:id="rId5" imgW="1701800" imgH="939800" progId="Equation.DSMT4">
                  <p:embed/>
                </p:oleObj>
              </mc:Choice>
              <mc:Fallback>
                <p:oleObj name="Equation" r:id="rId5" imgW="1701800" imgH="939800" progId="Equation.DSMT4">
                  <p:embed/>
                  <p:pic>
                    <p:nvPicPr>
                      <p:cNvPr id="0" name="Picture 311"/>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1601788" y="3598069"/>
                        <a:ext cx="1746250"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2760971095"/>
              </p:ext>
            </p:extLst>
          </p:nvPr>
        </p:nvGraphicFramePr>
        <p:xfrm>
          <a:off x="3749675" y="3919538"/>
          <a:ext cx="3043238" cy="441325"/>
        </p:xfrm>
        <a:graphic>
          <a:graphicData uri="http://schemas.openxmlformats.org/presentationml/2006/ole">
            <mc:AlternateContent xmlns:mc="http://schemas.openxmlformats.org/markup-compatibility/2006">
              <mc:Choice xmlns:v="urn:schemas-microsoft-com:vml" Requires="v">
                <p:oleObj spid="_x0000_s18898" name="Equation" r:id="rId7" imgW="2997200" imgH="393700" progId="Equation.DSMT4">
                  <p:embed/>
                </p:oleObj>
              </mc:Choice>
              <mc:Fallback>
                <p:oleObj name="Equation" r:id="rId7" imgW="2997200" imgH="393700" progId="Equation.DSMT4">
                  <p:embed/>
                  <p:pic>
                    <p:nvPicPr>
                      <p:cNvPr id="0" name="Picture 312"/>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3749675" y="3919538"/>
                        <a:ext cx="3043238"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3987898850"/>
              </p:ext>
            </p:extLst>
          </p:nvPr>
        </p:nvGraphicFramePr>
        <p:xfrm>
          <a:off x="7153275" y="3927475"/>
          <a:ext cx="846138" cy="363538"/>
        </p:xfrm>
        <a:graphic>
          <a:graphicData uri="http://schemas.openxmlformats.org/presentationml/2006/ole">
            <mc:AlternateContent xmlns:mc="http://schemas.openxmlformats.org/markup-compatibility/2006">
              <mc:Choice xmlns:v="urn:schemas-microsoft-com:vml" Requires="v">
                <p:oleObj spid="_x0000_s18899" name="Equation" r:id="rId9" imgW="799753" imgH="304668" progId="Equation.DSMT4">
                  <p:embed/>
                </p:oleObj>
              </mc:Choice>
              <mc:Fallback>
                <p:oleObj name="Equation" r:id="rId9" imgW="799753" imgH="304668" progId="Equation.DSMT4">
                  <p:embed/>
                  <p:pic>
                    <p:nvPicPr>
                      <p:cNvPr id="0" name="Picture 3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3275" y="3927475"/>
                        <a:ext cx="846138"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1782967245"/>
              </p:ext>
            </p:extLst>
          </p:nvPr>
        </p:nvGraphicFramePr>
        <p:xfrm>
          <a:off x="1475656" y="5213573"/>
          <a:ext cx="4256088" cy="877888"/>
        </p:xfrm>
        <a:graphic>
          <a:graphicData uri="http://schemas.openxmlformats.org/presentationml/2006/ole">
            <mc:AlternateContent xmlns:mc="http://schemas.openxmlformats.org/markup-compatibility/2006">
              <mc:Choice xmlns:v="urn:schemas-microsoft-com:vml" Requires="v">
                <p:oleObj spid="_x0000_s18900" name="Equation" r:id="rId11" imgW="4216400" imgH="825500" progId="Equation.DSMT4">
                  <p:embed/>
                </p:oleObj>
              </mc:Choice>
              <mc:Fallback>
                <p:oleObj name="Equation" r:id="rId11" imgW="4216400" imgH="825500" progId="Equation.DSMT4">
                  <p:embed/>
                  <p:pic>
                    <p:nvPicPr>
                      <p:cNvPr id="0" name="Picture 3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5656" y="5213573"/>
                        <a:ext cx="4256088"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0"/>
          <p:cNvSpPr>
            <a:spLocks noChangeShapeType="1"/>
          </p:cNvSpPr>
          <p:nvPr/>
        </p:nvSpPr>
        <p:spPr bwMode="auto">
          <a:xfrm flipV="1">
            <a:off x="107504" y="5181600"/>
            <a:ext cx="903649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graphicFrame>
        <p:nvGraphicFramePr>
          <p:cNvPr id="11" name="Object 11"/>
          <p:cNvGraphicFramePr>
            <a:graphicFrameLocks noChangeAspect="1"/>
          </p:cNvGraphicFramePr>
          <p:nvPr>
            <p:extLst>
              <p:ext uri="{D42A27DB-BD31-4B8C-83A1-F6EECF244321}">
                <p14:modId xmlns:p14="http://schemas.microsoft.com/office/powerpoint/2010/main" val="886053978"/>
              </p:ext>
            </p:extLst>
          </p:nvPr>
        </p:nvGraphicFramePr>
        <p:xfrm>
          <a:off x="1601788" y="1699419"/>
          <a:ext cx="5013325" cy="442912"/>
        </p:xfrm>
        <a:graphic>
          <a:graphicData uri="http://schemas.openxmlformats.org/presentationml/2006/ole">
            <mc:AlternateContent xmlns:mc="http://schemas.openxmlformats.org/markup-compatibility/2006">
              <mc:Choice xmlns:v="urn:schemas-microsoft-com:vml" Requires="v">
                <p:oleObj spid="_x0000_s18901" name="Equation" r:id="rId13" imgW="4965700" imgH="393700" progId="Equation.DSMT4">
                  <p:embed/>
                </p:oleObj>
              </mc:Choice>
              <mc:Fallback>
                <p:oleObj name="Equation" r:id="rId13" imgW="4965700" imgH="393700" progId="Equation.DSMT4">
                  <p:embed/>
                  <p:pic>
                    <p:nvPicPr>
                      <p:cNvPr id="0" name="Picture 3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1788" y="1699419"/>
                        <a:ext cx="5013325"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772612221"/>
              </p:ext>
            </p:extLst>
          </p:nvPr>
        </p:nvGraphicFramePr>
        <p:xfrm>
          <a:off x="1601788" y="2171700"/>
          <a:ext cx="2989263" cy="877888"/>
        </p:xfrm>
        <a:graphic>
          <a:graphicData uri="http://schemas.openxmlformats.org/presentationml/2006/ole">
            <mc:AlternateContent xmlns:mc="http://schemas.openxmlformats.org/markup-compatibility/2006">
              <mc:Choice xmlns:v="urn:schemas-microsoft-com:vml" Requires="v">
                <p:oleObj spid="_x0000_s18902" name="Equation" r:id="rId15" imgW="2946400" imgH="825500" progId="Equation.DSMT4">
                  <p:embed/>
                </p:oleObj>
              </mc:Choice>
              <mc:Fallback>
                <p:oleObj name="Equation" r:id="rId15" imgW="2946400" imgH="825500" progId="Equation.DSMT4">
                  <p:embed/>
                  <p:pic>
                    <p:nvPicPr>
                      <p:cNvPr id="0" name="Picture 3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1788" y="2171700"/>
                        <a:ext cx="2989263"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bwMode="auto">
          <a:xfrm>
            <a:off x="228599" y="5373216"/>
            <a:ext cx="90601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ea typeface="黑体" pitchFamily="49" charset="-122"/>
                <a:cs typeface="Times New Roman" pitchFamily="18" charset="0"/>
              </a:rPr>
              <a:t>注：</a:t>
            </a:r>
          </a:p>
        </p:txBody>
      </p:sp>
    </p:spTree>
    <p:extLst>
      <p:ext uri="{BB962C8B-B14F-4D97-AF65-F5344CB8AC3E}">
        <p14:creationId xmlns:p14="http://schemas.microsoft.com/office/powerpoint/2010/main" val="351052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utoUpdateAnimBg="0"/>
      <p:bldP spid="10"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65113" y="146050"/>
            <a:ext cx="25209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solidFill>
                  <a:srgbClr val="7030A0"/>
                </a:solidFill>
                <a:latin typeface="Times New Roman" pitchFamily="18" charset="0"/>
                <a:ea typeface="黑体" pitchFamily="49" charset="-122"/>
                <a:cs typeface="Times New Roman" pitchFamily="18" charset="0"/>
              </a:rPr>
              <a:t>例</a:t>
            </a:r>
            <a:r>
              <a:rPr lang="en-US" altLang="zh-CN" sz="2800" b="1" dirty="0" smtClean="0">
                <a:solidFill>
                  <a:srgbClr val="7030A0"/>
                </a:solidFill>
                <a:latin typeface="Times New Roman" pitchFamily="18" charset="0"/>
                <a:ea typeface="黑体" pitchFamily="49" charset="-122"/>
                <a:cs typeface="Times New Roman" pitchFamily="18" charset="0"/>
              </a:rPr>
              <a:t>2. </a:t>
            </a:r>
            <a:r>
              <a:rPr lang="zh-CN" altLang="en-US" sz="2800" b="1" dirty="0">
                <a:latin typeface="+mn-ea"/>
                <a:ea typeface="+mn-ea"/>
                <a:cs typeface="Times New Roman" pitchFamily="18" charset="0"/>
              </a:rPr>
              <a:t>求函数</a:t>
            </a:r>
          </a:p>
        </p:txBody>
      </p:sp>
      <p:graphicFrame>
        <p:nvGraphicFramePr>
          <p:cNvPr id="3" name="对象 2"/>
          <p:cNvGraphicFramePr>
            <a:graphicFrameLocks noChangeAspect="1"/>
          </p:cNvGraphicFramePr>
          <p:nvPr>
            <p:extLst>
              <p:ext uri="{D42A27DB-BD31-4B8C-83A1-F6EECF244321}">
                <p14:modId xmlns:p14="http://schemas.microsoft.com/office/powerpoint/2010/main" val="3580508947"/>
              </p:ext>
            </p:extLst>
          </p:nvPr>
        </p:nvGraphicFramePr>
        <p:xfrm>
          <a:off x="2247900" y="214312"/>
          <a:ext cx="723900" cy="387350"/>
        </p:xfrm>
        <a:graphic>
          <a:graphicData uri="http://schemas.openxmlformats.org/presentationml/2006/ole">
            <mc:AlternateContent xmlns:mc="http://schemas.openxmlformats.org/markup-compatibility/2006">
              <mc:Choice xmlns:v="urn:schemas-microsoft-com:vml" Requires="v">
                <p:oleObj spid="_x0000_s20262" name="Equation" r:id="rId3" imgW="723586" imgH="393529" progId="Equation.DSMT4">
                  <p:embed/>
                </p:oleObj>
              </mc:Choice>
              <mc:Fallback>
                <p:oleObj name="Equation" r:id="rId3" imgW="723586" imgH="393529" progId="Equation.DSMT4">
                  <p:embed/>
                  <p:pic>
                    <p:nvPicPr>
                      <p:cNvPr id="0" name="Picture 5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0" y="214312"/>
                        <a:ext cx="7239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a:spLocks noChangeArrowheads="1"/>
          </p:cNvSpPr>
          <p:nvPr/>
        </p:nvSpPr>
        <p:spPr bwMode="auto">
          <a:xfrm>
            <a:off x="2938464" y="146049"/>
            <a:ext cx="122396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a:t>
            </a:r>
            <a:r>
              <a:rPr lang="zh-CN" altLang="zh-CN" sz="2800" b="1" dirty="0">
                <a:latin typeface="+mn-ea"/>
                <a:ea typeface="+mn-ea"/>
                <a:cs typeface="Times New Roman" pitchFamily="18" charset="0"/>
              </a:rPr>
              <a:t>设：</a:t>
            </a:r>
            <a:endParaRPr lang="zh-CN" altLang="en-US" sz="2800" b="1" dirty="0">
              <a:latin typeface="+mn-ea"/>
              <a:ea typeface="+mn-ea"/>
              <a:cs typeface="Times New Roman" pitchFamily="18" charset="0"/>
            </a:endParaRPr>
          </a:p>
        </p:txBody>
      </p:sp>
      <p:sp>
        <p:nvSpPr>
          <p:cNvPr id="5" name="TextBox 4"/>
          <p:cNvSpPr txBox="1">
            <a:spLocks noChangeArrowheads="1"/>
          </p:cNvSpPr>
          <p:nvPr/>
        </p:nvSpPr>
        <p:spPr bwMode="auto">
          <a:xfrm>
            <a:off x="265113" y="901700"/>
            <a:ext cx="1150937"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a:t>
            </a:r>
            <a:r>
              <a:rPr lang="en-US" altLang="zh-CN" sz="2800" b="1">
                <a:latin typeface="Times New Roman" pitchFamily="18" charset="0"/>
                <a:ea typeface="+mn-ea"/>
                <a:cs typeface="Times New Roman" pitchFamily="18" charset="0"/>
              </a:rPr>
              <a:t>1</a:t>
            </a:r>
            <a:r>
              <a:rPr lang="zh-CN" altLang="zh-CN" sz="2800" b="1">
                <a:latin typeface="Times New Roman" pitchFamily="18" charset="0"/>
                <a:ea typeface="+mn-ea"/>
                <a:cs typeface="Times New Roman" pitchFamily="18" charset="0"/>
              </a:rPr>
              <a:t>）</a:t>
            </a:r>
            <a:endParaRPr lang="zh-CN" altLang="en-US" sz="2800" b="1">
              <a:latin typeface="Times New Roman" pitchFamily="18" charset="0"/>
              <a:ea typeface="+mn-ea"/>
              <a:cs typeface="Times New Roman" pitchFamily="18" charset="0"/>
            </a:endParaRPr>
          </a:p>
        </p:txBody>
      </p:sp>
      <p:sp>
        <p:nvSpPr>
          <p:cNvPr id="6"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76973893"/>
              </p:ext>
            </p:extLst>
          </p:nvPr>
        </p:nvGraphicFramePr>
        <p:xfrm>
          <a:off x="1393825" y="720725"/>
          <a:ext cx="2913063" cy="933450"/>
        </p:xfrm>
        <a:graphic>
          <a:graphicData uri="http://schemas.openxmlformats.org/presentationml/2006/ole">
            <mc:AlternateContent xmlns:mc="http://schemas.openxmlformats.org/markup-compatibility/2006">
              <mc:Choice xmlns:v="urn:schemas-microsoft-com:vml" Requires="v">
                <p:oleObj spid="_x0000_s20263" name="Equation" r:id="rId5" imgW="2921000" imgH="939800" progId="Equation.DSMT4">
                  <p:embed/>
                </p:oleObj>
              </mc:Choice>
              <mc:Fallback>
                <p:oleObj name="Equation" r:id="rId5" imgW="2921000" imgH="939800" progId="Equation.DSMT4">
                  <p:embed/>
                  <p:pic>
                    <p:nvPicPr>
                      <p:cNvPr id="0" name="Picture 5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3825" y="720725"/>
                        <a:ext cx="2913063"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669651602"/>
              </p:ext>
            </p:extLst>
          </p:nvPr>
        </p:nvGraphicFramePr>
        <p:xfrm>
          <a:off x="4499992" y="981869"/>
          <a:ext cx="1670050" cy="361950"/>
        </p:xfrm>
        <a:graphic>
          <a:graphicData uri="http://schemas.openxmlformats.org/presentationml/2006/ole">
            <mc:AlternateContent xmlns:mc="http://schemas.openxmlformats.org/markup-compatibility/2006">
              <mc:Choice xmlns:v="urn:schemas-microsoft-com:vml" Requires="v">
                <p:oleObj spid="_x0000_s20264" name="Equation" r:id="rId7" imgW="1663700" imgH="368300" progId="Equation.DSMT4">
                  <p:embed/>
                </p:oleObj>
              </mc:Choice>
              <mc:Fallback>
                <p:oleObj name="Equation" r:id="rId7" imgW="1663700" imgH="368300" progId="Equation.DSMT4">
                  <p:embed/>
                  <p:pic>
                    <p:nvPicPr>
                      <p:cNvPr id="0" name="Picture 5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9992" y="981869"/>
                        <a:ext cx="16700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a:spLocks noChangeArrowheads="1"/>
          </p:cNvSpPr>
          <p:nvPr/>
        </p:nvSpPr>
        <p:spPr bwMode="auto">
          <a:xfrm>
            <a:off x="287338" y="1816100"/>
            <a:ext cx="1152525"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a:t>
            </a:r>
            <a:r>
              <a:rPr lang="en-US" altLang="zh-CN" sz="2800" b="1">
                <a:latin typeface="Times New Roman" pitchFamily="18" charset="0"/>
                <a:ea typeface="+mn-ea"/>
                <a:cs typeface="Times New Roman" pitchFamily="18" charset="0"/>
              </a:rPr>
              <a:t>2</a:t>
            </a:r>
            <a:r>
              <a:rPr lang="zh-CN" altLang="zh-CN" sz="2800" b="1">
                <a:latin typeface="Times New Roman" pitchFamily="18" charset="0"/>
                <a:ea typeface="+mn-ea"/>
                <a:cs typeface="Times New Roman" pitchFamily="18" charset="0"/>
              </a:rPr>
              <a:t>）</a:t>
            </a:r>
            <a:endParaRPr lang="zh-CN" altLang="en-US" sz="2800" b="1">
              <a:latin typeface="Times New Roman" pitchFamily="18" charset="0"/>
              <a:ea typeface="+mn-ea"/>
              <a:cs typeface="Times New Roman" pitchFamily="18" charset="0"/>
            </a:endParaRPr>
          </a:p>
        </p:txBody>
      </p:sp>
      <p:sp>
        <p:nvSpPr>
          <p:cNvPr id="11"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116347902"/>
              </p:ext>
            </p:extLst>
          </p:nvPr>
        </p:nvGraphicFramePr>
        <p:xfrm>
          <a:off x="1461617" y="1848644"/>
          <a:ext cx="1981200" cy="457200"/>
        </p:xfrm>
        <a:graphic>
          <a:graphicData uri="http://schemas.openxmlformats.org/presentationml/2006/ole">
            <mc:AlternateContent xmlns:mc="http://schemas.openxmlformats.org/markup-compatibility/2006">
              <mc:Choice xmlns:v="urn:schemas-microsoft-com:vml" Requires="v">
                <p:oleObj spid="_x0000_s20265" name="Equation" r:id="rId9" imgW="1981200" imgH="457200" progId="Equation.DSMT4">
                  <p:embed/>
                </p:oleObj>
              </mc:Choice>
              <mc:Fallback>
                <p:oleObj name="Equation" r:id="rId9" imgW="1981200" imgH="457200" progId="Equation.DSMT4">
                  <p:embed/>
                  <p:pic>
                    <p:nvPicPr>
                      <p:cNvPr id="0" name="Picture 5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1617" y="1848644"/>
                        <a:ext cx="1981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a:spLocks noChangeArrowheads="1"/>
          </p:cNvSpPr>
          <p:nvPr/>
        </p:nvSpPr>
        <p:spPr bwMode="auto">
          <a:xfrm>
            <a:off x="265113" y="2492375"/>
            <a:ext cx="401885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smtClean="0">
                <a:solidFill>
                  <a:srgbClr val="7030A0"/>
                </a:solidFill>
                <a:latin typeface="Times New Roman" pitchFamily="18" charset="0"/>
                <a:ea typeface="+mn-ea"/>
                <a:cs typeface="Times New Roman" pitchFamily="18" charset="0"/>
              </a:rPr>
              <a:t>解</a:t>
            </a:r>
            <a:r>
              <a:rPr lang="en-US" altLang="zh-CN" sz="2800" b="1" dirty="0" smtClean="0">
                <a:solidFill>
                  <a:srgbClr val="7030A0"/>
                </a:solidFill>
                <a:latin typeface="Times New Roman" pitchFamily="18" charset="0"/>
                <a:ea typeface="+mn-ea"/>
                <a:cs typeface="Times New Roman" pitchFamily="18" charset="0"/>
              </a:rPr>
              <a:t>:</a:t>
            </a:r>
            <a:r>
              <a:rPr lang="zh-CN" altLang="zh-CN" sz="2800" b="1" dirty="0" smtClean="0">
                <a:latin typeface="Times New Roman" pitchFamily="18" charset="0"/>
                <a:ea typeface="+mn-ea"/>
                <a:cs typeface="Times New Roman" pitchFamily="18" charset="0"/>
              </a:rPr>
              <a:t> </a:t>
            </a:r>
            <a:r>
              <a:rPr lang="zh-CN"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1</a:t>
            </a:r>
            <a:r>
              <a:rPr lang="zh-CN" altLang="zh-CN" sz="2800" b="1" dirty="0">
                <a:latin typeface="Times New Roman" pitchFamily="18" charset="0"/>
                <a:ea typeface="+mn-ea"/>
                <a:cs typeface="Times New Roman" pitchFamily="18" charset="0"/>
              </a:rPr>
              <a:t>）</a:t>
            </a:r>
            <a:r>
              <a:rPr lang="zh-CN" altLang="zh-CN" sz="2800" b="1" dirty="0">
                <a:solidFill>
                  <a:srgbClr val="7030A0"/>
                </a:solidFill>
                <a:latin typeface="黑体" pitchFamily="49" charset="-122"/>
                <a:ea typeface="黑体" pitchFamily="49" charset="-122"/>
                <a:cs typeface="Times New Roman" pitchFamily="18" charset="0"/>
              </a:rPr>
              <a:t>（凑元法</a:t>
            </a:r>
            <a:r>
              <a:rPr lang="zh-CN" altLang="zh-CN" sz="2800" b="1" dirty="0" smtClean="0">
                <a:solidFill>
                  <a:srgbClr val="7030A0"/>
                </a:solidFill>
                <a:latin typeface="黑体" pitchFamily="49" charset="-122"/>
                <a:ea typeface="黑体" pitchFamily="49" charset="-122"/>
                <a:cs typeface="Times New Roman" pitchFamily="18" charset="0"/>
              </a:rPr>
              <a:t>）</a:t>
            </a:r>
            <a:r>
              <a:rPr lang="en-US" altLang="zh-CN" sz="2800" b="1" dirty="0" smtClean="0">
                <a:solidFill>
                  <a:srgbClr val="7030A0"/>
                </a:solidFill>
                <a:latin typeface="Times New Roman" pitchFamily="18" charset="0"/>
                <a:ea typeface="+mn-ea"/>
                <a:cs typeface="Times New Roman" pitchFamily="18" charset="0"/>
              </a:rPr>
              <a:t>,</a:t>
            </a:r>
            <a:endParaRPr lang="zh-CN" altLang="en-US" sz="2800" b="1" dirty="0">
              <a:solidFill>
                <a:srgbClr val="7030A0"/>
              </a:solidFill>
              <a:latin typeface="Times New Roman" pitchFamily="18" charset="0"/>
              <a:ea typeface="+mn-ea"/>
              <a:cs typeface="Times New Roman" pitchFamily="18" charset="0"/>
            </a:endParaRPr>
          </a:p>
        </p:txBody>
      </p:sp>
      <p:sp>
        <p:nvSpPr>
          <p:cNvPr id="14" name="TextBox 13"/>
          <p:cNvSpPr txBox="1">
            <a:spLocks noChangeArrowheads="1"/>
          </p:cNvSpPr>
          <p:nvPr/>
        </p:nvSpPr>
        <p:spPr bwMode="auto">
          <a:xfrm>
            <a:off x="3822402" y="2491720"/>
            <a:ext cx="143986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由于</a:t>
            </a:r>
            <a:endParaRPr lang="zh-CN" altLang="en-US" sz="2800" b="1" dirty="0">
              <a:latin typeface="Times New Roman" pitchFamily="18" charset="0"/>
              <a:ea typeface="+mn-ea"/>
              <a:cs typeface="Times New Roman" pitchFamily="18" charset="0"/>
            </a:endParaRPr>
          </a:p>
        </p:txBody>
      </p:sp>
      <p:sp>
        <p:nvSpPr>
          <p:cNvPr id="15" name="Rectangle 1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196476894"/>
              </p:ext>
            </p:extLst>
          </p:nvPr>
        </p:nvGraphicFramePr>
        <p:xfrm>
          <a:off x="4643139" y="2255183"/>
          <a:ext cx="3584575" cy="996950"/>
        </p:xfrm>
        <a:graphic>
          <a:graphicData uri="http://schemas.openxmlformats.org/presentationml/2006/ole">
            <mc:AlternateContent xmlns:mc="http://schemas.openxmlformats.org/markup-compatibility/2006">
              <mc:Choice xmlns:v="urn:schemas-microsoft-com:vml" Requires="v">
                <p:oleObj spid="_x0000_s20266" name="Equation" r:id="rId11" imgW="3593880" imgH="1002960" progId="Equation.DSMT4">
                  <p:embed/>
                </p:oleObj>
              </mc:Choice>
              <mc:Fallback>
                <p:oleObj name="Equation" r:id="rId11" imgW="3593880" imgH="1002960" progId="Equation.DSMT4">
                  <p:embed/>
                  <p:pic>
                    <p:nvPicPr>
                      <p:cNvPr id="0" name="Picture 558"/>
                      <p:cNvPicPr>
                        <a:picLocks noChangeAspect="1" noChangeArrowheads="1"/>
                      </p:cNvPicPr>
                      <p:nvPr/>
                    </p:nvPicPr>
                    <p:blipFill>
                      <a:blip r:embed="rId12"/>
                      <a:srcRect/>
                      <a:stretch>
                        <a:fillRect/>
                      </a:stretch>
                    </p:blipFill>
                    <p:spPr bwMode="auto">
                      <a:xfrm>
                        <a:off x="4643139" y="2255183"/>
                        <a:ext cx="3584575"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a:spLocks noChangeArrowheads="1"/>
          </p:cNvSpPr>
          <p:nvPr/>
        </p:nvSpPr>
        <p:spPr bwMode="auto">
          <a:xfrm>
            <a:off x="265113" y="3284538"/>
            <a:ext cx="11747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zh-CN" sz="2800" b="1" dirty="0">
                <a:latin typeface="Times New Roman" pitchFamily="18" charset="0"/>
                <a:ea typeface="+mn-ea"/>
                <a:cs typeface="Times New Roman" pitchFamily="18" charset="0"/>
              </a:rPr>
              <a:t>因此，</a:t>
            </a:r>
          </a:p>
        </p:txBody>
      </p:sp>
      <p:sp>
        <p:nvSpPr>
          <p:cNvPr id="18" name="Rectangle 1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3632431509"/>
              </p:ext>
            </p:extLst>
          </p:nvPr>
        </p:nvGraphicFramePr>
        <p:xfrm>
          <a:off x="2348186" y="3808413"/>
          <a:ext cx="1992312" cy="450850"/>
        </p:xfrm>
        <a:graphic>
          <a:graphicData uri="http://schemas.openxmlformats.org/presentationml/2006/ole">
            <mc:AlternateContent xmlns:mc="http://schemas.openxmlformats.org/markup-compatibility/2006">
              <mc:Choice xmlns:v="urn:schemas-microsoft-com:vml" Requires="v">
                <p:oleObj spid="_x0000_s20267" name="Equation" r:id="rId13" imgW="1981200" imgH="457200" progId="Equation.DSMT4">
                  <p:embed/>
                </p:oleObj>
              </mc:Choice>
              <mc:Fallback>
                <p:oleObj name="Equation" r:id="rId13" imgW="1981200" imgH="457200" progId="Equation.DSMT4">
                  <p:embed/>
                  <p:pic>
                    <p:nvPicPr>
                      <p:cNvPr id="0" name="Picture 5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48186" y="3808413"/>
                        <a:ext cx="199231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563673954"/>
              </p:ext>
            </p:extLst>
          </p:nvPr>
        </p:nvGraphicFramePr>
        <p:xfrm>
          <a:off x="4456113" y="3794125"/>
          <a:ext cx="3217862" cy="488950"/>
        </p:xfrm>
        <a:graphic>
          <a:graphicData uri="http://schemas.openxmlformats.org/presentationml/2006/ole">
            <mc:AlternateContent xmlns:mc="http://schemas.openxmlformats.org/markup-compatibility/2006">
              <mc:Choice xmlns:v="urn:schemas-microsoft-com:vml" Requires="v">
                <p:oleObj spid="_x0000_s20268" name="Equation" r:id="rId15" imgW="3225600" imgH="482400" progId="Equation.DSMT4">
                  <p:embed/>
                </p:oleObj>
              </mc:Choice>
              <mc:Fallback>
                <p:oleObj name="Equation" r:id="rId15" imgW="3225600" imgH="482400" progId="Equation.DSMT4">
                  <p:embed/>
                  <p:pic>
                    <p:nvPicPr>
                      <p:cNvPr id="0" name="Picture 560"/>
                      <p:cNvPicPr>
                        <a:picLocks noChangeAspect="1" noChangeArrowheads="1"/>
                      </p:cNvPicPr>
                      <p:nvPr/>
                    </p:nvPicPr>
                    <p:blipFill>
                      <a:blip r:embed="rId16"/>
                      <a:srcRect/>
                      <a:stretch>
                        <a:fillRect/>
                      </a:stretch>
                    </p:blipFill>
                    <p:spPr bwMode="auto">
                      <a:xfrm>
                        <a:off x="4456113" y="3794125"/>
                        <a:ext cx="321786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a:spLocks noChangeArrowheads="1"/>
          </p:cNvSpPr>
          <p:nvPr/>
        </p:nvSpPr>
        <p:spPr bwMode="auto">
          <a:xfrm>
            <a:off x="863600" y="4437063"/>
            <a:ext cx="342036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 </a:t>
            </a:r>
            <a:r>
              <a:rPr lang="zh-CN" altLang="zh-CN" sz="2800" b="1" dirty="0" smtClean="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2</a:t>
            </a:r>
            <a:r>
              <a:rPr lang="zh-CN" altLang="zh-CN" sz="2800" b="1" dirty="0">
                <a:latin typeface="Times New Roman" pitchFamily="18" charset="0"/>
                <a:ea typeface="+mn-ea"/>
                <a:cs typeface="Times New Roman" pitchFamily="18" charset="0"/>
              </a:rPr>
              <a:t>）</a:t>
            </a:r>
            <a:r>
              <a:rPr lang="zh-CN" altLang="zh-CN" sz="2800" b="1" dirty="0">
                <a:solidFill>
                  <a:srgbClr val="7030A0"/>
                </a:solidFill>
                <a:latin typeface="黑体" pitchFamily="49" charset="-122"/>
                <a:ea typeface="黑体" pitchFamily="49" charset="-122"/>
                <a:cs typeface="Times New Roman" pitchFamily="18" charset="0"/>
              </a:rPr>
              <a:t>（</a:t>
            </a:r>
            <a:r>
              <a:rPr lang="zh-CN" altLang="en-US" sz="2800" b="1" dirty="0">
                <a:solidFill>
                  <a:srgbClr val="7030A0"/>
                </a:solidFill>
                <a:latin typeface="黑体" pitchFamily="49" charset="-122"/>
                <a:ea typeface="黑体" pitchFamily="49" charset="-122"/>
                <a:cs typeface="Times New Roman" pitchFamily="18" charset="0"/>
              </a:rPr>
              <a:t>代入</a:t>
            </a:r>
            <a:r>
              <a:rPr lang="zh-CN" altLang="zh-CN" sz="2800" b="1" dirty="0">
                <a:solidFill>
                  <a:srgbClr val="7030A0"/>
                </a:solidFill>
                <a:latin typeface="黑体" pitchFamily="49" charset="-122"/>
                <a:ea typeface="黑体" pitchFamily="49" charset="-122"/>
                <a:cs typeface="Times New Roman" pitchFamily="18" charset="0"/>
              </a:rPr>
              <a:t>法）</a:t>
            </a:r>
            <a:endParaRPr lang="zh-CN" altLang="en-US" sz="2800" b="1" dirty="0">
              <a:solidFill>
                <a:srgbClr val="7030A0"/>
              </a:solidFill>
              <a:latin typeface="黑体" pitchFamily="49" charset="-122"/>
              <a:ea typeface="黑体" pitchFamily="49" charset="-122"/>
              <a:cs typeface="Times New Roman" pitchFamily="18" charset="0"/>
            </a:endParaRPr>
          </a:p>
        </p:txBody>
      </p:sp>
      <p:sp>
        <p:nvSpPr>
          <p:cNvPr id="23" name="TextBox 22"/>
          <p:cNvSpPr txBox="1">
            <a:spLocks noChangeArrowheads="1"/>
          </p:cNvSpPr>
          <p:nvPr/>
        </p:nvSpPr>
        <p:spPr bwMode="auto">
          <a:xfrm>
            <a:off x="3548559" y="4430712"/>
            <a:ext cx="122396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，设：</a:t>
            </a:r>
            <a:endParaRPr lang="zh-CN" altLang="en-US" sz="2800" b="1" dirty="0">
              <a:latin typeface="Times New Roman" pitchFamily="18" charset="0"/>
              <a:ea typeface="+mn-ea"/>
              <a:cs typeface="Times New Roman" pitchFamily="18" charset="0"/>
            </a:endParaRPr>
          </a:p>
        </p:txBody>
      </p:sp>
      <p:sp>
        <p:nvSpPr>
          <p:cNvPr id="24" name="Rectangle 2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1054333960"/>
              </p:ext>
            </p:extLst>
          </p:nvPr>
        </p:nvGraphicFramePr>
        <p:xfrm>
          <a:off x="4622801" y="4465637"/>
          <a:ext cx="1454150" cy="423863"/>
        </p:xfrm>
        <a:graphic>
          <a:graphicData uri="http://schemas.openxmlformats.org/presentationml/2006/ole">
            <mc:AlternateContent xmlns:mc="http://schemas.openxmlformats.org/markup-compatibility/2006">
              <mc:Choice xmlns:v="urn:schemas-microsoft-com:vml" Requires="v">
                <p:oleObj spid="_x0000_s20269" name="Equation" r:id="rId17" imgW="1459866" imgH="431613" progId="Equation.DSMT4">
                  <p:embed/>
                </p:oleObj>
              </mc:Choice>
              <mc:Fallback>
                <p:oleObj name="Equation" r:id="rId17" imgW="1459866" imgH="431613" progId="Equation.DSMT4">
                  <p:embed/>
                  <p:pic>
                    <p:nvPicPr>
                      <p:cNvPr id="0" name="Picture 5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22801" y="4465637"/>
                        <a:ext cx="145415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a:spLocks noChangeArrowheads="1"/>
          </p:cNvSpPr>
          <p:nvPr/>
        </p:nvSpPr>
        <p:spPr bwMode="auto">
          <a:xfrm>
            <a:off x="6098357" y="4410074"/>
            <a:ext cx="71913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则</a:t>
            </a:r>
            <a:endParaRPr lang="zh-CN" altLang="en-US" sz="2800" b="1" dirty="0">
              <a:latin typeface="Times New Roman" pitchFamily="18" charset="0"/>
              <a:ea typeface="+mn-ea"/>
              <a:cs typeface="Times New Roman" pitchFamily="18" charset="0"/>
            </a:endParaRPr>
          </a:p>
        </p:txBody>
      </p:sp>
      <p:sp>
        <p:nvSpPr>
          <p:cNvPr id="27" name="Rectangle 2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1518956259"/>
              </p:ext>
            </p:extLst>
          </p:nvPr>
        </p:nvGraphicFramePr>
        <p:xfrm>
          <a:off x="6557170" y="4478338"/>
          <a:ext cx="1860550" cy="387350"/>
        </p:xfrm>
        <a:graphic>
          <a:graphicData uri="http://schemas.openxmlformats.org/presentationml/2006/ole">
            <mc:AlternateContent xmlns:mc="http://schemas.openxmlformats.org/markup-compatibility/2006">
              <mc:Choice xmlns:v="urn:schemas-microsoft-com:vml" Requires="v">
                <p:oleObj spid="_x0000_s20270" name="Equation" r:id="rId19" imgW="1854000" imgH="393480" progId="Equation.DSMT4">
                  <p:embed/>
                </p:oleObj>
              </mc:Choice>
              <mc:Fallback>
                <p:oleObj name="Equation" r:id="rId19" imgW="1854000" imgH="393480" progId="Equation.DSMT4">
                  <p:embed/>
                  <p:pic>
                    <p:nvPicPr>
                      <p:cNvPr id="0" name="Picture 562"/>
                      <p:cNvPicPr>
                        <a:picLocks noChangeAspect="1" noChangeArrowheads="1"/>
                      </p:cNvPicPr>
                      <p:nvPr/>
                    </p:nvPicPr>
                    <p:blipFill>
                      <a:blip r:embed="rId20"/>
                      <a:srcRect/>
                      <a:stretch>
                        <a:fillRect/>
                      </a:stretch>
                    </p:blipFill>
                    <p:spPr bwMode="auto">
                      <a:xfrm>
                        <a:off x="6557170" y="4478338"/>
                        <a:ext cx="18605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a:spLocks noChangeArrowheads="1"/>
          </p:cNvSpPr>
          <p:nvPr/>
        </p:nvSpPr>
        <p:spPr bwMode="auto">
          <a:xfrm>
            <a:off x="287338" y="5084763"/>
            <a:ext cx="11525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所以</a:t>
            </a:r>
            <a:endParaRPr lang="zh-CN" altLang="en-US" sz="2800" b="1">
              <a:latin typeface="Times New Roman" pitchFamily="18" charset="0"/>
              <a:ea typeface="+mn-ea"/>
              <a:cs typeface="Times New Roman" pitchFamily="18" charset="0"/>
            </a:endParaRPr>
          </a:p>
        </p:txBody>
      </p:sp>
      <p:sp>
        <p:nvSpPr>
          <p:cNvPr id="30" name="Rectangle 2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31" name="对象 30"/>
          <p:cNvGraphicFramePr>
            <a:graphicFrameLocks noChangeAspect="1"/>
          </p:cNvGraphicFramePr>
          <p:nvPr>
            <p:extLst>
              <p:ext uri="{D42A27DB-BD31-4B8C-83A1-F6EECF244321}">
                <p14:modId xmlns:p14="http://schemas.microsoft.com/office/powerpoint/2010/main" val="4198251179"/>
              </p:ext>
            </p:extLst>
          </p:nvPr>
        </p:nvGraphicFramePr>
        <p:xfrm>
          <a:off x="1187624" y="5118100"/>
          <a:ext cx="2501900" cy="457200"/>
        </p:xfrm>
        <a:graphic>
          <a:graphicData uri="http://schemas.openxmlformats.org/presentationml/2006/ole">
            <mc:AlternateContent xmlns:mc="http://schemas.openxmlformats.org/markup-compatibility/2006">
              <mc:Choice xmlns:v="urn:schemas-microsoft-com:vml" Requires="v">
                <p:oleObj spid="_x0000_s20271" name="Equation" r:id="rId21" imgW="2501900" imgH="457200" progId="Equation.DSMT4">
                  <p:embed/>
                </p:oleObj>
              </mc:Choice>
              <mc:Fallback>
                <p:oleObj name="Equation" r:id="rId21" imgW="2501900" imgH="457200" progId="Equation.DSMT4">
                  <p:embed/>
                  <p:pic>
                    <p:nvPicPr>
                      <p:cNvPr id="0" name="Picture 56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87624" y="5118100"/>
                        <a:ext cx="2501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a:spLocks noChangeArrowheads="1"/>
          </p:cNvSpPr>
          <p:nvPr/>
        </p:nvSpPr>
        <p:spPr bwMode="auto">
          <a:xfrm>
            <a:off x="3822402" y="5085418"/>
            <a:ext cx="334803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将字母 </a:t>
            </a:r>
            <a:r>
              <a:rPr lang="en-US" altLang="zh-CN" sz="2800" b="1" i="1" dirty="0">
                <a:latin typeface="Times New Roman" pitchFamily="18" charset="0"/>
                <a:ea typeface="+mn-ea"/>
                <a:cs typeface="Times New Roman" pitchFamily="18" charset="0"/>
              </a:rPr>
              <a:t>u</a:t>
            </a:r>
            <a:r>
              <a:rPr lang="zh-CN" altLang="en-US" sz="2800" b="1" dirty="0">
                <a:latin typeface="Times New Roman" pitchFamily="18" charset="0"/>
                <a:ea typeface="+mn-ea"/>
                <a:cs typeface="Times New Roman" pitchFamily="18" charset="0"/>
              </a:rPr>
              <a:t> 换成</a:t>
            </a:r>
            <a:r>
              <a:rPr lang="en-US" altLang="zh-CN" sz="2800" b="1" i="1" dirty="0">
                <a:latin typeface="Times New Roman" pitchFamily="18" charset="0"/>
                <a:ea typeface="+mn-ea"/>
                <a:cs typeface="Times New Roman" pitchFamily="18" charset="0"/>
              </a:rPr>
              <a:t>x</a:t>
            </a:r>
            <a:r>
              <a:rPr lang="zh-CN" altLang="en-US" sz="2800" b="1" dirty="0">
                <a:latin typeface="Times New Roman" pitchFamily="18" charset="0"/>
                <a:ea typeface="+mn-ea"/>
                <a:cs typeface="Times New Roman" pitchFamily="18" charset="0"/>
              </a:rPr>
              <a:t> ，有</a:t>
            </a:r>
          </a:p>
        </p:txBody>
      </p:sp>
      <p:sp>
        <p:nvSpPr>
          <p:cNvPr id="33" name="Rectangle 3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34" name="对象 33"/>
          <p:cNvGraphicFramePr>
            <a:graphicFrameLocks noChangeAspect="1"/>
          </p:cNvGraphicFramePr>
          <p:nvPr>
            <p:extLst>
              <p:ext uri="{D42A27DB-BD31-4B8C-83A1-F6EECF244321}">
                <p14:modId xmlns:p14="http://schemas.microsoft.com/office/powerpoint/2010/main" val="3932903560"/>
              </p:ext>
            </p:extLst>
          </p:nvPr>
        </p:nvGraphicFramePr>
        <p:xfrm>
          <a:off x="2401615" y="5805264"/>
          <a:ext cx="2501900" cy="457200"/>
        </p:xfrm>
        <a:graphic>
          <a:graphicData uri="http://schemas.openxmlformats.org/presentationml/2006/ole">
            <mc:AlternateContent xmlns:mc="http://schemas.openxmlformats.org/markup-compatibility/2006">
              <mc:Choice xmlns:v="urn:schemas-microsoft-com:vml" Requires="v">
                <p:oleObj spid="_x0000_s20272" name="Equation" r:id="rId23" imgW="2501900" imgH="457200" progId="Equation.DSMT4">
                  <p:embed/>
                </p:oleObj>
              </mc:Choice>
              <mc:Fallback>
                <p:oleObj name="Equation" r:id="rId23" imgW="2501900" imgH="457200" progId="Equation.DSMT4">
                  <p:embed/>
                  <p:pic>
                    <p:nvPicPr>
                      <p:cNvPr id="0" name="Picture 56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01615" y="5805264"/>
                        <a:ext cx="2501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Rectangle 3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490529934"/>
              </p:ext>
            </p:extLst>
          </p:nvPr>
        </p:nvGraphicFramePr>
        <p:xfrm>
          <a:off x="5036442" y="5805264"/>
          <a:ext cx="1671637" cy="488950"/>
        </p:xfrm>
        <a:graphic>
          <a:graphicData uri="http://schemas.openxmlformats.org/presentationml/2006/ole">
            <mc:AlternateContent xmlns:mc="http://schemas.openxmlformats.org/markup-compatibility/2006">
              <mc:Choice xmlns:v="urn:schemas-microsoft-com:vml" Requires="v">
                <p:oleObj spid="_x0000_s20273" name="Equation" r:id="rId25" imgW="1663700" imgH="482600" progId="Equation.DSMT4">
                  <p:embed/>
                </p:oleObj>
              </mc:Choice>
              <mc:Fallback>
                <p:oleObj name="Equation" r:id="rId25" imgW="1663700" imgH="482600" progId="Equation.DSMT4">
                  <p:embed/>
                  <p:pic>
                    <p:nvPicPr>
                      <p:cNvPr id="0" name="Picture 56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36442" y="5805264"/>
                        <a:ext cx="16716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2760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1000"/>
                                        <p:tgtEl>
                                          <p:spTgt spid="13">
                                            <p:txEl>
                                              <p:pRg st="0" end="0"/>
                                            </p:txEl>
                                          </p:spTgt>
                                        </p:tgtEl>
                                      </p:cBhvr>
                                    </p:animEffect>
                                    <p:anim calcmode="lin" valueType="num">
                                      <p:cBhvr>
                                        <p:cTn id="30"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1000"/>
                                        <p:tgtEl>
                                          <p:spTgt spid="22"/>
                                        </p:tgtEl>
                                      </p:cBhvr>
                                    </p:animEffect>
                                    <p:anim calcmode="lin" valueType="num">
                                      <p:cBhvr>
                                        <p:cTn id="70" dur="1000" fill="hold"/>
                                        <p:tgtEl>
                                          <p:spTgt spid="22"/>
                                        </p:tgtEl>
                                        <p:attrNameLst>
                                          <p:attrName>ppt_x</p:attrName>
                                        </p:attrNameLst>
                                      </p:cBhvr>
                                      <p:tavLst>
                                        <p:tav tm="0">
                                          <p:val>
                                            <p:strVal val="#ppt_x"/>
                                          </p:val>
                                        </p:tav>
                                        <p:tav tm="100000">
                                          <p:val>
                                            <p:strVal val="#ppt_x"/>
                                          </p:val>
                                        </p:tav>
                                      </p:tavLst>
                                    </p:anim>
                                    <p:anim calcmode="lin" valueType="num">
                                      <p:cBhvr>
                                        <p:cTn id="7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1000"/>
                                        <p:tgtEl>
                                          <p:spTgt spid="23"/>
                                        </p:tgtEl>
                                      </p:cBhvr>
                                    </p:animEffect>
                                    <p:anim calcmode="lin" valueType="num">
                                      <p:cBhvr>
                                        <p:cTn id="82" dur="1000" fill="hold"/>
                                        <p:tgtEl>
                                          <p:spTgt spid="23"/>
                                        </p:tgtEl>
                                        <p:attrNameLst>
                                          <p:attrName>ppt_x</p:attrName>
                                        </p:attrNameLst>
                                      </p:cBhvr>
                                      <p:tavLst>
                                        <p:tav tm="0">
                                          <p:val>
                                            <p:strVal val="#ppt_x"/>
                                          </p:val>
                                        </p:tav>
                                        <p:tav tm="100000">
                                          <p:val>
                                            <p:strVal val="#ppt_x"/>
                                          </p:val>
                                        </p:tav>
                                      </p:tavLst>
                                    </p:anim>
                                    <p:anim calcmode="lin" valueType="num">
                                      <p:cBhvr>
                                        <p:cTn id="8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barn(inVertical)">
                                      <p:cBhvr>
                                        <p:cTn id="88" dur="500"/>
                                        <p:tgtEl>
                                          <p:spTgt spid="26"/>
                                        </p:tgtEl>
                                      </p:cBhvr>
                                    </p:animEffect>
                                  </p:childTnLst>
                                </p:cTn>
                              </p:par>
                              <p:par>
                                <p:cTn id="89" presetID="16" presetClass="entr" presetSubtype="21" fill="hold"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barn(inVertical)">
                                      <p:cBhvr>
                                        <p:cTn id="91" dur="500"/>
                                        <p:tgtEl>
                                          <p:spTgt spid="28"/>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1000"/>
                                        <p:tgtEl>
                                          <p:spTgt spid="29"/>
                                        </p:tgtEl>
                                      </p:cBhvr>
                                    </p:animEffect>
                                    <p:anim calcmode="lin" valueType="num">
                                      <p:cBhvr>
                                        <p:cTn id="97" dur="1000" fill="hold"/>
                                        <p:tgtEl>
                                          <p:spTgt spid="29"/>
                                        </p:tgtEl>
                                        <p:attrNameLst>
                                          <p:attrName>ppt_x</p:attrName>
                                        </p:attrNameLst>
                                      </p:cBhvr>
                                      <p:tavLst>
                                        <p:tav tm="0">
                                          <p:val>
                                            <p:strVal val="#ppt_x"/>
                                          </p:val>
                                        </p:tav>
                                        <p:tav tm="100000">
                                          <p:val>
                                            <p:strVal val="#ppt_x"/>
                                          </p:val>
                                        </p:tav>
                                      </p:tavLst>
                                    </p:anim>
                                    <p:anim calcmode="lin" valueType="num">
                                      <p:cBhvr>
                                        <p:cTn id="98" dur="1000" fill="hold"/>
                                        <p:tgtEl>
                                          <p:spTgt spid="29"/>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fade">
                                      <p:cBhvr>
                                        <p:cTn id="101" dur="1000"/>
                                        <p:tgtEl>
                                          <p:spTgt spid="31"/>
                                        </p:tgtEl>
                                      </p:cBhvr>
                                    </p:animEffect>
                                    <p:anim calcmode="lin" valueType="num">
                                      <p:cBhvr>
                                        <p:cTn id="102" dur="1000" fill="hold"/>
                                        <p:tgtEl>
                                          <p:spTgt spid="31"/>
                                        </p:tgtEl>
                                        <p:attrNameLst>
                                          <p:attrName>ppt_x</p:attrName>
                                        </p:attrNameLst>
                                      </p:cBhvr>
                                      <p:tavLst>
                                        <p:tav tm="0">
                                          <p:val>
                                            <p:strVal val="#ppt_x"/>
                                          </p:val>
                                        </p:tav>
                                        <p:tav tm="100000">
                                          <p:val>
                                            <p:strVal val="#ppt_x"/>
                                          </p:val>
                                        </p:tav>
                                      </p:tavLst>
                                    </p:anim>
                                    <p:anim calcmode="lin" valueType="num">
                                      <p:cBhvr>
                                        <p:cTn id="10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1000"/>
                                        <p:tgtEl>
                                          <p:spTgt spid="32"/>
                                        </p:tgtEl>
                                      </p:cBhvr>
                                    </p:animEffect>
                                    <p:anim calcmode="lin" valueType="num">
                                      <p:cBhvr>
                                        <p:cTn id="109" dur="1000" fill="hold"/>
                                        <p:tgtEl>
                                          <p:spTgt spid="32"/>
                                        </p:tgtEl>
                                        <p:attrNameLst>
                                          <p:attrName>ppt_x</p:attrName>
                                        </p:attrNameLst>
                                      </p:cBhvr>
                                      <p:tavLst>
                                        <p:tav tm="0">
                                          <p:val>
                                            <p:strVal val="#ppt_x"/>
                                          </p:val>
                                        </p:tav>
                                        <p:tav tm="100000">
                                          <p:val>
                                            <p:strVal val="#ppt_x"/>
                                          </p:val>
                                        </p:tav>
                                      </p:tavLst>
                                    </p:anim>
                                    <p:anim calcmode="lin" valueType="num">
                                      <p:cBhvr>
                                        <p:cTn id="11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fade">
                                      <p:cBhvr>
                                        <p:cTn id="115" dur="1000"/>
                                        <p:tgtEl>
                                          <p:spTgt spid="34"/>
                                        </p:tgtEl>
                                      </p:cBhvr>
                                    </p:animEffect>
                                    <p:anim calcmode="lin" valueType="num">
                                      <p:cBhvr>
                                        <p:cTn id="116" dur="1000" fill="hold"/>
                                        <p:tgtEl>
                                          <p:spTgt spid="34"/>
                                        </p:tgtEl>
                                        <p:attrNameLst>
                                          <p:attrName>ppt_x</p:attrName>
                                        </p:attrNameLst>
                                      </p:cBhvr>
                                      <p:tavLst>
                                        <p:tav tm="0">
                                          <p:val>
                                            <p:strVal val="#ppt_x"/>
                                          </p:val>
                                        </p:tav>
                                        <p:tav tm="100000">
                                          <p:val>
                                            <p:strVal val="#ppt_x"/>
                                          </p:val>
                                        </p:tav>
                                      </p:tavLst>
                                    </p:anim>
                                    <p:anim calcmode="lin" valueType="num">
                                      <p:cBhvr>
                                        <p:cTn id="11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36"/>
                                        </p:tgtEl>
                                        <p:attrNameLst>
                                          <p:attrName>style.visibility</p:attrName>
                                        </p:attrNameLst>
                                      </p:cBhvr>
                                      <p:to>
                                        <p:strVal val="visible"/>
                                      </p:to>
                                    </p:set>
                                    <p:animEffect transition="in" filter="fade">
                                      <p:cBhvr>
                                        <p:cTn id="122" dur="1000"/>
                                        <p:tgtEl>
                                          <p:spTgt spid="36"/>
                                        </p:tgtEl>
                                      </p:cBhvr>
                                    </p:animEffect>
                                    <p:anim calcmode="lin" valueType="num">
                                      <p:cBhvr>
                                        <p:cTn id="123" dur="1000" fill="hold"/>
                                        <p:tgtEl>
                                          <p:spTgt spid="36"/>
                                        </p:tgtEl>
                                        <p:attrNameLst>
                                          <p:attrName>ppt_x</p:attrName>
                                        </p:attrNameLst>
                                      </p:cBhvr>
                                      <p:tavLst>
                                        <p:tav tm="0">
                                          <p:val>
                                            <p:strVal val="#ppt_x"/>
                                          </p:val>
                                        </p:tav>
                                        <p:tav tm="100000">
                                          <p:val>
                                            <p:strVal val="#ppt_x"/>
                                          </p:val>
                                        </p:tav>
                                      </p:tavLst>
                                    </p:anim>
                                    <p:anim calcmode="lin" valueType="num">
                                      <p:cBhvr>
                                        <p:cTn id="12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4" grpId="0"/>
      <p:bldP spid="17" grpId="0"/>
      <p:bldP spid="22" grpId="0"/>
      <p:bldP spid="23" grpId="0"/>
      <p:bldP spid="26" grpId="0"/>
      <p:bldP spid="29"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bwMode="auto">
          <a:xfrm>
            <a:off x="358775" y="5800725"/>
            <a:ext cx="4631953" cy="523220"/>
          </a:xfrm>
          <a:prstGeom prst="rect">
            <a:avLst/>
          </a:prstGeom>
          <a:solidFill>
            <a:srgbClr val="FFC000"/>
          </a:solidFill>
          <a:ln>
            <a:noFill/>
          </a:ln>
          <a:extLst/>
        </p:spPr>
        <p:txBody>
          <a:bodyPr wrap="square" rtlCol="0">
            <a:spAutoFit/>
          </a:bodyPr>
          <a:lstStyle/>
          <a:p>
            <a:pPr eaLnBrk="1" hangingPunct="1">
              <a:spcBef>
                <a:spcPct val="50000"/>
              </a:spcBef>
            </a:pPr>
            <a:r>
              <a:rPr lang="zh-CN" altLang="en-US" sz="2800" b="1" dirty="0" smtClean="0">
                <a:latin typeface="Times New Roman" pitchFamily="18" charset="0"/>
                <a:cs typeface="Times New Roman" pitchFamily="18" charset="0"/>
              </a:rPr>
              <a:t>存在，</a:t>
            </a:r>
          </a:p>
        </p:txBody>
      </p:sp>
      <p:sp>
        <p:nvSpPr>
          <p:cNvPr id="15" name="Text Box 19"/>
          <p:cNvSpPr txBox="1">
            <a:spLocks noChangeArrowheads="1"/>
          </p:cNvSpPr>
          <p:nvPr/>
        </p:nvSpPr>
        <p:spPr bwMode="auto">
          <a:xfrm>
            <a:off x="358774" y="5175576"/>
            <a:ext cx="8326935" cy="523220"/>
          </a:xfrm>
          <a:prstGeom prst="rect">
            <a:avLst/>
          </a:prstGeom>
          <a:solidFill>
            <a:srgbClr val="FFC00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smtClean="0">
                <a:latin typeface="Times New Roman" pitchFamily="18" charset="0"/>
                <a:ea typeface="+mn-ea"/>
                <a:cs typeface="Times New Roman" pitchFamily="18" charset="0"/>
              </a:rPr>
              <a:t>(1</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若</a:t>
            </a:r>
            <a:r>
              <a:rPr kumimoji="1" lang="en-US" altLang="zh-CN" sz="2800" b="1" i="1" dirty="0">
                <a:latin typeface="Times New Roman" pitchFamily="18" charset="0"/>
                <a:ea typeface="+mn-ea"/>
                <a:cs typeface="Times New Roman" pitchFamily="18" charset="0"/>
              </a:rPr>
              <a:t>y</a:t>
            </a:r>
            <a:r>
              <a:rPr kumimoji="1" lang="zh-CN" altLang="en-US" sz="2800" b="1" dirty="0">
                <a:latin typeface="Times New Roman" pitchFamily="18" charset="0"/>
                <a:ea typeface="+mn-ea"/>
                <a:cs typeface="Times New Roman" pitchFamily="18" charset="0"/>
              </a:rPr>
              <a:t>＝</a:t>
            </a:r>
            <a:r>
              <a:rPr kumimoji="1" lang="en-US" altLang="zh-CN" sz="2800" b="1" i="1" dirty="0">
                <a:latin typeface="Times New Roman" pitchFamily="18" charset="0"/>
                <a:ea typeface="+mn-ea"/>
                <a:cs typeface="Times New Roman" pitchFamily="18" charset="0"/>
              </a:rPr>
              <a:t>f</a:t>
            </a:r>
            <a:r>
              <a:rPr kumimoji="1" lang="en-US" altLang="zh-CN" sz="2800" b="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单调</a:t>
            </a:r>
            <a:r>
              <a:rPr kumimoji="1" lang="zh-CN" altLang="en-US" sz="2800" b="1" dirty="0" smtClean="0">
                <a:latin typeface="Times New Roman" pitchFamily="18" charset="0"/>
                <a:ea typeface="+mn-ea"/>
                <a:cs typeface="Times New Roman" pitchFamily="18" charset="0"/>
              </a:rPr>
              <a:t>递增      </a:t>
            </a:r>
            <a:endParaRPr kumimoji="1" lang="zh-CN" altLang="en-US" sz="2800" b="1" dirty="0">
              <a:latin typeface="Times New Roman" pitchFamily="18" charset="0"/>
              <a:ea typeface="+mn-ea"/>
              <a:cs typeface="Times New Roman" pitchFamily="18" charset="0"/>
            </a:endParaRPr>
          </a:p>
        </p:txBody>
      </p:sp>
      <p:sp>
        <p:nvSpPr>
          <p:cNvPr id="2" name="Rectangle 2"/>
          <p:cNvSpPr txBox="1">
            <a:spLocks noChangeArrowheads="1"/>
          </p:cNvSpPr>
          <p:nvPr/>
        </p:nvSpPr>
        <p:spPr>
          <a:xfrm>
            <a:off x="330200" y="171371"/>
            <a:ext cx="42672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5</a:t>
            </a:r>
            <a:r>
              <a:rPr lang="en-US" altLang="zh-CN" sz="3200" b="1" dirty="0" smtClean="0">
                <a:solidFill>
                  <a:schemeClr val="accent3">
                    <a:lumMod val="50000"/>
                  </a:schemeClr>
                </a:solidFill>
                <a:latin typeface="楷体" pitchFamily="49" charset="-122"/>
                <a:ea typeface="楷体" pitchFamily="49" charset="-122"/>
                <a:cs typeface="+mn-cs"/>
              </a:rPr>
              <a:t>.</a:t>
            </a:r>
            <a:r>
              <a:rPr lang="zh-CN" altLang="en-US" sz="3200" b="1" dirty="0" smtClean="0">
                <a:solidFill>
                  <a:schemeClr val="accent3">
                    <a:lumMod val="50000"/>
                  </a:schemeClr>
                </a:solidFill>
                <a:latin typeface="楷体" pitchFamily="49" charset="-122"/>
                <a:ea typeface="楷体" pitchFamily="49" charset="-122"/>
                <a:cs typeface="+mn-cs"/>
              </a:rPr>
              <a:t>反函数</a:t>
            </a:r>
            <a:endParaRPr lang="zh-CN" altLang="en-US" sz="3200" b="1" dirty="0">
              <a:solidFill>
                <a:schemeClr val="accent3">
                  <a:lumMod val="50000"/>
                </a:schemeClr>
              </a:solidFill>
              <a:latin typeface="楷体" pitchFamily="49" charset="-122"/>
              <a:ea typeface="楷体" pitchFamily="49" charset="-122"/>
              <a:cs typeface="+mn-cs"/>
            </a:endParaRPr>
          </a:p>
        </p:txBody>
      </p:sp>
      <p:sp>
        <p:nvSpPr>
          <p:cNvPr id="3" name="Text Box 4"/>
          <p:cNvSpPr txBox="1">
            <a:spLocks noChangeArrowheads="1"/>
          </p:cNvSpPr>
          <p:nvPr/>
        </p:nvSpPr>
        <p:spPr bwMode="auto">
          <a:xfrm>
            <a:off x="2705099" y="813985"/>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若函数</a:t>
            </a:r>
          </a:p>
        </p:txBody>
      </p:sp>
      <p:graphicFrame>
        <p:nvGraphicFramePr>
          <p:cNvPr id="4" name="Object 5"/>
          <p:cNvGraphicFramePr>
            <a:graphicFrameLocks noChangeAspect="1"/>
          </p:cNvGraphicFramePr>
          <p:nvPr>
            <p:extLst>
              <p:ext uri="{D42A27DB-BD31-4B8C-83A1-F6EECF244321}">
                <p14:modId xmlns:p14="http://schemas.microsoft.com/office/powerpoint/2010/main" val="2697663752"/>
              </p:ext>
            </p:extLst>
          </p:nvPr>
        </p:nvGraphicFramePr>
        <p:xfrm>
          <a:off x="4056063" y="874713"/>
          <a:ext cx="2376487" cy="433387"/>
        </p:xfrm>
        <a:graphic>
          <a:graphicData uri="http://schemas.openxmlformats.org/presentationml/2006/ole">
            <mc:AlternateContent xmlns:mc="http://schemas.openxmlformats.org/markup-compatibility/2006">
              <mc:Choice xmlns:v="urn:schemas-microsoft-com:vml" Requires="v">
                <p:oleObj spid="_x0000_s21130" name="Equation" r:id="rId3" imgW="2336760" imgH="393480" progId="Equation.DSMT4">
                  <p:embed/>
                </p:oleObj>
              </mc:Choice>
              <mc:Fallback>
                <p:oleObj name="Equation" r:id="rId3" imgW="2336760" imgH="393480" progId="Equation.DSMT4">
                  <p:embed/>
                  <p:pic>
                    <p:nvPicPr>
                      <p:cNvPr id="0" name="Picture 443"/>
                      <p:cNvPicPr>
                        <a:picLocks noChangeAspect="1" noChangeArrowheads="1"/>
                      </p:cNvPicPr>
                      <p:nvPr/>
                    </p:nvPicPr>
                    <p:blipFill>
                      <a:blip r:embed="rId4">
                        <a:grayscl/>
                        <a:biLevel thresh="50000"/>
                      </a:blip>
                      <a:srcRect/>
                      <a:stretch>
                        <a:fillRect/>
                      </a:stretch>
                    </p:blipFill>
                    <p:spPr bwMode="auto">
                      <a:xfrm>
                        <a:off x="4056063" y="874713"/>
                        <a:ext cx="2376487"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6405562" y="813985"/>
            <a:ext cx="2348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满足</a:t>
            </a:r>
            <a:r>
              <a:rPr kumimoji="1" lang="zh-CN" altLang="en-US" sz="2800" b="1" dirty="0" smtClean="0">
                <a:latin typeface="Times New Roman" pitchFamily="18" charset="0"/>
                <a:ea typeface="+mn-ea"/>
                <a:cs typeface="Times New Roman" pitchFamily="18" charset="0"/>
              </a:rPr>
              <a:t>：对每一</a:t>
            </a:r>
            <a:endParaRPr kumimoji="1" lang="en-US" altLang="zh-CN" sz="2800" b="1" dirty="0">
              <a:latin typeface="Times New Roman" pitchFamily="18" charset="0"/>
              <a:ea typeface="+mn-ea"/>
              <a:cs typeface="Times New Roman" pitchFamily="18" charset="0"/>
            </a:endParaRPr>
          </a:p>
        </p:txBody>
      </p:sp>
      <p:sp>
        <p:nvSpPr>
          <p:cNvPr id="6" name="Text Box 7"/>
          <p:cNvSpPr txBox="1">
            <a:spLocks noChangeArrowheads="1"/>
          </p:cNvSpPr>
          <p:nvPr/>
        </p:nvSpPr>
        <p:spPr bwMode="auto">
          <a:xfrm>
            <a:off x="330200" y="1430919"/>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zh-CN" sz="2800" b="1" dirty="0" smtClean="0">
                <a:latin typeface="Times New Roman" pitchFamily="18" charset="0"/>
                <a:ea typeface="+mn-ea"/>
                <a:cs typeface="Times New Roman" pitchFamily="18" charset="0"/>
              </a:rPr>
              <a:t>个</a:t>
            </a:r>
            <a:endParaRPr kumimoji="1" lang="zh-CN" altLang="en-US" sz="2800" b="1" dirty="0">
              <a:latin typeface="Times New Roman" pitchFamily="18" charset="0"/>
              <a:ea typeface="+mn-ea"/>
              <a:cs typeface="Times New Roman" pitchFamily="18" charset="0"/>
            </a:endParaRPr>
          </a:p>
        </p:txBody>
      </p:sp>
      <p:graphicFrame>
        <p:nvGraphicFramePr>
          <p:cNvPr id="7" name="Object 8"/>
          <p:cNvGraphicFramePr>
            <a:graphicFrameLocks noChangeAspect="1"/>
          </p:cNvGraphicFramePr>
          <p:nvPr>
            <p:extLst>
              <p:ext uri="{D42A27DB-BD31-4B8C-83A1-F6EECF244321}">
                <p14:modId xmlns:p14="http://schemas.microsoft.com/office/powerpoint/2010/main" val="2573839638"/>
              </p:ext>
            </p:extLst>
          </p:nvPr>
        </p:nvGraphicFramePr>
        <p:xfrm>
          <a:off x="3457575" y="2708920"/>
          <a:ext cx="2333625" cy="503238"/>
        </p:xfrm>
        <a:graphic>
          <a:graphicData uri="http://schemas.openxmlformats.org/presentationml/2006/ole">
            <mc:AlternateContent xmlns:mc="http://schemas.openxmlformats.org/markup-compatibility/2006">
              <mc:Choice xmlns:v="urn:schemas-microsoft-com:vml" Requires="v">
                <p:oleObj spid="_x0000_s21131" name="Equation" r:id="rId5" imgW="2286000" imgH="457200" progId="Equation.DSMT4">
                  <p:embed/>
                </p:oleObj>
              </mc:Choice>
              <mc:Fallback>
                <p:oleObj name="Equation" r:id="rId5" imgW="2286000" imgH="457200" progId="Equation.DSMT4">
                  <p:embed/>
                  <p:pic>
                    <p:nvPicPr>
                      <p:cNvPr id="0" name="Picture 444"/>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3457575" y="2708920"/>
                        <a:ext cx="2333625" cy="503238"/>
                      </a:xfrm>
                      <a:prstGeom prst="rect">
                        <a:avLst/>
                      </a:prstGeom>
                      <a:noFill/>
                      <a:extLst/>
                    </p:spPr>
                  </p:pic>
                </p:oleObj>
              </mc:Fallback>
            </mc:AlternateContent>
          </a:graphicData>
        </a:graphic>
      </p:graphicFrame>
      <p:sp>
        <p:nvSpPr>
          <p:cNvPr id="8" name="Text Box 9"/>
          <p:cNvSpPr txBox="1">
            <a:spLocks noChangeArrowheads="1"/>
          </p:cNvSpPr>
          <p:nvPr/>
        </p:nvSpPr>
        <p:spPr bwMode="auto">
          <a:xfrm>
            <a:off x="330200" y="3319450"/>
            <a:ext cx="1524000" cy="519113"/>
          </a:xfrm>
          <a:prstGeom prst="rect">
            <a:avLst/>
          </a:prstGeom>
          <a:solidFill>
            <a:srgbClr val="FFFF00"/>
          </a:solidFill>
          <a:ln>
            <a:noFill/>
          </a:ln>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黑体" pitchFamily="49" charset="-122"/>
                <a:cs typeface="Times New Roman" pitchFamily="18" charset="0"/>
              </a:rPr>
              <a:t>习惯上</a:t>
            </a:r>
            <a:r>
              <a:rPr kumimoji="1" lang="en-US" altLang="zh-CN" sz="2800" b="1" dirty="0">
                <a:latin typeface="Times New Roman" pitchFamily="18" charset="0"/>
                <a:ea typeface="黑体" pitchFamily="49" charset="-122"/>
                <a:cs typeface="Times New Roman" pitchFamily="18" charset="0"/>
              </a:rPr>
              <a:t>,</a:t>
            </a:r>
          </a:p>
        </p:txBody>
      </p:sp>
      <p:graphicFrame>
        <p:nvGraphicFramePr>
          <p:cNvPr id="9" name="Object 10"/>
          <p:cNvGraphicFramePr>
            <a:graphicFrameLocks noChangeAspect="1"/>
          </p:cNvGraphicFramePr>
          <p:nvPr>
            <p:extLst>
              <p:ext uri="{D42A27DB-BD31-4B8C-83A1-F6EECF244321}">
                <p14:modId xmlns:p14="http://schemas.microsoft.com/office/powerpoint/2010/main" val="831553403"/>
              </p:ext>
            </p:extLst>
          </p:nvPr>
        </p:nvGraphicFramePr>
        <p:xfrm>
          <a:off x="1932062" y="3357549"/>
          <a:ext cx="2324100" cy="442913"/>
        </p:xfrm>
        <a:graphic>
          <a:graphicData uri="http://schemas.openxmlformats.org/presentationml/2006/ole">
            <mc:AlternateContent xmlns:mc="http://schemas.openxmlformats.org/markup-compatibility/2006">
              <mc:Choice xmlns:v="urn:schemas-microsoft-com:vml" Requires="v">
                <p:oleObj spid="_x0000_s21132" name="Equation" r:id="rId7" imgW="2273300" imgH="393700" progId="Equation.DSMT4">
                  <p:embed/>
                </p:oleObj>
              </mc:Choice>
              <mc:Fallback>
                <p:oleObj name="Equation" r:id="rId7" imgW="2273300" imgH="393700" progId="Equation.DSMT4">
                  <p:embed/>
                  <p:pic>
                    <p:nvPicPr>
                      <p:cNvPr id="0" name="Picture 4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2062" y="3357549"/>
                        <a:ext cx="23241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1"/>
          <p:cNvSpPr txBox="1">
            <a:spLocks noChangeArrowheads="1"/>
          </p:cNvSpPr>
          <p:nvPr/>
        </p:nvSpPr>
        <p:spPr bwMode="auto">
          <a:xfrm>
            <a:off x="4248150" y="3266864"/>
            <a:ext cx="2667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的反函数记成</a:t>
            </a:r>
          </a:p>
        </p:txBody>
      </p:sp>
      <p:graphicFrame>
        <p:nvGraphicFramePr>
          <p:cNvPr id="11" name="Object 12"/>
          <p:cNvGraphicFramePr>
            <a:graphicFrameLocks noChangeAspect="1"/>
          </p:cNvGraphicFramePr>
          <p:nvPr>
            <p:extLst>
              <p:ext uri="{D42A27DB-BD31-4B8C-83A1-F6EECF244321}">
                <p14:modId xmlns:p14="http://schemas.microsoft.com/office/powerpoint/2010/main" val="3641841981"/>
              </p:ext>
            </p:extLst>
          </p:nvPr>
        </p:nvGraphicFramePr>
        <p:xfrm>
          <a:off x="3177059" y="3933056"/>
          <a:ext cx="3155950" cy="508000"/>
        </p:xfrm>
        <a:graphic>
          <a:graphicData uri="http://schemas.openxmlformats.org/presentationml/2006/ole">
            <mc:AlternateContent xmlns:mc="http://schemas.openxmlformats.org/markup-compatibility/2006">
              <mc:Choice xmlns:v="urn:schemas-microsoft-com:vml" Requires="v">
                <p:oleObj spid="_x0000_s21133" name="Equation" r:id="rId9" imgW="3111500" imgH="457200" progId="Equation.DSMT4">
                  <p:embed/>
                </p:oleObj>
              </mc:Choice>
              <mc:Fallback>
                <p:oleObj name="Equation" r:id="rId9" imgW="3111500" imgH="457200" progId="Equation.DSMT4">
                  <p:embed/>
                  <p:pic>
                    <p:nvPicPr>
                      <p:cNvPr id="0" name="Picture 4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7059" y="3933056"/>
                        <a:ext cx="3155950" cy="508000"/>
                      </a:xfrm>
                      <a:prstGeom prst="rect">
                        <a:avLst/>
                      </a:prstGeom>
                      <a:solidFill>
                        <a:srgbClr val="FFFF00"/>
                      </a:solidFill>
                      <a:extLst/>
                    </p:spPr>
                  </p:pic>
                </p:oleObj>
              </mc:Fallback>
            </mc:AlternateContent>
          </a:graphicData>
        </a:graphic>
      </p:graphicFrame>
      <p:sp>
        <p:nvSpPr>
          <p:cNvPr id="12" name="Text Box 16"/>
          <p:cNvSpPr txBox="1">
            <a:spLocks noChangeArrowheads="1"/>
          </p:cNvSpPr>
          <p:nvPr/>
        </p:nvSpPr>
        <p:spPr bwMode="auto">
          <a:xfrm>
            <a:off x="5052258" y="5177512"/>
            <a:ext cx="246221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smtClean="0">
                <a:latin typeface="Times New Roman" pitchFamily="18" charset="0"/>
                <a:ea typeface="+mn-ea"/>
                <a:cs typeface="Times New Roman" pitchFamily="18" charset="0"/>
              </a:rPr>
              <a:t>则</a:t>
            </a:r>
            <a:r>
              <a:rPr kumimoji="1" lang="zh-CN" altLang="en-US" sz="2800" b="1" dirty="0">
                <a:latin typeface="Times New Roman" pitchFamily="18" charset="0"/>
                <a:ea typeface="+mn-ea"/>
                <a:cs typeface="Times New Roman" pitchFamily="18" charset="0"/>
              </a:rPr>
              <a:t>其反函数</a:t>
            </a:r>
          </a:p>
        </p:txBody>
      </p:sp>
      <p:sp>
        <p:nvSpPr>
          <p:cNvPr id="13" name="Text Box 17"/>
          <p:cNvSpPr txBox="1">
            <a:spLocks noChangeArrowheads="1"/>
          </p:cNvSpPr>
          <p:nvPr/>
        </p:nvSpPr>
        <p:spPr bwMode="auto">
          <a:xfrm>
            <a:off x="4305339" y="5175576"/>
            <a:ext cx="81438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latin typeface="Times New Roman" pitchFamily="18" charset="0"/>
                <a:ea typeface="+mn-ea"/>
                <a:cs typeface="Times New Roman" pitchFamily="18" charset="0"/>
              </a:rPr>
              <a:t>(</a:t>
            </a:r>
            <a:r>
              <a:rPr kumimoji="1" lang="zh-CN" altLang="en-US" sz="2800" b="1" dirty="0">
                <a:latin typeface="Times New Roman" pitchFamily="18" charset="0"/>
                <a:ea typeface="+mn-ea"/>
                <a:cs typeface="Times New Roman" pitchFamily="18" charset="0"/>
              </a:rPr>
              <a:t>减</a:t>
            </a:r>
            <a:r>
              <a:rPr kumimoji="1" lang="en-US" altLang="zh-CN" sz="2800" b="1" dirty="0" smtClean="0">
                <a:latin typeface="Times New Roman" pitchFamily="18" charset="0"/>
                <a:ea typeface="+mn-ea"/>
                <a:cs typeface="Times New Roman" pitchFamily="18" charset="0"/>
              </a:rPr>
              <a:t>),</a:t>
            </a:r>
            <a:endParaRPr kumimoji="1" lang="en-US" altLang="zh-CN" sz="2800" b="1" dirty="0">
              <a:latin typeface="Times New Roman" pitchFamily="18" charset="0"/>
              <a:ea typeface="+mn-ea"/>
              <a:cs typeface="Times New Roman" pitchFamily="18" charset="0"/>
            </a:endParaRPr>
          </a:p>
        </p:txBody>
      </p:sp>
      <p:sp>
        <p:nvSpPr>
          <p:cNvPr id="14" name="Text Box 18"/>
          <p:cNvSpPr txBox="1">
            <a:spLocks noChangeArrowheads="1"/>
          </p:cNvSpPr>
          <p:nvPr/>
        </p:nvSpPr>
        <p:spPr bwMode="auto">
          <a:xfrm>
            <a:off x="3923928" y="5800725"/>
            <a:ext cx="1066800" cy="523220"/>
          </a:xfrm>
          <a:prstGeom prst="rect">
            <a:avLst/>
          </a:prstGeom>
          <a:noFill/>
          <a:ln>
            <a:noFill/>
          </a:ln>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latin typeface="Times New Roman" pitchFamily="18" charset="0"/>
                <a:ea typeface="+mn-ea"/>
                <a:cs typeface="Times New Roman" pitchFamily="18" charset="0"/>
              </a:rPr>
              <a:t>(</a:t>
            </a:r>
            <a:r>
              <a:rPr kumimoji="1" lang="zh-CN" altLang="en-US" sz="2800" b="1" dirty="0">
                <a:latin typeface="Times New Roman" pitchFamily="18" charset="0"/>
                <a:ea typeface="+mn-ea"/>
                <a:cs typeface="Times New Roman" pitchFamily="18" charset="0"/>
              </a:rPr>
              <a:t>减</a:t>
            </a:r>
            <a:r>
              <a:rPr kumimoji="1" lang="en-US" altLang="zh-CN" sz="2800" b="1" dirty="0">
                <a:latin typeface="Times New Roman" pitchFamily="18" charset="0"/>
                <a:ea typeface="+mn-ea"/>
                <a:cs typeface="Times New Roman" pitchFamily="18" charset="0"/>
              </a:rPr>
              <a:t>) .</a:t>
            </a:r>
          </a:p>
        </p:txBody>
      </p:sp>
      <p:graphicFrame>
        <p:nvGraphicFramePr>
          <p:cNvPr id="16" name="Object 20"/>
          <p:cNvGraphicFramePr>
            <a:graphicFrameLocks noChangeAspect="1"/>
          </p:cNvGraphicFramePr>
          <p:nvPr>
            <p:extLst>
              <p:ext uri="{D42A27DB-BD31-4B8C-83A1-F6EECF244321}">
                <p14:modId xmlns:p14="http://schemas.microsoft.com/office/powerpoint/2010/main" val="4199389306"/>
              </p:ext>
            </p:extLst>
          </p:nvPr>
        </p:nvGraphicFramePr>
        <p:xfrm>
          <a:off x="6915150" y="5175576"/>
          <a:ext cx="1666875" cy="517525"/>
        </p:xfrm>
        <a:graphic>
          <a:graphicData uri="http://schemas.openxmlformats.org/presentationml/2006/ole">
            <mc:AlternateContent xmlns:mc="http://schemas.openxmlformats.org/markup-compatibility/2006">
              <mc:Choice xmlns:v="urn:schemas-microsoft-com:vml" Requires="v">
                <p:oleObj spid="_x0000_s21134" name="Equation" r:id="rId11" imgW="1574640" imgH="457200" progId="Equation.DSMT4">
                  <p:embed/>
                </p:oleObj>
              </mc:Choice>
              <mc:Fallback>
                <p:oleObj name="Equation" r:id="rId11" imgW="1574640" imgH="457200" progId="Equation.DSMT4">
                  <p:embed/>
                  <p:pic>
                    <p:nvPicPr>
                      <p:cNvPr id="0" name="Picture 447"/>
                      <p:cNvPicPr>
                        <a:picLocks noChangeAspect="1" noChangeArrowheads="1"/>
                      </p:cNvPicPr>
                      <p:nvPr/>
                    </p:nvPicPr>
                    <p:blipFill>
                      <a:blip r:embed="rId12">
                        <a:grayscl/>
                        <a:biLevel thresh="50000"/>
                      </a:blip>
                      <a:srcRect/>
                      <a:stretch>
                        <a:fillRect/>
                      </a:stretch>
                    </p:blipFill>
                    <p:spPr bwMode="auto">
                      <a:xfrm>
                        <a:off x="6915150" y="5175576"/>
                        <a:ext cx="16668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21"/>
          <p:cNvSpPr txBox="1">
            <a:spLocks noChangeArrowheads="1"/>
          </p:cNvSpPr>
          <p:nvPr/>
        </p:nvSpPr>
        <p:spPr bwMode="auto">
          <a:xfrm>
            <a:off x="1405535" y="5818212"/>
            <a:ext cx="2518638" cy="523220"/>
          </a:xfrm>
          <a:prstGeom prst="rect">
            <a:avLst/>
          </a:prstGeom>
          <a:no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且也单调递增 </a:t>
            </a:r>
          </a:p>
        </p:txBody>
      </p:sp>
      <p:sp>
        <p:nvSpPr>
          <p:cNvPr id="18" name="Text Box 22"/>
          <p:cNvSpPr txBox="1">
            <a:spLocks noChangeArrowheads="1"/>
          </p:cNvSpPr>
          <p:nvPr/>
        </p:nvSpPr>
        <p:spPr bwMode="auto">
          <a:xfrm>
            <a:off x="330200" y="4550425"/>
            <a:ext cx="1116011" cy="523220"/>
          </a:xfrm>
          <a:prstGeom prst="rect">
            <a:avLst/>
          </a:prstGeom>
          <a:solidFill>
            <a:srgbClr val="FFFF00"/>
          </a:solid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solidFill>
                  <a:srgbClr val="7030A0"/>
                </a:solidFill>
                <a:latin typeface="Times New Roman" pitchFamily="18" charset="0"/>
                <a:ea typeface="黑体" pitchFamily="49" charset="-122"/>
                <a:cs typeface="Times New Roman" pitchFamily="18" charset="0"/>
              </a:rPr>
              <a:t>性质</a:t>
            </a:r>
            <a:r>
              <a:rPr kumimoji="1" lang="en-US" altLang="zh-CN" sz="2800" b="1" dirty="0">
                <a:latin typeface="Times New Roman" pitchFamily="18" charset="0"/>
                <a:ea typeface="黑体" pitchFamily="49" charset="-122"/>
                <a:cs typeface="Times New Roman" pitchFamily="18" charset="0"/>
              </a:rPr>
              <a:t>: </a:t>
            </a:r>
          </a:p>
        </p:txBody>
      </p:sp>
      <p:sp>
        <p:nvSpPr>
          <p:cNvPr id="19" name="TextBox 1"/>
          <p:cNvSpPr txBox="1">
            <a:spLocks noChangeArrowheads="1"/>
          </p:cNvSpPr>
          <p:nvPr/>
        </p:nvSpPr>
        <p:spPr bwMode="auto">
          <a:xfrm>
            <a:off x="1140619" y="813985"/>
            <a:ext cx="2076450"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solidFill>
                  <a:srgbClr val="7030A0"/>
                </a:solidFill>
                <a:latin typeface="黑体" pitchFamily="49" charset="-122"/>
                <a:ea typeface="黑体" pitchFamily="49" charset="-122"/>
                <a:cs typeface="Times New Roman" pitchFamily="18" charset="0"/>
              </a:rPr>
              <a:t>定义</a:t>
            </a:r>
            <a:r>
              <a:rPr lang="en-US" altLang="zh-CN" sz="2800" b="1" dirty="0">
                <a:solidFill>
                  <a:srgbClr val="7030A0"/>
                </a:solidFill>
                <a:latin typeface="Times New Roman" pitchFamily="18" charset="0"/>
                <a:ea typeface="+mn-ea"/>
                <a:cs typeface="Times New Roman" pitchFamily="18" charset="0"/>
              </a:rPr>
              <a:t>1.1.5</a:t>
            </a:r>
            <a:endParaRPr lang="zh-CN" altLang="en-US" sz="2800" b="1" dirty="0">
              <a:solidFill>
                <a:srgbClr val="7030A0"/>
              </a:solidFill>
              <a:latin typeface="Times New Roman" pitchFamily="18" charset="0"/>
              <a:ea typeface="+mn-ea"/>
              <a:cs typeface="Times New Roman" pitchFamily="18" charset="0"/>
            </a:endParaRPr>
          </a:p>
        </p:txBody>
      </p:sp>
      <p:sp>
        <p:nvSpPr>
          <p:cNvPr id="20"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21" name="对象 3"/>
          <p:cNvGraphicFramePr>
            <a:graphicFrameLocks noChangeAspect="1"/>
          </p:cNvGraphicFramePr>
          <p:nvPr>
            <p:extLst>
              <p:ext uri="{D42A27DB-BD31-4B8C-83A1-F6EECF244321}">
                <p14:modId xmlns:p14="http://schemas.microsoft.com/office/powerpoint/2010/main" val="2328033709"/>
              </p:ext>
            </p:extLst>
          </p:nvPr>
        </p:nvGraphicFramePr>
        <p:xfrm>
          <a:off x="850578" y="1498854"/>
          <a:ext cx="1358900" cy="387350"/>
        </p:xfrm>
        <a:graphic>
          <a:graphicData uri="http://schemas.openxmlformats.org/presentationml/2006/ole">
            <mc:AlternateContent xmlns:mc="http://schemas.openxmlformats.org/markup-compatibility/2006">
              <mc:Choice xmlns:v="urn:schemas-microsoft-com:vml" Requires="v">
                <p:oleObj spid="_x0000_s21135" name="Equation" r:id="rId13" imgW="1358310" imgH="393529" progId="Equation.DSMT4">
                  <p:embed/>
                </p:oleObj>
              </mc:Choice>
              <mc:Fallback>
                <p:oleObj name="Equation" r:id="rId13" imgW="1358310" imgH="393529" progId="Equation.DSMT4">
                  <p:embed/>
                  <p:pic>
                    <p:nvPicPr>
                      <p:cNvPr id="0" name="Picture 4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0578" y="1498854"/>
                        <a:ext cx="13589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4"/>
          <p:cNvSpPr txBox="1">
            <a:spLocks noChangeArrowheads="1"/>
          </p:cNvSpPr>
          <p:nvPr/>
        </p:nvSpPr>
        <p:spPr bwMode="auto">
          <a:xfrm>
            <a:off x="2092797" y="1431386"/>
            <a:ext cx="2478087"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，有唯一的</a:t>
            </a:r>
            <a:endParaRPr lang="zh-CN" altLang="en-US" sz="2800" b="1" dirty="0">
              <a:latin typeface="Times New Roman" pitchFamily="18" charset="0"/>
              <a:ea typeface="+mn-ea"/>
              <a:cs typeface="Times New Roman" pitchFamily="18" charset="0"/>
            </a:endParaRPr>
          </a:p>
        </p:txBody>
      </p:sp>
      <p:graphicFrame>
        <p:nvGraphicFramePr>
          <p:cNvPr id="23" name="对象 5"/>
          <p:cNvGraphicFramePr>
            <a:graphicFrameLocks noChangeAspect="1"/>
          </p:cNvGraphicFramePr>
          <p:nvPr>
            <p:extLst>
              <p:ext uri="{D42A27DB-BD31-4B8C-83A1-F6EECF244321}">
                <p14:modId xmlns:p14="http://schemas.microsoft.com/office/powerpoint/2010/main" val="4212948755"/>
              </p:ext>
            </p:extLst>
          </p:nvPr>
        </p:nvGraphicFramePr>
        <p:xfrm>
          <a:off x="4024809" y="1540129"/>
          <a:ext cx="838200" cy="304800"/>
        </p:xfrm>
        <a:graphic>
          <a:graphicData uri="http://schemas.openxmlformats.org/presentationml/2006/ole">
            <mc:AlternateContent xmlns:mc="http://schemas.openxmlformats.org/markup-compatibility/2006">
              <mc:Choice xmlns:v="urn:schemas-microsoft-com:vml" Requires="v">
                <p:oleObj spid="_x0000_s21136" name="Equation" r:id="rId15" imgW="837836" imgH="304668" progId="Equation.DSMT4">
                  <p:embed/>
                </p:oleObj>
              </mc:Choice>
              <mc:Fallback>
                <p:oleObj name="Equation" r:id="rId15" imgW="837836" imgH="304668" progId="Equation.DSMT4">
                  <p:embed/>
                  <p:pic>
                    <p:nvPicPr>
                      <p:cNvPr id="0" name="Picture 4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24809" y="1540129"/>
                        <a:ext cx="838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6"/>
          <p:cNvSpPr txBox="1">
            <a:spLocks noChangeArrowheads="1"/>
          </p:cNvSpPr>
          <p:nvPr/>
        </p:nvSpPr>
        <p:spPr bwMode="auto">
          <a:xfrm>
            <a:off x="4755034" y="1431386"/>
            <a:ext cx="126682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，使得</a:t>
            </a:r>
            <a:endParaRPr lang="zh-CN" altLang="en-US" sz="2800" b="1" dirty="0">
              <a:latin typeface="Times New Roman" pitchFamily="18" charset="0"/>
              <a:ea typeface="+mn-ea"/>
              <a:cs typeface="Times New Roman" pitchFamily="18" charset="0"/>
            </a:endParaRPr>
          </a:p>
        </p:txBody>
      </p:sp>
      <p:sp>
        <p:nvSpPr>
          <p:cNvPr id="25" name="Rectangle 1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26" name="对象 8"/>
          <p:cNvGraphicFramePr>
            <a:graphicFrameLocks noChangeAspect="1"/>
          </p:cNvGraphicFramePr>
          <p:nvPr>
            <p:extLst>
              <p:ext uri="{D42A27DB-BD31-4B8C-83A1-F6EECF244321}">
                <p14:modId xmlns:p14="http://schemas.microsoft.com/office/powerpoint/2010/main" val="40004974"/>
              </p:ext>
            </p:extLst>
          </p:nvPr>
        </p:nvGraphicFramePr>
        <p:xfrm>
          <a:off x="6021859" y="1498854"/>
          <a:ext cx="1339850" cy="387350"/>
        </p:xfrm>
        <a:graphic>
          <a:graphicData uri="http://schemas.openxmlformats.org/presentationml/2006/ole">
            <mc:AlternateContent xmlns:mc="http://schemas.openxmlformats.org/markup-compatibility/2006">
              <mc:Choice xmlns:v="urn:schemas-microsoft-com:vml" Requires="v">
                <p:oleObj spid="_x0000_s21137" name="Equation" r:id="rId17" imgW="1345616" imgH="393529" progId="Equation.DSMT4">
                  <p:embed/>
                </p:oleObj>
              </mc:Choice>
              <mc:Fallback>
                <p:oleObj name="Equation" r:id="rId17" imgW="1345616" imgH="393529" progId="Equation.DSMT4">
                  <p:embed/>
                  <p:pic>
                    <p:nvPicPr>
                      <p:cNvPr id="0" name="Picture 4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21859" y="1498854"/>
                        <a:ext cx="13398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9"/>
          <p:cNvSpPr txBox="1">
            <a:spLocks noChangeArrowheads="1"/>
          </p:cNvSpPr>
          <p:nvPr/>
        </p:nvSpPr>
        <p:spPr bwMode="auto">
          <a:xfrm>
            <a:off x="7406184" y="1431852"/>
            <a:ext cx="127952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这种由</a:t>
            </a:r>
            <a:endParaRPr lang="zh-CN" altLang="en-US" sz="2800" b="1" dirty="0">
              <a:latin typeface="Times New Roman" pitchFamily="18" charset="0"/>
              <a:ea typeface="+mn-ea"/>
              <a:cs typeface="Times New Roman" pitchFamily="18" charset="0"/>
            </a:endParaRPr>
          </a:p>
        </p:txBody>
      </p:sp>
      <p:graphicFrame>
        <p:nvGraphicFramePr>
          <p:cNvPr id="28" name="对象 10"/>
          <p:cNvGraphicFramePr>
            <a:graphicFrameLocks noChangeAspect="1"/>
          </p:cNvGraphicFramePr>
          <p:nvPr>
            <p:extLst>
              <p:ext uri="{D42A27DB-BD31-4B8C-83A1-F6EECF244321}">
                <p14:modId xmlns:p14="http://schemas.microsoft.com/office/powerpoint/2010/main" val="1747141123"/>
              </p:ext>
            </p:extLst>
          </p:nvPr>
        </p:nvGraphicFramePr>
        <p:xfrm>
          <a:off x="389954" y="2169093"/>
          <a:ext cx="812800" cy="387350"/>
        </p:xfrm>
        <a:graphic>
          <a:graphicData uri="http://schemas.openxmlformats.org/presentationml/2006/ole">
            <mc:AlternateContent xmlns:mc="http://schemas.openxmlformats.org/markup-compatibility/2006">
              <mc:Choice xmlns:v="urn:schemas-microsoft-com:vml" Requires="v">
                <p:oleObj spid="_x0000_s21138" name="Equation" r:id="rId19" imgW="812447" imgH="393529" progId="Equation.DSMT4">
                  <p:embed/>
                </p:oleObj>
              </mc:Choice>
              <mc:Fallback>
                <p:oleObj name="Equation" r:id="rId19" imgW="812447" imgH="393529" progId="Equation.DSMT4">
                  <p:embed/>
                  <p:pic>
                    <p:nvPicPr>
                      <p:cNvPr id="0" name="Picture 4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9954" y="2169093"/>
                        <a:ext cx="8128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11"/>
          <p:cNvSpPr txBox="1">
            <a:spLocks noChangeArrowheads="1"/>
          </p:cNvSpPr>
          <p:nvPr/>
        </p:nvSpPr>
        <p:spPr bwMode="auto">
          <a:xfrm>
            <a:off x="1185068" y="2101624"/>
            <a:ext cx="631666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到 </a:t>
            </a:r>
            <a:r>
              <a:rPr lang="en-US" altLang="zh-CN" sz="2800" b="1" i="1" dirty="0" smtClean="0">
                <a:latin typeface="Times New Roman" pitchFamily="18" charset="0"/>
                <a:ea typeface="+mn-ea"/>
                <a:cs typeface="Times New Roman" pitchFamily="18" charset="0"/>
              </a:rPr>
              <a:t>D </a:t>
            </a:r>
            <a:r>
              <a:rPr lang="zh-CN" altLang="zh-CN" sz="2800" b="1" dirty="0" smtClean="0">
                <a:latin typeface="Times New Roman" pitchFamily="18" charset="0"/>
                <a:ea typeface="+mn-ea"/>
                <a:cs typeface="Times New Roman" pitchFamily="18" charset="0"/>
              </a:rPr>
              <a:t>上</a:t>
            </a:r>
            <a:r>
              <a:rPr lang="zh-CN" altLang="zh-CN" sz="2800" b="1" dirty="0">
                <a:latin typeface="Times New Roman" pitchFamily="18" charset="0"/>
                <a:ea typeface="+mn-ea"/>
                <a:cs typeface="Times New Roman" pitchFamily="18" charset="0"/>
              </a:rPr>
              <a:t>的映射，称为函数</a:t>
            </a:r>
            <a:r>
              <a:rPr lang="en-US" altLang="zh-CN" sz="2800" b="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f</a:t>
            </a:r>
            <a:r>
              <a:rPr lang="en-US" altLang="zh-CN" sz="2800" b="1" dirty="0">
                <a:latin typeface="Times New Roman" pitchFamily="18" charset="0"/>
                <a:ea typeface="+mn-ea"/>
                <a:cs typeface="Times New Roman" pitchFamily="18" charset="0"/>
              </a:rPr>
              <a:t>  </a:t>
            </a:r>
            <a:r>
              <a:rPr lang="zh-CN" altLang="zh-CN" sz="2800" b="1" dirty="0">
                <a:latin typeface="Times New Roman" pitchFamily="18" charset="0"/>
                <a:ea typeface="+mn-ea"/>
                <a:cs typeface="Times New Roman" pitchFamily="18" charset="0"/>
              </a:rPr>
              <a:t>的</a:t>
            </a:r>
            <a:r>
              <a:rPr lang="zh-CN" altLang="zh-CN" sz="2800" b="1" dirty="0">
                <a:solidFill>
                  <a:srgbClr val="7030A0"/>
                </a:solidFill>
                <a:latin typeface="黑体" pitchFamily="49" charset="-122"/>
                <a:ea typeface="黑体" pitchFamily="49" charset="-122"/>
                <a:cs typeface="Times New Roman" pitchFamily="18" charset="0"/>
              </a:rPr>
              <a:t>反函数</a:t>
            </a:r>
            <a:r>
              <a:rPr lang="zh-CN" altLang="zh-CN" sz="2800" b="1" dirty="0">
                <a:latin typeface="Times New Roman" pitchFamily="18" charset="0"/>
                <a:ea typeface="+mn-ea"/>
                <a:cs typeface="Times New Roman" pitchFamily="18" charset="0"/>
              </a:rPr>
              <a:t>，</a:t>
            </a:r>
            <a:endParaRPr lang="zh-CN" altLang="en-US" sz="2800" b="1" i="1" dirty="0">
              <a:latin typeface="Times New Roman" pitchFamily="18" charset="0"/>
              <a:ea typeface="+mn-ea"/>
              <a:cs typeface="Times New Roman" pitchFamily="18" charset="0"/>
            </a:endParaRPr>
          </a:p>
        </p:txBody>
      </p:sp>
      <p:sp>
        <p:nvSpPr>
          <p:cNvPr id="30" name="TextBox 12"/>
          <p:cNvSpPr txBox="1">
            <a:spLocks noChangeArrowheads="1"/>
          </p:cNvSpPr>
          <p:nvPr/>
        </p:nvSpPr>
        <p:spPr bwMode="auto">
          <a:xfrm>
            <a:off x="7308304" y="2085748"/>
            <a:ext cx="1187450" cy="538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记</a:t>
            </a:r>
            <a:r>
              <a:rPr lang="zh-CN" altLang="zh-CN" sz="2800" b="1" dirty="0">
                <a:latin typeface="Times New Roman" pitchFamily="18" charset="0"/>
                <a:ea typeface="+mn-ea"/>
                <a:cs typeface="Times New Roman" pitchFamily="18" charset="0"/>
              </a:rPr>
              <a:t>为</a:t>
            </a:r>
            <a:r>
              <a:rPr lang="zh-CN" altLang="en-US" sz="2800" b="1" dirty="0">
                <a:latin typeface="Times New Roman" pitchFamily="18" charset="0"/>
                <a:ea typeface="+mn-ea"/>
                <a:cs typeface="Times New Roman" pitchFamily="18" charset="0"/>
              </a:rPr>
              <a:t>：</a:t>
            </a:r>
            <a:endParaRPr lang="zh-CN" altLang="en-US" sz="2800" b="1" i="1"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47093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left)">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left)">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left)">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left)">
                                      <p:cBhvr>
                                        <p:cTn id="66" dur="500"/>
                                        <p:tgtEl>
                                          <p:spTgt spid="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left)">
                                      <p:cBhvr>
                                        <p:cTn id="71" dur="500"/>
                                        <p:tgtEl>
                                          <p:spTgt spid="9"/>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left)">
                                      <p:cBhvr>
                                        <p:cTn id="79" dur="500"/>
                                        <p:tgtEl>
                                          <p:spTgt spid="1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wipe(down)">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wipe(left)">
                                      <p:cBhvr>
                                        <p:cTn id="89" dur="500"/>
                                        <p:tgtEl>
                                          <p:spTgt spid="1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2">
                                            <p:txEl>
                                              <p:pRg st="0" end="0"/>
                                            </p:txEl>
                                          </p:spTgt>
                                        </p:tgtEl>
                                        <p:attrNameLst>
                                          <p:attrName>style.visibility</p:attrName>
                                        </p:attrNameLst>
                                      </p:cBhvr>
                                      <p:to>
                                        <p:strVal val="visible"/>
                                      </p:to>
                                    </p:set>
                                    <p:animEffect transition="in" filter="wipe(left)">
                                      <p:cBhvr>
                                        <p:cTn id="94" dur="500"/>
                                        <p:tgtEl>
                                          <p:spTgt spid="12">
                                            <p:txEl>
                                              <p:pRg st="0" end="0"/>
                                            </p:txEl>
                                          </p:spTgt>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wipe(left)">
                                      <p:cBhvr>
                                        <p:cTn id="98" dur="500"/>
                                        <p:tgtEl>
                                          <p:spTgt spid="1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wipe(left)">
                                      <p:cBhvr>
                                        <p:cTn id="103" dur="500"/>
                                        <p:tgtEl>
                                          <p:spTgt spid="31"/>
                                        </p:tgtEl>
                                      </p:cBhvr>
                                    </p:animEffect>
                                  </p:childTnLst>
                                </p:cTn>
                              </p:par>
                            </p:childTnLst>
                          </p:cTn>
                        </p:par>
                        <p:par>
                          <p:cTn id="104" fill="hold">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17">
                                            <p:txEl>
                                              <p:pRg st="0" end="0"/>
                                            </p:txEl>
                                          </p:spTgt>
                                        </p:tgtEl>
                                        <p:attrNameLst>
                                          <p:attrName>style.visibility</p:attrName>
                                        </p:attrNameLst>
                                      </p:cBhvr>
                                      <p:to>
                                        <p:strVal val="visible"/>
                                      </p:to>
                                    </p:set>
                                    <p:animEffect transition="in" filter="wipe(left)">
                                      <p:cBhvr>
                                        <p:cTn id="107" dur="500"/>
                                        <p:tgtEl>
                                          <p:spTgt spid="17">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3">
                                            <p:txEl>
                                              <p:pRg st="0" end="0"/>
                                            </p:txEl>
                                          </p:spTgt>
                                        </p:tgtEl>
                                        <p:attrNameLst>
                                          <p:attrName>style.visibility</p:attrName>
                                        </p:attrNameLst>
                                      </p:cBhvr>
                                      <p:to>
                                        <p:strVal val="visible"/>
                                      </p:to>
                                    </p:set>
                                    <p:animEffect transition="in" filter="wipe(left)">
                                      <p:cBhvr>
                                        <p:cTn id="112" dur="500"/>
                                        <p:tgtEl>
                                          <p:spTgt spid="13">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4">
                                            <p:txEl>
                                              <p:pRg st="0" end="0"/>
                                            </p:txEl>
                                          </p:spTgt>
                                        </p:tgtEl>
                                        <p:attrNameLst>
                                          <p:attrName>style.visibility</p:attrName>
                                        </p:attrNameLst>
                                      </p:cBhvr>
                                      <p:to>
                                        <p:strVal val="visible"/>
                                      </p:to>
                                    </p:set>
                                    <p:animEffect transition="in" filter="wipe(left)">
                                      <p:cBhvr>
                                        <p:cTn id="11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5" grpId="0" animBg="1" autoUpdateAnimBg="0"/>
      <p:bldP spid="3" grpId="0" build="p" autoUpdateAnimBg="0"/>
      <p:bldP spid="5" grpId="0" build="p" autoUpdateAnimBg="0" advAuto="0"/>
      <p:bldP spid="6" grpId="0" build="p" autoUpdateAnimBg="0"/>
      <p:bldP spid="8" grpId="0" animBg="1" autoUpdateAnimBg="0"/>
      <p:bldP spid="10" grpId="0" autoUpdateAnimBg="0"/>
      <p:bldP spid="12" grpId="0" build="p" autoUpdateAnimBg="0"/>
      <p:bldP spid="13" grpId="0" build="p" autoUpdateAnimBg="0"/>
      <p:bldP spid="14" grpId="0" build="p" autoUpdateAnimBg="0"/>
      <p:bldP spid="17" grpId="0" build="p" autoUpdateAnimBg="0" advAuto="0"/>
      <p:bldP spid="18" grpId="0" animBg="1"/>
      <p:bldP spid="22" grpId="0"/>
      <p:bldP spid="24" grpId="0"/>
      <p:bldP spid="27" grpId="0"/>
      <p:bldP spid="29"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13744" y="523027"/>
            <a:ext cx="4834320" cy="523220"/>
          </a:xfrm>
          <a:prstGeom prst="rect">
            <a:avLst/>
          </a:prstGeom>
          <a:solidFill>
            <a:srgbClr val="00B05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smtClean="0">
                <a:latin typeface="Times New Roman" pitchFamily="18" charset="0"/>
                <a:ea typeface="+mn-ea"/>
                <a:cs typeface="Times New Roman" pitchFamily="18" charset="0"/>
              </a:rPr>
              <a:t>(2</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函数</a:t>
            </a:r>
          </a:p>
        </p:txBody>
      </p:sp>
      <p:graphicFrame>
        <p:nvGraphicFramePr>
          <p:cNvPr id="3" name="Object 3"/>
          <p:cNvGraphicFramePr>
            <a:graphicFrameLocks noChangeAspect="1"/>
          </p:cNvGraphicFramePr>
          <p:nvPr>
            <p:extLst>
              <p:ext uri="{D42A27DB-BD31-4B8C-83A1-F6EECF244321}">
                <p14:modId xmlns:p14="http://schemas.microsoft.com/office/powerpoint/2010/main" val="2297776760"/>
              </p:ext>
            </p:extLst>
          </p:nvPr>
        </p:nvGraphicFramePr>
        <p:xfrm>
          <a:off x="1694861" y="576207"/>
          <a:ext cx="1327150" cy="442912"/>
        </p:xfrm>
        <a:graphic>
          <a:graphicData uri="http://schemas.openxmlformats.org/presentationml/2006/ole">
            <mc:AlternateContent xmlns:mc="http://schemas.openxmlformats.org/markup-compatibility/2006">
              <mc:Choice xmlns:v="urn:schemas-microsoft-com:vml" Requires="v">
                <p:oleObj spid="_x0000_s22346" name="Equation" r:id="rId3" imgW="1282700" imgH="393700" progId="Equation.DSMT4">
                  <p:embed/>
                </p:oleObj>
              </mc:Choice>
              <mc:Fallback>
                <p:oleObj name="Equation" r:id="rId3" imgW="1282700" imgH="393700" progId="Equation.DSMT4">
                  <p:embed/>
                  <p:pic>
                    <p:nvPicPr>
                      <p:cNvPr id="0" name="Picture 53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694861" y="576207"/>
                        <a:ext cx="1327150" cy="442912"/>
                      </a:xfrm>
                      <a:prstGeom prst="rect">
                        <a:avLst/>
                      </a:prstGeom>
                      <a:noFill/>
                      <a:extLst/>
                    </p:spPr>
                  </p:pic>
                </p:oleObj>
              </mc:Fallback>
            </mc:AlternateContent>
          </a:graphicData>
        </a:graphic>
      </p:graphicFrame>
      <p:sp>
        <p:nvSpPr>
          <p:cNvPr id="4" name="Text Box 4"/>
          <p:cNvSpPr txBox="1">
            <a:spLocks noChangeArrowheads="1"/>
          </p:cNvSpPr>
          <p:nvPr/>
        </p:nvSpPr>
        <p:spPr bwMode="auto">
          <a:xfrm>
            <a:off x="3013156" y="523027"/>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smtClean="0">
                <a:latin typeface="Times New Roman" pitchFamily="18" charset="0"/>
                <a:ea typeface="+mn-ea"/>
                <a:cs typeface="Times New Roman" pitchFamily="18" charset="0"/>
              </a:rPr>
              <a:t>与</a:t>
            </a:r>
            <a:endParaRPr kumimoji="1" lang="zh-CN" altLang="en-US" sz="2800" b="1" dirty="0">
              <a:latin typeface="Times New Roman" pitchFamily="18" charset="0"/>
              <a:ea typeface="+mn-ea"/>
              <a:cs typeface="Times New Roman" pitchFamily="18" charset="0"/>
            </a:endParaRPr>
          </a:p>
        </p:txBody>
      </p:sp>
      <p:graphicFrame>
        <p:nvGraphicFramePr>
          <p:cNvPr id="5" name="Object 5"/>
          <p:cNvGraphicFramePr>
            <a:graphicFrameLocks noChangeAspect="1"/>
          </p:cNvGraphicFramePr>
          <p:nvPr>
            <p:extLst>
              <p:ext uri="{D42A27DB-BD31-4B8C-83A1-F6EECF244321}">
                <p14:modId xmlns:p14="http://schemas.microsoft.com/office/powerpoint/2010/main" val="3957961757"/>
              </p:ext>
            </p:extLst>
          </p:nvPr>
        </p:nvGraphicFramePr>
        <p:xfrm>
          <a:off x="3534068" y="511173"/>
          <a:ext cx="1571625" cy="508000"/>
        </p:xfrm>
        <a:graphic>
          <a:graphicData uri="http://schemas.openxmlformats.org/presentationml/2006/ole">
            <mc:AlternateContent xmlns:mc="http://schemas.openxmlformats.org/markup-compatibility/2006">
              <mc:Choice xmlns:v="urn:schemas-microsoft-com:vml" Requires="v">
                <p:oleObj spid="_x0000_s22347" name="Equation" r:id="rId5" imgW="1524000" imgH="457200" progId="Equation.DSMT4">
                  <p:embed/>
                </p:oleObj>
              </mc:Choice>
              <mc:Fallback>
                <p:oleObj name="Equation" r:id="rId5" imgW="1524000" imgH="457200" progId="Equation.DSMT4">
                  <p:embed/>
                  <p:pic>
                    <p:nvPicPr>
                      <p:cNvPr id="0" name="Picture 535"/>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3534068" y="511173"/>
                        <a:ext cx="157162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329006" y="1349006"/>
            <a:ext cx="4819057" cy="519112"/>
          </a:xfrm>
          <a:prstGeom prst="rect">
            <a:avLst/>
          </a:prstGeom>
          <a:solidFill>
            <a:srgbClr val="00B05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的图形关于直线</a:t>
            </a:r>
          </a:p>
        </p:txBody>
      </p:sp>
      <p:graphicFrame>
        <p:nvGraphicFramePr>
          <p:cNvPr id="7" name="Object 7"/>
          <p:cNvGraphicFramePr>
            <a:graphicFrameLocks noChangeAspect="1"/>
          </p:cNvGraphicFramePr>
          <p:nvPr>
            <p:extLst>
              <p:ext uri="{D42A27DB-BD31-4B8C-83A1-F6EECF244321}">
                <p14:modId xmlns:p14="http://schemas.microsoft.com/office/powerpoint/2010/main" val="1262137218"/>
              </p:ext>
            </p:extLst>
          </p:nvPr>
        </p:nvGraphicFramePr>
        <p:xfrm>
          <a:off x="2985803" y="1476141"/>
          <a:ext cx="823912" cy="361950"/>
        </p:xfrm>
        <a:graphic>
          <a:graphicData uri="http://schemas.openxmlformats.org/presentationml/2006/ole">
            <mc:AlternateContent xmlns:mc="http://schemas.openxmlformats.org/markup-compatibility/2006">
              <mc:Choice xmlns:v="urn:schemas-microsoft-com:vml" Requires="v">
                <p:oleObj spid="_x0000_s22348" name="Equation" r:id="rId7" imgW="774364" imgH="304668" progId="Equation.DSMT4">
                  <p:embed/>
                </p:oleObj>
              </mc:Choice>
              <mc:Fallback>
                <p:oleObj name="Equation" r:id="rId7" imgW="774364" imgH="304668" progId="Equation.DSMT4">
                  <p:embed/>
                  <p:pic>
                    <p:nvPicPr>
                      <p:cNvPr id="0" name="Picture 536"/>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2985803" y="1476141"/>
                        <a:ext cx="823912"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3809714" y="1353457"/>
            <a:ext cx="10823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对称 </a:t>
            </a:r>
            <a:r>
              <a:rPr kumimoji="1" lang="en-US" altLang="zh-CN" sz="2800" b="1" dirty="0">
                <a:latin typeface="Times New Roman" pitchFamily="18" charset="0"/>
                <a:ea typeface="+mn-ea"/>
                <a:cs typeface="Times New Roman" pitchFamily="18" charset="0"/>
              </a:rPr>
              <a:t>.</a:t>
            </a:r>
          </a:p>
        </p:txBody>
      </p:sp>
      <p:sp>
        <p:nvSpPr>
          <p:cNvPr id="9" name="Text Box 9"/>
          <p:cNvSpPr txBox="1">
            <a:spLocks noChangeArrowheads="1"/>
          </p:cNvSpPr>
          <p:nvPr/>
        </p:nvSpPr>
        <p:spPr bwMode="auto">
          <a:xfrm>
            <a:off x="332213" y="2094462"/>
            <a:ext cx="1219200" cy="519113"/>
          </a:xfrm>
          <a:prstGeom prst="rect">
            <a:avLst/>
          </a:prstGeom>
          <a:solidFill>
            <a:srgbClr val="00B0F0"/>
          </a:solidFill>
          <a:ln>
            <a:noFill/>
          </a:ln>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黑体" pitchFamily="49" charset="-122"/>
                <a:ea typeface="黑体" pitchFamily="49" charset="-122"/>
                <a:cs typeface="Times New Roman" pitchFamily="18" charset="0"/>
              </a:rPr>
              <a:t>例如 </a:t>
            </a:r>
            <a:r>
              <a:rPr kumimoji="1" lang="en-US" altLang="zh-CN" sz="2800" b="1" dirty="0">
                <a:latin typeface="黑体" pitchFamily="49" charset="-122"/>
                <a:ea typeface="黑体" pitchFamily="49" charset="-122"/>
                <a:cs typeface="Times New Roman" pitchFamily="18" charset="0"/>
              </a:rPr>
              <a:t>,</a:t>
            </a:r>
          </a:p>
        </p:txBody>
      </p:sp>
      <p:graphicFrame>
        <p:nvGraphicFramePr>
          <p:cNvPr id="10" name="Object 10"/>
          <p:cNvGraphicFramePr>
            <a:graphicFrameLocks noChangeAspect="1"/>
          </p:cNvGraphicFramePr>
          <p:nvPr>
            <p:extLst>
              <p:ext uri="{D42A27DB-BD31-4B8C-83A1-F6EECF244321}">
                <p14:modId xmlns:p14="http://schemas.microsoft.com/office/powerpoint/2010/main" val="100159974"/>
              </p:ext>
            </p:extLst>
          </p:nvPr>
        </p:nvGraphicFramePr>
        <p:xfrm>
          <a:off x="1998181" y="2916238"/>
          <a:ext cx="3071813" cy="508000"/>
        </p:xfrm>
        <a:graphic>
          <a:graphicData uri="http://schemas.openxmlformats.org/presentationml/2006/ole">
            <mc:AlternateContent xmlns:mc="http://schemas.openxmlformats.org/markup-compatibility/2006">
              <mc:Choice xmlns:v="urn:schemas-microsoft-com:vml" Requires="v">
                <p:oleObj spid="_x0000_s22349" name="Equation" r:id="rId9" imgW="3022600" imgH="457200" progId="Equation.DSMT4">
                  <p:embed/>
                </p:oleObj>
              </mc:Choice>
              <mc:Fallback>
                <p:oleObj name="Equation" r:id="rId9" imgW="3022600" imgH="457200" progId="Equation.DSMT4">
                  <p:embed/>
                  <p:pic>
                    <p:nvPicPr>
                      <p:cNvPr id="0" name="Picture 5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8181" y="2916238"/>
                        <a:ext cx="3071813"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1"/>
          <p:cNvSpPr txBox="1">
            <a:spLocks noChangeArrowheads="1"/>
          </p:cNvSpPr>
          <p:nvPr/>
        </p:nvSpPr>
        <p:spPr bwMode="auto">
          <a:xfrm>
            <a:off x="332213" y="3715789"/>
            <a:ext cx="1752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对数函数</a:t>
            </a:r>
          </a:p>
        </p:txBody>
      </p:sp>
      <p:graphicFrame>
        <p:nvGraphicFramePr>
          <p:cNvPr id="12" name="Object 12"/>
          <p:cNvGraphicFramePr>
            <a:graphicFrameLocks noChangeAspect="1"/>
          </p:cNvGraphicFramePr>
          <p:nvPr>
            <p:extLst>
              <p:ext uri="{D42A27DB-BD31-4B8C-83A1-F6EECF244321}">
                <p14:modId xmlns:p14="http://schemas.microsoft.com/office/powerpoint/2010/main" val="858462403"/>
              </p:ext>
            </p:extLst>
          </p:nvPr>
        </p:nvGraphicFramePr>
        <p:xfrm>
          <a:off x="1998181" y="3715789"/>
          <a:ext cx="3181350" cy="442912"/>
        </p:xfrm>
        <a:graphic>
          <a:graphicData uri="http://schemas.openxmlformats.org/presentationml/2006/ole">
            <mc:AlternateContent xmlns:mc="http://schemas.openxmlformats.org/markup-compatibility/2006">
              <mc:Choice xmlns:v="urn:schemas-microsoft-com:vml" Requires="v">
                <p:oleObj spid="_x0000_s22350" name="Equation" r:id="rId11" imgW="3136900" imgH="393700" progId="Equation.DSMT4">
                  <p:embed/>
                </p:oleObj>
              </mc:Choice>
              <mc:Fallback>
                <p:oleObj name="Equation" r:id="rId11" imgW="3136900" imgH="393700" progId="Equation.DSMT4">
                  <p:embed/>
                  <p:pic>
                    <p:nvPicPr>
                      <p:cNvPr id="0" name="Picture 538"/>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1998181" y="3715789"/>
                        <a:ext cx="318135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3"/>
          <p:cNvSpPr txBox="1">
            <a:spLocks noChangeArrowheads="1"/>
          </p:cNvSpPr>
          <p:nvPr/>
        </p:nvSpPr>
        <p:spPr bwMode="auto">
          <a:xfrm>
            <a:off x="5546225" y="3281418"/>
            <a:ext cx="21675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互为反函数 </a:t>
            </a:r>
            <a:r>
              <a:rPr kumimoji="1" lang="en-US" altLang="zh-CN" sz="2800" b="1">
                <a:latin typeface="Times New Roman" pitchFamily="18" charset="0"/>
                <a:ea typeface="+mn-ea"/>
                <a:cs typeface="Times New Roman" pitchFamily="18" charset="0"/>
              </a:rPr>
              <a:t>,</a:t>
            </a:r>
          </a:p>
        </p:txBody>
      </p:sp>
      <p:sp>
        <p:nvSpPr>
          <p:cNvPr id="14" name="Text Box 14"/>
          <p:cNvSpPr txBox="1">
            <a:spLocks noChangeArrowheads="1"/>
          </p:cNvSpPr>
          <p:nvPr/>
        </p:nvSpPr>
        <p:spPr bwMode="auto">
          <a:xfrm>
            <a:off x="332213" y="4526452"/>
            <a:ext cx="28777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它们都单调递增</a:t>
            </a:r>
            <a:r>
              <a:rPr kumimoji="1" lang="en-US" altLang="zh-CN" sz="2800" b="1" dirty="0">
                <a:latin typeface="Times New Roman" pitchFamily="18" charset="0"/>
                <a:ea typeface="+mn-ea"/>
                <a:cs typeface="Times New Roman" pitchFamily="18" charset="0"/>
              </a:rPr>
              <a:t>,</a:t>
            </a:r>
          </a:p>
        </p:txBody>
      </p:sp>
      <p:grpSp>
        <p:nvGrpSpPr>
          <p:cNvPr id="15" name="Group 15"/>
          <p:cNvGrpSpPr>
            <a:grpSpLocks/>
          </p:cNvGrpSpPr>
          <p:nvPr/>
        </p:nvGrpSpPr>
        <p:grpSpPr bwMode="auto">
          <a:xfrm>
            <a:off x="2964950" y="4518652"/>
            <a:ext cx="4581525" cy="538164"/>
            <a:chOff x="1872" y="3792"/>
            <a:chExt cx="2886" cy="339"/>
          </a:xfrm>
        </p:grpSpPr>
        <p:sp>
          <p:nvSpPr>
            <p:cNvPr id="16" name="Text Box 16"/>
            <p:cNvSpPr txBox="1">
              <a:spLocks noChangeArrowheads="1"/>
            </p:cNvSpPr>
            <p:nvPr/>
          </p:nvSpPr>
          <p:spPr bwMode="auto">
            <a:xfrm>
              <a:off x="1872" y="3792"/>
              <a:ext cx="17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其图形关于直线</a:t>
              </a:r>
            </a:p>
          </p:txBody>
        </p:sp>
        <p:graphicFrame>
          <p:nvGraphicFramePr>
            <p:cNvPr id="17" name="Object 17"/>
            <p:cNvGraphicFramePr>
              <a:graphicFrameLocks noChangeAspect="1"/>
            </p:cNvGraphicFramePr>
            <p:nvPr>
              <p:extLst>
                <p:ext uri="{D42A27DB-BD31-4B8C-83A1-F6EECF244321}">
                  <p14:modId xmlns:p14="http://schemas.microsoft.com/office/powerpoint/2010/main" val="1567997000"/>
                </p:ext>
              </p:extLst>
            </p:nvPr>
          </p:nvGraphicFramePr>
          <p:xfrm>
            <a:off x="3579" y="3870"/>
            <a:ext cx="488" cy="192"/>
          </p:xfrm>
          <a:graphic>
            <a:graphicData uri="http://schemas.openxmlformats.org/presentationml/2006/ole">
              <mc:AlternateContent xmlns:mc="http://schemas.openxmlformats.org/markup-compatibility/2006">
                <mc:Choice xmlns:v="urn:schemas-microsoft-com:vml" Requires="v">
                  <p:oleObj spid="_x0000_s22351" name="Equation" r:id="rId13" imgW="774364" imgH="304668" progId="Equation.DSMT4">
                    <p:embed/>
                  </p:oleObj>
                </mc:Choice>
                <mc:Fallback>
                  <p:oleObj name="Equation" r:id="rId13" imgW="774364" imgH="304668" progId="Equation.DSMT4">
                    <p:embed/>
                    <p:pic>
                      <p:nvPicPr>
                        <p:cNvPr id="0" name="Picture 539"/>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3579" y="3870"/>
                          <a:ext cx="488"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8"/>
            <p:cNvSpPr txBox="1">
              <a:spLocks noChangeArrowheads="1"/>
            </p:cNvSpPr>
            <p:nvPr/>
          </p:nvSpPr>
          <p:spPr bwMode="auto">
            <a:xfrm>
              <a:off x="4074" y="3801"/>
              <a:ext cx="68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对称 </a:t>
              </a:r>
              <a:r>
                <a:rPr kumimoji="1" lang="en-US" altLang="zh-CN" sz="2800" b="1">
                  <a:latin typeface="Times New Roman" pitchFamily="18" charset="0"/>
                  <a:ea typeface="+mn-ea"/>
                  <a:cs typeface="Times New Roman" pitchFamily="18" charset="0"/>
                </a:rPr>
                <a:t>.</a:t>
              </a:r>
            </a:p>
          </p:txBody>
        </p:sp>
      </p:grpSp>
      <p:sp>
        <p:nvSpPr>
          <p:cNvPr id="19" name="Line 19"/>
          <p:cNvSpPr>
            <a:spLocks noChangeShapeType="1"/>
          </p:cNvSpPr>
          <p:nvPr/>
        </p:nvSpPr>
        <p:spPr bwMode="auto">
          <a:xfrm flipV="1">
            <a:off x="5868988" y="985125"/>
            <a:ext cx="2103437" cy="2103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20" name="Object 20"/>
          <p:cNvGraphicFramePr>
            <a:graphicFrameLocks noChangeAspect="1"/>
          </p:cNvGraphicFramePr>
          <p:nvPr>
            <p:extLst>
              <p:ext uri="{D42A27DB-BD31-4B8C-83A1-F6EECF244321}">
                <p14:modId xmlns:p14="http://schemas.microsoft.com/office/powerpoint/2010/main" val="864366261"/>
              </p:ext>
            </p:extLst>
          </p:nvPr>
        </p:nvGraphicFramePr>
        <p:xfrm>
          <a:off x="7478713" y="1607425"/>
          <a:ext cx="1012825" cy="444500"/>
        </p:xfrm>
        <a:graphic>
          <a:graphicData uri="http://schemas.openxmlformats.org/presentationml/2006/ole">
            <mc:AlternateContent xmlns:mc="http://schemas.openxmlformats.org/markup-compatibility/2006">
              <mc:Choice xmlns:v="urn:schemas-microsoft-com:vml" Requires="v">
                <p:oleObj spid="_x0000_s22352" name="Equation" r:id="rId15" imgW="583920" imgH="203040" progId="Equation.DSMT4">
                  <p:embed/>
                </p:oleObj>
              </mc:Choice>
              <mc:Fallback>
                <p:oleObj name="Equation" r:id="rId15" imgW="583920" imgH="203040" progId="Equation.DSMT4">
                  <p:embed/>
                  <p:pic>
                    <p:nvPicPr>
                      <p:cNvPr id="0" name="Picture 5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78713" y="1607425"/>
                        <a:ext cx="10128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1"/>
          <p:cNvGraphicFramePr>
            <a:graphicFrameLocks noChangeAspect="1"/>
          </p:cNvGraphicFramePr>
          <p:nvPr>
            <p:extLst>
              <p:ext uri="{D42A27DB-BD31-4B8C-83A1-F6EECF244321}">
                <p14:modId xmlns:p14="http://schemas.microsoft.com/office/powerpoint/2010/main" val="3117028238"/>
              </p:ext>
            </p:extLst>
          </p:nvPr>
        </p:nvGraphicFramePr>
        <p:xfrm>
          <a:off x="6344324" y="419251"/>
          <a:ext cx="1523880" cy="457200"/>
        </p:xfrm>
        <a:graphic>
          <a:graphicData uri="http://schemas.openxmlformats.org/presentationml/2006/ole">
            <mc:AlternateContent xmlns:mc="http://schemas.openxmlformats.org/markup-compatibility/2006">
              <mc:Choice xmlns:v="urn:schemas-microsoft-com:vml" Requires="v">
                <p:oleObj spid="_x0000_s22353" name="Equation" r:id="rId17" imgW="1524000" imgH="457200" progId="Equation.DSMT4">
                  <p:embed/>
                </p:oleObj>
              </mc:Choice>
              <mc:Fallback>
                <p:oleObj name="Equation" r:id="rId17" imgW="1524000" imgH="457200" progId="Equation.DSMT4">
                  <p:embed/>
                  <p:pic>
                    <p:nvPicPr>
                      <p:cNvPr id="0" name="Picture 541"/>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6344324" y="419251"/>
                        <a:ext cx="152388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2"/>
          <p:cNvGraphicFramePr>
            <a:graphicFrameLocks noChangeAspect="1"/>
          </p:cNvGraphicFramePr>
          <p:nvPr>
            <p:extLst>
              <p:ext uri="{D42A27DB-BD31-4B8C-83A1-F6EECF244321}">
                <p14:modId xmlns:p14="http://schemas.microsoft.com/office/powerpoint/2010/main" val="3189717295"/>
              </p:ext>
            </p:extLst>
          </p:nvPr>
        </p:nvGraphicFramePr>
        <p:xfrm>
          <a:off x="7237413" y="889875"/>
          <a:ext cx="774360" cy="304560"/>
        </p:xfrm>
        <a:graphic>
          <a:graphicData uri="http://schemas.openxmlformats.org/presentationml/2006/ole">
            <mc:AlternateContent xmlns:mc="http://schemas.openxmlformats.org/markup-compatibility/2006">
              <mc:Choice xmlns:v="urn:schemas-microsoft-com:vml" Requires="v">
                <p:oleObj spid="_x0000_s22354" name="Equation" r:id="rId19" imgW="774364" imgH="304668" progId="Equation.DSMT4">
                  <p:embed/>
                </p:oleObj>
              </mc:Choice>
              <mc:Fallback>
                <p:oleObj name="Equation" r:id="rId19" imgW="774364" imgH="304668" progId="Equation.DSMT4">
                  <p:embed/>
                  <p:pic>
                    <p:nvPicPr>
                      <p:cNvPr id="0" name="Picture 5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7413" y="889875"/>
                        <a:ext cx="774360" cy="304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Line 23"/>
          <p:cNvSpPr>
            <a:spLocks noChangeShapeType="1"/>
          </p:cNvSpPr>
          <p:nvPr/>
        </p:nvSpPr>
        <p:spPr bwMode="auto">
          <a:xfrm>
            <a:off x="6604000" y="1777288"/>
            <a:ext cx="603250" cy="6048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4" name="Freeform 24"/>
          <p:cNvSpPr>
            <a:spLocks/>
          </p:cNvSpPr>
          <p:nvPr/>
        </p:nvSpPr>
        <p:spPr bwMode="auto">
          <a:xfrm rot="18900000">
            <a:off x="6846888" y="1899525"/>
            <a:ext cx="122237" cy="120650"/>
          </a:xfrm>
          <a:custGeom>
            <a:avLst/>
            <a:gdLst>
              <a:gd name="T0" fmla="*/ 0 w 336"/>
              <a:gd name="T1" fmla="*/ 0 h 288"/>
              <a:gd name="T2" fmla="*/ 2147483647 w 336"/>
              <a:gd name="T3" fmla="*/ 0 h 288"/>
              <a:gd name="T4" fmla="*/ 2147483647 w 336"/>
              <a:gd name="T5" fmla="*/ 2147483647 h 288"/>
              <a:gd name="T6" fmla="*/ 0 60000 65536"/>
              <a:gd name="T7" fmla="*/ 0 60000 65536"/>
              <a:gd name="T8" fmla="*/ 0 60000 65536"/>
            </a:gdLst>
            <a:ahLst/>
            <a:cxnLst>
              <a:cxn ang="T6">
                <a:pos x="T0" y="T1"/>
              </a:cxn>
              <a:cxn ang="T7">
                <a:pos x="T2" y="T3"/>
              </a:cxn>
              <a:cxn ang="T8">
                <a:pos x="T4" y="T5"/>
              </a:cxn>
            </a:cxnLst>
            <a:rect l="0" t="0" r="r" b="b"/>
            <a:pathLst>
              <a:path w="336" h="288">
                <a:moveTo>
                  <a:pt x="0" y="0"/>
                </a:moveTo>
                <a:lnTo>
                  <a:pt x="336" y="0"/>
                </a:lnTo>
                <a:lnTo>
                  <a:pt x="336"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nvGrpSpPr>
          <p:cNvPr id="25" name="Group 25"/>
          <p:cNvGrpSpPr>
            <a:grpSpLocks/>
          </p:cNvGrpSpPr>
          <p:nvPr/>
        </p:nvGrpSpPr>
        <p:grpSpPr bwMode="auto">
          <a:xfrm>
            <a:off x="5508573" y="1407318"/>
            <a:ext cx="1117600" cy="433612"/>
            <a:chOff x="3218" y="1602"/>
            <a:chExt cx="880" cy="342"/>
          </a:xfrm>
        </p:grpSpPr>
        <p:graphicFrame>
          <p:nvGraphicFramePr>
            <p:cNvPr id="26" name="Object 26"/>
            <p:cNvGraphicFramePr>
              <a:graphicFrameLocks noChangeAspect="1"/>
            </p:cNvGraphicFramePr>
            <p:nvPr>
              <p:extLst>
                <p:ext uri="{D42A27DB-BD31-4B8C-83A1-F6EECF244321}">
                  <p14:modId xmlns:p14="http://schemas.microsoft.com/office/powerpoint/2010/main" val="1876617012"/>
                </p:ext>
              </p:extLst>
            </p:nvPr>
          </p:nvGraphicFramePr>
          <p:xfrm>
            <a:off x="3218" y="1602"/>
            <a:ext cx="800" cy="310"/>
          </p:xfrm>
          <a:graphic>
            <a:graphicData uri="http://schemas.openxmlformats.org/presentationml/2006/ole">
              <mc:AlternateContent xmlns:mc="http://schemas.openxmlformats.org/markup-compatibility/2006">
                <mc:Choice xmlns:v="urn:schemas-microsoft-com:vml" Requires="v">
                  <p:oleObj spid="_x0000_s22355" name="Equation" r:id="rId21" imgW="1016000" imgH="393700" progId="Equation.DSMT4">
                    <p:embed/>
                  </p:oleObj>
                </mc:Choice>
                <mc:Fallback>
                  <p:oleObj name="Equation" r:id="rId21" imgW="1016000" imgH="393700" progId="Equation.DSMT4">
                    <p:embed/>
                    <p:pic>
                      <p:nvPicPr>
                        <p:cNvPr id="0" name="Picture 5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18" y="1602"/>
                          <a:ext cx="800"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Oval 27"/>
            <p:cNvSpPr>
              <a:spLocks noChangeArrowheads="1"/>
            </p:cNvSpPr>
            <p:nvPr/>
          </p:nvSpPr>
          <p:spPr bwMode="auto">
            <a:xfrm>
              <a:off x="4053" y="1899"/>
              <a:ext cx="45" cy="4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nvGrpSpPr>
          <p:cNvPr id="28" name="Group 28"/>
          <p:cNvGrpSpPr>
            <a:grpSpLocks/>
          </p:cNvGrpSpPr>
          <p:nvPr/>
        </p:nvGrpSpPr>
        <p:grpSpPr bwMode="auto">
          <a:xfrm>
            <a:off x="6664325" y="1899525"/>
            <a:ext cx="427038" cy="365125"/>
            <a:chOff x="4128" y="1968"/>
            <a:chExt cx="336" cy="288"/>
          </a:xfrm>
        </p:grpSpPr>
        <p:sp>
          <p:nvSpPr>
            <p:cNvPr id="29" name="Line 29"/>
            <p:cNvSpPr>
              <a:spLocks noChangeShapeType="1"/>
            </p:cNvSpPr>
            <p:nvPr/>
          </p:nvSpPr>
          <p:spPr bwMode="auto">
            <a:xfrm flipH="1">
              <a:off x="4128" y="1968"/>
              <a:ext cx="96" cy="48"/>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30" name="Line 30"/>
            <p:cNvSpPr>
              <a:spLocks noChangeShapeType="1"/>
            </p:cNvSpPr>
            <p:nvPr/>
          </p:nvSpPr>
          <p:spPr bwMode="auto">
            <a:xfrm flipH="1">
              <a:off x="4368" y="2208"/>
              <a:ext cx="96" cy="48"/>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pSp>
        <p:nvGrpSpPr>
          <p:cNvPr id="31" name="Group 31"/>
          <p:cNvGrpSpPr>
            <a:grpSpLocks/>
          </p:cNvGrpSpPr>
          <p:nvPr/>
        </p:nvGrpSpPr>
        <p:grpSpPr bwMode="auto">
          <a:xfrm>
            <a:off x="5797550" y="927975"/>
            <a:ext cx="1225550" cy="1438275"/>
            <a:chOff x="3446" y="1251"/>
            <a:chExt cx="964" cy="1133"/>
          </a:xfrm>
        </p:grpSpPr>
        <p:sp>
          <p:nvSpPr>
            <p:cNvPr id="32" name="Freeform 32"/>
            <p:cNvSpPr>
              <a:spLocks/>
            </p:cNvSpPr>
            <p:nvPr/>
          </p:nvSpPr>
          <p:spPr bwMode="auto">
            <a:xfrm>
              <a:off x="3912" y="1333"/>
              <a:ext cx="467" cy="774"/>
            </a:xfrm>
            <a:custGeom>
              <a:avLst/>
              <a:gdLst>
                <a:gd name="T0" fmla="*/ 6 w 444"/>
                <a:gd name="T1" fmla="*/ 928 h 738"/>
                <a:gd name="T2" fmla="*/ 23 w 444"/>
                <a:gd name="T3" fmla="*/ 915 h 738"/>
                <a:gd name="T4" fmla="*/ 29 w 444"/>
                <a:gd name="T5" fmla="*/ 906 h 738"/>
                <a:gd name="T6" fmla="*/ 46 w 444"/>
                <a:gd name="T7" fmla="*/ 891 h 738"/>
                <a:gd name="T8" fmla="*/ 53 w 444"/>
                <a:gd name="T9" fmla="*/ 883 h 738"/>
                <a:gd name="T10" fmla="*/ 69 w 444"/>
                <a:gd name="T11" fmla="*/ 867 h 738"/>
                <a:gd name="T12" fmla="*/ 77 w 444"/>
                <a:gd name="T13" fmla="*/ 860 h 738"/>
                <a:gd name="T14" fmla="*/ 93 w 444"/>
                <a:gd name="T15" fmla="*/ 844 h 738"/>
                <a:gd name="T16" fmla="*/ 100 w 444"/>
                <a:gd name="T17" fmla="*/ 830 h 738"/>
                <a:gd name="T18" fmla="*/ 108 w 444"/>
                <a:gd name="T19" fmla="*/ 822 h 738"/>
                <a:gd name="T20" fmla="*/ 123 w 444"/>
                <a:gd name="T21" fmla="*/ 808 h 738"/>
                <a:gd name="T22" fmla="*/ 131 w 444"/>
                <a:gd name="T23" fmla="*/ 791 h 738"/>
                <a:gd name="T24" fmla="*/ 147 w 444"/>
                <a:gd name="T25" fmla="*/ 776 h 738"/>
                <a:gd name="T26" fmla="*/ 155 w 444"/>
                <a:gd name="T27" fmla="*/ 770 h 738"/>
                <a:gd name="T28" fmla="*/ 170 w 444"/>
                <a:gd name="T29" fmla="*/ 753 h 738"/>
                <a:gd name="T30" fmla="*/ 178 w 444"/>
                <a:gd name="T31" fmla="*/ 738 h 738"/>
                <a:gd name="T32" fmla="*/ 194 w 444"/>
                <a:gd name="T33" fmla="*/ 724 h 738"/>
                <a:gd name="T34" fmla="*/ 200 w 444"/>
                <a:gd name="T35" fmla="*/ 708 h 738"/>
                <a:gd name="T36" fmla="*/ 217 w 444"/>
                <a:gd name="T37" fmla="*/ 693 h 738"/>
                <a:gd name="T38" fmla="*/ 223 w 444"/>
                <a:gd name="T39" fmla="*/ 678 h 738"/>
                <a:gd name="T40" fmla="*/ 231 w 444"/>
                <a:gd name="T41" fmla="*/ 662 h 738"/>
                <a:gd name="T42" fmla="*/ 247 w 444"/>
                <a:gd name="T43" fmla="*/ 647 h 738"/>
                <a:gd name="T44" fmla="*/ 255 w 444"/>
                <a:gd name="T45" fmla="*/ 631 h 738"/>
                <a:gd name="T46" fmla="*/ 270 w 444"/>
                <a:gd name="T47" fmla="*/ 609 h 738"/>
                <a:gd name="T48" fmla="*/ 278 w 444"/>
                <a:gd name="T49" fmla="*/ 594 h 738"/>
                <a:gd name="T50" fmla="*/ 293 w 444"/>
                <a:gd name="T51" fmla="*/ 578 h 738"/>
                <a:gd name="T52" fmla="*/ 301 w 444"/>
                <a:gd name="T53" fmla="*/ 555 h 738"/>
                <a:gd name="T54" fmla="*/ 317 w 444"/>
                <a:gd name="T55" fmla="*/ 541 h 738"/>
                <a:gd name="T56" fmla="*/ 324 w 444"/>
                <a:gd name="T57" fmla="*/ 524 h 738"/>
                <a:gd name="T58" fmla="*/ 340 w 444"/>
                <a:gd name="T59" fmla="*/ 501 h 738"/>
                <a:gd name="T60" fmla="*/ 347 w 444"/>
                <a:gd name="T61" fmla="*/ 489 h 738"/>
                <a:gd name="T62" fmla="*/ 356 w 444"/>
                <a:gd name="T63" fmla="*/ 466 h 738"/>
                <a:gd name="T64" fmla="*/ 371 w 444"/>
                <a:gd name="T65" fmla="*/ 443 h 738"/>
                <a:gd name="T66" fmla="*/ 379 w 444"/>
                <a:gd name="T67" fmla="*/ 426 h 738"/>
                <a:gd name="T68" fmla="*/ 394 w 444"/>
                <a:gd name="T69" fmla="*/ 404 h 738"/>
                <a:gd name="T70" fmla="*/ 402 w 444"/>
                <a:gd name="T71" fmla="*/ 381 h 738"/>
                <a:gd name="T72" fmla="*/ 419 w 444"/>
                <a:gd name="T73" fmla="*/ 358 h 738"/>
                <a:gd name="T74" fmla="*/ 425 w 444"/>
                <a:gd name="T75" fmla="*/ 336 h 738"/>
                <a:gd name="T76" fmla="*/ 442 w 444"/>
                <a:gd name="T77" fmla="*/ 313 h 738"/>
                <a:gd name="T78" fmla="*/ 448 w 444"/>
                <a:gd name="T79" fmla="*/ 289 h 738"/>
                <a:gd name="T80" fmla="*/ 465 w 444"/>
                <a:gd name="T81" fmla="*/ 266 h 738"/>
                <a:gd name="T82" fmla="*/ 471 w 444"/>
                <a:gd name="T83" fmla="*/ 243 h 738"/>
                <a:gd name="T84" fmla="*/ 478 w 444"/>
                <a:gd name="T85" fmla="*/ 220 h 738"/>
                <a:gd name="T86" fmla="*/ 494 w 444"/>
                <a:gd name="T87" fmla="*/ 190 h 738"/>
                <a:gd name="T88" fmla="*/ 501 w 444"/>
                <a:gd name="T89" fmla="*/ 167 h 738"/>
                <a:gd name="T90" fmla="*/ 517 w 444"/>
                <a:gd name="T91" fmla="*/ 145 h 738"/>
                <a:gd name="T92" fmla="*/ 525 w 444"/>
                <a:gd name="T93" fmla="*/ 114 h 738"/>
                <a:gd name="T94" fmla="*/ 541 w 444"/>
                <a:gd name="T95" fmla="*/ 92 h 738"/>
                <a:gd name="T96" fmla="*/ 548 w 444"/>
                <a:gd name="T97" fmla="*/ 61 h 738"/>
                <a:gd name="T98" fmla="*/ 564 w 444"/>
                <a:gd name="T99" fmla="*/ 29 h 738"/>
                <a:gd name="T100" fmla="*/ 571 w 444"/>
                <a:gd name="T101" fmla="*/ 0 h 7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4" h="738">
                  <a:moveTo>
                    <a:pt x="0" y="738"/>
                  </a:moveTo>
                  <a:lnTo>
                    <a:pt x="0" y="732"/>
                  </a:lnTo>
                  <a:lnTo>
                    <a:pt x="6" y="732"/>
                  </a:lnTo>
                  <a:lnTo>
                    <a:pt x="12" y="726"/>
                  </a:lnTo>
                  <a:lnTo>
                    <a:pt x="18" y="720"/>
                  </a:lnTo>
                  <a:lnTo>
                    <a:pt x="24" y="714"/>
                  </a:lnTo>
                  <a:lnTo>
                    <a:pt x="30" y="708"/>
                  </a:lnTo>
                  <a:lnTo>
                    <a:pt x="30" y="702"/>
                  </a:lnTo>
                  <a:lnTo>
                    <a:pt x="36" y="702"/>
                  </a:lnTo>
                  <a:lnTo>
                    <a:pt x="42" y="696"/>
                  </a:lnTo>
                  <a:lnTo>
                    <a:pt x="42" y="690"/>
                  </a:lnTo>
                  <a:lnTo>
                    <a:pt x="48" y="690"/>
                  </a:lnTo>
                  <a:lnTo>
                    <a:pt x="48" y="684"/>
                  </a:lnTo>
                  <a:lnTo>
                    <a:pt x="54" y="684"/>
                  </a:lnTo>
                  <a:lnTo>
                    <a:pt x="54" y="678"/>
                  </a:lnTo>
                  <a:lnTo>
                    <a:pt x="60" y="678"/>
                  </a:lnTo>
                  <a:lnTo>
                    <a:pt x="60" y="672"/>
                  </a:lnTo>
                  <a:lnTo>
                    <a:pt x="66" y="672"/>
                  </a:lnTo>
                  <a:lnTo>
                    <a:pt x="66" y="666"/>
                  </a:lnTo>
                  <a:lnTo>
                    <a:pt x="72" y="666"/>
                  </a:lnTo>
                  <a:lnTo>
                    <a:pt x="72" y="660"/>
                  </a:lnTo>
                  <a:lnTo>
                    <a:pt x="78" y="660"/>
                  </a:lnTo>
                  <a:lnTo>
                    <a:pt x="78" y="654"/>
                  </a:lnTo>
                  <a:lnTo>
                    <a:pt x="84" y="654"/>
                  </a:lnTo>
                  <a:lnTo>
                    <a:pt x="84" y="648"/>
                  </a:lnTo>
                  <a:lnTo>
                    <a:pt x="90" y="642"/>
                  </a:lnTo>
                  <a:lnTo>
                    <a:pt x="96" y="636"/>
                  </a:lnTo>
                  <a:lnTo>
                    <a:pt x="102" y="630"/>
                  </a:lnTo>
                  <a:lnTo>
                    <a:pt x="102" y="624"/>
                  </a:lnTo>
                  <a:lnTo>
                    <a:pt x="108" y="624"/>
                  </a:lnTo>
                  <a:lnTo>
                    <a:pt x="108" y="618"/>
                  </a:lnTo>
                  <a:lnTo>
                    <a:pt x="114" y="618"/>
                  </a:lnTo>
                  <a:lnTo>
                    <a:pt x="114" y="612"/>
                  </a:lnTo>
                  <a:lnTo>
                    <a:pt x="120" y="606"/>
                  </a:lnTo>
                  <a:lnTo>
                    <a:pt x="126" y="600"/>
                  </a:lnTo>
                  <a:lnTo>
                    <a:pt x="126" y="594"/>
                  </a:lnTo>
                  <a:lnTo>
                    <a:pt x="132" y="594"/>
                  </a:lnTo>
                  <a:lnTo>
                    <a:pt x="132" y="588"/>
                  </a:lnTo>
                  <a:lnTo>
                    <a:pt x="138" y="588"/>
                  </a:lnTo>
                  <a:lnTo>
                    <a:pt x="138" y="582"/>
                  </a:lnTo>
                  <a:lnTo>
                    <a:pt x="138" y="576"/>
                  </a:lnTo>
                  <a:lnTo>
                    <a:pt x="144" y="576"/>
                  </a:lnTo>
                  <a:lnTo>
                    <a:pt x="144" y="570"/>
                  </a:lnTo>
                  <a:lnTo>
                    <a:pt x="150" y="570"/>
                  </a:lnTo>
                  <a:lnTo>
                    <a:pt x="150" y="564"/>
                  </a:lnTo>
                  <a:lnTo>
                    <a:pt x="156" y="564"/>
                  </a:lnTo>
                  <a:lnTo>
                    <a:pt x="156" y="558"/>
                  </a:lnTo>
                  <a:lnTo>
                    <a:pt x="162" y="552"/>
                  </a:lnTo>
                  <a:lnTo>
                    <a:pt x="162" y="546"/>
                  </a:lnTo>
                  <a:lnTo>
                    <a:pt x="168" y="546"/>
                  </a:lnTo>
                  <a:lnTo>
                    <a:pt x="168" y="540"/>
                  </a:lnTo>
                  <a:lnTo>
                    <a:pt x="174" y="534"/>
                  </a:lnTo>
                  <a:lnTo>
                    <a:pt x="180" y="528"/>
                  </a:lnTo>
                  <a:lnTo>
                    <a:pt x="180" y="522"/>
                  </a:lnTo>
                  <a:lnTo>
                    <a:pt x="186" y="516"/>
                  </a:lnTo>
                  <a:lnTo>
                    <a:pt x="192" y="510"/>
                  </a:lnTo>
                  <a:lnTo>
                    <a:pt x="192" y="504"/>
                  </a:lnTo>
                  <a:lnTo>
                    <a:pt x="198" y="504"/>
                  </a:lnTo>
                  <a:lnTo>
                    <a:pt x="198" y="498"/>
                  </a:lnTo>
                  <a:lnTo>
                    <a:pt x="204" y="492"/>
                  </a:lnTo>
                  <a:lnTo>
                    <a:pt x="204" y="486"/>
                  </a:lnTo>
                  <a:lnTo>
                    <a:pt x="210" y="486"/>
                  </a:lnTo>
                  <a:lnTo>
                    <a:pt x="210" y="480"/>
                  </a:lnTo>
                  <a:lnTo>
                    <a:pt x="210" y="474"/>
                  </a:lnTo>
                  <a:lnTo>
                    <a:pt x="216" y="474"/>
                  </a:lnTo>
                  <a:lnTo>
                    <a:pt x="216" y="468"/>
                  </a:lnTo>
                  <a:lnTo>
                    <a:pt x="222" y="468"/>
                  </a:lnTo>
                  <a:lnTo>
                    <a:pt x="222" y="462"/>
                  </a:lnTo>
                  <a:lnTo>
                    <a:pt x="222" y="456"/>
                  </a:lnTo>
                  <a:lnTo>
                    <a:pt x="228" y="456"/>
                  </a:lnTo>
                  <a:lnTo>
                    <a:pt x="228" y="450"/>
                  </a:lnTo>
                  <a:lnTo>
                    <a:pt x="234" y="444"/>
                  </a:lnTo>
                  <a:lnTo>
                    <a:pt x="234" y="438"/>
                  </a:lnTo>
                  <a:lnTo>
                    <a:pt x="240" y="432"/>
                  </a:lnTo>
                  <a:lnTo>
                    <a:pt x="246" y="426"/>
                  </a:lnTo>
                  <a:lnTo>
                    <a:pt x="246" y="420"/>
                  </a:lnTo>
                  <a:lnTo>
                    <a:pt x="252" y="420"/>
                  </a:lnTo>
                  <a:lnTo>
                    <a:pt x="252" y="414"/>
                  </a:lnTo>
                  <a:lnTo>
                    <a:pt x="252" y="408"/>
                  </a:lnTo>
                  <a:lnTo>
                    <a:pt x="258" y="408"/>
                  </a:lnTo>
                  <a:lnTo>
                    <a:pt x="258" y="402"/>
                  </a:lnTo>
                  <a:lnTo>
                    <a:pt x="264" y="396"/>
                  </a:lnTo>
                  <a:lnTo>
                    <a:pt x="264" y="390"/>
                  </a:lnTo>
                  <a:lnTo>
                    <a:pt x="270" y="384"/>
                  </a:lnTo>
                  <a:lnTo>
                    <a:pt x="270" y="378"/>
                  </a:lnTo>
                  <a:lnTo>
                    <a:pt x="276" y="378"/>
                  </a:lnTo>
                  <a:lnTo>
                    <a:pt x="276" y="372"/>
                  </a:lnTo>
                  <a:lnTo>
                    <a:pt x="276" y="366"/>
                  </a:lnTo>
                  <a:lnTo>
                    <a:pt x="282" y="360"/>
                  </a:lnTo>
                  <a:lnTo>
                    <a:pt x="282" y="354"/>
                  </a:lnTo>
                  <a:lnTo>
                    <a:pt x="288" y="354"/>
                  </a:lnTo>
                  <a:lnTo>
                    <a:pt x="288" y="348"/>
                  </a:lnTo>
                  <a:lnTo>
                    <a:pt x="294" y="342"/>
                  </a:lnTo>
                  <a:lnTo>
                    <a:pt x="294" y="336"/>
                  </a:lnTo>
                  <a:lnTo>
                    <a:pt x="300" y="330"/>
                  </a:lnTo>
                  <a:lnTo>
                    <a:pt x="300" y="324"/>
                  </a:lnTo>
                  <a:lnTo>
                    <a:pt x="306" y="318"/>
                  </a:lnTo>
                  <a:lnTo>
                    <a:pt x="306" y="312"/>
                  </a:lnTo>
                  <a:lnTo>
                    <a:pt x="312" y="306"/>
                  </a:lnTo>
                  <a:lnTo>
                    <a:pt x="312" y="300"/>
                  </a:lnTo>
                  <a:lnTo>
                    <a:pt x="318" y="294"/>
                  </a:lnTo>
                  <a:lnTo>
                    <a:pt x="318" y="288"/>
                  </a:lnTo>
                  <a:lnTo>
                    <a:pt x="324" y="282"/>
                  </a:lnTo>
                  <a:lnTo>
                    <a:pt x="324" y="276"/>
                  </a:lnTo>
                  <a:lnTo>
                    <a:pt x="330" y="270"/>
                  </a:lnTo>
                  <a:lnTo>
                    <a:pt x="330" y="264"/>
                  </a:lnTo>
                  <a:lnTo>
                    <a:pt x="336" y="258"/>
                  </a:lnTo>
                  <a:lnTo>
                    <a:pt x="336" y="252"/>
                  </a:lnTo>
                  <a:lnTo>
                    <a:pt x="342" y="246"/>
                  </a:lnTo>
                  <a:lnTo>
                    <a:pt x="342" y="240"/>
                  </a:lnTo>
                  <a:lnTo>
                    <a:pt x="348" y="234"/>
                  </a:lnTo>
                  <a:lnTo>
                    <a:pt x="348" y="228"/>
                  </a:lnTo>
                  <a:lnTo>
                    <a:pt x="354" y="222"/>
                  </a:lnTo>
                  <a:lnTo>
                    <a:pt x="354" y="216"/>
                  </a:lnTo>
                  <a:lnTo>
                    <a:pt x="360" y="210"/>
                  </a:lnTo>
                  <a:lnTo>
                    <a:pt x="360" y="204"/>
                  </a:lnTo>
                  <a:lnTo>
                    <a:pt x="360" y="198"/>
                  </a:lnTo>
                  <a:lnTo>
                    <a:pt x="366" y="198"/>
                  </a:lnTo>
                  <a:lnTo>
                    <a:pt x="366" y="192"/>
                  </a:lnTo>
                  <a:lnTo>
                    <a:pt x="366" y="186"/>
                  </a:lnTo>
                  <a:lnTo>
                    <a:pt x="372" y="186"/>
                  </a:lnTo>
                  <a:lnTo>
                    <a:pt x="372" y="180"/>
                  </a:lnTo>
                  <a:lnTo>
                    <a:pt x="372" y="174"/>
                  </a:lnTo>
                  <a:lnTo>
                    <a:pt x="378" y="168"/>
                  </a:lnTo>
                  <a:lnTo>
                    <a:pt x="378" y="162"/>
                  </a:lnTo>
                  <a:lnTo>
                    <a:pt x="384" y="156"/>
                  </a:lnTo>
                  <a:lnTo>
                    <a:pt x="384" y="150"/>
                  </a:lnTo>
                  <a:lnTo>
                    <a:pt x="390" y="144"/>
                  </a:lnTo>
                  <a:lnTo>
                    <a:pt x="390" y="138"/>
                  </a:lnTo>
                  <a:lnTo>
                    <a:pt x="390" y="132"/>
                  </a:lnTo>
                  <a:lnTo>
                    <a:pt x="396" y="126"/>
                  </a:lnTo>
                  <a:lnTo>
                    <a:pt x="396" y="120"/>
                  </a:lnTo>
                  <a:lnTo>
                    <a:pt x="402" y="114"/>
                  </a:lnTo>
                  <a:lnTo>
                    <a:pt x="402" y="108"/>
                  </a:lnTo>
                  <a:lnTo>
                    <a:pt x="402" y="102"/>
                  </a:lnTo>
                  <a:lnTo>
                    <a:pt x="408" y="102"/>
                  </a:lnTo>
                  <a:lnTo>
                    <a:pt x="408" y="96"/>
                  </a:lnTo>
                  <a:lnTo>
                    <a:pt x="408" y="90"/>
                  </a:lnTo>
                  <a:lnTo>
                    <a:pt x="414" y="84"/>
                  </a:lnTo>
                  <a:lnTo>
                    <a:pt x="414" y="78"/>
                  </a:lnTo>
                  <a:lnTo>
                    <a:pt x="414" y="72"/>
                  </a:lnTo>
                  <a:lnTo>
                    <a:pt x="420" y="72"/>
                  </a:lnTo>
                  <a:lnTo>
                    <a:pt x="420" y="66"/>
                  </a:lnTo>
                  <a:lnTo>
                    <a:pt x="420" y="60"/>
                  </a:lnTo>
                  <a:lnTo>
                    <a:pt x="426" y="54"/>
                  </a:lnTo>
                  <a:lnTo>
                    <a:pt x="426" y="48"/>
                  </a:lnTo>
                  <a:lnTo>
                    <a:pt x="432" y="42"/>
                  </a:lnTo>
                  <a:lnTo>
                    <a:pt x="432" y="36"/>
                  </a:lnTo>
                  <a:lnTo>
                    <a:pt x="432" y="30"/>
                  </a:lnTo>
                  <a:lnTo>
                    <a:pt x="438" y="24"/>
                  </a:lnTo>
                  <a:lnTo>
                    <a:pt x="438" y="18"/>
                  </a:lnTo>
                  <a:lnTo>
                    <a:pt x="444" y="12"/>
                  </a:lnTo>
                  <a:lnTo>
                    <a:pt x="444" y="6"/>
                  </a:lnTo>
                  <a:lnTo>
                    <a:pt x="444" y="0"/>
                  </a:lnTo>
                </a:path>
              </a:pathLst>
            </a:custGeom>
            <a:noFill/>
            <a:ln w="28575">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3" name="Freeform 33"/>
            <p:cNvSpPr>
              <a:spLocks/>
            </p:cNvSpPr>
            <p:nvPr/>
          </p:nvSpPr>
          <p:spPr bwMode="auto">
            <a:xfrm>
              <a:off x="3446" y="2107"/>
              <a:ext cx="466" cy="277"/>
            </a:xfrm>
            <a:custGeom>
              <a:avLst/>
              <a:gdLst>
                <a:gd name="T0" fmla="*/ 6 w 444"/>
                <a:gd name="T1" fmla="*/ 336 h 264"/>
                <a:gd name="T2" fmla="*/ 23 w 444"/>
                <a:gd name="T3" fmla="*/ 328 h 264"/>
                <a:gd name="T4" fmla="*/ 29 w 444"/>
                <a:gd name="T5" fmla="*/ 328 h 264"/>
                <a:gd name="T6" fmla="*/ 46 w 444"/>
                <a:gd name="T7" fmla="*/ 320 h 264"/>
                <a:gd name="T8" fmla="*/ 52 w 444"/>
                <a:gd name="T9" fmla="*/ 313 h 264"/>
                <a:gd name="T10" fmla="*/ 61 w 444"/>
                <a:gd name="T11" fmla="*/ 313 h 264"/>
                <a:gd name="T12" fmla="*/ 76 w 444"/>
                <a:gd name="T13" fmla="*/ 305 h 264"/>
                <a:gd name="T14" fmla="*/ 84 w 444"/>
                <a:gd name="T15" fmla="*/ 305 h 264"/>
                <a:gd name="T16" fmla="*/ 99 w 444"/>
                <a:gd name="T17" fmla="*/ 298 h 264"/>
                <a:gd name="T18" fmla="*/ 107 w 444"/>
                <a:gd name="T19" fmla="*/ 298 h 264"/>
                <a:gd name="T20" fmla="*/ 123 w 444"/>
                <a:gd name="T21" fmla="*/ 290 h 264"/>
                <a:gd name="T22" fmla="*/ 130 w 444"/>
                <a:gd name="T23" fmla="*/ 282 h 264"/>
                <a:gd name="T24" fmla="*/ 146 w 444"/>
                <a:gd name="T25" fmla="*/ 282 h 264"/>
                <a:gd name="T26" fmla="*/ 153 w 444"/>
                <a:gd name="T27" fmla="*/ 275 h 264"/>
                <a:gd name="T28" fmla="*/ 169 w 444"/>
                <a:gd name="T29" fmla="*/ 267 h 264"/>
                <a:gd name="T30" fmla="*/ 176 w 444"/>
                <a:gd name="T31" fmla="*/ 267 h 264"/>
                <a:gd name="T32" fmla="*/ 183 w 444"/>
                <a:gd name="T33" fmla="*/ 260 h 264"/>
                <a:gd name="T34" fmla="*/ 199 w 444"/>
                <a:gd name="T35" fmla="*/ 252 h 264"/>
                <a:gd name="T36" fmla="*/ 206 w 444"/>
                <a:gd name="T37" fmla="*/ 252 h 264"/>
                <a:gd name="T38" fmla="*/ 223 w 444"/>
                <a:gd name="T39" fmla="*/ 243 h 264"/>
                <a:gd name="T40" fmla="*/ 229 w 444"/>
                <a:gd name="T41" fmla="*/ 237 h 264"/>
                <a:gd name="T42" fmla="*/ 246 w 444"/>
                <a:gd name="T43" fmla="*/ 229 h 264"/>
                <a:gd name="T44" fmla="*/ 252 w 444"/>
                <a:gd name="T45" fmla="*/ 229 h 264"/>
                <a:gd name="T46" fmla="*/ 267 w 444"/>
                <a:gd name="T47" fmla="*/ 221 h 264"/>
                <a:gd name="T48" fmla="*/ 275 w 444"/>
                <a:gd name="T49" fmla="*/ 214 h 264"/>
                <a:gd name="T50" fmla="*/ 290 w 444"/>
                <a:gd name="T51" fmla="*/ 206 h 264"/>
                <a:gd name="T52" fmla="*/ 298 w 444"/>
                <a:gd name="T53" fmla="*/ 198 h 264"/>
                <a:gd name="T54" fmla="*/ 305 w 444"/>
                <a:gd name="T55" fmla="*/ 191 h 264"/>
                <a:gd name="T56" fmla="*/ 320 w 444"/>
                <a:gd name="T57" fmla="*/ 183 h 264"/>
                <a:gd name="T58" fmla="*/ 329 w 444"/>
                <a:gd name="T59" fmla="*/ 183 h 264"/>
                <a:gd name="T60" fmla="*/ 343 w 444"/>
                <a:gd name="T61" fmla="*/ 175 h 264"/>
                <a:gd name="T62" fmla="*/ 352 w 444"/>
                <a:gd name="T63" fmla="*/ 169 h 264"/>
                <a:gd name="T64" fmla="*/ 367 w 444"/>
                <a:gd name="T65" fmla="*/ 161 h 264"/>
                <a:gd name="T66" fmla="*/ 375 w 444"/>
                <a:gd name="T67" fmla="*/ 153 h 264"/>
                <a:gd name="T68" fmla="*/ 390 w 444"/>
                <a:gd name="T69" fmla="*/ 146 h 264"/>
                <a:gd name="T70" fmla="*/ 397 w 444"/>
                <a:gd name="T71" fmla="*/ 137 h 264"/>
                <a:gd name="T72" fmla="*/ 414 w 444"/>
                <a:gd name="T73" fmla="*/ 130 h 264"/>
                <a:gd name="T74" fmla="*/ 420 w 444"/>
                <a:gd name="T75" fmla="*/ 122 h 264"/>
                <a:gd name="T76" fmla="*/ 427 w 444"/>
                <a:gd name="T77" fmla="*/ 114 h 264"/>
                <a:gd name="T78" fmla="*/ 443 w 444"/>
                <a:gd name="T79" fmla="*/ 107 h 264"/>
                <a:gd name="T80" fmla="*/ 450 w 444"/>
                <a:gd name="T81" fmla="*/ 92 h 264"/>
                <a:gd name="T82" fmla="*/ 466 w 444"/>
                <a:gd name="T83" fmla="*/ 84 h 264"/>
                <a:gd name="T84" fmla="*/ 472 w 444"/>
                <a:gd name="T85" fmla="*/ 76 h 264"/>
                <a:gd name="T86" fmla="*/ 489 w 444"/>
                <a:gd name="T87" fmla="*/ 69 h 264"/>
                <a:gd name="T88" fmla="*/ 495 w 444"/>
                <a:gd name="T89" fmla="*/ 61 h 264"/>
                <a:gd name="T90" fmla="*/ 512 w 444"/>
                <a:gd name="T91" fmla="*/ 46 h 264"/>
                <a:gd name="T92" fmla="*/ 518 w 444"/>
                <a:gd name="T93" fmla="*/ 39 h 264"/>
                <a:gd name="T94" fmla="*/ 535 w 444"/>
                <a:gd name="T95" fmla="*/ 29 h 264"/>
                <a:gd name="T96" fmla="*/ 542 w 444"/>
                <a:gd name="T97" fmla="*/ 23 h 264"/>
                <a:gd name="T98" fmla="*/ 550 w 444"/>
                <a:gd name="T99" fmla="*/ 6 h 264"/>
                <a:gd name="T100" fmla="*/ 565 w 444"/>
                <a:gd name="T101" fmla="*/ 0 h 2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4" h="264">
                  <a:moveTo>
                    <a:pt x="0" y="264"/>
                  </a:moveTo>
                  <a:lnTo>
                    <a:pt x="0" y="264"/>
                  </a:lnTo>
                  <a:lnTo>
                    <a:pt x="6" y="264"/>
                  </a:lnTo>
                  <a:lnTo>
                    <a:pt x="6" y="258"/>
                  </a:lnTo>
                  <a:lnTo>
                    <a:pt x="12" y="258"/>
                  </a:lnTo>
                  <a:lnTo>
                    <a:pt x="18" y="258"/>
                  </a:lnTo>
                  <a:lnTo>
                    <a:pt x="24" y="258"/>
                  </a:lnTo>
                  <a:lnTo>
                    <a:pt x="24" y="252"/>
                  </a:lnTo>
                  <a:lnTo>
                    <a:pt x="30" y="252"/>
                  </a:lnTo>
                  <a:lnTo>
                    <a:pt x="36" y="252"/>
                  </a:lnTo>
                  <a:lnTo>
                    <a:pt x="42" y="252"/>
                  </a:lnTo>
                  <a:lnTo>
                    <a:pt x="42" y="246"/>
                  </a:lnTo>
                  <a:lnTo>
                    <a:pt x="48" y="246"/>
                  </a:lnTo>
                  <a:lnTo>
                    <a:pt x="54" y="246"/>
                  </a:lnTo>
                  <a:lnTo>
                    <a:pt x="60" y="240"/>
                  </a:lnTo>
                  <a:lnTo>
                    <a:pt x="66" y="240"/>
                  </a:lnTo>
                  <a:lnTo>
                    <a:pt x="72" y="240"/>
                  </a:lnTo>
                  <a:lnTo>
                    <a:pt x="72" y="234"/>
                  </a:lnTo>
                  <a:lnTo>
                    <a:pt x="78" y="234"/>
                  </a:lnTo>
                  <a:lnTo>
                    <a:pt x="84" y="234"/>
                  </a:lnTo>
                  <a:lnTo>
                    <a:pt x="90" y="228"/>
                  </a:lnTo>
                  <a:lnTo>
                    <a:pt x="96" y="228"/>
                  </a:lnTo>
                  <a:lnTo>
                    <a:pt x="102" y="228"/>
                  </a:lnTo>
                  <a:lnTo>
                    <a:pt x="102" y="222"/>
                  </a:lnTo>
                  <a:lnTo>
                    <a:pt x="108" y="222"/>
                  </a:lnTo>
                  <a:lnTo>
                    <a:pt x="114" y="222"/>
                  </a:lnTo>
                  <a:lnTo>
                    <a:pt x="114" y="216"/>
                  </a:lnTo>
                  <a:lnTo>
                    <a:pt x="120" y="216"/>
                  </a:lnTo>
                  <a:lnTo>
                    <a:pt x="126" y="216"/>
                  </a:lnTo>
                  <a:lnTo>
                    <a:pt x="132" y="210"/>
                  </a:lnTo>
                  <a:lnTo>
                    <a:pt x="138" y="210"/>
                  </a:lnTo>
                  <a:lnTo>
                    <a:pt x="144" y="204"/>
                  </a:lnTo>
                  <a:lnTo>
                    <a:pt x="150" y="204"/>
                  </a:lnTo>
                  <a:lnTo>
                    <a:pt x="156" y="198"/>
                  </a:lnTo>
                  <a:lnTo>
                    <a:pt x="162" y="198"/>
                  </a:lnTo>
                  <a:lnTo>
                    <a:pt x="168" y="192"/>
                  </a:lnTo>
                  <a:lnTo>
                    <a:pt x="174" y="192"/>
                  </a:lnTo>
                  <a:lnTo>
                    <a:pt x="180" y="186"/>
                  </a:lnTo>
                  <a:lnTo>
                    <a:pt x="186" y="186"/>
                  </a:lnTo>
                  <a:lnTo>
                    <a:pt x="186" y="180"/>
                  </a:lnTo>
                  <a:lnTo>
                    <a:pt x="192" y="180"/>
                  </a:lnTo>
                  <a:lnTo>
                    <a:pt x="198" y="180"/>
                  </a:lnTo>
                  <a:lnTo>
                    <a:pt x="198" y="174"/>
                  </a:lnTo>
                  <a:lnTo>
                    <a:pt x="204" y="174"/>
                  </a:lnTo>
                  <a:lnTo>
                    <a:pt x="210" y="174"/>
                  </a:lnTo>
                  <a:lnTo>
                    <a:pt x="210" y="168"/>
                  </a:lnTo>
                  <a:lnTo>
                    <a:pt x="216" y="168"/>
                  </a:lnTo>
                  <a:lnTo>
                    <a:pt x="222" y="168"/>
                  </a:lnTo>
                  <a:lnTo>
                    <a:pt x="222" y="162"/>
                  </a:lnTo>
                  <a:lnTo>
                    <a:pt x="228" y="162"/>
                  </a:lnTo>
                  <a:lnTo>
                    <a:pt x="234" y="156"/>
                  </a:lnTo>
                  <a:lnTo>
                    <a:pt x="240" y="156"/>
                  </a:lnTo>
                  <a:lnTo>
                    <a:pt x="240" y="150"/>
                  </a:lnTo>
                  <a:lnTo>
                    <a:pt x="246" y="150"/>
                  </a:lnTo>
                  <a:lnTo>
                    <a:pt x="252" y="150"/>
                  </a:lnTo>
                  <a:lnTo>
                    <a:pt x="252" y="144"/>
                  </a:lnTo>
                  <a:lnTo>
                    <a:pt x="258" y="144"/>
                  </a:lnTo>
                  <a:lnTo>
                    <a:pt x="264" y="138"/>
                  </a:lnTo>
                  <a:lnTo>
                    <a:pt x="270" y="138"/>
                  </a:lnTo>
                  <a:lnTo>
                    <a:pt x="270" y="132"/>
                  </a:lnTo>
                  <a:lnTo>
                    <a:pt x="276" y="132"/>
                  </a:lnTo>
                  <a:lnTo>
                    <a:pt x="282" y="132"/>
                  </a:lnTo>
                  <a:lnTo>
                    <a:pt x="282" y="126"/>
                  </a:lnTo>
                  <a:lnTo>
                    <a:pt x="288" y="126"/>
                  </a:lnTo>
                  <a:lnTo>
                    <a:pt x="288" y="120"/>
                  </a:lnTo>
                  <a:lnTo>
                    <a:pt x="294" y="120"/>
                  </a:lnTo>
                  <a:lnTo>
                    <a:pt x="300" y="114"/>
                  </a:lnTo>
                  <a:lnTo>
                    <a:pt x="306" y="114"/>
                  </a:lnTo>
                  <a:lnTo>
                    <a:pt x="306" y="108"/>
                  </a:lnTo>
                  <a:lnTo>
                    <a:pt x="312" y="108"/>
                  </a:lnTo>
                  <a:lnTo>
                    <a:pt x="318" y="102"/>
                  </a:lnTo>
                  <a:lnTo>
                    <a:pt x="324" y="102"/>
                  </a:lnTo>
                  <a:lnTo>
                    <a:pt x="324" y="96"/>
                  </a:lnTo>
                  <a:lnTo>
                    <a:pt x="330" y="96"/>
                  </a:lnTo>
                  <a:lnTo>
                    <a:pt x="336" y="90"/>
                  </a:lnTo>
                  <a:lnTo>
                    <a:pt x="342" y="84"/>
                  </a:lnTo>
                  <a:lnTo>
                    <a:pt x="348" y="84"/>
                  </a:lnTo>
                  <a:lnTo>
                    <a:pt x="348" y="78"/>
                  </a:lnTo>
                  <a:lnTo>
                    <a:pt x="354" y="78"/>
                  </a:lnTo>
                  <a:lnTo>
                    <a:pt x="354" y="72"/>
                  </a:lnTo>
                  <a:lnTo>
                    <a:pt x="360" y="72"/>
                  </a:lnTo>
                  <a:lnTo>
                    <a:pt x="366" y="72"/>
                  </a:lnTo>
                  <a:lnTo>
                    <a:pt x="366" y="66"/>
                  </a:lnTo>
                  <a:lnTo>
                    <a:pt x="372" y="66"/>
                  </a:lnTo>
                  <a:lnTo>
                    <a:pt x="372" y="60"/>
                  </a:lnTo>
                  <a:lnTo>
                    <a:pt x="378" y="60"/>
                  </a:lnTo>
                  <a:lnTo>
                    <a:pt x="378" y="54"/>
                  </a:lnTo>
                  <a:lnTo>
                    <a:pt x="384" y="54"/>
                  </a:lnTo>
                  <a:lnTo>
                    <a:pt x="384" y="48"/>
                  </a:lnTo>
                  <a:lnTo>
                    <a:pt x="390" y="48"/>
                  </a:lnTo>
                  <a:lnTo>
                    <a:pt x="390" y="42"/>
                  </a:lnTo>
                  <a:lnTo>
                    <a:pt x="396" y="42"/>
                  </a:lnTo>
                  <a:lnTo>
                    <a:pt x="402" y="36"/>
                  </a:lnTo>
                  <a:lnTo>
                    <a:pt x="408" y="36"/>
                  </a:lnTo>
                  <a:lnTo>
                    <a:pt x="408" y="30"/>
                  </a:lnTo>
                  <a:lnTo>
                    <a:pt x="414" y="30"/>
                  </a:lnTo>
                  <a:lnTo>
                    <a:pt x="414" y="24"/>
                  </a:lnTo>
                  <a:lnTo>
                    <a:pt x="420" y="24"/>
                  </a:lnTo>
                  <a:lnTo>
                    <a:pt x="420" y="18"/>
                  </a:lnTo>
                  <a:lnTo>
                    <a:pt x="426" y="18"/>
                  </a:lnTo>
                  <a:lnTo>
                    <a:pt x="426" y="12"/>
                  </a:lnTo>
                  <a:lnTo>
                    <a:pt x="432" y="12"/>
                  </a:lnTo>
                  <a:lnTo>
                    <a:pt x="432" y="6"/>
                  </a:lnTo>
                  <a:lnTo>
                    <a:pt x="438" y="6"/>
                  </a:lnTo>
                  <a:lnTo>
                    <a:pt x="438" y="0"/>
                  </a:lnTo>
                  <a:lnTo>
                    <a:pt x="444" y="0"/>
                  </a:lnTo>
                </a:path>
              </a:pathLst>
            </a:custGeom>
            <a:noFill/>
            <a:ln w="28575">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4" name="Freeform 34"/>
            <p:cNvSpPr>
              <a:spLocks/>
            </p:cNvSpPr>
            <p:nvPr/>
          </p:nvSpPr>
          <p:spPr bwMode="auto">
            <a:xfrm>
              <a:off x="4379" y="1251"/>
              <a:ext cx="31" cy="82"/>
            </a:xfrm>
            <a:custGeom>
              <a:avLst/>
              <a:gdLst>
                <a:gd name="T0" fmla="*/ 0 w 30"/>
                <a:gd name="T1" fmla="*/ 100 h 78"/>
                <a:gd name="T2" fmla="*/ 6 w 30"/>
                <a:gd name="T3" fmla="*/ 93 h 78"/>
                <a:gd name="T4" fmla="*/ 6 w 30"/>
                <a:gd name="T5" fmla="*/ 85 h 78"/>
                <a:gd name="T6" fmla="*/ 6 w 30"/>
                <a:gd name="T7" fmla="*/ 77 h 78"/>
                <a:gd name="T8" fmla="*/ 12 w 30"/>
                <a:gd name="T9" fmla="*/ 77 h 78"/>
                <a:gd name="T10" fmla="*/ 12 w 30"/>
                <a:gd name="T11" fmla="*/ 69 h 78"/>
                <a:gd name="T12" fmla="*/ 12 w 30"/>
                <a:gd name="T13" fmla="*/ 62 h 78"/>
                <a:gd name="T14" fmla="*/ 12 w 30"/>
                <a:gd name="T15" fmla="*/ 53 h 78"/>
                <a:gd name="T16" fmla="*/ 23 w 30"/>
                <a:gd name="T17" fmla="*/ 46 h 78"/>
                <a:gd name="T18" fmla="*/ 23 w 30"/>
                <a:gd name="T19" fmla="*/ 46 h 78"/>
                <a:gd name="T20" fmla="*/ 23 w 30"/>
                <a:gd name="T21" fmla="*/ 40 h 78"/>
                <a:gd name="T22" fmla="*/ 29 w 30"/>
                <a:gd name="T23" fmla="*/ 29 h 78"/>
                <a:gd name="T24" fmla="*/ 29 w 30"/>
                <a:gd name="T25" fmla="*/ 23 h 78"/>
                <a:gd name="T26" fmla="*/ 29 w 30"/>
                <a:gd name="T27" fmla="*/ 17 h 78"/>
                <a:gd name="T28" fmla="*/ 29 w 30"/>
                <a:gd name="T29" fmla="*/ 17 h 78"/>
                <a:gd name="T30" fmla="*/ 35 w 30"/>
                <a:gd name="T31" fmla="*/ 6 h 78"/>
                <a:gd name="T32" fmla="*/ 35 w 30"/>
                <a:gd name="T33" fmla="*/ 0 h 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78">
                  <a:moveTo>
                    <a:pt x="0" y="78"/>
                  </a:moveTo>
                  <a:lnTo>
                    <a:pt x="6" y="72"/>
                  </a:lnTo>
                  <a:lnTo>
                    <a:pt x="6" y="66"/>
                  </a:lnTo>
                  <a:lnTo>
                    <a:pt x="6" y="60"/>
                  </a:lnTo>
                  <a:lnTo>
                    <a:pt x="12" y="60"/>
                  </a:lnTo>
                  <a:lnTo>
                    <a:pt x="12" y="54"/>
                  </a:lnTo>
                  <a:lnTo>
                    <a:pt x="12" y="48"/>
                  </a:lnTo>
                  <a:lnTo>
                    <a:pt x="12" y="42"/>
                  </a:lnTo>
                  <a:lnTo>
                    <a:pt x="18" y="36"/>
                  </a:lnTo>
                  <a:lnTo>
                    <a:pt x="18" y="30"/>
                  </a:lnTo>
                  <a:lnTo>
                    <a:pt x="24" y="24"/>
                  </a:lnTo>
                  <a:lnTo>
                    <a:pt x="24" y="18"/>
                  </a:lnTo>
                  <a:lnTo>
                    <a:pt x="24" y="12"/>
                  </a:lnTo>
                  <a:lnTo>
                    <a:pt x="30" y="6"/>
                  </a:lnTo>
                  <a:lnTo>
                    <a:pt x="30" y="0"/>
                  </a:lnTo>
                </a:path>
              </a:pathLst>
            </a:custGeom>
            <a:noFill/>
            <a:ln w="28575">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grpSp>
        <p:nvGrpSpPr>
          <p:cNvPr id="35" name="Group 35"/>
          <p:cNvGrpSpPr>
            <a:grpSpLocks/>
          </p:cNvGrpSpPr>
          <p:nvPr/>
        </p:nvGrpSpPr>
        <p:grpSpPr bwMode="auto">
          <a:xfrm>
            <a:off x="6591300" y="1966200"/>
            <a:ext cx="1536700" cy="1152525"/>
            <a:chOff x="4070" y="2069"/>
            <a:chExt cx="1210" cy="907"/>
          </a:xfrm>
        </p:grpSpPr>
        <p:sp>
          <p:nvSpPr>
            <p:cNvPr id="36" name="Freeform 36"/>
            <p:cNvSpPr>
              <a:spLocks/>
            </p:cNvSpPr>
            <p:nvPr/>
          </p:nvSpPr>
          <p:spPr bwMode="auto">
            <a:xfrm>
              <a:off x="4070" y="2403"/>
              <a:ext cx="466" cy="573"/>
            </a:xfrm>
            <a:custGeom>
              <a:avLst/>
              <a:gdLst>
                <a:gd name="T0" fmla="*/ 6 w 444"/>
                <a:gd name="T1" fmla="*/ 680 h 546"/>
                <a:gd name="T2" fmla="*/ 17 w 444"/>
                <a:gd name="T3" fmla="*/ 658 h 546"/>
                <a:gd name="T4" fmla="*/ 29 w 444"/>
                <a:gd name="T5" fmla="*/ 627 h 546"/>
                <a:gd name="T6" fmla="*/ 39 w 444"/>
                <a:gd name="T7" fmla="*/ 603 h 546"/>
                <a:gd name="T8" fmla="*/ 52 w 444"/>
                <a:gd name="T9" fmla="*/ 581 h 546"/>
                <a:gd name="T10" fmla="*/ 61 w 444"/>
                <a:gd name="T11" fmla="*/ 558 h 546"/>
                <a:gd name="T12" fmla="*/ 76 w 444"/>
                <a:gd name="T13" fmla="*/ 535 h 546"/>
                <a:gd name="T14" fmla="*/ 84 w 444"/>
                <a:gd name="T15" fmla="*/ 518 h 546"/>
                <a:gd name="T16" fmla="*/ 92 w 444"/>
                <a:gd name="T17" fmla="*/ 495 h 546"/>
                <a:gd name="T18" fmla="*/ 107 w 444"/>
                <a:gd name="T19" fmla="*/ 472 h 546"/>
                <a:gd name="T20" fmla="*/ 114 w 444"/>
                <a:gd name="T21" fmla="*/ 460 h 546"/>
                <a:gd name="T22" fmla="*/ 130 w 444"/>
                <a:gd name="T23" fmla="*/ 443 h 546"/>
                <a:gd name="T24" fmla="*/ 137 w 444"/>
                <a:gd name="T25" fmla="*/ 420 h 546"/>
                <a:gd name="T26" fmla="*/ 153 w 444"/>
                <a:gd name="T27" fmla="*/ 405 h 546"/>
                <a:gd name="T28" fmla="*/ 161 w 444"/>
                <a:gd name="T29" fmla="*/ 390 h 546"/>
                <a:gd name="T30" fmla="*/ 176 w 444"/>
                <a:gd name="T31" fmla="*/ 375 h 546"/>
                <a:gd name="T32" fmla="*/ 183 w 444"/>
                <a:gd name="T33" fmla="*/ 359 h 546"/>
                <a:gd name="T34" fmla="*/ 199 w 444"/>
                <a:gd name="T35" fmla="*/ 343 h 546"/>
                <a:gd name="T36" fmla="*/ 206 w 444"/>
                <a:gd name="T37" fmla="*/ 328 h 546"/>
                <a:gd name="T38" fmla="*/ 214 w 444"/>
                <a:gd name="T39" fmla="*/ 313 h 546"/>
                <a:gd name="T40" fmla="*/ 229 w 444"/>
                <a:gd name="T41" fmla="*/ 305 h 546"/>
                <a:gd name="T42" fmla="*/ 237 w 444"/>
                <a:gd name="T43" fmla="*/ 290 h 546"/>
                <a:gd name="T44" fmla="*/ 252 w 444"/>
                <a:gd name="T45" fmla="*/ 275 h 546"/>
                <a:gd name="T46" fmla="*/ 260 w 444"/>
                <a:gd name="T47" fmla="*/ 267 h 546"/>
                <a:gd name="T48" fmla="*/ 275 w 444"/>
                <a:gd name="T49" fmla="*/ 252 h 546"/>
                <a:gd name="T50" fmla="*/ 283 w 444"/>
                <a:gd name="T51" fmla="*/ 237 h 546"/>
                <a:gd name="T52" fmla="*/ 298 w 444"/>
                <a:gd name="T53" fmla="*/ 229 h 546"/>
                <a:gd name="T54" fmla="*/ 305 w 444"/>
                <a:gd name="T55" fmla="*/ 214 h 546"/>
                <a:gd name="T56" fmla="*/ 320 w 444"/>
                <a:gd name="T57" fmla="*/ 206 h 546"/>
                <a:gd name="T58" fmla="*/ 329 w 444"/>
                <a:gd name="T59" fmla="*/ 191 h 546"/>
                <a:gd name="T60" fmla="*/ 336 w 444"/>
                <a:gd name="T61" fmla="*/ 183 h 546"/>
                <a:gd name="T62" fmla="*/ 352 w 444"/>
                <a:gd name="T63" fmla="*/ 176 h 546"/>
                <a:gd name="T64" fmla="*/ 359 w 444"/>
                <a:gd name="T65" fmla="*/ 161 h 546"/>
                <a:gd name="T66" fmla="*/ 375 w 444"/>
                <a:gd name="T67" fmla="*/ 153 h 546"/>
                <a:gd name="T68" fmla="*/ 382 w 444"/>
                <a:gd name="T69" fmla="*/ 146 h 546"/>
                <a:gd name="T70" fmla="*/ 397 w 444"/>
                <a:gd name="T71" fmla="*/ 130 h 546"/>
                <a:gd name="T72" fmla="*/ 405 w 444"/>
                <a:gd name="T73" fmla="*/ 122 h 546"/>
                <a:gd name="T74" fmla="*/ 420 w 444"/>
                <a:gd name="T75" fmla="*/ 114 h 546"/>
                <a:gd name="T76" fmla="*/ 427 w 444"/>
                <a:gd name="T77" fmla="*/ 107 h 546"/>
                <a:gd name="T78" fmla="*/ 443 w 444"/>
                <a:gd name="T79" fmla="*/ 92 h 546"/>
                <a:gd name="T80" fmla="*/ 450 w 444"/>
                <a:gd name="T81" fmla="*/ 84 h 546"/>
                <a:gd name="T82" fmla="*/ 460 w 444"/>
                <a:gd name="T83" fmla="*/ 76 h 546"/>
                <a:gd name="T84" fmla="*/ 472 w 444"/>
                <a:gd name="T85" fmla="*/ 69 h 546"/>
                <a:gd name="T86" fmla="*/ 483 w 444"/>
                <a:gd name="T87" fmla="*/ 61 h 546"/>
                <a:gd name="T88" fmla="*/ 495 w 444"/>
                <a:gd name="T89" fmla="*/ 52 h 546"/>
                <a:gd name="T90" fmla="*/ 506 w 444"/>
                <a:gd name="T91" fmla="*/ 46 h 546"/>
                <a:gd name="T92" fmla="*/ 518 w 444"/>
                <a:gd name="T93" fmla="*/ 39 h 546"/>
                <a:gd name="T94" fmla="*/ 529 w 444"/>
                <a:gd name="T95" fmla="*/ 29 h 546"/>
                <a:gd name="T96" fmla="*/ 542 w 444"/>
                <a:gd name="T97" fmla="*/ 23 h 546"/>
                <a:gd name="T98" fmla="*/ 550 w 444"/>
                <a:gd name="T99" fmla="*/ 6 h 546"/>
                <a:gd name="T100" fmla="*/ 565 w 444"/>
                <a:gd name="T101" fmla="*/ 0 h 5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4" h="546">
                  <a:moveTo>
                    <a:pt x="0" y="546"/>
                  </a:moveTo>
                  <a:lnTo>
                    <a:pt x="0" y="540"/>
                  </a:lnTo>
                  <a:lnTo>
                    <a:pt x="6" y="540"/>
                  </a:lnTo>
                  <a:lnTo>
                    <a:pt x="6" y="534"/>
                  </a:lnTo>
                  <a:lnTo>
                    <a:pt x="6" y="528"/>
                  </a:lnTo>
                  <a:lnTo>
                    <a:pt x="12" y="522"/>
                  </a:lnTo>
                  <a:lnTo>
                    <a:pt x="12" y="516"/>
                  </a:lnTo>
                  <a:lnTo>
                    <a:pt x="18" y="510"/>
                  </a:lnTo>
                  <a:lnTo>
                    <a:pt x="18" y="504"/>
                  </a:lnTo>
                  <a:lnTo>
                    <a:pt x="18" y="498"/>
                  </a:lnTo>
                  <a:lnTo>
                    <a:pt x="24" y="492"/>
                  </a:lnTo>
                  <a:lnTo>
                    <a:pt x="24" y="486"/>
                  </a:lnTo>
                  <a:lnTo>
                    <a:pt x="30" y="480"/>
                  </a:lnTo>
                  <a:lnTo>
                    <a:pt x="30" y="474"/>
                  </a:lnTo>
                  <a:lnTo>
                    <a:pt x="30" y="468"/>
                  </a:lnTo>
                  <a:lnTo>
                    <a:pt x="36" y="468"/>
                  </a:lnTo>
                  <a:lnTo>
                    <a:pt x="36" y="462"/>
                  </a:lnTo>
                  <a:lnTo>
                    <a:pt x="42" y="456"/>
                  </a:lnTo>
                  <a:lnTo>
                    <a:pt x="42" y="450"/>
                  </a:lnTo>
                  <a:lnTo>
                    <a:pt x="48" y="444"/>
                  </a:lnTo>
                  <a:lnTo>
                    <a:pt x="48" y="438"/>
                  </a:lnTo>
                  <a:lnTo>
                    <a:pt x="48" y="432"/>
                  </a:lnTo>
                  <a:lnTo>
                    <a:pt x="54" y="432"/>
                  </a:lnTo>
                  <a:lnTo>
                    <a:pt x="54" y="426"/>
                  </a:lnTo>
                  <a:lnTo>
                    <a:pt x="60" y="420"/>
                  </a:lnTo>
                  <a:lnTo>
                    <a:pt x="60" y="414"/>
                  </a:lnTo>
                  <a:lnTo>
                    <a:pt x="66" y="408"/>
                  </a:lnTo>
                  <a:lnTo>
                    <a:pt x="66" y="402"/>
                  </a:lnTo>
                  <a:lnTo>
                    <a:pt x="72" y="396"/>
                  </a:lnTo>
                  <a:lnTo>
                    <a:pt x="72" y="390"/>
                  </a:lnTo>
                  <a:lnTo>
                    <a:pt x="78" y="384"/>
                  </a:lnTo>
                  <a:lnTo>
                    <a:pt x="78" y="378"/>
                  </a:lnTo>
                  <a:lnTo>
                    <a:pt x="84" y="378"/>
                  </a:lnTo>
                  <a:lnTo>
                    <a:pt x="84" y="372"/>
                  </a:lnTo>
                  <a:lnTo>
                    <a:pt x="84" y="366"/>
                  </a:lnTo>
                  <a:lnTo>
                    <a:pt x="90" y="366"/>
                  </a:lnTo>
                  <a:lnTo>
                    <a:pt x="90" y="360"/>
                  </a:lnTo>
                  <a:lnTo>
                    <a:pt x="96" y="360"/>
                  </a:lnTo>
                  <a:lnTo>
                    <a:pt x="96" y="354"/>
                  </a:lnTo>
                  <a:lnTo>
                    <a:pt x="102" y="348"/>
                  </a:lnTo>
                  <a:lnTo>
                    <a:pt x="102" y="342"/>
                  </a:lnTo>
                  <a:lnTo>
                    <a:pt x="108" y="336"/>
                  </a:lnTo>
                  <a:lnTo>
                    <a:pt x="108" y="330"/>
                  </a:lnTo>
                  <a:lnTo>
                    <a:pt x="114" y="330"/>
                  </a:lnTo>
                  <a:lnTo>
                    <a:pt x="114" y="324"/>
                  </a:lnTo>
                  <a:lnTo>
                    <a:pt x="120" y="318"/>
                  </a:lnTo>
                  <a:lnTo>
                    <a:pt x="120" y="312"/>
                  </a:lnTo>
                  <a:lnTo>
                    <a:pt x="126" y="312"/>
                  </a:lnTo>
                  <a:lnTo>
                    <a:pt x="126" y="306"/>
                  </a:lnTo>
                  <a:lnTo>
                    <a:pt x="132" y="300"/>
                  </a:lnTo>
                  <a:lnTo>
                    <a:pt x="132" y="294"/>
                  </a:lnTo>
                  <a:lnTo>
                    <a:pt x="138" y="294"/>
                  </a:lnTo>
                  <a:lnTo>
                    <a:pt x="138" y="288"/>
                  </a:lnTo>
                  <a:lnTo>
                    <a:pt x="144" y="288"/>
                  </a:lnTo>
                  <a:lnTo>
                    <a:pt x="144" y="282"/>
                  </a:lnTo>
                  <a:lnTo>
                    <a:pt x="150" y="276"/>
                  </a:lnTo>
                  <a:lnTo>
                    <a:pt x="150" y="270"/>
                  </a:lnTo>
                  <a:lnTo>
                    <a:pt x="156" y="270"/>
                  </a:lnTo>
                  <a:lnTo>
                    <a:pt x="156" y="264"/>
                  </a:lnTo>
                  <a:lnTo>
                    <a:pt x="162" y="264"/>
                  </a:lnTo>
                  <a:lnTo>
                    <a:pt x="162" y="258"/>
                  </a:lnTo>
                  <a:lnTo>
                    <a:pt x="168" y="252"/>
                  </a:lnTo>
                  <a:lnTo>
                    <a:pt x="168" y="246"/>
                  </a:lnTo>
                  <a:lnTo>
                    <a:pt x="174" y="246"/>
                  </a:lnTo>
                  <a:lnTo>
                    <a:pt x="174" y="240"/>
                  </a:lnTo>
                  <a:lnTo>
                    <a:pt x="180" y="240"/>
                  </a:lnTo>
                  <a:lnTo>
                    <a:pt x="180" y="234"/>
                  </a:lnTo>
                  <a:lnTo>
                    <a:pt x="186" y="234"/>
                  </a:lnTo>
                  <a:lnTo>
                    <a:pt x="186" y="228"/>
                  </a:lnTo>
                  <a:lnTo>
                    <a:pt x="192" y="228"/>
                  </a:lnTo>
                  <a:lnTo>
                    <a:pt x="192" y="222"/>
                  </a:lnTo>
                  <a:lnTo>
                    <a:pt x="198" y="216"/>
                  </a:lnTo>
                  <a:lnTo>
                    <a:pt x="198" y="210"/>
                  </a:lnTo>
                  <a:lnTo>
                    <a:pt x="204" y="210"/>
                  </a:lnTo>
                  <a:lnTo>
                    <a:pt x="210" y="204"/>
                  </a:lnTo>
                  <a:lnTo>
                    <a:pt x="210" y="198"/>
                  </a:lnTo>
                  <a:lnTo>
                    <a:pt x="216" y="198"/>
                  </a:lnTo>
                  <a:lnTo>
                    <a:pt x="216" y="192"/>
                  </a:lnTo>
                  <a:lnTo>
                    <a:pt x="222" y="192"/>
                  </a:lnTo>
                  <a:lnTo>
                    <a:pt x="222" y="186"/>
                  </a:lnTo>
                  <a:lnTo>
                    <a:pt x="228" y="186"/>
                  </a:lnTo>
                  <a:lnTo>
                    <a:pt x="228" y="180"/>
                  </a:lnTo>
                  <a:lnTo>
                    <a:pt x="234" y="180"/>
                  </a:lnTo>
                  <a:lnTo>
                    <a:pt x="234" y="174"/>
                  </a:lnTo>
                  <a:lnTo>
                    <a:pt x="240" y="174"/>
                  </a:lnTo>
                  <a:lnTo>
                    <a:pt x="240" y="168"/>
                  </a:lnTo>
                  <a:lnTo>
                    <a:pt x="246" y="168"/>
                  </a:lnTo>
                  <a:lnTo>
                    <a:pt x="246" y="162"/>
                  </a:lnTo>
                  <a:lnTo>
                    <a:pt x="252" y="162"/>
                  </a:lnTo>
                  <a:lnTo>
                    <a:pt x="252" y="156"/>
                  </a:lnTo>
                  <a:lnTo>
                    <a:pt x="258" y="156"/>
                  </a:lnTo>
                  <a:lnTo>
                    <a:pt x="258" y="150"/>
                  </a:lnTo>
                  <a:lnTo>
                    <a:pt x="264" y="150"/>
                  </a:lnTo>
                  <a:lnTo>
                    <a:pt x="264" y="144"/>
                  </a:lnTo>
                  <a:lnTo>
                    <a:pt x="270" y="144"/>
                  </a:lnTo>
                  <a:lnTo>
                    <a:pt x="270" y="138"/>
                  </a:lnTo>
                  <a:lnTo>
                    <a:pt x="276" y="138"/>
                  </a:lnTo>
                  <a:lnTo>
                    <a:pt x="276" y="132"/>
                  </a:lnTo>
                  <a:lnTo>
                    <a:pt x="282" y="132"/>
                  </a:lnTo>
                  <a:lnTo>
                    <a:pt x="282" y="126"/>
                  </a:lnTo>
                  <a:lnTo>
                    <a:pt x="288" y="126"/>
                  </a:lnTo>
                  <a:lnTo>
                    <a:pt x="288" y="120"/>
                  </a:lnTo>
                  <a:lnTo>
                    <a:pt x="294" y="120"/>
                  </a:lnTo>
                  <a:lnTo>
                    <a:pt x="294" y="114"/>
                  </a:lnTo>
                  <a:lnTo>
                    <a:pt x="300" y="114"/>
                  </a:lnTo>
                  <a:lnTo>
                    <a:pt x="306" y="108"/>
                  </a:lnTo>
                  <a:lnTo>
                    <a:pt x="312" y="102"/>
                  </a:lnTo>
                  <a:lnTo>
                    <a:pt x="318" y="102"/>
                  </a:lnTo>
                  <a:lnTo>
                    <a:pt x="318" y="96"/>
                  </a:lnTo>
                  <a:lnTo>
                    <a:pt x="324" y="96"/>
                  </a:lnTo>
                  <a:lnTo>
                    <a:pt x="324" y="90"/>
                  </a:lnTo>
                  <a:lnTo>
                    <a:pt x="330" y="90"/>
                  </a:lnTo>
                  <a:lnTo>
                    <a:pt x="330" y="84"/>
                  </a:lnTo>
                  <a:lnTo>
                    <a:pt x="336" y="84"/>
                  </a:lnTo>
                  <a:lnTo>
                    <a:pt x="336" y="78"/>
                  </a:lnTo>
                  <a:lnTo>
                    <a:pt x="342" y="78"/>
                  </a:lnTo>
                  <a:lnTo>
                    <a:pt x="348" y="72"/>
                  </a:lnTo>
                  <a:lnTo>
                    <a:pt x="354" y="66"/>
                  </a:lnTo>
                  <a:lnTo>
                    <a:pt x="360" y="66"/>
                  </a:lnTo>
                  <a:lnTo>
                    <a:pt x="360" y="60"/>
                  </a:lnTo>
                  <a:lnTo>
                    <a:pt x="366" y="60"/>
                  </a:lnTo>
                  <a:lnTo>
                    <a:pt x="366" y="54"/>
                  </a:lnTo>
                  <a:lnTo>
                    <a:pt x="372" y="54"/>
                  </a:lnTo>
                  <a:lnTo>
                    <a:pt x="378" y="48"/>
                  </a:lnTo>
                  <a:lnTo>
                    <a:pt x="384" y="48"/>
                  </a:lnTo>
                  <a:lnTo>
                    <a:pt x="384" y="42"/>
                  </a:lnTo>
                  <a:lnTo>
                    <a:pt x="390" y="42"/>
                  </a:lnTo>
                  <a:lnTo>
                    <a:pt x="390" y="36"/>
                  </a:lnTo>
                  <a:lnTo>
                    <a:pt x="396" y="36"/>
                  </a:lnTo>
                  <a:lnTo>
                    <a:pt x="402" y="30"/>
                  </a:lnTo>
                  <a:lnTo>
                    <a:pt x="408" y="30"/>
                  </a:lnTo>
                  <a:lnTo>
                    <a:pt x="408" y="24"/>
                  </a:lnTo>
                  <a:lnTo>
                    <a:pt x="414" y="24"/>
                  </a:lnTo>
                  <a:lnTo>
                    <a:pt x="414" y="18"/>
                  </a:lnTo>
                  <a:lnTo>
                    <a:pt x="420" y="18"/>
                  </a:lnTo>
                  <a:lnTo>
                    <a:pt x="426" y="18"/>
                  </a:lnTo>
                  <a:lnTo>
                    <a:pt x="426" y="12"/>
                  </a:lnTo>
                  <a:lnTo>
                    <a:pt x="432" y="12"/>
                  </a:lnTo>
                  <a:lnTo>
                    <a:pt x="432" y="6"/>
                  </a:lnTo>
                  <a:lnTo>
                    <a:pt x="438" y="6"/>
                  </a:lnTo>
                  <a:lnTo>
                    <a:pt x="444" y="0"/>
                  </a:lnTo>
                </a:path>
              </a:pathLst>
            </a:custGeom>
            <a:noFill/>
            <a:ln w="28575">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7" name="Freeform 37"/>
            <p:cNvSpPr>
              <a:spLocks/>
            </p:cNvSpPr>
            <p:nvPr/>
          </p:nvSpPr>
          <p:spPr bwMode="auto">
            <a:xfrm>
              <a:off x="4536" y="2170"/>
              <a:ext cx="467" cy="233"/>
            </a:xfrm>
            <a:custGeom>
              <a:avLst/>
              <a:gdLst>
                <a:gd name="T0" fmla="*/ 6 w 444"/>
                <a:gd name="T1" fmla="*/ 283 h 222"/>
                <a:gd name="T2" fmla="*/ 17 w 444"/>
                <a:gd name="T3" fmla="*/ 275 h 222"/>
                <a:gd name="T4" fmla="*/ 29 w 444"/>
                <a:gd name="T5" fmla="*/ 267 h 222"/>
                <a:gd name="T6" fmla="*/ 40 w 444"/>
                <a:gd name="T7" fmla="*/ 260 h 222"/>
                <a:gd name="T8" fmla="*/ 53 w 444"/>
                <a:gd name="T9" fmla="*/ 252 h 222"/>
                <a:gd name="T10" fmla="*/ 62 w 444"/>
                <a:gd name="T11" fmla="*/ 246 h 222"/>
                <a:gd name="T12" fmla="*/ 77 w 444"/>
                <a:gd name="T13" fmla="*/ 237 h 222"/>
                <a:gd name="T14" fmla="*/ 85 w 444"/>
                <a:gd name="T15" fmla="*/ 229 h 222"/>
                <a:gd name="T16" fmla="*/ 100 w 444"/>
                <a:gd name="T17" fmla="*/ 223 h 222"/>
                <a:gd name="T18" fmla="*/ 108 w 444"/>
                <a:gd name="T19" fmla="*/ 214 h 222"/>
                <a:gd name="T20" fmla="*/ 123 w 444"/>
                <a:gd name="T21" fmla="*/ 206 h 222"/>
                <a:gd name="T22" fmla="*/ 131 w 444"/>
                <a:gd name="T23" fmla="*/ 206 h 222"/>
                <a:gd name="T24" fmla="*/ 140 w 444"/>
                <a:gd name="T25" fmla="*/ 199 h 222"/>
                <a:gd name="T26" fmla="*/ 155 w 444"/>
                <a:gd name="T27" fmla="*/ 191 h 222"/>
                <a:gd name="T28" fmla="*/ 163 w 444"/>
                <a:gd name="T29" fmla="*/ 183 h 222"/>
                <a:gd name="T30" fmla="*/ 178 w 444"/>
                <a:gd name="T31" fmla="*/ 176 h 222"/>
                <a:gd name="T32" fmla="*/ 185 w 444"/>
                <a:gd name="T33" fmla="*/ 169 h 222"/>
                <a:gd name="T34" fmla="*/ 200 w 444"/>
                <a:gd name="T35" fmla="*/ 169 h 222"/>
                <a:gd name="T36" fmla="*/ 208 w 444"/>
                <a:gd name="T37" fmla="*/ 161 h 222"/>
                <a:gd name="T38" fmla="*/ 223 w 444"/>
                <a:gd name="T39" fmla="*/ 153 h 222"/>
                <a:gd name="T40" fmla="*/ 231 w 444"/>
                <a:gd name="T41" fmla="*/ 146 h 222"/>
                <a:gd name="T42" fmla="*/ 247 w 444"/>
                <a:gd name="T43" fmla="*/ 146 h 222"/>
                <a:gd name="T44" fmla="*/ 255 w 444"/>
                <a:gd name="T45" fmla="*/ 137 h 222"/>
                <a:gd name="T46" fmla="*/ 263 w 444"/>
                <a:gd name="T47" fmla="*/ 130 h 222"/>
                <a:gd name="T48" fmla="*/ 278 w 444"/>
                <a:gd name="T49" fmla="*/ 123 h 222"/>
                <a:gd name="T50" fmla="*/ 286 w 444"/>
                <a:gd name="T51" fmla="*/ 123 h 222"/>
                <a:gd name="T52" fmla="*/ 301 w 444"/>
                <a:gd name="T53" fmla="*/ 114 h 222"/>
                <a:gd name="T54" fmla="*/ 308 w 444"/>
                <a:gd name="T55" fmla="*/ 107 h 222"/>
                <a:gd name="T56" fmla="*/ 324 w 444"/>
                <a:gd name="T57" fmla="*/ 107 h 222"/>
                <a:gd name="T58" fmla="*/ 332 w 444"/>
                <a:gd name="T59" fmla="*/ 99 h 222"/>
                <a:gd name="T60" fmla="*/ 347 w 444"/>
                <a:gd name="T61" fmla="*/ 92 h 222"/>
                <a:gd name="T62" fmla="*/ 356 w 444"/>
                <a:gd name="T63" fmla="*/ 84 h 222"/>
                <a:gd name="T64" fmla="*/ 371 w 444"/>
                <a:gd name="T65" fmla="*/ 84 h 222"/>
                <a:gd name="T66" fmla="*/ 379 w 444"/>
                <a:gd name="T67" fmla="*/ 76 h 222"/>
                <a:gd name="T68" fmla="*/ 386 w 444"/>
                <a:gd name="T69" fmla="*/ 69 h 222"/>
                <a:gd name="T70" fmla="*/ 402 w 444"/>
                <a:gd name="T71" fmla="*/ 69 h 222"/>
                <a:gd name="T72" fmla="*/ 408 w 444"/>
                <a:gd name="T73" fmla="*/ 61 h 222"/>
                <a:gd name="T74" fmla="*/ 425 w 444"/>
                <a:gd name="T75" fmla="*/ 61 h 222"/>
                <a:gd name="T76" fmla="*/ 431 w 444"/>
                <a:gd name="T77" fmla="*/ 52 h 222"/>
                <a:gd name="T78" fmla="*/ 448 w 444"/>
                <a:gd name="T79" fmla="*/ 46 h 222"/>
                <a:gd name="T80" fmla="*/ 454 w 444"/>
                <a:gd name="T81" fmla="*/ 46 h 222"/>
                <a:gd name="T82" fmla="*/ 471 w 444"/>
                <a:gd name="T83" fmla="*/ 39 h 222"/>
                <a:gd name="T84" fmla="*/ 478 w 444"/>
                <a:gd name="T85" fmla="*/ 29 h 222"/>
                <a:gd name="T86" fmla="*/ 494 w 444"/>
                <a:gd name="T87" fmla="*/ 29 h 222"/>
                <a:gd name="T88" fmla="*/ 501 w 444"/>
                <a:gd name="T89" fmla="*/ 23 h 222"/>
                <a:gd name="T90" fmla="*/ 511 w 444"/>
                <a:gd name="T91" fmla="*/ 23 h 222"/>
                <a:gd name="T92" fmla="*/ 525 w 444"/>
                <a:gd name="T93" fmla="*/ 17 h 222"/>
                <a:gd name="T94" fmla="*/ 533 w 444"/>
                <a:gd name="T95" fmla="*/ 6 h 222"/>
                <a:gd name="T96" fmla="*/ 548 w 444"/>
                <a:gd name="T97" fmla="*/ 6 h 222"/>
                <a:gd name="T98" fmla="*/ 556 w 444"/>
                <a:gd name="T99" fmla="*/ 0 h 222"/>
                <a:gd name="T100" fmla="*/ 571 w 444"/>
                <a:gd name="T101" fmla="*/ 0 h 22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4" h="222">
                  <a:moveTo>
                    <a:pt x="0" y="222"/>
                  </a:moveTo>
                  <a:lnTo>
                    <a:pt x="0" y="222"/>
                  </a:lnTo>
                  <a:lnTo>
                    <a:pt x="6" y="222"/>
                  </a:lnTo>
                  <a:lnTo>
                    <a:pt x="6" y="216"/>
                  </a:lnTo>
                  <a:lnTo>
                    <a:pt x="12" y="216"/>
                  </a:lnTo>
                  <a:lnTo>
                    <a:pt x="18" y="210"/>
                  </a:lnTo>
                  <a:lnTo>
                    <a:pt x="24" y="210"/>
                  </a:lnTo>
                  <a:lnTo>
                    <a:pt x="24" y="204"/>
                  </a:lnTo>
                  <a:lnTo>
                    <a:pt x="30" y="204"/>
                  </a:lnTo>
                  <a:lnTo>
                    <a:pt x="36" y="198"/>
                  </a:lnTo>
                  <a:lnTo>
                    <a:pt x="42" y="198"/>
                  </a:lnTo>
                  <a:lnTo>
                    <a:pt x="42" y="192"/>
                  </a:lnTo>
                  <a:lnTo>
                    <a:pt x="48" y="192"/>
                  </a:lnTo>
                  <a:lnTo>
                    <a:pt x="54" y="192"/>
                  </a:lnTo>
                  <a:lnTo>
                    <a:pt x="54" y="186"/>
                  </a:lnTo>
                  <a:lnTo>
                    <a:pt x="60" y="186"/>
                  </a:lnTo>
                  <a:lnTo>
                    <a:pt x="66" y="180"/>
                  </a:lnTo>
                  <a:lnTo>
                    <a:pt x="72" y="180"/>
                  </a:lnTo>
                  <a:lnTo>
                    <a:pt x="72" y="174"/>
                  </a:lnTo>
                  <a:lnTo>
                    <a:pt x="78" y="174"/>
                  </a:lnTo>
                  <a:lnTo>
                    <a:pt x="84" y="174"/>
                  </a:lnTo>
                  <a:lnTo>
                    <a:pt x="84" y="168"/>
                  </a:lnTo>
                  <a:lnTo>
                    <a:pt x="90" y="168"/>
                  </a:lnTo>
                  <a:lnTo>
                    <a:pt x="96" y="162"/>
                  </a:lnTo>
                  <a:lnTo>
                    <a:pt x="102" y="162"/>
                  </a:lnTo>
                  <a:lnTo>
                    <a:pt x="102" y="156"/>
                  </a:lnTo>
                  <a:lnTo>
                    <a:pt x="108" y="156"/>
                  </a:lnTo>
                  <a:lnTo>
                    <a:pt x="114" y="156"/>
                  </a:lnTo>
                  <a:lnTo>
                    <a:pt x="114" y="150"/>
                  </a:lnTo>
                  <a:lnTo>
                    <a:pt x="120" y="150"/>
                  </a:lnTo>
                  <a:lnTo>
                    <a:pt x="126" y="150"/>
                  </a:lnTo>
                  <a:lnTo>
                    <a:pt x="126" y="144"/>
                  </a:lnTo>
                  <a:lnTo>
                    <a:pt x="132" y="144"/>
                  </a:lnTo>
                  <a:lnTo>
                    <a:pt x="138" y="138"/>
                  </a:lnTo>
                  <a:lnTo>
                    <a:pt x="144" y="138"/>
                  </a:lnTo>
                  <a:lnTo>
                    <a:pt x="144" y="132"/>
                  </a:lnTo>
                  <a:lnTo>
                    <a:pt x="150" y="132"/>
                  </a:lnTo>
                  <a:lnTo>
                    <a:pt x="156" y="132"/>
                  </a:lnTo>
                  <a:lnTo>
                    <a:pt x="156" y="126"/>
                  </a:lnTo>
                  <a:lnTo>
                    <a:pt x="162" y="126"/>
                  </a:lnTo>
                  <a:lnTo>
                    <a:pt x="168" y="126"/>
                  </a:lnTo>
                  <a:lnTo>
                    <a:pt x="168" y="120"/>
                  </a:lnTo>
                  <a:lnTo>
                    <a:pt x="174" y="120"/>
                  </a:lnTo>
                  <a:lnTo>
                    <a:pt x="180" y="120"/>
                  </a:lnTo>
                  <a:lnTo>
                    <a:pt x="180" y="114"/>
                  </a:lnTo>
                  <a:lnTo>
                    <a:pt x="186" y="114"/>
                  </a:lnTo>
                  <a:lnTo>
                    <a:pt x="192" y="114"/>
                  </a:lnTo>
                  <a:lnTo>
                    <a:pt x="192" y="108"/>
                  </a:lnTo>
                  <a:lnTo>
                    <a:pt x="198" y="108"/>
                  </a:lnTo>
                  <a:lnTo>
                    <a:pt x="204" y="108"/>
                  </a:lnTo>
                  <a:lnTo>
                    <a:pt x="204" y="102"/>
                  </a:lnTo>
                  <a:lnTo>
                    <a:pt x="210" y="102"/>
                  </a:lnTo>
                  <a:lnTo>
                    <a:pt x="216" y="102"/>
                  </a:lnTo>
                  <a:lnTo>
                    <a:pt x="216" y="96"/>
                  </a:lnTo>
                  <a:lnTo>
                    <a:pt x="222" y="96"/>
                  </a:lnTo>
                  <a:lnTo>
                    <a:pt x="228" y="90"/>
                  </a:lnTo>
                  <a:lnTo>
                    <a:pt x="234" y="90"/>
                  </a:lnTo>
                  <a:lnTo>
                    <a:pt x="240" y="90"/>
                  </a:lnTo>
                  <a:lnTo>
                    <a:pt x="240" y="84"/>
                  </a:lnTo>
                  <a:lnTo>
                    <a:pt x="246" y="84"/>
                  </a:lnTo>
                  <a:lnTo>
                    <a:pt x="252" y="84"/>
                  </a:lnTo>
                  <a:lnTo>
                    <a:pt x="252" y="78"/>
                  </a:lnTo>
                  <a:lnTo>
                    <a:pt x="258" y="78"/>
                  </a:lnTo>
                  <a:lnTo>
                    <a:pt x="264" y="78"/>
                  </a:lnTo>
                  <a:lnTo>
                    <a:pt x="264" y="72"/>
                  </a:lnTo>
                  <a:lnTo>
                    <a:pt x="270" y="72"/>
                  </a:lnTo>
                  <a:lnTo>
                    <a:pt x="276" y="72"/>
                  </a:lnTo>
                  <a:lnTo>
                    <a:pt x="276" y="66"/>
                  </a:lnTo>
                  <a:lnTo>
                    <a:pt x="282" y="66"/>
                  </a:lnTo>
                  <a:lnTo>
                    <a:pt x="288" y="66"/>
                  </a:lnTo>
                  <a:lnTo>
                    <a:pt x="288" y="60"/>
                  </a:lnTo>
                  <a:lnTo>
                    <a:pt x="294" y="60"/>
                  </a:lnTo>
                  <a:lnTo>
                    <a:pt x="300" y="60"/>
                  </a:lnTo>
                  <a:lnTo>
                    <a:pt x="300" y="54"/>
                  </a:lnTo>
                  <a:lnTo>
                    <a:pt x="306" y="54"/>
                  </a:lnTo>
                  <a:lnTo>
                    <a:pt x="312" y="54"/>
                  </a:lnTo>
                  <a:lnTo>
                    <a:pt x="318" y="54"/>
                  </a:lnTo>
                  <a:lnTo>
                    <a:pt x="318" y="48"/>
                  </a:lnTo>
                  <a:lnTo>
                    <a:pt x="324" y="48"/>
                  </a:lnTo>
                  <a:lnTo>
                    <a:pt x="330" y="48"/>
                  </a:lnTo>
                  <a:lnTo>
                    <a:pt x="330" y="42"/>
                  </a:lnTo>
                  <a:lnTo>
                    <a:pt x="336" y="42"/>
                  </a:lnTo>
                  <a:lnTo>
                    <a:pt x="342" y="42"/>
                  </a:lnTo>
                  <a:lnTo>
                    <a:pt x="342" y="36"/>
                  </a:lnTo>
                  <a:lnTo>
                    <a:pt x="348" y="36"/>
                  </a:lnTo>
                  <a:lnTo>
                    <a:pt x="354" y="36"/>
                  </a:lnTo>
                  <a:lnTo>
                    <a:pt x="360" y="36"/>
                  </a:lnTo>
                  <a:lnTo>
                    <a:pt x="360" y="30"/>
                  </a:lnTo>
                  <a:lnTo>
                    <a:pt x="366" y="30"/>
                  </a:lnTo>
                  <a:lnTo>
                    <a:pt x="372" y="30"/>
                  </a:lnTo>
                  <a:lnTo>
                    <a:pt x="372" y="24"/>
                  </a:lnTo>
                  <a:lnTo>
                    <a:pt x="378" y="24"/>
                  </a:lnTo>
                  <a:lnTo>
                    <a:pt x="384" y="24"/>
                  </a:lnTo>
                  <a:lnTo>
                    <a:pt x="384" y="18"/>
                  </a:lnTo>
                  <a:lnTo>
                    <a:pt x="390" y="18"/>
                  </a:lnTo>
                  <a:lnTo>
                    <a:pt x="396" y="18"/>
                  </a:lnTo>
                  <a:lnTo>
                    <a:pt x="402" y="12"/>
                  </a:lnTo>
                  <a:lnTo>
                    <a:pt x="408" y="12"/>
                  </a:lnTo>
                  <a:lnTo>
                    <a:pt x="414" y="12"/>
                  </a:lnTo>
                  <a:lnTo>
                    <a:pt x="414" y="6"/>
                  </a:lnTo>
                  <a:lnTo>
                    <a:pt x="420" y="6"/>
                  </a:lnTo>
                  <a:lnTo>
                    <a:pt x="426" y="6"/>
                  </a:lnTo>
                  <a:lnTo>
                    <a:pt x="432" y="0"/>
                  </a:lnTo>
                  <a:lnTo>
                    <a:pt x="438" y="0"/>
                  </a:lnTo>
                  <a:lnTo>
                    <a:pt x="444" y="0"/>
                  </a:lnTo>
                </a:path>
              </a:pathLst>
            </a:custGeom>
            <a:noFill/>
            <a:ln w="28575">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8" name="Freeform 38"/>
            <p:cNvSpPr>
              <a:spLocks/>
            </p:cNvSpPr>
            <p:nvPr/>
          </p:nvSpPr>
          <p:spPr bwMode="auto">
            <a:xfrm>
              <a:off x="5003" y="2069"/>
              <a:ext cx="277" cy="101"/>
            </a:xfrm>
            <a:custGeom>
              <a:avLst/>
              <a:gdLst>
                <a:gd name="T0" fmla="*/ 6 w 264"/>
                <a:gd name="T1" fmla="*/ 116 h 96"/>
                <a:gd name="T2" fmla="*/ 17 w 264"/>
                <a:gd name="T3" fmla="*/ 116 h 96"/>
                <a:gd name="T4" fmla="*/ 17 w 264"/>
                <a:gd name="T5" fmla="*/ 116 h 96"/>
                <a:gd name="T6" fmla="*/ 23 w 264"/>
                <a:gd name="T7" fmla="*/ 108 h 96"/>
                <a:gd name="T8" fmla="*/ 29 w 264"/>
                <a:gd name="T9" fmla="*/ 108 h 96"/>
                <a:gd name="T10" fmla="*/ 39 w 264"/>
                <a:gd name="T11" fmla="*/ 108 h 96"/>
                <a:gd name="T12" fmla="*/ 46 w 264"/>
                <a:gd name="T13" fmla="*/ 100 h 96"/>
                <a:gd name="T14" fmla="*/ 52 w 264"/>
                <a:gd name="T15" fmla="*/ 100 h 96"/>
                <a:gd name="T16" fmla="*/ 61 w 264"/>
                <a:gd name="T17" fmla="*/ 100 h 96"/>
                <a:gd name="T18" fmla="*/ 61 w 264"/>
                <a:gd name="T19" fmla="*/ 93 h 96"/>
                <a:gd name="T20" fmla="*/ 69 w 264"/>
                <a:gd name="T21" fmla="*/ 93 h 96"/>
                <a:gd name="T22" fmla="*/ 76 w 264"/>
                <a:gd name="T23" fmla="*/ 93 h 96"/>
                <a:gd name="T24" fmla="*/ 84 w 264"/>
                <a:gd name="T25" fmla="*/ 85 h 96"/>
                <a:gd name="T26" fmla="*/ 92 w 264"/>
                <a:gd name="T27" fmla="*/ 85 h 96"/>
                <a:gd name="T28" fmla="*/ 99 w 264"/>
                <a:gd name="T29" fmla="*/ 85 h 96"/>
                <a:gd name="T30" fmla="*/ 107 w 264"/>
                <a:gd name="T31" fmla="*/ 77 h 96"/>
                <a:gd name="T32" fmla="*/ 114 w 264"/>
                <a:gd name="T33" fmla="*/ 77 h 96"/>
                <a:gd name="T34" fmla="*/ 114 w 264"/>
                <a:gd name="T35" fmla="*/ 77 h 96"/>
                <a:gd name="T36" fmla="*/ 122 w 264"/>
                <a:gd name="T37" fmla="*/ 77 h 96"/>
                <a:gd name="T38" fmla="*/ 130 w 264"/>
                <a:gd name="T39" fmla="*/ 69 h 96"/>
                <a:gd name="T40" fmla="*/ 137 w 264"/>
                <a:gd name="T41" fmla="*/ 69 h 96"/>
                <a:gd name="T42" fmla="*/ 146 w 264"/>
                <a:gd name="T43" fmla="*/ 69 h 96"/>
                <a:gd name="T44" fmla="*/ 153 w 264"/>
                <a:gd name="T45" fmla="*/ 63 h 96"/>
                <a:gd name="T46" fmla="*/ 161 w 264"/>
                <a:gd name="T47" fmla="*/ 63 h 96"/>
                <a:gd name="T48" fmla="*/ 169 w 264"/>
                <a:gd name="T49" fmla="*/ 63 h 96"/>
                <a:gd name="T50" fmla="*/ 169 w 264"/>
                <a:gd name="T51" fmla="*/ 54 h 96"/>
                <a:gd name="T52" fmla="*/ 175 w 264"/>
                <a:gd name="T53" fmla="*/ 54 h 96"/>
                <a:gd name="T54" fmla="*/ 183 w 264"/>
                <a:gd name="T55" fmla="*/ 54 h 96"/>
                <a:gd name="T56" fmla="*/ 191 w 264"/>
                <a:gd name="T57" fmla="*/ 46 h 96"/>
                <a:gd name="T58" fmla="*/ 198 w 264"/>
                <a:gd name="T59" fmla="*/ 46 h 96"/>
                <a:gd name="T60" fmla="*/ 206 w 264"/>
                <a:gd name="T61" fmla="*/ 46 h 96"/>
                <a:gd name="T62" fmla="*/ 214 w 264"/>
                <a:gd name="T63" fmla="*/ 46 h 96"/>
                <a:gd name="T64" fmla="*/ 221 w 264"/>
                <a:gd name="T65" fmla="*/ 40 h 96"/>
                <a:gd name="T66" fmla="*/ 221 w 264"/>
                <a:gd name="T67" fmla="*/ 40 h 96"/>
                <a:gd name="T68" fmla="*/ 229 w 264"/>
                <a:gd name="T69" fmla="*/ 40 h 96"/>
                <a:gd name="T70" fmla="*/ 237 w 264"/>
                <a:gd name="T71" fmla="*/ 29 h 96"/>
                <a:gd name="T72" fmla="*/ 243 w 264"/>
                <a:gd name="T73" fmla="*/ 29 h 96"/>
                <a:gd name="T74" fmla="*/ 252 w 264"/>
                <a:gd name="T75" fmla="*/ 29 h 96"/>
                <a:gd name="T76" fmla="*/ 260 w 264"/>
                <a:gd name="T77" fmla="*/ 29 h 96"/>
                <a:gd name="T78" fmla="*/ 267 w 264"/>
                <a:gd name="T79" fmla="*/ 23 h 96"/>
                <a:gd name="T80" fmla="*/ 275 w 264"/>
                <a:gd name="T81" fmla="*/ 23 h 96"/>
                <a:gd name="T82" fmla="*/ 275 w 264"/>
                <a:gd name="T83" fmla="*/ 23 h 96"/>
                <a:gd name="T84" fmla="*/ 282 w 264"/>
                <a:gd name="T85" fmla="*/ 17 h 96"/>
                <a:gd name="T86" fmla="*/ 290 w 264"/>
                <a:gd name="T87" fmla="*/ 17 h 96"/>
                <a:gd name="T88" fmla="*/ 298 w 264"/>
                <a:gd name="T89" fmla="*/ 17 h 96"/>
                <a:gd name="T90" fmla="*/ 305 w 264"/>
                <a:gd name="T91" fmla="*/ 17 h 96"/>
                <a:gd name="T92" fmla="*/ 313 w 264"/>
                <a:gd name="T93" fmla="*/ 6 h 96"/>
                <a:gd name="T94" fmla="*/ 320 w 264"/>
                <a:gd name="T95" fmla="*/ 6 h 96"/>
                <a:gd name="T96" fmla="*/ 328 w 264"/>
                <a:gd name="T97" fmla="*/ 6 h 96"/>
                <a:gd name="T98" fmla="*/ 328 w 264"/>
                <a:gd name="T99" fmla="*/ 0 h 9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4" h="96">
                  <a:moveTo>
                    <a:pt x="0" y="96"/>
                  </a:moveTo>
                  <a:lnTo>
                    <a:pt x="0" y="90"/>
                  </a:lnTo>
                  <a:lnTo>
                    <a:pt x="6" y="90"/>
                  </a:lnTo>
                  <a:lnTo>
                    <a:pt x="12" y="90"/>
                  </a:lnTo>
                  <a:lnTo>
                    <a:pt x="18" y="90"/>
                  </a:lnTo>
                  <a:lnTo>
                    <a:pt x="18" y="84"/>
                  </a:lnTo>
                  <a:lnTo>
                    <a:pt x="24" y="84"/>
                  </a:lnTo>
                  <a:lnTo>
                    <a:pt x="30" y="84"/>
                  </a:lnTo>
                  <a:lnTo>
                    <a:pt x="36" y="78"/>
                  </a:lnTo>
                  <a:lnTo>
                    <a:pt x="42" y="78"/>
                  </a:lnTo>
                  <a:lnTo>
                    <a:pt x="48" y="78"/>
                  </a:lnTo>
                  <a:lnTo>
                    <a:pt x="48" y="72"/>
                  </a:lnTo>
                  <a:lnTo>
                    <a:pt x="54" y="72"/>
                  </a:lnTo>
                  <a:lnTo>
                    <a:pt x="60" y="72"/>
                  </a:lnTo>
                  <a:lnTo>
                    <a:pt x="66" y="72"/>
                  </a:lnTo>
                  <a:lnTo>
                    <a:pt x="66" y="66"/>
                  </a:lnTo>
                  <a:lnTo>
                    <a:pt x="72" y="66"/>
                  </a:lnTo>
                  <a:lnTo>
                    <a:pt x="78" y="66"/>
                  </a:lnTo>
                  <a:lnTo>
                    <a:pt x="84" y="60"/>
                  </a:lnTo>
                  <a:lnTo>
                    <a:pt x="90" y="60"/>
                  </a:lnTo>
                  <a:lnTo>
                    <a:pt x="96" y="60"/>
                  </a:lnTo>
                  <a:lnTo>
                    <a:pt x="102" y="54"/>
                  </a:lnTo>
                  <a:lnTo>
                    <a:pt x="108" y="54"/>
                  </a:lnTo>
                  <a:lnTo>
                    <a:pt x="114" y="54"/>
                  </a:lnTo>
                  <a:lnTo>
                    <a:pt x="114" y="48"/>
                  </a:lnTo>
                  <a:lnTo>
                    <a:pt x="120" y="48"/>
                  </a:lnTo>
                  <a:lnTo>
                    <a:pt x="126" y="48"/>
                  </a:lnTo>
                  <a:lnTo>
                    <a:pt x="132" y="48"/>
                  </a:lnTo>
                  <a:lnTo>
                    <a:pt x="132" y="42"/>
                  </a:lnTo>
                  <a:lnTo>
                    <a:pt x="138" y="42"/>
                  </a:lnTo>
                  <a:lnTo>
                    <a:pt x="144" y="42"/>
                  </a:lnTo>
                  <a:lnTo>
                    <a:pt x="150" y="42"/>
                  </a:lnTo>
                  <a:lnTo>
                    <a:pt x="150" y="36"/>
                  </a:lnTo>
                  <a:lnTo>
                    <a:pt x="156" y="36"/>
                  </a:lnTo>
                  <a:lnTo>
                    <a:pt x="162" y="36"/>
                  </a:lnTo>
                  <a:lnTo>
                    <a:pt x="168" y="36"/>
                  </a:lnTo>
                  <a:lnTo>
                    <a:pt x="168" y="30"/>
                  </a:lnTo>
                  <a:lnTo>
                    <a:pt x="174" y="30"/>
                  </a:lnTo>
                  <a:lnTo>
                    <a:pt x="180" y="30"/>
                  </a:lnTo>
                  <a:lnTo>
                    <a:pt x="186" y="30"/>
                  </a:lnTo>
                  <a:lnTo>
                    <a:pt x="186" y="24"/>
                  </a:lnTo>
                  <a:lnTo>
                    <a:pt x="192" y="24"/>
                  </a:lnTo>
                  <a:lnTo>
                    <a:pt x="198" y="24"/>
                  </a:lnTo>
                  <a:lnTo>
                    <a:pt x="204" y="24"/>
                  </a:lnTo>
                  <a:lnTo>
                    <a:pt x="204" y="18"/>
                  </a:lnTo>
                  <a:lnTo>
                    <a:pt x="210" y="18"/>
                  </a:lnTo>
                  <a:lnTo>
                    <a:pt x="216" y="18"/>
                  </a:lnTo>
                  <a:lnTo>
                    <a:pt x="222" y="18"/>
                  </a:lnTo>
                  <a:lnTo>
                    <a:pt x="222" y="12"/>
                  </a:lnTo>
                  <a:lnTo>
                    <a:pt x="228" y="12"/>
                  </a:lnTo>
                  <a:lnTo>
                    <a:pt x="234" y="12"/>
                  </a:lnTo>
                  <a:lnTo>
                    <a:pt x="240" y="12"/>
                  </a:lnTo>
                  <a:lnTo>
                    <a:pt x="240" y="6"/>
                  </a:lnTo>
                  <a:lnTo>
                    <a:pt x="246" y="6"/>
                  </a:lnTo>
                  <a:lnTo>
                    <a:pt x="252" y="6"/>
                  </a:lnTo>
                  <a:lnTo>
                    <a:pt x="258" y="6"/>
                  </a:lnTo>
                  <a:lnTo>
                    <a:pt x="258" y="0"/>
                  </a:lnTo>
                  <a:lnTo>
                    <a:pt x="264" y="0"/>
                  </a:lnTo>
                </a:path>
              </a:pathLst>
            </a:custGeom>
            <a:noFill/>
            <a:ln w="28575">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grpSp>
        <p:nvGrpSpPr>
          <p:cNvPr id="39" name="Group 39"/>
          <p:cNvGrpSpPr>
            <a:grpSpLocks/>
          </p:cNvGrpSpPr>
          <p:nvPr/>
        </p:nvGrpSpPr>
        <p:grpSpPr bwMode="auto">
          <a:xfrm>
            <a:off x="7150101" y="2264361"/>
            <a:ext cx="1030349" cy="393765"/>
            <a:chOff x="4511" y="2304"/>
            <a:chExt cx="811" cy="309"/>
          </a:xfrm>
        </p:grpSpPr>
        <p:graphicFrame>
          <p:nvGraphicFramePr>
            <p:cNvPr id="40" name="Object 40"/>
            <p:cNvGraphicFramePr>
              <a:graphicFrameLocks noChangeAspect="1"/>
            </p:cNvGraphicFramePr>
            <p:nvPr>
              <p:extLst>
                <p:ext uri="{D42A27DB-BD31-4B8C-83A1-F6EECF244321}">
                  <p14:modId xmlns:p14="http://schemas.microsoft.com/office/powerpoint/2010/main" val="1154632860"/>
                </p:ext>
              </p:extLst>
            </p:nvPr>
          </p:nvGraphicFramePr>
          <p:xfrm>
            <a:off x="4533" y="2304"/>
            <a:ext cx="789" cy="309"/>
          </p:xfrm>
          <a:graphic>
            <a:graphicData uri="http://schemas.openxmlformats.org/presentationml/2006/ole">
              <mc:AlternateContent xmlns:mc="http://schemas.openxmlformats.org/markup-compatibility/2006">
                <mc:Choice xmlns:v="urn:schemas-microsoft-com:vml" Requires="v">
                  <p:oleObj spid="_x0000_s22356" name="Equation" r:id="rId23" imgW="1002865" imgH="393529" progId="Equation.DSMT4">
                    <p:embed/>
                  </p:oleObj>
                </mc:Choice>
                <mc:Fallback>
                  <p:oleObj name="Equation" r:id="rId23" imgW="1002865" imgH="393529" progId="Equation.DSMT4">
                    <p:embed/>
                    <p:pic>
                      <p:nvPicPr>
                        <p:cNvPr id="0" name="Picture 544"/>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4533" y="2304"/>
                          <a:ext cx="789"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Oval 41"/>
            <p:cNvSpPr>
              <a:spLocks noChangeArrowheads="1"/>
            </p:cNvSpPr>
            <p:nvPr/>
          </p:nvSpPr>
          <p:spPr bwMode="auto">
            <a:xfrm>
              <a:off x="4511" y="2371"/>
              <a:ext cx="45" cy="4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nvGrpSpPr>
          <p:cNvPr id="42" name="Group 42"/>
          <p:cNvGrpSpPr>
            <a:grpSpLocks/>
          </p:cNvGrpSpPr>
          <p:nvPr/>
        </p:nvGrpSpPr>
        <p:grpSpPr bwMode="auto">
          <a:xfrm>
            <a:off x="5737224" y="979175"/>
            <a:ext cx="2594572" cy="2562538"/>
            <a:chOff x="3456" y="1027"/>
            <a:chExt cx="2042" cy="2018"/>
          </a:xfrm>
        </p:grpSpPr>
        <p:sp>
          <p:nvSpPr>
            <p:cNvPr id="43" name="Line 43"/>
            <p:cNvSpPr>
              <a:spLocks noChangeShapeType="1"/>
            </p:cNvSpPr>
            <p:nvPr/>
          </p:nvSpPr>
          <p:spPr bwMode="auto">
            <a:xfrm>
              <a:off x="3456" y="2544"/>
              <a:ext cx="2040" cy="1"/>
            </a:xfrm>
            <a:prstGeom prst="line">
              <a:avLst/>
            </a:prstGeom>
            <a:noFill/>
            <a:ln w="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sp>
          <p:nvSpPr>
            <p:cNvPr id="44" name="Line 44"/>
            <p:cNvSpPr>
              <a:spLocks noChangeShapeType="1"/>
            </p:cNvSpPr>
            <p:nvPr/>
          </p:nvSpPr>
          <p:spPr bwMode="auto">
            <a:xfrm>
              <a:off x="3900" y="1104"/>
              <a:ext cx="1" cy="1941"/>
            </a:xfrm>
            <a:prstGeom prst="line">
              <a:avLst/>
            </a:prstGeom>
            <a:noFill/>
            <a:ln w="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graphicFrame>
          <p:nvGraphicFramePr>
            <p:cNvPr id="45" name="Object 45"/>
            <p:cNvGraphicFramePr>
              <a:graphicFrameLocks noChangeAspect="1"/>
            </p:cNvGraphicFramePr>
            <p:nvPr>
              <p:extLst>
                <p:ext uri="{D42A27DB-BD31-4B8C-83A1-F6EECF244321}">
                  <p14:modId xmlns:p14="http://schemas.microsoft.com/office/powerpoint/2010/main" val="163771987"/>
                </p:ext>
              </p:extLst>
            </p:nvPr>
          </p:nvGraphicFramePr>
          <p:xfrm>
            <a:off x="5328" y="2544"/>
            <a:ext cx="170" cy="180"/>
          </p:xfrm>
          <a:graphic>
            <a:graphicData uri="http://schemas.openxmlformats.org/presentationml/2006/ole">
              <mc:AlternateContent xmlns:mc="http://schemas.openxmlformats.org/markup-compatibility/2006">
                <mc:Choice xmlns:v="urn:schemas-microsoft-com:vml" Requires="v">
                  <p:oleObj spid="_x0000_s22357" name="Equation" r:id="rId25" imgW="215806" imgH="228501" progId="Equation.DSMT4">
                    <p:embed/>
                  </p:oleObj>
                </mc:Choice>
                <mc:Fallback>
                  <p:oleObj name="Equation" r:id="rId25" imgW="215806" imgH="228501" progId="Equation.DSMT4">
                    <p:embed/>
                    <p:pic>
                      <p:nvPicPr>
                        <p:cNvPr id="0" name="Picture 54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28" y="2544"/>
                          <a:ext cx="17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6"/>
            <p:cNvGraphicFramePr>
              <a:graphicFrameLocks noChangeAspect="1"/>
            </p:cNvGraphicFramePr>
            <p:nvPr>
              <p:extLst>
                <p:ext uri="{D42A27DB-BD31-4B8C-83A1-F6EECF244321}">
                  <p14:modId xmlns:p14="http://schemas.microsoft.com/office/powerpoint/2010/main" val="4152056690"/>
                </p:ext>
              </p:extLst>
            </p:nvPr>
          </p:nvGraphicFramePr>
          <p:xfrm>
            <a:off x="3668" y="1027"/>
            <a:ext cx="190" cy="240"/>
          </p:xfrm>
          <a:graphic>
            <a:graphicData uri="http://schemas.openxmlformats.org/presentationml/2006/ole">
              <mc:AlternateContent xmlns:mc="http://schemas.openxmlformats.org/markup-compatibility/2006">
                <mc:Choice xmlns:v="urn:schemas-microsoft-com:vml" Requires="v">
                  <p:oleObj spid="_x0000_s22358" name="Equation" r:id="rId27" imgW="241195" imgH="304668" progId="Equation.DSMT4">
                    <p:embed/>
                  </p:oleObj>
                </mc:Choice>
                <mc:Fallback>
                  <p:oleObj name="Equation" r:id="rId27" imgW="241195" imgH="304668" progId="Equation.DSMT4">
                    <p:embed/>
                    <p:pic>
                      <p:nvPicPr>
                        <p:cNvPr id="0" name="Picture 54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68" y="1027"/>
                          <a:ext cx="19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7"/>
            <p:cNvGraphicFramePr>
              <a:graphicFrameLocks noChangeAspect="1"/>
            </p:cNvGraphicFramePr>
            <p:nvPr>
              <p:extLst>
                <p:ext uri="{D42A27DB-BD31-4B8C-83A1-F6EECF244321}">
                  <p14:modId xmlns:p14="http://schemas.microsoft.com/office/powerpoint/2010/main" val="1767494216"/>
                </p:ext>
              </p:extLst>
            </p:nvPr>
          </p:nvGraphicFramePr>
          <p:xfrm>
            <a:off x="3861" y="2545"/>
            <a:ext cx="170" cy="180"/>
          </p:xfrm>
          <a:graphic>
            <a:graphicData uri="http://schemas.openxmlformats.org/presentationml/2006/ole">
              <mc:AlternateContent xmlns:mc="http://schemas.openxmlformats.org/markup-compatibility/2006">
                <mc:Choice xmlns:v="urn:schemas-microsoft-com:vml" Requires="v">
                  <p:oleObj spid="_x0000_s22359" name="Equation" r:id="rId29" imgW="215806" imgH="228501" progId="Equation.DSMT4">
                    <p:embed/>
                  </p:oleObj>
                </mc:Choice>
                <mc:Fallback>
                  <p:oleObj name="Equation" r:id="rId29" imgW="215806" imgH="228501" progId="Equation.DSMT4">
                    <p:embed/>
                    <p:pic>
                      <p:nvPicPr>
                        <p:cNvPr id="0" name="Picture 54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61" y="2545"/>
                          <a:ext cx="17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8" name="Text Box 48"/>
          <p:cNvSpPr txBox="1">
            <a:spLocks noChangeArrowheads="1"/>
          </p:cNvSpPr>
          <p:nvPr/>
        </p:nvSpPr>
        <p:spPr bwMode="auto">
          <a:xfrm>
            <a:off x="332213" y="2905126"/>
            <a:ext cx="1752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指数函数</a:t>
            </a:r>
          </a:p>
        </p:txBody>
      </p:sp>
      <p:sp>
        <p:nvSpPr>
          <p:cNvPr id="49" name="AutoShape 49"/>
          <p:cNvSpPr>
            <a:spLocks/>
          </p:cNvSpPr>
          <p:nvPr/>
        </p:nvSpPr>
        <p:spPr bwMode="auto">
          <a:xfrm>
            <a:off x="5317625" y="3114731"/>
            <a:ext cx="152400" cy="914400"/>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Tree>
    <p:extLst>
      <p:ext uri="{BB962C8B-B14F-4D97-AF65-F5344CB8AC3E}">
        <p14:creationId xmlns:p14="http://schemas.microsoft.com/office/powerpoint/2010/main" val="360307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left)">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par>
                                <p:cTn id="37" presetID="22" presetClass="entr" presetSubtype="8"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5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left)">
                                      <p:cBhvr>
                                        <p:cTn id="80" dur="500"/>
                                        <p:tgtEl>
                                          <p:spTgt spid="31"/>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wipe(left)">
                                      <p:cBhvr>
                                        <p:cTn id="84" dur="500"/>
                                        <p:tgtEl>
                                          <p:spTgt spid="2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left)">
                                      <p:cBhvr>
                                        <p:cTn id="89" dur="500"/>
                                        <p:tgtEl>
                                          <p:spTgt spid="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wipe(left)">
                                      <p:cBhvr>
                                        <p:cTn id="94" dur="500"/>
                                        <p:tgtEl>
                                          <p:spTgt spid="48"/>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10"/>
                                        </p:tgtEl>
                                        <p:attrNameLst>
                                          <p:attrName>style.visibility</p:attrName>
                                        </p:attrNameLst>
                                      </p:cBhvr>
                                      <p:to>
                                        <p:strVal val="visible"/>
                                      </p:to>
                                    </p:set>
                                    <p:animEffect transition="in" filter="wipe(left)">
                                      <p:cBhvr>
                                        <p:cTn id="98" dur="500"/>
                                        <p:tgtEl>
                                          <p:spTgt spid="1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left)">
                                      <p:cBhvr>
                                        <p:cTn id="103" dur="500"/>
                                        <p:tgtEl>
                                          <p:spTgt spid="11"/>
                                        </p:tgtEl>
                                      </p:cBhvr>
                                    </p:animEffect>
                                  </p:childTnLst>
                                </p:cTn>
                              </p:par>
                            </p:childTnLst>
                          </p:cTn>
                        </p:par>
                        <p:par>
                          <p:cTn id="104" fill="hold">
                            <p:stCondLst>
                              <p:cond delay="500"/>
                            </p:stCondLst>
                            <p:childTnLst>
                              <p:par>
                                <p:cTn id="105" presetID="22" presetClass="entr" presetSubtype="8" fill="hold"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left)">
                                      <p:cBhvr>
                                        <p:cTn id="107" dur="500"/>
                                        <p:tgtEl>
                                          <p:spTgt spid="1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up)">
                                      <p:cBhvr>
                                        <p:cTn id="112" dur="500"/>
                                        <p:tgtEl>
                                          <p:spTgt spid="49"/>
                                        </p:tgtEl>
                                      </p:cBhvr>
                                    </p:animEffec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13">
                                            <p:txEl>
                                              <p:pRg st="0" end="0"/>
                                            </p:txEl>
                                          </p:spTgt>
                                        </p:tgtEl>
                                        <p:attrNameLst>
                                          <p:attrName>style.visibility</p:attrName>
                                        </p:attrNameLst>
                                      </p:cBhvr>
                                      <p:to>
                                        <p:strVal val="visible"/>
                                      </p:to>
                                    </p:set>
                                    <p:animEffect transition="in" filter="wipe(left)">
                                      <p:cBhvr>
                                        <p:cTn id="116" dur="500"/>
                                        <p:tgtEl>
                                          <p:spTgt spid="13">
                                            <p:txEl>
                                              <p:pRg st="0" end="0"/>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4">
                                            <p:txEl>
                                              <p:pRg st="0" end="0"/>
                                            </p:txEl>
                                          </p:spTgt>
                                        </p:tgtEl>
                                        <p:attrNameLst>
                                          <p:attrName>style.visibility</p:attrName>
                                        </p:attrNameLst>
                                      </p:cBhvr>
                                      <p:to>
                                        <p:strVal val="visible"/>
                                      </p:to>
                                    </p:set>
                                    <p:animEffect transition="in" filter="wipe(left)">
                                      <p:cBhvr>
                                        <p:cTn id="121" dur="500"/>
                                        <p:tgtEl>
                                          <p:spTgt spid="14">
                                            <p:txEl>
                                              <p:pRg st="0" end="0"/>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wipe(left)">
                                      <p:cBhvr>
                                        <p:cTn id="1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8" grpId="0"/>
      <p:bldP spid="9" grpId="0" animBg="1" autoUpdateAnimBg="0"/>
      <p:bldP spid="11" grpId="0" autoUpdateAnimBg="0"/>
      <p:bldP spid="13" grpId="0" build="p" autoUpdateAnimBg="0" advAuto="0"/>
      <p:bldP spid="14" grpId="0" build="p" autoUpdateAnimBg="0"/>
      <p:bldP spid="19" grpId="0" animBg="1"/>
      <p:bldP spid="23" grpId="0" animBg="1"/>
      <p:bldP spid="24" grpId="0" animBg="1"/>
      <p:bldP spid="48" grpId="0" autoUpdateAnimBg="0"/>
      <p:bldP spid="4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2"/>
          <p:cNvSpPr txBox="1">
            <a:spLocks noChangeArrowheads="1"/>
          </p:cNvSpPr>
          <p:nvPr/>
        </p:nvSpPr>
        <p:spPr bwMode="auto">
          <a:xfrm>
            <a:off x="314326" y="354112"/>
            <a:ext cx="25209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solidFill>
                  <a:srgbClr val="7030A0"/>
                </a:solidFill>
                <a:latin typeface="Times New Roman" pitchFamily="18" charset="0"/>
                <a:ea typeface="黑体" pitchFamily="49" charset="-122"/>
                <a:cs typeface="Times New Roman" pitchFamily="18" charset="0"/>
              </a:rPr>
              <a:t>例</a:t>
            </a:r>
            <a:r>
              <a:rPr lang="en-US" altLang="zh-CN" sz="2800" b="1" dirty="0" smtClean="0">
                <a:solidFill>
                  <a:srgbClr val="7030A0"/>
                </a:solidFill>
                <a:latin typeface="Times New Roman" pitchFamily="18" charset="0"/>
                <a:ea typeface="黑体" pitchFamily="49" charset="-122"/>
                <a:cs typeface="Times New Roman" pitchFamily="18" charset="0"/>
              </a:rPr>
              <a:t>3. </a:t>
            </a:r>
            <a:r>
              <a:rPr lang="zh-CN" altLang="en-US" sz="2800" b="1" dirty="0">
                <a:latin typeface="+mn-ea"/>
                <a:ea typeface="+mn-ea"/>
                <a:cs typeface="Times New Roman" pitchFamily="18" charset="0"/>
              </a:rPr>
              <a:t>求函数</a:t>
            </a:r>
          </a:p>
        </p:txBody>
      </p:sp>
      <p:graphicFrame>
        <p:nvGraphicFramePr>
          <p:cNvPr id="51" name="对象 4"/>
          <p:cNvGraphicFramePr>
            <a:graphicFrameLocks noChangeAspect="1"/>
          </p:cNvGraphicFramePr>
          <p:nvPr>
            <p:extLst>
              <p:ext uri="{D42A27DB-BD31-4B8C-83A1-F6EECF244321}">
                <p14:modId xmlns:p14="http://schemas.microsoft.com/office/powerpoint/2010/main" val="2735035902"/>
              </p:ext>
            </p:extLst>
          </p:nvPr>
        </p:nvGraphicFramePr>
        <p:xfrm>
          <a:off x="2267744" y="342999"/>
          <a:ext cx="1689100" cy="546100"/>
        </p:xfrm>
        <a:graphic>
          <a:graphicData uri="http://schemas.openxmlformats.org/presentationml/2006/ole">
            <mc:AlternateContent xmlns:mc="http://schemas.openxmlformats.org/markup-compatibility/2006">
              <mc:Choice xmlns:v="urn:schemas-microsoft-com:vml" Requires="v">
                <p:oleObj spid="_x0000_s23018" name="Equation" r:id="rId3" imgW="1688367" imgH="545863" progId="Equation.DSMT4">
                  <p:embed/>
                </p:oleObj>
              </mc:Choice>
              <mc:Fallback>
                <p:oleObj name="Equation" r:id="rId3" imgW="1688367" imgH="545863" progId="Equation.DSMT4">
                  <p:embed/>
                  <p:pic>
                    <p:nvPicPr>
                      <p:cNvPr id="0" name="Picture 3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42999"/>
                        <a:ext cx="16891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对象 6"/>
          <p:cNvGraphicFramePr>
            <a:graphicFrameLocks noChangeAspect="1"/>
          </p:cNvGraphicFramePr>
          <p:nvPr>
            <p:extLst>
              <p:ext uri="{D42A27DB-BD31-4B8C-83A1-F6EECF244321}">
                <p14:modId xmlns:p14="http://schemas.microsoft.com/office/powerpoint/2010/main" val="718750272"/>
              </p:ext>
            </p:extLst>
          </p:nvPr>
        </p:nvGraphicFramePr>
        <p:xfrm>
          <a:off x="3968874" y="461268"/>
          <a:ext cx="819150" cy="309562"/>
        </p:xfrm>
        <a:graphic>
          <a:graphicData uri="http://schemas.openxmlformats.org/presentationml/2006/ole">
            <mc:AlternateContent xmlns:mc="http://schemas.openxmlformats.org/markup-compatibility/2006">
              <mc:Choice xmlns:v="urn:schemas-microsoft-com:vml" Requires="v">
                <p:oleObj spid="_x0000_s23019" name="Equation" r:id="rId5" imgW="825142" imgH="304668" progId="Equation.DSMT4">
                  <p:embed/>
                </p:oleObj>
              </mc:Choice>
              <mc:Fallback>
                <p:oleObj name="Equation" r:id="rId5" imgW="825142" imgH="304668" progId="Equation.DSMT4">
                  <p:embed/>
                  <p:pic>
                    <p:nvPicPr>
                      <p:cNvPr id="0" name="Picture 3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874" y="461268"/>
                        <a:ext cx="81915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TextBox 7"/>
          <p:cNvSpPr txBox="1">
            <a:spLocks noChangeArrowheads="1"/>
          </p:cNvSpPr>
          <p:nvPr/>
        </p:nvSpPr>
        <p:spPr bwMode="auto">
          <a:xfrm>
            <a:off x="4840535" y="354112"/>
            <a:ext cx="223361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mn-ea"/>
                <a:ea typeface="+mn-ea"/>
                <a:cs typeface="Times New Roman" pitchFamily="18" charset="0"/>
              </a:rPr>
              <a:t>的反函数</a:t>
            </a:r>
            <a:r>
              <a:rPr lang="zh-CN" altLang="zh-CN" sz="2800" b="1" dirty="0">
                <a:latin typeface="Times New Roman" pitchFamily="18" charset="0"/>
                <a:ea typeface="黑体" pitchFamily="49" charset="-122"/>
                <a:cs typeface="Times New Roman" pitchFamily="18" charset="0"/>
              </a:rPr>
              <a:t>．</a:t>
            </a:r>
            <a:endParaRPr lang="zh-CN" altLang="en-US" sz="2800" b="1" dirty="0">
              <a:latin typeface="Times New Roman" pitchFamily="18" charset="0"/>
              <a:ea typeface="黑体" pitchFamily="49" charset="-122"/>
              <a:cs typeface="Times New Roman" pitchFamily="18" charset="0"/>
            </a:endParaRPr>
          </a:p>
        </p:txBody>
      </p:sp>
      <p:sp>
        <p:nvSpPr>
          <p:cNvPr id="54" name="TextBox 53"/>
          <p:cNvSpPr txBox="1">
            <a:spLocks noChangeArrowheads="1"/>
          </p:cNvSpPr>
          <p:nvPr/>
        </p:nvSpPr>
        <p:spPr bwMode="auto">
          <a:xfrm>
            <a:off x="314326" y="1154112"/>
            <a:ext cx="230346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smtClean="0">
                <a:solidFill>
                  <a:srgbClr val="7030A0"/>
                </a:solidFill>
                <a:latin typeface="Times New Roman" pitchFamily="18" charset="0"/>
                <a:ea typeface="+mn-ea"/>
                <a:cs typeface="Times New Roman" pitchFamily="18" charset="0"/>
              </a:rPr>
              <a:t>解</a:t>
            </a:r>
            <a:r>
              <a:rPr lang="en-US" altLang="zh-CN" sz="2800" b="1" dirty="0" smtClean="0">
                <a:solidFill>
                  <a:srgbClr val="7030A0"/>
                </a:solidFill>
                <a:latin typeface="Times New Roman" pitchFamily="18" charset="0"/>
                <a:ea typeface="+mn-ea"/>
                <a:cs typeface="Times New Roman" pitchFamily="18" charset="0"/>
              </a:rPr>
              <a:t>:</a:t>
            </a:r>
            <a:r>
              <a:rPr lang="zh-CN" altLang="zh-CN" sz="2800" b="1" dirty="0" smtClean="0">
                <a:solidFill>
                  <a:srgbClr val="7030A0"/>
                </a:solidFill>
                <a:latin typeface="Times New Roman" pitchFamily="18" charset="0"/>
                <a:ea typeface="+mn-ea"/>
                <a:cs typeface="Times New Roman" pitchFamily="18" charset="0"/>
              </a:rPr>
              <a:t> </a:t>
            </a:r>
            <a:r>
              <a:rPr lang="zh-CN" altLang="zh-CN" sz="2800" b="1" dirty="0">
                <a:latin typeface="Times New Roman" pitchFamily="18" charset="0"/>
                <a:ea typeface="+mn-ea"/>
                <a:cs typeface="Times New Roman" pitchFamily="18" charset="0"/>
              </a:rPr>
              <a:t>因为</a:t>
            </a:r>
            <a:endParaRPr lang="zh-CN" altLang="en-US" sz="2800" b="1" dirty="0">
              <a:latin typeface="Times New Roman" pitchFamily="18" charset="0"/>
              <a:ea typeface="+mn-ea"/>
              <a:cs typeface="Times New Roman" pitchFamily="18" charset="0"/>
            </a:endParaRPr>
          </a:p>
        </p:txBody>
      </p:sp>
      <p:graphicFrame>
        <p:nvGraphicFramePr>
          <p:cNvPr id="55" name="对象 54"/>
          <p:cNvGraphicFramePr>
            <a:graphicFrameLocks noChangeAspect="1"/>
          </p:cNvGraphicFramePr>
          <p:nvPr>
            <p:extLst>
              <p:ext uri="{D42A27DB-BD31-4B8C-83A1-F6EECF244321}">
                <p14:modId xmlns:p14="http://schemas.microsoft.com/office/powerpoint/2010/main" val="94099721"/>
              </p:ext>
            </p:extLst>
          </p:nvPr>
        </p:nvGraphicFramePr>
        <p:xfrm>
          <a:off x="1914526" y="1187450"/>
          <a:ext cx="1555750" cy="457200"/>
        </p:xfrm>
        <a:graphic>
          <a:graphicData uri="http://schemas.openxmlformats.org/presentationml/2006/ole">
            <mc:AlternateContent xmlns:mc="http://schemas.openxmlformats.org/markup-compatibility/2006">
              <mc:Choice xmlns:v="urn:schemas-microsoft-com:vml" Requires="v">
                <p:oleObj spid="_x0000_s23020" name="Equation" r:id="rId7" imgW="1562100" imgH="457200" progId="Equation.DSMT4">
                  <p:embed/>
                </p:oleObj>
              </mc:Choice>
              <mc:Fallback>
                <p:oleObj name="Equation" r:id="rId7" imgW="1562100" imgH="457200" progId="Equation.DSMT4">
                  <p:embed/>
                  <p:pic>
                    <p:nvPicPr>
                      <p:cNvPr id="0" name="Picture 3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4526" y="1187450"/>
                        <a:ext cx="15557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对象 55"/>
          <p:cNvGraphicFramePr>
            <a:graphicFrameLocks noChangeAspect="1"/>
          </p:cNvGraphicFramePr>
          <p:nvPr>
            <p:extLst>
              <p:ext uri="{D42A27DB-BD31-4B8C-83A1-F6EECF244321}">
                <p14:modId xmlns:p14="http://schemas.microsoft.com/office/powerpoint/2010/main" val="2824406094"/>
              </p:ext>
            </p:extLst>
          </p:nvPr>
        </p:nvGraphicFramePr>
        <p:xfrm>
          <a:off x="3592513" y="1187450"/>
          <a:ext cx="1943100" cy="457200"/>
        </p:xfrm>
        <a:graphic>
          <a:graphicData uri="http://schemas.openxmlformats.org/presentationml/2006/ole">
            <mc:AlternateContent xmlns:mc="http://schemas.openxmlformats.org/markup-compatibility/2006">
              <mc:Choice xmlns:v="urn:schemas-microsoft-com:vml" Requires="v">
                <p:oleObj spid="_x0000_s23021" name="Equation" r:id="rId9" imgW="1943100" imgH="457200" progId="Equation.DSMT4">
                  <p:embed/>
                </p:oleObj>
              </mc:Choice>
              <mc:Fallback>
                <p:oleObj name="Equation" r:id="rId9" imgW="1943100" imgH="457200" progId="Equation.DSMT4">
                  <p:embed/>
                  <p:pic>
                    <p:nvPicPr>
                      <p:cNvPr id="0" name="Picture 3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2513" y="1187450"/>
                        <a:ext cx="19431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TextBox 56"/>
          <p:cNvSpPr txBox="1">
            <a:spLocks noChangeArrowheads="1"/>
          </p:cNvSpPr>
          <p:nvPr/>
        </p:nvSpPr>
        <p:spPr bwMode="auto">
          <a:xfrm>
            <a:off x="5643563" y="1154112"/>
            <a:ext cx="10810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而</a:t>
            </a:r>
            <a:endParaRPr lang="zh-CN" altLang="en-US" sz="2800" b="1" dirty="0">
              <a:latin typeface="Times New Roman" pitchFamily="18" charset="0"/>
              <a:ea typeface="+mn-ea"/>
              <a:cs typeface="Times New Roman" pitchFamily="18" charset="0"/>
            </a:endParaRPr>
          </a:p>
        </p:txBody>
      </p:sp>
      <p:graphicFrame>
        <p:nvGraphicFramePr>
          <p:cNvPr id="58" name="对象 57"/>
          <p:cNvGraphicFramePr>
            <a:graphicFrameLocks noChangeAspect="1"/>
          </p:cNvGraphicFramePr>
          <p:nvPr>
            <p:extLst>
              <p:ext uri="{D42A27DB-BD31-4B8C-83A1-F6EECF244321}">
                <p14:modId xmlns:p14="http://schemas.microsoft.com/office/powerpoint/2010/main" val="1751995474"/>
              </p:ext>
            </p:extLst>
          </p:nvPr>
        </p:nvGraphicFramePr>
        <p:xfrm>
          <a:off x="6140451" y="1131887"/>
          <a:ext cx="2159000" cy="546100"/>
        </p:xfrm>
        <a:graphic>
          <a:graphicData uri="http://schemas.openxmlformats.org/presentationml/2006/ole">
            <mc:AlternateContent xmlns:mc="http://schemas.openxmlformats.org/markup-compatibility/2006">
              <mc:Choice xmlns:v="urn:schemas-microsoft-com:vml" Requires="v">
                <p:oleObj spid="_x0000_s23022" name="Equation" r:id="rId11" imgW="2159000" imgH="546100" progId="Equation.DSMT4">
                  <p:embed/>
                </p:oleObj>
              </mc:Choice>
              <mc:Fallback>
                <p:oleObj name="Equation" r:id="rId11" imgW="2159000" imgH="546100" progId="Equation.DSMT4">
                  <p:embed/>
                  <p:pic>
                    <p:nvPicPr>
                      <p:cNvPr id="0" name="Picture 3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40451" y="1131887"/>
                        <a:ext cx="21590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TextBox 58"/>
          <p:cNvSpPr txBox="1">
            <a:spLocks noChangeArrowheads="1"/>
          </p:cNvSpPr>
          <p:nvPr/>
        </p:nvSpPr>
        <p:spPr bwMode="auto">
          <a:xfrm>
            <a:off x="314326" y="1946275"/>
            <a:ext cx="345598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即直接函数的值域为</a:t>
            </a:r>
            <a:endParaRPr lang="zh-CN" altLang="en-US" sz="2800" b="1" dirty="0">
              <a:latin typeface="Times New Roman" pitchFamily="18" charset="0"/>
              <a:ea typeface="+mn-ea"/>
              <a:cs typeface="Times New Roman" pitchFamily="18" charset="0"/>
            </a:endParaRPr>
          </a:p>
        </p:txBody>
      </p:sp>
      <p:graphicFrame>
        <p:nvGraphicFramePr>
          <p:cNvPr id="60" name="对象 59"/>
          <p:cNvGraphicFramePr>
            <a:graphicFrameLocks noChangeAspect="1"/>
          </p:cNvGraphicFramePr>
          <p:nvPr>
            <p:extLst>
              <p:ext uri="{D42A27DB-BD31-4B8C-83A1-F6EECF244321}">
                <p14:modId xmlns:p14="http://schemas.microsoft.com/office/powerpoint/2010/main" val="3143913241"/>
              </p:ext>
            </p:extLst>
          </p:nvPr>
        </p:nvGraphicFramePr>
        <p:xfrm>
          <a:off x="3671516" y="2014537"/>
          <a:ext cx="1314450" cy="387350"/>
        </p:xfrm>
        <a:graphic>
          <a:graphicData uri="http://schemas.openxmlformats.org/presentationml/2006/ole">
            <mc:AlternateContent xmlns:mc="http://schemas.openxmlformats.org/markup-compatibility/2006">
              <mc:Choice xmlns:v="urn:schemas-microsoft-com:vml" Requires="v">
                <p:oleObj spid="_x0000_s23023" name="Equation" r:id="rId13" imgW="1307532" imgH="393529" progId="Equation.DSMT4">
                  <p:embed/>
                </p:oleObj>
              </mc:Choice>
              <mc:Fallback>
                <p:oleObj name="Equation" r:id="rId13" imgW="1307532" imgH="393529" progId="Equation.DSMT4">
                  <p:embed/>
                  <p:pic>
                    <p:nvPicPr>
                      <p:cNvPr id="0" name="Picture 3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71516" y="2014537"/>
                        <a:ext cx="13144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 name="TextBox 60"/>
          <p:cNvSpPr txBox="1">
            <a:spLocks noChangeArrowheads="1"/>
          </p:cNvSpPr>
          <p:nvPr/>
        </p:nvSpPr>
        <p:spPr bwMode="auto">
          <a:xfrm>
            <a:off x="4995863" y="1946275"/>
            <a:ext cx="288131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zh-CN" sz="2800" b="1" dirty="0">
                <a:latin typeface="Times New Roman" pitchFamily="18" charset="0"/>
                <a:ea typeface="+mn-ea"/>
                <a:cs typeface="Times New Roman" pitchFamily="18" charset="0"/>
              </a:rPr>
              <a:t>所以反函数为</a:t>
            </a:r>
          </a:p>
        </p:txBody>
      </p:sp>
      <p:graphicFrame>
        <p:nvGraphicFramePr>
          <p:cNvPr id="62" name="对象 61"/>
          <p:cNvGraphicFramePr>
            <a:graphicFrameLocks noChangeAspect="1"/>
          </p:cNvGraphicFramePr>
          <p:nvPr>
            <p:extLst>
              <p:ext uri="{D42A27DB-BD31-4B8C-83A1-F6EECF244321}">
                <p14:modId xmlns:p14="http://schemas.microsoft.com/office/powerpoint/2010/main" val="2999685698"/>
              </p:ext>
            </p:extLst>
          </p:nvPr>
        </p:nvGraphicFramePr>
        <p:xfrm>
          <a:off x="2267744" y="2780928"/>
          <a:ext cx="1955800" cy="457200"/>
        </p:xfrm>
        <a:graphic>
          <a:graphicData uri="http://schemas.openxmlformats.org/presentationml/2006/ole">
            <mc:AlternateContent xmlns:mc="http://schemas.openxmlformats.org/markup-compatibility/2006">
              <mc:Choice xmlns:v="urn:schemas-microsoft-com:vml" Requires="v">
                <p:oleObj spid="_x0000_s23024" name="Equation" r:id="rId15" imgW="1955800" imgH="457200" progId="Equation.DSMT4">
                  <p:embed/>
                </p:oleObj>
              </mc:Choice>
              <mc:Fallback>
                <p:oleObj name="Equation" r:id="rId15" imgW="1955800" imgH="457200" progId="Equation.DSMT4">
                  <p:embed/>
                  <p:pic>
                    <p:nvPicPr>
                      <p:cNvPr id="0" name="Picture 3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67744" y="2780928"/>
                        <a:ext cx="1955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对象 62"/>
          <p:cNvGraphicFramePr>
            <a:graphicFrameLocks noChangeAspect="1"/>
          </p:cNvGraphicFramePr>
          <p:nvPr>
            <p:extLst>
              <p:ext uri="{D42A27DB-BD31-4B8C-83A1-F6EECF244321}">
                <p14:modId xmlns:p14="http://schemas.microsoft.com/office/powerpoint/2010/main" val="561088803"/>
              </p:ext>
            </p:extLst>
          </p:nvPr>
        </p:nvGraphicFramePr>
        <p:xfrm>
          <a:off x="4334048" y="2823543"/>
          <a:ext cx="1733550" cy="387350"/>
        </p:xfrm>
        <a:graphic>
          <a:graphicData uri="http://schemas.openxmlformats.org/presentationml/2006/ole">
            <mc:AlternateContent xmlns:mc="http://schemas.openxmlformats.org/markup-compatibility/2006">
              <mc:Choice xmlns:v="urn:schemas-microsoft-com:vml" Requires="v">
                <p:oleObj spid="_x0000_s23025" name="Equation" r:id="rId17" imgW="1726451" imgH="393529" progId="Equation.DSMT4">
                  <p:embed/>
                </p:oleObj>
              </mc:Choice>
              <mc:Fallback>
                <p:oleObj name="Equation" r:id="rId17" imgW="1726451" imgH="393529" progId="Equation.DSMT4">
                  <p:embed/>
                  <p:pic>
                    <p:nvPicPr>
                      <p:cNvPr id="0" name="Picture 3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34048" y="2823543"/>
                        <a:ext cx="17335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875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anim calcmode="lin" valueType="num">
                                      <p:cBhvr>
                                        <p:cTn id="13" dur="1000" fill="hold"/>
                                        <p:tgtEl>
                                          <p:spTgt spid="55"/>
                                        </p:tgtEl>
                                        <p:attrNameLst>
                                          <p:attrName>ppt_x</p:attrName>
                                        </p:attrNameLst>
                                      </p:cBhvr>
                                      <p:tavLst>
                                        <p:tav tm="0">
                                          <p:val>
                                            <p:strVal val="#ppt_x"/>
                                          </p:val>
                                        </p:tav>
                                        <p:tav tm="100000">
                                          <p:val>
                                            <p:strVal val="#ppt_x"/>
                                          </p:val>
                                        </p:tav>
                                      </p:tavLst>
                                    </p:anim>
                                    <p:anim calcmode="lin" valueType="num">
                                      <p:cBhvr>
                                        <p:cTn id="14"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anim calcmode="lin" valueType="num">
                                      <p:cBhvr>
                                        <p:cTn id="20" dur="1000" fill="hold"/>
                                        <p:tgtEl>
                                          <p:spTgt spid="56"/>
                                        </p:tgtEl>
                                        <p:attrNameLst>
                                          <p:attrName>ppt_x</p:attrName>
                                        </p:attrNameLst>
                                      </p:cBhvr>
                                      <p:tavLst>
                                        <p:tav tm="0">
                                          <p:val>
                                            <p:strVal val="#ppt_x"/>
                                          </p:val>
                                        </p:tav>
                                        <p:tav tm="100000">
                                          <p:val>
                                            <p:strVal val="#ppt_x"/>
                                          </p:val>
                                        </p:tav>
                                      </p:tavLst>
                                    </p:anim>
                                    <p:anim calcmode="lin" valueType="num">
                                      <p:cBhvr>
                                        <p:cTn id="2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1000"/>
                                        <p:tgtEl>
                                          <p:spTgt spid="58"/>
                                        </p:tgtEl>
                                      </p:cBhvr>
                                    </p:animEffect>
                                    <p:anim calcmode="lin" valueType="num">
                                      <p:cBhvr>
                                        <p:cTn id="32" dur="1000" fill="hold"/>
                                        <p:tgtEl>
                                          <p:spTgt spid="58"/>
                                        </p:tgtEl>
                                        <p:attrNameLst>
                                          <p:attrName>ppt_x</p:attrName>
                                        </p:attrNameLst>
                                      </p:cBhvr>
                                      <p:tavLst>
                                        <p:tav tm="0">
                                          <p:val>
                                            <p:strVal val="#ppt_x"/>
                                          </p:val>
                                        </p:tav>
                                        <p:tav tm="100000">
                                          <p:val>
                                            <p:strVal val="#ppt_x"/>
                                          </p:val>
                                        </p:tav>
                                      </p:tavLst>
                                    </p:anim>
                                    <p:anim calcmode="lin" valueType="num">
                                      <p:cBhvr>
                                        <p:cTn id="3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anim calcmode="lin" valueType="num">
                                      <p:cBhvr>
                                        <p:cTn id="39" dur="1000" fill="hold"/>
                                        <p:tgtEl>
                                          <p:spTgt spid="59"/>
                                        </p:tgtEl>
                                        <p:attrNameLst>
                                          <p:attrName>ppt_x</p:attrName>
                                        </p:attrNameLst>
                                      </p:cBhvr>
                                      <p:tavLst>
                                        <p:tav tm="0">
                                          <p:val>
                                            <p:strVal val="#ppt_x"/>
                                          </p:val>
                                        </p:tav>
                                        <p:tav tm="100000">
                                          <p:val>
                                            <p:strVal val="#ppt_x"/>
                                          </p:val>
                                        </p:tav>
                                      </p:tavLst>
                                    </p:anim>
                                    <p:anim calcmode="lin" valueType="num">
                                      <p:cBhvr>
                                        <p:cTn id="40" dur="1000" fill="hold"/>
                                        <p:tgtEl>
                                          <p:spTgt spid="59"/>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1000"/>
                                        <p:tgtEl>
                                          <p:spTgt spid="61"/>
                                        </p:tgtEl>
                                      </p:cBhvr>
                                    </p:animEffect>
                                    <p:anim calcmode="lin" valueType="num">
                                      <p:cBhvr>
                                        <p:cTn id="51" dur="1000" fill="hold"/>
                                        <p:tgtEl>
                                          <p:spTgt spid="61"/>
                                        </p:tgtEl>
                                        <p:attrNameLst>
                                          <p:attrName>ppt_x</p:attrName>
                                        </p:attrNameLst>
                                      </p:cBhvr>
                                      <p:tavLst>
                                        <p:tav tm="0">
                                          <p:val>
                                            <p:strVal val="#ppt_x"/>
                                          </p:val>
                                        </p:tav>
                                        <p:tav tm="100000">
                                          <p:val>
                                            <p:strVal val="#ppt_x"/>
                                          </p:val>
                                        </p:tav>
                                      </p:tavLst>
                                    </p:anim>
                                    <p:anim calcmode="lin" valueType="num">
                                      <p:cBhvr>
                                        <p:cTn id="52"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1000"/>
                                        <p:tgtEl>
                                          <p:spTgt spid="62"/>
                                        </p:tgtEl>
                                      </p:cBhvr>
                                    </p:animEffect>
                                    <p:anim calcmode="lin" valueType="num">
                                      <p:cBhvr>
                                        <p:cTn id="58" dur="1000" fill="hold"/>
                                        <p:tgtEl>
                                          <p:spTgt spid="62"/>
                                        </p:tgtEl>
                                        <p:attrNameLst>
                                          <p:attrName>ppt_x</p:attrName>
                                        </p:attrNameLst>
                                      </p:cBhvr>
                                      <p:tavLst>
                                        <p:tav tm="0">
                                          <p:val>
                                            <p:strVal val="#ppt_x"/>
                                          </p:val>
                                        </p:tav>
                                        <p:tav tm="100000">
                                          <p:val>
                                            <p:strVal val="#ppt_x"/>
                                          </p:val>
                                        </p:tav>
                                      </p:tavLst>
                                    </p:anim>
                                    <p:anim calcmode="lin" valueType="num">
                                      <p:cBhvr>
                                        <p:cTn id="59" dur="1000" fill="hold"/>
                                        <p:tgtEl>
                                          <p:spTgt spid="6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1000"/>
                                        <p:tgtEl>
                                          <p:spTgt spid="63"/>
                                        </p:tgtEl>
                                      </p:cBhvr>
                                    </p:animEffect>
                                    <p:anim calcmode="lin" valueType="num">
                                      <p:cBhvr>
                                        <p:cTn id="63" dur="1000" fill="hold"/>
                                        <p:tgtEl>
                                          <p:spTgt spid="63"/>
                                        </p:tgtEl>
                                        <p:attrNameLst>
                                          <p:attrName>ppt_x</p:attrName>
                                        </p:attrNameLst>
                                      </p:cBhvr>
                                      <p:tavLst>
                                        <p:tav tm="0">
                                          <p:val>
                                            <p:strVal val="#ppt_x"/>
                                          </p:val>
                                        </p:tav>
                                        <p:tav tm="100000">
                                          <p:val>
                                            <p:strVal val="#ppt_x"/>
                                          </p:val>
                                        </p:tav>
                                      </p:tavLst>
                                    </p:anim>
                                    <p:anim calcmode="lin" valueType="num">
                                      <p:cBhvr>
                                        <p:cTn id="64"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59"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74650" y="274638"/>
            <a:ext cx="8229600" cy="7064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sz="3200" b="1" dirty="0">
                <a:solidFill>
                  <a:schemeClr val="accent6">
                    <a:lumMod val="50000"/>
                  </a:schemeClr>
                </a:solidFill>
                <a:latin typeface="黑体" pitchFamily="49" charset="-122"/>
                <a:ea typeface="黑体" pitchFamily="49" charset="-122"/>
                <a:cs typeface="+mn-cs"/>
              </a:rPr>
              <a:t>二．分段函数</a:t>
            </a:r>
            <a:r>
              <a:rPr lang="zh-CN" altLang="zh-CN" sz="3200" b="1" dirty="0" smtClean="0">
                <a:solidFill>
                  <a:schemeClr val="accent6">
                    <a:lumMod val="50000"/>
                  </a:schemeClr>
                </a:solidFill>
                <a:latin typeface="黑体" pitchFamily="49" charset="-122"/>
                <a:ea typeface="黑体" pitchFamily="49" charset="-122"/>
                <a:cs typeface="+mn-cs"/>
              </a:rPr>
              <a:t>举例</a:t>
            </a:r>
            <a:endParaRPr lang="zh-CN" altLang="en-US" sz="3200" b="1" dirty="0">
              <a:solidFill>
                <a:schemeClr val="accent6">
                  <a:lumMod val="50000"/>
                </a:schemeClr>
              </a:solidFill>
              <a:latin typeface="黑体" pitchFamily="49" charset="-122"/>
              <a:ea typeface="黑体" pitchFamily="49" charset="-122"/>
              <a:cs typeface="+mn-cs"/>
            </a:endParaRPr>
          </a:p>
        </p:txBody>
      </p:sp>
      <p:sp>
        <p:nvSpPr>
          <p:cNvPr id="3" name="TextBox 2"/>
          <p:cNvSpPr txBox="1">
            <a:spLocks noChangeArrowheads="1"/>
          </p:cNvSpPr>
          <p:nvPr/>
        </p:nvSpPr>
        <p:spPr bwMode="auto">
          <a:xfrm>
            <a:off x="374650" y="1465660"/>
            <a:ext cx="2520950"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smtClean="0">
                <a:solidFill>
                  <a:srgbClr val="7030A0"/>
                </a:solidFill>
                <a:latin typeface="Times New Roman" pitchFamily="18" charset="0"/>
                <a:ea typeface="黑体" pitchFamily="49" charset="-122"/>
                <a:cs typeface="Times New Roman" pitchFamily="18" charset="0"/>
              </a:rPr>
              <a:t>1.</a:t>
            </a:r>
            <a:r>
              <a:rPr lang="zh-CN" altLang="zh-CN" sz="2800" b="1" dirty="0" smtClean="0">
                <a:solidFill>
                  <a:srgbClr val="7030A0"/>
                </a:solidFill>
                <a:latin typeface="Times New Roman" pitchFamily="18" charset="0"/>
                <a:ea typeface="黑体" pitchFamily="49" charset="-122"/>
                <a:cs typeface="Times New Roman" pitchFamily="18" charset="0"/>
              </a:rPr>
              <a:t>绝对值</a:t>
            </a:r>
            <a:r>
              <a:rPr lang="zh-CN" altLang="zh-CN" sz="2800" b="1" dirty="0">
                <a:solidFill>
                  <a:srgbClr val="7030A0"/>
                </a:solidFill>
                <a:latin typeface="Times New Roman" pitchFamily="18" charset="0"/>
                <a:ea typeface="黑体" pitchFamily="49" charset="-122"/>
                <a:cs typeface="Times New Roman" pitchFamily="18" charset="0"/>
              </a:rPr>
              <a:t>函数</a:t>
            </a:r>
            <a:endParaRPr lang="zh-CN" altLang="en-US" sz="2800" b="1" dirty="0">
              <a:solidFill>
                <a:srgbClr val="7030A0"/>
              </a:solidFill>
              <a:latin typeface="Times New Roman" pitchFamily="18" charset="0"/>
              <a:ea typeface="黑体" pitchFamily="49"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114956873"/>
              </p:ext>
            </p:extLst>
          </p:nvPr>
        </p:nvGraphicFramePr>
        <p:xfrm>
          <a:off x="1331913" y="2492896"/>
          <a:ext cx="3022600" cy="1016000"/>
        </p:xfrm>
        <a:graphic>
          <a:graphicData uri="http://schemas.openxmlformats.org/presentationml/2006/ole">
            <mc:AlternateContent xmlns:mc="http://schemas.openxmlformats.org/markup-compatibility/2006">
              <mc:Choice xmlns:v="urn:schemas-microsoft-com:vml" Requires="v">
                <p:oleObj spid="_x0000_s24232" name="Equation" r:id="rId3" imgW="3022600" imgH="1016000" progId="Equation.DSMT4">
                  <p:embed/>
                </p:oleObj>
              </mc:Choice>
              <mc:Fallback>
                <p:oleObj name="Equation" r:id="rId3" imgW="3022600" imgH="1016000" progId="Equation.DSMT4">
                  <p:embed/>
                  <p:pic>
                    <p:nvPicPr>
                      <p:cNvPr id="0" name="Picture 4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92896"/>
                        <a:ext cx="30226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3"/>
          <p:cNvSpPr txBox="1">
            <a:spLocks noChangeArrowheads="1"/>
          </p:cNvSpPr>
          <p:nvPr/>
        </p:nvSpPr>
        <p:spPr bwMode="auto">
          <a:xfrm>
            <a:off x="374650" y="3973118"/>
            <a:ext cx="2438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7030A0"/>
                </a:solidFill>
                <a:latin typeface="Times New Roman" pitchFamily="18" charset="0"/>
                <a:ea typeface="黑体" pitchFamily="49" charset="-122"/>
                <a:cs typeface="Times New Roman" pitchFamily="18" charset="0"/>
              </a:rPr>
              <a:t>2</a:t>
            </a:r>
            <a:r>
              <a:rPr kumimoji="1" lang="en-US" altLang="zh-CN" sz="2800" b="1" dirty="0" smtClean="0">
                <a:solidFill>
                  <a:srgbClr val="7030A0"/>
                </a:solidFill>
                <a:latin typeface="Times New Roman" pitchFamily="18" charset="0"/>
                <a:ea typeface="黑体" pitchFamily="49" charset="-122"/>
                <a:cs typeface="Times New Roman" pitchFamily="18" charset="0"/>
              </a:rPr>
              <a:t>. </a:t>
            </a:r>
            <a:r>
              <a:rPr kumimoji="1" lang="zh-CN" altLang="en-US" sz="2800" b="1" dirty="0" smtClean="0">
                <a:solidFill>
                  <a:srgbClr val="7030A0"/>
                </a:solidFill>
                <a:latin typeface="Times New Roman" pitchFamily="18" charset="0"/>
                <a:ea typeface="黑体" pitchFamily="49" charset="-122"/>
                <a:cs typeface="Times New Roman" pitchFamily="18" charset="0"/>
              </a:rPr>
              <a:t>符号</a:t>
            </a:r>
            <a:r>
              <a:rPr kumimoji="1" lang="zh-CN" altLang="en-US" sz="2800" b="1" dirty="0">
                <a:solidFill>
                  <a:srgbClr val="7030A0"/>
                </a:solidFill>
                <a:latin typeface="Times New Roman" pitchFamily="18" charset="0"/>
                <a:ea typeface="黑体" pitchFamily="49" charset="-122"/>
                <a:cs typeface="Times New Roman" pitchFamily="18" charset="0"/>
              </a:rPr>
              <a:t>函数</a:t>
            </a:r>
          </a:p>
        </p:txBody>
      </p:sp>
      <p:graphicFrame>
        <p:nvGraphicFramePr>
          <p:cNvPr id="7" name="对象 6"/>
          <p:cNvGraphicFramePr>
            <a:graphicFrameLocks noChangeAspect="1"/>
          </p:cNvGraphicFramePr>
          <p:nvPr>
            <p:extLst>
              <p:ext uri="{D42A27DB-BD31-4B8C-83A1-F6EECF244321}">
                <p14:modId xmlns:p14="http://schemas.microsoft.com/office/powerpoint/2010/main" val="223029815"/>
              </p:ext>
            </p:extLst>
          </p:nvPr>
        </p:nvGraphicFramePr>
        <p:xfrm>
          <a:off x="1171575" y="4964907"/>
          <a:ext cx="1641475" cy="392112"/>
        </p:xfrm>
        <a:graphic>
          <a:graphicData uri="http://schemas.openxmlformats.org/presentationml/2006/ole">
            <mc:AlternateContent xmlns:mc="http://schemas.openxmlformats.org/markup-compatibility/2006">
              <mc:Choice xmlns:v="urn:schemas-microsoft-com:vml" Requires="v">
                <p:oleObj spid="_x0000_s24233" name="Equation" r:id="rId5" imgW="1586811" imgH="317362" progId="Equation.DSMT4">
                  <p:embed/>
                </p:oleObj>
              </mc:Choice>
              <mc:Fallback>
                <p:oleObj name="Equation" r:id="rId5" imgW="1586811" imgH="317362" progId="Equation.DSMT4">
                  <p:embed/>
                  <p:pic>
                    <p:nvPicPr>
                      <p:cNvPr id="0" name="Picture 403"/>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1171575" y="4964907"/>
                        <a:ext cx="1641475"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5"/>
          <p:cNvSpPr txBox="1">
            <a:spLocks noChangeArrowheads="1"/>
          </p:cNvSpPr>
          <p:nvPr/>
        </p:nvSpPr>
        <p:spPr bwMode="auto">
          <a:xfrm>
            <a:off x="3910013" y="4231178"/>
            <a:ext cx="16764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当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&gt; 0</a:t>
            </a:r>
          </a:p>
        </p:txBody>
      </p:sp>
      <p:graphicFrame>
        <p:nvGraphicFramePr>
          <p:cNvPr id="9" name="Object 6"/>
          <p:cNvGraphicFramePr>
            <a:graphicFrameLocks noChangeAspect="1"/>
          </p:cNvGraphicFramePr>
          <p:nvPr>
            <p:extLst>
              <p:ext uri="{D42A27DB-BD31-4B8C-83A1-F6EECF244321}">
                <p14:modId xmlns:p14="http://schemas.microsoft.com/office/powerpoint/2010/main" val="1783500622"/>
              </p:ext>
            </p:extLst>
          </p:nvPr>
        </p:nvGraphicFramePr>
        <p:xfrm>
          <a:off x="3338513" y="4380403"/>
          <a:ext cx="363537" cy="452438"/>
        </p:xfrm>
        <a:graphic>
          <a:graphicData uri="http://schemas.openxmlformats.org/presentationml/2006/ole">
            <mc:AlternateContent xmlns:mc="http://schemas.openxmlformats.org/markup-compatibility/2006">
              <mc:Choice xmlns:v="urn:schemas-microsoft-com:vml" Requires="v">
                <p:oleObj spid="_x0000_s24234" name="Equation" r:id="rId7" imgW="304536" imgH="393359" progId="Equation.DSMT4">
                  <p:embed/>
                </p:oleObj>
              </mc:Choice>
              <mc:Fallback>
                <p:oleObj name="Equation" r:id="rId7" imgW="304536" imgH="393359" progId="Equation.DSMT4">
                  <p:embed/>
                  <p:pic>
                    <p:nvPicPr>
                      <p:cNvPr id="0" name="Picture 404"/>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3338513" y="4380403"/>
                        <a:ext cx="363537"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7"/>
          <p:cNvSpPr txBox="1">
            <a:spLocks noChangeArrowheads="1"/>
          </p:cNvSpPr>
          <p:nvPr/>
        </p:nvSpPr>
        <p:spPr bwMode="auto">
          <a:xfrm>
            <a:off x="3910013" y="4815378"/>
            <a:ext cx="16764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当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 0</a:t>
            </a:r>
          </a:p>
        </p:txBody>
      </p:sp>
      <p:graphicFrame>
        <p:nvGraphicFramePr>
          <p:cNvPr id="11" name="Object 8"/>
          <p:cNvGraphicFramePr>
            <a:graphicFrameLocks noChangeAspect="1"/>
          </p:cNvGraphicFramePr>
          <p:nvPr>
            <p:extLst>
              <p:ext uri="{D42A27DB-BD31-4B8C-83A1-F6EECF244321}">
                <p14:modId xmlns:p14="http://schemas.microsoft.com/office/powerpoint/2010/main" val="2387941701"/>
              </p:ext>
            </p:extLst>
          </p:nvPr>
        </p:nvGraphicFramePr>
        <p:xfrm>
          <a:off x="3248025" y="4951903"/>
          <a:ext cx="419100" cy="450850"/>
        </p:xfrm>
        <a:graphic>
          <a:graphicData uri="http://schemas.openxmlformats.org/presentationml/2006/ole">
            <mc:AlternateContent xmlns:mc="http://schemas.openxmlformats.org/markup-compatibility/2006">
              <mc:Choice xmlns:v="urn:schemas-microsoft-com:vml" Requires="v">
                <p:oleObj spid="_x0000_s24235" name="Equation" r:id="rId9" imgW="368140" imgH="393529" progId="Equation.DSMT4">
                  <p:embed/>
                </p:oleObj>
              </mc:Choice>
              <mc:Fallback>
                <p:oleObj name="Equation" r:id="rId9" imgW="368140" imgH="393529" progId="Equation.DSMT4">
                  <p:embed/>
                  <p:pic>
                    <p:nvPicPr>
                      <p:cNvPr id="0" name="Picture 405"/>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3248025" y="4951903"/>
                        <a:ext cx="4191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9"/>
          <p:cNvSpPr txBox="1">
            <a:spLocks noChangeArrowheads="1"/>
          </p:cNvSpPr>
          <p:nvPr/>
        </p:nvSpPr>
        <p:spPr bwMode="auto">
          <a:xfrm>
            <a:off x="3910013" y="5297978"/>
            <a:ext cx="16764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当 </a:t>
            </a:r>
            <a:r>
              <a:rPr kumimoji="1" lang="en-US" altLang="zh-CN" sz="2800" b="1" i="1">
                <a:latin typeface="Times New Roman" pitchFamily="18" charset="0"/>
                <a:ea typeface="+mn-ea"/>
                <a:cs typeface="Times New Roman" pitchFamily="18" charset="0"/>
              </a:rPr>
              <a:t>x</a:t>
            </a:r>
            <a:r>
              <a:rPr kumimoji="1" lang="en-US" altLang="zh-CN" sz="2800" b="1">
                <a:latin typeface="Times New Roman" pitchFamily="18" charset="0"/>
                <a:ea typeface="+mn-ea"/>
                <a:cs typeface="Times New Roman" pitchFamily="18" charset="0"/>
              </a:rPr>
              <a:t> &lt; 0</a:t>
            </a:r>
          </a:p>
        </p:txBody>
      </p:sp>
      <p:graphicFrame>
        <p:nvGraphicFramePr>
          <p:cNvPr id="13" name="Object 10"/>
          <p:cNvGraphicFramePr>
            <a:graphicFrameLocks noChangeAspect="1"/>
          </p:cNvGraphicFramePr>
          <p:nvPr>
            <p:extLst>
              <p:ext uri="{D42A27DB-BD31-4B8C-83A1-F6EECF244321}">
                <p14:modId xmlns:p14="http://schemas.microsoft.com/office/powerpoint/2010/main" val="988827253"/>
              </p:ext>
            </p:extLst>
          </p:nvPr>
        </p:nvGraphicFramePr>
        <p:xfrm>
          <a:off x="3116263" y="5426566"/>
          <a:ext cx="584200" cy="452437"/>
        </p:xfrm>
        <a:graphic>
          <a:graphicData uri="http://schemas.openxmlformats.org/presentationml/2006/ole">
            <mc:AlternateContent xmlns:mc="http://schemas.openxmlformats.org/markup-compatibility/2006">
              <mc:Choice xmlns:v="urn:schemas-microsoft-com:vml" Requires="v">
                <p:oleObj spid="_x0000_s24236" name="Equation" r:id="rId11" imgW="533169" imgH="393529" progId="Equation.DSMT4">
                  <p:embed/>
                </p:oleObj>
              </mc:Choice>
              <mc:Fallback>
                <p:oleObj name="Equation" r:id="rId11" imgW="533169" imgH="393529" progId="Equation.DSMT4">
                  <p:embed/>
                  <p:pic>
                    <p:nvPicPr>
                      <p:cNvPr id="0" name="Picture 406"/>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3116263" y="5426566"/>
                        <a:ext cx="58420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11"/>
          <p:cNvGrpSpPr>
            <a:grpSpLocks/>
          </p:cNvGrpSpPr>
          <p:nvPr/>
        </p:nvGrpSpPr>
        <p:grpSpPr bwMode="auto">
          <a:xfrm>
            <a:off x="5622925" y="4246634"/>
            <a:ext cx="2298943" cy="1617590"/>
            <a:chOff x="3648" y="1221"/>
            <a:chExt cx="1812" cy="1275"/>
          </a:xfrm>
        </p:grpSpPr>
        <p:sp>
          <p:nvSpPr>
            <p:cNvPr id="15" name="Line 12"/>
            <p:cNvSpPr>
              <a:spLocks noChangeShapeType="1"/>
            </p:cNvSpPr>
            <p:nvPr/>
          </p:nvSpPr>
          <p:spPr bwMode="auto">
            <a:xfrm>
              <a:off x="3648" y="1968"/>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16" name="Line 13"/>
            <p:cNvSpPr>
              <a:spLocks noChangeShapeType="1"/>
            </p:cNvSpPr>
            <p:nvPr/>
          </p:nvSpPr>
          <p:spPr bwMode="auto">
            <a:xfrm flipV="1">
              <a:off x="4464" y="1344"/>
              <a:ext cx="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aphicFrame>
          <p:nvGraphicFramePr>
            <p:cNvPr id="17" name="Object 14"/>
            <p:cNvGraphicFramePr>
              <a:graphicFrameLocks noChangeAspect="1"/>
            </p:cNvGraphicFramePr>
            <p:nvPr/>
          </p:nvGraphicFramePr>
          <p:xfrm>
            <a:off x="5116" y="1920"/>
            <a:ext cx="344" cy="337"/>
          </p:xfrm>
          <a:graphic>
            <a:graphicData uri="http://schemas.openxmlformats.org/presentationml/2006/ole">
              <mc:AlternateContent xmlns:mc="http://schemas.openxmlformats.org/markup-compatibility/2006">
                <mc:Choice xmlns:v="urn:schemas-microsoft-com:vml" Requires="v">
                  <p:oleObj spid="_x0000_s24237" name="Equation" r:id="rId13" imgW="126835" imgH="139518" progId="Equation.DSMT4">
                    <p:embed/>
                  </p:oleObj>
                </mc:Choice>
                <mc:Fallback>
                  <p:oleObj name="Equation" r:id="rId13" imgW="126835" imgH="139518" progId="Equation.DSMT4">
                    <p:embed/>
                    <p:pic>
                      <p:nvPicPr>
                        <p:cNvPr id="0" name="Picture 4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16" y="1920"/>
                          <a:ext cx="344"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5"/>
            <p:cNvGraphicFramePr>
              <a:graphicFrameLocks noChangeAspect="1"/>
            </p:cNvGraphicFramePr>
            <p:nvPr/>
          </p:nvGraphicFramePr>
          <p:xfrm>
            <a:off x="4164" y="1221"/>
            <a:ext cx="335" cy="374"/>
          </p:xfrm>
          <a:graphic>
            <a:graphicData uri="http://schemas.openxmlformats.org/presentationml/2006/ole">
              <mc:AlternateContent xmlns:mc="http://schemas.openxmlformats.org/markup-compatibility/2006">
                <mc:Choice xmlns:v="urn:schemas-microsoft-com:vml" Requires="v">
                  <p:oleObj spid="_x0000_s24238" name="Equation" r:id="rId15" imgW="139579" imgH="164957" progId="Equation.DSMT4">
                    <p:embed/>
                  </p:oleObj>
                </mc:Choice>
                <mc:Fallback>
                  <p:oleObj name="Equation" r:id="rId15" imgW="139579" imgH="164957" progId="Equation.DSMT4">
                    <p:embed/>
                    <p:pic>
                      <p:nvPicPr>
                        <p:cNvPr id="0" name="Picture 40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64" y="1221"/>
                          <a:ext cx="335"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6"/>
            <p:cNvGraphicFramePr>
              <a:graphicFrameLocks noChangeAspect="1"/>
            </p:cNvGraphicFramePr>
            <p:nvPr>
              <p:extLst>
                <p:ext uri="{D42A27DB-BD31-4B8C-83A1-F6EECF244321}">
                  <p14:modId xmlns:p14="http://schemas.microsoft.com/office/powerpoint/2010/main" val="777326952"/>
                </p:ext>
              </p:extLst>
            </p:nvPr>
          </p:nvGraphicFramePr>
          <p:xfrm>
            <a:off x="4450" y="1968"/>
            <a:ext cx="170" cy="180"/>
          </p:xfrm>
          <a:graphic>
            <a:graphicData uri="http://schemas.openxmlformats.org/presentationml/2006/ole">
              <mc:AlternateContent xmlns:mc="http://schemas.openxmlformats.org/markup-compatibility/2006">
                <mc:Choice xmlns:v="urn:schemas-microsoft-com:vml" Requires="v">
                  <p:oleObj spid="_x0000_s24239" name="Equation" r:id="rId17" imgW="215806" imgH="228501" progId="Equation.DSMT4">
                    <p:embed/>
                  </p:oleObj>
                </mc:Choice>
                <mc:Fallback>
                  <p:oleObj name="Equation" r:id="rId17" imgW="215806" imgH="228501" progId="Equation.DSMT4">
                    <p:embed/>
                    <p:pic>
                      <p:nvPicPr>
                        <p:cNvPr id="0" name="Picture 40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50" y="1968"/>
                          <a:ext cx="17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Oval 17"/>
          <p:cNvSpPr>
            <a:spLocks noChangeArrowheads="1"/>
          </p:cNvSpPr>
          <p:nvPr/>
        </p:nvSpPr>
        <p:spPr bwMode="auto">
          <a:xfrm>
            <a:off x="6634163" y="5160963"/>
            <a:ext cx="52387" cy="52387"/>
          </a:xfrm>
          <a:prstGeom prst="ellipse">
            <a:avLst/>
          </a:prstGeom>
          <a:solidFill>
            <a:srgbClr val="0070C0"/>
          </a:solidFill>
          <a:ln w="9525">
            <a:solidFill>
              <a:srgbClr val="66FF66"/>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nvGrpSpPr>
          <p:cNvPr id="21" name="Group 18"/>
          <p:cNvGrpSpPr>
            <a:grpSpLocks/>
          </p:cNvGrpSpPr>
          <p:nvPr/>
        </p:nvGrpSpPr>
        <p:grpSpPr bwMode="auto">
          <a:xfrm>
            <a:off x="6484883" y="4568190"/>
            <a:ext cx="965256" cy="304800"/>
            <a:chOff x="4327" y="1475"/>
            <a:chExt cx="761" cy="240"/>
          </a:xfrm>
        </p:grpSpPr>
        <p:grpSp>
          <p:nvGrpSpPr>
            <p:cNvPr id="22" name="Group 19"/>
            <p:cNvGrpSpPr>
              <a:grpSpLocks/>
            </p:cNvGrpSpPr>
            <p:nvPr/>
          </p:nvGrpSpPr>
          <p:grpSpPr bwMode="auto">
            <a:xfrm>
              <a:off x="4445" y="1614"/>
              <a:ext cx="643" cy="41"/>
              <a:chOff x="4445" y="1614"/>
              <a:chExt cx="643" cy="41"/>
            </a:xfrm>
          </p:grpSpPr>
          <p:sp>
            <p:nvSpPr>
              <p:cNvPr id="24" name="Line 20"/>
              <p:cNvSpPr>
                <a:spLocks noChangeShapeType="1"/>
              </p:cNvSpPr>
              <p:nvPr/>
            </p:nvSpPr>
            <p:spPr bwMode="auto">
              <a:xfrm>
                <a:off x="4464" y="1632"/>
                <a:ext cx="624" cy="0"/>
              </a:xfrm>
              <a:prstGeom prst="line">
                <a:avLst/>
              </a:prstGeom>
              <a:noFill/>
              <a:ln w="2857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25" name="Oval 21"/>
              <p:cNvSpPr>
                <a:spLocks noChangeArrowheads="1"/>
              </p:cNvSpPr>
              <p:nvPr/>
            </p:nvSpPr>
            <p:spPr bwMode="auto">
              <a:xfrm>
                <a:off x="4445" y="1614"/>
                <a:ext cx="41" cy="41"/>
              </a:xfrm>
              <a:prstGeom prst="ellipse">
                <a:avLst/>
              </a:prstGeom>
              <a:solidFill>
                <a:schemeClr val="bg1"/>
              </a:solidFill>
              <a:ln w="9525">
                <a:solidFill>
                  <a:schemeClr val="tx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aphicFrame>
          <p:nvGraphicFramePr>
            <p:cNvPr id="23" name="Object 22"/>
            <p:cNvGraphicFramePr>
              <a:graphicFrameLocks noChangeAspect="1"/>
            </p:cNvGraphicFramePr>
            <p:nvPr>
              <p:extLst>
                <p:ext uri="{D42A27DB-BD31-4B8C-83A1-F6EECF244321}">
                  <p14:modId xmlns:p14="http://schemas.microsoft.com/office/powerpoint/2010/main" val="1678228301"/>
                </p:ext>
              </p:extLst>
            </p:nvPr>
          </p:nvGraphicFramePr>
          <p:xfrm>
            <a:off x="4327" y="1475"/>
            <a:ext cx="110" cy="240"/>
          </p:xfrm>
          <a:graphic>
            <a:graphicData uri="http://schemas.openxmlformats.org/presentationml/2006/ole">
              <mc:AlternateContent xmlns:mc="http://schemas.openxmlformats.org/markup-compatibility/2006">
                <mc:Choice xmlns:v="urn:schemas-microsoft-com:vml" Requires="v">
                  <p:oleObj spid="_x0000_s24240" name="Equation" r:id="rId19" imgW="139639" imgH="304668" progId="Equation.DSMT4">
                    <p:embed/>
                  </p:oleObj>
                </mc:Choice>
                <mc:Fallback>
                  <p:oleObj name="Equation" r:id="rId19" imgW="139639" imgH="304668" progId="Equation.DSMT4">
                    <p:embed/>
                    <p:pic>
                      <p:nvPicPr>
                        <p:cNvPr id="0" name="Picture 4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27" y="1475"/>
                          <a:ext cx="11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6" name="Group 23"/>
          <p:cNvGrpSpPr>
            <a:grpSpLocks/>
          </p:cNvGrpSpPr>
          <p:nvPr/>
        </p:nvGrpSpPr>
        <p:grpSpPr bwMode="auto">
          <a:xfrm>
            <a:off x="5865813" y="5482868"/>
            <a:ext cx="1139542" cy="304619"/>
            <a:chOff x="3840" y="2195"/>
            <a:chExt cx="898" cy="241"/>
          </a:xfrm>
        </p:grpSpPr>
        <p:grpSp>
          <p:nvGrpSpPr>
            <p:cNvPr id="27" name="Group 24"/>
            <p:cNvGrpSpPr>
              <a:grpSpLocks/>
            </p:cNvGrpSpPr>
            <p:nvPr/>
          </p:nvGrpSpPr>
          <p:grpSpPr bwMode="auto">
            <a:xfrm>
              <a:off x="3840" y="2285"/>
              <a:ext cx="646" cy="41"/>
              <a:chOff x="3840" y="2285"/>
              <a:chExt cx="646" cy="41"/>
            </a:xfrm>
          </p:grpSpPr>
          <p:sp>
            <p:nvSpPr>
              <p:cNvPr id="29" name="Line 25"/>
              <p:cNvSpPr>
                <a:spLocks noChangeShapeType="1"/>
              </p:cNvSpPr>
              <p:nvPr/>
            </p:nvSpPr>
            <p:spPr bwMode="auto">
              <a:xfrm>
                <a:off x="3840" y="2304"/>
                <a:ext cx="624"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30" name="Oval 26"/>
              <p:cNvSpPr>
                <a:spLocks noChangeArrowheads="1"/>
              </p:cNvSpPr>
              <p:nvPr/>
            </p:nvSpPr>
            <p:spPr bwMode="auto">
              <a:xfrm>
                <a:off x="4445" y="2285"/>
                <a:ext cx="41" cy="41"/>
              </a:xfrm>
              <a:prstGeom prst="ellipse">
                <a:avLst/>
              </a:prstGeom>
              <a:solidFill>
                <a:schemeClr val="bg1"/>
              </a:solidFill>
              <a:ln w="9525">
                <a:solidFill>
                  <a:schemeClr val="tx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aphicFrame>
          <p:nvGraphicFramePr>
            <p:cNvPr id="28" name="Object 27"/>
            <p:cNvGraphicFramePr>
              <a:graphicFrameLocks noChangeAspect="1"/>
            </p:cNvGraphicFramePr>
            <p:nvPr>
              <p:extLst>
                <p:ext uri="{D42A27DB-BD31-4B8C-83A1-F6EECF244321}">
                  <p14:modId xmlns:p14="http://schemas.microsoft.com/office/powerpoint/2010/main" val="3260811410"/>
                </p:ext>
              </p:extLst>
            </p:nvPr>
          </p:nvGraphicFramePr>
          <p:xfrm>
            <a:off x="4438" y="2195"/>
            <a:ext cx="300" cy="241"/>
          </p:xfrm>
          <a:graphic>
            <a:graphicData uri="http://schemas.openxmlformats.org/presentationml/2006/ole">
              <mc:AlternateContent xmlns:mc="http://schemas.openxmlformats.org/markup-compatibility/2006">
                <mc:Choice xmlns:v="urn:schemas-microsoft-com:vml" Requires="v">
                  <p:oleObj spid="_x0000_s24241" name="Equation" r:id="rId21" imgW="380835" imgH="304668" progId="Equation.DSMT4">
                    <p:embed/>
                  </p:oleObj>
                </mc:Choice>
                <mc:Fallback>
                  <p:oleObj name="Equation" r:id="rId21" imgW="380835" imgH="304668" progId="Equation.DSMT4">
                    <p:embed/>
                    <p:pic>
                      <p:nvPicPr>
                        <p:cNvPr id="0" name="Picture 4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38" y="2195"/>
                          <a:ext cx="300"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 name="AutoShape 76"/>
          <p:cNvSpPr>
            <a:spLocks/>
          </p:cNvSpPr>
          <p:nvPr/>
        </p:nvSpPr>
        <p:spPr bwMode="auto">
          <a:xfrm>
            <a:off x="2843213" y="4507403"/>
            <a:ext cx="152400" cy="1219200"/>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nvGrpSpPr>
          <p:cNvPr id="38" name="Group 27"/>
          <p:cNvGrpSpPr>
            <a:grpSpLocks/>
          </p:cNvGrpSpPr>
          <p:nvPr/>
        </p:nvGrpSpPr>
        <p:grpSpPr bwMode="auto">
          <a:xfrm>
            <a:off x="6416172" y="1265021"/>
            <a:ext cx="1738313" cy="1711325"/>
            <a:chOff x="4513" y="2978"/>
            <a:chExt cx="1095" cy="1078"/>
          </a:xfrm>
        </p:grpSpPr>
        <p:graphicFrame>
          <p:nvGraphicFramePr>
            <p:cNvPr id="39" name="Object 28"/>
            <p:cNvGraphicFramePr>
              <a:graphicFrameLocks noChangeAspect="1"/>
            </p:cNvGraphicFramePr>
            <p:nvPr>
              <p:extLst>
                <p:ext uri="{D42A27DB-BD31-4B8C-83A1-F6EECF244321}">
                  <p14:modId xmlns:p14="http://schemas.microsoft.com/office/powerpoint/2010/main" val="3758142780"/>
                </p:ext>
              </p:extLst>
            </p:nvPr>
          </p:nvGraphicFramePr>
          <p:xfrm>
            <a:off x="5472" y="3912"/>
            <a:ext cx="136" cy="144"/>
          </p:xfrm>
          <a:graphic>
            <a:graphicData uri="http://schemas.openxmlformats.org/presentationml/2006/ole">
              <mc:AlternateContent xmlns:mc="http://schemas.openxmlformats.org/markup-compatibility/2006">
                <mc:Choice xmlns:v="urn:schemas-microsoft-com:vml" Requires="v">
                  <p:oleObj spid="_x0000_s24242" name="Equation" r:id="rId23" imgW="215806" imgH="228501" progId="Equation.DSMT4">
                    <p:embed/>
                  </p:oleObj>
                </mc:Choice>
                <mc:Fallback>
                  <p:oleObj name="Equation" r:id="rId23" imgW="215806" imgH="228501" progId="Equation.DSMT4">
                    <p:embed/>
                    <p:pic>
                      <p:nvPicPr>
                        <p:cNvPr id="0" name=""/>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5472" y="3912"/>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Line 29"/>
            <p:cNvSpPr>
              <a:spLocks noChangeShapeType="1"/>
            </p:cNvSpPr>
            <p:nvPr/>
          </p:nvSpPr>
          <p:spPr bwMode="auto">
            <a:xfrm flipV="1">
              <a:off x="4513" y="3882"/>
              <a:ext cx="10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sp>
          <p:nvSpPr>
            <p:cNvPr id="41" name="Line 30"/>
            <p:cNvSpPr>
              <a:spLocks noChangeShapeType="1"/>
            </p:cNvSpPr>
            <p:nvPr/>
          </p:nvSpPr>
          <p:spPr bwMode="auto">
            <a:xfrm>
              <a:off x="4992" y="3077"/>
              <a:ext cx="0" cy="90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graphicFrame>
          <p:nvGraphicFramePr>
            <p:cNvPr id="42" name="Object 31"/>
            <p:cNvGraphicFramePr>
              <a:graphicFrameLocks noChangeAspect="1"/>
            </p:cNvGraphicFramePr>
            <p:nvPr>
              <p:extLst>
                <p:ext uri="{D42A27DB-BD31-4B8C-83A1-F6EECF244321}">
                  <p14:modId xmlns:p14="http://schemas.microsoft.com/office/powerpoint/2010/main" val="2218116075"/>
                </p:ext>
              </p:extLst>
            </p:nvPr>
          </p:nvGraphicFramePr>
          <p:xfrm>
            <a:off x="4962" y="2978"/>
            <a:ext cx="152" cy="192"/>
          </p:xfrm>
          <a:graphic>
            <a:graphicData uri="http://schemas.openxmlformats.org/presentationml/2006/ole">
              <mc:AlternateContent xmlns:mc="http://schemas.openxmlformats.org/markup-compatibility/2006">
                <mc:Choice xmlns:v="urn:schemas-microsoft-com:vml" Requires="v">
                  <p:oleObj spid="_x0000_s24243" name="Equation" r:id="rId25" imgW="241195" imgH="304668" progId="Equation.DSMT4">
                    <p:embed/>
                  </p:oleObj>
                </mc:Choice>
                <mc:Fallback>
                  <p:oleObj name="Equation" r:id="rId25" imgW="241195" imgH="304668" progId="Equation.DSMT4">
                    <p:embed/>
                    <p:pic>
                      <p:nvPicPr>
                        <p:cNvPr id="0" name=""/>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4962" y="2978"/>
                          <a:ext cx="15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32"/>
            <p:cNvGraphicFramePr>
              <a:graphicFrameLocks noChangeAspect="1"/>
            </p:cNvGraphicFramePr>
            <p:nvPr>
              <p:extLst>
                <p:ext uri="{D42A27DB-BD31-4B8C-83A1-F6EECF244321}">
                  <p14:modId xmlns:p14="http://schemas.microsoft.com/office/powerpoint/2010/main" val="1742397669"/>
                </p:ext>
              </p:extLst>
            </p:nvPr>
          </p:nvGraphicFramePr>
          <p:xfrm>
            <a:off x="4994" y="3881"/>
            <a:ext cx="136" cy="144"/>
          </p:xfrm>
          <a:graphic>
            <a:graphicData uri="http://schemas.openxmlformats.org/presentationml/2006/ole">
              <mc:AlternateContent xmlns:mc="http://schemas.openxmlformats.org/markup-compatibility/2006">
                <mc:Choice xmlns:v="urn:schemas-microsoft-com:vml" Requires="v">
                  <p:oleObj spid="_x0000_s24244" name="Equation" r:id="rId27" imgW="215806" imgH="228501" progId="Equation.DSMT4">
                    <p:embed/>
                  </p:oleObj>
                </mc:Choice>
                <mc:Fallback>
                  <p:oleObj name="Equation" r:id="rId27" imgW="215806" imgH="228501" progId="Equation.DSMT4">
                    <p:embed/>
                    <p:pic>
                      <p:nvPicPr>
                        <p:cNvPr id="0" name=""/>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4994" y="3881"/>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4" name="Object 33"/>
          <p:cNvGraphicFramePr>
            <a:graphicFrameLocks noChangeAspect="1"/>
          </p:cNvGraphicFramePr>
          <p:nvPr>
            <p:extLst>
              <p:ext uri="{D42A27DB-BD31-4B8C-83A1-F6EECF244321}">
                <p14:modId xmlns:p14="http://schemas.microsoft.com/office/powerpoint/2010/main" val="3597555473"/>
              </p:ext>
            </p:extLst>
          </p:nvPr>
        </p:nvGraphicFramePr>
        <p:xfrm>
          <a:off x="7293150" y="1594281"/>
          <a:ext cx="888840" cy="482400"/>
        </p:xfrm>
        <a:graphic>
          <a:graphicData uri="http://schemas.openxmlformats.org/presentationml/2006/ole">
            <mc:AlternateContent xmlns:mc="http://schemas.openxmlformats.org/markup-compatibility/2006">
              <mc:Choice xmlns:v="urn:schemas-microsoft-com:vml" Requires="v">
                <p:oleObj spid="_x0000_s24245" name="Equation" r:id="rId29" imgW="888614" imgH="482391" progId="Equation.DSMT4">
                  <p:embed/>
                </p:oleObj>
              </mc:Choice>
              <mc:Fallback>
                <p:oleObj name="Equation" r:id="rId29" imgW="888614" imgH="482391" progId="Equation.DSMT4">
                  <p:embed/>
                  <p:pic>
                    <p:nvPicPr>
                      <p:cNvPr id="0" name=""/>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7293150" y="1594281"/>
                        <a:ext cx="88884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 name="Group 36"/>
          <p:cNvGrpSpPr>
            <a:grpSpLocks/>
          </p:cNvGrpSpPr>
          <p:nvPr/>
        </p:nvGrpSpPr>
        <p:grpSpPr bwMode="auto">
          <a:xfrm>
            <a:off x="6416170" y="1936535"/>
            <a:ext cx="1522412" cy="763588"/>
            <a:chOff x="4513" y="3407"/>
            <a:chExt cx="959" cy="481"/>
          </a:xfrm>
        </p:grpSpPr>
        <p:sp>
          <p:nvSpPr>
            <p:cNvPr id="46" name="Line 37"/>
            <p:cNvSpPr>
              <a:spLocks noChangeShapeType="1"/>
            </p:cNvSpPr>
            <p:nvPr/>
          </p:nvSpPr>
          <p:spPr bwMode="auto">
            <a:xfrm flipV="1">
              <a:off x="4992" y="3407"/>
              <a:ext cx="480" cy="48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sp>
          <p:nvSpPr>
            <p:cNvPr id="47" name="Line 38"/>
            <p:cNvSpPr>
              <a:spLocks noChangeShapeType="1"/>
            </p:cNvSpPr>
            <p:nvPr/>
          </p:nvSpPr>
          <p:spPr bwMode="auto">
            <a:xfrm flipH="1" flipV="1">
              <a:off x="4513" y="3407"/>
              <a:ext cx="481" cy="481"/>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grpSp>
    </p:spTree>
    <p:extLst>
      <p:ext uri="{BB962C8B-B14F-4D97-AF65-F5344CB8AC3E}">
        <p14:creationId xmlns:p14="http://schemas.microsoft.com/office/powerpoint/2010/main" val="300067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circle(in)">
                                      <p:cBhvr>
                                        <p:cTn id="20" dur="2000"/>
                                        <p:tgtEl>
                                          <p:spTgt spid="38"/>
                                        </p:tgtEl>
                                      </p:cBhvr>
                                    </p:animEffect>
                                  </p:childTnLst>
                                </p:cTn>
                              </p:par>
                              <p:par>
                                <p:cTn id="21" presetID="6" presetClass="entr" presetSubtype="16"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circle(in)">
                                      <p:cBhvr>
                                        <p:cTn id="23" dur="2000"/>
                                        <p:tgtEl>
                                          <p:spTgt spid="44"/>
                                        </p:tgtEl>
                                      </p:cBhvr>
                                    </p:animEffect>
                                  </p:childTnLst>
                                </p:cTn>
                              </p:par>
                              <p:par>
                                <p:cTn id="24" presetID="6" presetClass="entr" presetSubtype="16"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circle(in)">
                                      <p:cBhvr>
                                        <p:cTn id="26" dur="20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up)">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left)">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wipe(left)">
                                      <p:cBhvr>
                                        <p:cTn id="9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utoUpdateAnimBg="0"/>
      <p:bldP spid="8" grpId="0" autoUpdateAnimBg="0"/>
      <p:bldP spid="10" grpId="0" autoUpdateAnimBg="0"/>
      <p:bldP spid="12" grpId="0" autoUpdateAnimBg="0"/>
      <p:bldP spid="2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1434034" y="620688"/>
            <a:ext cx="5562600" cy="720725"/>
          </a:xfrm>
          <a:prstGeom prst="rect">
            <a:avLst/>
          </a:prstGeom>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accent2"/>
                </a:solidFill>
                <a:miter lim="800000"/>
                <a:headEnd/>
                <a:tailEnd/>
              </a14:hiddenLine>
            </a:ext>
          </a:ex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b="1" dirty="0">
                <a:solidFill>
                  <a:srgbClr val="FF0000"/>
                </a:solidFill>
                <a:latin typeface="黑体" pitchFamily="49" charset="-122"/>
                <a:ea typeface="黑体" pitchFamily="49" charset="-122"/>
              </a:rPr>
              <a:t>1.1.1 </a:t>
            </a:r>
            <a:r>
              <a:rPr lang="zh-CN" altLang="zh-CN" b="1" dirty="0">
                <a:solidFill>
                  <a:srgbClr val="FF0000"/>
                </a:solidFill>
                <a:latin typeface="黑体" pitchFamily="49" charset="-122"/>
                <a:ea typeface="黑体" pitchFamily="49" charset="-122"/>
              </a:rPr>
              <a:t>数轴上的邻域</a:t>
            </a:r>
            <a:endParaRPr lang="zh-CN" altLang="en-US" b="1" dirty="0">
              <a:solidFill>
                <a:srgbClr val="FF0000"/>
              </a:solidFill>
              <a:latin typeface="黑体" pitchFamily="49" charset="-122"/>
              <a:ea typeface="黑体" pitchFamily="49" charset="-122"/>
            </a:endParaRPr>
          </a:p>
        </p:txBody>
      </p:sp>
      <p:sp>
        <p:nvSpPr>
          <p:cNvPr id="3" name="TextBox 2"/>
          <p:cNvSpPr txBox="1"/>
          <p:nvPr/>
        </p:nvSpPr>
        <p:spPr>
          <a:xfrm>
            <a:off x="1434034" y="1624386"/>
            <a:ext cx="3657228" cy="646331"/>
          </a:xfrm>
          <a:prstGeom prst="rect">
            <a:avLst/>
          </a:prstGeom>
          <a:noFill/>
        </p:spPr>
        <p:txBody>
          <a:bodyPr wrap="square" rtlCol="0">
            <a:spAutoFit/>
          </a:bodyPr>
          <a:lstStyle/>
          <a:p>
            <a:r>
              <a:rPr lang="zh-CN" altLang="en-US" sz="3600" dirty="0" smtClean="0">
                <a:latin typeface="华文琥珀" pitchFamily="2" charset="-122"/>
                <a:ea typeface="华文琥珀" pitchFamily="2" charset="-122"/>
              </a:rPr>
              <a:t>本小节内容提要：</a:t>
            </a:r>
            <a:endParaRPr lang="zh-CN" altLang="en-US" sz="3600" dirty="0">
              <a:latin typeface="华文琥珀" pitchFamily="2" charset="-122"/>
              <a:ea typeface="华文琥珀" pitchFamily="2" charset="-122"/>
            </a:endParaRPr>
          </a:p>
        </p:txBody>
      </p:sp>
      <p:sp>
        <p:nvSpPr>
          <p:cNvPr id="4" name="Text Box 5">
            <a:hlinkClick r:id="rId2" action="ppaction://hlinksldjump"/>
          </p:cNvPr>
          <p:cNvSpPr txBox="1">
            <a:spLocks noChangeArrowheads="1"/>
          </p:cNvSpPr>
          <p:nvPr/>
        </p:nvSpPr>
        <p:spPr bwMode="auto">
          <a:xfrm>
            <a:off x="1434034" y="2553690"/>
            <a:ext cx="533400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3200" b="1" dirty="0">
                <a:solidFill>
                  <a:schemeClr val="accent6">
                    <a:lumMod val="50000"/>
                  </a:schemeClr>
                </a:solidFill>
                <a:latin typeface="黑体" pitchFamily="49" charset="-122"/>
                <a:ea typeface="黑体" pitchFamily="49" charset="-122"/>
              </a:rPr>
              <a:t>一．数轴与绝对值不等式</a:t>
            </a:r>
            <a:r>
              <a:rPr lang="en-US" altLang="zh-CN" sz="2800" b="1" dirty="0">
                <a:solidFill>
                  <a:schemeClr val="accent6">
                    <a:lumMod val="50000"/>
                  </a:schemeClr>
                </a:solidFill>
                <a:latin typeface="黑体" pitchFamily="49" charset="-122"/>
                <a:ea typeface="黑体" pitchFamily="49" charset="-122"/>
              </a:rPr>
              <a:t> </a:t>
            </a:r>
            <a:r>
              <a:rPr lang="zh-CN" altLang="zh-CN" sz="2800" b="1" dirty="0">
                <a:latin typeface="黑体" pitchFamily="49" charset="-122"/>
                <a:ea typeface="黑体" pitchFamily="49" charset="-122"/>
              </a:rPr>
              <a:t> </a:t>
            </a:r>
            <a:r>
              <a:rPr lang="en-US" altLang="zh-CN" sz="2800" b="1" dirty="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sp>
        <p:nvSpPr>
          <p:cNvPr id="5" name="TextBox 2">
            <a:hlinkClick r:id="rId3" action="ppaction://hlinksldjump"/>
          </p:cNvPr>
          <p:cNvSpPr txBox="1">
            <a:spLocks noChangeArrowheads="1"/>
          </p:cNvSpPr>
          <p:nvPr/>
        </p:nvSpPr>
        <p:spPr bwMode="auto">
          <a:xfrm>
            <a:off x="1434034" y="3420864"/>
            <a:ext cx="3240087"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二．区间和邻域</a:t>
            </a:r>
          </a:p>
        </p:txBody>
      </p:sp>
    </p:spTree>
    <p:extLst>
      <p:ext uri="{BB962C8B-B14F-4D97-AF65-F5344CB8AC3E}">
        <p14:creationId xmlns:p14="http://schemas.microsoft.com/office/powerpoint/2010/main" val="3794676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8"/>
          <p:cNvSpPr txBox="1">
            <a:spLocks noChangeArrowheads="1"/>
          </p:cNvSpPr>
          <p:nvPr/>
        </p:nvSpPr>
        <p:spPr bwMode="auto">
          <a:xfrm>
            <a:off x="395288" y="333375"/>
            <a:ext cx="2133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7030A0"/>
                </a:solidFill>
                <a:latin typeface="Times New Roman" pitchFamily="18" charset="0"/>
                <a:ea typeface="黑体" pitchFamily="49" charset="-122"/>
                <a:cs typeface="Times New Roman" pitchFamily="18" charset="0"/>
              </a:rPr>
              <a:t>3.</a:t>
            </a:r>
            <a:r>
              <a:rPr kumimoji="1" lang="zh-CN" altLang="en-US" sz="2800" b="1" dirty="0">
                <a:solidFill>
                  <a:srgbClr val="7030A0"/>
                </a:solidFill>
                <a:latin typeface="Times New Roman" pitchFamily="18" charset="0"/>
                <a:ea typeface="黑体" pitchFamily="49" charset="-122"/>
                <a:cs typeface="Times New Roman" pitchFamily="18" charset="0"/>
              </a:rPr>
              <a:t>取整函数</a:t>
            </a:r>
          </a:p>
        </p:txBody>
      </p:sp>
      <p:graphicFrame>
        <p:nvGraphicFramePr>
          <p:cNvPr id="3" name="Object 29"/>
          <p:cNvGraphicFramePr>
            <a:graphicFrameLocks noChangeAspect="1"/>
          </p:cNvGraphicFramePr>
          <p:nvPr>
            <p:extLst>
              <p:ext uri="{D42A27DB-BD31-4B8C-83A1-F6EECF244321}">
                <p14:modId xmlns:p14="http://schemas.microsoft.com/office/powerpoint/2010/main" val="1669196656"/>
              </p:ext>
            </p:extLst>
          </p:nvPr>
        </p:nvGraphicFramePr>
        <p:xfrm>
          <a:off x="1663700" y="1141413"/>
          <a:ext cx="1035050" cy="452437"/>
        </p:xfrm>
        <a:graphic>
          <a:graphicData uri="http://schemas.openxmlformats.org/presentationml/2006/ole">
            <mc:AlternateContent xmlns:mc="http://schemas.openxmlformats.org/markup-compatibility/2006">
              <mc:Choice xmlns:v="urn:schemas-microsoft-com:vml" Requires="v">
                <p:oleObj spid="_x0000_s25388" name="Equation" r:id="rId3" imgW="990170" imgH="393529" progId="Equation.DSMT4">
                  <p:embed/>
                </p:oleObj>
              </mc:Choice>
              <mc:Fallback>
                <p:oleObj name="Equation" r:id="rId3" imgW="990170" imgH="393529" progId="Equation.DSMT4">
                  <p:embed/>
                  <p:pic>
                    <p:nvPicPr>
                      <p:cNvPr id="0" name="Picture 509"/>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663700" y="1141413"/>
                        <a:ext cx="103505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30"/>
          <p:cNvSpPr txBox="1">
            <a:spLocks noChangeArrowheads="1"/>
          </p:cNvSpPr>
          <p:nvPr/>
        </p:nvSpPr>
        <p:spPr bwMode="auto">
          <a:xfrm>
            <a:off x="3451225" y="1060450"/>
            <a:ext cx="1143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当</a:t>
            </a:r>
          </a:p>
        </p:txBody>
      </p:sp>
      <p:graphicFrame>
        <p:nvGraphicFramePr>
          <p:cNvPr id="5" name="Object 31"/>
          <p:cNvGraphicFramePr>
            <a:graphicFrameLocks noChangeAspect="1"/>
          </p:cNvGraphicFramePr>
          <p:nvPr>
            <p:extLst>
              <p:ext uri="{D42A27DB-BD31-4B8C-83A1-F6EECF244321}">
                <p14:modId xmlns:p14="http://schemas.microsoft.com/office/powerpoint/2010/main" val="996997532"/>
              </p:ext>
            </p:extLst>
          </p:nvPr>
        </p:nvGraphicFramePr>
        <p:xfrm>
          <a:off x="4016375" y="1174750"/>
          <a:ext cx="2767013" cy="452438"/>
        </p:xfrm>
        <a:graphic>
          <a:graphicData uri="http://schemas.openxmlformats.org/presentationml/2006/ole">
            <mc:AlternateContent xmlns:mc="http://schemas.openxmlformats.org/markup-compatibility/2006">
              <mc:Choice xmlns:v="urn:schemas-microsoft-com:vml" Requires="v">
                <p:oleObj spid="_x0000_s25389" name="Equation" r:id="rId5" imgW="2717800" imgH="393700" progId="Equation.DSMT4">
                  <p:embed/>
                </p:oleObj>
              </mc:Choice>
              <mc:Fallback>
                <p:oleObj name="Equation" r:id="rId5" imgW="2717800" imgH="393700" progId="Equation.DSMT4">
                  <p:embed/>
                  <p:pic>
                    <p:nvPicPr>
                      <p:cNvPr id="0" name="Picture 510"/>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4016375" y="1174750"/>
                        <a:ext cx="2767013"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2"/>
          <p:cNvGraphicFramePr>
            <a:graphicFrameLocks noChangeAspect="1"/>
          </p:cNvGraphicFramePr>
          <p:nvPr>
            <p:extLst>
              <p:ext uri="{D42A27DB-BD31-4B8C-83A1-F6EECF244321}">
                <p14:modId xmlns:p14="http://schemas.microsoft.com/office/powerpoint/2010/main" val="1916423416"/>
              </p:ext>
            </p:extLst>
          </p:nvPr>
        </p:nvGraphicFramePr>
        <p:xfrm>
          <a:off x="2768600" y="1204913"/>
          <a:ext cx="693738" cy="363537"/>
        </p:xfrm>
        <a:graphic>
          <a:graphicData uri="http://schemas.openxmlformats.org/presentationml/2006/ole">
            <mc:AlternateContent xmlns:mc="http://schemas.openxmlformats.org/markup-compatibility/2006">
              <mc:Choice xmlns:v="urn:schemas-microsoft-com:vml" Requires="v">
                <p:oleObj spid="_x0000_s25390" name="Equation" r:id="rId7" imgW="647419" imgH="304668" progId="Equation.DSMT4">
                  <p:embed/>
                </p:oleObj>
              </mc:Choice>
              <mc:Fallback>
                <p:oleObj name="Equation" r:id="rId7" imgW="647419" imgH="304668" progId="Equation.DSMT4">
                  <p:embed/>
                  <p:pic>
                    <p:nvPicPr>
                      <p:cNvPr id="0" name="Picture 511"/>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2768600" y="1204913"/>
                        <a:ext cx="693738"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33"/>
          <p:cNvGrpSpPr>
            <a:grpSpLocks/>
          </p:cNvGrpSpPr>
          <p:nvPr/>
        </p:nvGrpSpPr>
        <p:grpSpPr bwMode="auto">
          <a:xfrm>
            <a:off x="2841625" y="1731963"/>
            <a:ext cx="3214075" cy="1917700"/>
            <a:chOff x="1584" y="2542"/>
            <a:chExt cx="2530" cy="1510"/>
          </a:xfrm>
        </p:grpSpPr>
        <p:grpSp>
          <p:nvGrpSpPr>
            <p:cNvPr id="8" name="Group 34"/>
            <p:cNvGrpSpPr>
              <a:grpSpLocks/>
            </p:cNvGrpSpPr>
            <p:nvPr/>
          </p:nvGrpSpPr>
          <p:grpSpPr bwMode="auto">
            <a:xfrm>
              <a:off x="1584" y="2542"/>
              <a:ext cx="2530" cy="1510"/>
              <a:chOff x="1584" y="2542"/>
              <a:chExt cx="2530" cy="1510"/>
            </a:xfrm>
          </p:grpSpPr>
          <p:sp>
            <p:nvSpPr>
              <p:cNvPr id="10" name="Line 35"/>
              <p:cNvSpPr>
                <a:spLocks noChangeShapeType="1"/>
              </p:cNvSpPr>
              <p:nvPr/>
            </p:nvSpPr>
            <p:spPr bwMode="auto">
              <a:xfrm>
                <a:off x="1584" y="3527"/>
                <a:ext cx="24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11" name="Line 36"/>
              <p:cNvSpPr>
                <a:spLocks noChangeShapeType="1"/>
              </p:cNvSpPr>
              <p:nvPr/>
            </p:nvSpPr>
            <p:spPr bwMode="auto">
              <a:xfrm flipV="1">
                <a:off x="2400" y="2640"/>
                <a:ext cx="0" cy="1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aphicFrame>
            <p:nvGraphicFramePr>
              <p:cNvPr id="12" name="Object 37"/>
              <p:cNvGraphicFramePr>
                <a:graphicFrameLocks noChangeAspect="1"/>
              </p:cNvGraphicFramePr>
              <p:nvPr/>
            </p:nvGraphicFramePr>
            <p:xfrm>
              <a:off x="3770" y="3501"/>
              <a:ext cx="344" cy="336"/>
            </p:xfrm>
            <a:graphic>
              <a:graphicData uri="http://schemas.openxmlformats.org/presentationml/2006/ole">
                <mc:AlternateContent xmlns:mc="http://schemas.openxmlformats.org/markup-compatibility/2006">
                  <mc:Choice xmlns:v="urn:schemas-microsoft-com:vml" Requires="v">
                    <p:oleObj spid="_x0000_s25391" name="Equation" r:id="rId9" imgW="126835" imgH="139518" progId="Equation.DSMT4">
                      <p:embed/>
                    </p:oleObj>
                  </mc:Choice>
                  <mc:Fallback>
                    <p:oleObj name="Equation" r:id="rId9" imgW="126835" imgH="139518" progId="Equation.DSMT4">
                      <p:embed/>
                      <p:pic>
                        <p:nvPicPr>
                          <p:cNvPr id="0" name="Picture 5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0" y="3501"/>
                            <a:ext cx="344"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8"/>
              <p:cNvGraphicFramePr>
                <a:graphicFrameLocks noChangeAspect="1"/>
              </p:cNvGraphicFramePr>
              <p:nvPr/>
            </p:nvGraphicFramePr>
            <p:xfrm>
              <a:off x="2099" y="2542"/>
              <a:ext cx="335" cy="374"/>
            </p:xfrm>
            <a:graphic>
              <a:graphicData uri="http://schemas.openxmlformats.org/presentationml/2006/ole">
                <mc:AlternateContent xmlns:mc="http://schemas.openxmlformats.org/markup-compatibility/2006">
                  <mc:Choice xmlns:v="urn:schemas-microsoft-com:vml" Requires="v">
                    <p:oleObj spid="_x0000_s25392" name="Equation" r:id="rId11" imgW="139579" imgH="164957" progId="Equation.DSMT4">
                      <p:embed/>
                    </p:oleObj>
                  </mc:Choice>
                  <mc:Fallback>
                    <p:oleObj name="Equation" r:id="rId11" imgW="139579" imgH="164957" progId="Equation.DSMT4">
                      <p:embed/>
                      <p:pic>
                        <p:nvPicPr>
                          <p:cNvPr id="0" name="Picture 5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9" y="2542"/>
                            <a:ext cx="335"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 name="Object 39"/>
            <p:cNvGraphicFramePr>
              <a:graphicFrameLocks noChangeAspect="1"/>
            </p:cNvGraphicFramePr>
            <p:nvPr/>
          </p:nvGraphicFramePr>
          <p:xfrm>
            <a:off x="2323" y="3487"/>
            <a:ext cx="342" cy="335"/>
          </p:xfrm>
          <a:graphic>
            <a:graphicData uri="http://schemas.openxmlformats.org/presentationml/2006/ole">
              <mc:AlternateContent xmlns:mc="http://schemas.openxmlformats.org/markup-compatibility/2006">
                <mc:Choice xmlns:v="urn:schemas-microsoft-com:vml" Requires="v">
                  <p:oleObj spid="_x0000_s25393" name="Equation" r:id="rId13" imgW="126835" imgH="139518" progId="Equation.DSMT4">
                    <p:embed/>
                  </p:oleObj>
                </mc:Choice>
                <mc:Fallback>
                  <p:oleObj name="Equation" r:id="rId13" imgW="126835" imgH="139518" progId="Equation.DSMT4">
                    <p:embed/>
                    <p:pic>
                      <p:nvPicPr>
                        <p:cNvPr id="0" name="Picture 5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23" y="3487"/>
                          <a:ext cx="342"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Group 40"/>
          <p:cNvGrpSpPr>
            <a:grpSpLocks/>
          </p:cNvGrpSpPr>
          <p:nvPr/>
        </p:nvGrpSpPr>
        <p:grpSpPr bwMode="auto">
          <a:xfrm>
            <a:off x="3878263" y="2962286"/>
            <a:ext cx="403860" cy="371004"/>
            <a:chOff x="2400" y="3511"/>
            <a:chExt cx="318" cy="293"/>
          </a:xfrm>
        </p:grpSpPr>
        <p:grpSp>
          <p:nvGrpSpPr>
            <p:cNvPr id="15" name="Group 41"/>
            <p:cNvGrpSpPr>
              <a:grpSpLocks/>
            </p:cNvGrpSpPr>
            <p:nvPr/>
          </p:nvGrpSpPr>
          <p:grpSpPr bwMode="auto">
            <a:xfrm>
              <a:off x="2400" y="3511"/>
              <a:ext cx="281" cy="41"/>
              <a:chOff x="2400" y="3511"/>
              <a:chExt cx="281" cy="41"/>
            </a:xfrm>
          </p:grpSpPr>
          <p:sp>
            <p:nvSpPr>
              <p:cNvPr id="17" name="Line 42"/>
              <p:cNvSpPr>
                <a:spLocks noChangeShapeType="1"/>
              </p:cNvSpPr>
              <p:nvPr/>
            </p:nvSpPr>
            <p:spPr bwMode="auto">
              <a:xfrm>
                <a:off x="2400" y="3530"/>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18" name="Oval 43"/>
              <p:cNvSpPr>
                <a:spLocks noChangeArrowheads="1"/>
              </p:cNvSpPr>
              <p:nvPr/>
            </p:nvSpPr>
            <p:spPr bwMode="auto">
              <a:xfrm>
                <a:off x="2640" y="3511"/>
                <a:ext cx="41" cy="41"/>
              </a:xfrm>
              <a:prstGeom prst="ellipse">
                <a:avLst/>
              </a:prstGeom>
              <a:solidFill>
                <a:schemeClr val="bg1"/>
              </a:solidFill>
              <a:ln w="9525">
                <a:solidFill>
                  <a:schemeClr val="accent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aphicFrame>
          <p:nvGraphicFramePr>
            <p:cNvPr id="16" name="Object 44"/>
            <p:cNvGraphicFramePr>
              <a:graphicFrameLocks noChangeAspect="1"/>
            </p:cNvGraphicFramePr>
            <p:nvPr>
              <p:extLst>
                <p:ext uri="{D42A27DB-BD31-4B8C-83A1-F6EECF244321}">
                  <p14:modId xmlns:p14="http://schemas.microsoft.com/office/powerpoint/2010/main" val="775169843"/>
                </p:ext>
              </p:extLst>
            </p:nvPr>
          </p:nvGraphicFramePr>
          <p:xfrm>
            <a:off x="2608" y="3563"/>
            <a:ext cx="110" cy="241"/>
          </p:xfrm>
          <a:graphic>
            <a:graphicData uri="http://schemas.openxmlformats.org/presentationml/2006/ole">
              <mc:AlternateContent xmlns:mc="http://schemas.openxmlformats.org/markup-compatibility/2006">
                <mc:Choice xmlns:v="urn:schemas-microsoft-com:vml" Requires="v">
                  <p:oleObj spid="_x0000_s25394" name="Equation" r:id="rId15" imgW="139639" imgH="304668" progId="Equation.DSMT4">
                    <p:embed/>
                  </p:oleObj>
                </mc:Choice>
                <mc:Fallback>
                  <p:oleObj name="Equation" r:id="rId15" imgW="139639" imgH="304668" progId="Equation.DSMT4">
                    <p:embed/>
                    <p:pic>
                      <p:nvPicPr>
                        <p:cNvPr id="0" name="Picture 5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8" y="3563"/>
                          <a:ext cx="110"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 name="Group 45"/>
          <p:cNvGrpSpPr>
            <a:grpSpLocks/>
          </p:cNvGrpSpPr>
          <p:nvPr/>
        </p:nvGrpSpPr>
        <p:grpSpPr bwMode="auto">
          <a:xfrm>
            <a:off x="4581525" y="2222499"/>
            <a:ext cx="511810" cy="1086475"/>
            <a:chOff x="2953" y="2928"/>
            <a:chExt cx="403" cy="856"/>
          </a:xfrm>
        </p:grpSpPr>
        <p:sp>
          <p:nvSpPr>
            <p:cNvPr id="20" name="Line 46"/>
            <p:cNvSpPr>
              <a:spLocks noChangeShapeType="1"/>
            </p:cNvSpPr>
            <p:nvPr/>
          </p:nvSpPr>
          <p:spPr bwMode="auto">
            <a:xfrm>
              <a:off x="2953" y="2951"/>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nvGrpSpPr>
            <p:cNvPr id="21" name="Group 47"/>
            <p:cNvGrpSpPr>
              <a:grpSpLocks/>
            </p:cNvGrpSpPr>
            <p:nvPr/>
          </p:nvGrpSpPr>
          <p:grpSpPr bwMode="auto">
            <a:xfrm>
              <a:off x="2976" y="2928"/>
              <a:ext cx="281" cy="41"/>
              <a:chOff x="2400" y="3511"/>
              <a:chExt cx="281" cy="41"/>
            </a:xfrm>
          </p:grpSpPr>
          <p:sp>
            <p:nvSpPr>
              <p:cNvPr id="23" name="Line 48"/>
              <p:cNvSpPr>
                <a:spLocks noChangeShapeType="1"/>
              </p:cNvSpPr>
              <p:nvPr/>
            </p:nvSpPr>
            <p:spPr bwMode="auto">
              <a:xfrm>
                <a:off x="2400" y="3530"/>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24" name="Oval 49"/>
              <p:cNvSpPr>
                <a:spLocks noChangeArrowheads="1"/>
              </p:cNvSpPr>
              <p:nvPr/>
            </p:nvSpPr>
            <p:spPr bwMode="auto">
              <a:xfrm>
                <a:off x="2640" y="3511"/>
                <a:ext cx="41" cy="41"/>
              </a:xfrm>
              <a:prstGeom prst="ellipse">
                <a:avLst/>
              </a:prstGeom>
              <a:solidFill>
                <a:schemeClr val="bg1"/>
              </a:solidFill>
              <a:ln w="9525">
                <a:solidFill>
                  <a:schemeClr val="accent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aphicFrame>
          <p:nvGraphicFramePr>
            <p:cNvPr id="22" name="Object 50"/>
            <p:cNvGraphicFramePr>
              <a:graphicFrameLocks noChangeAspect="1"/>
            </p:cNvGraphicFramePr>
            <p:nvPr/>
          </p:nvGraphicFramePr>
          <p:xfrm>
            <a:off x="3116" y="3515"/>
            <a:ext cx="240" cy="269"/>
          </p:xfrm>
          <a:graphic>
            <a:graphicData uri="http://schemas.openxmlformats.org/presentationml/2006/ole">
              <mc:AlternateContent xmlns:mc="http://schemas.openxmlformats.org/markup-compatibility/2006">
                <mc:Choice xmlns:v="urn:schemas-microsoft-com:vml" Requires="v">
                  <p:oleObj spid="_x0000_s25395" name="Equation" r:id="rId17" imgW="114102" imgH="177492" progId="Equation.DSMT4">
                    <p:embed/>
                  </p:oleObj>
                </mc:Choice>
                <mc:Fallback>
                  <p:oleObj name="Equation" r:id="rId17" imgW="114102" imgH="177492" progId="Equation.DSMT4">
                    <p:embed/>
                    <p:pic>
                      <p:nvPicPr>
                        <p:cNvPr id="0" name="Picture 5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16" y="3515"/>
                          <a:ext cx="240"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5" name="Group 51"/>
          <p:cNvGrpSpPr>
            <a:grpSpLocks/>
          </p:cNvGrpSpPr>
          <p:nvPr/>
        </p:nvGrpSpPr>
        <p:grpSpPr bwMode="auto">
          <a:xfrm>
            <a:off x="4946648" y="1855787"/>
            <a:ext cx="541380" cy="1464927"/>
            <a:chOff x="3241" y="2640"/>
            <a:chExt cx="426" cy="1154"/>
          </a:xfrm>
        </p:grpSpPr>
        <p:grpSp>
          <p:nvGrpSpPr>
            <p:cNvPr id="26" name="Group 52"/>
            <p:cNvGrpSpPr>
              <a:grpSpLocks/>
            </p:cNvGrpSpPr>
            <p:nvPr/>
          </p:nvGrpSpPr>
          <p:grpSpPr bwMode="auto">
            <a:xfrm>
              <a:off x="3271" y="2640"/>
              <a:ext cx="281" cy="41"/>
              <a:chOff x="2400" y="3511"/>
              <a:chExt cx="281" cy="41"/>
            </a:xfrm>
          </p:grpSpPr>
          <p:sp>
            <p:nvSpPr>
              <p:cNvPr id="30" name="Line 53"/>
              <p:cNvSpPr>
                <a:spLocks noChangeShapeType="1"/>
              </p:cNvSpPr>
              <p:nvPr/>
            </p:nvSpPr>
            <p:spPr bwMode="auto">
              <a:xfrm>
                <a:off x="2400" y="3530"/>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31" name="Oval 54"/>
              <p:cNvSpPr>
                <a:spLocks noChangeArrowheads="1"/>
              </p:cNvSpPr>
              <p:nvPr/>
            </p:nvSpPr>
            <p:spPr bwMode="auto">
              <a:xfrm>
                <a:off x="2640" y="3511"/>
                <a:ext cx="41" cy="41"/>
              </a:xfrm>
              <a:prstGeom prst="ellipse">
                <a:avLst/>
              </a:prstGeom>
              <a:solidFill>
                <a:schemeClr val="bg1"/>
              </a:solidFill>
              <a:ln w="9525">
                <a:solidFill>
                  <a:schemeClr val="accent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aphicFrame>
          <p:nvGraphicFramePr>
            <p:cNvPr id="27" name="Object 55"/>
            <p:cNvGraphicFramePr>
              <a:graphicFrameLocks noChangeAspect="1"/>
            </p:cNvGraphicFramePr>
            <p:nvPr/>
          </p:nvGraphicFramePr>
          <p:xfrm>
            <a:off x="3406" y="3514"/>
            <a:ext cx="261" cy="280"/>
          </p:xfrm>
          <a:graphic>
            <a:graphicData uri="http://schemas.openxmlformats.org/presentationml/2006/ole">
              <mc:AlternateContent xmlns:mc="http://schemas.openxmlformats.org/markup-compatibility/2006">
                <mc:Choice xmlns:v="urn:schemas-microsoft-com:vml" Requires="v">
                  <p:oleObj spid="_x0000_s25396" name="Equation" r:id="rId19" imgW="126780" imgH="164814" progId="Equation.DSMT4">
                    <p:embed/>
                  </p:oleObj>
                </mc:Choice>
                <mc:Fallback>
                  <p:oleObj name="Equation" r:id="rId19" imgW="126780" imgH="164814" progId="Equation.DSMT4">
                    <p:embed/>
                    <p:pic>
                      <p:nvPicPr>
                        <p:cNvPr id="0" name="Picture 5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06" y="3514"/>
                          <a:ext cx="261"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Line 56"/>
            <p:cNvSpPr>
              <a:spLocks noChangeShapeType="1"/>
            </p:cNvSpPr>
            <p:nvPr/>
          </p:nvSpPr>
          <p:spPr bwMode="auto">
            <a:xfrm>
              <a:off x="3527" y="2688"/>
              <a:ext cx="0" cy="86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29" name="Line 57"/>
            <p:cNvSpPr>
              <a:spLocks noChangeShapeType="1"/>
            </p:cNvSpPr>
            <p:nvPr/>
          </p:nvSpPr>
          <p:spPr bwMode="auto">
            <a:xfrm>
              <a:off x="3241" y="2675"/>
              <a:ext cx="0" cy="86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grpSp>
        <p:nvGrpSpPr>
          <p:cNvPr id="32" name="Group 58"/>
          <p:cNvGrpSpPr>
            <a:grpSpLocks/>
          </p:cNvGrpSpPr>
          <p:nvPr/>
        </p:nvGrpSpPr>
        <p:grpSpPr bwMode="auto">
          <a:xfrm>
            <a:off x="4211638" y="2587625"/>
            <a:ext cx="565853" cy="733054"/>
            <a:chOff x="2663" y="3216"/>
            <a:chExt cx="445" cy="578"/>
          </a:xfrm>
        </p:grpSpPr>
        <p:grpSp>
          <p:nvGrpSpPr>
            <p:cNvPr id="33" name="Group 59"/>
            <p:cNvGrpSpPr>
              <a:grpSpLocks/>
            </p:cNvGrpSpPr>
            <p:nvPr/>
          </p:nvGrpSpPr>
          <p:grpSpPr bwMode="auto">
            <a:xfrm>
              <a:off x="2688" y="3216"/>
              <a:ext cx="281" cy="41"/>
              <a:chOff x="2400" y="3511"/>
              <a:chExt cx="281" cy="41"/>
            </a:xfrm>
          </p:grpSpPr>
          <p:sp>
            <p:nvSpPr>
              <p:cNvPr id="36" name="Line 60"/>
              <p:cNvSpPr>
                <a:spLocks noChangeShapeType="1"/>
              </p:cNvSpPr>
              <p:nvPr/>
            </p:nvSpPr>
            <p:spPr bwMode="auto">
              <a:xfrm>
                <a:off x="2400" y="3530"/>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37" name="Oval 61"/>
              <p:cNvSpPr>
                <a:spLocks noChangeArrowheads="1"/>
              </p:cNvSpPr>
              <p:nvPr/>
            </p:nvSpPr>
            <p:spPr bwMode="auto">
              <a:xfrm>
                <a:off x="2640" y="3511"/>
                <a:ext cx="41" cy="41"/>
              </a:xfrm>
              <a:prstGeom prst="ellipse">
                <a:avLst/>
              </a:prstGeom>
              <a:solidFill>
                <a:schemeClr val="bg1"/>
              </a:solidFill>
              <a:ln w="9525">
                <a:solidFill>
                  <a:schemeClr val="accent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aphicFrame>
          <p:nvGraphicFramePr>
            <p:cNvPr id="34" name="Object 62"/>
            <p:cNvGraphicFramePr>
              <a:graphicFrameLocks noChangeAspect="1"/>
            </p:cNvGraphicFramePr>
            <p:nvPr/>
          </p:nvGraphicFramePr>
          <p:xfrm>
            <a:off x="2847" y="3514"/>
            <a:ext cx="261" cy="280"/>
          </p:xfrm>
          <a:graphic>
            <a:graphicData uri="http://schemas.openxmlformats.org/presentationml/2006/ole">
              <mc:AlternateContent xmlns:mc="http://schemas.openxmlformats.org/markup-compatibility/2006">
                <mc:Choice xmlns:v="urn:schemas-microsoft-com:vml" Requires="v">
                  <p:oleObj spid="_x0000_s25397" name="Equation" r:id="rId21" imgW="126780" imgH="164814" progId="Equation.DSMT4">
                    <p:embed/>
                  </p:oleObj>
                </mc:Choice>
                <mc:Fallback>
                  <p:oleObj name="Equation" r:id="rId21" imgW="126780" imgH="164814" progId="Equation.DSMT4">
                    <p:embed/>
                    <p:pic>
                      <p:nvPicPr>
                        <p:cNvPr id="0" name="Picture 5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47" y="3514"/>
                          <a:ext cx="261"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Line 63"/>
            <p:cNvSpPr>
              <a:spLocks noChangeShapeType="1"/>
            </p:cNvSpPr>
            <p:nvPr/>
          </p:nvSpPr>
          <p:spPr bwMode="auto">
            <a:xfrm>
              <a:off x="2663" y="3228"/>
              <a:ext cx="0" cy="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grpSp>
        <p:nvGrpSpPr>
          <p:cNvPr id="38" name="Group 64"/>
          <p:cNvGrpSpPr>
            <a:grpSpLocks/>
          </p:cNvGrpSpPr>
          <p:nvPr/>
        </p:nvGrpSpPr>
        <p:grpSpPr bwMode="auto">
          <a:xfrm>
            <a:off x="2967354" y="2939772"/>
            <a:ext cx="931546" cy="744816"/>
            <a:chOff x="1683" y="3493"/>
            <a:chExt cx="733" cy="587"/>
          </a:xfrm>
        </p:grpSpPr>
        <p:grpSp>
          <p:nvGrpSpPr>
            <p:cNvPr id="39" name="Group 65"/>
            <p:cNvGrpSpPr>
              <a:grpSpLocks/>
            </p:cNvGrpSpPr>
            <p:nvPr/>
          </p:nvGrpSpPr>
          <p:grpSpPr bwMode="auto">
            <a:xfrm>
              <a:off x="1970" y="3493"/>
              <a:ext cx="446" cy="347"/>
              <a:chOff x="1970" y="3493"/>
              <a:chExt cx="446" cy="347"/>
            </a:xfrm>
          </p:grpSpPr>
          <p:graphicFrame>
            <p:nvGraphicFramePr>
              <p:cNvPr id="46" name="Object 66"/>
              <p:cNvGraphicFramePr>
                <a:graphicFrameLocks noChangeAspect="1"/>
              </p:cNvGraphicFramePr>
              <p:nvPr/>
            </p:nvGraphicFramePr>
            <p:xfrm>
              <a:off x="1970" y="3493"/>
              <a:ext cx="294" cy="280"/>
            </p:xfrm>
            <a:graphic>
              <a:graphicData uri="http://schemas.openxmlformats.org/presentationml/2006/ole">
                <mc:AlternateContent xmlns:mc="http://schemas.openxmlformats.org/markup-compatibility/2006">
                  <mc:Choice xmlns:v="urn:schemas-microsoft-com:vml" Requires="v">
                    <p:oleObj spid="_x0000_s25398" name="Equation" r:id="rId23" imgW="190335" imgH="164957" progId="Equation.DSMT4">
                      <p:embed/>
                    </p:oleObj>
                  </mc:Choice>
                  <mc:Fallback>
                    <p:oleObj name="Equation" r:id="rId23" imgW="190335" imgH="164957" progId="Equation.DSMT4">
                      <p:embed/>
                      <p:pic>
                        <p:nvPicPr>
                          <p:cNvPr id="0" name="Picture 5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70" y="3493"/>
                            <a:ext cx="294"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7" name="Group 67"/>
              <p:cNvGrpSpPr>
                <a:grpSpLocks/>
              </p:cNvGrpSpPr>
              <p:nvPr/>
            </p:nvGrpSpPr>
            <p:grpSpPr bwMode="auto">
              <a:xfrm>
                <a:off x="2135" y="3799"/>
                <a:ext cx="281" cy="41"/>
                <a:chOff x="2400" y="3511"/>
                <a:chExt cx="281" cy="41"/>
              </a:xfrm>
            </p:grpSpPr>
            <p:sp>
              <p:nvSpPr>
                <p:cNvPr id="48" name="Line 68"/>
                <p:cNvSpPr>
                  <a:spLocks noChangeShapeType="1"/>
                </p:cNvSpPr>
                <p:nvPr/>
              </p:nvSpPr>
              <p:spPr bwMode="auto">
                <a:xfrm>
                  <a:off x="2400" y="3530"/>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49" name="Oval 69"/>
                <p:cNvSpPr>
                  <a:spLocks noChangeArrowheads="1"/>
                </p:cNvSpPr>
                <p:nvPr/>
              </p:nvSpPr>
              <p:spPr bwMode="auto">
                <a:xfrm>
                  <a:off x="2640" y="3511"/>
                  <a:ext cx="41" cy="41"/>
                </a:xfrm>
                <a:prstGeom prst="ellipse">
                  <a:avLst/>
                </a:prstGeom>
                <a:solidFill>
                  <a:schemeClr val="bg1"/>
                </a:solidFill>
                <a:ln w="9525">
                  <a:solidFill>
                    <a:schemeClr val="accent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pSp>
        <p:grpSp>
          <p:nvGrpSpPr>
            <p:cNvPr id="40" name="Group 70"/>
            <p:cNvGrpSpPr>
              <a:grpSpLocks/>
            </p:cNvGrpSpPr>
            <p:nvPr/>
          </p:nvGrpSpPr>
          <p:grpSpPr bwMode="auto">
            <a:xfrm>
              <a:off x="1683" y="3493"/>
              <a:ext cx="470" cy="587"/>
              <a:chOff x="1683" y="3493"/>
              <a:chExt cx="470" cy="587"/>
            </a:xfrm>
          </p:grpSpPr>
          <p:grpSp>
            <p:nvGrpSpPr>
              <p:cNvPr id="41" name="Group 71"/>
              <p:cNvGrpSpPr>
                <a:grpSpLocks/>
              </p:cNvGrpSpPr>
              <p:nvPr/>
            </p:nvGrpSpPr>
            <p:grpSpPr bwMode="auto">
              <a:xfrm>
                <a:off x="1872" y="4039"/>
                <a:ext cx="281" cy="41"/>
                <a:chOff x="2400" y="3511"/>
                <a:chExt cx="281" cy="41"/>
              </a:xfrm>
            </p:grpSpPr>
            <p:sp>
              <p:nvSpPr>
                <p:cNvPr id="44" name="Line 72"/>
                <p:cNvSpPr>
                  <a:spLocks noChangeShapeType="1"/>
                </p:cNvSpPr>
                <p:nvPr/>
              </p:nvSpPr>
              <p:spPr bwMode="auto">
                <a:xfrm>
                  <a:off x="2400" y="3530"/>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45" name="Oval 73"/>
                <p:cNvSpPr>
                  <a:spLocks noChangeArrowheads="1"/>
                </p:cNvSpPr>
                <p:nvPr/>
              </p:nvSpPr>
              <p:spPr bwMode="auto">
                <a:xfrm>
                  <a:off x="2640" y="3511"/>
                  <a:ext cx="41" cy="41"/>
                </a:xfrm>
                <a:prstGeom prst="ellipse">
                  <a:avLst/>
                </a:prstGeom>
                <a:solidFill>
                  <a:schemeClr val="bg1"/>
                </a:solidFill>
                <a:ln w="9525">
                  <a:solidFill>
                    <a:schemeClr val="accent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sp>
            <p:nvSpPr>
              <p:cNvPr id="42" name="Line 74"/>
              <p:cNvSpPr>
                <a:spLocks noChangeShapeType="1"/>
              </p:cNvSpPr>
              <p:nvPr/>
            </p:nvSpPr>
            <p:spPr bwMode="auto">
              <a:xfrm>
                <a:off x="2135" y="3527"/>
                <a:ext cx="0" cy="55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aphicFrame>
            <p:nvGraphicFramePr>
              <p:cNvPr id="43" name="Object 75"/>
              <p:cNvGraphicFramePr>
                <a:graphicFrameLocks noChangeAspect="1"/>
              </p:cNvGraphicFramePr>
              <p:nvPr/>
            </p:nvGraphicFramePr>
            <p:xfrm>
              <a:off x="1683" y="3493"/>
              <a:ext cx="286" cy="280"/>
            </p:xfrm>
            <a:graphic>
              <a:graphicData uri="http://schemas.openxmlformats.org/presentationml/2006/ole">
                <mc:AlternateContent xmlns:mc="http://schemas.openxmlformats.org/markup-compatibility/2006">
                  <mc:Choice xmlns:v="urn:schemas-microsoft-com:vml" Requires="v">
                    <p:oleObj spid="_x0000_s25399" name="Equation" r:id="rId25" imgW="203024" imgH="164957" progId="Equation.DSMT4">
                      <p:embed/>
                    </p:oleObj>
                  </mc:Choice>
                  <mc:Fallback>
                    <p:oleObj name="Equation" r:id="rId25" imgW="203024" imgH="164957" progId="Equation.DSMT4">
                      <p:embed/>
                      <p:pic>
                        <p:nvPicPr>
                          <p:cNvPr id="0" name="Picture 52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83" y="3493"/>
                            <a:ext cx="286"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50" name="TextBox 49"/>
          <p:cNvSpPr txBox="1">
            <a:spLocks noChangeArrowheads="1"/>
          </p:cNvSpPr>
          <p:nvPr/>
        </p:nvSpPr>
        <p:spPr bwMode="auto">
          <a:xfrm>
            <a:off x="395288" y="3657600"/>
            <a:ext cx="281146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7030A0"/>
                </a:solidFill>
                <a:latin typeface="Times New Roman" pitchFamily="18" charset="0"/>
                <a:ea typeface="黑体" pitchFamily="49" charset="-122"/>
                <a:cs typeface="Times New Roman" pitchFamily="18" charset="0"/>
              </a:rPr>
              <a:t>4.</a:t>
            </a:r>
            <a:r>
              <a:rPr kumimoji="1" lang="zh-CN" altLang="zh-CN" sz="2800" b="1" dirty="0">
                <a:solidFill>
                  <a:srgbClr val="7030A0"/>
                </a:solidFill>
                <a:latin typeface="Times New Roman" pitchFamily="18" charset="0"/>
                <a:ea typeface="黑体" pitchFamily="49" charset="-122"/>
                <a:cs typeface="Times New Roman" pitchFamily="18" charset="0"/>
              </a:rPr>
              <a:t>狄利克雷函数</a:t>
            </a:r>
            <a:endParaRPr kumimoji="1" lang="zh-CN" altLang="en-US" sz="2800" b="1" dirty="0">
              <a:solidFill>
                <a:srgbClr val="7030A0"/>
              </a:solidFill>
              <a:latin typeface="Times New Roman" pitchFamily="18" charset="0"/>
              <a:ea typeface="黑体" pitchFamily="49" charset="-122"/>
              <a:cs typeface="Times New Roman" pitchFamily="18" charset="0"/>
            </a:endParaRPr>
          </a:p>
        </p:txBody>
      </p:sp>
      <p:graphicFrame>
        <p:nvGraphicFramePr>
          <p:cNvPr id="51" name="对象 50"/>
          <p:cNvGraphicFramePr>
            <a:graphicFrameLocks noChangeAspect="1"/>
          </p:cNvGraphicFramePr>
          <p:nvPr>
            <p:extLst>
              <p:ext uri="{D42A27DB-BD31-4B8C-83A1-F6EECF244321}">
                <p14:modId xmlns:p14="http://schemas.microsoft.com/office/powerpoint/2010/main" val="3082595140"/>
              </p:ext>
            </p:extLst>
          </p:nvPr>
        </p:nvGraphicFramePr>
        <p:xfrm>
          <a:off x="1657350" y="4437063"/>
          <a:ext cx="4114800" cy="1047750"/>
        </p:xfrm>
        <a:graphic>
          <a:graphicData uri="http://schemas.openxmlformats.org/presentationml/2006/ole">
            <mc:AlternateContent xmlns:mc="http://schemas.openxmlformats.org/markup-compatibility/2006">
              <mc:Choice xmlns:v="urn:schemas-microsoft-com:vml" Requires="v">
                <p:oleObj spid="_x0000_s25400" name="Equation" r:id="rId27" imgW="4114800" imgH="1041400" progId="Equation.DSMT4">
                  <p:embed/>
                </p:oleObj>
              </mc:Choice>
              <mc:Fallback>
                <p:oleObj name="Equation" r:id="rId27" imgW="4114800" imgH="1041400" progId="Equation.DSMT4">
                  <p:embed/>
                  <p:pic>
                    <p:nvPicPr>
                      <p:cNvPr id="0" name="Picture 5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57350" y="4437063"/>
                        <a:ext cx="411480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6" name="Group 551"/>
          <p:cNvGrpSpPr>
            <a:grpSpLocks/>
          </p:cNvGrpSpPr>
          <p:nvPr/>
        </p:nvGrpSpPr>
        <p:grpSpPr bwMode="auto">
          <a:xfrm>
            <a:off x="6531813" y="4869161"/>
            <a:ext cx="1972482" cy="67056"/>
            <a:chOff x="3039" y="13738"/>
            <a:chExt cx="899" cy="40"/>
          </a:xfrm>
          <a:solidFill>
            <a:srgbClr val="00B050"/>
          </a:solidFill>
        </p:grpSpPr>
        <p:sp>
          <p:nvSpPr>
            <p:cNvPr id="57" name="Oval 552"/>
            <p:cNvSpPr>
              <a:spLocks noChangeArrowheads="1"/>
            </p:cNvSpPr>
            <p:nvPr/>
          </p:nvSpPr>
          <p:spPr bwMode="auto">
            <a:xfrm>
              <a:off x="3039" y="13739"/>
              <a:ext cx="28"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Line 553"/>
            <p:cNvSpPr>
              <a:spLocks noChangeShapeType="1"/>
            </p:cNvSpPr>
            <p:nvPr/>
          </p:nvSpPr>
          <p:spPr bwMode="auto">
            <a:xfrm>
              <a:off x="3281" y="13757"/>
              <a:ext cx="657" cy="1"/>
            </a:xfrm>
            <a:prstGeom prst="line">
              <a:avLst/>
            </a:prstGeom>
            <a:grpFill/>
            <a:ln w="3175">
              <a:solidFill>
                <a:srgbClr val="000000"/>
              </a:solidFill>
              <a:prstDash val="dash"/>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9" name="Oval 554"/>
            <p:cNvSpPr>
              <a:spLocks noChangeArrowheads="1"/>
            </p:cNvSpPr>
            <p:nvPr/>
          </p:nvSpPr>
          <p:spPr bwMode="auto">
            <a:xfrm>
              <a:off x="3127" y="13739"/>
              <a:ext cx="29" cy="3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Oval 555"/>
            <p:cNvSpPr>
              <a:spLocks noChangeArrowheads="1"/>
            </p:cNvSpPr>
            <p:nvPr/>
          </p:nvSpPr>
          <p:spPr bwMode="auto">
            <a:xfrm>
              <a:off x="3371" y="13739"/>
              <a:ext cx="29"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Oval 556"/>
            <p:cNvSpPr>
              <a:spLocks noChangeArrowheads="1"/>
            </p:cNvSpPr>
            <p:nvPr/>
          </p:nvSpPr>
          <p:spPr bwMode="auto">
            <a:xfrm>
              <a:off x="3216" y="13739"/>
              <a:ext cx="28"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Oval 557"/>
            <p:cNvSpPr>
              <a:spLocks noChangeArrowheads="1"/>
            </p:cNvSpPr>
            <p:nvPr/>
          </p:nvSpPr>
          <p:spPr bwMode="auto">
            <a:xfrm>
              <a:off x="3291" y="13738"/>
              <a:ext cx="29" cy="39"/>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Oval 558"/>
            <p:cNvSpPr>
              <a:spLocks noChangeArrowheads="1"/>
            </p:cNvSpPr>
            <p:nvPr/>
          </p:nvSpPr>
          <p:spPr bwMode="auto">
            <a:xfrm>
              <a:off x="3508" y="13739"/>
              <a:ext cx="29" cy="3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Oval 559"/>
            <p:cNvSpPr>
              <a:spLocks noChangeArrowheads="1"/>
            </p:cNvSpPr>
            <p:nvPr/>
          </p:nvSpPr>
          <p:spPr bwMode="auto">
            <a:xfrm>
              <a:off x="3617" y="13739"/>
              <a:ext cx="28"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Oval 560"/>
            <p:cNvSpPr>
              <a:spLocks noChangeArrowheads="1"/>
            </p:cNvSpPr>
            <p:nvPr/>
          </p:nvSpPr>
          <p:spPr bwMode="auto">
            <a:xfrm>
              <a:off x="3679" y="13739"/>
              <a:ext cx="28" cy="3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Oval 561"/>
            <p:cNvSpPr>
              <a:spLocks noChangeArrowheads="1"/>
            </p:cNvSpPr>
            <p:nvPr/>
          </p:nvSpPr>
          <p:spPr bwMode="auto">
            <a:xfrm>
              <a:off x="3873" y="13739"/>
              <a:ext cx="29" cy="39"/>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Oval 562"/>
            <p:cNvSpPr>
              <a:spLocks noChangeArrowheads="1"/>
            </p:cNvSpPr>
            <p:nvPr/>
          </p:nvSpPr>
          <p:spPr bwMode="auto">
            <a:xfrm>
              <a:off x="3811" y="13739"/>
              <a:ext cx="27"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3" name="组合 82"/>
          <p:cNvGrpSpPr/>
          <p:nvPr/>
        </p:nvGrpSpPr>
        <p:grpSpPr>
          <a:xfrm>
            <a:off x="6463231" y="3578432"/>
            <a:ext cx="2386137" cy="2154828"/>
            <a:chOff x="6715394" y="4507975"/>
            <a:chExt cx="977835" cy="703390"/>
          </a:xfrm>
        </p:grpSpPr>
        <p:grpSp>
          <p:nvGrpSpPr>
            <p:cNvPr id="53" name="Group 548"/>
            <p:cNvGrpSpPr>
              <a:grpSpLocks/>
            </p:cNvGrpSpPr>
            <p:nvPr/>
          </p:nvGrpSpPr>
          <p:grpSpPr bwMode="auto">
            <a:xfrm>
              <a:off x="6715394" y="4581128"/>
              <a:ext cx="904875" cy="630237"/>
              <a:chOff x="4744" y="13232"/>
              <a:chExt cx="1191" cy="828"/>
            </a:xfrm>
          </p:grpSpPr>
          <p:sp>
            <p:nvSpPr>
              <p:cNvPr id="54" name="Line 549"/>
              <p:cNvSpPr>
                <a:spLocks noChangeShapeType="1"/>
              </p:cNvSpPr>
              <p:nvPr/>
            </p:nvSpPr>
            <p:spPr bwMode="auto">
              <a:xfrm>
                <a:off x="4744" y="13704"/>
                <a:ext cx="119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50"/>
              <p:cNvSpPr>
                <a:spLocks noChangeShapeType="1"/>
              </p:cNvSpPr>
              <p:nvPr/>
            </p:nvSpPr>
            <p:spPr bwMode="auto">
              <a:xfrm flipV="1">
                <a:off x="5333" y="13232"/>
                <a:ext cx="0" cy="82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0" name="Text Box 575"/>
            <p:cNvSpPr txBox="1">
              <a:spLocks noChangeArrowheads="1"/>
            </p:cNvSpPr>
            <p:nvPr/>
          </p:nvSpPr>
          <p:spPr bwMode="auto">
            <a:xfrm>
              <a:off x="7194025" y="4507975"/>
              <a:ext cx="10795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just" fontAlgn="base">
                <a:spcBef>
                  <a:spcPct val="0"/>
                </a:spcBef>
                <a:spcAft>
                  <a:spcPct val="0"/>
                </a:spcAft>
              </a:pPr>
              <a:r>
                <a:rPr lang="en-US" altLang="zh-CN" sz="2800" b="1" i="1" dirty="0">
                  <a:latin typeface="Times New Roman" pitchFamily="18" charset="0"/>
                  <a:ea typeface="宋体" pitchFamily="2" charset="-122"/>
                  <a:cs typeface="Times New Roman" pitchFamily="18" charset="0"/>
                </a:rPr>
                <a:t>y</a:t>
              </a:r>
              <a:endParaRPr lang="zh-CN" altLang="zh-CN" sz="2800" b="1" i="1" dirty="0">
                <a:latin typeface="Times New Roman" pitchFamily="18" charset="0"/>
                <a:ea typeface="宋体" pitchFamily="2" charset="-122"/>
                <a:cs typeface="Times New Roman" pitchFamily="18" charset="0"/>
              </a:endParaRPr>
            </a:p>
          </p:txBody>
        </p:sp>
        <p:sp>
          <p:nvSpPr>
            <p:cNvPr id="81" name="Text Box 576"/>
            <p:cNvSpPr txBox="1">
              <a:spLocks noChangeArrowheads="1"/>
            </p:cNvSpPr>
            <p:nvPr/>
          </p:nvSpPr>
          <p:spPr bwMode="auto">
            <a:xfrm>
              <a:off x="7570992" y="4934167"/>
              <a:ext cx="122237"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just" fontAlgn="base">
                <a:spcBef>
                  <a:spcPct val="0"/>
                </a:spcBef>
                <a:spcAft>
                  <a:spcPct val="0"/>
                </a:spcAft>
              </a:pPr>
              <a:r>
                <a:rPr lang="en-US" altLang="zh-CN" sz="2800" b="1" i="1" dirty="0">
                  <a:latin typeface="Times New Roman" pitchFamily="18" charset="0"/>
                  <a:ea typeface="宋体" pitchFamily="2" charset="-122"/>
                  <a:cs typeface="Times New Roman" pitchFamily="18" charset="0"/>
                </a:rPr>
                <a:t>x</a:t>
              </a:r>
              <a:endParaRPr lang="zh-CN" altLang="zh-CN" sz="2800" b="1" i="1" dirty="0">
                <a:latin typeface="Times New Roman" pitchFamily="18" charset="0"/>
                <a:ea typeface="宋体" pitchFamily="2" charset="-122"/>
                <a:cs typeface="Times New Roman" pitchFamily="18" charset="0"/>
              </a:endParaRPr>
            </a:p>
          </p:txBody>
        </p:sp>
        <p:sp>
          <p:nvSpPr>
            <p:cNvPr id="82" name="Text Box 577"/>
            <p:cNvSpPr txBox="1">
              <a:spLocks noChangeArrowheads="1"/>
            </p:cNvSpPr>
            <p:nvPr/>
          </p:nvSpPr>
          <p:spPr bwMode="auto">
            <a:xfrm>
              <a:off x="7131311" y="4951190"/>
              <a:ext cx="166687"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endPar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grpSp>
      <p:grpSp>
        <p:nvGrpSpPr>
          <p:cNvPr id="86" name="组合 85"/>
          <p:cNvGrpSpPr/>
          <p:nvPr/>
        </p:nvGrpSpPr>
        <p:grpSpPr>
          <a:xfrm>
            <a:off x="6463231" y="4293096"/>
            <a:ext cx="2208098" cy="72008"/>
            <a:chOff x="6463231" y="4293096"/>
            <a:chExt cx="2208098" cy="72008"/>
          </a:xfrm>
        </p:grpSpPr>
        <p:grpSp>
          <p:nvGrpSpPr>
            <p:cNvPr id="68" name="Group 563"/>
            <p:cNvGrpSpPr>
              <a:grpSpLocks/>
            </p:cNvGrpSpPr>
            <p:nvPr/>
          </p:nvGrpSpPr>
          <p:grpSpPr bwMode="auto">
            <a:xfrm>
              <a:off x="6500058" y="4293096"/>
              <a:ext cx="2160443" cy="72008"/>
              <a:chOff x="3039" y="13738"/>
              <a:chExt cx="899" cy="40"/>
            </a:xfrm>
            <a:solidFill>
              <a:srgbClr val="00B0F0"/>
            </a:solidFill>
          </p:grpSpPr>
          <p:sp>
            <p:nvSpPr>
              <p:cNvPr id="69" name="Oval 564"/>
              <p:cNvSpPr>
                <a:spLocks noChangeArrowheads="1"/>
              </p:cNvSpPr>
              <p:nvPr/>
            </p:nvSpPr>
            <p:spPr bwMode="auto">
              <a:xfrm>
                <a:off x="3039" y="13739"/>
                <a:ext cx="28"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Line 565"/>
              <p:cNvSpPr>
                <a:spLocks noChangeShapeType="1"/>
              </p:cNvSpPr>
              <p:nvPr/>
            </p:nvSpPr>
            <p:spPr bwMode="auto">
              <a:xfrm>
                <a:off x="3281" y="13757"/>
                <a:ext cx="657" cy="1"/>
              </a:xfrm>
              <a:prstGeom prst="line">
                <a:avLst/>
              </a:prstGeom>
              <a:grpFill/>
              <a:ln w="3175">
                <a:solidFill>
                  <a:srgbClr val="000000"/>
                </a:solidFill>
                <a:prstDash val="dash"/>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1" name="Oval 566"/>
              <p:cNvSpPr>
                <a:spLocks noChangeArrowheads="1"/>
              </p:cNvSpPr>
              <p:nvPr/>
            </p:nvSpPr>
            <p:spPr bwMode="auto">
              <a:xfrm>
                <a:off x="3127" y="13739"/>
                <a:ext cx="29" cy="3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Oval 567"/>
              <p:cNvSpPr>
                <a:spLocks noChangeArrowheads="1"/>
              </p:cNvSpPr>
              <p:nvPr/>
            </p:nvSpPr>
            <p:spPr bwMode="auto">
              <a:xfrm>
                <a:off x="3371" y="13739"/>
                <a:ext cx="29"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Oval 568"/>
              <p:cNvSpPr>
                <a:spLocks noChangeArrowheads="1"/>
              </p:cNvSpPr>
              <p:nvPr/>
            </p:nvSpPr>
            <p:spPr bwMode="auto">
              <a:xfrm>
                <a:off x="3216" y="13739"/>
                <a:ext cx="28"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Oval 569"/>
              <p:cNvSpPr>
                <a:spLocks noChangeArrowheads="1"/>
              </p:cNvSpPr>
              <p:nvPr/>
            </p:nvSpPr>
            <p:spPr bwMode="auto">
              <a:xfrm>
                <a:off x="3291" y="13738"/>
                <a:ext cx="29" cy="39"/>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Oval 570"/>
              <p:cNvSpPr>
                <a:spLocks noChangeArrowheads="1"/>
              </p:cNvSpPr>
              <p:nvPr/>
            </p:nvSpPr>
            <p:spPr bwMode="auto">
              <a:xfrm>
                <a:off x="3508" y="13739"/>
                <a:ext cx="29" cy="3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Oval 571"/>
              <p:cNvSpPr>
                <a:spLocks noChangeArrowheads="1"/>
              </p:cNvSpPr>
              <p:nvPr/>
            </p:nvSpPr>
            <p:spPr bwMode="auto">
              <a:xfrm>
                <a:off x="3617" y="13739"/>
                <a:ext cx="28"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Oval 572"/>
              <p:cNvSpPr>
                <a:spLocks noChangeArrowheads="1"/>
              </p:cNvSpPr>
              <p:nvPr/>
            </p:nvSpPr>
            <p:spPr bwMode="auto">
              <a:xfrm>
                <a:off x="3679" y="13739"/>
                <a:ext cx="28" cy="3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Oval 573"/>
              <p:cNvSpPr>
                <a:spLocks noChangeArrowheads="1"/>
              </p:cNvSpPr>
              <p:nvPr/>
            </p:nvSpPr>
            <p:spPr bwMode="auto">
              <a:xfrm>
                <a:off x="3873" y="13739"/>
                <a:ext cx="29" cy="39"/>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Oval 574"/>
              <p:cNvSpPr>
                <a:spLocks noChangeArrowheads="1"/>
              </p:cNvSpPr>
              <p:nvPr/>
            </p:nvSpPr>
            <p:spPr bwMode="auto">
              <a:xfrm>
                <a:off x="3811" y="13739"/>
                <a:ext cx="27"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cxnSp>
          <p:nvCxnSpPr>
            <p:cNvPr id="85" name="直接连接符 84"/>
            <p:cNvCxnSpPr/>
            <p:nvPr/>
          </p:nvCxnSpPr>
          <p:spPr>
            <a:xfrm>
              <a:off x="6463231" y="4327300"/>
              <a:ext cx="2208098" cy="27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852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left)">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1000"/>
                                        <p:tgtEl>
                                          <p:spTgt spid="50"/>
                                        </p:tgtEl>
                                      </p:cBhvr>
                                    </p:animEffect>
                                    <p:anim calcmode="lin" valueType="num">
                                      <p:cBhvr>
                                        <p:cTn id="63" dur="1000" fill="hold"/>
                                        <p:tgtEl>
                                          <p:spTgt spid="50"/>
                                        </p:tgtEl>
                                        <p:attrNameLst>
                                          <p:attrName>ppt_x</p:attrName>
                                        </p:attrNameLst>
                                      </p:cBhvr>
                                      <p:tavLst>
                                        <p:tav tm="0">
                                          <p:val>
                                            <p:strVal val="#ppt_x"/>
                                          </p:val>
                                        </p:tav>
                                        <p:tav tm="100000">
                                          <p:val>
                                            <p:strVal val="#ppt_x"/>
                                          </p:val>
                                        </p:tav>
                                      </p:tavLst>
                                    </p:anim>
                                    <p:anim calcmode="lin" valueType="num">
                                      <p:cBhvr>
                                        <p:cTn id="6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additive="base">
                                        <p:cTn id="69" dur="500" fill="hold"/>
                                        <p:tgtEl>
                                          <p:spTgt spid="51"/>
                                        </p:tgtEl>
                                        <p:attrNameLst>
                                          <p:attrName>ppt_x</p:attrName>
                                        </p:attrNameLst>
                                      </p:cBhvr>
                                      <p:tavLst>
                                        <p:tav tm="0">
                                          <p:val>
                                            <p:strVal val="#ppt_x"/>
                                          </p:val>
                                        </p:tav>
                                        <p:tav tm="100000">
                                          <p:val>
                                            <p:strVal val="#ppt_x"/>
                                          </p:val>
                                        </p:tav>
                                      </p:tavLst>
                                    </p:anim>
                                    <p:anim calcmode="lin" valueType="num">
                                      <p:cBhvr additive="base">
                                        <p:cTn id="7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83"/>
                                        </p:tgtEl>
                                        <p:attrNameLst>
                                          <p:attrName>style.visibility</p:attrName>
                                        </p:attrNameLst>
                                      </p:cBhvr>
                                      <p:to>
                                        <p:strVal val="visible"/>
                                      </p:to>
                                    </p:set>
                                    <p:anim calcmode="lin" valueType="num">
                                      <p:cBhvr additive="base">
                                        <p:cTn id="75" dur="500" fill="hold"/>
                                        <p:tgtEl>
                                          <p:spTgt spid="83"/>
                                        </p:tgtEl>
                                        <p:attrNameLst>
                                          <p:attrName>ppt_x</p:attrName>
                                        </p:attrNameLst>
                                      </p:cBhvr>
                                      <p:tavLst>
                                        <p:tav tm="0">
                                          <p:val>
                                            <p:strVal val="#ppt_x"/>
                                          </p:val>
                                        </p:tav>
                                        <p:tav tm="100000">
                                          <p:val>
                                            <p:strVal val="#ppt_x"/>
                                          </p:val>
                                        </p:tav>
                                      </p:tavLst>
                                    </p:anim>
                                    <p:anim calcmode="lin" valueType="num">
                                      <p:cBhvr additive="base">
                                        <p:cTn id="7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12" fill="hold" nodeType="click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500" fill="hold"/>
                                        <p:tgtEl>
                                          <p:spTgt spid="56"/>
                                        </p:tgtEl>
                                        <p:attrNameLst>
                                          <p:attrName>ppt_x</p:attrName>
                                        </p:attrNameLst>
                                      </p:cBhvr>
                                      <p:tavLst>
                                        <p:tav tm="0">
                                          <p:val>
                                            <p:strVal val="0-#ppt_w/2"/>
                                          </p:val>
                                        </p:tav>
                                        <p:tav tm="100000">
                                          <p:val>
                                            <p:strVal val="#ppt_x"/>
                                          </p:val>
                                        </p:tav>
                                      </p:tavLst>
                                    </p:anim>
                                    <p:anim calcmode="lin" valueType="num">
                                      <p:cBhvr additive="base">
                                        <p:cTn id="8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9" fill="hold" nodeType="clickEffect">
                                  <p:stCondLst>
                                    <p:cond delay="0"/>
                                  </p:stCondLst>
                                  <p:childTnLst>
                                    <p:set>
                                      <p:cBhvr>
                                        <p:cTn id="86" dur="1" fill="hold">
                                          <p:stCondLst>
                                            <p:cond delay="0"/>
                                          </p:stCondLst>
                                        </p:cTn>
                                        <p:tgtEl>
                                          <p:spTgt spid="86"/>
                                        </p:tgtEl>
                                        <p:attrNameLst>
                                          <p:attrName>style.visibility</p:attrName>
                                        </p:attrNameLst>
                                      </p:cBhvr>
                                      <p:to>
                                        <p:strVal val="visible"/>
                                      </p:to>
                                    </p:set>
                                    <p:anim calcmode="lin" valueType="num">
                                      <p:cBhvr additive="base">
                                        <p:cTn id="87" dur="500" fill="hold"/>
                                        <p:tgtEl>
                                          <p:spTgt spid="86"/>
                                        </p:tgtEl>
                                        <p:attrNameLst>
                                          <p:attrName>ppt_x</p:attrName>
                                        </p:attrNameLst>
                                      </p:cBhvr>
                                      <p:tavLst>
                                        <p:tav tm="0">
                                          <p:val>
                                            <p:strVal val="0-#ppt_w/2"/>
                                          </p:val>
                                        </p:tav>
                                        <p:tav tm="100000">
                                          <p:val>
                                            <p:strVal val="#ppt_x"/>
                                          </p:val>
                                        </p:tav>
                                      </p:tavLst>
                                    </p:anim>
                                    <p:anim calcmode="lin" valueType="num">
                                      <p:cBhvr additive="base">
                                        <p:cTn id="88"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5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27584" y="765243"/>
            <a:ext cx="1524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设函数</a:t>
            </a:r>
          </a:p>
        </p:txBody>
      </p:sp>
      <p:graphicFrame>
        <p:nvGraphicFramePr>
          <p:cNvPr id="3" name="Object 4"/>
          <p:cNvGraphicFramePr>
            <a:graphicFrameLocks noChangeAspect="1"/>
          </p:cNvGraphicFramePr>
          <p:nvPr>
            <p:extLst>
              <p:ext uri="{D42A27DB-BD31-4B8C-83A1-F6EECF244321}">
                <p14:modId xmlns:p14="http://schemas.microsoft.com/office/powerpoint/2010/main" val="1017453051"/>
              </p:ext>
            </p:extLst>
          </p:nvPr>
        </p:nvGraphicFramePr>
        <p:xfrm>
          <a:off x="2019300" y="839211"/>
          <a:ext cx="2514600" cy="441325"/>
        </p:xfrm>
        <a:graphic>
          <a:graphicData uri="http://schemas.openxmlformats.org/presentationml/2006/ole">
            <mc:AlternateContent xmlns:mc="http://schemas.openxmlformats.org/markup-compatibility/2006">
              <mc:Choice xmlns:v="urn:schemas-microsoft-com:vml" Requires="v">
                <p:oleObj spid="_x0000_s61602" name="Equation" r:id="rId3" imgW="2463800" imgH="393700" progId="Equation.DSMT4">
                  <p:embed/>
                </p:oleObj>
              </mc:Choice>
              <mc:Fallback>
                <p:oleObj name="Equation" r:id="rId3" imgW="2463800" imgH="393700" progId="Equation.DSMT4">
                  <p:embed/>
                  <p:pic>
                    <p:nvPicPr>
                      <p:cNvPr id="0" name="Picture 8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839211"/>
                        <a:ext cx="25146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5"/>
          <p:cNvSpPr txBox="1">
            <a:spLocks noChangeArrowheads="1"/>
          </p:cNvSpPr>
          <p:nvPr/>
        </p:nvSpPr>
        <p:spPr bwMode="auto">
          <a:xfrm>
            <a:off x="4572000" y="772192"/>
            <a:ext cx="1676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且有区间</a:t>
            </a:r>
          </a:p>
        </p:txBody>
      </p:sp>
      <p:graphicFrame>
        <p:nvGraphicFramePr>
          <p:cNvPr id="5" name="Object 6"/>
          <p:cNvGraphicFramePr>
            <a:graphicFrameLocks noChangeAspect="1"/>
          </p:cNvGraphicFramePr>
          <p:nvPr>
            <p:extLst>
              <p:ext uri="{D42A27DB-BD31-4B8C-83A1-F6EECF244321}">
                <p14:modId xmlns:p14="http://schemas.microsoft.com/office/powerpoint/2010/main" val="2543046062"/>
              </p:ext>
            </p:extLst>
          </p:nvPr>
        </p:nvGraphicFramePr>
        <p:xfrm>
          <a:off x="6115050" y="847792"/>
          <a:ext cx="1077912" cy="436563"/>
        </p:xfrm>
        <a:graphic>
          <a:graphicData uri="http://schemas.openxmlformats.org/presentationml/2006/ole">
            <mc:AlternateContent xmlns:mc="http://schemas.openxmlformats.org/markup-compatibility/2006">
              <mc:Choice xmlns:v="urn:schemas-microsoft-com:vml" Requires="v">
                <p:oleObj spid="_x0000_s61603" name="Equation" r:id="rId5" imgW="1028700" imgH="381000" progId="Equation.DSMT4">
                  <p:embed/>
                </p:oleObj>
              </mc:Choice>
              <mc:Fallback>
                <p:oleObj name="Equation" r:id="rId5" imgW="1028700" imgH="381000" progId="Equation.DSMT4">
                  <p:embed/>
                  <p:pic>
                    <p:nvPicPr>
                      <p:cNvPr id="0" name="Picture 8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050" y="847792"/>
                        <a:ext cx="1077912"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7"/>
          <p:cNvSpPr txBox="1">
            <a:spLocks noChangeArrowheads="1"/>
          </p:cNvSpPr>
          <p:nvPr/>
        </p:nvSpPr>
        <p:spPr bwMode="auto">
          <a:xfrm>
            <a:off x="347244" y="1298792"/>
            <a:ext cx="190500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1.</a:t>
            </a:r>
            <a:r>
              <a:rPr lang="zh-CN" altLang="en-US" sz="3200" b="1" dirty="0">
                <a:solidFill>
                  <a:schemeClr val="accent3">
                    <a:lumMod val="50000"/>
                  </a:schemeClr>
                </a:solidFill>
                <a:latin typeface="楷体" pitchFamily="49" charset="-122"/>
                <a:ea typeface="楷体" pitchFamily="49" charset="-122"/>
              </a:rPr>
              <a:t>有界性</a:t>
            </a:r>
          </a:p>
        </p:txBody>
      </p:sp>
      <p:graphicFrame>
        <p:nvGraphicFramePr>
          <p:cNvPr id="13" name="Object 14"/>
          <p:cNvGraphicFramePr>
            <a:graphicFrameLocks noChangeAspect="1"/>
          </p:cNvGraphicFramePr>
          <p:nvPr>
            <p:extLst>
              <p:ext uri="{D42A27DB-BD31-4B8C-83A1-F6EECF244321}">
                <p14:modId xmlns:p14="http://schemas.microsoft.com/office/powerpoint/2010/main" val="2059998890"/>
              </p:ext>
            </p:extLst>
          </p:nvPr>
        </p:nvGraphicFramePr>
        <p:xfrm>
          <a:off x="789484" y="1977291"/>
          <a:ext cx="1117440" cy="380880"/>
        </p:xfrm>
        <a:graphic>
          <a:graphicData uri="http://schemas.openxmlformats.org/presentationml/2006/ole">
            <mc:AlternateContent xmlns:mc="http://schemas.openxmlformats.org/markup-compatibility/2006">
              <mc:Choice xmlns:v="urn:schemas-microsoft-com:vml" Requires="v">
                <p:oleObj spid="_x0000_s61604" name="Equation" r:id="rId7" imgW="1117600" imgH="381000" progId="Equation.DSMT4">
                  <p:embed/>
                </p:oleObj>
              </mc:Choice>
              <mc:Fallback>
                <p:oleObj name="Equation" r:id="rId7" imgW="1117600" imgH="381000" progId="Equation.DSMT4">
                  <p:embed/>
                  <p:pic>
                    <p:nvPicPr>
                      <p:cNvPr id="0" name="Picture 8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484" y="1977291"/>
                        <a:ext cx="1117440" cy="380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5"/>
          <p:cNvGraphicFramePr>
            <a:graphicFrameLocks noChangeAspect="1"/>
          </p:cNvGraphicFramePr>
          <p:nvPr>
            <p:extLst>
              <p:ext uri="{D42A27DB-BD31-4B8C-83A1-F6EECF244321}">
                <p14:modId xmlns:p14="http://schemas.microsoft.com/office/powerpoint/2010/main" val="3643228984"/>
              </p:ext>
            </p:extLst>
          </p:nvPr>
        </p:nvGraphicFramePr>
        <p:xfrm>
          <a:off x="2125663" y="1970881"/>
          <a:ext cx="1244600" cy="393700"/>
        </p:xfrm>
        <a:graphic>
          <a:graphicData uri="http://schemas.openxmlformats.org/presentationml/2006/ole">
            <mc:AlternateContent xmlns:mc="http://schemas.openxmlformats.org/markup-compatibility/2006">
              <mc:Choice xmlns:v="urn:schemas-microsoft-com:vml" Requires="v">
                <p:oleObj spid="_x0000_s61605" name="Equation" r:id="rId9" imgW="1244600" imgH="393700" progId="Equation.DSMT4">
                  <p:embed/>
                </p:oleObj>
              </mc:Choice>
              <mc:Fallback>
                <p:oleObj name="Equation" r:id="rId9" imgW="1244600" imgH="393700" progId="Equation.DSMT4">
                  <p:embed/>
                  <p:pic>
                    <p:nvPicPr>
                      <p:cNvPr id="0" name="Picture 8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5663" y="1970881"/>
                        <a:ext cx="1244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16"/>
          <p:cNvSpPr txBox="1">
            <a:spLocks noChangeArrowheads="1"/>
          </p:cNvSpPr>
          <p:nvPr/>
        </p:nvSpPr>
        <p:spPr bwMode="auto">
          <a:xfrm>
            <a:off x="3390900" y="1908175"/>
            <a:ext cx="1143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使</a:t>
            </a:r>
          </a:p>
        </p:txBody>
      </p:sp>
      <p:graphicFrame>
        <p:nvGraphicFramePr>
          <p:cNvPr id="16" name="Object 17"/>
          <p:cNvGraphicFramePr>
            <a:graphicFrameLocks noChangeAspect="1"/>
          </p:cNvGraphicFramePr>
          <p:nvPr>
            <p:extLst>
              <p:ext uri="{D42A27DB-BD31-4B8C-83A1-F6EECF244321}">
                <p14:modId xmlns:p14="http://schemas.microsoft.com/office/powerpoint/2010/main" val="3548841419"/>
              </p:ext>
            </p:extLst>
          </p:nvPr>
        </p:nvGraphicFramePr>
        <p:xfrm>
          <a:off x="3895725" y="1897062"/>
          <a:ext cx="1784350" cy="541338"/>
        </p:xfrm>
        <a:graphic>
          <a:graphicData uri="http://schemas.openxmlformats.org/presentationml/2006/ole">
            <mc:AlternateContent xmlns:mc="http://schemas.openxmlformats.org/markup-compatibility/2006">
              <mc:Choice xmlns:v="urn:schemas-microsoft-com:vml" Requires="v">
                <p:oleObj spid="_x0000_s61606" name="Equation" r:id="rId11" imgW="1739900" imgH="482600" progId="Equation.DSMT4">
                  <p:embed/>
                </p:oleObj>
              </mc:Choice>
              <mc:Fallback>
                <p:oleObj name="Equation" r:id="rId11" imgW="1739900" imgH="482600" progId="Equation.DSMT4">
                  <p:embed/>
                  <p:pic>
                    <p:nvPicPr>
                      <p:cNvPr id="0" name="Picture 8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5725" y="1897062"/>
                        <a:ext cx="1784350"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8"/>
          <p:cNvSpPr txBox="1">
            <a:spLocks noChangeArrowheads="1"/>
          </p:cNvSpPr>
          <p:nvPr/>
        </p:nvSpPr>
        <p:spPr bwMode="auto">
          <a:xfrm>
            <a:off x="5676900" y="1908175"/>
            <a:ext cx="99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称</a:t>
            </a:r>
            <a:r>
              <a:rPr kumimoji="1" lang="zh-CN" altLang="en-US" sz="2800" b="1" dirty="0">
                <a:latin typeface="Times New Roman" pitchFamily="18" charset="0"/>
                <a:ea typeface="黑体" pitchFamily="49" charset="-122"/>
                <a:cs typeface="Times New Roman" pitchFamily="18" charset="0"/>
              </a:rPr>
              <a:t> </a:t>
            </a:r>
          </a:p>
        </p:txBody>
      </p:sp>
      <p:graphicFrame>
        <p:nvGraphicFramePr>
          <p:cNvPr id="18" name="Object 19"/>
          <p:cNvGraphicFramePr>
            <a:graphicFrameLocks noChangeAspect="1"/>
          </p:cNvGraphicFramePr>
          <p:nvPr>
            <p:extLst>
              <p:ext uri="{D42A27DB-BD31-4B8C-83A1-F6EECF244321}">
                <p14:modId xmlns:p14="http://schemas.microsoft.com/office/powerpoint/2010/main" val="3452392720"/>
              </p:ext>
            </p:extLst>
          </p:nvPr>
        </p:nvGraphicFramePr>
        <p:xfrm>
          <a:off x="6191250" y="1947069"/>
          <a:ext cx="776288" cy="441325"/>
        </p:xfrm>
        <a:graphic>
          <a:graphicData uri="http://schemas.openxmlformats.org/presentationml/2006/ole">
            <mc:AlternateContent xmlns:mc="http://schemas.openxmlformats.org/markup-compatibility/2006">
              <mc:Choice xmlns:v="urn:schemas-microsoft-com:vml" Requires="v">
                <p:oleObj spid="_x0000_s61607" name="Equation" r:id="rId13" imgW="723586" imgH="393529" progId="Equation.DSMT4">
                  <p:embed/>
                </p:oleObj>
              </mc:Choice>
              <mc:Fallback>
                <p:oleObj name="Equation" r:id="rId13" imgW="723586" imgH="393529" progId="Equation.DSMT4">
                  <p:embed/>
                  <p:pic>
                    <p:nvPicPr>
                      <p:cNvPr id="0" name="Picture 8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91250" y="1947069"/>
                        <a:ext cx="776288"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20"/>
          <p:cNvSpPr txBox="1">
            <a:spLocks noChangeArrowheads="1"/>
          </p:cNvSpPr>
          <p:nvPr/>
        </p:nvSpPr>
        <p:spPr bwMode="auto">
          <a:xfrm>
            <a:off x="309144" y="2408234"/>
            <a:ext cx="6477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FF0000"/>
                </a:solidFill>
                <a:latin typeface="Times New Roman" pitchFamily="18" charset="0"/>
                <a:ea typeface="黑体" pitchFamily="49" charset="-122"/>
                <a:cs typeface="Times New Roman" pitchFamily="18" charset="0"/>
              </a:rPr>
              <a:t>说明</a:t>
            </a:r>
            <a:r>
              <a:rPr kumimoji="1" lang="en-US" altLang="zh-CN" sz="2800" b="1" dirty="0">
                <a:solidFill>
                  <a:srgbClr val="FF0000"/>
                </a:solidFill>
                <a:latin typeface="Times New Roman" pitchFamily="18" charset="0"/>
                <a:ea typeface="黑体" pitchFamily="49" charset="-122"/>
                <a:cs typeface="Times New Roman" pitchFamily="18" charset="0"/>
              </a:rPr>
              <a:t>:  </a:t>
            </a:r>
            <a:r>
              <a:rPr kumimoji="1" lang="zh-CN" altLang="en-US" sz="2800" b="1" dirty="0">
                <a:latin typeface="+mn-ea"/>
                <a:ea typeface="+mn-ea"/>
                <a:cs typeface="Times New Roman" pitchFamily="18" charset="0"/>
              </a:rPr>
              <a:t>还可定义</a:t>
            </a:r>
            <a:r>
              <a:rPr kumimoji="1" lang="zh-CN" altLang="en-US" sz="2800" b="1" dirty="0">
                <a:solidFill>
                  <a:srgbClr val="7030A0"/>
                </a:solidFill>
                <a:latin typeface="Times New Roman" pitchFamily="18" charset="0"/>
                <a:ea typeface="黑体" pitchFamily="49" charset="-122"/>
                <a:cs typeface="Times New Roman" pitchFamily="18" charset="0"/>
              </a:rPr>
              <a:t>有上界、有下界、无</a:t>
            </a:r>
            <a:r>
              <a:rPr kumimoji="1" lang="zh-CN" altLang="en-US" sz="2800" b="1" dirty="0" smtClean="0">
                <a:solidFill>
                  <a:srgbClr val="7030A0"/>
                </a:solidFill>
                <a:latin typeface="Times New Roman" pitchFamily="18" charset="0"/>
                <a:ea typeface="黑体" pitchFamily="49" charset="-122"/>
                <a:cs typeface="Times New Roman" pitchFamily="18" charset="0"/>
              </a:rPr>
              <a:t>界</a:t>
            </a:r>
            <a:r>
              <a:rPr kumimoji="1" lang="en-US" altLang="zh-CN" sz="2800" b="1" dirty="0" smtClean="0">
                <a:solidFill>
                  <a:srgbClr val="7030A0"/>
                </a:solidFill>
                <a:latin typeface="Times New Roman" pitchFamily="18" charset="0"/>
                <a:ea typeface="黑体" pitchFamily="49" charset="-122"/>
                <a:cs typeface="Times New Roman" pitchFamily="18" charset="0"/>
              </a:rPr>
              <a:t>.</a:t>
            </a:r>
            <a:r>
              <a:rPr kumimoji="1" lang="zh-CN" altLang="en-US" sz="2800" b="1" dirty="0" smtClean="0">
                <a:solidFill>
                  <a:srgbClr val="7030A0"/>
                </a:solidFill>
                <a:latin typeface="Times New Roman" pitchFamily="18" charset="0"/>
                <a:ea typeface="黑体" pitchFamily="49" charset="-122"/>
                <a:cs typeface="Times New Roman" pitchFamily="18" charset="0"/>
              </a:rPr>
              <a:t> </a:t>
            </a:r>
            <a:endParaRPr kumimoji="1" lang="zh-CN" altLang="en-US" sz="2800" b="1" dirty="0">
              <a:solidFill>
                <a:srgbClr val="7030A0"/>
              </a:solidFill>
              <a:latin typeface="Times New Roman" pitchFamily="18" charset="0"/>
              <a:ea typeface="黑体" pitchFamily="49" charset="-122"/>
              <a:cs typeface="Times New Roman" pitchFamily="18" charset="0"/>
            </a:endParaRPr>
          </a:p>
        </p:txBody>
      </p:sp>
      <p:sp>
        <p:nvSpPr>
          <p:cNvPr id="21" name="Text Box 22"/>
          <p:cNvSpPr txBox="1">
            <a:spLocks noChangeArrowheads="1"/>
          </p:cNvSpPr>
          <p:nvPr/>
        </p:nvSpPr>
        <p:spPr bwMode="auto">
          <a:xfrm>
            <a:off x="309144" y="2934834"/>
            <a:ext cx="213360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2</a:t>
            </a:r>
            <a:r>
              <a:rPr lang="en-US" altLang="zh-CN" sz="3200" b="1" dirty="0" smtClean="0">
                <a:solidFill>
                  <a:schemeClr val="accent3">
                    <a:lumMod val="50000"/>
                  </a:schemeClr>
                </a:solidFill>
                <a:latin typeface="楷体" pitchFamily="49" charset="-122"/>
                <a:ea typeface="楷体" pitchFamily="49" charset="-122"/>
              </a:rPr>
              <a:t>.</a:t>
            </a:r>
            <a:r>
              <a:rPr lang="zh-CN" altLang="en-US" sz="3200" b="1" dirty="0" smtClean="0">
                <a:solidFill>
                  <a:schemeClr val="accent3">
                    <a:lumMod val="50000"/>
                  </a:schemeClr>
                </a:solidFill>
                <a:latin typeface="楷体" pitchFamily="49" charset="-122"/>
                <a:ea typeface="楷体" pitchFamily="49" charset="-122"/>
              </a:rPr>
              <a:t>单调性</a:t>
            </a:r>
            <a:endParaRPr lang="zh-CN" altLang="en-US" sz="3200" b="1" dirty="0">
              <a:solidFill>
                <a:schemeClr val="accent3">
                  <a:lumMod val="50000"/>
                </a:schemeClr>
              </a:solidFill>
              <a:latin typeface="楷体" pitchFamily="49" charset="-122"/>
              <a:ea typeface="楷体" pitchFamily="49" charset="-122"/>
            </a:endParaRPr>
          </a:p>
        </p:txBody>
      </p:sp>
      <p:sp>
        <p:nvSpPr>
          <p:cNvPr id="23" name="Text Box 24"/>
          <p:cNvSpPr txBox="1">
            <a:spLocks noChangeArrowheads="1"/>
          </p:cNvSpPr>
          <p:nvPr/>
        </p:nvSpPr>
        <p:spPr bwMode="auto">
          <a:xfrm>
            <a:off x="6896100" y="1906121"/>
            <a:ext cx="21259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Times New Roman" pitchFamily="18" charset="0"/>
                <a:ea typeface="黑体" pitchFamily="49" charset="-122"/>
                <a:cs typeface="Times New Roman" pitchFamily="18" charset="0"/>
              </a:rPr>
              <a:t>在 </a:t>
            </a:r>
            <a:r>
              <a:rPr kumimoji="1" lang="en-US" altLang="zh-CN" sz="2800" b="1" i="1" dirty="0">
                <a:solidFill>
                  <a:srgbClr val="7030A0"/>
                </a:solidFill>
                <a:latin typeface="Times New Roman" pitchFamily="18" charset="0"/>
                <a:ea typeface="黑体" pitchFamily="49" charset="-122"/>
                <a:cs typeface="Times New Roman" pitchFamily="18" charset="0"/>
              </a:rPr>
              <a:t>I</a:t>
            </a:r>
            <a:r>
              <a:rPr kumimoji="1" lang="en-US" altLang="zh-CN" sz="2800" b="1" dirty="0">
                <a:solidFill>
                  <a:srgbClr val="7030A0"/>
                </a:solidFill>
                <a:latin typeface="Times New Roman" pitchFamily="18" charset="0"/>
                <a:ea typeface="黑体" pitchFamily="49" charset="-122"/>
                <a:cs typeface="Times New Roman" pitchFamily="18" charset="0"/>
              </a:rPr>
              <a:t> </a:t>
            </a:r>
            <a:r>
              <a:rPr kumimoji="1" lang="zh-CN" altLang="en-US" sz="2800" b="1" dirty="0">
                <a:solidFill>
                  <a:srgbClr val="7030A0"/>
                </a:solidFill>
                <a:latin typeface="Times New Roman" pitchFamily="18" charset="0"/>
                <a:ea typeface="黑体" pitchFamily="49" charset="-122"/>
                <a:cs typeface="Times New Roman" pitchFamily="18" charset="0"/>
              </a:rPr>
              <a:t>上有界</a:t>
            </a:r>
            <a:r>
              <a:rPr kumimoji="1" lang="en-US" altLang="zh-CN" sz="2800" b="1" dirty="0">
                <a:solidFill>
                  <a:srgbClr val="7030A0"/>
                </a:solidFill>
                <a:latin typeface="Times New Roman" pitchFamily="18" charset="0"/>
                <a:ea typeface="黑体" pitchFamily="49" charset="-122"/>
                <a:cs typeface="Times New Roman" pitchFamily="18" charset="0"/>
              </a:rPr>
              <a:t>.</a:t>
            </a:r>
            <a:r>
              <a:rPr kumimoji="1" lang="en-US" altLang="zh-CN" sz="2800" b="1" dirty="0">
                <a:latin typeface="Times New Roman" pitchFamily="18" charset="0"/>
                <a:ea typeface="黑体" pitchFamily="49" charset="-122"/>
                <a:cs typeface="Times New Roman" pitchFamily="18" charset="0"/>
              </a:rPr>
              <a:t> </a:t>
            </a:r>
          </a:p>
        </p:txBody>
      </p:sp>
      <p:sp>
        <p:nvSpPr>
          <p:cNvPr id="33" name="Text Box 34"/>
          <p:cNvSpPr txBox="1">
            <a:spLocks noChangeArrowheads="1"/>
          </p:cNvSpPr>
          <p:nvPr/>
        </p:nvSpPr>
        <p:spPr bwMode="auto">
          <a:xfrm>
            <a:off x="2590800" y="3431381"/>
            <a:ext cx="838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当</a:t>
            </a:r>
          </a:p>
        </p:txBody>
      </p:sp>
      <p:sp>
        <p:nvSpPr>
          <p:cNvPr id="34" name="Rectangle 35"/>
          <p:cNvSpPr>
            <a:spLocks noChangeArrowheads="1"/>
          </p:cNvSpPr>
          <p:nvPr/>
        </p:nvSpPr>
        <p:spPr bwMode="auto">
          <a:xfrm>
            <a:off x="320675" y="3623468"/>
            <a:ext cx="8534400" cy="2438400"/>
          </a:xfrm>
          <a:prstGeom prst="rect">
            <a:avLst/>
          </a:prstGeom>
          <a:ln>
            <a:noFill/>
          </a:ln>
          <a:extLst>
            <a:ext uri="{91240B29-F687-4F45-9708-019B960494DF}">
              <a14:hiddenLine xmlns:a14="http://schemas.microsoft.com/office/drawing/2010/main" w="9525">
                <a:solidFill>
                  <a:schemeClr val="bg1"/>
                </a:solidFill>
                <a:miter lim="800000"/>
                <a:headEnd/>
                <a:tailEnd/>
              </a14:hiddenLine>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aphicFrame>
        <p:nvGraphicFramePr>
          <p:cNvPr id="35" name="Object 36"/>
          <p:cNvGraphicFramePr>
            <a:graphicFrameLocks noChangeAspect="1"/>
          </p:cNvGraphicFramePr>
          <p:nvPr>
            <p:extLst>
              <p:ext uri="{D42A27DB-BD31-4B8C-83A1-F6EECF244321}">
                <p14:modId xmlns:p14="http://schemas.microsoft.com/office/powerpoint/2010/main" val="1477121318"/>
              </p:ext>
            </p:extLst>
          </p:nvPr>
        </p:nvGraphicFramePr>
        <p:xfrm>
          <a:off x="789484" y="3505795"/>
          <a:ext cx="1681163" cy="479425"/>
        </p:xfrm>
        <a:graphic>
          <a:graphicData uri="http://schemas.openxmlformats.org/presentationml/2006/ole">
            <mc:AlternateContent xmlns:mc="http://schemas.openxmlformats.org/markup-compatibility/2006">
              <mc:Choice xmlns:v="urn:schemas-microsoft-com:vml" Requires="v">
                <p:oleObj spid="_x0000_s61608" name="Equation" r:id="rId15" imgW="1637589" imgH="431613" progId="Equation.DSMT4">
                  <p:embed/>
                </p:oleObj>
              </mc:Choice>
              <mc:Fallback>
                <p:oleObj name="Equation" r:id="rId15" imgW="1637589" imgH="431613" progId="Equation.DSMT4">
                  <p:embed/>
                  <p:pic>
                    <p:nvPicPr>
                      <p:cNvPr id="0" name="Picture 8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9484" y="3505795"/>
                        <a:ext cx="168116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7"/>
          <p:cNvGraphicFramePr>
            <a:graphicFrameLocks noChangeAspect="1"/>
          </p:cNvGraphicFramePr>
          <p:nvPr>
            <p:extLst>
              <p:ext uri="{D42A27DB-BD31-4B8C-83A1-F6EECF244321}">
                <p14:modId xmlns:p14="http://schemas.microsoft.com/office/powerpoint/2010/main" val="4086078846"/>
              </p:ext>
            </p:extLst>
          </p:nvPr>
        </p:nvGraphicFramePr>
        <p:xfrm>
          <a:off x="3077726" y="3472936"/>
          <a:ext cx="985837" cy="479425"/>
        </p:xfrm>
        <a:graphic>
          <a:graphicData uri="http://schemas.openxmlformats.org/presentationml/2006/ole">
            <mc:AlternateContent xmlns:mc="http://schemas.openxmlformats.org/markup-compatibility/2006">
              <mc:Choice xmlns:v="urn:schemas-microsoft-com:vml" Requires="v">
                <p:oleObj spid="_x0000_s61609" name="Equation" r:id="rId17" imgW="939392" imgH="431613" progId="Equation.DSMT4">
                  <p:embed/>
                </p:oleObj>
              </mc:Choice>
              <mc:Fallback>
                <p:oleObj name="Equation" r:id="rId17" imgW="939392" imgH="431613" progId="Equation.DSMT4">
                  <p:embed/>
                  <p:pic>
                    <p:nvPicPr>
                      <p:cNvPr id="0" name="Picture 8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77726" y="3472936"/>
                        <a:ext cx="985837"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 Box 38"/>
          <p:cNvSpPr txBox="1">
            <a:spLocks noChangeArrowheads="1"/>
          </p:cNvSpPr>
          <p:nvPr/>
        </p:nvSpPr>
        <p:spPr bwMode="auto">
          <a:xfrm>
            <a:off x="4000500" y="3433248"/>
            <a:ext cx="99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时</a:t>
            </a:r>
            <a:r>
              <a:rPr kumimoji="1" lang="en-US" altLang="zh-CN" sz="2800" b="1" dirty="0">
                <a:latin typeface="Times New Roman" pitchFamily="18" charset="0"/>
                <a:ea typeface="+mn-ea"/>
                <a:cs typeface="Times New Roman" pitchFamily="18" charset="0"/>
              </a:rPr>
              <a:t>,</a:t>
            </a:r>
          </a:p>
        </p:txBody>
      </p:sp>
      <p:graphicFrame>
        <p:nvGraphicFramePr>
          <p:cNvPr id="38" name="Object 39"/>
          <p:cNvGraphicFramePr>
            <a:graphicFrameLocks noChangeAspect="1"/>
          </p:cNvGraphicFramePr>
          <p:nvPr>
            <p:extLst>
              <p:ext uri="{D42A27DB-BD31-4B8C-83A1-F6EECF244321}">
                <p14:modId xmlns:p14="http://schemas.microsoft.com/office/powerpoint/2010/main" val="3201577135"/>
              </p:ext>
            </p:extLst>
          </p:nvPr>
        </p:nvGraphicFramePr>
        <p:xfrm>
          <a:off x="789484" y="4009231"/>
          <a:ext cx="2519363" cy="496888"/>
        </p:xfrm>
        <a:graphic>
          <a:graphicData uri="http://schemas.openxmlformats.org/presentationml/2006/ole">
            <mc:AlternateContent xmlns:mc="http://schemas.openxmlformats.org/markup-compatibility/2006">
              <mc:Choice xmlns:v="urn:schemas-microsoft-com:vml" Requires="v">
                <p:oleObj spid="_x0000_s61610" name="Equation" r:id="rId19" imgW="2451100" imgH="444500" progId="Equation.DSMT4">
                  <p:embed/>
                </p:oleObj>
              </mc:Choice>
              <mc:Fallback>
                <p:oleObj name="Equation" r:id="rId19" imgW="2451100" imgH="444500" progId="Equation.DSMT4">
                  <p:embed/>
                  <p:pic>
                    <p:nvPicPr>
                      <p:cNvPr id="0" name="Picture 8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9484" y="4009231"/>
                        <a:ext cx="2519363"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Text Box 40"/>
          <p:cNvSpPr txBox="1">
            <a:spLocks noChangeArrowheads="1"/>
          </p:cNvSpPr>
          <p:nvPr/>
        </p:nvSpPr>
        <p:spPr bwMode="auto">
          <a:xfrm>
            <a:off x="3238500" y="3992922"/>
            <a:ext cx="990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称 </a:t>
            </a:r>
          </a:p>
        </p:txBody>
      </p:sp>
      <p:graphicFrame>
        <p:nvGraphicFramePr>
          <p:cNvPr id="40" name="Object 41"/>
          <p:cNvGraphicFramePr>
            <a:graphicFrameLocks noChangeAspect="1"/>
          </p:cNvGraphicFramePr>
          <p:nvPr>
            <p:extLst>
              <p:ext uri="{D42A27DB-BD31-4B8C-83A1-F6EECF244321}">
                <p14:modId xmlns:p14="http://schemas.microsoft.com/office/powerpoint/2010/main" val="1819323266"/>
              </p:ext>
            </p:extLst>
          </p:nvPr>
        </p:nvGraphicFramePr>
        <p:xfrm>
          <a:off x="3751263" y="4038959"/>
          <a:ext cx="779462" cy="441325"/>
        </p:xfrm>
        <a:graphic>
          <a:graphicData uri="http://schemas.openxmlformats.org/presentationml/2006/ole">
            <mc:AlternateContent xmlns:mc="http://schemas.openxmlformats.org/markup-compatibility/2006">
              <mc:Choice xmlns:v="urn:schemas-microsoft-com:vml" Requires="v">
                <p:oleObj spid="_x0000_s61611" name="Equation" r:id="rId21" imgW="723586" imgH="393529" progId="Equation.DSMT4">
                  <p:embed/>
                </p:oleObj>
              </mc:Choice>
              <mc:Fallback>
                <p:oleObj name="Equation" r:id="rId21" imgW="723586" imgH="393529" progId="Equation.DSMT4">
                  <p:embed/>
                  <p:pic>
                    <p:nvPicPr>
                      <p:cNvPr id="0" name="Picture 8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51263" y="4038959"/>
                        <a:ext cx="779462"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 Box 42"/>
          <p:cNvSpPr txBox="1">
            <a:spLocks noChangeArrowheads="1"/>
          </p:cNvSpPr>
          <p:nvPr/>
        </p:nvSpPr>
        <p:spPr bwMode="auto">
          <a:xfrm>
            <a:off x="4533900" y="3983397"/>
            <a:ext cx="17526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为 </a:t>
            </a:r>
            <a:r>
              <a:rPr kumimoji="1" lang="en-US" altLang="zh-CN" sz="2800" b="1" i="1">
                <a:latin typeface="Times New Roman" pitchFamily="18" charset="0"/>
                <a:ea typeface="+mn-ea"/>
                <a:cs typeface="Times New Roman" pitchFamily="18" charset="0"/>
              </a:rPr>
              <a:t>I</a:t>
            </a:r>
            <a:r>
              <a:rPr kumimoji="1" lang="en-US" altLang="zh-CN" sz="2800" b="1">
                <a:latin typeface="Times New Roman" pitchFamily="18" charset="0"/>
                <a:ea typeface="+mn-ea"/>
                <a:cs typeface="Times New Roman" pitchFamily="18" charset="0"/>
              </a:rPr>
              <a:t> </a:t>
            </a:r>
            <a:r>
              <a:rPr kumimoji="1" lang="zh-CN" altLang="en-US" sz="2800" b="1">
                <a:latin typeface="Times New Roman" pitchFamily="18" charset="0"/>
                <a:ea typeface="+mn-ea"/>
                <a:cs typeface="Times New Roman" pitchFamily="18" charset="0"/>
              </a:rPr>
              <a:t>上的</a:t>
            </a:r>
          </a:p>
        </p:txBody>
      </p:sp>
      <p:graphicFrame>
        <p:nvGraphicFramePr>
          <p:cNvPr id="42" name="Object 43"/>
          <p:cNvGraphicFramePr>
            <a:graphicFrameLocks noChangeAspect="1"/>
          </p:cNvGraphicFramePr>
          <p:nvPr>
            <p:extLst>
              <p:ext uri="{D42A27DB-BD31-4B8C-83A1-F6EECF244321}">
                <p14:modId xmlns:p14="http://schemas.microsoft.com/office/powerpoint/2010/main" val="735273955"/>
              </p:ext>
            </p:extLst>
          </p:nvPr>
        </p:nvGraphicFramePr>
        <p:xfrm>
          <a:off x="789484" y="5053350"/>
          <a:ext cx="2508250" cy="496887"/>
        </p:xfrm>
        <a:graphic>
          <a:graphicData uri="http://schemas.openxmlformats.org/presentationml/2006/ole">
            <mc:AlternateContent xmlns:mc="http://schemas.openxmlformats.org/markup-compatibility/2006">
              <mc:Choice xmlns:v="urn:schemas-microsoft-com:vml" Requires="v">
                <p:oleObj spid="_x0000_s61612" name="Equation" r:id="rId23" imgW="2463800" imgH="444500" progId="Equation.DSMT4">
                  <p:embed/>
                </p:oleObj>
              </mc:Choice>
              <mc:Fallback>
                <p:oleObj name="Equation" r:id="rId23" imgW="2463800" imgH="444500" progId="Equation.DSMT4">
                  <p:embed/>
                  <p:pic>
                    <p:nvPicPr>
                      <p:cNvPr id="0" name="Picture 8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89484" y="5053350"/>
                        <a:ext cx="2508250"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 Box 44"/>
          <p:cNvSpPr txBox="1">
            <a:spLocks noChangeArrowheads="1"/>
          </p:cNvSpPr>
          <p:nvPr/>
        </p:nvSpPr>
        <p:spPr bwMode="auto">
          <a:xfrm>
            <a:off x="3219450" y="5003799"/>
            <a:ext cx="762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称 </a:t>
            </a:r>
          </a:p>
        </p:txBody>
      </p:sp>
      <p:graphicFrame>
        <p:nvGraphicFramePr>
          <p:cNvPr id="44" name="Object 45"/>
          <p:cNvGraphicFramePr>
            <a:graphicFrameLocks noChangeAspect="1"/>
          </p:cNvGraphicFramePr>
          <p:nvPr>
            <p:extLst>
              <p:ext uri="{D42A27DB-BD31-4B8C-83A1-F6EECF244321}">
                <p14:modId xmlns:p14="http://schemas.microsoft.com/office/powerpoint/2010/main" val="3283240611"/>
              </p:ext>
            </p:extLst>
          </p:nvPr>
        </p:nvGraphicFramePr>
        <p:xfrm>
          <a:off x="3681413" y="5048249"/>
          <a:ext cx="777875" cy="441325"/>
        </p:xfrm>
        <a:graphic>
          <a:graphicData uri="http://schemas.openxmlformats.org/presentationml/2006/ole">
            <mc:AlternateContent xmlns:mc="http://schemas.openxmlformats.org/markup-compatibility/2006">
              <mc:Choice xmlns:v="urn:schemas-microsoft-com:vml" Requires="v">
                <p:oleObj spid="_x0000_s61613" name="Equation" r:id="rId25" imgW="723586" imgH="393529" progId="Equation.DSMT4">
                  <p:embed/>
                </p:oleObj>
              </mc:Choice>
              <mc:Fallback>
                <p:oleObj name="Equation" r:id="rId25" imgW="723586" imgH="393529" progId="Equation.DSMT4">
                  <p:embed/>
                  <p:pic>
                    <p:nvPicPr>
                      <p:cNvPr id="0" name="Picture 8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81413" y="5048249"/>
                        <a:ext cx="77787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46"/>
          <p:cNvSpPr txBox="1">
            <a:spLocks noChangeArrowheads="1"/>
          </p:cNvSpPr>
          <p:nvPr/>
        </p:nvSpPr>
        <p:spPr bwMode="auto">
          <a:xfrm>
            <a:off x="4438650" y="4988886"/>
            <a:ext cx="2133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为 </a:t>
            </a:r>
            <a:r>
              <a:rPr kumimoji="1" lang="en-US" altLang="zh-CN" sz="2800" b="1" i="1" dirty="0">
                <a:latin typeface="Times New Roman" pitchFamily="18" charset="0"/>
                <a:ea typeface="+mn-ea"/>
                <a:cs typeface="Times New Roman" pitchFamily="18" charset="0"/>
              </a:rPr>
              <a:t>I</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上的</a:t>
            </a:r>
          </a:p>
        </p:txBody>
      </p:sp>
      <p:sp>
        <p:nvSpPr>
          <p:cNvPr id="46" name="Text Box 47"/>
          <p:cNvSpPr txBox="1">
            <a:spLocks noChangeArrowheads="1"/>
          </p:cNvSpPr>
          <p:nvPr/>
        </p:nvSpPr>
        <p:spPr bwMode="auto">
          <a:xfrm>
            <a:off x="309144" y="4518386"/>
            <a:ext cx="2362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黑体" pitchFamily="49" charset="-122"/>
                <a:ea typeface="黑体" pitchFamily="49" charset="-122"/>
                <a:cs typeface="Times New Roman" pitchFamily="18" charset="0"/>
              </a:rPr>
              <a:t>单调增函数 </a:t>
            </a:r>
            <a:r>
              <a:rPr kumimoji="1" lang="en-US" altLang="zh-CN" sz="2800" b="1" dirty="0">
                <a:solidFill>
                  <a:srgbClr val="7030A0"/>
                </a:solidFill>
                <a:latin typeface="黑体" pitchFamily="49" charset="-122"/>
                <a:ea typeface="黑体" pitchFamily="49" charset="-122"/>
                <a:cs typeface="Times New Roman" pitchFamily="18" charset="0"/>
              </a:rPr>
              <a:t>;</a:t>
            </a:r>
          </a:p>
        </p:txBody>
      </p:sp>
      <p:sp>
        <p:nvSpPr>
          <p:cNvPr id="47" name="Text Box 48"/>
          <p:cNvSpPr txBox="1">
            <a:spLocks noChangeArrowheads="1"/>
          </p:cNvSpPr>
          <p:nvPr/>
        </p:nvSpPr>
        <p:spPr bwMode="auto">
          <a:xfrm>
            <a:off x="309144" y="5549365"/>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Times New Roman" pitchFamily="18" charset="0"/>
                <a:ea typeface="黑体" pitchFamily="49" charset="-122"/>
                <a:cs typeface="Times New Roman" pitchFamily="18" charset="0"/>
              </a:rPr>
              <a:t>单调减函数 </a:t>
            </a:r>
            <a:r>
              <a:rPr kumimoji="1" lang="en-US" altLang="zh-CN" sz="2800" b="1" dirty="0">
                <a:solidFill>
                  <a:srgbClr val="7030A0"/>
                </a:solidFill>
                <a:latin typeface="Times New Roman" pitchFamily="18" charset="0"/>
                <a:ea typeface="黑体" pitchFamily="49" charset="-122"/>
                <a:cs typeface="Times New Roman" pitchFamily="18" charset="0"/>
              </a:rPr>
              <a:t>.</a:t>
            </a:r>
          </a:p>
        </p:txBody>
      </p:sp>
      <p:grpSp>
        <p:nvGrpSpPr>
          <p:cNvPr id="48" name="Group 49"/>
          <p:cNvGrpSpPr>
            <a:grpSpLocks/>
          </p:cNvGrpSpPr>
          <p:nvPr/>
        </p:nvGrpSpPr>
        <p:grpSpPr bwMode="auto">
          <a:xfrm>
            <a:off x="6511925" y="3706018"/>
            <a:ext cx="2244725" cy="1685925"/>
            <a:chOff x="3934" y="2923"/>
            <a:chExt cx="1414" cy="1062"/>
          </a:xfrm>
        </p:grpSpPr>
        <p:grpSp>
          <p:nvGrpSpPr>
            <p:cNvPr id="49" name="Group 50"/>
            <p:cNvGrpSpPr>
              <a:grpSpLocks/>
            </p:cNvGrpSpPr>
            <p:nvPr/>
          </p:nvGrpSpPr>
          <p:grpSpPr bwMode="auto">
            <a:xfrm>
              <a:off x="3934" y="2923"/>
              <a:ext cx="1414" cy="1062"/>
              <a:chOff x="3866" y="2923"/>
              <a:chExt cx="1414" cy="1062"/>
            </a:xfrm>
          </p:grpSpPr>
          <p:sp>
            <p:nvSpPr>
              <p:cNvPr id="51" name="Line 51"/>
              <p:cNvSpPr>
                <a:spLocks noChangeShapeType="1"/>
              </p:cNvSpPr>
              <p:nvPr/>
            </p:nvSpPr>
            <p:spPr bwMode="auto">
              <a:xfrm>
                <a:off x="3920" y="3812"/>
                <a:ext cx="13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52" name="Line 52"/>
              <p:cNvSpPr>
                <a:spLocks noChangeShapeType="1"/>
              </p:cNvSpPr>
              <p:nvPr/>
            </p:nvSpPr>
            <p:spPr bwMode="auto">
              <a:xfrm flipV="1">
                <a:off x="4018" y="2991"/>
                <a:ext cx="0" cy="9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aphicFrame>
            <p:nvGraphicFramePr>
              <p:cNvPr id="53" name="Object 53"/>
              <p:cNvGraphicFramePr>
                <a:graphicFrameLocks noChangeAspect="1"/>
              </p:cNvGraphicFramePr>
              <p:nvPr>
                <p:extLst>
                  <p:ext uri="{D42A27DB-BD31-4B8C-83A1-F6EECF244321}">
                    <p14:modId xmlns:p14="http://schemas.microsoft.com/office/powerpoint/2010/main" val="1186715844"/>
                  </p:ext>
                </p:extLst>
              </p:nvPr>
            </p:nvGraphicFramePr>
            <p:xfrm>
              <a:off x="5144" y="3836"/>
              <a:ext cx="136" cy="144"/>
            </p:xfrm>
            <a:graphic>
              <a:graphicData uri="http://schemas.openxmlformats.org/presentationml/2006/ole">
                <mc:AlternateContent xmlns:mc="http://schemas.openxmlformats.org/markup-compatibility/2006">
                  <mc:Choice xmlns:v="urn:schemas-microsoft-com:vml" Requires="v">
                    <p:oleObj spid="_x0000_s61614" name="Equation" r:id="rId27" imgW="215806" imgH="228501" progId="Equation.DSMT4">
                      <p:embed/>
                    </p:oleObj>
                  </mc:Choice>
                  <mc:Fallback>
                    <p:oleObj name="Equation" r:id="rId27" imgW="215806" imgH="228501" progId="Equation.DSMT4">
                      <p:embed/>
                      <p:pic>
                        <p:nvPicPr>
                          <p:cNvPr id="0" name="Picture 8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44" y="3836"/>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54"/>
              <p:cNvGraphicFramePr>
                <a:graphicFrameLocks noChangeAspect="1"/>
              </p:cNvGraphicFramePr>
              <p:nvPr>
                <p:extLst>
                  <p:ext uri="{D42A27DB-BD31-4B8C-83A1-F6EECF244321}">
                    <p14:modId xmlns:p14="http://schemas.microsoft.com/office/powerpoint/2010/main" val="3129308244"/>
                  </p:ext>
                </p:extLst>
              </p:nvPr>
            </p:nvGraphicFramePr>
            <p:xfrm>
              <a:off x="3866" y="2923"/>
              <a:ext cx="152" cy="192"/>
            </p:xfrm>
            <a:graphic>
              <a:graphicData uri="http://schemas.openxmlformats.org/presentationml/2006/ole">
                <mc:AlternateContent xmlns:mc="http://schemas.openxmlformats.org/markup-compatibility/2006">
                  <mc:Choice xmlns:v="urn:schemas-microsoft-com:vml" Requires="v">
                    <p:oleObj spid="_x0000_s61615" name="Equation" r:id="rId29" imgW="241195" imgH="304668" progId="Equation.DSMT4">
                      <p:embed/>
                    </p:oleObj>
                  </mc:Choice>
                  <mc:Fallback>
                    <p:oleObj name="Equation" r:id="rId29" imgW="241195" imgH="304668" progId="Equation.DSMT4">
                      <p:embed/>
                      <p:pic>
                        <p:nvPicPr>
                          <p:cNvPr id="0" name="Picture 8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66" y="2923"/>
                            <a:ext cx="15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0" name="Freeform 55"/>
            <p:cNvSpPr>
              <a:spLocks/>
            </p:cNvSpPr>
            <p:nvPr/>
          </p:nvSpPr>
          <p:spPr bwMode="auto">
            <a:xfrm>
              <a:off x="4277" y="3077"/>
              <a:ext cx="777" cy="519"/>
            </a:xfrm>
            <a:custGeom>
              <a:avLst/>
              <a:gdLst>
                <a:gd name="T0" fmla="*/ 0 w 864"/>
                <a:gd name="T1" fmla="*/ 342 h 576"/>
                <a:gd name="T2" fmla="*/ 198 w 864"/>
                <a:gd name="T3" fmla="*/ 114 h 576"/>
                <a:gd name="T4" fmla="*/ 509 w 864"/>
                <a:gd name="T5" fmla="*/ 0 h 576"/>
                <a:gd name="T6" fmla="*/ 0 60000 65536"/>
                <a:gd name="T7" fmla="*/ 0 60000 65536"/>
                <a:gd name="T8" fmla="*/ 0 60000 65536"/>
              </a:gdLst>
              <a:ahLst/>
              <a:cxnLst>
                <a:cxn ang="T6">
                  <a:pos x="T0" y="T1"/>
                </a:cxn>
                <a:cxn ang="T7">
                  <a:pos x="T2" y="T3"/>
                </a:cxn>
                <a:cxn ang="T8">
                  <a:pos x="T4" y="T5"/>
                </a:cxn>
              </a:cxnLst>
              <a:rect l="0" t="0" r="r" b="b"/>
              <a:pathLst>
                <a:path w="864" h="576">
                  <a:moveTo>
                    <a:pt x="0" y="576"/>
                  </a:moveTo>
                  <a:cubicBezTo>
                    <a:pt x="96" y="432"/>
                    <a:pt x="192" y="288"/>
                    <a:pt x="336" y="192"/>
                  </a:cubicBezTo>
                  <a:cubicBezTo>
                    <a:pt x="480" y="96"/>
                    <a:pt x="776" y="32"/>
                    <a:pt x="864" y="0"/>
                  </a:cubicBezTo>
                </a:path>
              </a:pathLst>
            </a:custGeom>
            <a:noFill/>
            <a:ln w="22225">
              <a:solidFill>
                <a:schemeClr val="tx2"/>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sp>
        <p:nvSpPr>
          <p:cNvPr id="55" name="Freeform 56"/>
          <p:cNvSpPr>
            <a:spLocks/>
          </p:cNvSpPr>
          <p:nvPr/>
        </p:nvSpPr>
        <p:spPr bwMode="auto">
          <a:xfrm>
            <a:off x="6918325" y="3744118"/>
            <a:ext cx="1439863" cy="1166813"/>
          </a:xfrm>
          <a:custGeom>
            <a:avLst/>
            <a:gdLst>
              <a:gd name="T0" fmla="*/ 0 w 1008"/>
              <a:gd name="T1" fmla="*/ 0 h 816"/>
              <a:gd name="T2" fmla="*/ 2147483647 w 1008"/>
              <a:gd name="T3" fmla="*/ 2147483647 h 816"/>
              <a:gd name="T4" fmla="*/ 2147483647 w 1008"/>
              <a:gd name="T5" fmla="*/ 2147483647 h 816"/>
              <a:gd name="T6" fmla="*/ 0 60000 65536"/>
              <a:gd name="T7" fmla="*/ 0 60000 65536"/>
              <a:gd name="T8" fmla="*/ 0 60000 65536"/>
            </a:gdLst>
            <a:ahLst/>
            <a:cxnLst>
              <a:cxn ang="T6">
                <a:pos x="T0" y="T1"/>
              </a:cxn>
              <a:cxn ang="T7">
                <a:pos x="T2" y="T3"/>
              </a:cxn>
              <a:cxn ang="T8">
                <a:pos x="T4" y="T5"/>
              </a:cxn>
            </a:cxnLst>
            <a:rect l="0" t="0" r="r" b="b"/>
            <a:pathLst>
              <a:path w="1008" h="816">
                <a:moveTo>
                  <a:pt x="0" y="0"/>
                </a:moveTo>
                <a:cubicBezTo>
                  <a:pt x="204" y="100"/>
                  <a:pt x="408" y="200"/>
                  <a:pt x="576" y="336"/>
                </a:cubicBezTo>
                <a:cubicBezTo>
                  <a:pt x="744" y="472"/>
                  <a:pt x="936" y="736"/>
                  <a:pt x="1008" y="816"/>
                </a:cubicBezTo>
              </a:path>
            </a:pathLst>
          </a:custGeom>
          <a:noFill/>
          <a:ln w="19050" cmpd="sng">
            <a:solidFill>
              <a:srgbClr val="66FF66"/>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nvGrpSpPr>
          <p:cNvPr id="56" name="Group 57"/>
          <p:cNvGrpSpPr>
            <a:grpSpLocks/>
          </p:cNvGrpSpPr>
          <p:nvPr/>
        </p:nvGrpSpPr>
        <p:grpSpPr bwMode="auto">
          <a:xfrm>
            <a:off x="7358346" y="4018755"/>
            <a:ext cx="724156" cy="1495415"/>
            <a:chOff x="4244" y="2736"/>
            <a:chExt cx="507" cy="1046"/>
          </a:xfrm>
        </p:grpSpPr>
        <p:grpSp>
          <p:nvGrpSpPr>
            <p:cNvPr id="57" name="Group 58"/>
            <p:cNvGrpSpPr>
              <a:grpSpLocks/>
            </p:cNvGrpSpPr>
            <p:nvPr/>
          </p:nvGrpSpPr>
          <p:grpSpPr bwMode="auto">
            <a:xfrm>
              <a:off x="4244" y="3471"/>
              <a:ext cx="507" cy="311"/>
              <a:chOff x="4244" y="3471"/>
              <a:chExt cx="507" cy="311"/>
            </a:xfrm>
          </p:grpSpPr>
          <p:graphicFrame>
            <p:nvGraphicFramePr>
              <p:cNvPr id="60" name="Object 59"/>
              <p:cNvGraphicFramePr>
                <a:graphicFrameLocks noChangeAspect="1"/>
              </p:cNvGraphicFramePr>
              <p:nvPr>
                <p:extLst>
                  <p:ext uri="{D42A27DB-BD31-4B8C-83A1-F6EECF244321}">
                    <p14:modId xmlns:p14="http://schemas.microsoft.com/office/powerpoint/2010/main" val="4057761748"/>
                  </p:ext>
                </p:extLst>
              </p:nvPr>
            </p:nvGraphicFramePr>
            <p:xfrm>
              <a:off x="4244" y="3480"/>
              <a:ext cx="196" cy="302"/>
            </p:xfrm>
            <a:graphic>
              <a:graphicData uri="http://schemas.openxmlformats.org/presentationml/2006/ole">
                <mc:AlternateContent xmlns:mc="http://schemas.openxmlformats.org/markup-compatibility/2006">
                  <mc:Choice xmlns:v="urn:schemas-microsoft-com:vml" Requires="v">
                    <p:oleObj spid="_x0000_s61616" name="Equation" r:id="rId31" imgW="279279" imgH="431613" progId="Equation.DSMT4">
                      <p:embed/>
                    </p:oleObj>
                  </mc:Choice>
                  <mc:Fallback>
                    <p:oleObj name="Equation" r:id="rId31" imgW="279279" imgH="431613" progId="Equation.DSMT4">
                      <p:embed/>
                      <p:pic>
                        <p:nvPicPr>
                          <p:cNvPr id="0" name="Picture 82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44" y="3480"/>
                            <a:ext cx="196"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3125537989"/>
                  </p:ext>
                </p:extLst>
              </p:nvPr>
            </p:nvGraphicFramePr>
            <p:xfrm>
              <a:off x="4529" y="3471"/>
              <a:ext cx="222" cy="302"/>
            </p:xfrm>
            <a:graphic>
              <a:graphicData uri="http://schemas.openxmlformats.org/presentationml/2006/ole">
                <mc:AlternateContent xmlns:mc="http://schemas.openxmlformats.org/markup-compatibility/2006">
                  <mc:Choice xmlns:v="urn:schemas-microsoft-com:vml" Requires="v">
                    <p:oleObj spid="_x0000_s61617" name="Equation" r:id="rId33" imgW="317225" imgH="431425" progId="Equation.DSMT4">
                      <p:embed/>
                    </p:oleObj>
                  </mc:Choice>
                  <mc:Fallback>
                    <p:oleObj name="Equation" r:id="rId33" imgW="317225" imgH="431425" progId="Equation.DSMT4">
                      <p:embed/>
                      <p:pic>
                        <p:nvPicPr>
                          <p:cNvPr id="0" name="Picture 82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529" y="3471"/>
                            <a:ext cx="222"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8" name="Line 61"/>
            <p:cNvSpPr>
              <a:spLocks noChangeShapeType="1"/>
            </p:cNvSpPr>
            <p:nvPr/>
          </p:nvSpPr>
          <p:spPr bwMode="auto">
            <a:xfrm>
              <a:off x="4272" y="2976"/>
              <a:ext cx="0"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59" name="Line 62"/>
            <p:cNvSpPr>
              <a:spLocks noChangeShapeType="1"/>
            </p:cNvSpPr>
            <p:nvPr/>
          </p:nvSpPr>
          <p:spPr bwMode="auto">
            <a:xfrm>
              <a:off x="4704" y="2736"/>
              <a:ext cx="0" cy="76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sp>
        <p:nvSpPr>
          <p:cNvPr id="62" name="标题 1"/>
          <p:cNvSpPr txBox="1">
            <a:spLocks/>
          </p:cNvSpPr>
          <p:nvPr/>
        </p:nvSpPr>
        <p:spPr bwMode="auto">
          <a:xfrm>
            <a:off x="334544" y="117171"/>
            <a:ext cx="8110956"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en-US" altLang="zh-CN" sz="3200" b="1" dirty="0" smtClean="0">
              <a:solidFill>
                <a:schemeClr val="accent6">
                  <a:lumMod val="50000"/>
                </a:schemeClr>
              </a:solidFill>
              <a:latin typeface="黑体" pitchFamily="49" charset="-122"/>
              <a:ea typeface="黑体" pitchFamily="49" charset="-122"/>
            </a:endParaRPr>
          </a:p>
          <a:p>
            <a:r>
              <a:rPr lang="zh-CN" altLang="en-US" sz="3200" b="1" dirty="0" smtClean="0">
                <a:solidFill>
                  <a:schemeClr val="accent6">
                    <a:lumMod val="50000"/>
                  </a:schemeClr>
                </a:solidFill>
                <a:latin typeface="黑体" pitchFamily="49" charset="-122"/>
                <a:ea typeface="黑体" pitchFamily="49" charset="-122"/>
              </a:rPr>
              <a:t>三</a:t>
            </a:r>
            <a:r>
              <a:rPr lang="zh-CN"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函数的几种特性</a:t>
            </a:r>
            <a:r>
              <a:rPr lang="zh-CN" altLang="zh-CN" sz="3200" b="1" dirty="0">
                <a:solidFill>
                  <a:schemeClr val="accent6">
                    <a:lumMod val="50000"/>
                  </a:schemeClr>
                </a:solidFill>
                <a:latin typeface="黑体" pitchFamily="49" charset="-122"/>
                <a:ea typeface="黑体" pitchFamily="49" charset="-122"/>
              </a:rPr>
              <a:t/>
            </a:r>
            <a:br>
              <a:rPr lang="zh-CN" altLang="zh-CN" sz="3200" b="1" dirty="0">
                <a:solidFill>
                  <a:schemeClr val="accent6">
                    <a:lumMod val="50000"/>
                  </a:schemeClr>
                </a:solidFill>
                <a:latin typeface="黑体" pitchFamily="49" charset="-122"/>
                <a:ea typeface="黑体" pitchFamily="49" charset="-122"/>
              </a:rPr>
            </a:br>
            <a:endParaRPr lang="zh-CN" altLang="en-US" sz="3200" b="1" dirty="0">
              <a:solidFill>
                <a:schemeClr val="accent6">
                  <a:lumMod val="50000"/>
                </a:schemeClr>
              </a:solidFill>
              <a:latin typeface="黑体" pitchFamily="49" charset="-122"/>
              <a:ea typeface="黑体" pitchFamily="49" charset="-122"/>
            </a:endParaRPr>
          </a:p>
        </p:txBody>
      </p:sp>
    </p:spTree>
    <p:extLst>
      <p:ext uri="{BB962C8B-B14F-4D97-AF65-F5344CB8AC3E}">
        <p14:creationId xmlns:p14="http://schemas.microsoft.com/office/powerpoint/2010/main" val="51382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23">
                                            <p:txEl>
                                              <p:pRg st="0" end="0"/>
                                            </p:txEl>
                                          </p:spTgt>
                                        </p:tgtEl>
                                        <p:attrNameLst>
                                          <p:attrName>style.visibility</p:attrName>
                                        </p:attrNameLst>
                                      </p:cBhvr>
                                      <p:to>
                                        <p:strVal val="visible"/>
                                      </p:to>
                                    </p:set>
                                    <p:animEffect transition="in" filter="wipe(left)">
                                      <p:cBhvr>
                                        <p:cTn id="57" dur="500"/>
                                        <p:tgtEl>
                                          <p:spTgt spid="2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nodePh="1">
                                  <p:stCondLst>
                                    <p:cond delay="0"/>
                                  </p:stCondLst>
                                  <p:endCondLst>
                                    <p:cond evt="begin" delay="0">
                                      <p:tn val="65"/>
                                    </p:cond>
                                  </p:endCondLst>
                                  <p:childTnLst>
                                    <p:set>
                                      <p:cBhvr>
                                        <p:cTn id="66" dur="1" fill="hold">
                                          <p:stCondLst>
                                            <p:cond delay="0"/>
                                          </p:stCondLst>
                                        </p:cTn>
                                        <p:tgtEl>
                                          <p:spTgt spid="34"/>
                                        </p:tgtEl>
                                        <p:attrNameLst>
                                          <p:attrName>style.visibility</p:attrName>
                                        </p:attrNameLst>
                                      </p:cBhvr>
                                      <p:to>
                                        <p:strVal val="visible"/>
                                      </p:to>
                                    </p:set>
                                    <p:animEffect transition="in" filter="wipe(left)">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50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ipe(left)">
                                      <p:cBhvr>
                                        <p:cTn id="82" dur="500"/>
                                        <p:tgtEl>
                                          <p:spTgt spid="33"/>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left)">
                                      <p:cBhvr>
                                        <p:cTn id="90" dur="500"/>
                                        <p:tgtEl>
                                          <p:spTgt spid="3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left)">
                                      <p:cBhvr>
                                        <p:cTn id="95" dur="500"/>
                                        <p:tgtEl>
                                          <p:spTgt spid="3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wipe(left)">
                                      <p:cBhvr>
                                        <p:cTn id="100" dur="500"/>
                                        <p:tgtEl>
                                          <p:spTgt spid="48"/>
                                        </p:tgtEl>
                                      </p:cBhvr>
                                    </p:animEffect>
                                  </p:childTnLst>
                                </p:cTn>
                              </p:par>
                            </p:childTnLst>
                          </p:cTn>
                        </p:par>
                        <p:par>
                          <p:cTn id="101" fill="hold">
                            <p:stCondLst>
                              <p:cond delay="500"/>
                            </p:stCondLst>
                            <p:childTnLst>
                              <p:par>
                                <p:cTn id="102" presetID="22" presetClass="entr" presetSubtype="4" fill="hold" nodeType="after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down)">
                                      <p:cBhvr>
                                        <p:cTn id="104" dur="500"/>
                                        <p:tgtEl>
                                          <p:spTgt spid="5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wipe(left)">
                                      <p:cBhvr>
                                        <p:cTn id="109" dur="500"/>
                                        <p:tgtEl>
                                          <p:spTgt spid="39"/>
                                        </p:tgtEl>
                                      </p:cBhvr>
                                    </p:animEffect>
                                  </p:childTnLst>
                                </p:cTn>
                              </p:par>
                            </p:childTnLst>
                          </p:cTn>
                        </p:par>
                        <p:par>
                          <p:cTn id="110" fill="hold">
                            <p:stCondLst>
                              <p:cond delay="500"/>
                            </p:stCondLst>
                            <p:childTnLst>
                              <p:par>
                                <p:cTn id="111" presetID="22" presetClass="entr" presetSubtype="8" fill="hold" nodeType="after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wipe(left)">
                                      <p:cBhvr>
                                        <p:cTn id="113" dur="500"/>
                                        <p:tgtEl>
                                          <p:spTgt spid="40"/>
                                        </p:tgtEl>
                                      </p:cBhvr>
                                    </p:animEffect>
                                  </p:childTnLst>
                                </p:cTn>
                              </p:par>
                            </p:childTnLst>
                          </p:cTn>
                        </p:par>
                        <p:par>
                          <p:cTn id="114" fill="hold">
                            <p:stCondLst>
                              <p:cond delay="1000"/>
                            </p:stCondLst>
                            <p:childTnLst>
                              <p:par>
                                <p:cTn id="115" presetID="22" presetClass="entr" presetSubtype="8" fill="hold" grpId="0" nodeType="after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wipe(left)">
                                      <p:cBhvr>
                                        <p:cTn id="117" dur="500"/>
                                        <p:tgtEl>
                                          <p:spTgt spid="41"/>
                                        </p:tgtEl>
                                      </p:cBhvr>
                                    </p:animEffect>
                                  </p:childTnLst>
                                </p:cTn>
                              </p:par>
                            </p:childTnLst>
                          </p:cTn>
                        </p:par>
                        <p:par>
                          <p:cTn id="118" fill="hold">
                            <p:stCondLst>
                              <p:cond delay="1500"/>
                            </p:stCondLst>
                            <p:childTnLst>
                              <p:par>
                                <p:cTn id="119" presetID="22" presetClass="entr" presetSubtype="8" fill="hold" grpId="0" nodeType="after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wipe(left)">
                                      <p:cBhvr>
                                        <p:cTn id="121" dur="500"/>
                                        <p:tgtEl>
                                          <p:spTgt spid="4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42"/>
                                        </p:tgtEl>
                                        <p:attrNameLst>
                                          <p:attrName>style.visibility</p:attrName>
                                        </p:attrNameLst>
                                      </p:cBhvr>
                                      <p:to>
                                        <p:strVal val="visible"/>
                                      </p:to>
                                    </p:set>
                                    <p:animEffect transition="in" filter="wipe(left)">
                                      <p:cBhvr>
                                        <p:cTn id="126" dur="500"/>
                                        <p:tgtEl>
                                          <p:spTgt spid="42"/>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55"/>
                                        </p:tgtEl>
                                        <p:attrNameLst>
                                          <p:attrName>style.visibility</p:attrName>
                                        </p:attrNameLst>
                                      </p:cBhvr>
                                      <p:to>
                                        <p:strVal val="visible"/>
                                      </p:to>
                                    </p:set>
                                    <p:animEffect transition="in" filter="wipe(left)">
                                      <p:cBhvr>
                                        <p:cTn id="131" dur="500"/>
                                        <p:tgtEl>
                                          <p:spTgt spid="5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wipe(left)">
                                      <p:cBhvr>
                                        <p:cTn id="136" dur="500"/>
                                        <p:tgtEl>
                                          <p:spTgt spid="43"/>
                                        </p:tgtEl>
                                      </p:cBhvr>
                                    </p:animEffect>
                                  </p:childTnLst>
                                </p:cTn>
                              </p:par>
                            </p:childTnLst>
                          </p:cTn>
                        </p:par>
                        <p:par>
                          <p:cTn id="137" fill="hold">
                            <p:stCondLst>
                              <p:cond delay="500"/>
                            </p:stCondLst>
                            <p:childTnLst>
                              <p:par>
                                <p:cTn id="138" presetID="22" presetClass="entr" presetSubtype="8" fill="hold" nodeType="afterEffect">
                                  <p:stCondLst>
                                    <p:cond delay="0"/>
                                  </p:stCondLst>
                                  <p:childTnLst>
                                    <p:set>
                                      <p:cBhvr>
                                        <p:cTn id="139" dur="1" fill="hold">
                                          <p:stCondLst>
                                            <p:cond delay="0"/>
                                          </p:stCondLst>
                                        </p:cTn>
                                        <p:tgtEl>
                                          <p:spTgt spid="44"/>
                                        </p:tgtEl>
                                        <p:attrNameLst>
                                          <p:attrName>style.visibility</p:attrName>
                                        </p:attrNameLst>
                                      </p:cBhvr>
                                      <p:to>
                                        <p:strVal val="visible"/>
                                      </p:to>
                                    </p:set>
                                    <p:animEffect transition="in" filter="wipe(left)">
                                      <p:cBhvr>
                                        <p:cTn id="140" dur="500"/>
                                        <p:tgtEl>
                                          <p:spTgt spid="44"/>
                                        </p:tgtEl>
                                      </p:cBhvr>
                                    </p:animEffect>
                                  </p:childTnLst>
                                </p:cTn>
                              </p:par>
                            </p:childTnLst>
                          </p:cTn>
                        </p:par>
                        <p:par>
                          <p:cTn id="141" fill="hold">
                            <p:stCondLst>
                              <p:cond delay="1000"/>
                            </p:stCondLst>
                            <p:childTnLst>
                              <p:par>
                                <p:cTn id="142" presetID="22" presetClass="entr" presetSubtype="8" fill="hold" grpId="0" nodeType="afterEffect">
                                  <p:stCondLst>
                                    <p:cond delay="0"/>
                                  </p:stCondLst>
                                  <p:childTnLst>
                                    <p:set>
                                      <p:cBhvr>
                                        <p:cTn id="143" dur="1" fill="hold">
                                          <p:stCondLst>
                                            <p:cond delay="0"/>
                                          </p:stCondLst>
                                        </p:cTn>
                                        <p:tgtEl>
                                          <p:spTgt spid="45"/>
                                        </p:tgtEl>
                                        <p:attrNameLst>
                                          <p:attrName>style.visibility</p:attrName>
                                        </p:attrNameLst>
                                      </p:cBhvr>
                                      <p:to>
                                        <p:strVal val="visible"/>
                                      </p:to>
                                    </p:set>
                                    <p:animEffect transition="in" filter="wipe(left)">
                                      <p:cBhvr>
                                        <p:cTn id="144" dur="500"/>
                                        <p:tgtEl>
                                          <p:spTgt spid="45"/>
                                        </p:tgtEl>
                                      </p:cBhvr>
                                    </p:animEffect>
                                  </p:childTnLst>
                                </p:cTn>
                              </p:par>
                            </p:childTnLst>
                          </p:cTn>
                        </p:par>
                        <p:par>
                          <p:cTn id="145" fill="hold">
                            <p:stCondLst>
                              <p:cond delay="1500"/>
                            </p:stCondLst>
                            <p:childTnLst>
                              <p:par>
                                <p:cTn id="146" presetID="22" presetClass="entr" presetSubtype="8" fill="hold" grpId="0" nodeType="afterEffect">
                                  <p:stCondLst>
                                    <p:cond delay="0"/>
                                  </p:stCondLst>
                                  <p:childTnLst>
                                    <p:set>
                                      <p:cBhvr>
                                        <p:cTn id="147" dur="1" fill="hold">
                                          <p:stCondLst>
                                            <p:cond delay="0"/>
                                          </p:stCondLst>
                                        </p:cTn>
                                        <p:tgtEl>
                                          <p:spTgt spid="47"/>
                                        </p:tgtEl>
                                        <p:attrNameLst>
                                          <p:attrName>style.visibility</p:attrName>
                                        </p:attrNameLst>
                                      </p:cBhvr>
                                      <p:to>
                                        <p:strVal val="visible"/>
                                      </p:to>
                                    </p:set>
                                    <p:animEffect transition="in" filter="wipe(left)">
                                      <p:cBhvr>
                                        <p:cTn id="14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6" grpId="0" autoUpdateAnimBg="0"/>
      <p:bldP spid="15" grpId="0" autoUpdateAnimBg="0"/>
      <p:bldP spid="17" grpId="0" autoUpdateAnimBg="0"/>
      <p:bldP spid="19" grpId="0" autoUpdateAnimBg="0"/>
      <p:bldP spid="21" grpId="0" autoUpdateAnimBg="0"/>
      <p:bldP spid="23" grpId="0" build="p" autoUpdateAnimBg="0" advAuto="0"/>
      <p:bldP spid="33" grpId="0" autoUpdateAnimBg="0"/>
      <p:bldP spid="34" grpId="0"/>
      <p:bldP spid="37" grpId="0" autoUpdateAnimBg="0"/>
      <p:bldP spid="39" grpId="0" autoUpdateAnimBg="0"/>
      <p:bldP spid="41" grpId="0" autoUpdateAnimBg="0"/>
      <p:bldP spid="43" grpId="0" autoUpdateAnimBg="0"/>
      <p:bldP spid="45" grpId="0" autoUpdateAnimBg="0"/>
      <p:bldP spid="46" grpId="0" autoUpdateAnimBg="0"/>
      <p:bldP spid="47" grpId="0" autoUpdateAnimBg="0"/>
      <p:bldP spid="5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738937" y="900114"/>
            <a:ext cx="2405063" cy="1857374"/>
            <a:chOff x="4017" y="815"/>
            <a:chExt cx="1515" cy="1170"/>
          </a:xfrm>
        </p:grpSpPr>
        <p:sp>
          <p:nvSpPr>
            <p:cNvPr id="3" name="Line 3"/>
            <p:cNvSpPr>
              <a:spLocks noChangeShapeType="1"/>
            </p:cNvSpPr>
            <p:nvPr/>
          </p:nvSpPr>
          <p:spPr bwMode="auto">
            <a:xfrm>
              <a:off x="4064" y="1467"/>
              <a:ext cx="13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4" name="Line 4"/>
            <p:cNvSpPr>
              <a:spLocks noChangeShapeType="1"/>
            </p:cNvSpPr>
            <p:nvPr/>
          </p:nvSpPr>
          <p:spPr bwMode="auto">
            <a:xfrm flipV="1">
              <a:off x="4725" y="881"/>
              <a:ext cx="0"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5" name="Object 5"/>
            <p:cNvGraphicFramePr>
              <a:graphicFrameLocks noChangeAspect="1"/>
            </p:cNvGraphicFramePr>
            <p:nvPr/>
          </p:nvGraphicFramePr>
          <p:xfrm>
            <a:off x="5219" y="1438"/>
            <a:ext cx="313" cy="302"/>
          </p:xfrm>
          <a:graphic>
            <a:graphicData uri="http://schemas.openxmlformats.org/presentationml/2006/ole">
              <mc:AlternateContent xmlns:mc="http://schemas.openxmlformats.org/markup-compatibility/2006">
                <mc:Choice xmlns:v="urn:schemas-microsoft-com:vml" Requires="v">
                  <p:oleObj spid="_x0000_s62616" name="Equation" r:id="rId3" imgW="126835" imgH="139518" progId="Equation.DSMT4">
                    <p:embed/>
                  </p:oleObj>
                </mc:Choice>
                <mc:Fallback>
                  <p:oleObj name="Equation" r:id="rId3" imgW="126835" imgH="139518" progId="Equation.DSMT4">
                    <p:embed/>
                    <p:pic>
                      <p:nvPicPr>
                        <p:cNvPr id="0" name="Picture 7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 y="1438"/>
                          <a:ext cx="313"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4436" y="815"/>
            <a:ext cx="302" cy="341"/>
          </p:xfrm>
          <a:graphic>
            <a:graphicData uri="http://schemas.openxmlformats.org/presentationml/2006/ole">
              <mc:AlternateContent xmlns:mc="http://schemas.openxmlformats.org/markup-compatibility/2006">
                <mc:Choice xmlns:v="urn:schemas-microsoft-com:vml" Requires="v">
                  <p:oleObj spid="_x0000_s62617" name="Equation" r:id="rId5" imgW="139579" imgH="164957" progId="Equation.DSMT4">
                    <p:embed/>
                  </p:oleObj>
                </mc:Choice>
                <mc:Fallback>
                  <p:oleObj name="Equation" r:id="rId5" imgW="139579" imgH="164957" progId="Equation.DSMT4">
                    <p:embed/>
                    <p:pic>
                      <p:nvPicPr>
                        <p:cNvPr id="0" name="Picture 7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6" y="815"/>
                          <a:ext cx="302"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2343185620"/>
                </p:ext>
              </p:extLst>
            </p:nvPr>
          </p:nvGraphicFramePr>
          <p:xfrm>
            <a:off x="4722" y="1459"/>
            <a:ext cx="136" cy="144"/>
          </p:xfrm>
          <a:graphic>
            <a:graphicData uri="http://schemas.openxmlformats.org/presentationml/2006/ole">
              <mc:AlternateContent xmlns:mc="http://schemas.openxmlformats.org/markup-compatibility/2006">
                <mc:Choice xmlns:v="urn:schemas-microsoft-com:vml" Requires="v">
                  <p:oleObj spid="_x0000_s62618" name="Equation" r:id="rId7" imgW="215806" imgH="228501" progId="Equation.DSMT4">
                    <p:embed/>
                  </p:oleObj>
                </mc:Choice>
                <mc:Fallback>
                  <p:oleObj name="Equation" r:id="rId7" imgW="215806" imgH="228501" progId="Equation.DSMT4">
                    <p:embed/>
                    <p:pic>
                      <p:nvPicPr>
                        <p:cNvPr id="0" name="Picture 7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2" y="1459"/>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8"/>
            <p:cNvGrpSpPr>
              <a:grpSpLocks/>
            </p:cNvGrpSpPr>
            <p:nvPr/>
          </p:nvGrpSpPr>
          <p:grpSpPr bwMode="auto">
            <a:xfrm>
              <a:off x="5077" y="1456"/>
              <a:ext cx="136" cy="166"/>
              <a:chOff x="4981" y="1936"/>
              <a:chExt cx="136" cy="166"/>
            </a:xfrm>
          </p:grpSpPr>
          <p:sp>
            <p:nvSpPr>
              <p:cNvPr id="20" name="Oval 9"/>
              <p:cNvSpPr>
                <a:spLocks noChangeArrowheads="1"/>
              </p:cNvSpPr>
              <p:nvPr/>
            </p:nvSpPr>
            <p:spPr bwMode="auto">
              <a:xfrm>
                <a:off x="5047" y="1936"/>
                <a:ext cx="27" cy="27"/>
              </a:xfrm>
              <a:prstGeom prst="ellipse">
                <a:avLst/>
              </a:prstGeom>
              <a:solidFill>
                <a:schemeClr val="hlink"/>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aphicFrame>
            <p:nvGraphicFramePr>
              <p:cNvPr id="21" name="Object 10"/>
              <p:cNvGraphicFramePr>
                <a:graphicFrameLocks noChangeAspect="1"/>
              </p:cNvGraphicFramePr>
              <p:nvPr>
                <p:extLst>
                  <p:ext uri="{D42A27DB-BD31-4B8C-83A1-F6EECF244321}">
                    <p14:modId xmlns:p14="http://schemas.microsoft.com/office/powerpoint/2010/main" val="2677352606"/>
                  </p:ext>
                </p:extLst>
              </p:nvPr>
            </p:nvGraphicFramePr>
            <p:xfrm>
              <a:off x="4981" y="1958"/>
              <a:ext cx="136" cy="144"/>
            </p:xfrm>
            <a:graphic>
              <a:graphicData uri="http://schemas.openxmlformats.org/presentationml/2006/ole">
                <mc:AlternateContent xmlns:mc="http://schemas.openxmlformats.org/markup-compatibility/2006">
                  <mc:Choice xmlns:v="urn:schemas-microsoft-com:vml" Requires="v">
                    <p:oleObj spid="_x0000_s62619" name="Equation" r:id="rId9" imgW="215806" imgH="228501" progId="Equation.DSMT4">
                      <p:embed/>
                    </p:oleObj>
                  </mc:Choice>
                  <mc:Fallback>
                    <p:oleObj name="Equation" r:id="rId9" imgW="215806" imgH="228501" progId="Equation.DSMT4">
                      <p:embed/>
                      <p:pic>
                        <p:nvPicPr>
                          <p:cNvPr id="0" name="Picture 7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1" y="1958"/>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11"/>
            <p:cNvGrpSpPr>
              <a:grpSpLocks/>
            </p:cNvGrpSpPr>
            <p:nvPr/>
          </p:nvGrpSpPr>
          <p:grpSpPr bwMode="auto">
            <a:xfrm>
              <a:off x="4017" y="1456"/>
              <a:ext cx="264" cy="169"/>
              <a:chOff x="3914" y="1936"/>
              <a:chExt cx="264" cy="169"/>
            </a:xfrm>
          </p:grpSpPr>
          <p:sp>
            <p:nvSpPr>
              <p:cNvPr id="18" name="Oval 12"/>
              <p:cNvSpPr>
                <a:spLocks noChangeArrowheads="1"/>
              </p:cNvSpPr>
              <p:nvPr/>
            </p:nvSpPr>
            <p:spPr bwMode="auto">
              <a:xfrm>
                <a:off x="4128" y="1936"/>
                <a:ext cx="27" cy="27"/>
              </a:xfrm>
              <a:prstGeom prst="ellipse">
                <a:avLst/>
              </a:prstGeom>
              <a:solidFill>
                <a:schemeClr val="hlink"/>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aphicFrame>
            <p:nvGraphicFramePr>
              <p:cNvPr id="19" name="Object 13"/>
              <p:cNvGraphicFramePr>
                <a:graphicFrameLocks noChangeAspect="1"/>
              </p:cNvGraphicFramePr>
              <p:nvPr>
                <p:extLst>
                  <p:ext uri="{D42A27DB-BD31-4B8C-83A1-F6EECF244321}">
                    <p14:modId xmlns:p14="http://schemas.microsoft.com/office/powerpoint/2010/main" val="3589148041"/>
                  </p:ext>
                </p:extLst>
              </p:nvPr>
            </p:nvGraphicFramePr>
            <p:xfrm>
              <a:off x="3914" y="1961"/>
              <a:ext cx="264" cy="144"/>
            </p:xfrm>
            <a:graphic>
              <a:graphicData uri="http://schemas.openxmlformats.org/presentationml/2006/ole">
                <mc:AlternateContent xmlns:mc="http://schemas.openxmlformats.org/markup-compatibility/2006">
                  <mc:Choice xmlns:v="urn:schemas-microsoft-com:vml" Requires="v">
                    <p:oleObj spid="_x0000_s62620" name="Equation" r:id="rId11" imgW="419100" imgH="228600" progId="Equation.DSMT4">
                      <p:embed/>
                    </p:oleObj>
                  </mc:Choice>
                  <mc:Fallback>
                    <p:oleObj name="Equation" r:id="rId11" imgW="419100" imgH="228600" progId="Equation.DSMT4">
                      <p:embed/>
                      <p:pic>
                        <p:nvPicPr>
                          <p:cNvPr id="0" name="Picture 7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4" y="1961"/>
                            <a:ext cx="26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Line 14"/>
            <p:cNvSpPr>
              <a:spLocks noChangeShapeType="1"/>
            </p:cNvSpPr>
            <p:nvPr/>
          </p:nvSpPr>
          <p:spPr bwMode="auto">
            <a:xfrm flipV="1">
              <a:off x="5160" y="963"/>
              <a:ext cx="0" cy="47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1" name="Line 15"/>
            <p:cNvSpPr>
              <a:spLocks noChangeShapeType="1"/>
            </p:cNvSpPr>
            <p:nvPr/>
          </p:nvSpPr>
          <p:spPr bwMode="auto">
            <a:xfrm>
              <a:off x="4245" y="1490"/>
              <a:ext cx="0" cy="43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nvGrpSpPr>
            <p:cNvPr id="12" name="Group 16"/>
            <p:cNvGrpSpPr>
              <a:grpSpLocks/>
            </p:cNvGrpSpPr>
            <p:nvPr/>
          </p:nvGrpSpPr>
          <p:grpSpPr bwMode="auto">
            <a:xfrm>
              <a:off x="4711" y="928"/>
              <a:ext cx="636" cy="278"/>
              <a:chOff x="4615" y="1408"/>
              <a:chExt cx="636" cy="278"/>
            </a:xfrm>
          </p:grpSpPr>
          <p:sp>
            <p:nvSpPr>
              <p:cNvPr id="16" name="Freeform 17"/>
              <p:cNvSpPr>
                <a:spLocks/>
              </p:cNvSpPr>
              <p:nvPr/>
            </p:nvSpPr>
            <p:spPr bwMode="auto">
              <a:xfrm>
                <a:off x="4627" y="1408"/>
                <a:ext cx="624" cy="272"/>
              </a:xfrm>
              <a:custGeom>
                <a:avLst/>
                <a:gdLst>
                  <a:gd name="T0" fmla="*/ 0 w 624"/>
                  <a:gd name="T1" fmla="*/ 240 h 272"/>
                  <a:gd name="T2" fmla="*/ 192 w 624"/>
                  <a:gd name="T3" fmla="*/ 240 h 272"/>
                  <a:gd name="T4" fmla="*/ 432 w 624"/>
                  <a:gd name="T5" fmla="*/ 48 h 272"/>
                  <a:gd name="T6" fmla="*/ 624 w 624"/>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72">
                    <a:moveTo>
                      <a:pt x="0" y="240"/>
                    </a:moveTo>
                    <a:cubicBezTo>
                      <a:pt x="60" y="256"/>
                      <a:pt x="120" y="272"/>
                      <a:pt x="192" y="240"/>
                    </a:cubicBezTo>
                    <a:cubicBezTo>
                      <a:pt x="264" y="208"/>
                      <a:pt x="360" y="88"/>
                      <a:pt x="432" y="48"/>
                    </a:cubicBezTo>
                    <a:cubicBezTo>
                      <a:pt x="504" y="8"/>
                      <a:pt x="592" y="8"/>
                      <a:pt x="624" y="0"/>
                    </a:cubicBezTo>
                  </a:path>
                </a:pathLst>
              </a:custGeom>
              <a:noFill/>
              <a:ln w="28575" cmpd="sng">
                <a:solidFill>
                  <a:srgbClr val="66FF66"/>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7" name="Oval 18"/>
              <p:cNvSpPr>
                <a:spLocks noChangeArrowheads="1"/>
              </p:cNvSpPr>
              <p:nvPr/>
            </p:nvSpPr>
            <p:spPr bwMode="auto">
              <a:xfrm>
                <a:off x="4615" y="1645"/>
                <a:ext cx="41" cy="41"/>
              </a:xfrm>
              <a:prstGeom prst="ellipse">
                <a:avLst/>
              </a:prstGeom>
              <a:solidFill>
                <a:schemeClr val="bg1"/>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pSp>
        <p:grpSp>
          <p:nvGrpSpPr>
            <p:cNvPr id="13" name="Group 19"/>
            <p:cNvGrpSpPr>
              <a:grpSpLocks/>
            </p:cNvGrpSpPr>
            <p:nvPr/>
          </p:nvGrpSpPr>
          <p:grpSpPr bwMode="auto">
            <a:xfrm>
              <a:off x="4104" y="1699"/>
              <a:ext cx="641" cy="272"/>
              <a:chOff x="4008" y="2179"/>
              <a:chExt cx="641" cy="272"/>
            </a:xfrm>
          </p:grpSpPr>
          <p:sp>
            <p:nvSpPr>
              <p:cNvPr id="14" name="Freeform 20"/>
              <p:cNvSpPr>
                <a:spLocks/>
              </p:cNvSpPr>
              <p:nvPr/>
            </p:nvSpPr>
            <p:spPr bwMode="auto">
              <a:xfrm rot="10800000">
                <a:off x="4008" y="2179"/>
                <a:ext cx="624" cy="272"/>
              </a:xfrm>
              <a:custGeom>
                <a:avLst/>
                <a:gdLst>
                  <a:gd name="T0" fmla="*/ 0 w 624"/>
                  <a:gd name="T1" fmla="*/ 240 h 272"/>
                  <a:gd name="T2" fmla="*/ 192 w 624"/>
                  <a:gd name="T3" fmla="*/ 240 h 272"/>
                  <a:gd name="T4" fmla="*/ 432 w 624"/>
                  <a:gd name="T5" fmla="*/ 48 h 272"/>
                  <a:gd name="T6" fmla="*/ 624 w 624"/>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72">
                    <a:moveTo>
                      <a:pt x="0" y="240"/>
                    </a:moveTo>
                    <a:cubicBezTo>
                      <a:pt x="60" y="256"/>
                      <a:pt x="120" y="272"/>
                      <a:pt x="192" y="240"/>
                    </a:cubicBezTo>
                    <a:cubicBezTo>
                      <a:pt x="264" y="208"/>
                      <a:pt x="360" y="88"/>
                      <a:pt x="432" y="48"/>
                    </a:cubicBezTo>
                    <a:cubicBezTo>
                      <a:pt x="504" y="8"/>
                      <a:pt x="592" y="8"/>
                      <a:pt x="624" y="0"/>
                    </a:cubicBezTo>
                  </a:path>
                </a:pathLst>
              </a:custGeom>
              <a:noFill/>
              <a:ln w="28575" cmpd="sng">
                <a:solidFill>
                  <a:srgbClr val="66FF66"/>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5" name="Oval 21"/>
              <p:cNvSpPr>
                <a:spLocks noChangeArrowheads="1"/>
              </p:cNvSpPr>
              <p:nvPr/>
            </p:nvSpPr>
            <p:spPr bwMode="auto">
              <a:xfrm>
                <a:off x="4608" y="2195"/>
                <a:ext cx="41" cy="41"/>
              </a:xfrm>
              <a:prstGeom prst="ellipse">
                <a:avLst/>
              </a:prstGeom>
              <a:solidFill>
                <a:schemeClr val="bg1"/>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pSp>
      </p:grpSp>
      <p:sp>
        <p:nvSpPr>
          <p:cNvPr id="22" name="Rectangle 22"/>
          <p:cNvSpPr txBox="1">
            <a:spLocks noChangeArrowheads="1"/>
          </p:cNvSpPr>
          <p:nvPr/>
        </p:nvSpPr>
        <p:spPr>
          <a:xfrm>
            <a:off x="358775" y="304800"/>
            <a:ext cx="22098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3</a:t>
            </a:r>
            <a:r>
              <a:rPr lang="en-US" altLang="zh-CN" sz="3200" b="1" dirty="0" smtClean="0">
                <a:solidFill>
                  <a:schemeClr val="accent3">
                    <a:lumMod val="50000"/>
                  </a:schemeClr>
                </a:solidFill>
                <a:latin typeface="楷体" pitchFamily="49" charset="-122"/>
                <a:ea typeface="楷体" pitchFamily="49" charset="-122"/>
                <a:cs typeface="+mn-cs"/>
              </a:rPr>
              <a:t>.</a:t>
            </a:r>
            <a:r>
              <a:rPr lang="zh-CN" altLang="en-US" sz="3200" b="1" dirty="0" smtClean="0">
                <a:solidFill>
                  <a:schemeClr val="accent3">
                    <a:lumMod val="50000"/>
                  </a:schemeClr>
                </a:solidFill>
                <a:latin typeface="楷体" pitchFamily="49" charset="-122"/>
                <a:ea typeface="楷体" pitchFamily="49" charset="-122"/>
                <a:cs typeface="+mn-cs"/>
              </a:rPr>
              <a:t>奇偶性</a:t>
            </a:r>
            <a:endParaRPr lang="zh-CN" altLang="en-US" sz="3200" b="1" dirty="0">
              <a:solidFill>
                <a:schemeClr val="accent3">
                  <a:lumMod val="50000"/>
                </a:schemeClr>
              </a:solidFill>
              <a:latin typeface="楷体" pitchFamily="49" charset="-122"/>
              <a:ea typeface="楷体" pitchFamily="49" charset="-122"/>
              <a:cs typeface="+mn-cs"/>
            </a:endParaRPr>
          </a:p>
        </p:txBody>
      </p:sp>
      <p:graphicFrame>
        <p:nvGraphicFramePr>
          <p:cNvPr id="23" name="Object 23"/>
          <p:cNvGraphicFramePr>
            <a:graphicFrameLocks noChangeAspect="1"/>
          </p:cNvGraphicFramePr>
          <p:nvPr>
            <p:extLst>
              <p:ext uri="{D42A27DB-BD31-4B8C-83A1-F6EECF244321}">
                <p14:modId xmlns:p14="http://schemas.microsoft.com/office/powerpoint/2010/main" val="2683473581"/>
              </p:ext>
            </p:extLst>
          </p:nvPr>
        </p:nvGraphicFramePr>
        <p:xfrm>
          <a:off x="908050" y="1089298"/>
          <a:ext cx="1246188" cy="438150"/>
        </p:xfrm>
        <a:graphic>
          <a:graphicData uri="http://schemas.openxmlformats.org/presentationml/2006/ole">
            <mc:AlternateContent xmlns:mc="http://schemas.openxmlformats.org/markup-compatibility/2006">
              <mc:Choice xmlns:v="urn:schemas-microsoft-com:vml" Requires="v">
                <p:oleObj spid="_x0000_s62621" name="Equation" r:id="rId13" imgW="1193800" imgH="381000" progId="Equation.DSMT4">
                  <p:embed/>
                </p:oleObj>
              </mc:Choice>
              <mc:Fallback>
                <p:oleObj name="Equation" r:id="rId13" imgW="1193800" imgH="381000" progId="Equation.DSMT4">
                  <p:embed/>
                  <p:pic>
                    <p:nvPicPr>
                      <p:cNvPr id="0" name="Picture 7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8050" y="1089298"/>
                        <a:ext cx="124618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24"/>
          <p:cNvSpPr txBox="1">
            <a:spLocks noChangeArrowheads="1"/>
          </p:cNvSpPr>
          <p:nvPr/>
        </p:nvSpPr>
        <p:spPr bwMode="auto">
          <a:xfrm>
            <a:off x="2133600" y="1008335"/>
            <a:ext cx="1219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且有</a:t>
            </a:r>
          </a:p>
        </p:txBody>
      </p:sp>
      <p:graphicFrame>
        <p:nvGraphicFramePr>
          <p:cNvPr id="25" name="Object 25"/>
          <p:cNvGraphicFramePr>
            <a:graphicFrameLocks noChangeAspect="1"/>
          </p:cNvGraphicFramePr>
          <p:nvPr>
            <p:extLst>
              <p:ext uri="{D42A27DB-BD31-4B8C-83A1-F6EECF244321}">
                <p14:modId xmlns:p14="http://schemas.microsoft.com/office/powerpoint/2010/main" val="488158400"/>
              </p:ext>
            </p:extLst>
          </p:nvPr>
        </p:nvGraphicFramePr>
        <p:xfrm>
          <a:off x="3000375" y="1122636"/>
          <a:ext cx="1173163" cy="404812"/>
        </p:xfrm>
        <a:graphic>
          <a:graphicData uri="http://schemas.openxmlformats.org/presentationml/2006/ole">
            <mc:AlternateContent xmlns:mc="http://schemas.openxmlformats.org/markup-compatibility/2006">
              <mc:Choice xmlns:v="urn:schemas-microsoft-com:vml" Requires="v">
                <p:oleObj spid="_x0000_s62622" name="Equation" r:id="rId15" imgW="1129810" imgH="355446" progId="Equation.DSMT4">
                  <p:embed/>
                </p:oleObj>
              </mc:Choice>
              <mc:Fallback>
                <p:oleObj name="Equation" r:id="rId15" imgW="1129810" imgH="355446" progId="Equation.DSMT4">
                  <p:embed/>
                  <p:pic>
                    <p:nvPicPr>
                      <p:cNvPr id="0" name="Picture 7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00375" y="1122636"/>
                        <a:ext cx="1173163"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26"/>
          <p:cNvSpPr txBox="1">
            <a:spLocks noChangeArrowheads="1"/>
          </p:cNvSpPr>
          <p:nvPr/>
        </p:nvSpPr>
        <p:spPr bwMode="auto">
          <a:xfrm>
            <a:off x="838200" y="1702346"/>
            <a:ext cx="99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若</a:t>
            </a:r>
          </a:p>
        </p:txBody>
      </p:sp>
      <p:graphicFrame>
        <p:nvGraphicFramePr>
          <p:cNvPr id="27" name="Object 27"/>
          <p:cNvGraphicFramePr>
            <a:graphicFrameLocks noChangeAspect="1"/>
          </p:cNvGraphicFramePr>
          <p:nvPr>
            <p:extLst>
              <p:ext uri="{D42A27DB-BD31-4B8C-83A1-F6EECF244321}">
                <p14:modId xmlns:p14="http://schemas.microsoft.com/office/powerpoint/2010/main" val="936667305"/>
              </p:ext>
            </p:extLst>
          </p:nvPr>
        </p:nvGraphicFramePr>
        <p:xfrm>
          <a:off x="1295400" y="1741239"/>
          <a:ext cx="2133600" cy="441325"/>
        </p:xfrm>
        <a:graphic>
          <a:graphicData uri="http://schemas.openxmlformats.org/presentationml/2006/ole">
            <mc:AlternateContent xmlns:mc="http://schemas.openxmlformats.org/markup-compatibility/2006">
              <mc:Choice xmlns:v="urn:schemas-microsoft-com:vml" Requires="v">
                <p:oleObj spid="_x0000_s62623" name="Equation" r:id="rId17" imgW="2082800" imgH="393700" progId="Equation.DSMT4">
                  <p:embed/>
                </p:oleObj>
              </mc:Choice>
              <mc:Fallback>
                <p:oleObj name="Equation" r:id="rId17" imgW="2082800" imgH="393700" progId="Equation.DSMT4">
                  <p:embed/>
                  <p:pic>
                    <p:nvPicPr>
                      <p:cNvPr id="0" name="Picture 729"/>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1295400" y="1741239"/>
                        <a:ext cx="21336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 Box 28"/>
          <p:cNvSpPr txBox="1">
            <a:spLocks noChangeArrowheads="1"/>
          </p:cNvSpPr>
          <p:nvPr/>
        </p:nvSpPr>
        <p:spPr bwMode="auto">
          <a:xfrm>
            <a:off x="3429000" y="1698239"/>
            <a:ext cx="34290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则称</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f</a:t>
            </a:r>
            <a:r>
              <a:rPr kumimoji="1" lang="en-US" altLang="zh-CN" sz="2800" b="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为</a:t>
            </a:r>
            <a:r>
              <a:rPr kumimoji="1" lang="zh-CN" altLang="en-US" sz="2800" b="1" dirty="0">
                <a:solidFill>
                  <a:srgbClr val="7030A0"/>
                </a:solidFill>
                <a:latin typeface="黑体" pitchFamily="49" charset="-122"/>
                <a:ea typeface="黑体" pitchFamily="49" charset="-122"/>
                <a:cs typeface="Times New Roman" pitchFamily="18" charset="0"/>
              </a:rPr>
              <a:t>偶函数</a:t>
            </a:r>
            <a:r>
              <a:rPr kumimoji="1" lang="en-US" altLang="zh-CN" sz="2800" b="1" dirty="0">
                <a:latin typeface="Times New Roman" pitchFamily="18" charset="0"/>
                <a:ea typeface="+mn-ea"/>
                <a:cs typeface="Times New Roman" pitchFamily="18" charset="0"/>
              </a:rPr>
              <a:t>;</a:t>
            </a:r>
          </a:p>
        </p:txBody>
      </p:sp>
      <p:sp>
        <p:nvSpPr>
          <p:cNvPr id="29" name="Text Box 29"/>
          <p:cNvSpPr txBox="1">
            <a:spLocks noChangeArrowheads="1"/>
          </p:cNvSpPr>
          <p:nvPr/>
        </p:nvSpPr>
        <p:spPr bwMode="auto">
          <a:xfrm>
            <a:off x="838200" y="2396357"/>
            <a:ext cx="99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若</a:t>
            </a:r>
          </a:p>
        </p:txBody>
      </p:sp>
      <p:graphicFrame>
        <p:nvGraphicFramePr>
          <p:cNvPr id="30" name="Object 30"/>
          <p:cNvGraphicFramePr>
            <a:graphicFrameLocks noChangeAspect="1"/>
          </p:cNvGraphicFramePr>
          <p:nvPr>
            <p:extLst>
              <p:ext uri="{D42A27DB-BD31-4B8C-83A1-F6EECF244321}">
                <p14:modId xmlns:p14="http://schemas.microsoft.com/office/powerpoint/2010/main" val="4102187915"/>
              </p:ext>
            </p:extLst>
          </p:nvPr>
        </p:nvGraphicFramePr>
        <p:xfrm>
          <a:off x="1311275" y="2437606"/>
          <a:ext cx="2333625" cy="442913"/>
        </p:xfrm>
        <a:graphic>
          <a:graphicData uri="http://schemas.openxmlformats.org/presentationml/2006/ole">
            <mc:AlternateContent xmlns:mc="http://schemas.openxmlformats.org/markup-compatibility/2006">
              <mc:Choice xmlns:v="urn:schemas-microsoft-com:vml" Requires="v">
                <p:oleObj spid="_x0000_s62624" name="Equation" r:id="rId19" imgW="2286000" imgH="393700" progId="Equation.DSMT4">
                  <p:embed/>
                </p:oleObj>
              </mc:Choice>
              <mc:Fallback>
                <p:oleObj name="Equation" r:id="rId19" imgW="2286000" imgH="393700" progId="Equation.DSMT4">
                  <p:embed/>
                  <p:pic>
                    <p:nvPicPr>
                      <p:cNvPr id="0" name="Picture 730"/>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1311275" y="2437606"/>
                        <a:ext cx="2333625"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 Box 31"/>
          <p:cNvSpPr txBox="1">
            <a:spLocks noChangeArrowheads="1"/>
          </p:cNvSpPr>
          <p:nvPr/>
        </p:nvSpPr>
        <p:spPr bwMode="auto">
          <a:xfrm>
            <a:off x="3598862" y="2392250"/>
            <a:ext cx="325913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则称 </a:t>
            </a:r>
            <a:r>
              <a:rPr kumimoji="1" lang="en-US" altLang="zh-CN" sz="2800" b="1" i="1" dirty="0">
                <a:latin typeface="Times New Roman" pitchFamily="18" charset="0"/>
                <a:ea typeface="+mn-ea"/>
                <a:cs typeface="Times New Roman" pitchFamily="18" charset="0"/>
              </a:rPr>
              <a:t>f</a:t>
            </a:r>
            <a:r>
              <a:rPr kumimoji="1" lang="en-US" altLang="zh-CN" sz="2800" b="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为</a:t>
            </a:r>
            <a:r>
              <a:rPr kumimoji="1" lang="zh-CN" altLang="en-US" sz="2800" b="1" dirty="0">
                <a:solidFill>
                  <a:srgbClr val="7030A0"/>
                </a:solidFill>
                <a:latin typeface="黑体" pitchFamily="49" charset="-122"/>
                <a:ea typeface="黑体" pitchFamily="49" charset="-122"/>
                <a:cs typeface="Times New Roman" pitchFamily="18" charset="0"/>
              </a:rPr>
              <a:t>奇函数</a:t>
            </a:r>
            <a:r>
              <a:rPr kumimoji="1" lang="en-US" altLang="zh-CN" sz="2800" b="1" dirty="0">
                <a:latin typeface="Times New Roman" pitchFamily="18" charset="0"/>
                <a:ea typeface="+mn-ea"/>
                <a:cs typeface="Times New Roman" pitchFamily="18" charset="0"/>
              </a:rPr>
              <a:t>. </a:t>
            </a:r>
          </a:p>
        </p:txBody>
      </p:sp>
      <p:sp>
        <p:nvSpPr>
          <p:cNvPr id="32" name="Text Box 32"/>
          <p:cNvSpPr txBox="1">
            <a:spLocks noChangeArrowheads="1"/>
          </p:cNvSpPr>
          <p:nvPr/>
        </p:nvSpPr>
        <p:spPr bwMode="auto">
          <a:xfrm>
            <a:off x="511175" y="3090368"/>
            <a:ext cx="1211051" cy="523220"/>
          </a:xfrm>
          <a:prstGeom prst="rect">
            <a:avLst/>
          </a:prstGeom>
          <a:solidFill>
            <a:srgbClr val="FFFF0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FF0000"/>
                </a:solidFill>
                <a:latin typeface="Times New Roman" pitchFamily="18" charset="0"/>
                <a:ea typeface="+mn-ea"/>
                <a:cs typeface="Times New Roman" pitchFamily="18" charset="0"/>
              </a:rPr>
              <a:t>说明</a:t>
            </a:r>
            <a:r>
              <a:rPr kumimoji="1" lang="en-US" altLang="zh-CN" sz="2800" b="1" dirty="0">
                <a:latin typeface="Times New Roman" pitchFamily="18" charset="0"/>
                <a:ea typeface="+mn-ea"/>
                <a:cs typeface="Times New Roman" pitchFamily="18" charset="0"/>
              </a:rPr>
              <a:t>: </a:t>
            </a:r>
            <a:endParaRPr kumimoji="1" lang="zh-CN" altLang="en-US" sz="2800" b="1" dirty="0">
              <a:latin typeface="Times New Roman" pitchFamily="18" charset="0"/>
              <a:ea typeface="+mn-ea"/>
              <a:cs typeface="Times New Roman" pitchFamily="18" charset="0"/>
            </a:endParaRPr>
          </a:p>
        </p:txBody>
      </p:sp>
      <p:graphicFrame>
        <p:nvGraphicFramePr>
          <p:cNvPr id="33" name="Object 33"/>
          <p:cNvGraphicFramePr>
            <a:graphicFrameLocks noChangeAspect="1"/>
          </p:cNvGraphicFramePr>
          <p:nvPr>
            <p:extLst>
              <p:ext uri="{D42A27DB-BD31-4B8C-83A1-F6EECF244321}">
                <p14:modId xmlns:p14="http://schemas.microsoft.com/office/powerpoint/2010/main" val="2904190072"/>
              </p:ext>
            </p:extLst>
          </p:nvPr>
        </p:nvGraphicFramePr>
        <p:xfrm>
          <a:off x="3186906" y="3137582"/>
          <a:ext cx="823912" cy="441325"/>
        </p:xfrm>
        <a:graphic>
          <a:graphicData uri="http://schemas.openxmlformats.org/presentationml/2006/ole">
            <mc:AlternateContent xmlns:mc="http://schemas.openxmlformats.org/markup-compatibility/2006">
              <mc:Choice xmlns:v="urn:schemas-microsoft-com:vml" Requires="v">
                <p:oleObj spid="_x0000_s62625" name="Equation" r:id="rId21" imgW="774364" imgH="393529" progId="Equation.DSMT4">
                  <p:embed/>
                </p:oleObj>
              </mc:Choice>
              <mc:Fallback>
                <p:oleObj name="Equation" r:id="rId21" imgW="774364" imgH="393529" progId="Equation.DSMT4">
                  <p:embed/>
                  <p:pic>
                    <p:nvPicPr>
                      <p:cNvPr id="0" name="Picture 7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86906" y="3137582"/>
                        <a:ext cx="823912"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Text Box 34"/>
          <p:cNvSpPr txBox="1">
            <a:spLocks noChangeArrowheads="1"/>
          </p:cNvSpPr>
          <p:nvPr/>
        </p:nvSpPr>
        <p:spPr bwMode="auto">
          <a:xfrm>
            <a:off x="3834109" y="3090368"/>
            <a:ext cx="26670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在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 0 </a:t>
            </a:r>
            <a:r>
              <a:rPr kumimoji="1" lang="zh-CN" altLang="en-US" sz="2800" b="1" dirty="0">
                <a:latin typeface="Times New Roman" pitchFamily="18" charset="0"/>
                <a:ea typeface="+mn-ea"/>
                <a:cs typeface="Times New Roman" pitchFamily="18" charset="0"/>
              </a:rPr>
              <a:t>有定义 </a:t>
            </a:r>
            <a:r>
              <a:rPr kumimoji="1" lang="en-US" altLang="zh-CN" sz="2800" b="1" dirty="0">
                <a:latin typeface="Times New Roman" pitchFamily="18" charset="0"/>
                <a:ea typeface="+mn-ea"/>
                <a:cs typeface="Times New Roman" pitchFamily="18" charset="0"/>
              </a:rPr>
              <a:t>,</a:t>
            </a:r>
          </a:p>
        </p:txBody>
      </p:sp>
      <p:graphicFrame>
        <p:nvGraphicFramePr>
          <p:cNvPr id="35" name="Object 35"/>
          <p:cNvGraphicFramePr>
            <a:graphicFrameLocks noChangeAspect="1"/>
          </p:cNvGraphicFramePr>
          <p:nvPr>
            <p:extLst>
              <p:ext uri="{D42A27DB-BD31-4B8C-83A1-F6EECF244321}">
                <p14:modId xmlns:p14="http://schemas.microsoft.com/office/powerpoint/2010/main" val="2288083447"/>
              </p:ext>
            </p:extLst>
          </p:nvPr>
        </p:nvGraphicFramePr>
        <p:xfrm>
          <a:off x="7534274" y="3130522"/>
          <a:ext cx="1358900" cy="442912"/>
        </p:xfrm>
        <a:graphic>
          <a:graphicData uri="http://schemas.openxmlformats.org/presentationml/2006/ole">
            <mc:AlternateContent xmlns:mc="http://schemas.openxmlformats.org/markup-compatibility/2006">
              <mc:Choice xmlns:v="urn:schemas-microsoft-com:vml" Requires="v">
                <p:oleObj spid="_x0000_s62626" name="Equation" r:id="rId23" imgW="1307532" imgH="393529" progId="Equation.DSMT4">
                  <p:embed/>
                </p:oleObj>
              </mc:Choice>
              <mc:Fallback>
                <p:oleObj name="Equation" r:id="rId23" imgW="1307532" imgH="393529" progId="Equation.DSMT4">
                  <p:embed/>
                  <p:pic>
                    <p:nvPicPr>
                      <p:cNvPr id="0" name="Picture 7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534274" y="3130522"/>
                        <a:ext cx="13589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 Box 37"/>
          <p:cNvSpPr txBox="1">
            <a:spLocks noChangeArrowheads="1"/>
          </p:cNvSpPr>
          <p:nvPr/>
        </p:nvSpPr>
        <p:spPr bwMode="auto">
          <a:xfrm>
            <a:off x="1646991" y="3128879"/>
            <a:ext cx="173355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smtClean="0">
                <a:latin typeface="Times New Roman" pitchFamily="18" charset="0"/>
                <a:ea typeface="+mn-ea"/>
                <a:cs typeface="Times New Roman" pitchFamily="18" charset="0"/>
              </a:rPr>
              <a:t>若奇函数</a:t>
            </a:r>
            <a:endParaRPr kumimoji="1" lang="en-US" altLang="zh-CN" sz="2800" b="1" dirty="0">
              <a:latin typeface="Times New Roman" pitchFamily="18" charset="0"/>
              <a:ea typeface="+mn-ea"/>
              <a:cs typeface="Times New Roman" pitchFamily="18" charset="0"/>
            </a:endParaRPr>
          </a:p>
        </p:txBody>
      </p:sp>
      <p:sp>
        <p:nvSpPr>
          <p:cNvPr id="38" name="Oval 38"/>
          <p:cNvSpPr>
            <a:spLocks noChangeArrowheads="1"/>
          </p:cNvSpPr>
          <p:nvPr/>
        </p:nvSpPr>
        <p:spPr bwMode="auto">
          <a:xfrm>
            <a:off x="7826374" y="1901827"/>
            <a:ext cx="65087" cy="65087"/>
          </a:xfrm>
          <a:prstGeom prst="ellipse">
            <a:avLst/>
          </a:prstGeom>
          <a:solidFill>
            <a:srgbClr val="00FF00"/>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40" name="Text Box 40"/>
          <p:cNvSpPr txBox="1">
            <a:spLocks noChangeArrowheads="1"/>
          </p:cNvSpPr>
          <p:nvPr/>
        </p:nvSpPr>
        <p:spPr bwMode="auto">
          <a:xfrm>
            <a:off x="6388894" y="3090368"/>
            <a:ext cx="151685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smtClean="0">
                <a:latin typeface="Times New Roman" pitchFamily="18" charset="0"/>
                <a:ea typeface="+mn-ea"/>
                <a:cs typeface="Times New Roman" pitchFamily="18" charset="0"/>
              </a:rPr>
              <a:t>则必</a:t>
            </a:r>
            <a:r>
              <a:rPr kumimoji="1" lang="zh-CN" altLang="en-US" sz="2800" b="1" dirty="0">
                <a:latin typeface="Times New Roman" pitchFamily="18" charset="0"/>
                <a:ea typeface="+mn-ea"/>
                <a:cs typeface="Times New Roman" pitchFamily="18" charset="0"/>
              </a:rPr>
              <a:t>有</a:t>
            </a:r>
          </a:p>
        </p:txBody>
      </p:sp>
      <p:sp>
        <p:nvSpPr>
          <p:cNvPr id="41" name="Text Box 41"/>
          <p:cNvSpPr txBox="1">
            <a:spLocks noChangeArrowheads="1"/>
          </p:cNvSpPr>
          <p:nvPr/>
        </p:nvSpPr>
        <p:spPr bwMode="auto">
          <a:xfrm>
            <a:off x="463550" y="3865337"/>
            <a:ext cx="1266693" cy="523220"/>
          </a:xfrm>
          <a:prstGeom prst="rect">
            <a:avLst/>
          </a:prstGeom>
          <a:solidFill>
            <a:srgbClr val="FFFF00"/>
          </a:solid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solidFill>
                  <a:srgbClr val="FF0000"/>
                </a:solidFill>
                <a:latin typeface="Times New Roman" pitchFamily="18" charset="0"/>
                <a:ea typeface="+mn-ea"/>
                <a:cs typeface="Times New Roman" pitchFamily="18" charset="0"/>
              </a:rPr>
              <a:t>观察：</a:t>
            </a:r>
            <a:endParaRPr kumimoji="1" lang="en-US" altLang="zh-CN" sz="2800" b="1" dirty="0">
              <a:latin typeface="Times New Roman" pitchFamily="18" charset="0"/>
              <a:ea typeface="+mn-ea"/>
              <a:cs typeface="Times New Roman" pitchFamily="18" charset="0"/>
            </a:endParaRPr>
          </a:p>
        </p:txBody>
      </p:sp>
      <p:graphicFrame>
        <p:nvGraphicFramePr>
          <p:cNvPr id="42" name="Object 42"/>
          <p:cNvGraphicFramePr>
            <a:graphicFrameLocks noChangeAspect="1"/>
          </p:cNvGraphicFramePr>
          <p:nvPr>
            <p:extLst>
              <p:ext uri="{D42A27DB-BD31-4B8C-83A1-F6EECF244321}">
                <p14:modId xmlns:p14="http://schemas.microsoft.com/office/powerpoint/2010/main" val="3225177020"/>
              </p:ext>
            </p:extLst>
          </p:nvPr>
        </p:nvGraphicFramePr>
        <p:xfrm>
          <a:off x="1779667" y="3708205"/>
          <a:ext cx="2800350" cy="912812"/>
        </p:xfrm>
        <a:graphic>
          <a:graphicData uri="http://schemas.openxmlformats.org/presentationml/2006/ole">
            <mc:AlternateContent xmlns:mc="http://schemas.openxmlformats.org/markup-compatibility/2006">
              <mc:Choice xmlns:v="urn:schemas-microsoft-com:vml" Requires="v">
                <p:oleObj spid="_x0000_s62627" name="Equation" r:id="rId25" imgW="2755900" imgH="876300" progId="Equation.DSMT4">
                  <p:embed/>
                </p:oleObj>
              </mc:Choice>
              <mc:Fallback>
                <p:oleObj name="Equation" r:id="rId25" imgW="2755900" imgH="876300" progId="Equation.DSMT4">
                  <p:embed/>
                  <p:pic>
                    <p:nvPicPr>
                      <p:cNvPr id="0" name="Picture 7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79667" y="3708205"/>
                        <a:ext cx="2800350"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3"/>
          <p:cNvGraphicFramePr>
            <a:graphicFrameLocks noChangeAspect="1"/>
          </p:cNvGraphicFramePr>
          <p:nvPr>
            <p:extLst>
              <p:ext uri="{D42A27DB-BD31-4B8C-83A1-F6EECF244321}">
                <p14:modId xmlns:p14="http://schemas.microsoft.com/office/powerpoint/2010/main" val="3999339430"/>
              </p:ext>
            </p:extLst>
          </p:nvPr>
        </p:nvGraphicFramePr>
        <p:xfrm>
          <a:off x="455534" y="5313948"/>
          <a:ext cx="2184120" cy="444240"/>
        </p:xfrm>
        <a:graphic>
          <a:graphicData uri="http://schemas.openxmlformats.org/presentationml/2006/ole">
            <mc:AlternateContent xmlns:mc="http://schemas.openxmlformats.org/markup-compatibility/2006">
              <mc:Choice xmlns:v="urn:schemas-microsoft-com:vml" Requires="v">
                <p:oleObj spid="_x0000_s62628" name="Equation" r:id="rId27" imgW="2184120" imgH="444240" progId="Equation.DSMT4">
                  <p:embed/>
                </p:oleObj>
              </mc:Choice>
              <mc:Fallback>
                <p:oleObj name="Equation" r:id="rId27" imgW="2184120" imgH="444240" progId="Equation.DSMT4">
                  <p:embed/>
                  <p:pic>
                    <p:nvPicPr>
                      <p:cNvPr id="0" name="Picture 735"/>
                      <p:cNvPicPr>
                        <a:picLocks noChangeAspect="1" noChangeArrowheads="1"/>
                      </p:cNvPicPr>
                      <p:nvPr/>
                    </p:nvPicPr>
                    <p:blipFill>
                      <a:blip r:embed="rId28"/>
                      <a:srcRect/>
                      <a:stretch>
                        <a:fillRect/>
                      </a:stretch>
                    </p:blipFill>
                    <p:spPr bwMode="auto">
                      <a:xfrm>
                        <a:off x="455534" y="5313948"/>
                        <a:ext cx="2184120" cy="444240"/>
                      </a:xfrm>
                      <a:prstGeom prst="rect">
                        <a:avLst/>
                      </a:prstGeom>
                      <a:solidFill>
                        <a:schemeClr val="accent3">
                          <a:lumMod val="75000"/>
                        </a:schemeClr>
                      </a:solidFill>
                      <a:extLst/>
                    </p:spPr>
                  </p:pic>
                </p:oleObj>
              </mc:Fallback>
            </mc:AlternateContent>
          </a:graphicData>
        </a:graphic>
      </p:graphicFrame>
      <p:sp>
        <p:nvSpPr>
          <p:cNvPr id="44" name="Text Box 44"/>
          <p:cNvSpPr txBox="1">
            <a:spLocks noChangeArrowheads="1"/>
          </p:cNvSpPr>
          <p:nvPr/>
        </p:nvSpPr>
        <p:spPr bwMode="auto">
          <a:xfrm>
            <a:off x="4286855" y="3924152"/>
            <a:ext cx="19864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dirty="0">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的奇偶性</a:t>
            </a:r>
            <a:r>
              <a:rPr kumimoji="1" lang="en-US" altLang="zh-CN" sz="2800" b="1" dirty="0" smtClean="0">
                <a:latin typeface="Times New Roman" pitchFamily="18" charset="0"/>
                <a:ea typeface="+mn-ea"/>
                <a:cs typeface="Times New Roman" pitchFamily="18" charset="0"/>
              </a:rPr>
              <a:t>?</a:t>
            </a:r>
            <a:endParaRPr kumimoji="1" lang="zh-CN" altLang="en-US" sz="2800" b="1" dirty="0">
              <a:latin typeface="Times New Roman" pitchFamily="18" charset="0"/>
              <a:ea typeface="+mn-ea"/>
              <a:cs typeface="Times New Roman" pitchFamily="18" charset="0"/>
            </a:endParaRPr>
          </a:p>
        </p:txBody>
      </p:sp>
      <p:graphicFrame>
        <p:nvGraphicFramePr>
          <p:cNvPr id="45" name="Object 45"/>
          <p:cNvGraphicFramePr>
            <a:graphicFrameLocks noChangeAspect="1"/>
          </p:cNvGraphicFramePr>
          <p:nvPr>
            <p:extLst>
              <p:ext uri="{D42A27DB-BD31-4B8C-83A1-F6EECF244321}">
                <p14:modId xmlns:p14="http://schemas.microsoft.com/office/powerpoint/2010/main" val="1136870323"/>
              </p:ext>
            </p:extLst>
          </p:nvPr>
        </p:nvGraphicFramePr>
        <p:xfrm>
          <a:off x="8525271" y="5983288"/>
          <a:ext cx="134937" cy="149225"/>
        </p:xfrm>
        <a:graphic>
          <a:graphicData uri="http://schemas.openxmlformats.org/presentationml/2006/ole">
            <mc:AlternateContent xmlns:mc="http://schemas.openxmlformats.org/markup-compatibility/2006">
              <mc:Choice xmlns:v="urn:schemas-microsoft-com:vml" Requires="v">
                <p:oleObj spid="_x0000_s62629" name="Equation" r:id="rId29" imgW="126835" imgH="139518" progId="Equation.DSMT4">
                  <p:embed/>
                </p:oleObj>
              </mc:Choice>
              <mc:Fallback>
                <p:oleObj name="Equation" r:id="rId29" imgW="126835" imgH="139518" progId="Equation.DSMT4">
                  <p:embed/>
                  <p:pic>
                    <p:nvPicPr>
                      <p:cNvPr id="0" name="Picture 73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525271" y="5983288"/>
                        <a:ext cx="134937" cy="14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6"/>
          <p:cNvGraphicFramePr>
            <a:graphicFrameLocks noChangeAspect="1"/>
          </p:cNvGraphicFramePr>
          <p:nvPr>
            <p:extLst>
              <p:ext uri="{D42A27DB-BD31-4B8C-83A1-F6EECF244321}">
                <p14:modId xmlns:p14="http://schemas.microsoft.com/office/powerpoint/2010/main" val="3385260667"/>
              </p:ext>
            </p:extLst>
          </p:nvPr>
        </p:nvGraphicFramePr>
        <p:xfrm>
          <a:off x="7447358" y="3881438"/>
          <a:ext cx="158750" cy="173037"/>
        </p:xfrm>
        <a:graphic>
          <a:graphicData uri="http://schemas.openxmlformats.org/presentationml/2006/ole">
            <mc:AlternateContent xmlns:mc="http://schemas.openxmlformats.org/markup-compatibility/2006">
              <mc:Choice xmlns:v="urn:schemas-microsoft-com:vml" Requires="v">
                <p:oleObj spid="_x0000_s62630" name="Equation" r:id="rId31" imgW="139579" imgH="164957" progId="Equation.DSMT4">
                  <p:embed/>
                </p:oleObj>
              </mc:Choice>
              <mc:Fallback>
                <p:oleObj name="Equation" r:id="rId31" imgW="139579" imgH="164957" progId="Equation.DSMT4">
                  <p:embed/>
                  <p:pic>
                    <p:nvPicPr>
                      <p:cNvPr id="0" name="Picture 73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447358" y="3881438"/>
                        <a:ext cx="158750" cy="173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7"/>
          <p:cNvGraphicFramePr>
            <a:graphicFrameLocks noChangeAspect="1"/>
          </p:cNvGraphicFramePr>
          <p:nvPr>
            <p:extLst>
              <p:ext uri="{D42A27DB-BD31-4B8C-83A1-F6EECF244321}">
                <p14:modId xmlns:p14="http://schemas.microsoft.com/office/powerpoint/2010/main" val="368937182"/>
              </p:ext>
            </p:extLst>
          </p:nvPr>
        </p:nvGraphicFramePr>
        <p:xfrm>
          <a:off x="7023496" y="5843588"/>
          <a:ext cx="271462" cy="292100"/>
        </p:xfrm>
        <a:graphic>
          <a:graphicData uri="http://schemas.openxmlformats.org/presentationml/2006/ole">
            <mc:AlternateContent xmlns:mc="http://schemas.openxmlformats.org/markup-compatibility/2006">
              <mc:Choice xmlns:v="urn:schemas-microsoft-com:vml" Requires="v">
                <p:oleObj spid="_x0000_s62631" name="Equation" r:id="rId33" imgW="215806" imgH="228501" progId="Equation.DSMT4">
                  <p:embed/>
                </p:oleObj>
              </mc:Choice>
              <mc:Fallback>
                <p:oleObj name="Equation" r:id="rId33" imgW="215806" imgH="228501" progId="Equation.DSMT4">
                  <p:embed/>
                  <p:pic>
                    <p:nvPicPr>
                      <p:cNvPr id="0" name="Picture 73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023496" y="5843588"/>
                        <a:ext cx="271462"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Freeform 48"/>
          <p:cNvSpPr>
            <a:spLocks/>
          </p:cNvSpPr>
          <p:nvPr/>
        </p:nvSpPr>
        <p:spPr bwMode="auto">
          <a:xfrm>
            <a:off x="7020321" y="5357813"/>
            <a:ext cx="650875" cy="111125"/>
          </a:xfrm>
          <a:custGeom>
            <a:avLst/>
            <a:gdLst>
              <a:gd name="T0" fmla="*/ 2147483647 w 594"/>
              <a:gd name="T1" fmla="*/ 2147483647 h 102"/>
              <a:gd name="T2" fmla="*/ 2147483647 w 594"/>
              <a:gd name="T3" fmla="*/ 2147483647 h 102"/>
              <a:gd name="T4" fmla="*/ 2147483647 w 594"/>
              <a:gd name="T5" fmla="*/ 2147483647 h 102"/>
              <a:gd name="T6" fmla="*/ 2147483647 w 594"/>
              <a:gd name="T7" fmla="*/ 2147483647 h 102"/>
              <a:gd name="T8" fmla="*/ 2147483647 w 594"/>
              <a:gd name="T9" fmla="*/ 2147483647 h 102"/>
              <a:gd name="T10" fmla="*/ 2147483647 w 594"/>
              <a:gd name="T11" fmla="*/ 2147483647 h 102"/>
              <a:gd name="T12" fmla="*/ 2147483647 w 594"/>
              <a:gd name="T13" fmla="*/ 2147483647 h 102"/>
              <a:gd name="T14" fmla="*/ 2147483647 w 594"/>
              <a:gd name="T15" fmla="*/ 2147483647 h 102"/>
              <a:gd name="T16" fmla="*/ 2147483647 w 594"/>
              <a:gd name="T17" fmla="*/ 2147483647 h 102"/>
              <a:gd name="T18" fmla="*/ 2147483647 w 594"/>
              <a:gd name="T19" fmla="*/ 2147483647 h 102"/>
              <a:gd name="T20" fmla="*/ 2147483647 w 594"/>
              <a:gd name="T21" fmla="*/ 2147483647 h 102"/>
              <a:gd name="T22" fmla="*/ 2147483647 w 594"/>
              <a:gd name="T23" fmla="*/ 2147483647 h 102"/>
              <a:gd name="T24" fmla="*/ 2147483647 w 594"/>
              <a:gd name="T25" fmla="*/ 2147483647 h 102"/>
              <a:gd name="T26" fmla="*/ 2147483647 w 594"/>
              <a:gd name="T27" fmla="*/ 2147483647 h 102"/>
              <a:gd name="T28" fmla="*/ 2147483647 w 594"/>
              <a:gd name="T29" fmla="*/ 2147483647 h 102"/>
              <a:gd name="T30" fmla="*/ 2147483647 w 594"/>
              <a:gd name="T31" fmla="*/ 2147483647 h 102"/>
              <a:gd name="T32" fmla="*/ 2147483647 w 594"/>
              <a:gd name="T33" fmla="*/ 2147483647 h 102"/>
              <a:gd name="T34" fmla="*/ 2147483647 w 594"/>
              <a:gd name="T35" fmla="*/ 2147483647 h 102"/>
              <a:gd name="T36" fmla="*/ 2147483647 w 594"/>
              <a:gd name="T37" fmla="*/ 2147483647 h 102"/>
              <a:gd name="T38" fmla="*/ 2147483647 w 594"/>
              <a:gd name="T39" fmla="*/ 2147483647 h 102"/>
              <a:gd name="T40" fmla="*/ 2147483647 w 594"/>
              <a:gd name="T41" fmla="*/ 2147483647 h 102"/>
              <a:gd name="T42" fmla="*/ 2147483647 w 594"/>
              <a:gd name="T43" fmla="*/ 2147483647 h 102"/>
              <a:gd name="T44" fmla="*/ 2147483647 w 594"/>
              <a:gd name="T45" fmla="*/ 2147483647 h 102"/>
              <a:gd name="T46" fmla="*/ 2147483647 w 594"/>
              <a:gd name="T47" fmla="*/ 2147483647 h 102"/>
              <a:gd name="T48" fmla="*/ 2147483647 w 594"/>
              <a:gd name="T49" fmla="*/ 2147483647 h 102"/>
              <a:gd name="T50" fmla="*/ 2147483647 w 594"/>
              <a:gd name="T51" fmla="*/ 2147483647 h 102"/>
              <a:gd name="T52" fmla="*/ 2147483647 w 594"/>
              <a:gd name="T53" fmla="*/ 2147483647 h 102"/>
              <a:gd name="T54" fmla="*/ 2147483647 w 594"/>
              <a:gd name="T55" fmla="*/ 2147483647 h 102"/>
              <a:gd name="T56" fmla="*/ 2147483647 w 594"/>
              <a:gd name="T57" fmla="*/ 2147483647 h 102"/>
              <a:gd name="T58" fmla="*/ 2147483647 w 594"/>
              <a:gd name="T59" fmla="*/ 2147483647 h 102"/>
              <a:gd name="T60" fmla="*/ 2147483647 w 594"/>
              <a:gd name="T61" fmla="*/ 2147483647 h 102"/>
              <a:gd name="T62" fmla="*/ 2147483647 w 594"/>
              <a:gd name="T63" fmla="*/ 2147483647 h 102"/>
              <a:gd name="T64" fmla="*/ 2147483647 w 594"/>
              <a:gd name="T65" fmla="*/ 2147483647 h 102"/>
              <a:gd name="T66" fmla="*/ 2147483647 w 594"/>
              <a:gd name="T67" fmla="*/ 2147483647 h 102"/>
              <a:gd name="T68" fmla="*/ 2147483647 w 594"/>
              <a:gd name="T69" fmla="*/ 2147483647 h 102"/>
              <a:gd name="T70" fmla="*/ 2147483647 w 594"/>
              <a:gd name="T71" fmla="*/ 2147483647 h 102"/>
              <a:gd name="T72" fmla="*/ 2147483647 w 594"/>
              <a:gd name="T73" fmla="*/ 2147483647 h 102"/>
              <a:gd name="T74" fmla="*/ 2147483647 w 594"/>
              <a:gd name="T75" fmla="*/ 2147483647 h 102"/>
              <a:gd name="T76" fmla="*/ 2147483647 w 594"/>
              <a:gd name="T77" fmla="*/ 2147483647 h 102"/>
              <a:gd name="T78" fmla="*/ 2147483647 w 594"/>
              <a:gd name="T79" fmla="*/ 2147483647 h 102"/>
              <a:gd name="T80" fmla="*/ 2147483647 w 594"/>
              <a:gd name="T81" fmla="*/ 2147483647 h 102"/>
              <a:gd name="T82" fmla="*/ 2147483647 w 594"/>
              <a:gd name="T83" fmla="*/ 2147483647 h 102"/>
              <a:gd name="T84" fmla="*/ 2147483647 w 594"/>
              <a:gd name="T85" fmla="*/ 2147483647 h 102"/>
              <a:gd name="T86" fmla="*/ 2147483647 w 594"/>
              <a:gd name="T87" fmla="*/ 2147483647 h 102"/>
              <a:gd name="T88" fmla="*/ 2147483647 w 594"/>
              <a:gd name="T89" fmla="*/ 2147483647 h 102"/>
              <a:gd name="T90" fmla="*/ 2147483647 w 594"/>
              <a:gd name="T91" fmla="*/ 2147483647 h 102"/>
              <a:gd name="T92" fmla="*/ 2147483647 w 594"/>
              <a:gd name="T93" fmla="*/ 2147483647 h 102"/>
              <a:gd name="T94" fmla="*/ 2147483647 w 594"/>
              <a:gd name="T95" fmla="*/ 2147483647 h 102"/>
              <a:gd name="T96" fmla="*/ 2147483647 w 594"/>
              <a:gd name="T97" fmla="*/ 2147483647 h 102"/>
              <a:gd name="T98" fmla="*/ 2147483647 w 594"/>
              <a:gd name="T99" fmla="*/ 2147483647 h 102"/>
              <a:gd name="T100" fmla="*/ 2147483647 w 594"/>
              <a:gd name="T101" fmla="*/ 0 h 1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102">
                <a:moveTo>
                  <a:pt x="0" y="0"/>
                </a:moveTo>
                <a:lnTo>
                  <a:pt x="0" y="0"/>
                </a:lnTo>
                <a:lnTo>
                  <a:pt x="6" y="0"/>
                </a:lnTo>
                <a:lnTo>
                  <a:pt x="12" y="6"/>
                </a:lnTo>
                <a:lnTo>
                  <a:pt x="18" y="12"/>
                </a:lnTo>
                <a:lnTo>
                  <a:pt x="24" y="12"/>
                </a:lnTo>
                <a:lnTo>
                  <a:pt x="24" y="18"/>
                </a:lnTo>
                <a:lnTo>
                  <a:pt x="30" y="18"/>
                </a:lnTo>
                <a:lnTo>
                  <a:pt x="36" y="24"/>
                </a:lnTo>
                <a:lnTo>
                  <a:pt x="42" y="24"/>
                </a:lnTo>
                <a:lnTo>
                  <a:pt x="42" y="30"/>
                </a:lnTo>
                <a:lnTo>
                  <a:pt x="48" y="30"/>
                </a:lnTo>
                <a:lnTo>
                  <a:pt x="54" y="36"/>
                </a:lnTo>
                <a:lnTo>
                  <a:pt x="60" y="36"/>
                </a:lnTo>
                <a:lnTo>
                  <a:pt x="66" y="42"/>
                </a:lnTo>
                <a:lnTo>
                  <a:pt x="72" y="42"/>
                </a:lnTo>
                <a:lnTo>
                  <a:pt x="72" y="48"/>
                </a:lnTo>
                <a:lnTo>
                  <a:pt x="78" y="48"/>
                </a:lnTo>
                <a:lnTo>
                  <a:pt x="84" y="48"/>
                </a:lnTo>
                <a:lnTo>
                  <a:pt x="84" y="54"/>
                </a:lnTo>
                <a:lnTo>
                  <a:pt x="90" y="54"/>
                </a:lnTo>
                <a:lnTo>
                  <a:pt x="96" y="54"/>
                </a:lnTo>
                <a:lnTo>
                  <a:pt x="96" y="60"/>
                </a:lnTo>
                <a:lnTo>
                  <a:pt x="102" y="60"/>
                </a:lnTo>
                <a:lnTo>
                  <a:pt x="108" y="60"/>
                </a:lnTo>
                <a:lnTo>
                  <a:pt x="114" y="66"/>
                </a:lnTo>
                <a:lnTo>
                  <a:pt x="120" y="66"/>
                </a:lnTo>
                <a:lnTo>
                  <a:pt x="126" y="72"/>
                </a:lnTo>
                <a:lnTo>
                  <a:pt x="132" y="72"/>
                </a:lnTo>
                <a:lnTo>
                  <a:pt x="138" y="72"/>
                </a:lnTo>
                <a:lnTo>
                  <a:pt x="144" y="78"/>
                </a:lnTo>
                <a:lnTo>
                  <a:pt x="150" y="78"/>
                </a:lnTo>
                <a:lnTo>
                  <a:pt x="156" y="78"/>
                </a:lnTo>
                <a:lnTo>
                  <a:pt x="156" y="84"/>
                </a:lnTo>
                <a:lnTo>
                  <a:pt x="162" y="84"/>
                </a:lnTo>
                <a:lnTo>
                  <a:pt x="168" y="84"/>
                </a:lnTo>
                <a:lnTo>
                  <a:pt x="174" y="84"/>
                </a:lnTo>
                <a:lnTo>
                  <a:pt x="174" y="90"/>
                </a:lnTo>
                <a:lnTo>
                  <a:pt x="180" y="90"/>
                </a:lnTo>
                <a:lnTo>
                  <a:pt x="186" y="90"/>
                </a:lnTo>
                <a:lnTo>
                  <a:pt x="192" y="90"/>
                </a:lnTo>
                <a:lnTo>
                  <a:pt x="198" y="90"/>
                </a:lnTo>
                <a:lnTo>
                  <a:pt x="198" y="96"/>
                </a:lnTo>
                <a:lnTo>
                  <a:pt x="204" y="96"/>
                </a:lnTo>
                <a:lnTo>
                  <a:pt x="210" y="96"/>
                </a:lnTo>
                <a:lnTo>
                  <a:pt x="216" y="96"/>
                </a:lnTo>
                <a:lnTo>
                  <a:pt x="222" y="96"/>
                </a:lnTo>
                <a:lnTo>
                  <a:pt x="228" y="96"/>
                </a:lnTo>
                <a:lnTo>
                  <a:pt x="234" y="102"/>
                </a:lnTo>
                <a:lnTo>
                  <a:pt x="240" y="102"/>
                </a:lnTo>
                <a:lnTo>
                  <a:pt x="246" y="102"/>
                </a:lnTo>
                <a:lnTo>
                  <a:pt x="252" y="102"/>
                </a:lnTo>
                <a:lnTo>
                  <a:pt x="258" y="102"/>
                </a:lnTo>
                <a:lnTo>
                  <a:pt x="264" y="102"/>
                </a:lnTo>
                <a:lnTo>
                  <a:pt x="270" y="102"/>
                </a:lnTo>
                <a:lnTo>
                  <a:pt x="276" y="102"/>
                </a:lnTo>
                <a:lnTo>
                  <a:pt x="282" y="102"/>
                </a:lnTo>
                <a:lnTo>
                  <a:pt x="288" y="102"/>
                </a:lnTo>
                <a:lnTo>
                  <a:pt x="294" y="102"/>
                </a:lnTo>
                <a:lnTo>
                  <a:pt x="300" y="102"/>
                </a:lnTo>
                <a:lnTo>
                  <a:pt x="306" y="102"/>
                </a:lnTo>
                <a:lnTo>
                  <a:pt x="312" y="102"/>
                </a:lnTo>
                <a:lnTo>
                  <a:pt x="318" y="102"/>
                </a:lnTo>
                <a:lnTo>
                  <a:pt x="324" y="102"/>
                </a:lnTo>
                <a:lnTo>
                  <a:pt x="330" y="102"/>
                </a:lnTo>
                <a:lnTo>
                  <a:pt x="336" y="102"/>
                </a:lnTo>
                <a:lnTo>
                  <a:pt x="342" y="102"/>
                </a:lnTo>
                <a:lnTo>
                  <a:pt x="348" y="102"/>
                </a:lnTo>
                <a:lnTo>
                  <a:pt x="354" y="102"/>
                </a:lnTo>
                <a:lnTo>
                  <a:pt x="360" y="102"/>
                </a:lnTo>
                <a:lnTo>
                  <a:pt x="366" y="96"/>
                </a:lnTo>
                <a:lnTo>
                  <a:pt x="372" y="96"/>
                </a:lnTo>
                <a:lnTo>
                  <a:pt x="378" y="96"/>
                </a:lnTo>
                <a:lnTo>
                  <a:pt x="384" y="96"/>
                </a:lnTo>
                <a:lnTo>
                  <a:pt x="390" y="96"/>
                </a:lnTo>
                <a:lnTo>
                  <a:pt x="396" y="96"/>
                </a:lnTo>
                <a:lnTo>
                  <a:pt x="396" y="90"/>
                </a:lnTo>
                <a:lnTo>
                  <a:pt x="402" y="90"/>
                </a:lnTo>
                <a:lnTo>
                  <a:pt x="408" y="90"/>
                </a:lnTo>
                <a:lnTo>
                  <a:pt x="414" y="90"/>
                </a:lnTo>
                <a:lnTo>
                  <a:pt x="420" y="90"/>
                </a:lnTo>
                <a:lnTo>
                  <a:pt x="420" y="84"/>
                </a:lnTo>
                <a:lnTo>
                  <a:pt x="426" y="84"/>
                </a:lnTo>
                <a:lnTo>
                  <a:pt x="432" y="84"/>
                </a:lnTo>
                <a:lnTo>
                  <a:pt x="438" y="84"/>
                </a:lnTo>
                <a:lnTo>
                  <a:pt x="438" y="78"/>
                </a:lnTo>
                <a:lnTo>
                  <a:pt x="444" y="78"/>
                </a:lnTo>
                <a:lnTo>
                  <a:pt x="450" y="78"/>
                </a:lnTo>
                <a:lnTo>
                  <a:pt x="456" y="72"/>
                </a:lnTo>
                <a:lnTo>
                  <a:pt x="462" y="72"/>
                </a:lnTo>
                <a:lnTo>
                  <a:pt x="468" y="72"/>
                </a:lnTo>
                <a:lnTo>
                  <a:pt x="474" y="66"/>
                </a:lnTo>
                <a:lnTo>
                  <a:pt x="480" y="66"/>
                </a:lnTo>
                <a:lnTo>
                  <a:pt x="486" y="60"/>
                </a:lnTo>
                <a:lnTo>
                  <a:pt x="492" y="60"/>
                </a:lnTo>
                <a:lnTo>
                  <a:pt x="498" y="60"/>
                </a:lnTo>
                <a:lnTo>
                  <a:pt x="498" y="54"/>
                </a:lnTo>
                <a:lnTo>
                  <a:pt x="504" y="54"/>
                </a:lnTo>
                <a:lnTo>
                  <a:pt x="510" y="54"/>
                </a:lnTo>
                <a:lnTo>
                  <a:pt x="510" y="48"/>
                </a:lnTo>
                <a:lnTo>
                  <a:pt x="516" y="48"/>
                </a:lnTo>
                <a:lnTo>
                  <a:pt x="522" y="48"/>
                </a:lnTo>
                <a:lnTo>
                  <a:pt x="522" y="42"/>
                </a:lnTo>
                <a:lnTo>
                  <a:pt x="528" y="42"/>
                </a:lnTo>
                <a:lnTo>
                  <a:pt x="534" y="36"/>
                </a:lnTo>
                <a:lnTo>
                  <a:pt x="540" y="36"/>
                </a:lnTo>
                <a:lnTo>
                  <a:pt x="546" y="30"/>
                </a:lnTo>
                <a:lnTo>
                  <a:pt x="552" y="30"/>
                </a:lnTo>
                <a:lnTo>
                  <a:pt x="552" y="24"/>
                </a:lnTo>
                <a:lnTo>
                  <a:pt x="558" y="24"/>
                </a:lnTo>
                <a:lnTo>
                  <a:pt x="564" y="18"/>
                </a:lnTo>
                <a:lnTo>
                  <a:pt x="570" y="18"/>
                </a:lnTo>
                <a:lnTo>
                  <a:pt x="570" y="12"/>
                </a:lnTo>
                <a:lnTo>
                  <a:pt x="576" y="12"/>
                </a:lnTo>
                <a:lnTo>
                  <a:pt x="582" y="6"/>
                </a:lnTo>
                <a:lnTo>
                  <a:pt x="588" y="0"/>
                </a:lnTo>
                <a:lnTo>
                  <a:pt x="594"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49" name="Line 49"/>
          <p:cNvSpPr>
            <a:spLocks noChangeShapeType="1"/>
          </p:cNvSpPr>
          <p:nvPr/>
        </p:nvSpPr>
        <p:spPr bwMode="auto">
          <a:xfrm>
            <a:off x="5986858" y="5849938"/>
            <a:ext cx="2727325" cy="1587"/>
          </a:xfrm>
          <a:prstGeom prst="line">
            <a:avLst/>
          </a:prstGeom>
          <a:noFill/>
          <a:ln w="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sp>
        <p:nvSpPr>
          <p:cNvPr id="50" name="Line 50"/>
          <p:cNvSpPr>
            <a:spLocks noChangeShapeType="1"/>
          </p:cNvSpPr>
          <p:nvPr/>
        </p:nvSpPr>
        <p:spPr bwMode="auto">
          <a:xfrm>
            <a:off x="7329883" y="3840163"/>
            <a:ext cx="1588" cy="2255837"/>
          </a:xfrm>
          <a:prstGeom prst="line">
            <a:avLst/>
          </a:prstGeom>
          <a:noFill/>
          <a:ln w="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sp>
        <p:nvSpPr>
          <p:cNvPr id="51" name="Freeform 51"/>
          <p:cNvSpPr>
            <a:spLocks/>
          </p:cNvSpPr>
          <p:nvPr/>
        </p:nvSpPr>
        <p:spPr bwMode="auto">
          <a:xfrm>
            <a:off x="6358333" y="3954463"/>
            <a:ext cx="649288" cy="1403350"/>
          </a:xfrm>
          <a:custGeom>
            <a:avLst/>
            <a:gdLst>
              <a:gd name="T0" fmla="*/ 2147483647 w 594"/>
              <a:gd name="T1" fmla="*/ 2147483647 h 1284"/>
              <a:gd name="T2" fmla="*/ 2147483647 w 594"/>
              <a:gd name="T3" fmla="*/ 2147483647 h 1284"/>
              <a:gd name="T4" fmla="*/ 2147483647 w 594"/>
              <a:gd name="T5" fmla="*/ 2147483647 h 1284"/>
              <a:gd name="T6" fmla="*/ 2147483647 w 594"/>
              <a:gd name="T7" fmla="*/ 2147483647 h 1284"/>
              <a:gd name="T8" fmla="*/ 2147483647 w 594"/>
              <a:gd name="T9" fmla="*/ 2147483647 h 1284"/>
              <a:gd name="T10" fmla="*/ 2147483647 w 594"/>
              <a:gd name="T11" fmla="*/ 2147483647 h 1284"/>
              <a:gd name="T12" fmla="*/ 2147483647 w 594"/>
              <a:gd name="T13" fmla="*/ 2147483647 h 1284"/>
              <a:gd name="T14" fmla="*/ 2147483647 w 594"/>
              <a:gd name="T15" fmla="*/ 2147483647 h 1284"/>
              <a:gd name="T16" fmla="*/ 2147483647 w 594"/>
              <a:gd name="T17" fmla="*/ 2147483647 h 1284"/>
              <a:gd name="T18" fmla="*/ 2147483647 w 594"/>
              <a:gd name="T19" fmla="*/ 2147483647 h 1284"/>
              <a:gd name="T20" fmla="*/ 2147483647 w 594"/>
              <a:gd name="T21" fmla="*/ 2147483647 h 1284"/>
              <a:gd name="T22" fmla="*/ 2147483647 w 594"/>
              <a:gd name="T23" fmla="*/ 2147483647 h 1284"/>
              <a:gd name="T24" fmla="*/ 2147483647 w 594"/>
              <a:gd name="T25" fmla="*/ 2147483647 h 1284"/>
              <a:gd name="T26" fmla="*/ 2147483647 w 594"/>
              <a:gd name="T27" fmla="*/ 2147483647 h 1284"/>
              <a:gd name="T28" fmla="*/ 2147483647 w 594"/>
              <a:gd name="T29" fmla="*/ 2147483647 h 1284"/>
              <a:gd name="T30" fmla="*/ 2147483647 w 594"/>
              <a:gd name="T31" fmla="*/ 2147483647 h 1284"/>
              <a:gd name="T32" fmla="*/ 2147483647 w 594"/>
              <a:gd name="T33" fmla="*/ 2147483647 h 1284"/>
              <a:gd name="T34" fmla="*/ 2147483647 w 594"/>
              <a:gd name="T35" fmla="*/ 2147483647 h 1284"/>
              <a:gd name="T36" fmla="*/ 2147483647 w 594"/>
              <a:gd name="T37" fmla="*/ 2147483647 h 1284"/>
              <a:gd name="T38" fmla="*/ 2147483647 w 594"/>
              <a:gd name="T39" fmla="*/ 2147483647 h 1284"/>
              <a:gd name="T40" fmla="*/ 2147483647 w 594"/>
              <a:gd name="T41" fmla="*/ 2147483647 h 1284"/>
              <a:gd name="T42" fmla="*/ 2147483647 w 594"/>
              <a:gd name="T43" fmla="*/ 2147483647 h 1284"/>
              <a:gd name="T44" fmla="*/ 2147483647 w 594"/>
              <a:gd name="T45" fmla="*/ 2147483647 h 1284"/>
              <a:gd name="T46" fmla="*/ 2147483647 w 594"/>
              <a:gd name="T47" fmla="*/ 2147483647 h 1284"/>
              <a:gd name="T48" fmla="*/ 2147483647 w 594"/>
              <a:gd name="T49" fmla="*/ 2147483647 h 1284"/>
              <a:gd name="T50" fmla="*/ 2147483647 w 594"/>
              <a:gd name="T51" fmla="*/ 2147483647 h 1284"/>
              <a:gd name="T52" fmla="*/ 2147483647 w 594"/>
              <a:gd name="T53" fmla="*/ 2147483647 h 1284"/>
              <a:gd name="T54" fmla="*/ 2147483647 w 594"/>
              <a:gd name="T55" fmla="*/ 2147483647 h 1284"/>
              <a:gd name="T56" fmla="*/ 2147483647 w 594"/>
              <a:gd name="T57" fmla="*/ 2147483647 h 1284"/>
              <a:gd name="T58" fmla="*/ 2147483647 w 594"/>
              <a:gd name="T59" fmla="*/ 2147483647 h 1284"/>
              <a:gd name="T60" fmla="*/ 2147483647 w 594"/>
              <a:gd name="T61" fmla="*/ 2147483647 h 1284"/>
              <a:gd name="T62" fmla="*/ 2147483647 w 594"/>
              <a:gd name="T63" fmla="*/ 2147483647 h 1284"/>
              <a:gd name="T64" fmla="*/ 2147483647 w 594"/>
              <a:gd name="T65" fmla="*/ 2147483647 h 1284"/>
              <a:gd name="T66" fmla="*/ 2147483647 w 594"/>
              <a:gd name="T67" fmla="*/ 2147483647 h 1284"/>
              <a:gd name="T68" fmla="*/ 2147483647 w 594"/>
              <a:gd name="T69" fmla="*/ 2147483647 h 1284"/>
              <a:gd name="T70" fmla="*/ 2147483647 w 594"/>
              <a:gd name="T71" fmla="*/ 2147483647 h 1284"/>
              <a:gd name="T72" fmla="*/ 2147483647 w 594"/>
              <a:gd name="T73" fmla="*/ 2147483647 h 1284"/>
              <a:gd name="T74" fmla="*/ 2147483647 w 594"/>
              <a:gd name="T75" fmla="*/ 2147483647 h 1284"/>
              <a:gd name="T76" fmla="*/ 2147483647 w 594"/>
              <a:gd name="T77" fmla="*/ 2147483647 h 1284"/>
              <a:gd name="T78" fmla="*/ 2147483647 w 594"/>
              <a:gd name="T79" fmla="*/ 2147483647 h 1284"/>
              <a:gd name="T80" fmla="*/ 2147483647 w 594"/>
              <a:gd name="T81" fmla="*/ 2147483647 h 1284"/>
              <a:gd name="T82" fmla="*/ 2147483647 w 594"/>
              <a:gd name="T83" fmla="*/ 2147483647 h 1284"/>
              <a:gd name="T84" fmla="*/ 2147483647 w 594"/>
              <a:gd name="T85" fmla="*/ 2147483647 h 1284"/>
              <a:gd name="T86" fmla="*/ 2147483647 w 594"/>
              <a:gd name="T87" fmla="*/ 2147483647 h 1284"/>
              <a:gd name="T88" fmla="*/ 2147483647 w 594"/>
              <a:gd name="T89" fmla="*/ 2147483647 h 1284"/>
              <a:gd name="T90" fmla="*/ 2147483647 w 594"/>
              <a:gd name="T91" fmla="*/ 2147483647 h 1284"/>
              <a:gd name="T92" fmla="*/ 2147483647 w 594"/>
              <a:gd name="T93" fmla="*/ 2147483647 h 1284"/>
              <a:gd name="T94" fmla="*/ 2147483647 w 594"/>
              <a:gd name="T95" fmla="*/ 2147483647 h 1284"/>
              <a:gd name="T96" fmla="*/ 2147483647 w 594"/>
              <a:gd name="T97" fmla="*/ 2147483647 h 1284"/>
              <a:gd name="T98" fmla="*/ 2147483647 w 594"/>
              <a:gd name="T99" fmla="*/ 2147483647 h 1284"/>
              <a:gd name="T100" fmla="*/ 2147483647 w 594"/>
              <a:gd name="T101" fmla="*/ 2147483647 h 12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1284">
                <a:moveTo>
                  <a:pt x="0" y="0"/>
                </a:moveTo>
                <a:lnTo>
                  <a:pt x="6" y="12"/>
                </a:lnTo>
                <a:lnTo>
                  <a:pt x="6" y="24"/>
                </a:lnTo>
                <a:lnTo>
                  <a:pt x="6" y="30"/>
                </a:lnTo>
                <a:lnTo>
                  <a:pt x="12" y="42"/>
                </a:lnTo>
                <a:lnTo>
                  <a:pt x="12" y="54"/>
                </a:lnTo>
                <a:lnTo>
                  <a:pt x="18" y="60"/>
                </a:lnTo>
                <a:lnTo>
                  <a:pt x="18" y="72"/>
                </a:lnTo>
                <a:lnTo>
                  <a:pt x="18" y="84"/>
                </a:lnTo>
                <a:lnTo>
                  <a:pt x="24" y="90"/>
                </a:lnTo>
                <a:lnTo>
                  <a:pt x="24" y="102"/>
                </a:lnTo>
                <a:lnTo>
                  <a:pt x="30" y="108"/>
                </a:lnTo>
                <a:lnTo>
                  <a:pt x="30" y="120"/>
                </a:lnTo>
                <a:lnTo>
                  <a:pt x="30" y="132"/>
                </a:lnTo>
                <a:lnTo>
                  <a:pt x="36" y="138"/>
                </a:lnTo>
                <a:lnTo>
                  <a:pt x="36" y="150"/>
                </a:lnTo>
                <a:lnTo>
                  <a:pt x="36" y="156"/>
                </a:lnTo>
                <a:lnTo>
                  <a:pt x="42" y="168"/>
                </a:lnTo>
                <a:lnTo>
                  <a:pt x="42" y="174"/>
                </a:lnTo>
                <a:lnTo>
                  <a:pt x="48" y="186"/>
                </a:lnTo>
                <a:lnTo>
                  <a:pt x="48" y="192"/>
                </a:lnTo>
                <a:lnTo>
                  <a:pt x="48" y="204"/>
                </a:lnTo>
                <a:lnTo>
                  <a:pt x="54" y="210"/>
                </a:lnTo>
                <a:lnTo>
                  <a:pt x="54" y="222"/>
                </a:lnTo>
                <a:lnTo>
                  <a:pt x="60" y="228"/>
                </a:lnTo>
                <a:lnTo>
                  <a:pt x="60" y="240"/>
                </a:lnTo>
                <a:lnTo>
                  <a:pt x="60" y="246"/>
                </a:lnTo>
                <a:lnTo>
                  <a:pt x="66" y="258"/>
                </a:lnTo>
                <a:lnTo>
                  <a:pt x="66" y="264"/>
                </a:lnTo>
                <a:lnTo>
                  <a:pt x="72" y="270"/>
                </a:lnTo>
                <a:lnTo>
                  <a:pt x="72" y="282"/>
                </a:lnTo>
                <a:lnTo>
                  <a:pt x="72" y="288"/>
                </a:lnTo>
                <a:lnTo>
                  <a:pt x="78" y="300"/>
                </a:lnTo>
                <a:lnTo>
                  <a:pt x="78" y="306"/>
                </a:lnTo>
                <a:lnTo>
                  <a:pt x="78" y="312"/>
                </a:lnTo>
                <a:lnTo>
                  <a:pt x="84" y="324"/>
                </a:lnTo>
                <a:lnTo>
                  <a:pt x="84" y="330"/>
                </a:lnTo>
                <a:lnTo>
                  <a:pt x="90" y="342"/>
                </a:lnTo>
                <a:lnTo>
                  <a:pt x="90" y="348"/>
                </a:lnTo>
                <a:lnTo>
                  <a:pt x="90" y="354"/>
                </a:lnTo>
                <a:lnTo>
                  <a:pt x="96" y="366"/>
                </a:lnTo>
                <a:lnTo>
                  <a:pt x="96" y="372"/>
                </a:lnTo>
                <a:lnTo>
                  <a:pt x="102" y="378"/>
                </a:lnTo>
                <a:lnTo>
                  <a:pt x="102" y="384"/>
                </a:lnTo>
                <a:lnTo>
                  <a:pt x="102" y="396"/>
                </a:lnTo>
                <a:lnTo>
                  <a:pt x="108" y="402"/>
                </a:lnTo>
                <a:lnTo>
                  <a:pt x="108" y="408"/>
                </a:lnTo>
                <a:lnTo>
                  <a:pt x="108" y="420"/>
                </a:lnTo>
                <a:lnTo>
                  <a:pt x="114" y="426"/>
                </a:lnTo>
                <a:lnTo>
                  <a:pt x="114" y="432"/>
                </a:lnTo>
                <a:lnTo>
                  <a:pt x="120" y="438"/>
                </a:lnTo>
                <a:lnTo>
                  <a:pt x="120" y="450"/>
                </a:lnTo>
                <a:lnTo>
                  <a:pt x="120" y="456"/>
                </a:lnTo>
                <a:lnTo>
                  <a:pt x="126" y="462"/>
                </a:lnTo>
                <a:lnTo>
                  <a:pt x="126" y="468"/>
                </a:lnTo>
                <a:lnTo>
                  <a:pt x="132" y="480"/>
                </a:lnTo>
                <a:lnTo>
                  <a:pt x="132" y="486"/>
                </a:lnTo>
                <a:lnTo>
                  <a:pt x="132" y="492"/>
                </a:lnTo>
                <a:lnTo>
                  <a:pt x="138" y="498"/>
                </a:lnTo>
                <a:lnTo>
                  <a:pt x="138" y="504"/>
                </a:lnTo>
                <a:lnTo>
                  <a:pt x="138" y="510"/>
                </a:lnTo>
                <a:lnTo>
                  <a:pt x="144" y="522"/>
                </a:lnTo>
                <a:lnTo>
                  <a:pt x="144" y="528"/>
                </a:lnTo>
                <a:lnTo>
                  <a:pt x="150" y="534"/>
                </a:lnTo>
                <a:lnTo>
                  <a:pt x="150" y="540"/>
                </a:lnTo>
                <a:lnTo>
                  <a:pt x="150" y="546"/>
                </a:lnTo>
                <a:lnTo>
                  <a:pt x="156" y="552"/>
                </a:lnTo>
                <a:lnTo>
                  <a:pt x="156" y="558"/>
                </a:lnTo>
                <a:lnTo>
                  <a:pt x="162" y="570"/>
                </a:lnTo>
                <a:lnTo>
                  <a:pt x="162" y="576"/>
                </a:lnTo>
                <a:lnTo>
                  <a:pt x="162" y="582"/>
                </a:lnTo>
                <a:lnTo>
                  <a:pt x="168" y="588"/>
                </a:lnTo>
                <a:lnTo>
                  <a:pt x="168" y="594"/>
                </a:lnTo>
                <a:lnTo>
                  <a:pt x="174" y="600"/>
                </a:lnTo>
                <a:lnTo>
                  <a:pt x="174" y="606"/>
                </a:lnTo>
                <a:lnTo>
                  <a:pt x="174" y="612"/>
                </a:lnTo>
                <a:lnTo>
                  <a:pt x="180" y="618"/>
                </a:lnTo>
                <a:lnTo>
                  <a:pt x="180" y="624"/>
                </a:lnTo>
                <a:lnTo>
                  <a:pt x="180" y="630"/>
                </a:lnTo>
                <a:lnTo>
                  <a:pt x="186" y="636"/>
                </a:lnTo>
                <a:lnTo>
                  <a:pt x="186" y="642"/>
                </a:lnTo>
                <a:lnTo>
                  <a:pt x="192" y="648"/>
                </a:lnTo>
                <a:lnTo>
                  <a:pt x="192" y="654"/>
                </a:lnTo>
                <a:lnTo>
                  <a:pt x="192" y="666"/>
                </a:lnTo>
                <a:lnTo>
                  <a:pt x="198" y="672"/>
                </a:lnTo>
                <a:lnTo>
                  <a:pt x="198" y="678"/>
                </a:lnTo>
                <a:lnTo>
                  <a:pt x="204" y="684"/>
                </a:lnTo>
                <a:lnTo>
                  <a:pt x="204" y="690"/>
                </a:lnTo>
                <a:lnTo>
                  <a:pt x="210" y="696"/>
                </a:lnTo>
                <a:lnTo>
                  <a:pt x="210" y="702"/>
                </a:lnTo>
                <a:lnTo>
                  <a:pt x="210" y="708"/>
                </a:lnTo>
                <a:lnTo>
                  <a:pt x="216" y="714"/>
                </a:lnTo>
                <a:lnTo>
                  <a:pt x="216" y="720"/>
                </a:lnTo>
                <a:lnTo>
                  <a:pt x="222" y="726"/>
                </a:lnTo>
                <a:lnTo>
                  <a:pt x="222" y="732"/>
                </a:lnTo>
                <a:lnTo>
                  <a:pt x="222" y="738"/>
                </a:lnTo>
                <a:lnTo>
                  <a:pt x="228" y="744"/>
                </a:lnTo>
                <a:lnTo>
                  <a:pt x="228" y="750"/>
                </a:lnTo>
                <a:lnTo>
                  <a:pt x="234" y="756"/>
                </a:lnTo>
                <a:lnTo>
                  <a:pt x="234" y="762"/>
                </a:lnTo>
                <a:lnTo>
                  <a:pt x="234" y="768"/>
                </a:lnTo>
                <a:lnTo>
                  <a:pt x="240" y="774"/>
                </a:lnTo>
                <a:lnTo>
                  <a:pt x="240" y="780"/>
                </a:lnTo>
                <a:lnTo>
                  <a:pt x="246" y="780"/>
                </a:lnTo>
                <a:lnTo>
                  <a:pt x="246" y="786"/>
                </a:lnTo>
                <a:lnTo>
                  <a:pt x="246" y="792"/>
                </a:lnTo>
                <a:lnTo>
                  <a:pt x="252" y="798"/>
                </a:lnTo>
                <a:lnTo>
                  <a:pt x="252" y="804"/>
                </a:lnTo>
                <a:lnTo>
                  <a:pt x="252" y="810"/>
                </a:lnTo>
                <a:lnTo>
                  <a:pt x="258" y="816"/>
                </a:lnTo>
                <a:lnTo>
                  <a:pt x="264" y="822"/>
                </a:lnTo>
                <a:lnTo>
                  <a:pt x="264" y="828"/>
                </a:lnTo>
                <a:lnTo>
                  <a:pt x="264" y="834"/>
                </a:lnTo>
                <a:lnTo>
                  <a:pt x="270" y="840"/>
                </a:lnTo>
                <a:lnTo>
                  <a:pt x="270" y="846"/>
                </a:lnTo>
                <a:lnTo>
                  <a:pt x="276" y="846"/>
                </a:lnTo>
                <a:lnTo>
                  <a:pt x="276" y="852"/>
                </a:lnTo>
                <a:lnTo>
                  <a:pt x="276" y="858"/>
                </a:lnTo>
                <a:lnTo>
                  <a:pt x="282" y="864"/>
                </a:lnTo>
                <a:lnTo>
                  <a:pt x="282" y="870"/>
                </a:lnTo>
                <a:lnTo>
                  <a:pt x="288" y="876"/>
                </a:lnTo>
                <a:lnTo>
                  <a:pt x="288" y="882"/>
                </a:lnTo>
                <a:lnTo>
                  <a:pt x="294" y="888"/>
                </a:lnTo>
                <a:lnTo>
                  <a:pt x="294" y="894"/>
                </a:lnTo>
                <a:lnTo>
                  <a:pt x="300" y="900"/>
                </a:lnTo>
                <a:lnTo>
                  <a:pt x="300" y="906"/>
                </a:lnTo>
                <a:lnTo>
                  <a:pt x="306" y="912"/>
                </a:lnTo>
                <a:lnTo>
                  <a:pt x="306" y="918"/>
                </a:lnTo>
                <a:lnTo>
                  <a:pt x="312" y="924"/>
                </a:lnTo>
                <a:lnTo>
                  <a:pt x="312" y="930"/>
                </a:lnTo>
                <a:lnTo>
                  <a:pt x="318" y="930"/>
                </a:lnTo>
                <a:lnTo>
                  <a:pt x="318" y="936"/>
                </a:lnTo>
                <a:lnTo>
                  <a:pt x="318" y="942"/>
                </a:lnTo>
                <a:lnTo>
                  <a:pt x="324" y="942"/>
                </a:lnTo>
                <a:lnTo>
                  <a:pt x="324" y="948"/>
                </a:lnTo>
                <a:lnTo>
                  <a:pt x="324" y="954"/>
                </a:lnTo>
                <a:lnTo>
                  <a:pt x="330" y="960"/>
                </a:lnTo>
                <a:lnTo>
                  <a:pt x="336" y="966"/>
                </a:lnTo>
                <a:lnTo>
                  <a:pt x="336" y="972"/>
                </a:lnTo>
                <a:lnTo>
                  <a:pt x="342" y="978"/>
                </a:lnTo>
                <a:lnTo>
                  <a:pt x="342" y="984"/>
                </a:lnTo>
                <a:lnTo>
                  <a:pt x="348" y="984"/>
                </a:lnTo>
                <a:lnTo>
                  <a:pt x="348" y="990"/>
                </a:lnTo>
                <a:lnTo>
                  <a:pt x="348" y="996"/>
                </a:lnTo>
                <a:lnTo>
                  <a:pt x="354" y="996"/>
                </a:lnTo>
                <a:lnTo>
                  <a:pt x="354" y="1002"/>
                </a:lnTo>
                <a:lnTo>
                  <a:pt x="354" y="1008"/>
                </a:lnTo>
                <a:lnTo>
                  <a:pt x="360" y="1008"/>
                </a:lnTo>
                <a:lnTo>
                  <a:pt x="360" y="1014"/>
                </a:lnTo>
                <a:lnTo>
                  <a:pt x="366" y="1014"/>
                </a:lnTo>
                <a:lnTo>
                  <a:pt x="366" y="1020"/>
                </a:lnTo>
                <a:lnTo>
                  <a:pt x="366" y="1026"/>
                </a:lnTo>
                <a:lnTo>
                  <a:pt x="372" y="1026"/>
                </a:lnTo>
                <a:lnTo>
                  <a:pt x="372" y="1032"/>
                </a:lnTo>
                <a:lnTo>
                  <a:pt x="378" y="1032"/>
                </a:lnTo>
                <a:lnTo>
                  <a:pt x="378" y="1038"/>
                </a:lnTo>
                <a:lnTo>
                  <a:pt x="378" y="1044"/>
                </a:lnTo>
                <a:lnTo>
                  <a:pt x="384" y="1044"/>
                </a:lnTo>
                <a:lnTo>
                  <a:pt x="384" y="1050"/>
                </a:lnTo>
                <a:lnTo>
                  <a:pt x="390" y="1050"/>
                </a:lnTo>
                <a:lnTo>
                  <a:pt x="390" y="1056"/>
                </a:lnTo>
                <a:lnTo>
                  <a:pt x="390" y="1062"/>
                </a:lnTo>
                <a:lnTo>
                  <a:pt x="396" y="1062"/>
                </a:lnTo>
                <a:lnTo>
                  <a:pt x="396" y="1068"/>
                </a:lnTo>
                <a:lnTo>
                  <a:pt x="402" y="1074"/>
                </a:lnTo>
                <a:lnTo>
                  <a:pt x="408" y="1080"/>
                </a:lnTo>
                <a:lnTo>
                  <a:pt x="408" y="1086"/>
                </a:lnTo>
                <a:lnTo>
                  <a:pt x="414" y="1092"/>
                </a:lnTo>
                <a:lnTo>
                  <a:pt x="420" y="1098"/>
                </a:lnTo>
                <a:lnTo>
                  <a:pt x="420" y="1104"/>
                </a:lnTo>
                <a:lnTo>
                  <a:pt x="426" y="1104"/>
                </a:lnTo>
                <a:lnTo>
                  <a:pt x="426" y="1110"/>
                </a:lnTo>
                <a:lnTo>
                  <a:pt x="432" y="1116"/>
                </a:lnTo>
                <a:lnTo>
                  <a:pt x="438" y="1122"/>
                </a:lnTo>
                <a:lnTo>
                  <a:pt x="438" y="1128"/>
                </a:lnTo>
                <a:lnTo>
                  <a:pt x="444" y="1128"/>
                </a:lnTo>
                <a:lnTo>
                  <a:pt x="444" y="1134"/>
                </a:lnTo>
                <a:lnTo>
                  <a:pt x="450" y="1134"/>
                </a:lnTo>
                <a:lnTo>
                  <a:pt x="450" y="1140"/>
                </a:lnTo>
                <a:lnTo>
                  <a:pt x="456" y="1146"/>
                </a:lnTo>
                <a:lnTo>
                  <a:pt x="462" y="1152"/>
                </a:lnTo>
                <a:lnTo>
                  <a:pt x="462" y="1158"/>
                </a:lnTo>
                <a:lnTo>
                  <a:pt x="468" y="1158"/>
                </a:lnTo>
                <a:lnTo>
                  <a:pt x="468" y="1164"/>
                </a:lnTo>
                <a:lnTo>
                  <a:pt x="474" y="1170"/>
                </a:lnTo>
                <a:lnTo>
                  <a:pt x="480" y="1170"/>
                </a:lnTo>
                <a:lnTo>
                  <a:pt x="480" y="1176"/>
                </a:lnTo>
                <a:lnTo>
                  <a:pt x="486" y="1182"/>
                </a:lnTo>
                <a:lnTo>
                  <a:pt x="492" y="1188"/>
                </a:lnTo>
                <a:lnTo>
                  <a:pt x="498" y="1194"/>
                </a:lnTo>
                <a:lnTo>
                  <a:pt x="498" y="1200"/>
                </a:lnTo>
                <a:lnTo>
                  <a:pt x="504" y="1200"/>
                </a:lnTo>
                <a:lnTo>
                  <a:pt x="510" y="1206"/>
                </a:lnTo>
                <a:lnTo>
                  <a:pt x="510" y="1212"/>
                </a:lnTo>
                <a:lnTo>
                  <a:pt x="516" y="1212"/>
                </a:lnTo>
                <a:lnTo>
                  <a:pt x="522" y="1218"/>
                </a:lnTo>
                <a:lnTo>
                  <a:pt x="522" y="1224"/>
                </a:lnTo>
                <a:lnTo>
                  <a:pt x="528" y="1224"/>
                </a:lnTo>
                <a:lnTo>
                  <a:pt x="534" y="1230"/>
                </a:lnTo>
                <a:lnTo>
                  <a:pt x="540" y="1236"/>
                </a:lnTo>
                <a:lnTo>
                  <a:pt x="540" y="1242"/>
                </a:lnTo>
                <a:lnTo>
                  <a:pt x="546" y="1242"/>
                </a:lnTo>
                <a:lnTo>
                  <a:pt x="552" y="1248"/>
                </a:lnTo>
                <a:lnTo>
                  <a:pt x="558" y="1254"/>
                </a:lnTo>
                <a:lnTo>
                  <a:pt x="564" y="1254"/>
                </a:lnTo>
                <a:lnTo>
                  <a:pt x="564" y="1260"/>
                </a:lnTo>
                <a:lnTo>
                  <a:pt x="570" y="1260"/>
                </a:lnTo>
                <a:lnTo>
                  <a:pt x="570" y="1266"/>
                </a:lnTo>
                <a:lnTo>
                  <a:pt x="576" y="1266"/>
                </a:lnTo>
                <a:lnTo>
                  <a:pt x="582" y="1272"/>
                </a:lnTo>
                <a:lnTo>
                  <a:pt x="588" y="1278"/>
                </a:lnTo>
                <a:lnTo>
                  <a:pt x="594" y="1278"/>
                </a:lnTo>
                <a:lnTo>
                  <a:pt x="594" y="1284"/>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nvGrpSpPr>
          <p:cNvPr id="52" name="Group 52"/>
          <p:cNvGrpSpPr>
            <a:grpSpLocks/>
          </p:cNvGrpSpPr>
          <p:nvPr/>
        </p:nvGrpSpPr>
        <p:grpSpPr bwMode="auto">
          <a:xfrm>
            <a:off x="7658496" y="3954463"/>
            <a:ext cx="649287" cy="1403350"/>
            <a:chOff x="4746" y="2265"/>
            <a:chExt cx="594" cy="1284"/>
          </a:xfrm>
        </p:grpSpPr>
        <p:sp>
          <p:nvSpPr>
            <p:cNvPr id="53" name="Freeform 53"/>
            <p:cNvSpPr>
              <a:spLocks/>
            </p:cNvSpPr>
            <p:nvPr/>
          </p:nvSpPr>
          <p:spPr bwMode="auto">
            <a:xfrm>
              <a:off x="4746" y="2277"/>
              <a:ext cx="588" cy="1272"/>
            </a:xfrm>
            <a:custGeom>
              <a:avLst/>
              <a:gdLst>
                <a:gd name="T0" fmla="*/ 6 w 588"/>
                <a:gd name="T1" fmla="*/ 1266 h 1272"/>
                <a:gd name="T2" fmla="*/ 18 w 588"/>
                <a:gd name="T3" fmla="*/ 1254 h 1272"/>
                <a:gd name="T4" fmla="*/ 30 w 588"/>
                <a:gd name="T5" fmla="*/ 1248 h 1272"/>
                <a:gd name="T6" fmla="*/ 42 w 588"/>
                <a:gd name="T7" fmla="*/ 1236 h 1272"/>
                <a:gd name="T8" fmla="*/ 54 w 588"/>
                <a:gd name="T9" fmla="*/ 1224 h 1272"/>
                <a:gd name="T10" fmla="*/ 66 w 588"/>
                <a:gd name="T11" fmla="*/ 1212 h 1272"/>
                <a:gd name="T12" fmla="*/ 78 w 588"/>
                <a:gd name="T13" fmla="*/ 1200 h 1272"/>
                <a:gd name="T14" fmla="*/ 90 w 588"/>
                <a:gd name="T15" fmla="*/ 1188 h 1272"/>
                <a:gd name="T16" fmla="*/ 102 w 588"/>
                <a:gd name="T17" fmla="*/ 1176 h 1272"/>
                <a:gd name="T18" fmla="*/ 114 w 588"/>
                <a:gd name="T19" fmla="*/ 1164 h 1272"/>
                <a:gd name="T20" fmla="*/ 126 w 588"/>
                <a:gd name="T21" fmla="*/ 1152 h 1272"/>
                <a:gd name="T22" fmla="*/ 132 w 588"/>
                <a:gd name="T23" fmla="*/ 1140 h 1272"/>
                <a:gd name="T24" fmla="*/ 144 w 588"/>
                <a:gd name="T25" fmla="*/ 1122 h 1272"/>
                <a:gd name="T26" fmla="*/ 156 w 588"/>
                <a:gd name="T27" fmla="*/ 1110 h 1272"/>
                <a:gd name="T28" fmla="*/ 168 w 588"/>
                <a:gd name="T29" fmla="*/ 1092 h 1272"/>
                <a:gd name="T30" fmla="*/ 180 w 588"/>
                <a:gd name="T31" fmla="*/ 1080 h 1272"/>
                <a:gd name="T32" fmla="*/ 192 w 588"/>
                <a:gd name="T33" fmla="*/ 1062 h 1272"/>
                <a:gd name="T34" fmla="*/ 204 w 588"/>
                <a:gd name="T35" fmla="*/ 1044 h 1272"/>
                <a:gd name="T36" fmla="*/ 216 w 588"/>
                <a:gd name="T37" fmla="*/ 1026 h 1272"/>
                <a:gd name="T38" fmla="*/ 228 w 588"/>
                <a:gd name="T39" fmla="*/ 1008 h 1272"/>
                <a:gd name="T40" fmla="*/ 240 w 588"/>
                <a:gd name="T41" fmla="*/ 990 h 1272"/>
                <a:gd name="T42" fmla="*/ 252 w 588"/>
                <a:gd name="T43" fmla="*/ 972 h 1272"/>
                <a:gd name="T44" fmla="*/ 264 w 588"/>
                <a:gd name="T45" fmla="*/ 948 h 1272"/>
                <a:gd name="T46" fmla="*/ 276 w 588"/>
                <a:gd name="T47" fmla="*/ 930 h 1272"/>
                <a:gd name="T48" fmla="*/ 288 w 588"/>
                <a:gd name="T49" fmla="*/ 906 h 1272"/>
                <a:gd name="T50" fmla="*/ 300 w 588"/>
                <a:gd name="T51" fmla="*/ 882 h 1272"/>
                <a:gd name="T52" fmla="*/ 312 w 588"/>
                <a:gd name="T53" fmla="*/ 858 h 1272"/>
                <a:gd name="T54" fmla="*/ 318 w 588"/>
                <a:gd name="T55" fmla="*/ 834 h 1272"/>
                <a:gd name="T56" fmla="*/ 330 w 588"/>
                <a:gd name="T57" fmla="*/ 810 h 1272"/>
                <a:gd name="T58" fmla="*/ 342 w 588"/>
                <a:gd name="T59" fmla="*/ 786 h 1272"/>
                <a:gd name="T60" fmla="*/ 354 w 588"/>
                <a:gd name="T61" fmla="*/ 762 h 1272"/>
                <a:gd name="T62" fmla="*/ 366 w 588"/>
                <a:gd name="T63" fmla="*/ 732 h 1272"/>
                <a:gd name="T64" fmla="*/ 378 w 588"/>
                <a:gd name="T65" fmla="*/ 702 h 1272"/>
                <a:gd name="T66" fmla="*/ 390 w 588"/>
                <a:gd name="T67" fmla="*/ 678 h 1272"/>
                <a:gd name="T68" fmla="*/ 402 w 588"/>
                <a:gd name="T69" fmla="*/ 642 h 1272"/>
                <a:gd name="T70" fmla="*/ 414 w 588"/>
                <a:gd name="T71" fmla="*/ 612 h 1272"/>
                <a:gd name="T72" fmla="*/ 426 w 588"/>
                <a:gd name="T73" fmla="*/ 582 h 1272"/>
                <a:gd name="T74" fmla="*/ 438 w 588"/>
                <a:gd name="T75" fmla="*/ 546 h 1272"/>
                <a:gd name="T76" fmla="*/ 450 w 588"/>
                <a:gd name="T77" fmla="*/ 516 h 1272"/>
                <a:gd name="T78" fmla="*/ 462 w 588"/>
                <a:gd name="T79" fmla="*/ 480 h 1272"/>
                <a:gd name="T80" fmla="*/ 474 w 588"/>
                <a:gd name="T81" fmla="*/ 444 h 1272"/>
                <a:gd name="T82" fmla="*/ 486 w 588"/>
                <a:gd name="T83" fmla="*/ 408 h 1272"/>
                <a:gd name="T84" fmla="*/ 492 w 588"/>
                <a:gd name="T85" fmla="*/ 366 h 1272"/>
                <a:gd name="T86" fmla="*/ 504 w 588"/>
                <a:gd name="T87" fmla="*/ 330 h 1272"/>
                <a:gd name="T88" fmla="*/ 516 w 588"/>
                <a:gd name="T89" fmla="*/ 288 h 1272"/>
                <a:gd name="T90" fmla="*/ 528 w 588"/>
                <a:gd name="T91" fmla="*/ 246 h 1272"/>
                <a:gd name="T92" fmla="*/ 540 w 588"/>
                <a:gd name="T93" fmla="*/ 198 h 1272"/>
                <a:gd name="T94" fmla="*/ 552 w 588"/>
                <a:gd name="T95" fmla="*/ 156 h 1272"/>
                <a:gd name="T96" fmla="*/ 564 w 588"/>
                <a:gd name="T97" fmla="*/ 108 h 1272"/>
                <a:gd name="T98" fmla="*/ 576 w 588"/>
                <a:gd name="T99" fmla="*/ 60 h 1272"/>
                <a:gd name="T100" fmla="*/ 588 w 588"/>
                <a:gd name="T101" fmla="*/ 12 h 1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88" h="1272">
                  <a:moveTo>
                    <a:pt x="0" y="1272"/>
                  </a:moveTo>
                  <a:lnTo>
                    <a:pt x="0" y="1272"/>
                  </a:lnTo>
                  <a:lnTo>
                    <a:pt x="0" y="1266"/>
                  </a:lnTo>
                  <a:lnTo>
                    <a:pt x="6" y="1266"/>
                  </a:lnTo>
                  <a:lnTo>
                    <a:pt x="12" y="1260"/>
                  </a:lnTo>
                  <a:lnTo>
                    <a:pt x="18" y="1254"/>
                  </a:lnTo>
                  <a:lnTo>
                    <a:pt x="24" y="1254"/>
                  </a:lnTo>
                  <a:lnTo>
                    <a:pt x="24" y="1248"/>
                  </a:lnTo>
                  <a:lnTo>
                    <a:pt x="30" y="1248"/>
                  </a:lnTo>
                  <a:lnTo>
                    <a:pt x="30" y="1242"/>
                  </a:lnTo>
                  <a:lnTo>
                    <a:pt x="36" y="1242"/>
                  </a:lnTo>
                  <a:lnTo>
                    <a:pt x="42" y="1236"/>
                  </a:lnTo>
                  <a:lnTo>
                    <a:pt x="48" y="1230"/>
                  </a:lnTo>
                  <a:lnTo>
                    <a:pt x="54" y="1230"/>
                  </a:lnTo>
                  <a:lnTo>
                    <a:pt x="54" y="1224"/>
                  </a:lnTo>
                  <a:lnTo>
                    <a:pt x="60" y="1218"/>
                  </a:lnTo>
                  <a:lnTo>
                    <a:pt x="66" y="1212"/>
                  </a:lnTo>
                  <a:lnTo>
                    <a:pt x="72" y="1212"/>
                  </a:lnTo>
                  <a:lnTo>
                    <a:pt x="72" y="1206"/>
                  </a:lnTo>
                  <a:lnTo>
                    <a:pt x="78" y="1200"/>
                  </a:lnTo>
                  <a:lnTo>
                    <a:pt x="84" y="1200"/>
                  </a:lnTo>
                  <a:lnTo>
                    <a:pt x="84" y="1194"/>
                  </a:lnTo>
                  <a:lnTo>
                    <a:pt x="90" y="1188"/>
                  </a:lnTo>
                  <a:lnTo>
                    <a:pt x="96" y="1188"/>
                  </a:lnTo>
                  <a:lnTo>
                    <a:pt x="96" y="1182"/>
                  </a:lnTo>
                  <a:lnTo>
                    <a:pt x="102" y="1176"/>
                  </a:lnTo>
                  <a:lnTo>
                    <a:pt x="108" y="1170"/>
                  </a:lnTo>
                  <a:lnTo>
                    <a:pt x="114" y="1164"/>
                  </a:lnTo>
                  <a:lnTo>
                    <a:pt x="114" y="1158"/>
                  </a:lnTo>
                  <a:lnTo>
                    <a:pt x="120" y="1158"/>
                  </a:lnTo>
                  <a:lnTo>
                    <a:pt x="126" y="1152"/>
                  </a:lnTo>
                  <a:lnTo>
                    <a:pt x="126" y="1146"/>
                  </a:lnTo>
                  <a:lnTo>
                    <a:pt x="132" y="1146"/>
                  </a:lnTo>
                  <a:lnTo>
                    <a:pt x="132" y="1140"/>
                  </a:lnTo>
                  <a:lnTo>
                    <a:pt x="138" y="1134"/>
                  </a:lnTo>
                  <a:lnTo>
                    <a:pt x="144" y="1128"/>
                  </a:lnTo>
                  <a:lnTo>
                    <a:pt x="144" y="1122"/>
                  </a:lnTo>
                  <a:lnTo>
                    <a:pt x="150" y="1122"/>
                  </a:lnTo>
                  <a:lnTo>
                    <a:pt x="150" y="1116"/>
                  </a:lnTo>
                  <a:lnTo>
                    <a:pt x="156" y="1116"/>
                  </a:lnTo>
                  <a:lnTo>
                    <a:pt x="156" y="1110"/>
                  </a:lnTo>
                  <a:lnTo>
                    <a:pt x="162" y="1104"/>
                  </a:lnTo>
                  <a:lnTo>
                    <a:pt x="168" y="1098"/>
                  </a:lnTo>
                  <a:lnTo>
                    <a:pt x="168" y="1092"/>
                  </a:lnTo>
                  <a:lnTo>
                    <a:pt x="174" y="1092"/>
                  </a:lnTo>
                  <a:lnTo>
                    <a:pt x="174" y="1086"/>
                  </a:lnTo>
                  <a:lnTo>
                    <a:pt x="180" y="1080"/>
                  </a:lnTo>
                  <a:lnTo>
                    <a:pt x="186" y="1074"/>
                  </a:lnTo>
                  <a:lnTo>
                    <a:pt x="186" y="1068"/>
                  </a:lnTo>
                  <a:lnTo>
                    <a:pt x="192" y="1062"/>
                  </a:lnTo>
                  <a:lnTo>
                    <a:pt x="198" y="1056"/>
                  </a:lnTo>
                  <a:lnTo>
                    <a:pt x="198" y="1050"/>
                  </a:lnTo>
                  <a:lnTo>
                    <a:pt x="204" y="1050"/>
                  </a:lnTo>
                  <a:lnTo>
                    <a:pt x="204" y="1044"/>
                  </a:lnTo>
                  <a:lnTo>
                    <a:pt x="204" y="1038"/>
                  </a:lnTo>
                  <a:lnTo>
                    <a:pt x="210" y="1038"/>
                  </a:lnTo>
                  <a:lnTo>
                    <a:pt x="210" y="1032"/>
                  </a:lnTo>
                  <a:lnTo>
                    <a:pt x="216" y="1032"/>
                  </a:lnTo>
                  <a:lnTo>
                    <a:pt x="216" y="1026"/>
                  </a:lnTo>
                  <a:lnTo>
                    <a:pt x="216" y="1020"/>
                  </a:lnTo>
                  <a:lnTo>
                    <a:pt x="222" y="1020"/>
                  </a:lnTo>
                  <a:lnTo>
                    <a:pt x="222" y="1014"/>
                  </a:lnTo>
                  <a:lnTo>
                    <a:pt x="228" y="1014"/>
                  </a:lnTo>
                  <a:lnTo>
                    <a:pt x="228" y="1008"/>
                  </a:lnTo>
                  <a:lnTo>
                    <a:pt x="228" y="1002"/>
                  </a:lnTo>
                  <a:lnTo>
                    <a:pt x="234" y="1002"/>
                  </a:lnTo>
                  <a:lnTo>
                    <a:pt x="234" y="996"/>
                  </a:lnTo>
                  <a:lnTo>
                    <a:pt x="240" y="996"/>
                  </a:lnTo>
                  <a:lnTo>
                    <a:pt x="240" y="990"/>
                  </a:lnTo>
                  <a:lnTo>
                    <a:pt x="240" y="984"/>
                  </a:lnTo>
                  <a:lnTo>
                    <a:pt x="246" y="984"/>
                  </a:lnTo>
                  <a:lnTo>
                    <a:pt x="246" y="978"/>
                  </a:lnTo>
                  <a:lnTo>
                    <a:pt x="246" y="972"/>
                  </a:lnTo>
                  <a:lnTo>
                    <a:pt x="252" y="972"/>
                  </a:lnTo>
                  <a:lnTo>
                    <a:pt x="252" y="966"/>
                  </a:lnTo>
                  <a:lnTo>
                    <a:pt x="258" y="960"/>
                  </a:lnTo>
                  <a:lnTo>
                    <a:pt x="258" y="954"/>
                  </a:lnTo>
                  <a:lnTo>
                    <a:pt x="264" y="948"/>
                  </a:lnTo>
                  <a:lnTo>
                    <a:pt x="270" y="942"/>
                  </a:lnTo>
                  <a:lnTo>
                    <a:pt x="270" y="936"/>
                  </a:lnTo>
                  <a:lnTo>
                    <a:pt x="270" y="930"/>
                  </a:lnTo>
                  <a:lnTo>
                    <a:pt x="276" y="930"/>
                  </a:lnTo>
                  <a:lnTo>
                    <a:pt x="276" y="924"/>
                  </a:lnTo>
                  <a:lnTo>
                    <a:pt x="276" y="918"/>
                  </a:lnTo>
                  <a:lnTo>
                    <a:pt x="282" y="918"/>
                  </a:lnTo>
                  <a:lnTo>
                    <a:pt x="282" y="912"/>
                  </a:lnTo>
                  <a:lnTo>
                    <a:pt x="288" y="906"/>
                  </a:lnTo>
                  <a:lnTo>
                    <a:pt x="288" y="900"/>
                  </a:lnTo>
                  <a:lnTo>
                    <a:pt x="294" y="894"/>
                  </a:lnTo>
                  <a:lnTo>
                    <a:pt x="294" y="888"/>
                  </a:lnTo>
                  <a:lnTo>
                    <a:pt x="300" y="882"/>
                  </a:lnTo>
                  <a:lnTo>
                    <a:pt x="300" y="876"/>
                  </a:lnTo>
                  <a:lnTo>
                    <a:pt x="306" y="870"/>
                  </a:lnTo>
                  <a:lnTo>
                    <a:pt x="306" y="864"/>
                  </a:lnTo>
                  <a:lnTo>
                    <a:pt x="312" y="858"/>
                  </a:lnTo>
                  <a:lnTo>
                    <a:pt x="312" y="852"/>
                  </a:lnTo>
                  <a:lnTo>
                    <a:pt x="318" y="846"/>
                  </a:lnTo>
                  <a:lnTo>
                    <a:pt x="318" y="840"/>
                  </a:lnTo>
                  <a:lnTo>
                    <a:pt x="318" y="834"/>
                  </a:lnTo>
                  <a:lnTo>
                    <a:pt x="324" y="834"/>
                  </a:lnTo>
                  <a:lnTo>
                    <a:pt x="324" y="828"/>
                  </a:lnTo>
                  <a:lnTo>
                    <a:pt x="330" y="822"/>
                  </a:lnTo>
                  <a:lnTo>
                    <a:pt x="330" y="816"/>
                  </a:lnTo>
                  <a:lnTo>
                    <a:pt x="330" y="810"/>
                  </a:lnTo>
                  <a:lnTo>
                    <a:pt x="336" y="804"/>
                  </a:lnTo>
                  <a:lnTo>
                    <a:pt x="342" y="798"/>
                  </a:lnTo>
                  <a:lnTo>
                    <a:pt x="342" y="792"/>
                  </a:lnTo>
                  <a:lnTo>
                    <a:pt x="342" y="786"/>
                  </a:lnTo>
                  <a:lnTo>
                    <a:pt x="348" y="780"/>
                  </a:lnTo>
                  <a:lnTo>
                    <a:pt x="348" y="774"/>
                  </a:lnTo>
                  <a:lnTo>
                    <a:pt x="348" y="768"/>
                  </a:lnTo>
                  <a:lnTo>
                    <a:pt x="354" y="768"/>
                  </a:lnTo>
                  <a:lnTo>
                    <a:pt x="354" y="762"/>
                  </a:lnTo>
                  <a:lnTo>
                    <a:pt x="360" y="756"/>
                  </a:lnTo>
                  <a:lnTo>
                    <a:pt x="360" y="750"/>
                  </a:lnTo>
                  <a:lnTo>
                    <a:pt x="360" y="744"/>
                  </a:lnTo>
                  <a:lnTo>
                    <a:pt x="366" y="738"/>
                  </a:lnTo>
                  <a:lnTo>
                    <a:pt x="366" y="732"/>
                  </a:lnTo>
                  <a:lnTo>
                    <a:pt x="372" y="726"/>
                  </a:lnTo>
                  <a:lnTo>
                    <a:pt x="372" y="720"/>
                  </a:lnTo>
                  <a:lnTo>
                    <a:pt x="372" y="714"/>
                  </a:lnTo>
                  <a:lnTo>
                    <a:pt x="378" y="708"/>
                  </a:lnTo>
                  <a:lnTo>
                    <a:pt x="378" y="702"/>
                  </a:lnTo>
                  <a:lnTo>
                    <a:pt x="384" y="696"/>
                  </a:lnTo>
                  <a:lnTo>
                    <a:pt x="384" y="690"/>
                  </a:lnTo>
                  <a:lnTo>
                    <a:pt x="384" y="684"/>
                  </a:lnTo>
                  <a:lnTo>
                    <a:pt x="390" y="678"/>
                  </a:lnTo>
                  <a:lnTo>
                    <a:pt x="390" y="672"/>
                  </a:lnTo>
                  <a:lnTo>
                    <a:pt x="396" y="666"/>
                  </a:lnTo>
                  <a:lnTo>
                    <a:pt x="396" y="660"/>
                  </a:lnTo>
                  <a:lnTo>
                    <a:pt x="402" y="654"/>
                  </a:lnTo>
                  <a:lnTo>
                    <a:pt x="402" y="642"/>
                  </a:lnTo>
                  <a:lnTo>
                    <a:pt x="402" y="636"/>
                  </a:lnTo>
                  <a:lnTo>
                    <a:pt x="408" y="630"/>
                  </a:lnTo>
                  <a:lnTo>
                    <a:pt x="408" y="624"/>
                  </a:lnTo>
                  <a:lnTo>
                    <a:pt x="414" y="618"/>
                  </a:lnTo>
                  <a:lnTo>
                    <a:pt x="414" y="612"/>
                  </a:lnTo>
                  <a:lnTo>
                    <a:pt x="414" y="606"/>
                  </a:lnTo>
                  <a:lnTo>
                    <a:pt x="420" y="600"/>
                  </a:lnTo>
                  <a:lnTo>
                    <a:pt x="420" y="594"/>
                  </a:lnTo>
                  <a:lnTo>
                    <a:pt x="420" y="588"/>
                  </a:lnTo>
                  <a:lnTo>
                    <a:pt x="426" y="582"/>
                  </a:lnTo>
                  <a:lnTo>
                    <a:pt x="426" y="576"/>
                  </a:lnTo>
                  <a:lnTo>
                    <a:pt x="432" y="570"/>
                  </a:lnTo>
                  <a:lnTo>
                    <a:pt x="432" y="564"/>
                  </a:lnTo>
                  <a:lnTo>
                    <a:pt x="432" y="558"/>
                  </a:lnTo>
                  <a:lnTo>
                    <a:pt x="438" y="546"/>
                  </a:lnTo>
                  <a:lnTo>
                    <a:pt x="438" y="540"/>
                  </a:lnTo>
                  <a:lnTo>
                    <a:pt x="444" y="534"/>
                  </a:lnTo>
                  <a:lnTo>
                    <a:pt x="444" y="528"/>
                  </a:lnTo>
                  <a:lnTo>
                    <a:pt x="444" y="522"/>
                  </a:lnTo>
                  <a:lnTo>
                    <a:pt x="450" y="516"/>
                  </a:lnTo>
                  <a:lnTo>
                    <a:pt x="450" y="510"/>
                  </a:lnTo>
                  <a:lnTo>
                    <a:pt x="456" y="498"/>
                  </a:lnTo>
                  <a:lnTo>
                    <a:pt x="456" y="492"/>
                  </a:lnTo>
                  <a:lnTo>
                    <a:pt x="456" y="486"/>
                  </a:lnTo>
                  <a:lnTo>
                    <a:pt x="462" y="480"/>
                  </a:lnTo>
                  <a:lnTo>
                    <a:pt x="462" y="474"/>
                  </a:lnTo>
                  <a:lnTo>
                    <a:pt x="462" y="468"/>
                  </a:lnTo>
                  <a:lnTo>
                    <a:pt x="468" y="456"/>
                  </a:lnTo>
                  <a:lnTo>
                    <a:pt x="468" y="450"/>
                  </a:lnTo>
                  <a:lnTo>
                    <a:pt x="474" y="444"/>
                  </a:lnTo>
                  <a:lnTo>
                    <a:pt x="474" y="438"/>
                  </a:lnTo>
                  <a:lnTo>
                    <a:pt x="474" y="426"/>
                  </a:lnTo>
                  <a:lnTo>
                    <a:pt x="480" y="420"/>
                  </a:lnTo>
                  <a:lnTo>
                    <a:pt x="480" y="414"/>
                  </a:lnTo>
                  <a:lnTo>
                    <a:pt x="486" y="408"/>
                  </a:lnTo>
                  <a:lnTo>
                    <a:pt x="486" y="396"/>
                  </a:lnTo>
                  <a:lnTo>
                    <a:pt x="486" y="390"/>
                  </a:lnTo>
                  <a:lnTo>
                    <a:pt x="492" y="384"/>
                  </a:lnTo>
                  <a:lnTo>
                    <a:pt x="492" y="372"/>
                  </a:lnTo>
                  <a:lnTo>
                    <a:pt x="492" y="366"/>
                  </a:lnTo>
                  <a:lnTo>
                    <a:pt x="498" y="360"/>
                  </a:lnTo>
                  <a:lnTo>
                    <a:pt x="498" y="354"/>
                  </a:lnTo>
                  <a:lnTo>
                    <a:pt x="504" y="342"/>
                  </a:lnTo>
                  <a:lnTo>
                    <a:pt x="504" y="336"/>
                  </a:lnTo>
                  <a:lnTo>
                    <a:pt x="504" y="330"/>
                  </a:lnTo>
                  <a:lnTo>
                    <a:pt x="510" y="318"/>
                  </a:lnTo>
                  <a:lnTo>
                    <a:pt x="510" y="312"/>
                  </a:lnTo>
                  <a:lnTo>
                    <a:pt x="516" y="300"/>
                  </a:lnTo>
                  <a:lnTo>
                    <a:pt x="516" y="294"/>
                  </a:lnTo>
                  <a:lnTo>
                    <a:pt x="516" y="288"/>
                  </a:lnTo>
                  <a:lnTo>
                    <a:pt x="522" y="276"/>
                  </a:lnTo>
                  <a:lnTo>
                    <a:pt x="522" y="270"/>
                  </a:lnTo>
                  <a:lnTo>
                    <a:pt x="522" y="258"/>
                  </a:lnTo>
                  <a:lnTo>
                    <a:pt x="528" y="252"/>
                  </a:lnTo>
                  <a:lnTo>
                    <a:pt x="528" y="246"/>
                  </a:lnTo>
                  <a:lnTo>
                    <a:pt x="534" y="234"/>
                  </a:lnTo>
                  <a:lnTo>
                    <a:pt x="534" y="228"/>
                  </a:lnTo>
                  <a:lnTo>
                    <a:pt x="534" y="216"/>
                  </a:lnTo>
                  <a:lnTo>
                    <a:pt x="540" y="210"/>
                  </a:lnTo>
                  <a:lnTo>
                    <a:pt x="540" y="198"/>
                  </a:lnTo>
                  <a:lnTo>
                    <a:pt x="546" y="192"/>
                  </a:lnTo>
                  <a:lnTo>
                    <a:pt x="546" y="180"/>
                  </a:lnTo>
                  <a:lnTo>
                    <a:pt x="546" y="174"/>
                  </a:lnTo>
                  <a:lnTo>
                    <a:pt x="552" y="162"/>
                  </a:lnTo>
                  <a:lnTo>
                    <a:pt x="552" y="156"/>
                  </a:lnTo>
                  <a:lnTo>
                    <a:pt x="558" y="144"/>
                  </a:lnTo>
                  <a:lnTo>
                    <a:pt x="558" y="138"/>
                  </a:lnTo>
                  <a:lnTo>
                    <a:pt x="558" y="126"/>
                  </a:lnTo>
                  <a:lnTo>
                    <a:pt x="564" y="120"/>
                  </a:lnTo>
                  <a:lnTo>
                    <a:pt x="564" y="108"/>
                  </a:lnTo>
                  <a:lnTo>
                    <a:pt x="564" y="96"/>
                  </a:lnTo>
                  <a:lnTo>
                    <a:pt x="570" y="90"/>
                  </a:lnTo>
                  <a:lnTo>
                    <a:pt x="570" y="78"/>
                  </a:lnTo>
                  <a:lnTo>
                    <a:pt x="576" y="72"/>
                  </a:lnTo>
                  <a:lnTo>
                    <a:pt x="576" y="60"/>
                  </a:lnTo>
                  <a:lnTo>
                    <a:pt x="576" y="48"/>
                  </a:lnTo>
                  <a:lnTo>
                    <a:pt x="582" y="42"/>
                  </a:lnTo>
                  <a:lnTo>
                    <a:pt x="582" y="30"/>
                  </a:lnTo>
                  <a:lnTo>
                    <a:pt x="588" y="18"/>
                  </a:lnTo>
                  <a:lnTo>
                    <a:pt x="588" y="12"/>
                  </a:lnTo>
                  <a:lnTo>
                    <a:pt x="588"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54" name="Line 54"/>
            <p:cNvSpPr>
              <a:spLocks noChangeShapeType="1"/>
            </p:cNvSpPr>
            <p:nvPr/>
          </p:nvSpPr>
          <p:spPr bwMode="auto">
            <a:xfrm flipV="1">
              <a:off x="5334" y="2265"/>
              <a:ext cx="6" cy="1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grpSp>
      <p:sp>
        <p:nvSpPr>
          <p:cNvPr id="55" name="Freeform 55"/>
          <p:cNvSpPr>
            <a:spLocks/>
          </p:cNvSpPr>
          <p:nvPr/>
        </p:nvSpPr>
        <p:spPr bwMode="auto">
          <a:xfrm>
            <a:off x="6064646" y="5753100"/>
            <a:ext cx="647700" cy="71437"/>
          </a:xfrm>
          <a:custGeom>
            <a:avLst/>
            <a:gdLst>
              <a:gd name="T0" fmla="*/ 2147483647 w 594"/>
              <a:gd name="T1" fmla="*/ 2147483647 h 66"/>
              <a:gd name="T2" fmla="*/ 2147483647 w 594"/>
              <a:gd name="T3" fmla="*/ 2147483647 h 66"/>
              <a:gd name="T4" fmla="*/ 2147483647 w 594"/>
              <a:gd name="T5" fmla="*/ 2147483647 h 66"/>
              <a:gd name="T6" fmla="*/ 2147483647 w 594"/>
              <a:gd name="T7" fmla="*/ 2147483647 h 66"/>
              <a:gd name="T8" fmla="*/ 2147483647 w 594"/>
              <a:gd name="T9" fmla="*/ 2147483647 h 66"/>
              <a:gd name="T10" fmla="*/ 2147483647 w 594"/>
              <a:gd name="T11" fmla="*/ 2147483647 h 66"/>
              <a:gd name="T12" fmla="*/ 2147483647 w 594"/>
              <a:gd name="T13" fmla="*/ 2147483647 h 66"/>
              <a:gd name="T14" fmla="*/ 2147483647 w 594"/>
              <a:gd name="T15" fmla="*/ 2147483647 h 66"/>
              <a:gd name="T16" fmla="*/ 2147483647 w 594"/>
              <a:gd name="T17" fmla="*/ 2147483647 h 66"/>
              <a:gd name="T18" fmla="*/ 2147483647 w 594"/>
              <a:gd name="T19" fmla="*/ 2147483647 h 66"/>
              <a:gd name="T20" fmla="*/ 2147483647 w 594"/>
              <a:gd name="T21" fmla="*/ 2147483647 h 66"/>
              <a:gd name="T22" fmla="*/ 2147483647 w 594"/>
              <a:gd name="T23" fmla="*/ 2147483647 h 66"/>
              <a:gd name="T24" fmla="*/ 2147483647 w 594"/>
              <a:gd name="T25" fmla="*/ 2147483647 h 66"/>
              <a:gd name="T26" fmla="*/ 2147483647 w 594"/>
              <a:gd name="T27" fmla="*/ 2147483647 h 66"/>
              <a:gd name="T28" fmla="*/ 2147483647 w 594"/>
              <a:gd name="T29" fmla="*/ 2147483647 h 66"/>
              <a:gd name="T30" fmla="*/ 2147483647 w 594"/>
              <a:gd name="T31" fmla="*/ 2147483647 h 66"/>
              <a:gd name="T32" fmla="*/ 2147483647 w 594"/>
              <a:gd name="T33" fmla="*/ 2147483647 h 66"/>
              <a:gd name="T34" fmla="*/ 2147483647 w 594"/>
              <a:gd name="T35" fmla="*/ 2147483647 h 66"/>
              <a:gd name="T36" fmla="*/ 2147483647 w 594"/>
              <a:gd name="T37" fmla="*/ 2147483647 h 66"/>
              <a:gd name="T38" fmla="*/ 2147483647 w 594"/>
              <a:gd name="T39" fmla="*/ 2147483647 h 66"/>
              <a:gd name="T40" fmla="*/ 2147483647 w 594"/>
              <a:gd name="T41" fmla="*/ 2147483647 h 66"/>
              <a:gd name="T42" fmla="*/ 2147483647 w 594"/>
              <a:gd name="T43" fmla="*/ 2147483647 h 66"/>
              <a:gd name="T44" fmla="*/ 2147483647 w 594"/>
              <a:gd name="T45" fmla="*/ 2147483647 h 66"/>
              <a:gd name="T46" fmla="*/ 2147483647 w 594"/>
              <a:gd name="T47" fmla="*/ 2147483647 h 66"/>
              <a:gd name="T48" fmla="*/ 2147483647 w 594"/>
              <a:gd name="T49" fmla="*/ 2147483647 h 66"/>
              <a:gd name="T50" fmla="*/ 2147483647 w 594"/>
              <a:gd name="T51" fmla="*/ 2147483647 h 66"/>
              <a:gd name="T52" fmla="*/ 2147483647 w 594"/>
              <a:gd name="T53" fmla="*/ 2147483647 h 66"/>
              <a:gd name="T54" fmla="*/ 2147483647 w 594"/>
              <a:gd name="T55" fmla="*/ 2147483647 h 66"/>
              <a:gd name="T56" fmla="*/ 2147483647 w 594"/>
              <a:gd name="T57" fmla="*/ 2147483647 h 66"/>
              <a:gd name="T58" fmla="*/ 2147483647 w 594"/>
              <a:gd name="T59" fmla="*/ 2147483647 h 66"/>
              <a:gd name="T60" fmla="*/ 2147483647 w 594"/>
              <a:gd name="T61" fmla="*/ 2147483647 h 66"/>
              <a:gd name="T62" fmla="*/ 2147483647 w 594"/>
              <a:gd name="T63" fmla="*/ 2147483647 h 66"/>
              <a:gd name="T64" fmla="*/ 2147483647 w 594"/>
              <a:gd name="T65" fmla="*/ 2147483647 h 66"/>
              <a:gd name="T66" fmla="*/ 2147483647 w 594"/>
              <a:gd name="T67" fmla="*/ 2147483647 h 66"/>
              <a:gd name="T68" fmla="*/ 2147483647 w 594"/>
              <a:gd name="T69" fmla="*/ 2147483647 h 66"/>
              <a:gd name="T70" fmla="*/ 2147483647 w 594"/>
              <a:gd name="T71" fmla="*/ 2147483647 h 66"/>
              <a:gd name="T72" fmla="*/ 2147483647 w 594"/>
              <a:gd name="T73" fmla="*/ 2147483647 h 66"/>
              <a:gd name="T74" fmla="*/ 2147483647 w 594"/>
              <a:gd name="T75" fmla="*/ 2147483647 h 66"/>
              <a:gd name="T76" fmla="*/ 2147483647 w 594"/>
              <a:gd name="T77" fmla="*/ 2147483647 h 66"/>
              <a:gd name="T78" fmla="*/ 2147483647 w 594"/>
              <a:gd name="T79" fmla="*/ 2147483647 h 66"/>
              <a:gd name="T80" fmla="*/ 2147483647 w 594"/>
              <a:gd name="T81" fmla="*/ 2147483647 h 66"/>
              <a:gd name="T82" fmla="*/ 2147483647 w 594"/>
              <a:gd name="T83" fmla="*/ 2147483647 h 66"/>
              <a:gd name="T84" fmla="*/ 2147483647 w 594"/>
              <a:gd name="T85" fmla="*/ 2147483647 h 66"/>
              <a:gd name="T86" fmla="*/ 2147483647 w 594"/>
              <a:gd name="T87" fmla="*/ 2147483647 h 66"/>
              <a:gd name="T88" fmla="*/ 2147483647 w 594"/>
              <a:gd name="T89" fmla="*/ 2147483647 h 66"/>
              <a:gd name="T90" fmla="*/ 2147483647 w 594"/>
              <a:gd name="T91" fmla="*/ 2147483647 h 66"/>
              <a:gd name="T92" fmla="*/ 2147483647 w 594"/>
              <a:gd name="T93" fmla="*/ 2147483647 h 66"/>
              <a:gd name="T94" fmla="*/ 2147483647 w 594"/>
              <a:gd name="T95" fmla="*/ 2147483647 h 66"/>
              <a:gd name="T96" fmla="*/ 2147483647 w 594"/>
              <a:gd name="T97" fmla="*/ 2147483647 h 66"/>
              <a:gd name="T98" fmla="*/ 2147483647 w 594"/>
              <a:gd name="T99" fmla="*/ 2147483647 h 66"/>
              <a:gd name="T100" fmla="*/ 2147483647 w 594"/>
              <a:gd name="T101" fmla="*/ 2147483647 h 6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66">
                <a:moveTo>
                  <a:pt x="0" y="66"/>
                </a:moveTo>
                <a:lnTo>
                  <a:pt x="0" y="66"/>
                </a:lnTo>
                <a:lnTo>
                  <a:pt x="6" y="66"/>
                </a:lnTo>
                <a:lnTo>
                  <a:pt x="12" y="66"/>
                </a:lnTo>
                <a:lnTo>
                  <a:pt x="18" y="66"/>
                </a:lnTo>
                <a:lnTo>
                  <a:pt x="24" y="66"/>
                </a:lnTo>
                <a:lnTo>
                  <a:pt x="30" y="66"/>
                </a:lnTo>
                <a:lnTo>
                  <a:pt x="36" y="66"/>
                </a:lnTo>
                <a:lnTo>
                  <a:pt x="42" y="66"/>
                </a:lnTo>
                <a:lnTo>
                  <a:pt x="42" y="60"/>
                </a:lnTo>
                <a:lnTo>
                  <a:pt x="48" y="60"/>
                </a:lnTo>
                <a:lnTo>
                  <a:pt x="54" y="60"/>
                </a:lnTo>
                <a:lnTo>
                  <a:pt x="60" y="60"/>
                </a:lnTo>
                <a:lnTo>
                  <a:pt x="66" y="60"/>
                </a:lnTo>
                <a:lnTo>
                  <a:pt x="72" y="60"/>
                </a:lnTo>
                <a:lnTo>
                  <a:pt x="78" y="60"/>
                </a:lnTo>
                <a:lnTo>
                  <a:pt x="84" y="60"/>
                </a:lnTo>
                <a:lnTo>
                  <a:pt x="90" y="60"/>
                </a:lnTo>
                <a:lnTo>
                  <a:pt x="96" y="60"/>
                </a:lnTo>
                <a:lnTo>
                  <a:pt x="102" y="60"/>
                </a:lnTo>
                <a:lnTo>
                  <a:pt x="108" y="60"/>
                </a:lnTo>
                <a:lnTo>
                  <a:pt x="114" y="60"/>
                </a:lnTo>
                <a:lnTo>
                  <a:pt x="120" y="60"/>
                </a:lnTo>
                <a:lnTo>
                  <a:pt x="126" y="60"/>
                </a:lnTo>
                <a:lnTo>
                  <a:pt x="132" y="60"/>
                </a:lnTo>
                <a:lnTo>
                  <a:pt x="138" y="60"/>
                </a:lnTo>
                <a:lnTo>
                  <a:pt x="144" y="60"/>
                </a:lnTo>
                <a:lnTo>
                  <a:pt x="150" y="54"/>
                </a:lnTo>
                <a:lnTo>
                  <a:pt x="156" y="54"/>
                </a:lnTo>
                <a:lnTo>
                  <a:pt x="162" y="54"/>
                </a:lnTo>
                <a:lnTo>
                  <a:pt x="168" y="54"/>
                </a:lnTo>
                <a:lnTo>
                  <a:pt x="174" y="54"/>
                </a:lnTo>
                <a:lnTo>
                  <a:pt x="180" y="54"/>
                </a:lnTo>
                <a:lnTo>
                  <a:pt x="186" y="54"/>
                </a:lnTo>
                <a:lnTo>
                  <a:pt x="192" y="54"/>
                </a:lnTo>
                <a:lnTo>
                  <a:pt x="198" y="54"/>
                </a:lnTo>
                <a:lnTo>
                  <a:pt x="204" y="54"/>
                </a:lnTo>
                <a:lnTo>
                  <a:pt x="210" y="54"/>
                </a:lnTo>
                <a:lnTo>
                  <a:pt x="216" y="54"/>
                </a:lnTo>
                <a:lnTo>
                  <a:pt x="222" y="54"/>
                </a:lnTo>
                <a:lnTo>
                  <a:pt x="228" y="54"/>
                </a:lnTo>
                <a:lnTo>
                  <a:pt x="228" y="48"/>
                </a:lnTo>
                <a:lnTo>
                  <a:pt x="234" y="48"/>
                </a:lnTo>
                <a:lnTo>
                  <a:pt x="240" y="48"/>
                </a:lnTo>
                <a:lnTo>
                  <a:pt x="246" y="48"/>
                </a:lnTo>
                <a:lnTo>
                  <a:pt x="252" y="48"/>
                </a:lnTo>
                <a:lnTo>
                  <a:pt x="258" y="48"/>
                </a:lnTo>
                <a:lnTo>
                  <a:pt x="264" y="48"/>
                </a:lnTo>
                <a:lnTo>
                  <a:pt x="270" y="48"/>
                </a:lnTo>
                <a:lnTo>
                  <a:pt x="276" y="48"/>
                </a:lnTo>
                <a:lnTo>
                  <a:pt x="282" y="48"/>
                </a:lnTo>
                <a:lnTo>
                  <a:pt x="288" y="48"/>
                </a:lnTo>
                <a:lnTo>
                  <a:pt x="294" y="48"/>
                </a:lnTo>
                <a:lnTo>
                  <a:pt x="300" y="48"/>
                </a:lnTo>
                <a:lnTo>
                  <a:pt x="300" y="42"/>
                </a:lnTo>
                <a:lnTo>
                  <a:pt x="306" y="42"/>
                </a:lnTo>
                <a:lnTo>
                  <a:pt x="312" y="42"/>
                </a:lnTo>
                <a:lnTo>
                  <a:pt x="318" y="42"/>
                </a:lnTo>
                <a:lnTo>
                  <a:pt x="324" y="42"/>
                </a:lnTo>
                <a:lnTo>
                  <a:pt x="330" y="42"/>
                </a:lnTo>
                <a:lnTo>
                  <a:pt x="336" y="42"/>
                </a:lnTo>
                <a:lnTo>
                  <a:pt x="342" y="42"/>
                </a:lnTo>
                <a:lnTo>
                  <a:pt x="348" y="42"/>
                </a:lnTo>
                <a:lnTo>
                  <a:pt x="354" y="42"/>
                </a:lnTo>
                <a:lnTo>
                  <a:pt x="360" y="36"/>
                </a:lnTo>
                <a:lnTo>
                  <a:pt x="366" y="36"/>
                </a:lnTo>
                <a:lnTo>
                  <a:pt x="372" y="36"/>
                </a:lnTo>
                <a:lnTo>
                  <a:pt x="378" y="36"/>
                </a:lnTo>
                <a:lnTo>
                  <a:pt x="384" y="36"/>
                </a:lnTo>
                <a:lnTo>
                  <a:pt x="390" y="36"/>
                </a:lnTo>
                <a:lnTo>
                  <a:pt x="396" y="36"/>
                </a:lnTo>
                <a:lnTo>
                  <a:pt x="402" y="36"/>
                </a:lnTo>
                <a:lnTo>
                  <a:pt x="408" y="36"/>
                </a:lnTo>
                <a:lnTo>
                  <a:pt x="408" y="30"/>
                </a:lnTo>
                <a:lnTo>
                  <a:pt x="414" y="30"/>
                </a:lnTo>
                <a:lnTo>
                  <a:pt x="420" y="30"/>
                </a:lnTo>
                <a:lnTo>
                  <a:pt x="426" y="30"/>
                </a:lnTo>
                <a:lnTo>
                  <a:pt x="432" y="30"/>
                </a:lnTo>
                <a:lnTo>
                  <a:pt x="438" y="30"/>
                </a:lnTo>
                <a:lnTo>
                  <a:pt x="444" y="30"/>
                </a:lnTo>
                <a:lnTo>
                  <a:pt x="450" y="30"/>
                </a:lnTo>
                <a:lnTo>
                  <a:pt x="450" y="24"/>
                </a:lnTo>
                <a:lnTo>
                  <a:pt x="456" y="24"/>
                </a:lnTo>
                <a:lnTo>
                  <a:pt x="462" y="24"/>
                </a:lnTo>
                <a:lnTo>
                  <a:pt x="468" y="24"/>
                </a:lnTo>
                <a:lnTo>
                  <a:pt x="474" y="24"/>
                </a:lnTo>
                <a:lnTo>
                  <a:pt x="480" y="24"/>
                </a:lnTo>
                <a:lnTo>
                  <a:pt x="486" y="24"/>
                </a:lnTo>
                <a:lnTo>
                  <a:pt x="492" y="24"/>
                </a:lnTo>
                <a:lnTo>
                  <a:pt x="492" y="18"/>
                </a:lnTo>
                <a:lnTo>
                  <a:pt x="498" y="18"/>
                </a:lnTo>
                <a:lnTo>
                  <a:pt x="504" y="18"/>
                </a:lnTo>
                <a:lnTo>
                  <a:pt x="510" y="18"/>
                </a:lnTo>
                <a:lnTo>
                  <a:pt x="516" y="18"/>
                </a:lnTo>
                <a:lnTo>
                  <a:pt x="522" y="18"/>
                </a:lnTo>
                <a:lnTo>
                  <a:pt x="528" y="18"/>
                </a:lnTo>
                <a:lnTo>
                  <a:pt x="528" y="12"/>
                </a:lnTo>
                <a:lnTo>
                  <a:pt x="534" y="12"/>
                </a:lnTo>
                <a:lnTo>
                  <a:pt x="540" y="12"/>
                </a:lnTo>
                <a:lnTo>
                  <a:pt x="546" y="12"/>
                </a:lnTo>
                <a:lnTo>
                  <a:pt x="552" y="12"/>
                </a:lnTo>
                <a:lnTo>
                  <a:pt x="558" y="12"/>
                </a:lnTo>
                <a:lnTo>
                  <a:pt x="564" y="6"/>
                </a:lnTo>
                <a:lnTo>
                  <a:pt x="570" y="6"/>
                </a:lnTo>
                <a:lnTo>
                  <a:pt x="576" y="6"/>
                </a:lnTo>
                <a:lnTo>
                  <a:pt x="582" y="6"/>
                </a:lnTo>
                <a:lnTo>
                  <a:pt x="588" y="6"/>
                </a:lnTo>
                <a:lnTo>
                  <a:pt x="594" y="0"/>
                </a:lnTo>
              </a:path>
            </a:pathLst>
          </a:custGeom>
          <a:noFill/>
          <a:ln w="19050" cap="flat">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56" name="Freeform 56"/>
          <p:cNvSpPr>
            <a:spLocks/>
          </p:cNvSpPr>
          <p:nvPr/>
        </p:nvSpPr>
        <p:spPr bwMode="auto">
          <a:xfrm>
            <a:off x="6712346" y="5449888"/>
            <a:ext cx="642937" cy="307975"/>
          </a:xfrm>
          <a:custGeom>
            <a:avLst/>
            <a:gdLst>
              <a:gd name="T0" fmla="*/ 2147483647 w 588"/>
              <a:gd name="T1" fmla="*/ 2147483647 h 282"/>
              <a:gd name="T2" fmla="*/ 2147483647 w 588"/>
              <a:gd name="T3" fmla="*/ 2147483647 h 282"/>
              <a:gd name="T4" fmla="*/ 2147483647 w 588"/>
              <a:gd name="T5" fmla="*/ 2147483647 h 282"/>
              <a:gd name="T6" fmla="*/ 2147483647 w 588"/>
              <a:gd name="T7" fmla="*/ 2147483647 h 282"/>
              <a:gd name="T8" fmla="*/ 2147483647 w 588"/>
              <a:gd name="T9" fmla="*/ 2147483647 h 282"/>
              <a:gd name="T10" fmla="*/ 2147483647 w 588"/>
              <a:gd name="T11" fmla="*/ 2147483647 h 282"/>
              <a:gd name="T12" fmla="*/ 2147483647 w 588"/>
              <a:gd name="T13" fmla="*/ 2147483647 h 282"/>
              <a:gd name="T14" fmla="*/ 2147483647 w 588"/>
              <a:gd name="T15" fmla="*/ 2147483647 h 282"/>
              <a:gd name="T16" fmla="*/ 2147483647 w 588"/>
              <a:gd name="T17" fmla="*/ 2147483647 h 282"/>
              <a:gd name="T18" fmla="*/ 2147483647 w 588"/>
              <a:gd name="T19" fmla="*/ 2147483647 h 282"/>
              <a:gd name="T20" fmla="*/ 2147483647 w 588"/>
              <a:gd name="T21" fmla="*/ 2147483647 h 282"/>
              <a:gd name="T22" fmla="*/ 2147483647 w 588"/>
              <a:gd name="T23" fmla="*/ 2147483647 h 282"/>
              <a:gd name="T24" fmla="*/ 2147483647 w 588"/>
              <a:gd name="T25" fmla="*/ 2147483647 h 282"/>
              <a:gd name="T26" fmla="*/ 2147483647 w 588"/>
              <a:gd name="T27" fmla="*/ 2147483647 h 282"/>
              <a:gd name="T28" fmla="*/ 2147483647 w 588"/>
              <a:gd name="T29" fmla="*/ 2147483647 h 282"/>
              <a:gd name="T30" fmla="*/ 2147483647 w 588"/>
              <a:gd name="T31" fmla="*/ 2147483647 h 282"/>
              <a:gd name="T32" fmla="*/ 2147483647 w 588"/>
              <a:gd name="T33" fmla="*/ 2147483647 h 282"/>
              <a:gd name="T34" fmla="*/ 2147483647 w 588"/>
              <a:gd name="T35" fmla="*/ 2147483647 h 282"/>
              <a:gd name="T36" fmla="*/ 2147483647 w 588"/>
              <a:gd name="T37" fmla="*/ 2147483647 h 282"/>
              <a:gd name="T38" fmla="*/ 2147483647 w 588"/>
              <a:gd name="T39" fmla="*/ 2147483647 h 282"/>
              <a:gd name="T40" fmla="*/ 2147483647 w 588"/>
              <a:gd name="T41" fmla="*/ 2147483647 h 282"/>
              <a:gd name="T42" fmla="*/ 2147483647 w 588"/>
              <a:gd name="T43" fmla="*/ 2147483647 h 282"/>
              <a:gd name="T44" fmla="*/ 2147483647 w 588"/>
              <a:gd name="T45" fmla="*/ 2147483647 h 282"/>
              <a:gd name="T46" fmla="*/ 2147483647 w 588"/>
              <a:gd name="T47" fmla="*/ 2147483647 h 282"/>
              <a:gd name="T48" fmla="*/ 2147483647 w 588"/>
              <a:gd name="T49" fmla="*/ 2147483647 h 282"/>
              <a:gd name="T50" fmla="*/ 2147483647 w 588"/>
              <a:gd name="T51" fmla="*/ 2147483647 h 282"/>
              <a:gd name="T52" fmla="*/ 2147483647 w 588"/>
              <a:gd name="T53" fmla="*/ 2147483647 h 282"/>
              <a:gd name="T54" fmla="*/ 2147483647 w 588"/>
              <a:gd name="T55" fmla="*/ 2147483647 h 282"/>
              <a:gd name="T56" fmla="*/ 2147483647 w 588"/>
              <a:gd name="T57" fmla="*/ 2147483647 h 282"/>
              <a:gd name="T58" fmla="*/ 2147483647 w 588"/>
              <a:gd name="T59" fmla="*/ 2147483647 h 282"/>
              <a:gd name="T60" fmla="*/ 2147483647 w 588"/>
              <a:gd name="T61" fmla="*/ 2147483647 h 282"/>
              <a:gd name="T62" fmla="*/ 2147483647 w 588"/>
              <a:gd name="T63" fmla="*/ 2147483647 h 282"/>
              <a:gd name="T64" fmla="*/ 2147483647 w 588"/>
              <a:gd name="T65" fmla="*/ 2147483647 h 282"/>
              <a:gd name="T66" fmla="*/ 2147483647 w 588"/>
              <a:gd name="T67" fmla="*/ 2147483647 h 282"/>
              <a:gd name="T68" fmla="*/ 2147483647 w 588"/>
              <a:gd name="T69" fmla="*/ 2147483647 h 282"/>
              <a:gd name="T70" fmla="*/ 2147483647 w 588"/>
              <a:gd name="T71" fmla="*/ 2147483647 h 282"/>
              <a:gd name="T72" fmla="*/ 2147483647 w 588"/>
              <a:gd name="T73" fmla="*/ 2147483647 h 282"/>
              <a:gd name="T74" fmla="*/ 2147483647 w 588"/>
              <a:gd name="T75" fmla="*/ 2147483647 h 282"/>
              <a:gd name="T76" fmla="*/ 2147483647 w 588"/>
              <a:gd name="T77" fmla="*/ 2147483647 h 282"/>
              <a:gd name="T78" fmla="*/ 2147483647 w 588"/>
              <a:gd name="T79" fmla="*/ 2147483647 h 282"/>
              <a:gd name="T80" fmla="*/ 2147483647 w 588"/>
              <a:gd name="T81" fmla="*/ 2147483647 h 282"/>
              <a:gd name="T82" fmla="*/ 2147483647 w 588"/>
              <a:gd name="T83" fmla="*/ 2147483647 h 282"/>
              <a:gd name="T84" fmla="*/ 2147483647 w 588"/>
              <a:gd name="T85" fmla="*/ 2147483647 h 282"/>
              <a:gd name="T86" fmla="*/ 2147483647 w 588"/>
              <a:gd name="T87" fmla="*/ 2147483647 h 282"/>
              <a:gd name="T88" fmla="*/ 2147483647 w 588"/>
              <a:gd name="T89" fmla="*/ 2147483647 h 282"/>
              <a:gd name="T90" fmla="*/ 2147483647 w 588"/>
              <a:gd name="T91" fmla="*/ 2147483647 h 282"/>
              <a:gd name="T92" fmla="*/ 2147483647 w 588"/>
              <a:gd name="T93" fmla="*/ 2147483647 h 282"/>
              <a:gd name="T94" fmla="*/ 2147483647 w 588"/>
              <a:gd name="T95" fmla="*/ 2147483647 h 282"/>
              <a:gd name="T96" fmla="*/ 2147483647 w 588"/>
              <a:gd name="T97" fmla="*/ 2147483647 h 282"/>
              <a:gd name="T98" fmla="*/ 2147483647 w 588"/>
              <a:gd name="T99" fmla="*/ 2147483647 h 282"/>
              <a:gd name="T100" fmla="*/ 2147483647 w 588"/>
              <a:gd name="T101" fmla="*/ 0 h 2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88" h="282">
                <a:moveTo>
                  <a:pt x="0" y="282"/>
                </a:moveTo>
                <a:lnTo>
                  <a:pt x="0" y="282"/>
                </a:lnTo>
                <a:lnTo>
                  <a:pt x="6" y="282"/>
                </a:lnTo>
                <a:lnTo>
                  <a:pt x="12" y="282"/>
                </a:lnTo>
                <a:lnTo>
                  <a:pt x="18" y="282"/>
                </a:lnTo>
                <a:lnTo>
                  <a:pt x="24" y="282"/>
                </a:lnTo>
                <a:lnTo>
                  <a:pt x="30" y="276"/>
                </a:lnTo>
                <a:lnTo>
                  <a:pt x="36" y="276"/>
                </a:lnTo>
                <a:lnTo>
                  <a:pt x="42" y="276"/>
                </a:lnTo>
                <a:lnTo>
                  <a:pt x="48" y="276"/>
                </a:lnTo>
                <a:lnTo>
                  <a:pt x="54" y="276"/>
                </a:lnTo>
                <a:lnTo>
                  <a:pt x="54" y="270"/>
                </a:lnTo>
                <a:lnTo>
                  <a:pt x="60" y="270"/>
                </a:lnTo>
                <a:lnTo>
                  <a:pt x="66" y="270"/>
                </a:lnTo>
                <a:lnTo>
                  <a:pt x="72" y="270"/>
                </a:lnTo>
                <a:lnTo>
                  <a:pt x="78" y="270"/>
                </a:lnTo>
                <a:lnTo>
                  <a:pt x="78" y="264"/>
                </a:lnTo>
                <a:lnTo>
                  <a:pt x="84" y="264"/>
                </a:lnTo>
                <a:lnTo>
                  <a:pt x="90" y="264"/>
                </a:lnTo>
                <a:lnTo>
                  <a:pt x="96" y="264"/>
                </a:lnTo>
                <a:lnTo>
                  <a:pt x="102" y="264"/>
                </a:lnTo>
                <a:lnTo>
                  <a:pt x="102" y="258"/>
                </a:lnTo>
                <a:lnTo>
                  <a:pt x="108" y="258"/>
                </a:lnTo>
                <a:lnTo>
                  <a:pt x="114" y="258"/>
                </a:lnTo>
                <a:lnTo>
                  <a:pt x="120" y="258"/>
                </a:lnTo>
                <a:lnTo>
                  <a:pt x="126" y="252"/>
                </a:lnTo>
                <a:lnTo>
                  <a:pt x="132" y="252"/>
                </a:lnTo>
                <a:lnTo>
                  <a:pt x="138" y="252"/>
                </a:lnTo>
                <a:lnTo>
                  <a:pt x="144" y="252"/>
                </a:lnTo>
                <a:lnTo>
                  <a:pt x="144" y="246"/>
                </a:lnTo>
                <a:lnTo>
                  <a:pt x="150" y="246"/>
                </a:lnTo>
                <a:lnTo>
                  <a:pt x="156" y="246"/>
                </a:lnTo>
                <a:lnTo>
                  <a:pt x="162" y="246"/>
                </a:lnTo>
                <a:lnTo>
                  <a:pt x="162" y="240"/>
                </a:lnTo>
                <a:lnTo>
                  <a:pt x="168" y="240"/>
                </a:lnTo>
                <a:lnTo>
                  <a:pt x="174" y="240"/>
                </a:lnTo>
                <a:lnTo>
                  <a:pt x="180" y="240"/>
                </a:lnTo>
                <a:lnTo>
                  <a:pt x="180" y="234"/>
                </a:lnTo>
                <a:lnTo>
                  <a:pt x="186" y="234"/>
                </a:lnTo>
                <a:lnTo>
                  <a:pt x="192" y="234"/>
                </a:lnTo>
                <a:lnTo>
                  <a:pt x="198" y="234"/>
                </a:lnTo>
                <a:lnTo>
                  <a:pt x="198" y="228"/>
                </a:lnTo>
                <a:lnTo>
                  <a:pt x="204" y="228"/>
                </a:lnTo>
                <a:lnTo>
                  <a:pt x="210" y="228"/>
                </a:lnTo>
                <a:lnTo>
                  <a:pt x="216" y="228"/>
                </a:lnTo>
                <a:lnTo>
                  <a:pt x="216" y="222"/>
                </a:lnTo>
                <a:lnTo>
                  <a:pt x="222" y="222"/>
                </a:lnTo>
                <a:lnTo>
                  <a:pt x="228" y="222"/>
                </a:lnTo>
                <a:lnTo>
                  <a:pt x="234" y="222"/>
                </a:lnTo>
                <a:lnTo>
                  <a:pt x="234" y="216"/>
                </a:lnTo>
                <a:lnTo>
                  <a:pt x="240" y="216"/>
                </a:lnTo>
                <a:lnTo>
                  <a:pt x="246" y="216"/>
                </a:lnTo>
                <a:lnTo>
                  <a:pt x="246" y="210"/>
                </a:lnTo>
                <a:lnTo>
                  <a:pt x="252" y="210"/>
                </a:lnTo>
                <a:lnTo>
                  <a:pt x="258" y="210"/>
                </a:lnTo>
                <a:lnTo>
                  <a:pt x="264" y="210"/>
                </a:lnTo>
                <a:lnTo>
                  <a:pt x="264" y="204"/>
                </a:lnTo>
                <a:lnTo>
                  <a:pt x="270" y="204"/>
                </a:lnTo>
                <a:lnTo>
                  <a:pt x="276" y="204"/>
                </a:lnTo>
                <a:lnTo>
                  <a:pt x="282" y="198"/>
                </a:lnTo>
                <a:lnTo>
                  <a:pt x="288" y="198"/>
                </a:lnTo>
                <a:lnTo>
                  <a:pt x="294" y="192"/>
                </a:lnTo>
                <a:lnTo>
                  <a:pt x="300" y="192"/>
                </a:lnTo>
                <a:lnTo>
                  <a:pt x="306" y="192"/>
                </a:lnTo>
                <a:lnTo>
                  <a:pt x="306" y="186"/>
                </a:lnTo>
                <a:lnTo>
                  <a:pt x="312" y="186"/>
                </a:lnTo>
                <a:lnTo>
                  <a:pt x="318" y="186"/>
                </a:lnTo>
                <a:lnTo>
                  <a:pt x="318" y="180"/>
                </a:lnTo>
                <a:lnTo>
                  <a:pt x="324" y="180"/>
                </a:lnTo>
                <a:lnTo>
                  <a:pt x="330" y="180"/>
                </a:lnTo>
                <a:lnTo>
                  <a:pt x="330" y="174"/>
                </a:lnTo>
                <a:lnTo>
                  <a:pt x="336" y="174"/>
                </a:lnTo>
                <a:lnTo>
                  <a:pt x="342" y="174"/>
                </a:lnTo>
                <a:lnTo>
                  <a:pt x="342" y="168"/>
                </a:lnTo>
                <a:lnTo>
                  <a:pt x="348" y="168"/>
                </a:lnTo>
                <a:lnTo>
                  <a:pt x="354" y="168"/>
                </a:lnTo>
                <a:lnTo>
                  <a:pt x="354" y="162"/>
                </a:lnTo>
                <a:lnTo>
                  <a:pt x="360" y="162"/>
                </a:lnTo>
                <a:lnTo>
                  <a:pt x="366" y="162"/>
                </a:lnTo>
                <a:lnTo>
                  <a:pt x="366" y="156"/>
                </a:lnTo>
                <a:lnTo>
                  <a:pt x="372" y="156"/>
                </a:lnTo>
                <a:lnTo>
                  <a:pt x="378" y="156"/>
                </a:lnTo>
                <a:lnTo>
                  <a:pt x="378" y="150"/>
                </a:lnTo>
                <a:lnTo>
                  <a:pt x="384" y="150"/>
                </a:lnTo>
                <a:lnTo>
                  <a:pt x="390" y="150"/>
                </a:lnTo>
                <a:lnTo>
                  <a:pt x="390" y="144"/>
                </a:lnTo>
                <a:lnTo>
                  <a:pt x="396" y="144"/>
                </a:lnTo>
                <a:lnTo>
                  <a:pt x="402" y="138"/>
                </a:lnTo>
                <a:lnTo>
                  <a:pt x="408" y="138"/>
                </a:lnTo>
                <a:lnTo>
                  <a:pt x="414" y="132"/>
                </a:lnTo>
                <a:lnTo>
                  <a:pt x="420" y="132"/>
                </a:lnTo>
                <a:lnTo>
                  <a:pt x="420" y="126"/>
                </a:lnTo>
                <a:lnTo>
                  <a:pt x="426" y="126"/>
                </a:lnTo>
                <a:lnTo>
                  <a:pt x="432" y="120"/>
                </a:lnTo>
                <a:lnTo>
                  <a:pt x="438" y="120"/>
                </a:lnTo>
                <a:lnTo>
                  <a:pt x="438" y="114"/>
                </a:lnTo>
                <a:lnTo>
                  <a:pt x="444" y="114"/>
                </a:lnTo>
                <a:lnTo>
                  <a:pt x="450" y="108"/>
                </a:lnTo>
                <a:lnTo>
                  <a:pt x="456" y="108"/>
                </a:lnTo>
                <a:lnTo>
                  <a:pt x="456" y="102"/>
                </a:lnTo>
                <a:lnTo>
                  <a:pt x="462" y="102"/>
                </a:lnTo>
                <a:lnTo>
                  <a:pt x="468" y="96"/>
                </a:lnTo>
                <a:lnTo>
                  <a:pt x="474" y="96"/>
                </a:lnTo>
                <a:lnTo>
                  <a:pt x="474" y="90"/>
                </a:lnTo>
                <a:lnTo>
                  <a:pt x="480" y="90"/>
                </a:lnTo>
                <a:lnTo>
                  <a:pt x="486" y="84"/>
                </a:lnTo>
                <a:lnTo>
                  <a:pt x="492" y="84"/>
                </a:lnTo>
                <a:lnTo>
                  <a:pt x="492" y="78"/>
                </a:lnTo>
                <a:lnTo>
                  <a:pt x="498" y="78"/>
                </a:lnTo>
                <a:lnTo>
                  <a:pt x="498" y="72"/>
                </a:lnTo>
                <a:lnTo>
                  <a:pt x="504" y="72"/>
                </a:lnTo>
                <a:lnTo>
                  <a:pt x="510" y="66"/>
                </a:lnTo>
                <a:lnTo>
                  <a:pt x="516" y="66"/>
                </a:lnTo>
                <a:lnTo>
                  <a:pt x="516" y="60"/>
                </a:lnTo>
                <a:lnTo>
                  <a:pt x="522" y="60"/>
                </a:lnTo>
                <a:lnTo>
                  <a:pt x="528" y="54"/>
                </a:lnTo>
                <a:lnTo>
                  <a:pt x="534" y="48"/>
                </a:lnTo>
                <a:lnTo>
                  <a:pt x="540" y="42"/>
                </a:lnTo>
                <a:lnTo>
                  <a:pt x="546" y="42"/>
                </a:lnTo>
                <a:lnTo>
                  <a:pt x="546" y="36"/>
                </a:lnTo>
                <a:lnTo>
                  <a:pt x="552" y="36"/>
                </a:lnTo>
                <a:lnTo>
                  <a:pt x="552" y="30"/>
                </a:lnTo>
                <a:lnTo>
                  <a:pt x="558" y="30"/>
                </a:lnTo>
                <a:lnTo>
                  <a:pt x="558" y="24"/>
                </a:lnTo>
                <a:lnTo>
                  <a:pt x="564" y="24"/>
                </a:lnTo>
                <a:lnTo>
                  <a:pt x="570" y="18"/>
                </a:lnTo>
                <a:lnTo>
                  <a:pt x="576" y="12"/>
                </a:lnTo>
                <a:lnTo>
                  <a:pt x="582" y="6"/>
                </a:lnTo>
                <a:lnTo>
                  <a:pt x="588" y="6"/>
                </a:lnTo>
                <a:lnTo>
                  <a:pt x="588" y="0"/>
                </a:lnTo>
              </a:path>
            </a:pathLst>
          </a:custGeom>
          <a:noFill/>
          <a:ln w="19050" cap="flat">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nvGrpSpPr>
          <p:cNvPr id="57" name="Group 57"/>
          <p:cNvGrpSpPr>
            <a:grpSpLocks/>
          </p:cNvGrpSpPr>
          <p:nvPr/>
        </p:nvGrpSpPr>
        <p:grpSpPr bwMode="auto">
          <a:xfrm>
            <a:off x="7355283" y="3960813"/>
            <a:ext cx="663575" cy="1489075"/>
            <a:chOff x="4470" y="2271"/>
            <a:chExt cx="606" cy="1362"/>
          </a:xfrm>
        </p:grpSpPr>
        <p:sp>
          <p:nvSpPr>
            <p:cNvPr id="58" name="Freeform 58"/>
            <p:cNvSpPr>
              <a:spLocks/>
            </p:cNvSpPr>
            <p:nvPr/>
          </p:nvSpPr>
          <p:spPr bwMode="auto">
            <a:xfrm>
              <a:off x="4470" y="2313"/>
              <a:ext cx="594" cy="1320"/>
            </a:xfrm>
            <a:custGeom>
              <a:avLst/>
              <a:gdLst>
                <a:gd name="T0" fmla="*/ 12 w 594"/>
                <a:gd name="T1" fmla="*/ 1308 h 1320"/>
                <a:gd name="T2" fmla="*/ 24 w 594"/>
                <a:gd name="T3" fmla="*/ 1296 h 1320"/>
                <a:gd name="T4" fmla="*/ 36 w 594"/>
                <a:gd name="T5" fmla="*/ 1284 h 1320"/>
                <a:gd name="T6" fmla="*/ 48 w 594"/>
                <a:gd name="T7" fmla="*/ 1272 h 1320"/>
                <a:gd name="T8" fmla="*/ 60 w 594"/>
                <a:gd name="T9" fmla="*/ 1260 h 1320"/>
                <a:gd name="T10" fmla="*/ 72 w 594"/>
                <a:gd name="T11" fmla="*/ 1248 h 1320"/>
                <a:gd name="T12" fmla="*/ 84 w 594"/>
                <a:gd name="T13" fmla="*/ 1236 h 1320"/>
                <a:gd name="T14" fmla="*/ 90 w 594"/>
                <a:gd name="T15" fmla="*/ 1224 h 1320"/>
                <a:gd name="T16" fmla="*/ 102 w 594"/>
                <a:gd name="T17" fmla="*/ 1206 h 1320"/>
                <a:gd name="T18" fmla="*/ 114 w 594"/>
                <a:gd name="T19" fmla="*/ 1194 h 1320"/>
                <a:gd name="T20" fmla="*/ 126 w 594"/>
                <a:gd name="T21" fmla="*/ 1176 h 1320"/>
                <a:gd name="T22" fmla="*/ 138 w 594"/>
                <a:gd name="T23" fmla="*/ 1164 h 1320"/>
                <a:gd name="T24" fmla="*/ 150 w 594"/>
                <a:gd name="T25" fmla="*/ 1146 h 1320"/>
                <a:gd name="T26" fmla="*/ 162 w 594"/>
                <a:gd name="T27" fmla="*/ 1134 h 1320"/>
                <a:gd name="T28" fmla="*/ 174 w 594"/>
                <a:gd name="T29" fmla="*/ 1116 h 1320"/>
                <a:gd name="T30" fmla="*/ 186 w 594"/>
                <a:gd name="T31" fmla="*/ 1098 h 1320"/>
                <a:gd name="T32" fmla="*/ 198 w 594"/>
                <a:gd name="T33" fmla="*/ 1080 h 1320"/>
                <a:gd name="T34" fmla="*/ 210 w 594"/>
                <a:gd name="T35" fmla="*/ 1062 h 1320"/>
                <a:gd name="T36" fmla="*/ 222 w 594"/>
                <a:gd name="T37" fmla="*/ 1044 h 1320"/>
                <a:gd name="T38" fmla="*/ 234 w 594"/>
                <a:gd name="T39" fmla="*/ 1020 h 1320"/>
                <a:gd name="T40" fmla="*/ 246 w 594"/>
                <a:gd name="T41" fmla="*/ 1002 h 1320"/>
                <a:gd name="T42" fmla="*/ 258 w 594"/>
                <a:gd name="T43" fmla="*/ 984 h 1320"/>
                <a:gd name="T44" fmla="*/ 264 w 594"/>
                <a:gd name="T45" fmla="*/ 960 h 1320"/>
                <a:gd name="T46" fmla="*/ 276 w 594"/>
                <a:gd name="T47" fmla="*/ 936 h 1320"/>
                <a:gd name="T48" fmla="*/ 288 w 594"/>
                <a:gd name="T49" fmla="*/ 918 h 1320"/>
                <a:gd name="T50" fmla="*/ 300 w 594"/>
                <a:gd name="T51" fmla="*/ 894 h 1320"/>
                <a:gd name="T52" fmla="*/ 312 w 594"/>
                <a:gd name="T53" fmla="*/ 870 h 1320"/>
                <a:gd name="T54" fmla="*/ 324 w 594"/>
                <a:gd name="T55" fmla="*/ 840 h 1320"/>
                <a:gd name="T56" fmla="*/ 336 w 594"/>
                <a:gd name="T57" fmla="*/ 816 h 1320"/>
                <a:gd name="T58" fmla="*/ 348 w 594"/>
                <a:gd name="T59" fmla="*/ 792 h 1320"/>
                <a:gd name="T60" fmla="*/ 360 w 594"/>
                <a:gd name="T61" fmla="*/ 762 h 1320"/>
                <a:gd name="T62" fmla="*/ 372 w 594"/>
                <a:gd name="T63" fmla="*/ 738 h 1320"/>
                <a:gd name="T64" fmla="*/ 384 w 594"/>
                <a:gd name="T65" fmla="*/ 708 h 1320"/>
                <a:gd name="T66" fmla="*/ 396 w 594"/>
                <a:gd name="T67" fmla="*/ 678 h 1320"/>
                <a:gd name="T68" fmla="*/ 408 w 594"/>
                <a:gd name="T69" fmla="*/ 648 h 1320"/>
                <a:gd name="T70" fmla="*/ 420 w 594"/>
                <a:gd name="T71" fmla="*/ 612 h 1320"/>
                <a:gd name="T72" fmla="*/ 432 w 594"/>
                <a:gd name="T73" fmla="*/ 582 h 1320"/>
                <a:gd name="T74" fmla="*/ 444 w 594"/>
                <a:gd name="T75" fmla="*/ 546 h 1320"/>
                <a:gd name="T76" fmla="*/ 450 w 594"/>
                <a:gd name="T77" fmla="*/ 516 h 1320"/>
                <a:gd name="T78" fmla="*/ 462 w 594"/>
                <a:gd name="T79" fmla="*/ 480 h 1320"/>
                <a:gd name="T80" fmla="*/ 474 w 594"/>
                <a:gd name="T81" fmla="*/ 444 h 1320"/>
                <a:gd name="T82" fmla="*/ 486 w 594"/>
                <a:gd name="T83" fmla="*/ 402 h 1320"/>
                <a:gd name="T84" fmla="*/ 498 w 594"/>
                <a:gd name="T85" fmla="*/ 366 h 1320"/>
                <a:gd name="T86" fmla="*/ 510 w 594"/>
                <a:gd name="T87" fmla="*/ 324 h 1320"/>
                <a:gd name="T88" fmla="*/ 522 w 594"/>
                <a:gd name="T89" fmla="*/ 282 h 1320"/>
                <a:gd name="T90" fmla="*/ 534 w 594"/>
                <a:gd name="T91" fmla="*/ 240 h 1320"/>
                <a:gd name="T92" fmla="*/ 546 w 594"/>
                <a:gd name="T93" fmla="*/ 198 h 1320"/>
                <a:gd name="T94" fmla="*/ 558 w 594"/>
                <a:gd name="T95" fmla="*/ 150 h 1320"/>
                <a:gd name="T96" fmla="*/ 570 w 594"/>
                <a:gd name="T97" fmla="*/ 102 h 1320"/>
                <a:gd name="T98" fmla="*/ 582 w 594"/>
                <a:gd name="T99" fmla="*/ 54 h 1320"/>
                <a:gd name="T100" fmla="*/ 594 w 594"/>
                <a:gd name="T101" fmla="*/ 6 h 13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1320">
                  <a:moveTo>
                    <a:pt x="0" y="1320"/>
                  </a:moveTo>
                  <a:lnTo>
                    <a:pt x="6" y="1314"/>
                  </a:lnTo>
                  <a:lnTo>
                    <a:pt x="12" y="1314"/>
                  </a:lnTo>
                  <a:lnTo>
                    <a:pt x="12" y="1308"/>
                  </a:lnTo>
                  <a:lnTo>
                    <a:pt x="18" y="1308"/>
                  </a:lnTo>
                  <a:lnTo>
                    <a:pt x="18" y="1302"/>
                  </a:lnTo>
                  <a:lnTo>
                    <a:pt x="24" y="1296"/>
                  </a:lnTo>
                  <a:lnTo>
                    <a:pt x="30" y="1296"/>
                  </a:lnTo>
                  <a:lnTo>
                    <a:pt x="30" y="1290"/>
                  </a:lnTo>
                  <a:lnTo>
                    <a:pt x="36" y="1284"/>
                  </a:lnTo>
                  <a:lnTo>
                    <a:pt x="42" y="1284"/>
                  </a:lnTo>
                  <a:lnTo>
                    <a:pt x="42" y="1278"/>
                  </a:lnTo>
                  <a:lnTo>
                    <a:pt x="48" y="1272"/>
                  </a:lnTo>
                  <a:lnTo>
                    <a:pt x="54" y="1266"/>
                  </a:lnTo>
                  <a:lnTo>
                    <a:pt x="60" y="1260"/>
                  </a:lnTo>
                  <a:lnTo>
                    <a:pt x="66" y="1254"/>
                  </a:lnTo>
                  <a:lnTo>
                    <a:pt x="72" y="1248"/>
                  </a:lnTo>
                  <a:lnTo>
                    <a:pt x="72" y="1242"/>
                  </a:lnTo>
                  <a:lnTo>
                    <a:pt x="78" y="1242"/>
                  </a:lnTo>
                  <a:lnTo>
                    <a:pt x="78" y="1236"/>
                  </a:lnTo>
                  <a:lnTo>
                    <a:pt x="84" y="1236"/>
                  </a:lnTo>
                  <a:lnTo>
                    <a:pt x="84" y="1230"/>
                  </a:lnTo>
                  <a:lnTo>
                    <a:pt x="90" y="1230"/>
                  </a:lnTo>
                  <a:lnTo>
                    <a:pt x="90" y="1224"/>
                  </a:lnTo>
                  <a:lnTo>
                    <a:pt x="96" y="1218"/>
                  </a:lnTo>
                  <a:lnTo>
                    <a:pt x="102" y="1212"/>
                  </a:lnTo>
                  <a:lnTo>
                    <a:pt x="102" y="1206"/>
                  </a:lnTo>
                  <a:lnTo>
                    <a:pt x="108" y="1206"/>
                  </a:lnTo>
                  <a:lnTo>
                    <a:pt x="108" y="1200"/>
                  </a:lnTo>
                  <a:lnTo>
                    <a:pt x="114" y="1200"/>
                  </a:lnTo>
                  <a:lnTo>
                    <a:pt x="114" y="1194"/>
                  </a:lnTo>
                  <a:lnTo>
                    <a:pt x="120" y="1188"/>
                  </a:lnTo>
                  <a:lnTo>
                    <a:pt x="120" y="1182"/>
                  </a:lnTo>
                  <a:lnTo>
                    <a:pt x="126" y="1182"/>
                  </a:lnTo>
                  <a:lnTo>
                    <a:pt x="126" y="1176"/>
                  </a:lnTo>
                  <a:lnTo>
                    <a:pt x="132" y="1176"/>
                  </a:lnTo>
                  <a:lnTo>
                    <a:pt x="132" y="1170"/>
                  </a:lnTo>
                  <a:lnTo>
                    <a:pt x="138" y="1164"/>
                  </a:lnTo>
                  <a:lnTo>
                    <a:pt x="144" y="1158"/>
                  </a:lnTo>
                  <a:lnTo>
                    <a:pt x="144" y="1152"/>
                  </a:lnTo>
                  <a:lnTo>
                    <a:pt x="150" y="1152"/>
                  </a:lnTo>
                  <a:lnTo>
                    <a:pt x="150" y="1146"/>
                  </a:lnTo>
                  <a:lnTo>
                    <a:pt x="156" y="1146"/>
                  </a:lnTo>
                  <a:lnTo>
                    <a:pt x="156" y="1140"/>
                  </a:lnTo>
                  <a:lnTo>
                    <a:pt x="162" y="1134"/>
                  </a:lnTo>
                  <a:lnTo>
                    <a:pt x="162" y="1128"/>
                  </a:lnTo>
                  <a:lnTo>
                    <a:pt x="168" y="1122"/>
                  </a:lnTo>
                  <a:lnTo>
                    <a:pt x="174" y="1116"/>
                  </a:lnTo>
                  <a:lnTo>
                    <a:pt x="174" y="1110"/>
                  </a:lnTo>
                  <a:lnTo>
                    <a:pt x="180" y="1110"/>
                  </a:lnTo>
                  <a:lnTo>
                    <a:pt x="180" y="1104"/>
                  </a:lnTo>
                  <a:lnTo>
                    <a:pt x="186" y="1098"/>
                  </a:lnTo>
                  <a:lnTo>
                    <a:pt x="186" y="1092"/>
                  </a:lnTo>
                  <a:lnTo>
                    <a:pt x="192" y="1092"/>
                  </a:lnTo>
                  <a:lnTo>
                    <a:pt x="192" y="1086"/>
                  </a:lnTo>
                  <a:lnTo>
                    <a:pt x="192" y="1080"/>
                  </a:lnTo>
                  <a:lnTo>
                    <a:pt x="198" y="1080"/>
                  </a:lnTo>
                  <a:lnTo>
                    <a:pt x="198" y="1074"/>
                  </a:lnTo>
                  <a:lnTo>
                    <a:pt x="204" y="1074"/>
                  </a:lnTo>
                  <a:lnTo>
                    <a:pt x="204" y="1068"/>
                  </a:lnTo>
                  <a:lnTo>
                    <a:pt x="204" y="1062"/>
                  </a:lnTo>
                  <a:lnTo>
                    <a:pt x="210" y="1062"/>
                  </a:lnTo>
                  <a:lnTo>
                    <a:pt x="210" y="1056"/>
                  </a:lnTo>
                  <a:lnTo>
                    <a:pt x="216" y="1056"/>
                  </a:lnTo>
                  <a:lnTo>
                    <a:pt x="216" y="1050"/>
                  </a:lnTo>
                  <a:lnTo>
                    <a:pt x="216" y="1044"/>
                  </a:lnTo>
                  <a:lnTo>
                    <a:pt x="222" y="1044"/>
                  </a:lnTo>
                  <a:lnTo>
                    <a:pt x="222" y="1038"/>
                  </a:lnTo>
                  <a:lnTo>
                    <a:pt x="228" y="1032"/>
                  </a:lnTo>
                  <a:lnTo>
                    <a:pt x="228" y="1026"/>
                  </a:lnTo>
                  <a:lnTo>
                    <a:pt x="234" y="1020"/>
                  </a:lnTo>
                  <a:lnTo>
                    <a:pt x="234" y="1014"/>
                  </a:lnTo>
                  <a:lnTo>
                    <a:pt x="240" y="1008"/>
                  </a:lnTo>
                  <a:lnTo>
                    <a:pt x="246" y="1002"/>
                  </a:lnTo>
                  <a:lnTo>
                    <a:pt x="246" y="996"/>
                  </a:lnTo>
                  <a:lnTo>
                    <a:pt x="252" y="990"/>
                  </a:lnTo>
                  <a:lnTo>
                    <a:pt x="252" y="984"/>
                  </a:lnTo>
                  <a:lnTo>
                    <a:pt x="258" y="984"/>
                  </a:lnTo>
                  <a:lnTo>
                    <a:pt x="258" y="978"/>
                  </a:lnTo>
                  <a:lnTo>
                    <a:pt x="258" y="972"/>
                  </a:lnTo>
                  <a:lnTo>
                    <a:pt x="264" y="966"/>
                  </a:lnTo>
                  <a:lnTo>
                    <a:pt x="264" y="960"/>
                  </a:lnTo>
                  <a:lnTo>
                    <a:pt x="270" y="954"/>
                  </a:lnTo>
                  <a:lnTo>
                    <a:pt x="276" y="948"/>
                  </a:lnTo>
                  <a:lnTo>
                    <a:pt x="276" y="942"/>
                  </a:lnTo>
                  <a:lnTo>
                    <a:pt x="276" y="936"/>
                  </a:lnTo>
                  <a:lnTo>
                    <a:pt x="282" y="936"/>
                  </a:lnTo>
                  <a:lnTo>
                    <a:pt x="282" y="930"/>
                  </a:lnTo>
                  <a:lnTo>
                    <a:pt x="288" y="924"/>
                  </a:lnTo>
                  <a:lnTo>
                    <a:pt x="288" y="918"/>
                  </a:lnTo>
                  <a:lnTo>
                    <a:pt x="294" y="912"/>
                  </a:lnTo>
                  <a:lnTo>
                    <a:pt x="294" y="906"/>
                  </a:lnTo>
                  <a:lnTo>
                    <a:pt x="300" y="900"/>
                  </a:lnTo>
                  <a:lnTo>
                    <a:pt x="300" y="894"/>
                  </a:lnTo>
                  <a:lnTo>
                    <a:pt x="306" y="888"/>
                  </a:lnTo>
                  <a:lnTo>
                    <a:pt x="306" y="882"/>
                  </a:lnTo>
                  <a:lnTo>
                    <a:pt x="306" y="876"/>
                  </a:lnTo>
                  <a:lnTo>
                    <a:pt x="312" y="870"/>
                  </a:lnTo>
                  <a:lnTo>
                    <a:pt x="318" y="864"/>
                  </a:lnTo>
                  <a:lnTo>
                    <a:pt x="318" y="858"/>
                  </a:lnTo>
                  <a:lnTo>
                    <a:pt x="318" y="852"/>
                  </a:lnTo>
                  <a:lnTo>
                    <a:pt x="324" y="846"/>
                  </a:lnTo>
                  <a:lnTo>
                    <a:pt x="324" y="840"/>
                  </a:lnTo>
                  <a:lnTo>
                    <a:pt x="330" y="840"/>
                  </a:lnTo>
                  <a:lnTo>
                    <a:pt x="330" y="834"/>
                  </a:lnTo>
                  <a:lnTo>
                    <a:pt x="330" y="828"/>
                  </a:lnTo>
                  <a:lnTo>
                    <a:pt x="336" y="822"/>
                  </a:lnTo>
                  <a:lnTo>
                    <a:pt x="336" y="816"/>
                  </a:lnTo>
                  <a:lnTo>
                    <a:pt x="336" y="810"/>
                  </a:lnTo>
                  <a:lnTo>
                    <a:pt x="342" y="804"/>
                  </a:lnTo>
                  <a:lnTo>
                    <a:pt x="348" y="798"/>
                  </a:lnTo>
                  <a:lnTo>
                    <a:pt x="348" y="792"/>
                  </a:lnTo>
                  <a:lnTo>
                    <a:pt x="348" y="786"/>
                  </a:lnTo>
                  <a:lnTo>
                    <a:pt x="354" y="780"/>
                  </a:lnTo>
                  <a:lnTo>
                    <a:pt x="354" y="774"/>
                  </a:lnTo>
                  <a:lnTo>
                    <a:pt x="360" y="768"/>
                  </a:lnTo>
                  <a:lnTo>
                    <a:pt x="360" y="762"/>
                  </a:lnTo>
                  <a:lnTo>
                    <a:pt x="360" y="756"/>
                  </a:lnTo>
                  <a:lnTo>
                    <a:pt x="366" y="750"/>
                  </a:lnTo>
                  <a:lnTo>
                    <a:pt x="372" y="744"/>
                  </a:lnTo>
                  <a:lnTo>
                    <a:pt x="372" y="738"/>
                  </a:lnTo>
                  <a:lnTo>
                    <a:pt x="372" y="732"/>
                  </a:lnTo>
                  <a:lnTo>
                    <a:pt x="378" y="726"/>
                  </a:lnTo>
                  <a:lnTo>
                    <a:pt x="378" y="720"/>
                  </a:lnTo>
                  <a:lnTo>
                    <a:pt x="378" y="714"/>
                  </a:lnTo>
                  <a:lnTo>
                    <a:pt x="384" y="708"/>
                  </a:lnTo>
                  <a:lnTo>
                    <a:pt x="384" y="702"/>
                  </a:lnTo>
                  <a:lnTo>
                    <a:pt x="390" y="696"/>
                  </a:lnTo>
                  <a:lnTo>
                    <a:pt x="390" y="690"/>
                  </a:lnTo>
                  <a:lnTo>
                    <a:pt x="390" y="684"/>
                  </a:lnTo>
                  <a:lnTo>
                    <a:pt x="396" y="678"/>
                  </a:lnTo>
                  <a:lnTo>
                    <a:pt x="396" y="672"/>
                  </a:lnTo>
                  <a:lnTo>
                    <a:pt x="402" y="666"/>
                  </a:lnTo>
                  <a:lnTo>
                    <a:pt x="402" y="660"/>
                  </a:lnTo>
                  <a:lnTo>
                    <a:pt x="402" y="654"/>
                  </a:lnTo>
                  <a:lnTo>
                    <a:pt x="408" y="648"/>
                  </a:lnTo>
                  <a:lnTo>
                    <a:pt x="408" y="642"/>
                  </a:lnTo>
                  <a:lnTo>
                    <a:pt x="408" y="636"/>
                  </a:lnTo>
                  <a:lnTo>
                    <a:pt x="414" y="630"/>
                  </a:lnTo>
                  <a:lnTo>
                    <a:pt x="414" y="624"/>
                  </a:lnTo>
                  <a:lnTo>
                    <a:pt x="420" y="612"/>
                  </a:lnTo>
                  <a:lnTo>
                    <a:pt x="420" y="606"/>
                  </a:lnTo>
                  <a:lnTo>
                    <a:pt x="420" y="600"/>
                  </a:lnTo>
                  <a:lnTo>
                    <a:pt x="426" y="594"/>
                  </a:lnTo>
                  <a:lnTo>
                    <a:pt x="426" y="588"/>
                  </a:lnTo>
                  <a:lnTo>
                    <a:pt x="432" y="582"/>
                  </a:lnTo>
                  <a:lnTo>
                    <a:pt x="432" y="576"/>
                  </a:lnTo>
                  <a:lnTo>
                    <a:pt x="432" y="570"/>
                  </a:lnTo>
                  <a:lnTo>
                    <a:pt x="438" y="564"/>
                  </a:lnTo>
                  <a:lnTo>
                    <a:pt x="438" y="558"/>
                  </a:lnTo>
                  <a:lnTo>
                    <a:pt x="444" y="546"/>
                  </a:lnTo>
                  <a:lnTo>
                    <a:pt x="444" y="540"/>
                  </a:lnTo>
                  <a:lnTo>
                    <a:pt x="444" y="534"/>
                  </a:lnTo>
                  <a:lnTo>
                    <a:pt x="450" y="528"/>
                  </a:lnTo>
                  <a:lnTo>
                    <a:pt x="450" y="522"/>
                  </a:lnTo>
                  <a:lnTo>
                    <a:pt x="450" y="516"/>
                  </a:lnTo>
                  <a:lnTo>
                    <a:pt x="456" y="510"/>
                  </a:lnTo>
                  <a:lnTo>
                    <a:pt x="456" y="498"/>
                  </a:lnTo>
                  <a:lnTo>
                    <a:pt x="462" y="492"/>
                  </a:lnTo>
                  <a:lnTo>
                    <a:pt x="462" y="486"/>
                  </a:lnTo>
                  <a:lnTo>
                    <a:pt x="462" y="480"/>
                  </a:lnTo>
                  <a:lnTo>
                    <a:pt x="468" y="474"/>
                  </a:lnTo>
                  <a:lnTo>
                    <a:pt x="468" y="462"/>
                  </a:lnTo>
                  <a:lnTo>
                    <a:pt x="474" y="456"/>
                  </a:lnTo>
                  <a:lnTo>
                    <a:pt x="474" y="450"/>
                  </a:lnTo>
                  <a:lnTo>
                    <a:pt x="474" y="444"/>
                  </a:lnTo>
                  <a:lnTo>
                    <a:pt x="480" y="432"/>
                  </a:lnTo>
                  <a:lnTo>
                    <a:pt x="480" y="426"/>
                  </a:lnTo>
                  <a:lnTo>
                    <a:pt x="480" y="420"/>
                  </a:lnTo>
                  <a:lnTo>
                    <a:pt x="486" y="414"/>
                  </a:lnTo>
                  <a:lnTo>
                    <a:pt x="486" y="402"/>
                  </a:lnTo>
                  <a:lnTo>
                    <a:pt x="492" y="396"/>
                  </a:lnTo>
                  <a:lnTo>
                    <a:pt x="492" y="390"/>
                  </a:lnTo>
                  <a:lnTo>
                    <a:pt x="492" y="378"/>
                  </a:lnTo>
                  <a:lnTo>
                    <a:pt x="498" y="372"/>
                  </a:lnTo>
                  <a:lnTo>
                    <a:pt x="498" y="366"/>
                  </a:lnTo>
                  <a:lnTo>
                    <a:pt x="504" y="360"/>
                  </a:lnTo>
                  <a:lnTo>
                    <a:pt x="504" y="348"/>
                  </a:lnTo>
                  <a:lnTo>
                    <a:pt x="504" y="342"/>
                  </a:lnTo>
                  <a:lnTo>
                    <a:pt x="510" y="330"/>
                  </a:lnTo>
                  <a:lnTo>
                    <a:pt x="510" y="324"/>
                  </a:lnTo>
                  <a:lnTo>
                    <a:pt x="516" y="318"/>
                  </a:lnTo>
                  <a:lnTo>
                    <a:pt x="516" y="306"/>
                  </a:lnTo>
                  <a:lnTo>
                    <a:pt x="516" y="300"/>
                  </a:lnTo>
                  <a:lnTo>
                    <a:pt x="522" y="294"/>
                  </a:lnTo>
                  <a:lnTo>
                    <a:pt x="522" y="282"/>
                  </a:lnTo>
                  <a:lnTo>
                    <a:pt x="522" y="276"/>
                  </a:lnTo>
                  <a:lnTo>
                    <a:pt x="528" y="264"/>
                  </a:lnTo>
                  <a:lnTo>
                    <a:pt x="528" y="258"/>
                  </a:lnTo>
                  <a:lnTo>
                    <a:pt x="534" y="252"/>
                  </a:lnTo>
                  <a:lnTo>
                    <a:pt x="534" y="240"/>
                  </a:lnTo>
                  <a:lnTo>
                    <a:pt x="534" y="234"/>
                  </a:lnTo>
                  <a:lnTo>
                    <a:pt x="540" y="222"/>
                  </a:lnTo>
                  <a:lnTo>
                    <a:pt x="540" y="216"/>
                  </a:lnTo>
                  <a:lnTo>
                    <a:pt x="546" y="204"/>
                  </a:lnTo>
                  <a:lnTo>
                    <a:pt x="546" y="198"/>
                  </a:lnTo>
                  <a:lnTo>
                    <a:pt x="546" y="186"/>
                  </a:lnTo>
                  <a:lnTo>
                    <a:pt x="552" y="180"/>
                  </a:lnTo>
                  <a:lnTo>
                    <a:pt x="552" y="168"/>
                  </a:lnTo>
                  <a:lnTo>
                    <a:pt x="552" y="162"/>
                  </a:lnTo>
                  <a:lnTo>
                    <a:pt x="558" y="150"/>
                  </a:lnTo>
                  <a:lnTo>
                    <a:pt x="558" y="144"/>
                  </a:lnTo>
                  <a:lnTo>
                    <a:pt x="564" y="132"/>
                  </a:lnTo>
                  <a:lnTo>
                    <a:pt x="564" y="126"/>
                  </a:lnTo>
                  <a:lnTo>
                    <a:pt x="564" y="114"/>
                  </a:lnTo>
                  <a:lnTo>
                    <a:pt x="570" y="102"/>
                  </a:lnTo>
                  <a:lnTo>
                    <a:pt x="570" y="96"/>
                  </a:lnTo>
                  <a:lnTo>
                    <a:pt x="576" y="84"/>
                  </a:lnTo>
                  <a:lnTo>
                    <a:pt x="576" y="78"/>
                  </a:lnTo>
                  <a:lnTo>
                    <a:pt x="576" y="66"/>
                  </a:lnTo>
                  <a:lnTo>
                    <a:pt x="582" y="54"/>
                  </a:lnTo>
                  <a:lnTo>
                    <a:pt x="582" y="48"/>
                  </a:lnTo>
                  <a:lnTo>
                    <a:pt x="588" y="36"/>
                  </a:lnTo>
                  <a:lnTo>
                    <a:pt x="588" y="30"/>
                  </a:lnTo>
                  <a:lnTo>
                    <a:pt x="588" y="18"/>
                  </a:lnTo>
                  <a:lnTo>
                    <a:pt x="594" y="6"/>
                  </a:lnTo>
                  <a:lnTo>
                    <a:pt x="594" y="0"/>
                  </a:lnTo>
                </a:path>
              </a:pathLst>
            </a:custGeom>
            <a:noFill/>
            <a:ln w="19050" cap="flat">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59" name="Freeform 59"/>
            <p:cNvSpPr>
              <a:spLocks/>
            </p:cNvSpPr>
            <p:nvPr/>
          </p:nvSpPr>
          <p:spPr bwMode="auto">
            <a:xfrm>
              <a:off x="5064" y="2271"/>
              <a:ext cx="12" cy="42"/>
            </a:xfrm>
            <a:custGeom>
              <a:avLst/>
              <a:gdLst>
                <a:gd name="T0" fmla="*/ 0 w 12"/>
                <a:gd name="T1" fmla="*/ 42 h 42"/>
                <a:gd name="T2" fmla="*/ 0 w 12"/>
                <a:gd name="T3" fmla="*/ 30 h 42"/>
                <a:gd name="T4" fmla="*/ 6 w 12"/>
                <a:gd name="T5" fmla="*/ 18 h 42"/>
                <a:gd name="T6" fmla="*/ 6 w 12"/>
                <a:gd name="T7" fmla="*/ 6 h 42"/>
                <a:gd name="T8" fmla="*/ 12 w 1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42">
                  <a:moveTo>
                    <a:pt x="0" y="42"/>
                  </a:moveTo>
                  <a:lnTo>
                    <a:pt x="0" y="30"/>
                  </a:lnTo>
                  <a:lnTo>
                    <a:pt x="6" y="18"/>
                  </a:lnTo>
                  <a:lnTo>
                    <a:pt x="6" y="6"/>
                  </a:lnTo>
                  <a:lnTo>
                    <a:pt x="12" y="0"/>
                  </a:lnTo>
                </a:path>
              </a:pathLst>
            </a:custGeom>
            <a:noFill/>
            <a:ln w="19050" cap="flat">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sp>
        <p:nvSpPr>
          <p:cNvPr id="60" name="Freeform 60"/>
          <p:cNvSpPr>
            <a:spLocks/>
          </p:cNvSpPr>
          <p:nvPr/>
        </p:nvSpPr>
        <p:spPr bwMode="auto">
          <a:xfrm>
            <a:off x="6647258" y="3960813"/>
            <a:ext cx="649288" cy="1476375"/>
          </a:xfrm>
          <a:custGeom>
            <a:avLst/>
            <a:gdLst>
              <a:gd name="T0" fmla="*/ 2147483647 w 594"/>
              <a:gd name="T1" fmla="*/ 2147483647 h 1350"/>
              <a:gd name="T2" fmla="*/ 2147483647 w 594"/>
              <a:gd name="T3" fmla="*/ 2147483647 h 1350"/>
              <a:gd name="T4" fmla="*/ 2147483647 w 594"/>
              <a:gd name="T5" fmla="*/ 2147483647 h 1350"/>
              <a:gd name="T6" fmla="*/ 2147483647 w 594"/>
              <a:gd name="T7" fmla="*/ 2147483647 h 1350"/>
              <a:gd name="T8" fmla="*/ 2147483647 w 594"/>
              <a:gd name="T9" fmla="*/ 2147483647 h 1350"/>
              <a:gd name="T10" fmla="*/ 2147483647 w 594"/>
              <a:gd name="T11" fmla="*/ 2147483647 h 1350"/>
              <a:gd name="T12" fmla="*/ 2147483647 w 594"/>
              <a:gd name="T13" fmla="*/ 2147483647 h 1350"/>
              <a:gd name="T14" fmla="*/ 2147483647 w 594"/>
              <a:gd name="T15" fmla="*/ 2147483647 h 1350"/>
              <a:gd name="T16" fmla="*/ 2147483647 w 594"/>
              <a:gd name="T17" fmla="*/ 2147483647 h 1350"/>
              <a:gd name="T18" fmla="*/ 2147483647 w 594"/>
              <a:gd name="T19" fmla="*/ 2147483647 h 1350"/>
              <a:gd name="T20" fmla="*/ 2147483647 w 594"/>
              <a:gd name="T21" fmla="*/ 2147483647 h 1350"/>
              <a:gd name="T22" fmla="*/ 2147483647 w 594"/>
              <a:gd name="T23" fmla="*/ 2147483647 h 1350"/>
              <a:gd name="T24" fmla="*/ 2147483647 w 594"/>
              <a:gd name="T25" fmla="*/ 2147483647 h 1350"/>
              <a:gd name="T26" fmla="*/ 2147483647 w 594"/>
              <a:gd name="T27" fmla="*/ 2147483647 h 1350"/>
              <a:gd name="T28" fmla="*/ 2147483647 w 594"/>
              <a:gd name="T29" fmla="*/ 2147483647 h 1350"/>
              <a:gd name="T30" fmla="*/ 2147483647 w 594"/>
              <a:gd name="T31" fmla="*/ 2147483647 h 1350"/>
              <a:gd name="T32" fmla="*/ 2147483647 w 594"/>
              <a:gd name="T33" fmla="*/ 2147483647 h 1350"/>
              <a:gd name="T34" fmla="*/ 2147483647 w 594"/>
              <a:gd name="T35" fmla="*/ 2147483647 h 1350"/>
              <a:gd name="T36" fmla="*/ 2147483647 w 594"/>
              <a:gd name="T37" fmla="*/ 2147483647 h 1350"/>
              <a:gd name="T38" fmla="*/ 2147483647 w 594"/>
              <a:gd name="T39" fmla="*/ 2147483647 h 1350"/>
              <a:gd name="T40" fmla="*/ 2147483647 w 594"/>
              <a:gd name="T41" fmla="*/ 2147483647 h 1350"/>
              <a:gd name="T42" fmla="*/ 2147483647 w 594"/>
              <a:gd name="T43" fmla="*/ 2147483647 h 1350"/>
              <a:gd name="T44" fmla="*/ 2147483647 w 594"/>
              <a:gd name="T45" fmla="*/ 2147483647 h 1350"/>
              <a:gd name="T46" fmla="*/ 2147483647 w 594"/>
              <a:gd name="T47" fmla="*/ 2147483647 h 1350"/>
              <a:gd name="T48" fmla="*/ 2147483647 w 594"/>
              <a:gd name="T49" fmla="*/ 2147483647 h 1350"/>
              <a:gd name="T50" fmla="*/ 2147483647 w 594"/>
              <a:gd name="T51" fmla="*/ 2147483647 h 1350"/>
              <a:gd name="T52" fmla="*/ 2147483647 w 594"/>
              <a:gd name="T53" fmla="*/ 2147483647 h 1350"/>
              <a:gd name="T54" fmla="*/ 2147483647 w 594"/>
              <a:gd name="T55" fmla="*/ 2147483647 h 1350"/>
              <a:gd name="T56" fmla="*/ 2147483647 w 594"/>
              <a:gd name="T57" fmla="*/ 2147483647 h 1350"/>
              <a:gd name="T58" fmla="*/ 2147483647 w 594"/>
              <a:gd name="T59" fmla="*/ 2147483647 h 1350"/>
              <a:gd name="T60" fmla="*/ 2147483647 w 594"/>
              <a:gd name="T61" fmla="*/ 2147483647 h 1350"/>
              <a:gd name="T62" fmla="*/ 2147483647 w 594"/>
              <a:gd name="T63" fmla="*/ 2147483647 h 1350"/>
              <a:gd name="T64" fmla="*/ 2147483647 w 594"/>
              <a:gd name="T65" fmla="*/ 2147483647 h 1350"/>
              <a:gd name="T66" fmla="*/ 2147483647 w 594"/>
              <a:gd name="T67" fmla="*/ 2147483647 h 1350"/>
              <a:gd name="T68" fmla="*/ 2147483647 w 594"/>
              <a:gd name="T69" fmla="*/ 2147483647 h 1350"/>
              <a:gd name="T70" fmla="*/ 2147483647 w 594"/>
              <a:gd name="T71" fmla="*/ 2147483647 h 1350"/>
              <a:gd name="T72" fmla="*/ 2147483647 w 594"/>
              <a:gd name="T73" fmla="*/ 2147483647 h 1350"/>
              <a:gd name="T74" fmla="*/ 2147483647 w 594"/>
              <a:gd name="T75" fmla="*/ 2147483647 h 1350"/>
              <a:gd name="T76" fmla="*/ 2147483647 w 594"/>
              <a:gd name="T77" fmla="*/ 2147483647 h 1350"/>
              <a:gd name="T78" fmla="*/ 2147483647 w 594"/>
              <a:gd name="T79" fmla="*/ 2147483647 h 1350"/>
              <a:gd name="T80" fmla="*/ 2147483647 w 594"/>
              <a:gd name="T81" fmla="*/ 2147483647 h 1350"/>
              <a:gd name="T82" fmla="*/ 2147483647 w 594"/>
              <a:gd name="T83" fmla="*/ 2147483647 h 1350"/>
              <a:gd name="T84" fmla="*/ 2147483647 w 594"/>
              <a:gd name="T85" fmla="*/ 2147483647 h 1350"/>
              <a:gd name="T86" fmla="*/ 2147483647 w 594"/>
              <a:gd name="T87" fmla="*/ 2147483647 h 1350"/>
              <a:gd name="T88" fmla="*/ 2147483647 w 594"/>
              <a:gd name="T89" fmla="*/ 2147483647 h 1350"/>
              <a:gd name="T90" fmla="*/ 2147483647 w 594"/>
              <a:gd name="T91" fmla="*/ 2147483647 h 1350"/>
              <a:gd name="T92" fmla="*/ 2147483647 w 594"/>
              <a:gd name="T93" fmla="*/ 2147483647 h 1350"/>
              <a:gd name="T94" fmla="*/ 2147483647 w 594"/>
              <a:gd name="T95" fmla="*/ 2147483647 h 1350"/>
              <a:gd name="T96" fmla="*/ 2147483647 w 594"/>
              <a:gd name="T97" fmla="*/ 2147483647 h 1350"/>
              <a:gd name="T98" fmla="*/ 2147483647 w 594"/>
              <a:gd name="T99" fmla="*/ 2147483647 h 1350"/>
              <a:gd name="T100" fmla="*/ 2147483647 w 594"/>
              <a:gd name="T101" fmla="*/ 2147483647 h 135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1350">
                <a:moveTo>
                  <a:pt x="0" y="0"/>
                </a:moveTo>
                <a:lnTo>
                  <a:pt x="6" y="6"/>
                </a:lnTo>
                <a:lnTo>
                  <a:pt x="6" y="18"/>
                </a:lnTo>
                <a:lnTo>
                  <a:pt x="12" y="30"/>
                </a:lnTo>
                <a:lnTo>
                  <a:pt x="12" y="42"/>
                </a:lnTo>
                <a:lnTo>
                  <a:pt x="12" y="48"/>
                </a:lnTo>
                <a:lnTo>
                  <a:pt x="18" y="60"/>
                </a:lnTo>
                <a:lnTo>
                  <a:pt x="18" y="72"/>
                </a:lnTo>
                <a:lnTo>
                  <a:pt x="18" y="78"/>
                </a:lnTo>
                <a:lnTo>
                  <a:pt x="24" y="90"/>
                </a:lnTo>
                <a:lnTo>
                  <a:pt x="24" y="96"/>
                </a:lnTo>
                <a:lnTo>
                  <a:pt x="30" y="108"/>
                </a:lnTo>
                <a:lnTo>
                  <a:pt x="30" y="120"/>
                </a:lnTo>
                <a:lnTo>
                  <a:pt x="30" y="126"/>
                </a:lnTo>
                <a:lnTo>
                  <a:pt x="36" y="138"/>
                </a:lnTo>
                <a:lnTo>
                  <a:pt x="36" y="144"/>
                </a:lnTo>
                <a:lnTo>
                  <a:pt x="42" y="156"/>
                </a:lnTo>
                <a:lnTo>
                  <a:pt x="42" y="168"/>
                </a:lnTo>
                <a:lnTo>
                  <a:pt x="42" y="174"/>
                </a:lnTo>
                <a:lnTo>
                  <a:pt x="48" y="186"/>
                </a:lnTo>
                <a:lnTo>
                  <a:pt x="48" y="192"/>
                </a:lnTo>
                <a:lnTo>
                  <a:pt x="54" y="204"/>
                </a:lnTo>
                <a:lnTo>
                  <a:pt x="54" y="210"/>
                </a:lnTo>
                <a:lnTo>
                  <a:pt x="54" y="222"/>
                </a:lnTo>
                <a:lnTo>
                  <a:pt x="60" y="228"/>
                </a:lnTo>
                <a:lnTo>
                  <a:pt x="60" y="240"/>
                </a:lnTo>
                <a:lnTo>
                  <a:pt x="60" y="246"/>
                </a:lnTo>
                <a:lnTo>
                  <a:pt x="66" y="258"/>
                </a:lnTo>
                <a:lnTo>
                  <a:pt x="66" y="264"/>
                </a:lnTo>
                <a:lnTo>
                  <a:pt x="72" y="276"/>
                </a:lnTo>
                <a:lnTo>
                  <a:pt x="72" y="282"/>
                </a:lnTo>
                <a:lnTo>
                  <a:pt x="72" y="294"/>
                </a:lnTo>
                <a:lnTo>
                  <a:pt x="78" y="300"/>
                </a:lnTo>
                <a:lnTo>
                  <a:pt x="78" y="306"/>
                </a:lnTo>
                <a:lnTo>
                  <a:pt x="84" y="318"/>
                </a:lnTo>
                <a:lnTo>
                  <a:pt x="84" y="324"/>
                </a:lnTo>
                <a:lnTo>
                  <a:pt x="84" y="336"/>
                </a:lnTo>
                <a:lnTo>
                  <a:pt x="90" y="342"/>
                </a:lnTo>
                <a:lnTo>
                  <a:pt x="90" y="348"/>
                </a:lnTo>
                <a:lnTo>
                  <a:pt x="90" y="360"/>
                </a:lnTo>
                <a:lnTo>
                  <a:pt x="96" y="366"/>
                </a:lnTo>
                <a:lnTo>
                  <a:pt x="96" y="372"/>
                </a:lnTo>
                <a:lnTo>
                  <a:pt x="102" y="384"/>
                </a:lnTo>
                <a:lnTo>
                  <a:pt x="102" y="390"/>
                </a:lnTo>
                <a:lnTo>
                  <a:pt x="102" y="402"/>
                </a:lnTo>
                <a:lnTo>
                  <a:pt x="108" y="408"/>
                </a:lnTo>
                <a:lnTo>
                  <a:pt x="108" y="414"/>
                </a:lnTo>
                <a:lnTo>
                  <a:pt x="114" y="420"/>
                </a:lnTo>
                <a:lnTo>
                  <a:pt x="114" y="432"/>
                </a:lnTo>
                <a:lnTo>
                  <a:pt x="114" y="438"/>
                </a:lnTo>
                <a:lnTo>
                  <a:pt x="120" y="444"/>
                </a:lnTo>
                <a:lnTo>
                  <a:pt x="120" y="456"/>
                </a:lnTo>
                <a:lnTo>
                  <a:pt x="126" y="462"/>
                </a:lnTo>
                <a:lnTo>
                  <a:pt x="126" y="468"/>
                </a:lnTo>
                <a:lnTo>
                  <a:pt x="126" y="474"/>
                </a:lnTo>
                <a:lnTo>
                  <a:pt x="132" y="486"/>
                </a:lnTo>
                <a:lnTo>
                  <a:pt x="132" y="492"/>
                </a:lnTo>
                <a:lnTo>
                  <a:pt x="132" y="498"/>
                </a:lnTo>
                <a:lnTo>
                  <a:pt x="138" y="504"/>
                </a:lnTo>
                <a:lnTo>
                  <a:pt x="138" y="516"/>
                </a:lnTo>
                <a:lnTo>
                  <a:pt x="144" y="522"/>
                </a:lnTo>
                <a:lnTo>
                  <a:pt x="144" y="528"/>
                </a:lnTo>
                <a:lnTo>
                  <a:pt x="144" y="534"/>
                </a:lnTo>
                <a:lnTo>
                  <a:pt x="150" y="540"/>
                </a:lnTo>
                <a:lnTo>
                  <a:pt x="150" y="552"/>
                </a:lnTo>
                <a:lnTo>
                  <a:pt x="156" y="558"/>
                </a:lnTo>
                <a:lnTo>
                  <a:pt x="156" y="564"/>
                </a:lnTo>
                <a:lnTo>
                  <a:pt x="156" y="570"/>
                </a:lnTo>
                <a:lnTo>
                  <a:pt x="162" y="576"/>
                </a:lnTo>
                <a:lnTo>
                  <a:pt x="162" y="582"/>
                </a:lnTo>
                <a:lnTo>
                  <a:pt x="162" y="588"/>
                </a:lnTo>
                <a:lnTo>
                  <a:pt x="168" y="600"/>
                </a:lnTo>
                <a:lnTo>
                  <a:pt x="168" y="606"/>
                </a:lnTo>
                <a:lnTo>
                  <a:pt x="174" y="612"/>
                </a:lnTo>
                <a:lnTo>
                  <a:pt x="174" y="618"/>
                </a:lnTo>
                <a:lnTo>
                  <a:pt x="174" y="624"/>
                </a:lnTo>
                <a:lnTo>
                  <a:pt x="180" y="630"/>
                </a:lnTo>
                <a:lnTo>
                  <a:pt x="180" y="636"/>
                </a:lnTo>
                <a:lnTo>
                  <a:pt x="186" y="642"/>
                </a:lnTo>
                <a:lnTo>
                  <a:pt x="186" y="648"/>
                </a:lnTo>
                <a:lnTo>
                  <a:pt x="186" y="654"/>
                </a:lnTo>
                <a:lnTo>
                  <a:pt x="192" y="666"/>
                </a:lnTo>
                <a:lnTo>
                  <a:pt x="192" y="672"/>
                </a:lnTo>
                <a:lnTo>
                  <a:pt x="198" y="678"/>
                </a:lnTo>
                <a:lnTo>
                  <a:pt x="198" y="684"/>
                </a:lnTo>
                <a:lnTo>
                  <a:pt x="198" y="690"/>
                </a:lnTo>
                <a:lnTo>
                  <a:pt x="204" y="696"/>
                </a:lnTo>
                <a:lnTo>
                  <a:pt x="204" y="702"/>
                </a:lnTo>
                <a:lnTo>
                  <a:pt x="204" y="708"/>
                </a:lnTo>
                <a:lnTo>
                  <a:pt x="210" y="714"/>
                </a:lnTo>
                <a:lnTo>
                  <a:pt x="210" y="720"/>
                </a:lnTo>
                <a:lnTo>
                  <a:pt x="216" y="726"/>
                </a:lnTo>
                <a:lnTo>
                  <a:pt x="216" y="732"/>
                </a:lnTo>
                <a:lnTo>
                  <a:pt x="216" y="738"/>
                </a:lnTo>
                <a:lnTo>
                  <a:pt x="222" y="744"/>
                </a:lnTo>
                <a:lnTo>
                  <a:pt x="222" y="750"/>
                </a:lnTo>
                <a:lnTo>
                  <a:pt x="228" y="756"/>
                </a:lnTo>
                <a:lnTo>
                  <a:pt x="228" y="762"/>
                </a:lnTo>
                <a:lnTo>
                  <a:pt x="228" y="768"/>
                </a:lnTo>
                <a:lnTo>
                  <a:pt x="234" y="774"/>
                </a:lnTo>
                <a:lnTo>
                  <a:pt x="234" y="780"/>
                </a:lnTo>
                <a:lnTo>
                  <a:pt x="234" y="786"/>
                </a:lnTo>
                <a:lnTo>
                  <a:pt x="240" y="792"/>
                </a:lnTo>
                <a:lnTo>
                  <a:pt x="246" y="798"/>
                </a:lnTo>
                <a:lnTo>
                  <a:pt x="246" y="804"/>
                </a:lnTo>
                <a:lnTo>
                  <a:pt x="246" y="810"/>
                </a:lnTo>
                <a:lnTo>
                  <a:pt x="252" y="816"/>
                </a:lnTo>
                <a:lnTo>
                  <a:pt x="252" y="822"/>
                </a:lnTo>
                <a:lnTo>
                  <a:pt x="258" y="828"/>
                </a:lnTo>
                <a:lnTo>
                  <a:pt x="258" y="834"/>
                </a:lnTo>
                <a:lnTo>
                  <a:pt x="258" y="840"/>
                </a:lnTo>
                <a:lnTo>
                  <a:pt x="264" y="846"/>
                </a:lnTo>
                <a:lnTo>
                  <a:pt x="270" y="852"/>
                </a:lnTo>
                <a:lnTo>
                  <a:pt x="270" y="858"/>
                </a:lnTo>
                <a:lnTo>
                  <a:pt x="270" y="864"/>
                </a:lnTo>
                <a:lnTo>
                  <a:pt x="276" y="870"/>
                </a:lnTo>
                <a:lnTo>
                  <a:pt x="276" y="876"/>
                </a:lnTo>
                <a:lnTo>
                  <a:pt x="276" y="882"/>
                </a:lnTo>
                <a:lnTo>
                  <a:pt x="282" y="882"/>
                </a:lnTo>
                <a:lnTo>
                  <a:pt x="282" y="888"/>
                </a:lnTo>
                <a:lnTo>
                  <a:pt x="288" y="894"/>
                </a:lnTo>
                <a:lnTo>
                  <a:pt x="288" y="900"/>
                </a:lnTo>
                <a:lnTo>
                  <a:pt x="288" y="906"/>
                </a:lnTo>
                <a:lnTo>
                  <a:pt x="294" y="912"/>
                </a:lnTo>
                <a:lnTo>
                  <a:pt x="300" y="918"/>
                </a:lnTo>
                <a:lnTo>
                  <a:pt x="300" y="924"/>
                </a:lnTo>
                <a:lnTo>
                  <a:pt x="300" y="930"/>
                </a:lnTo>
                <a:lnTo>
                  <a:pt x="306" y="936"/>
                </a:lnTo>
                <a:lnTo>
                  <a:pt x="306" y="942"/>
                </a:lnTo>
                <a:lnTo>
                  <a:pt x="312" y="948"/>
                </a:lnTo>
                <a:lnTo>
                  <a:pt x="312" y="954"/>
                </a:lnTo>
                <a:lnTo>
                  <a:pt x="318" y="960"/>
                </a:lnTo>
                <a:lnTo>
                  <a:pt x="318" y="966"/>
                </a:lnTo>
                <a:lnTo>
                  <a:pt x="324" y="972"/>
                </a:lnTo>
                <a:lnTo>
                  <a:pt x="324" y="978"/>
                </a:lnTo>
                <a:lnTo>
                  <a:pt x="330" y="978"/>
                </a:lnTo>
                <a:lnTo>
                  <a:pt x="330" y="984"/>
                </a:lnTo>
                <a:lnTo>
                  <a:pt x="330" y="990"/>
                </a:lnTo>
                <a:lnTo>
                  <a:pt x="336" y="996"/>
                </a:lnTo>
                <a:lnTo>
                  <a:pt x="342" y="1002"/>
                </a:lnTo>
                <a:lnTo>
                  <a:pt x="342" y="1008"/>
                </a:lnTo>
                <a:lnTo>
                  <a:pt x="348" y="1014"/>
                </a:lnTo>
                <a:lnTo>
                  <a:pt x="348" y="1020"/>
                </a:lnTo>
                <a:lnTo>
                  <a:pt x="348" y="1026"/>
                </a:lnTo>
                <a:lnTo>
                  <a:pt x="354" y="1026"/>
                </a:lnTo>
                <a:lnTo>
                  <a:pt x="354" y="1032"/>
                </a:lnTo>
                <a:lnTo>
                  <a:pt x="360" y="1038"/>
                </a:lnTo>
                <a:lnTo>
                  <a:pt x="360" y="1044"/>
                </a:lnTo>
                <a:lnTo>
                  <a:pt x="366" y="1050"/>
                </a:lnTo>
                <a:lnTo>
                  <a:pt x="372" y="1056"/>
                </a:lnTo>
                <a:lnTo>
                  <a:pt x="372" y="1062"/>
                </a:lnTo>
                <a:lnTo>
                  <a:pt x="378" y="1068"/>
                </a:lnTo>
                <a:lnTo>
                  <a:pt x="378" y="1074"/>
                </a:lnTo>
                <a:lnTo>
                  <a:pt x="384" y="1080"/>
                </a:lnTo>
                <a:lnTo>
                  <a:pt x="384" y="1086"/>
                </a:lnTo>
                <a:lnTo>
                  <a:pt x="390" y="1086"/>
                </a:lnTo>
                <a:lnTo>
                  <a:pt x="390" y="1092"/>
                </a:lnTo>
                <a:lnTo>
                  <a:pt x="390" y="1098"/>
                </a:lnTo>
                <a:lnTo>
                  <a:pt x="396" y="1098"/>
                </a:lnTo>
                <a:lnTo>
                  <a:pt x="396" y="1104"/>
                </a:lnTo>
                <a:lnTo>
                  <a:pt x="402" y="1104"/>
                </a:lnTo>
                <a:lnTo>
                  <a:pt x="402" y="1110"/>
                </a:lnTo>
                <a:lnTo>
                  <a:pt x="402" y="1116"/>
                </a:lnTo>
                <a:lnTo>
                  <a:pt x="408" y="1116"/>
                </a:lnTo>
                <a:lnTo>
                  <a:pt x="408" y="1122"/>
                </a:lnTo>
                <a:lnTo>
                  <a:pt x="414" y="1122"/>
                </a:lnTo>
                <a:lnTo>
                  <a:pt x="414" y="1128"/>
                </a:lnTo>
                <a:lnTo>
                  <a:pt x="414" y="1134"/>
                </a:lnTo>
                <a:lnTo>
                  <a:pt x="420" y="1134"/>
                </a:lnTo>
                <a:lnTo>
                  <a:pt x="420" y="1140"/>
                </a:lnTo>
                <a:lnTo>
                  <a:pt x="426" y="1146"/>
                </a:lnTo>
                <a:lnTo>
                  <a:pt x="426" y="1152"/>
                </a:lnTo>
                <a:lnTo>
                  <a:pt x="432" y="1152"/>
                </a:lnTo>
                <a:lnTo>
                  <a:pt x="432" y="1158"/>
                </a:lnTo>
                <a:lnTo>
                  <a:pt x="438" y="1164"/>
                </a:lnTo>
                <a:lnTo>
                  <a:pt x="444" y="1170"/>
                </a:lnTo>
                <a:lnTo>
                  <a:pt x="444" y="1176"/>
                </a:lnTo>
                <a:lnTo>
                  <a:pt x="450" y="1182"/>
                </a:lnTo>
                <a:lnTo>
                  <a:pt x="450" y="1188"/>
                </a:lnTo>
                <a:lnTo>
                  <a:pt x="456" y="1188"/>
                </a:lnTo>
                <a:lnTo>
                  <a:pt x="456" y="1194"/>
                </a:lnTo>
                <a:lnTo>
                  <a:pt x="462" y="1194"/>
                </a:lnTo>
                <a:lnTo>
                  <a:pt x="462" y="1200"/>
                </a:lnTo>
                <a:lnTo>
                  <a:pt x="468" y="1206"/>
                </a:lnTo>
                <a:lnTo>
                  <a:pt x="474" y="1212"/>
                </a:lnTo>
                <a:lnTo>
                  <a:pt x="474" y="1218"/>
                </a:lnTo>
                <a:lnTo>
                  <a:pt x="480" y="1218"/>
                </a:lnTo>
                <a:lnTo>
                  <a:pt x="480" y="1224"/>
                </a:lnTo>
                <a:lnTo>
                  <a:pt x="486" y="1224"/>
                </a:lnTo>
                <a:lnTo>
                  <a:pt x="486" y="1230"/>
                </a:lnTo>
                <a:lnTo>
                  <a:pt x="492" y="1236"/>
                </a:lnTo>
                <a:lnTo>
                  <a:pt x="492" y="1242"/>
                </a:lnTo>
                <a:lnTo>
                  <a:pt x="498" y="1242"/>
                </a:lnTo>
                <a:lnTo>
                  <a:pt x="498" y="1248"/>
                </a:lnTo>
                <a:lnTo>
                  <a:pt x="504" y="1248"/>
                </a:lnTo>
                <a:lnTo>
                  <a:pt x="504" y="1254"/>
                </a:lnTo>
                <a:lnTo>
                  <a:pt x="510" y="1260"/>
                </a:lnTo>
                <a:lnTo>
                  <a:pt x="516" y="1266"/>
                </a:lnTo>
                <a:lnTo>
                  <a:pt x="516" y="1272"/>
                </a:lnTo>
                <a:lnTo>
                  <a:pt x="522" y="1272"/>
                </a:lnTo>
                <a:lnTo>
                  <a:pt x="522" y="1278"/>
                </a:lnTo>
                <a:lnTo>
                  <a:pt x="528" y="1278"/>
                </a:lnTo>
                <a:lnTo>
                  <a:pt x="528" y="1284"/>
                </a:lnTo>
                <a:lnTo>
                  <a:pt x="534" y="1284"/>
                </a:lnTo>
                <a:lnTo>
                  <a:pt x="534" y="1290"/>
                </a:lnTo>
                <a:lnTo>
                  <a:pt x="540" y="1296"/>
                </a:lnTo>
                <a:lnTo>
                  <a:pt x="546" y="1302"/>
                </a:lnTo>
                <a:lnTo>
                  <a:pt x="552" y="1308"/>
                </a:lnTo>
                <a:lnTo>
                  <a:pt x="558" y="1314"/>
                </a:lnTo>
                <a:lnTo>
                  <a:pt x="564" y="1320"/>
                </a:lnTo>
                <a:lnTo>
                  <a:pt x="564" y="1326"/>
                </a:lnTo>
                <a:lnTo>
                  <a:pt x="570" y="1326"/>
                </a:lnTo>
                <a:lnTo>
                  <a:pt x="576" y="1332"/>
                </a:lnTo>
                <a:lnTo>
                  <a:pt x="576" y="1338"/>
                </a:lnTo>
                <a:lnTo>
                  <a:pt x="582" y="1338"/>
                </a:lnTo>
                <a:lnTo>
                  <a:pt x="588" y="1344"/>
                </a:lnTo>
                <a:lnTo>
                  <a:pt x="588" y="1350"/>
                </a:lnTo>
                <a:lnTo>
                  <a:pt x="594" y="1350"/>
                </a:lnTo>
              </a:path>
            </a:pathLst>
          </a:custGeom>
          <a:noFill/>
          <a:ln w="19050" cap="flat">
            <a:solidFill>
              <a:srgbClr val="00FF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61" name="Freeform 61"/>
          <p:cNvSpPr>
            <a:spLocks/>
          </p:cNvSpPr>
          <p:nvPr/>
        </p:nvSpPr>
        <p:spPr bwMode="auto">
          <a:xfrm>
            <a:off x="7296546" y="5437188"/>
            <a:ext cx="649287" cy="320675"/>
          </a:xfrm>
          <a:custGeom>
            <a:avLst/>
            <a:gdLst>
              <a:gd name="T0" fmla="*/ 2147483647 w 594"/>
              <a:gd name="T1" fmla="*/ 2147483647 h 294"/>
              <a:gd name="T2" fmla="*/ 2147483647 w 594"/>
              <a:gd name="T3" fmla="*/ 2147483647 h 294"/>
              <a:gd name="T4" fmla="*/ 2147483647 w 594"/>
              <a:gd name="T5" fmla="*/ 2147483647 h 294"/>
              <a:gd name="T6" fmla="*/ 2147483647 w 594"/>
              <a:gd name="T7" fmla="*/ 2147483647 h 294"/>
              <a:gd name="T8" fmla="*/ 2147483647 w 594"/>
              <a:gd name="T9" fmla="*/ 2147483647 h 294"/>
              <a:gd name="T10" fmla="*/ 2147483647 w 594"/>
              <a:gd name="T11" fmla="*/ 2147483647 h 294"/>
              <a:gd name="T12" fmla="*/ 2147483647 w 594"/>
              <a:gd name="T13" fmla="*/ 2147483647 h 294"/>
              <a:gd name="T14" fmla="*/ 2147483647 w 594"/>
              <a:gd name="T15" fmla="*/ 2147483647 h 294"/>
              <a:gd name="T16" fmla="*/ 2147483647 w 594"/>
              <a:gd name="T17" fmla="*/ 2147483647 h 294"/>
              <a:gd name="T18" fmla="*/ 2147483647 w 594"/>
              <a:gd name="T19" fmla="*/ 2147483647 h 294"/>
              <a:gd name="T20" fmla="*/ 2147483647 w 594"/>
              <a:gd name="T21" fmla="*/ 2147483647 h 294"/>
              <a:gd name="T22" fmla="*/ 2147483647 w 594"/>
              <a:gd name="T23" fmla="*/ 2147483647 h 294"/>
              <a:gd name="T24" fmla="*/ 2147483647 w 594"/>
              <a:gd name="T25" fmla="*/ 2147483647 h 294"/>
              <a:gd name="T26" fmla="*/ 2147483647 w 594"/>
              <a:gd name="T27" fmla="*/ 2147483647 h 294"/>
              <a:gd name="T28" fmla="*/ 2147483647 w 594"/>
              <a:gd name="T29" fmla="*/ 2147483647 h 294"/>
              <a:gd name="T30" fmla="*/ 2147483647 w 594"/>
              <a:gd name="T31" fmla="*/ 2147483647 h 294"/>
              <a:gd name="T32" fmla="*/ 2147483647 w 594"/>
              <a:gd name="T33" fmla="*/ 2147483647 h 294"/>
              <a:gd name="T34" fmla="*/ 2147483647 w 594"/>
              <a:gd name="T35" fmla="*/ 2147483647 h 294"/>
              <a:gd name="T36" fmla="*/ 2147483647 w 594"/>
              <a:gd name="T37" fmla="*/ 2147483647 h 294"/>
              <a:gd name="T38" fmla="*/ 2147483647 w 594"/>
              <a:gd name="T39" fmla="*/ 2147483647 h 294"/>
              <a:gd name="T40" fmla="*/ 2147483647 w 594"/>
              <a:gd name="T41" fmla="*/ 2147483647 h 294"/>
              <a:gd name="T42" fmla="*/ 2147483647 w 594"/>
              <a:gd name="T43" fmla="*/ 2147483647 h 294"/>
              <a:gd name="T44" fmla="*/ 2147483647 w 594"/>
              <a:gd name="T45" fmla="*/ 2147483647 h 294"/>
              <a:gd name="T46" fmla="*/ 2147483647 w 594"/>
              <a:gd name="T47" fmla="*/ 2147483647 h 294"/>
              <a:gd name="T48" fmla="*/ 2147483647 w 594"/>
              <a:gd name="T49" fmla="*/ 2147483647 h 294"/>
              <a:gd name="T50" fmla="*/ 2147483647 w 594"/>
              <a:gd name="T51" fmla="*/ 2147483647 h 294"/>
              <a:gd name="T52" fmla="*/ 2147483647 w 594"/>
              <a:gd name="T53" fmla="*/ 2147483647 h 294"/>
              <a:gd name="T54" fmla="*/ 2147483647 w 594"/>
              <a:gd name="T55" fmla="*/ 2147483647 h 294"/>
              <a:gd name="T56" fmla="*/ 2147483647 w 594"/>
              <a:gd name="T57" fmla="*/ 2147483647 h 294"/>
              <a:gd name="T58" fmla="*/ 2147483647 w 594"/>
              <a:gd name="T59" fmla="*/ 2147483647 h 294"/>
              <a:gd name="T60" fmla="*/ 2147483647 w 594"/>
              <a:gd name="T61" fmla="*/ 2147483647 h 294"/>
              <a:gd name="T62" fmla="*/ 2147483647 w 594"/>
              <a:gd name="T63" fmla="*/ 2147483647 h 294"/>
              <a:gd name="T64" fmla="*/ 2147483647 w 594"/>
              <a:gd name="T65" fmla="*/ 2147483647 h 294"/>
              <a:gd name="T66" fmla="*/ 2147483647 w 594"/>
              <a:gd name="T67" fmla="*/ 2147483647 h 294"/>
              <a:gd name="T68" fmla="*/ 2147483647 w 594"/>
              <a:gd name="T69" fmla="*/ 2147483647 h 294"/>
              <a:gd name="T70" fmla="*/ 2147483647 w 594"/>
              <a:gd name="T71" fmla="*/ 2147483647 h 294"/>
              <a:gd name="T72" fmla="*/ 2147483647 w 594"/>
              <a:gd name="T73" fmla="*/ 2147483647 h 294"/>
              <a:gd name="T74" fmla="*/ 2147483647 w 594"/>
              <a:gd name="T75" fmla="*/ 2147483647 h 294"/>
              <a:gd name="T76" fmla="*/ 2147483647 w 594"/>
              <a:gd name="T77" fmla="*/ 2147483647 h 294"/>
              <a:gd name="T78" fmla="*/ 2147483647 w 594"/>
              <a:gd name="T79" fmla="*/ 2147483647 h 294"/>
              <a:gd name="T80" fmla="*/ 2147483647 w 594"/>
              <a:gd name="T81" fmla="*/ 2147483647 h 294"/>
              <a:gd name="T82" fmla="*/ 2147483647 w 594"/>
              <a:gd name="T83" fmla="*/ 2147483647 h 294"/>
              <a:gd name="T84" fmla="*/ 2147483647 w 594"/>
              <a:gd name="T85" fmla="*/ 2147483647 h 294"/>
              <a:gd name="T86" fmla="*/ 2147483647 w 594"/>
              <a:gd name="T87" fmla="*/ 2147483647 h 294"/>
              <a:gd name="T88" fmla="*/ 2147483647 w 594"/>
              <a:gd name="T89" fmla="*/ 2147483647 h 294"/>
              <a:gd name="T90" fmla="*/ 2147483647 w 594"/>
              <a:gd name="T91" fmla="*/ 2147483647 h 294"/>
              <a:gd name="T92" fmla="*/ 2147483647 w 594"/>
              <a:gd name="T93" fmla="*/ 2147483647 h 294"/>
              <a:gd name="T94" fmla="*/ 2147483647 w 594"/>
              <a:gd name="T95" fmla="*/ 2147483647 h 294"/>
              <a:gd name="T96" fmla="*/ 2147483647 w 594"/>
              <a:gd name="T97" fmla="*/ 2147483647 h 294"/>
              <a:gd name="T98" fmla="*/ 2147483647 w 594"/>
              <a:gd name="T99" fmla="*/ 2147483647 h 294"/>
              <a:gd name="T100" fmla="*/ 2147483647 w 594"/>
              <a:gd name="T101" fmla="*/ 2147483647 h 2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294">
                <a:moveTo>
                  <a:pt x="0" y="0"/>
                </a:moveTo>
                <a:lnTo>
                  <a:pt x="0" y="6"/>
                </a:lnTo>
                <a:lnTo>
                  <a:pt x="6" y="6"/>
                </a:lnTo>
                <a:lnTo>
                  <a:pt x="12" y="12"/>
                </a:lnTo>
                <a:lnTo>
                  <a:pt x="12" y="18"/>
                </a:lnTo>
                <a:lnTo>
                  <a:pt x="18" y="18"/>
                </a:lnTo>
                <a:lnTo>
                  <a:pt x="24" y="24"/>
                </a:lnTo>
                <a:lnTo>
                  <a:pt x="30" y="30"/>
                </a:lnTo>
                <a:lnTo>
                  <a:pt x="36" y="30"/>
                </a:lnTo>
                <a:lnTo>
                  <a:pt x="36" y="36"/>
                </a:lnTo>
                <a:lnTo>
                  <a:pt x="42" y="36"/>
                </a:lnTo>
                <a:lnTo>
                  <a:pt x="42" y="42"/>
                </a:lnTo>
                <a:lnTo>
                  <a:pt x="48" y="42"/>
                </a:lnTo>
                <a:lnTo>
                  <a:pt x="48" y="48"/>
                </a:lnTo>
                <a:lnTo>
                  <a:pt x="54" y="48"/>
                </a:lnTo>
                <a:lnTo>
                  <a:pt x="54" y="54"/>
                </a:lnTo>
                <a:lnTo>
                  <a:pt x="60" y="54"/>
                </a:lnTo>
                <a:lnTo>
                  <a:pt x="66" y="60"/>
                </a:lnTo>
                <a:lnTo>
                  <a:pt x="72" y="66"/>
                </a:lnTo>
                <a:lnTo>
                  <a:pt x="78" y="72"/>
                </a:lnTo>
                <a:lnTo>
                  <a:pt x="84" y="72"/>
                </a:lnTo>
                <a:lnTo>
                  <a:pt x="84" y="78"/>
                </a:lnTo>
                <a:lnTo>
                  <a:pt x="90" y="78"/>
                </a:lnTo>
                <a:lnTo>
                  <a:pt x="96" y="84"/>
                </a:lnTo>
                <a:lnTo>
                  <a:pt x="102" y="84"/>
                </a:lnTo>
                <a:lnTo>
                  <a:pt x="102" y="90"/>
                </a:lnTo>
                <a:lnTo>
                  <a:pt x="108" y="90"/>
                </a:lnTo>
                <a:lnTo>
                  <a:pt x="108" y="96"/>
                </a:lnTo>
                <a:lnTo>
                  <a:pt x="114" y="96"/>
                </a:lnTo>
                <a:lnTo>
                  <a:pt x="120" y="102"/>
                </a:lnTo>
                <a:lnTo>
                  <a:pt x="126" y="102"/>
                </a:lnTo>
                <a:lnTo>
                  <a:pt x="126" y="108"/>
                </a:lnTo>
                <a:lnTo>
                  <a:pt x="132" y="108"/>
                </a:lnTo>
                <a:lnTo>
                  <a:pt x="138" y="114"/>
                </a:lnTo>
                <a:lnTo>
                  <a:pt x="144" y="114"/>
                </a:lnTo>
                <a:lnTo>
                  <a:pt x="144" y="120"/>
                </a:lnTo>
                <a:lnTo>
                  <a:pt x="150" y="120"/>
                </a:lnTo>
                <a:lnTo>
                  <a:pt x="156" y="126"/>
                </a:lnTo>
                <a:lnTo>
                  <a:pt x="162" y="126"/>
                </a:lnTo>
                <a:lnTo>
                  <a:pt x="162" y="132"/>
                </a:lnTo>
                <a:lnTo>
                  <a:pt x="168" y="132"/>
                </a:lnTo>
                <a:lnTo>
                  <a:pt x="174" y="138"/>
                </a:lnTo>
                <a:lnTo>
                  <a:pt x="180" y="138"/>
                </a:lnTo>
                <a:lnTo>
                  <a:pt x="180" y="144"/>
                </a:lnTo>
                <a:lnTo>
                  <a:pt x="186" y="144"/>
                </a:lnTo>
                <a:lnTo>
                  <a:pt x="192" y="150"/>
                </a:lnTo>
                <a:lnTo>
                  <a:pt x="198" y="150"/>
                </a:lnTo>
                <a:lnTo>
                  <a:pt x="204" y="156"/>
                </a:lnTo>
                <a:lnTo>
                  <a:pt x="210" y="156"/>
                </a:lnTo>
                <a:lnTo>
                  <a:pt x="210" y="162"/>
                </a:lnTo>
                <a:lnTo>
                  <a:pt x="216" y="162"/>
                </a:lnTo>
                <a:lnTo>
                  <a:pt x="222" y="162"/>
                </a:lnTo>
                <a:lnTo>
                  <a:pt x="222" y="168"/>
                </a:lnTo>
                <a:lnTo>
                  <a:pt x="228" y="168"/>
                </a:lnTo>
                <a:lnTo>
                  <a:pt x="234" y="168"/>
                </a:lnTo>
                <a:lnTo>
                  <a:pt x="234" y="174"/>
                </a:lnTo>
                <a:lnTo>
                  <a:pt x="240" y="174"/>
                </a:lnTo>
                <a:lnTo>
                  <a:pt x="246" y="174"/>
                </a:lnTo>
                <a:lnTo>
                  <a:pt x="246" y="180"/>
                </a:lnTo>
                <a:lnTo>
                  <a:pt x="252" y="180"/>
                </a:lnTo>
                <a:lnTo>
                  <a:pt x="258" y="180"/>
                </a:lnTo>
                <a:lnTo>
                  <a:pt x="258" y="186"/>
                </a:lnTo>
                <a:lnTo>
                  <a:pt x="264" y="186"/>
                </a:lnTo>
                <a:lnTo>
                  <a:pt x="270" y="186"/>
                </a:lnTo>
                <a:lnTo>
                  <a:pt x="270" y="192"/>
                </a:lnTo>
                <a:lnTo>
                  <a:pt x="276" y="192"/>
                </a:lnTo>
                <a:lnTo>
                  <a:pt x="282" y="192"/>
                </a:lnTo>
                <a:lnTo>
                  <a:pt x="282" y="198"/>
                </a:lnTo>
                <a:lnTo>
                  <a:pt x="288" y="198"/>
                </a:lnTo>
                <a:lnTo>
                  <a:pt x="294" y="198"/>
                </a:lnTo>
                <a:lnTo>
                  <a:pt x="294" y="204"/>
                </a:lnTo>
                <a:lnTo>
                  <a:pt x="300" y="204"/>
                </a:lnTo>
                <a:lnTo>
                  <a:pt x="306" y="204"/>
                </a:lnTo>
                <a:lnTo>
                  <a:pt x="312" y="210"/>
                </a:lnTo>
                <a:lnTo>
                  <a:pt x="318" y="210"/>
                </a:lnTo>
                <a:lnTo>
                  <a:pt x="324" y="216"/>
                </a:lnTo>
                <a:lnTo>
                  <a:pt x="330" y="216"/>
                </a:lnTo>
                <a:lnTo>
                  <a:pt x="336" y="216"/>
                </a:lnTo>
                <a:lnTo>
                  <a:pt x="336" y="222"/>
                </a:lnTo>
                <a:lnTo>
                  <a:pt x="342" y="222"/>
                </a:lnTo>
                <a:lnTo>
                  <a:pt x="348" y="222"/>
                </a:lnTo>
                <a:lnTo>
                  <a:pt x="354" y="222"/>
                </a:lnTo>
                <a:lnTo>
                  <a:pt x="354" y="228"/>
                </a:lnTo>
                <a:lnTo>
                  <a:pt x="360" y="228"/>
                </a:lnTo>
                <a:lnTo>
                  <a:pt x="366" y="228"/>
                </a:lnTo>
                <a:lnTo>
                  <a:pt x="366" y="234"/>
                </a:lnTo>
                <a:lnTo>
                  <a:pt x="372" y="234"/>
                </a:lnTo>
                <a:lnTo>
                  <a:pt x="378" y="234"/>
                </a:lnTo>
                <a:lnTo>
                  <a:pt x="384" y="234"/>
                </a:lnTo>
                <a:lnTo>
                  <a:pt x="384" y="240"/>
                </a:lnTo>
                <a:lnTo>
                  <a:pt x="390" y="240"/>
                </a:lnTo>
                <a:lnTo>
                  <a:pt x="396" y="240"/>
                </a:lnTo>
                <a:lnTo>
                  <a:pt x="402" y="240"/>
                </a:lnTo>
                <a:lnTo>
                  <a:pt x="402" y="246"/>
                </a:lnTo>
                <a:lnTo>
                  <a:pt x="408" y="246"/>
                </a:lnTo>
                <a:lnTo>
                  <a:pt x="414" y="246"/>
                </a:lnTo>
                <a:lnTo>
                  <a:pt x="420" y="246"/>
                </a:lnTo>
                <a:lnTo>
                  <a:pt x="420" y="252"/>
                </a:lnTo>
                <a:lnTo>
                  <a:pt x="426" y="252"/>
                </a:lnTo>
                <a:lnTo>
                  <a:pt x="432" y="252"/>
                </a:lnTo>
                <a:lnTo>
                  <a:pt x="438" y="252"/>
                </a:lnTo>
                <a:lnTo>
                  <a:pt x="438" y="258"/>
                </a:lnTo>
                <a:lnTo>
                  <a:pt x="444" y="258"/>
                </a:lnTo>
                <a:lnTo>
                  <a:pt x="450" y="258"/>
                </a:lnTo>
                <a:lnTo>
                  <a:pt x="456" y="258"/>
                </a:lnTo>
                <a:lnTo>
                  <a:pt x="456" y="264"/>
                </a:lnTo>
                <a:lnTo>
                  <a:pt x="462" y="264"/>
                </a:lnTo>
                <a:lnTo>
                  <a:pt x="468" y="264"/>
                </a:lnTo>
                <a:lnTo>
                  <a:pt x="474" y="264"/>
                </a:lnTo>
                <a:lnTo>
                  <a:pt x="480" y="270"/>
                </a:lnTo>
                <a:lnTo>
                  <a:pt x="486" y="270"/>
                </a:lnTo>
                <a:lnTo>
                  <a:pt x="492" y="270"/>
                </a:lnTo>
                <a:lnTo>
                  <a:pt x="498" y="270"/>
                </a:lnTo>
                <a:lnTo>
                  <a:pt x="498" y="276"/>
                </a:lnTo>
                <a:lnTo>
                  <a:pt x="504" y="276"/>
                </a:lnTo>
                <a:lnTo>
                  <a:pt x="510" y="276"/>
                </a:lnTo>
                <a:lnTo>
                  <a:pt x="516" y="276"/>
                </a:lnTo>
                <a:lnTo>
                  <a:pt x="522" y="276"/>
                </a:lnTo>
                <a:lnTo>
                  <a:pt x="522" y="282"/>
                </a:lnTo>
                <a:lnTo>
                  <a:pt x="528" y="282"/>
                </a:lnTo>
                <a:lnTo>
                  <a:pt x="534" y="282"/>
                </a:lnTo>
                <a:lnTo>
                  <a:pt x="540" y="282"/>
                </a:lnTo>
                <a:lnTo>
                  <a:pt x="546" y="282"/>
                </a:lnTo>
                <a:lnTo>
                  <a:pt x="546" y="288"/>
                </a:lnTo>
                <a:lnTo>
                  <a:pt x="552" y="288"/>
                </a:lnTo>
                <a:lnTo>
                  <a:pt x="558" y="288"/>
                </a:lnTo>
                <a:lnTo>
                  <a:pt x="564" y="288"/>
                </a:lnTo>
                <a:lnTo>
                  <a:pt x="570" y="288"/>
                </a:lnTo>
                <a:lnTo>
                  <a:pt x="576" y="294"/>
                </a:lnTo>
                <a:lnTo>
                  <a:pt x="582" y="294"/>
                </a:lnTo>
                <a:lnTo>
                  <a:pt x="588" y="294"/>
                </a:lnTo>
                <a:lnTo>
                  <a:pt x="594" y="294"/>
                </a:lnTo>
              </a:path>
            </a:pathLst>
          </a:custGeom>
          <a:noFill/>
          <a:ln w="19050" cap="flat">
            <a:solidFill>
              <a:srgbClr val="00FF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62" name="Freeform 62"/>
          <p:cNvSpPr>
            <a:spLocks/>
          </p:cNvSpPr>
          <p:nvPr/>
        </p:nvSpPr>
        <p:spPr bwMode="auto">
          <a:xfrm>
            <a:off x="7945833" y="5757863"/>
            <a:ext cx="642938" cy="71437"/>
          </a:xfrm>
          <a:custGeom>
            <a:avLst/>
            <a:gdLst>
              <a:gd name="T0" fmla="*/ 2147483647 w 588"/>
              <a:gd name="T1" fmla="*/ 0 h 66"/>
              <a:gd name="T2" fmla="*/ 2147483647 w 588"/>
              <a:gd name="T3" fmla="*/ 2147483647 h 66"/>
              <a:gd name="T4" fmla="*/ 2147483647 w 588"/>
              <a:gd name="T5" fmla="*/ 2147483647 h 66"/>
              <a:gd name="T6" fmla="*/ 2147483647 w 588"/>
              <a:gd name="T7" fmla="*/ 2147483647 h 66"/>
              <a:gd name="T8" fmla="*/ 2147483647 w 588"/>
              <a:gd name="T9" fmla="*/ 2147483647 h 66"/>
              <a:gd name="T10" fmla="*/ 2147483647 w 588"/>
              <a:gd name="T11" fmla="*/ 2147483647 h 66"/>
              <a:gd name="T12" fmla="*/ 2147483647 w 588"/>
              <a:gd name="T13" fmla="*/ 2147483647 h 66"/>
              <a:gd name="T14" fmla="*/ 2147483647 w 588"/>
              <a:gd name="T15" fmla="*/ 2147483647 h 66"/>
              <a:gd name="T16" fmla="*/ 2147483647 w 588"/>
              <a:gd name="T17" fmla="*/ 2147483647 h 66"/>
              <a:gd name="T18" fmla="*/ 2147483647 w 588"/>
              <a:gd name="T19" fmla="*/ 2147483647 h 66"/>
              <a:gd name="T20" fmla="*/ 2147483647 w 588"/>
              <a:gd name="T21" fmla="*/ 2147483647 h 66"/>
              <a:gd name="T22" fmla="*/ 2147483647 w 588"/>
              <a:gd name="T23" fmla="*/ 2147483647 h 66"/>
              <a:gd name="T24" fmla="*/ 2147483647 w 588"/>
              <a:gd name="T25" fmla="*/ 2147483647 h 66"/>
              <a:gd name="T26" fmla="*/ 2147483647 w 588"/>
              <a:gd name="T27" fmla="*/ 2147483647 h 66"/>
              <a:gd name="T28" fmla="*/ 2147483647 w 588"/>
              <a:gd name="T29" fmla="*/ 2147483647 h 66"/>
              <a:gd name="T30" fmla="*/ 2147483647 w 588"/>
              <a:gd name="T31" fmla="*/ 2147483647 h 66"/>
              <a:gd name="T32" fmla="*/ 2147483647 w 588"/>
              <a:gd name="T33" fmla="*/ 2147483647 h 66"/>
              <a:gd name="T34" fmla="*/ 2147483647 w 588"/>
              <a:gd name="T35" fmla="*/ 2147483647 h 66"/>
              <a:gd name="T36" fmla="*/ 2147483647 w 588"/>
              <a:gd name="T37" fmla="*/ 2147483647 h 66"/>
              <a:gd name="T38" fmla="*/ 2147483647 w 588"/>
              <a:gd name="T39" fmla="*/ 2147483647 h 66"/>
              <a:gd name="T40" fmla="*/ 2147483647 w 588"/>
              <a:gd name="T41" fmla="*/ 2147483647 h 66"/>
              <a:gd name="T42" fmla="*/ 2147483647 w 588"/>
              <a:gd name="T43" fmla="*/ 2147483647 h 66"/>
              <a:gd name="T44" fmla="*/ 2147483647 w 588"/>
              <a:gd name="T45" fmla="*/ 2147483647 h 66"/>
              <a:gd name="T46" fmla="*/ 2147483647 w 588"/>
              <a:gd name="T47" fmla="*/ 2147483647 h 66"/>
              <a:gd name="T48" fmla="*/ 2147483647 w 588"/>
              <a:gd name="T49" fmla="*/ 2147483647 h 66"/>
              <a:gd name="T50" fmla="*/ 2147483647 w 588"/>
              <a:gd name="T51" fmla="*/ 2147483647 h 66"/>
              <a:gd name="T52" fmla="*/ 2147483647 w 588"/>
              <a:gd name="T53" fmla="*/ 2147483647 h 66"/>
              <a:gd name="T54" fmla="*/ 2147483647 w 588"/>
              <a:gd name="T55" fmla="*/ 2147483647 h 66"/>
              <a:gd name="T56" fmla="*/ 2147483647 w 588"/>
              <a:gd name="T57" fmla="*/ 2147483647 h 66"/>
              <a:gd name="T58" fmla="*/ 2147483647 w 588"/>
              <a:gd name="T59" fmla="*/ 2147483647 h 66"/>
              <a:gd name="T60" fmla="*/ 2147483647 w 588"/>
              <a:gd name="T61" fmla="*/ 2147483647 h 66"/>
              <a:gd name="T62" fmla="*/ 2147483647 w 588"/>
              <a:gd name="T63" fmla="*/ 2147483647 h 66"/>
              <a:gd name="T64" fmla="*/ 2147483647 w 588"/>
              <a:gd name="T65" fmla="*/ 2147483647 h 66"/>
              <a:gd name="T66" fmla="*/ 2147483647 w 588"/>
              <a:gd name="T67" fmla="*/ 2147483647 h 66"/>
              <a:gd name="T68" fmla="*/ 2147483647 w 588"/>
              <a:gd name="T69" fmla="*/ 2147483647 h 66"/>
              <a:gd name="T70" fmla="*/ 2147483647 w 588"/>
              <a:gd name="T71" fmla="*/ 2147483647 h 66"/>
              <a:gd name="T72" fmla="*/ 2147483647 w 588"/>
              <a:gd name="T73" fmla="*/ 2147483647 h 66"/>
              <a:gd name="T74" fmla="*/ 2147483647 w 588"/>
              <a:gd name="T75" fmla="*/ 2147483647 h 66"/>
              <a:gd name="T76" fmla="*/ 2147483647 w 588"/>
              <a:gd name="T77" fmla="*/ 2147483647 h 66"/>
              <a:gd name="T78" fmla="*/ 2147483647 w 588"/>
              <a:gd name="T79" fmla="*/ 2147483647 h 66"/>
              <a:gd name="T80" fmla="*/ 2147483647 w 588"/>
              <a:gd name="T81" fmla="*/ 2147483647 h 66"/>
              <a:gd name="T82" fmla="*/ 2147483647 w 588"/>
              <a:gd name="T83" fmla="*/ 2147483647 h 66"/>
              <a:gd name="T84" fmla="*/ 2147483647 w 588"/>
              <a:gd name="T85" fmla="*/ 2147483647 h 66"/>
              <a:gd name="T86" fmla="*/ 2147483647 w 588"/>
              <a:gd name="T87" fmla="*/ 2147483647 h 66"/>
              <a:gd name="T88" fmla="*/ 2147483647 w 588"/>
              <a:gd name="T89" fmla="*/ 2147483647 h 66"/>
              <a:gd name="T90" fmla="*/ 2147483647 w 588"/>
              <a:gd name="T91" fmla="*/ 2147483647 h 66"/>
              <a:gd name="T92" fmla="*/ 2147483647 w 588"/>
              <a:gd name="T93" fmla="*/ 2147483647 h 66"/>
              <a:gd name="T94" fmla="*/ 2147483647 w 588"/>
              <a:gd name="T95" fmla="*/ 2147483647 h 66"/>
              <a:gd name="T96" fmla="*/ 2147483647 w 588"/>
              <a:gd name="T97" fmla="*/ 2147483647 h 66"/>
              <a:gd name="T98" fmla="*/ 2147483647 w 588"/>
              <a:gd name="T99" fmla="*/ 2147483647 h 66"/>
              <a:gd name="T100" fmla="*/ 2147483647 w 588"/>
              <a:gd name="T101" fmla="*/ 2147483647 h 6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88" h="66">
                <a:moveTo>
                  <a:pt x="0" y="0"/>
                </a:moveTo>
                <a:lnTo>
                  <a:pt x="0" y="0"/>
                </a:lnTo>
                <a:lnTo>
                  <a:pt x="6" y="0"/>
                </a:lnTo>
                <a:lnTo>
                  <a:pt x="12" y="6"/>
                </a:lnTo>
                <a:lnTo>
                  <a:pt x="18" y="6"/>
                </a:lnTo>
                <a:lnTo>
                  <a:pt x="24" y="6"/>
                </a:lnTo>
                <a:lnTo>
                  <a:pt x="30" y="6"/>
                </a:lnTo>
                <a:lnTo>
                  <a:pt x="36" y="6"/>
                </a:lnTo>
                <a:lnTo>
                  <a:pt x="42" y="12"/>
                </a:lnTo>
                <a:lnTo>
                  <a:pt x="48" y="12"/>
                </a:lnTo>
                <a:lnTo>
                  <a:pt x="54" y="12"/>
                </a:lnTo>
                <a:lnTo>
                  <a:pt x="60" y="12"/>
                </a:lnTo>
                <a:lnTo>
                  <a:pt x="66" y="12"/>
                </a:lnTo>
                <a:lnTo>
                  <a:pt x="72" y="12"/>
                </a:lnTo>
                <a:lnTo>
                  <a:pt x="72" y="18"/>
                </a:lnTo>
                <a:lnTo>
                  <a:pt x="78" y="18"/>
                </a:lnTo>
                <a:lnTo>
                  <a:pt x="84" y="18"/>
                </a:lnTo>
                <a:lnTo>
                  <a:pt x="90" y="18"/>
                </a:lnTo>
                <a:lnTo>
                  <a:pt x="96" y="18"/>
                </a:lnTo>
                <a:lnTo>
                  <a:pt x="102" y="18"/>
                </a:lnTo>
                <a:lnTo>
                  <a:pt x="108" y="18"/>
                </a:lnTo>
                <a:lnTo>
                  <a:pt x="108" y="24"/>
                </a:lnTo>
                <a:lnTo>
                  <a:pt x="114" y="24"/>
                </a:lnTo>
                <a:lnTo>
                  <a:pt x="120" y="24"/>
                </a:lnTo>
                <a:lnTo>
                  <a:pt x="126" y="24"/>
                </a:lnTo>
                <a:lnTo>
                  <a:pt x="132" y="24"/>
                </a:lnTo>
                <a:lnTo>
                  <a:pt x="138" y="24"/>
                </a:lnTo>
                <a:lnTo>
                  <a:pt x="144" y="24"/>
                </a:lnTo>
                <a:lnTo>
                  <a:pt x="150" y="24"/>
                </a:lnTo>
                <a:lnTo>
                  <a:pt x="150" y="30"/>
                </a:lnTo>
                <a:lnTo>
                  <a:pt x="156" y="30"/>
                </a:lnTo>
                <a:lnTo>
                  <a:pt x="162" y="30"/>
                </a:lnTo>
                <a:lnTo>
                  <a:pt x="168" y="30"/>
                </a:lnTo>
                <a:lnTo>
                  <a:pt x="174" y="30"/>
                </a:lnTo>
                <a:lnTo>
                  <a:pt x="180" y="30"/>
                </a:lnTo>
                <a:lnTo>
                  <a:pt x="186" y="30"/>
                </a:lnTo>
                <a:lnTo>
                  <a:pt x="192" y="30"/>
                </a:lnTo>
                <a:lnTo>
                  <a:pt x="192" y="36"/>
                </a:lnTo>
                <a:lnTo>
                  <a:pt x="198" y="36"/>
                </a:lnTo>
                <a:lnTo>
                  <a:pt x="204" y="36"/>
                </a:lnTo>
                <a:lnTo>
                  <a:pt x="210" y="36"/>
                </a:lnTo>
                <a:lnTo>
                  <a:pt x="216" y="36"/>
                </a:lnTo>
                <a:lnTo>
                  <a:pt x="222" y="36"/>
                </a:lnTo>
                <a:lnTo>
                  <a:pt x="228" y="36"/>
                </a:lnTo>
                <a:lnTo>
                  <a:pt x="234" y="36"/>
                </a:lnTo>
                <a:lnTo>
                  <a:pt x="240" y="36"/>
                </a:lnTo>
                <a:lnTo>
                  <a:pt x="246" y="42"/>
                </a:lnTo>
                <a:lnTo>
                  <a:pt x="252" y="42"/>
                </a:lnTo>
                <a:lnTo>
                  <a:pt x="258" y="42"/>
                </a:lnTo>
                <a:lnTo>
                  <a:pt x="264" y="42"/>
                </a:lnTo>
                <a:lnTo>
                  <a:pt x="270" y="42"/>
                </a:lnTo>
                <a:lnTo>
                  <a:pt x="276" y="42"/>
                </a:lnTo>
                <a:lnTo>
                  <a:pt x="282" y="42"/>
                </a:lnTo>
                <a:lnTo>
                  <a:pt x="288" y="42"/>
                </a:lnTo>
                <a:lnTo>
                  <a:pt x="294" y="42"/>
                </a:lnTo>
                <a:lnTo>
                  <a:pt x="300" y="42"/>
                </a:lnTo>
                <a:lnTo>
                  <a:pt x="300" y="48"/>
                </a:lnTo>
                <a:lnTo>
                  <a:pt x="306" y="48"/>
                </a:lnTo>
                <a:lnTo>
                  <a:pt x="312" y="48"/>
                </a:lnTo>
                <a:lnTo>
                  <a:pt x="318" y="48"/>
                </a:lnTo>
                <a:lnTo>
                  <a:pt x="324" y="48"/>
                </a:lnTo>
                <a:lnTo>
                  <a:pt x="330" y="48"/>
                </a:lnTo>
                <a:lnTo>
                  <a:pt x="336" y="48"/>
                </a:lnTo>
                <a:lnTo>
                  <a:pt x="342" y="48"/>
                </a:lnTo>
                <a:lnTo>
                  <a:pt x="348" y="48"/>
                </a:lnTo>
                <a:lnTo>
                  <a:pt x="354" y="48"/>
                </a:lnTo>
                <a:lnTo>
                  <a:pt x="360" y="48"/>
                </a:lnTo>
                <a:lnTo>
                  <a:pt x="366" y="48"/>
                </a:lnTo>
                <a:lnTo>
                  <a:pt x="372" y="48"/>
                </a:lnTo>
                <a:lnTo>
                  <a:pt x="372" y="54"/>
                </a:lnTo>
                <a:lnTo>
                  <a:pt x="378" y="54"/>
                </a:lnTo>
                <a:lnTo>
                  <a:pt x="384" y="54"/>
                </a:lnTo>
                <a:lnTo>
                  <a:pt x="390" y="54"/>
                </a:lnTo>
                <a:lnTo>
                  <a:pt x="396" y="54"/>
                </a:lnTo>
                <a:lnTo>
                  <a:pt x="402" y="54"/>
                </a:lnTo>
                <a:lnTo>
                  <a:pt x="408" y="54"/>
                </a:lnTo>
                <a:lnTo>
                  <a:pt x="414" y="54"/>
                </a:lnTo>
                <a:lnTo>
                  <a:pt x="420" y="54"/>
                </a:lnTo>
                <a:lnTo>
                  <a:pt x="426" y="54"/>
                </a:lnTo>
                <a:lnTo>
                  <a:pt x="432" y="54"/>
                </a:lnTo>
                <a:lnTo>
                  <a:pt x="438" y="54"/>
                </a:lnTo>
                <a:lnTo>
                  <a:pt x="444" y="54"/>
                </a:lnTo>
                <a:lnTo>
                  <a:pt x="450" y="54"/>
                </a:lnTo>
                <a:lnTo>
                  <a:pt x="456" y="60"/>
                </a:lnTo>
                <a:lnTo>
                  <a:pt x="462" y="60"/>
                </a:lnTo>
                <a:lnTo>
                  <a:pt x="468" y="60"/>
                </a:lnTo>
                <a:lnTo>
                  <a:pt x="474" y="60"/>
                </a:lnTo>
                <a:lnTo>
                  <a:pt x="480" y="60"/>
                </a:lnTo>
                <a:lnTo>
                  <a:pt x="486" y="60"/>
                </a:lnTo>
                <a:lnTo>
                  <a:pt x="492" y="60"/>
                </a:lnTo>
                <a:lnTo>
                  <a:pt x="498" y="60"/>
                </a:lnTo>
                <a:lnTo>
                  <a:pt x="504" y="60"/>
                </a:lnTo>
                <a:lnTo>
                  <a:pt x="510" y="60"/>
                </a:lnTo>
                <a:lnTo>
                  <a:pt x="516" y="60"/>
                </a:lnTo>
                <a:lnTo>
                  <a:pt x="522" y="60"/>
                </a:lnTo>
                <a:lnTo>
                  <a:pt x="528" y="60"/>
                </a:lnTo>
                <a:lnTo>
                  <a:pt x="534" y="60"/>
                </a:lnTo>
                <a:lnTo>
                  <a:pt x="540" y="60"/>
                </a:lnTo>
                <a:lnTo>
                  <a:pt x="546" y="60"/>
                </a:lnTo>
                <a:lnTo>
                  <a:pt x="552" y="60"/>
                </a:lnTo>
                <a:lnTo>
                  <a:pt x="558" y="60"/>
                </a:lnTo>
                <a:lnTo>
                  <a:pt x="558" y="66"/>
                </a:lnTo>
                <a:lnTo>
                  <a:pt x="564" y="66"/>
                </a:lnTo>
                <a:lnTo>
                  <a:pt x="570" y="66"/>
                </a:lnTo>
                <a:lnTo>
                  <a:pt x="576" y="66"/>
                </a:lnTo>
                <a:lnTo>
                  <a:pt x="582" y="66"/>
                </a:lnTo>
                <a:lnTo>
                  <a:pt x="588" y="66"/>
                </a:lnTo>
              </a:path>
            </a:pathLst>
          </a:custGeom>
          <a:noFill/>
          <a:ln w="19050" cap="flat">
            <a:solidFill>
              <a:srgbClr val="00FF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aphicFrame>
        <p:nvGraphicFramePr>
          <p:cNvPr id="63" name="Object 63"/>
          <p:cNvGraphicFramePr>
            <a:graphicFrameLocks noChangeAspect="1"/>
          </p:cNvGraphicFramePr>
          <p:nvPr>
            <p:extLst>
              <p:ext uri="{D42A27DB-BD31-4B8C-83A1-F6EECF244321}">
                <p14:modId xmlns:p14="http://schemas.microsoft.com/office/powerpoint/2010/main" val="2247137665"/>
              </p:ext>
            </p:extLst>
          </p:nvPr>
        </p:nvGraphicFramePr>
        <p:xfrm>
          <a:off x="7596583" y="3911600"/>
          <a:ext cx="368300" cy="431800"/>
        </p:xfrm>
        <a:graphic>
          <a:graphicData uri="http://schemas.openxmlformats.org/presentationml/2006/ole">
            <mc:AlternateContent xmlns:mc="http://schemas.openxmlformats.org/markup-compatibility/2006">
              <mc:Choice xmlns:v="urn:schemas-microsoft-com:vml" Requires="v">
                <p:oleObj spid="_x0000_s62632" name="Equation" r:id="rId35" imgW="317225" imgH="380670" progId="Equation.DSMT4">
                  <p:embed/>
                </p:oleObj>
              </mc:Choice>
              <mc:Fallback>
                <p:oleObj name="Equation" r:id="rId35" imgW="317225" imgH="380670" progId="Equation.DSMT4">
                  <p:embed/>
                  <p:pic>
                    <p:nvPicPr>
                      <p:cNvPr id="0" name="Picture 73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596583" y="3911600"/>
                        <a:ext cx="368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64"/>
          <p:cNvGraphicFramePr>
            <a:graphicFrameLocks noChangeAspect="1"/>
          </p:cNvGraphicFramePr>
          <p:nvPr>
            <p:extLst>
              <p:ext uri="{D42A27DB-BD31-4B8C-83A1-F6EECF244321}">
                <p14:modId xmlns:p14="http://schemas.microsoft.com/office/powerpoint/2010/main" val="1281858929"/>
              </p:ext>
            </p:extLst>
          </p:nvPr>
        </p:nvGraphicFramePr>
        <p:xfrm>
          <a:off x="6772671" y="3987800"/>
          <a:ext cx="490537" cy="431800"/>
        </p:xfrm>
        <a:graphic>
          <a:graphicData uri="http://schemas.openxmlformats.org/presentationml/2006/ole">
            <mc:AlternateContent xmlns:mc="http://schemas.openxmlformats.org/markup-compatibility/2006">
              <mc:Choice xmlns:v="urn:schemas-microsoft-com:vml" Requires="v">
                <p:oleObj spid="_x0000_s62633" name="Equation" r:id="rId37" imgW="444307" imgH="380835" progId="Equation.DSMT4">
                  <p:embed/>
                </p:oleObj>
              </mc:Choice>
              <mc:Fallback>
                <p:oleObj name="Equation" r:id="rId37" imgW="444307" imgH="380835" progId="Equation.DSMT4">
                  <p:embed/>
                  <p:pic>
                    <p:nvPicPr>
                      <p:cNvPr id="0" name="Picture 74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772671" y="3987800"/>
                        <a:ext cx="4905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65"/>
          <p:cNvGraphicFramePr>
            <a:graphicFrameLocks noChangeAspect="1"/>
          </p:cNvGraphicFramePr>
          <p:nvPr>
            <p:extLst>
              <p:ext uri="{D42A27DB-BD31-4B8C-83A1-F6EECF244321}">
                <p14:modId xmlns:p14="http://schemas.microsoft.com/office/powerpoint/2010/main" val="396191103"/>
              </p:ext>
            </p:extLst>
          </p:nvPr>
        </p:nvGraphicFramePr>
        <p:xfrm>
          <a:off x="7766050" y="5136357"/>
          <a:ext cx="1206500" cy="442912"/>
        </p:xfrm>
        <a:graphic>
          <a:graphicData uri="http://schemas.openxmlformats.org/presentationml/2006/ole">
            <mc:AlternateContent xmlns:mc="http://schemas.openxmlformats.org/markup-compatibility/2006">
              <mc:Choice xmlns:v="urn:schemas-microsoft-com:vml" Requires="v">
                <p:oleObj spid="_x0000_s62634" name="Equation" r:id="rId39" imgW="1155700" imgH="393700" progId="Equation.DSMT4">
                  <p:embed/>
                </p:oleObj>
              </mc:Choice>
              <mc:Fallback>
                <p:oleObj name="Equation" r:id="rId39" imgW="1155700" imgH="393700" progId="Equation.DSMT4">
                  <p:embed/>
                  <p:pic>
                    <p:nvPicPr>
                      <p:cNvPr id="0" name="Picture 74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766050" y="5136357"/>
                        <a:ext cx="12065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Text Box 66"/>
          <p:cNvSpPr txBox="1">
            <a:spLocks noChangeArrowheads="1"/>
          </p:cNvSpPr>
          <p:nvPr/>
        </p:nvSpPr>
        <p:spPr bwMode="auto">
          <a:xfrm>
            <a:off x="455533" y="4615830"/>
            <a:ext cx="4116466" cy="523220"/>
          </a:xfrm>
          <a:prstGeom prst="rect">
            <a:avLst/>
          </a:prstGeom>
          <a:solidFill>
            <a:srgbClr val="00B0F0"/>
          </a:solidFill>
          <a:ln>
            <a:noFill/>
          </a:ln>
          <a:effectLs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这个函数称为</a:t>
            </a:r>
            <a:r>
              <a:rPr kumimoji="1" lang="zh-CN" altLang="en-US" sz="2800" b="1" dirty="0" smtClean="0">
                <a:solidFill>
                  <a:srgbClr val="7030A0"/>
                </a:solidFill>
                <a:latin typeface="Times New Roman" pitchFamily="18" charset="0"/>
                <a:ea typeface="+mn-ea"/>
                <a:cs typeface="Times New Roman" pitchFamily="18" charset="0"/>
              </a:rPr>
              <a:t>双</a:t>
            </a:r>
            <a:r>
              <a:rPr kumimoji="1" lang="zh-CN" altLang="en-US" sz="2800" b="1" dirty="0">
                <a:solidFill>
                  <a:srgbClr val="7030A0"/>
                </a:solidFill>
                <a:latin typeface="Times New Roman" pitchFamily="18" charset="0"/>
                <a:ea typeface="+mn-ea"/>
                <a:cs typeface="Times New Roman" pitchFamily="18" charset="0"/>
              </a:rPr>
              <a:t>曲</a:t>
            </a:r>
            <a:r>
              <a:rPr kumimoji="1" lang="zh-CN" altLang="en-US" sz="2800" b="1" dirty="0" smtClean="0">
                <a:solidFill>
                  <a:srgbClr val="7030A0"/>
                </a:solidFill>
                <a:latin typeface="Times New Roman" pitchFamily="18" charset="0"/>
                <a:ea typeface="+mn-ea"/>
                <a:cs typeface="Times New Roman" pitchFamily="18" charset="0"/>
              </a:rPr>
              <a:t>余弦， </a:t>
            </a:r>
            <a:endParaRPr kumimoji="1" lang="zh-CN" altLang="en-US" sz="2800" b="1" dirty="0">
              <a:solidFill>
                <a:srgbClr val="7030A0"/>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13214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left)">
                                      <p:cBhvr>
                                        <p:cTn id="57" dur="500"/>
                                        <p:tgtEl>
                                          <p:spTgt spid="34"/>
                                        </p:tgtEl>
                                      </p:cBhvr>
                                    </p:animEffect>
                                  </p:childTnLst>
                                </p:cTn>
                              </p:par>
                            </p:childTnLst>
                          </p:cTn>
                        </p:par>
                        <p:par>
                          <p:cTn id="58" fill="hold">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
                                        <p:tgtEl>
                                          <p:spTgt spid="37"/>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childTnLst>
                          </p:cTn>
                        </p:par>
                        <p:par>
                          <p:cTn id="66" fill="hold">
                            <p:stCondLst>
                              <p:cond delay="2500"/>
                            </p:stCondLst>
                            <p:childTnLst>
                              <p:par>
                                <p:cTn id="67" presetID="22" presetClass="entr" presetSubtype="8"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5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lef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left)">
                                      <p:cBhvr>
                                        <p:cTn id="79" dur="500"/>
                                        <p:tgtEl>
                                          <p:spTgt spid="3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left)">
                                      <p:cBhvr>
                                        <p:cTn id="84" dur="500"/>
                                        <p:tgtEl>
                                          <p:spTgt spid="41"/>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left)">
                                      <p:cBhvr>
                                        <p:cTn id="88" dur="500"/>
                                        <p:tgtEl>
                                          <p:spTgt spid="4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44">
                                            <p:txEl>
                                              <p:pRg st="0" end="0"/>
                                            </p:txEl>
                                          </p:spTgt>
                                        </p:tgtEl>
                                        <p:attrNameLst>
                                          <p:attrName>style.visibility</p:attrName>
                                        </p:attrNameLst>
                                      </p:cBhvr>
                                      <p:to>
                                        <p:strVal val="visible"/>
                                      </p:to>
                                    </p:set>
                                    <p:animEffect transition="in" filter="wipe(left)">
                                      <p:cBhvr>
                                        <p:cTn id="93" dur="500"/>
                                        <p:tgtEl>
                                          <p:spTgt spid="44">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wipe(left)">
                                      <p:cBhvr>
                                        <p:cTn id="98" dur="500"/>
                                        <p:tgtEl>
                                          <p:spTgt spid="49"/>
                                        </p:tgtEl>
                                      </p:cBhvr>
                                    </p:animEffect>
                                  </p:childTnLst>
                                </p:cTn>
                              </p:par>
                            </p:childTnLst>
                          </p:cTn>
                        </p:par>
                        <p:par>
                          <p:cTn id="99" fill="hold">
                            <p:stCondLst>
                              <p:cond delay="500"/>
                            </p:stCondLst>
                            <p:childTnLst>
                              <p:par>
                                <p:cTn id="100" presetID="22" presetClass="entr" presetSubtype="4" fill="hold" grpId="0" nodeType="after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wipe(down)">
                                      <p:cBhvr>
                                        <p:cTn id="102" dur="500"/>
                                        <p:tgtEl>
                                          <p:spTgt spid="50"/>
                                        </p:tgtEl>
                                      </p:cBhvr>
                                    </p:animEffect>
                                  </p:childTnLst>
                                </p:cTn>
                              </p:par>
                            </p:childTnLst>
                          </p:cTn>
                        </p:par>
                        <p:par>
                          <p:cTn id="103" fill="hold">
                            <p:stCondLst>
                              <p:cond delay="1000"/>
                            </p:stCondLst>
                            <p:childTnLst>
                              <p:par>
                                <p:cTn id="104" presetID="22" presetClass="entr" presetSubtype="8" fill="hold" nodeType="after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wipe(left)">
                                      <p:cBhvr>
                                        <p:cTn id="106" dur="500"/>
                                        <p:tgtEl>
                                          <p:spTgt spid="47"/>
                                        </p:tgtEl>
                                      </p:cBhvr>
                                    </p:animEffect>
                                  </p:childTnLst>
                                </p:cTn>
                              </p:par>
                            </p:childTnLst>
                          </p:cTn>
                        </p:par>
                        <p:par>
                          <p:cTn id="107" fill="hold">
                            <p:stCondLst>
                              <p:cond delay="1500"/>
                            </p:stCondLst>
                            <p:childTnLst>
                              <p:par>
                                <p:cTn id="108" presetID="22" presetClass="entr" presetSubtype="8" fill="hold" nodeType="after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wipe(left)">
                                      <p:cBhvr>
                                        <p:cTn id="110" dur="500"/>
                                        <p:tgtEl>
                                          <p:spTgt spid="45"/>
                                        </p:tgtEl>
                                      </p:cBhvr>
                                    </p:animEffect>
                                  </p:childTnLst>
                                </p:cTn>
                              </p:par>
                            </p:childTnLst>
                          </p:cTn>
                        </p:par>
                        <p:par>
                          <p:cTn id="111" fill="hold">
                            <p:stCondLst>
                              <p:cond delay="2000"/>
                            </p:stCondLst>
                            <p:childTnLst>
                              <p:par>
                                <p:cTn id="112" presetID="22" presetClass="entr" presetSubtype="8" fill="hold" nodeType="after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wipe(left)">
                                      <p:cBhvr>
                                        <p:cTn id="114" dur="500"/>
                                        <p:tgtEl>
                                          <p:spTgt spid="4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63"/>
                                        </p:tgtEl>
                                        <p:attrNameLst>
                                          <p:attrName>style.visibility</p:attrName>
                                        </p:attrNameLst>
                                      </p:cBhvr>
                                      <p:to>
                                        <p:strVal val="visible"/>
                                      </p:to>
                                    </p:set>
                                    <p:animEffect transition="in" filter="wipe(left)">
                                      <p:cBhvr>
                                        <p:cTn id="119" dur="500"/>
                                        <p:tgtEl>
                                          <p:spTgt spid="63"/>
                                        </p:tgtEl>
                                      </p:cBhvr>
                                    </p:animEffect>
                                  </p:childTnLst>
                                </p:cTn>
                              </p:par>
                            </p:childTnLst>
                          </p:cTn>
                        </p:par>
                        <p:par>
                          <p:cTn id="120" fill="hold">
                            <p:stCondLst>
                              <p:cond delay="500"/>
                            </p:stCondLst>
                            <p:childTnLst>
                              <p:par>
                                <p:cTn id="121" presetID="22" presetClass="entr" presetSubtype="8" fill="hold" grpId="0" nodeType="after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left)">
                                      <p:cBhvr>
                                        <p:cTn id="123" dur="500"/>
                                        <p:tgtEl>
                                          <p:spTgt spid="55"/>
                                        </p:tgtEl>
                                      </p:cBhvr>
                                    </p:animEffect>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56"/>
                                        </p:tgtEl>
                                        <p:attrNameLst>
                                          <p:attrName>style.visibility</p:attrName>
                                        </p:attrNameLst>
                                      </p:cBhvr>
                                      <p:to>
                                        <p:strVal val="visible"/>
                                      </p:to>
                                    </p:set>
                                    <p:animEffect transition="in" filter="wipe(left)">
                                      <p:cBhvr>
                                        <p:cTn id="127" dur="500"/>
                                        <p:tgtEl>
                                          <p:spTgt spid="56"/>
                                        </p:tgtEl>
                                      </p:cBhvr>
                                    </p:animEffect>
                                  </p:childTnLst>
                                </p:cTn>
                              </p:par>
                            </p:childTnLst>
                          </p:cTn>
                        </p:par>
                        <p:par>
                          <p:cTn id="128" fill="hold">
                            <p:stCondLst>
                              <p:cond delay="1500"/>
                            </p:stCondLst>
                            <p:childTnLst>
                              <p:par>
                                <p:cTn id="129" presetID="22" presetClass="entr" presetSubtype="8" fill="hold" nodeType="afterEffect">
                                  <p:stCondLst>
                                    <p:cond delay="0"/>
                                  </p:stCondLst>
                                  <p:childTnLst>
                                    <p:set>
                                      <p:cBhvr>
                                        <p:cTn id="130" dur="1" fill="hold">
                                          <p:stCondLst>
                                            <p:cond delay="0"/>
                                          </p:stCondLst>
                                        </p:cTn>
                                        <p:tgtEl>
                                          <p:spTgt spid="57"/>
                                        </p:tgtEl>
                                        <p:attrNameLst>
                                          <p:attrName>style.visibility</p:attrName>
                                        </p:attrNameLst>
                                      </p:cBhvr>
                                      <p:to>
                                        <p:strVal val="visible"/>
                                      </p:to>
                                    </p:set>
                                    <p:animEffect transition="in" filter="wipe(left)">
                                      <p:cBhvr>
                                        <p:cTn id="131" dur="500"/>
                                        <p:tgtEl>
                                          <p:spTgt spid="5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wipe(left)">
                                      <p:cBhvr>
                                        <p:cTn id="136" dur="500"/>
                                        <p:tgtEl>
                                          <p:spTgt spid="64"/>
                                        </p:tgtEl>
                                      </p:cBhvr>
                                    </p:animEffect>
                                  </p:childTnLst>
                                </p:cTn>
                              </p:par>
                            </p:childTnLst>
                          </p:cTn>
                        </p:par>
                        <p:par>
                          <p:cTn id="137" fill="hold">
                            <p:stCondLst>
                              <p:cond delay="500"/>
                            </p:stCondLst>
                            <p:childTnLst>
                              <p:par>
                                <p:cTn id="138" presetID="22" presetClass="entr" presetSubtype="8" fill="hold" grpId="0" nodeType="after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wipe(left)">
                                      <p:cBhvr>
                                        <p:cTn id="140" dur="500"/>
                                        <p:tgtEl>
                                          <p:spTgt spid="60"/>
                                        </p:tgtEl>
                                      </p:cBhvr>
                                    </p:animEffect>
                                  </p:childTnLst>
                                </p:cTn>
                              </p:par>
                            </p:childTnLst>
                          </p:cTn>
                        </p:par>
                        <p:par>
                          <p:cTn id="141" fill="hold">
                            <p:stCondLst>
                              <p:cond delay="1000"/>
                            </p:stCondLst>
                            <p:childTnLst>
                              <p:par>
                                <p:cTn id="142" presetID="22" presetClass="entr" presetSubtype="8" fill="hold" grpId="0" nodeType="afterEffect">
                                  <p:stCondLst>
                                    <p:cond delay="0"/>
                                  </p:stCondLst>
                                  <p:childTnLst>
                                    <p:set>
                                      <p:cBhvr>
                                        <p:cTn id="143" dur="1" fill="hold">
                                          <p:stCondLst>
                                            <p:cond delay="0"/>
                                          </p:stCondLst>
                                        </p:cTn>
                                        <p:tgtEl>
                                          <p:spTgt spid="61"/>
                                        </p:tgtEl>
                                        <p:attrNameLst>
                                          <p:attrName>style.visibility</p:attrName>
                                        </p:attrNameLst>
                                      </p:cBhvr>
                                      <p:to>
                                        <p:strVal val="visible"/>
                                      </p:to>
                                    </p:set>
                                    <p:animEffect transition="in" filter="wipe(left)">
                                      <p:cBhvr>
                                        <p:cTn id="144" dur="500"/>
                                        <p:tgtEl>
                                          <p:spTgt spid="61"/>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66"/>
                                        </p:tgtEl>
                                        <p:attrNameLst>
                                          <p:attrName>style.visibility</p:attrName>
                                        </p:attrNameLst>
                                      </p:cBhvr>
                                      <p:to>
                                        <p:strVal val="visible"/>
                                      </p:to>
                                    </p:set>
                                    <p:animEffect transition="in" filter="wipe(down)">
                                      <p:cBhvr>
                                        <p:cTn id="149" dur="500"/>
                                        <p:tgtEl>
                                          <p:spTgt spid="66"/>
                                        </p:tgtEl>
                                      </p:cBhvr>
                                    </p:animEffect>
                                  </p:childTnLst>
                                </p:cTn>
                              </p:par>
                            </p:childTnLst>
                          </p:cTn>
                        </p:par>
                        <p:par>
                          <p:cTn id="150" fill="hold">
                            <p:stCondLst>
                              <p:cond delay="500"/>
                            </p:stCondLst>
                            <p:childTnLst>
                              <p:par>
                                <p:cTn id="151" presetID="22" presetClass="entr" presetSubtype="8" fill="hold" grpId="0" nodeType="afterEffect">
                                  <p:stCondLst>
                                    <p:cond delay="0"/>
                                  </p:stCondLst>
                                  <p:childTnLst>
                                    <p:set>
                                      <p:cBhvr>
                                        <p:cTn id="152" dur="1" fill="hold">
                                          <p:stCondLst>
                                            <p:cond delay="0"/>
                                          </p:stCondLst>
                                        </p:cTn>
                                        <p:tgtEl>
                                          <p:spTgt spid="62"/>
                                        </p:tgtEl>
                                        <p:attrNameLst>
                                          <p:attrName>style.visibility</p:attrName>
                                        </p:attrNameLst>
                                      </p:cBhvr>
                                      <p:to>
                                        <p:strVal val="visible"/>
                                      </p:to>
                                    </p:set>
                                    <p:animEffect transition="in" filter="wipe(left)">
                                      <p:cBhvr>
                                        <p:cTn id="153" dur="500"/>
                                        <p:tgtEl>
                                          <p:spTgt spid="6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51"/>
                                        </p:tgtEl>
                                        <p:attrNameLst>
                                          <p:attrName>style.visibility</p:attrName>
                                        </p:attrNameLst>
                                      </p:cBhvr>
                                      <p:to>
                                        <p:strVal val="visible"/>
                                      </p:to>
                                    </p:set>
                                    <p:animEffect transition="in" filter="wipe(left)">
                                      <p:cBhvr>
                                        <p:cTn id="158" dur="500"/>
                                        <p:tgtEl>
                                          <p:spTgt spid="51"/>
                                        </p:tgtEl>
                                      </p:cBhvr>
                                    </p:animEffect>
                                  </p:childTnLst>
                                </p:cTn>
                              </p:par>
                            </p:childTnLst>
                          </p:cTn>
                        </p:par>
                        <p:par>
                          <p:cTn id="159" fill="hold">
                            <p:stCondLst>
                              <p:cond delay="500"/>
                            </p:stCondLst>
                            <p:childTnLst>
                              <p:par>
                                <p:cTn id="160" presetID="22" presetClass="entr" presetSubtype="8"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wipe(left)">
                                      <p:cBhvr>
                                        <p:cTn id="162" dur="500"/>
                                        <p:tgtEl>
                                          <p:spTgt spid="48"/>
                                        </p:tgtEl>
                                      </p:cBhvr>
                                    </p:animEffect>
                                  </p:childTnLst>
                                </p:cTn>
                              </p:par>
                            </p:childTnLst>
                          </p:cTn>
                        </p:par>
                        <p:par>
                          <p:cTn id="163" fill="hold">
                            <p:stCondLst>
                              <p:cond delay="1000"/>
                            </p:stCondLst>
                            <p:childTnLst>
                              <p:par>
                                <p:cTn id="164" presetID="22" presetClass="entr" presetSubtype="8" fill="hold" nodeType="afterEffect">
                                  <p:stCondLst>
                                    <p:cond delay="0"/>
                                  </p:stCondLst>
                                  <p:childTnLst>
                                    <p:set>
                                      <p:cBhvr>
                                        <p:cTn id="165" dur="1" fill="hold">
                                          <p:stCondLst>
                                            <p:cond delay="0"/>
                                          </p:stCondLst>
                                        </p:cTn>
                                        <p:tgtEl>
                                          <p:spTgt spid="52"/>
                                        </p:tgtEl>
                                        <p:attrNameLst>
                                          <p:attrName>style.visibility</p:attrName>
                                        </p:attrNameLst>
                                      </p:cBhvr>
                                      <p:to>
                                        <p:strVal val="visible"/>
                                      </p:to>
                                    </p:set>
                                    <p:animEffect transition="in" filter="wipe(left)">
                                      <p:cBhvr>
                                        <p:cTn id="166" dur="500"/>
                                        <p:tgtEl>
                                          <p:spTgt spid="52"/>
                                        </p:tgtEl>
                                      </p:cBhvr>
                                    </p:animEffect>
                                  </p:childTnLst>
                                </p:cTn>
                              </p:par>
                            </p:childTnLst>
                          </p:cTn>
                        </p:par>
                        <p:par>
                          <p:cTn id="167" fill="hold">
                            <p:stCondLst>
                              <p:cond delay="1500"/>
                            </p:stCondLst>
                            <p:childTnLst>
                              <p:par>
                                <p:cTn id="168" presetID="22" presetClass="entr" presetSubtype="8" fill="hold" nodeType="afterEffect">
                                  <p:stCondLst>
                                    <p:cond delay="0"/>
                                  </p:stCondLst>
                                  <p:childTnLst>
                                    <p:set>
                                      <p:cBhvr>
                                        <p:cTn id="169" dur="1" fill="hold">
                                          <p:stCondLst>
                                            <p:cond delay="0"/>
                                          </p:stCondLst>
                                        </p:cTn>
                                        <p:tgtEl>
                                          <p:spTgt spid="43"/>
                                        </p:tgtEl>
                                        <p:attrNameLst>
                                          <p:attrName>style.visibility</p:attrName>
                                        </p:attrNameLst>
                                      </p:cBhvr>
                                      <p:to>
                                        <p:strVal val="visible"/>
                                      </p:to>
                                    </p:set>
                                    <p:animEffect transition="in" filter="wipe(left)">
                                      <p:cBhvr>
                                        <p:cTn id="170" dur="500"/>
                                        <p:tgtEl>
                                          <p:spTgt spid="43"/>
                                        </p:tgtEl>
                                      </p:cBhvr>
                                    </p:animEffect>
                                  </p:childTnLst>
                                </p:cTn>
                              </p:par>
                            </p:childTnLst>
                          </p:cTn>
                        </p:par>
                        <p:par>
                          <p:cTn id="171" fill="hold">
                            <p:stCondLst>
                              <p:cond delay="2000"/>
                            </p:stCondLst>
                            <p:childTnLst>
                              <p:par>
                                <p:cTn id="172" presetID="22" presetClass="entr" presetSubtype="8" fill="hold" nodeType="afterEffect">
                                  <p:stCondLst>
                                    <p:cond delay="0"/>
                                  </p:stCondLst>
                                  <p:childTnLst>
                                    <p:set>
                                      <p:cBhvr>
                                        <p:cTn id="173" dur="1" fill="hold">
                                          <p:stCondLst>
                                            <p:cond delay="0"/>
                                          </p:stCondLst>
                                        </p:cTn>
                                        <p:tgtEl>
                                          <p:spTgt spid="65"/>
                                        </p:tgtEl>
                                        <p:attrNameLst>
                                          <p:attrName>style.visibility</p:attrName>
                                        </p:attrNameLst>
                                      </p:cBhvr>
                                      <p:to>
                                        <p:strVal val="visible"/>
                                      </p:to>
                                    </p:set>
                                    <p:animEffect transition="in" filter="wipe(left)">
                                      <p:cBhvr>
                                        <p:cTn id="17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6" grpId="0" autoUpdateAnimBg="0"/>
      <p:bldP spid="28" grpId="0" autoUpdateAnimBg="0"/>
      <p:bldP spid="29" grpId="0" autoUpdateAnimBg="0"/>
      <p:bldP spid="31" grpId="0" autoUpdateAnimBg="0"/>
      <p:bldP spid="32" grpId="0" animBg="1" autoUpdateAnimBg="0"/>
      <p:bldP spid="34" grpId="0" autoUpdateAnimBg="0"/>
      <p:bldP spid="37" grpId="0" autoUpdateAnimBg="0"/>
      <p:bldP spid="38" grpId="0" animBg="1"/>
      <p:bldP spid="40" grpId="0" autoUpdateAnimBg="0"/>
      <p:bldP spid="41" grpId="0" animBg="1"/>
      <p:bldP spid="44" grpId="0" build="p" autoUpdateAnimBg="0"/>
      <p:bldP spid="48" grpId="0" animBg="1"/>
      <p:bldP spid="49" grpId="0" animBg="1"/>
      <p:bldP spid="50" grpId="0" animBg="1"/>
      <p:bldP spid="51" grpId="0" animBg="1"/>
      <p:bldP spid="55" grpId="0" animBg="1"/>
      <p:bldP spid="56" grpId="0" animBg="1"/>
      <p:bldP spid="60" grpId="0" animBg="1"/>
      <p:bldP spid="61" grpId="0" animBg="1"/>
      <p:bldP spid="62" grpId="0" animBg="1"/>
      <p:bldP spid="6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p:cNvSpPr>
          <p:nvPr/>
        </p:nvSpPr>
        <p:spPr bwMode="auto">
          <a:xfrm>
            <a:off x="4976813" y="5561013"/>
            <a:ext cx="3252787" cy="1587"/>
          </a:xfrm>
          <a:custGeom>
            <a:avLst/>
            <a:gdLst>
              <a:gd name="T0" fmla="*/ 2147483647 w 642"/>
              <a:gd name="T1" fmla="*/ 0 h 1587"/>
              <a:gd name="T2" fmla="*/ 2147483647 w 642"/>
              <a:gd name="T3" fmla="*/ 0 h 1587"/>
              <a:gd name="T4" fmla="*/ 2147483647 w 642"/>
              <a:gd name="T5" fmla="*/ 0 h 1587"/>
              <a:gd name="T6" fmla="*/ 2147483647 w 642"/>
              <a:gd name="T7" fmla="*/ 0 h 1587"/>
              <a:gd name="T8" fmla="*/ 2147483647 w 642"/>
              <a:gd name="T9" fmla="*/ 0 h 1587"/>
              <a:gd name="T10" fmla="*/ 2147483647 w 642"/>
              <a:gd name="T11" fmla="*/ 0 h 1587"/>
              <a:gd name="T12" fmla="*/ 2147483647 w 642"/>
              <a:gd name="T13" fmla="*/ 0 h 1587"/>
              <a:gd name="T14" fmla="*/ 2147483647 w 642"/>
              <a:gd name="T15" fmla="*/ 0 h 1587"/>
              <a:gd name="T16" fmla="*/ 2147483647 w 642"/>
              <a:gd name="T17" fmla="*/ 0 h 1587"/>
              <a:gd name="T18" fmla="*/ 2147483647 w 642"/>
              <a:gd name="T19" fmla="*/ 0 h 1587"/>
              <a:gd name="T20" fmla="*/ 2147483647 w 642"/>
              <a:gd name="T21" fmla="*/ 0 h 1587"/>
              <a:gd name="T22" fmla="*/ 2147483647 w 642"/>
              <a:gd name="T23" fmla="*/ 0 h 1587"/>
              <a:gd name="T24" fmla="*/ 2147483647 w 642"/>
              <a:gd name="T25" fmla="*/ 0 h 1587"/>
              <a:gd name="T26" fmla="*/ 2147483647 w 642"/>
              <a:gd name="T27" fmla="*/ 0 h 1587"/>
              <a:gd name="T28" fmla="*/ 2147483647 w 642"/>
              <a:gd name="T29" fmla="*/ 0 h 1587"/>
              <a:gd name="T30" fmla="*/ 2147483647 w 642"/>
              <a:gd name="T31" fmla="*/ 0 h 1587"/>
              <a:gd name="T32" fmla="*/ 2147483647 w 642"/>
              <a:gd name="T33" fmla="*/ 0 h 1587"/>
              <a:gd name="T34" fmla="*/ 2147483647 w 642"/>
              <a:gd name="T35" fmla="*/ 0 h 1587"/>
              <a:gd name="T36" fmla="*/ 2147483647 w 642"/>
              <a:gd name="T37" fmla="*/ 0 h 1587"/>
              <a:gd name="T38" fmla="*/ 2147483647 w 642"/>
              <a:gd name="T39" fmla="*/ 0 h 1587"/>
              <a:gd name="T40" fmla="*/ 2147483647 w 642"/>
              <a:gd name="T41" fmla="*/ 0 h 1587"/>
              <a:gd name="T42" fmla="*/ 2147483647 w 642"/>
              <a:gd name="T43" fmla="*/ 0 h 1587"/>
              <a:gd name="T44" fmla="*/ 2147483647 w 642"/>
              <a:gd name="T45" fmla="*/ 0 h 1587"/>
              <a:gd name="T46" fmla="*/ 2147483647 w 642"/>
              <a:gd name="T47" fmla="*/ 0 h 1587"/>
              <a:gd name="T48" fmla="*/ 2147483647 w 642"/>
              <a:gd name="T49" fmla="*/ 0 h 1587"/>
              <a:gd name="T50" fmla="*/ 2147483647 w 642"/>
              <a:gd name="T51" fmla="*/ 0 h 1587"/>
              <a:gd name="T52" fmla="*/ 2147483647 w 642"/>
              <a:gd name="T53" fmla="*/ 0 h 1587"/>
              <a:gd name="T54" fmla="*/ 2147483647 w 642"/>
              <a:gd name="T55" fmla="*/ 0 h 1587"/>
              <a:gd name="T56" fmla="*/ 2147483647 w 642"/>
              <a:gd name="T57" fmla="*/ 0 h 1587"/>
              <a:gd name="T58" fmla="*/ 2147483647 w 642"/>
              <a:gd name="T59" fmla="*/ 0 h 1587"/>
              <a:gd name="T60" fmla="*/ 2147483647 w 642"/>
              <a:gd name="T61" fmla="*/ 0 h 1587"/>
              <a:gd name="T62" fmla="*/ 2147483647 w 642"/>
              <a:gd name="T63" fmla="*/ 0 h 1587"/>
              <a:gd name="T64" fmla="*/ 2147483647 w 642"/>
              <a:gd name="T65" fmla="*/ 0 h 1587"/>
              <a:gd name="T66" fmla="*/ 2147483647 w 642"/>
              <a:gd name="T67" fmla="*/ 0 h 1587"/>
              <a:gd name="T68" fmla="*/ 2147483647 w 642"/>
              <a:gd name="T69" fmla="*/ 0 h 1587"/>
              <a:gd name="T70" fmla="*/ 2147483647 w 642"/>
              <a:gd name="T71" fmla="*/ 0 h 1587"/>
              <a:gd name="T72" fmla="*/ 2147483647 w 642"/>
              <a:gd name="T73" fmla="*/ 0 h 1587"/>
              <a:gd name="T74" fmla="*/ 2147483647 w 642"/>
              <a:gd name="T75" fmla="*/ 0 h 1587"/>
              <a:gd name="T76" fmla="*/ 2147483647 w 642"/>
              <a:gd name="T77" fmla="*/ 0 h 1587"/>
              <a:gd name="T78" fmla="*/ 2147483647 w 642"/>
              <a:gd name="T79" fmla="*/ 0 h 1587"/>
              <a:gd name="T80" fmla="*/ 2147483647 w 642"/>
              <a:gd name="T81" fmla="*/ 0 h 1587"/>
              <a:gd name="T82" fmla="*/ 2147483647 w 642"/>
              <a:gd name="T83" fmla="*/ 0 h 1587"/>
              <a:gd name="T84" fmla="*/ 2147483647 w 642"/>
              <a:gd name="T85" fmla="*/ 0 h 1587"/>
              <a:gd name="T86" fmla="*/ 2147483647 w 642"/>
              <a:gd name="T87" fmla="*/ 0 h 1587"/>
              <a:gd name="T88" fmla="*/ 2147483647 w 642"/>
              <a:gd name="T89" fmla="*/ 0 h 1587"/>
              <a:gd name="T90" fmla="*/ 2147483647 w 642"/>
              <a:gd name="T91" fmla="*/ 0 h 1587"/>
              <a:gd name="T92" fmla="*/ 2147483647 w 642"/>
              <a:gd name="T93" fmla="*/ 0 h 1587"/>
              <a:gd name="T94" fmla="*/ 2147483647 w 642"/>
              <a:gd name="T95" fmla="*/ 0 h 1587"/>
              <a:gd name="T96" fmla="*/ 2147483647 w 642"/>
              <a:gd name="T97" fmla="*/ 0 h 1587"/>
              <a:gd name="T98" fmla="*/ 2147483647 w 642"/>
              <a:gd name="T99" fmla="*/ 0 h 1587"/>
              <a:gd name="T100" fmla="*/ 2147483647 w 642"/>
              <a:gd name="T101" fmla="*/ 0 h 158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42" h="1587">
                <a:moveTo>
                  <a:pt x="0" y="0"/>
                </a:moveTo>
                <a:lnTo>
                  <a:pt x="0" y="0"/>
                </a:ln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lnTo>
                  <a:pt x="132" y="0"/>
                </a:lnTo>
                <a:lnTo>
                  <a:pt x="138" y="0"/>
                </a:lnTo>
                <a:lnTo>
                  <a:pt x="144" y="0"/>
                </a:lnTo>
                <a:lnTo>
                  <a:pt x="150" y="0"/>
                </a:lnTo>
                <a:lnTo>
                  <a:pt x="156" y="0"/>
                </a:lnTo>
                <a:lnTo>
                  <a:pt x="162" y="0"/>
                </a:lnTo>
                <a:lnTo>
                  <a:pt x="168" y="0"/>
                </a:lnTo>
                <a:lnTo>
                  <a:pt x="174" y="0"/>
                </a:lnTo>
                <a:lnTo>
                  <a:pt x="180" y="0"/>
                </a:lnTo>
                <a:lnTo>
                  <a:pt x="186" y="0"/>
                </a:lnTo>
                <a:lnTo>
                  <a:pt x="192" y="0"/>
                </a:lnTo>
                <a:lnTo>
                  <a:pt x="198" y="0"/>
                </a:lnTo>
                <a:lnTo>
                  <a:pt x="204" y="0"/>
                </a:lnTo>
                <a:lnTo>
                  <a:pt x="210" y="0"/>
                </a:lnTo>
                <a:lnTo>
                  <a:pt x="216" y="0"/>
                </a:lnTo>
                <a:lnTo>
                  <a:pt x="222" y="0"/>
                </a:lnTo>
                <a:lnTo>
                  <a:pt x="228" y="0"/>
                </a:lnTo>
                <a:lnTo>
                  <a:pt x="234" y="0"/>
                </a:lnTo>
                <a:lnTo>
                  <a:pt x="240" y="0"/>
                </a:lnTo>
                <a:lnTo>
                  <a:pt x="246" y="0"/>
                </a:lnTo>
                <a:lnTo>
                  <a:pt x="252" y="0"/>
                </a:lnTo>
                <a:lnTo>
                  <a:pt x="258" y="0"/>
                </a:lnTo>
                <a:lnTo>
                  <a:pt x="264" y="0"/>
                </a:lnTo>
                <a:lnTo>
                  <a:pt x="270" y="0"/>
                </a:lnTo>
                <a:lnTo>
                  <a:pt x="276" y="0"/>
                </a:lnTo>
                <a:lnTo>
                  <a:pt x="282" y="0"/>
                </a:lnTo>
                <a:lnTo>
                  <a:pt x="288" y="0"/>
                </a:lnTo>
                <a:lnTo>
                  <a:pt x="294" y="0"/>
                </a:lnTo>
                <a:lnTo>
                  <a:pt x="300" y="0"/>
                </a:lnTo>
                <a:lnTo>
                  <a:pt x="306" y="0"/>
                </a:lnTo>
                <a:lnTo>
                  <a:pt x="312" y="0"/>
                </a:lnTo>
                <a:lnTo>
                  <a:pt x="318" y="0"/>
                </a:lnTo>
                <a:lnTo>
                  <a:pt x="324" y="0"/>
                </a:lnTo>
                <a:lnTo>
                  <a:pt x="330" y="0"/>
                </a:lnTo>
                <a:lnTo>
                  <a:pt x="336" y="0"/>
                </a:lnTo>
                <a:lnTo>
                  <a:pt x="342" y="0"/>
                </a:lnTo>
                <a:lnTo>
                  <a:pt x="348" y="0"/>
                </a:lnTo>
                <a:lnTo>
                  <a:pt x="354" y="0"/>
                </a:lnTo>
                <a:lnTo>
                  <a:pt x="360" y="0"/>
                </a:lnTo>
                <a:lnTo>
                  <a:pt x="366" y="0"/>
                </a:lnTo>
                <a:lnTo>
                  <a:pt x="372" y="0"/>
                </a:lnTo>
                <a:lnTo>
                  <a:pt x="378" y="0"/>
                </a:lnTo>
                <a:lnTo>
                  <a:pt x="384" y="0"/>
                </a:lnTo>
                <a:lnTo>
                  <a:pt x="390" y="0"/>
                </a:lnTo>
                <a:lnTo>
                  <a:pt x="396" y="0"/>
                </a:lnTo>
                <a:lnTo>
                  <a:pt x="402" y="0"/>
                </a:lnTo>
                <a:lnTo>
                  <a:pt x="408" y="0"/>
                </a:lnTo>
                <a:lnTo>
                  <a:pt x="414" y="0"/>
                </a:lnTo>
                <a:lnTo>
                  <a:pt x="420" y="0"/>
                </a:lnTo>
                <a:lnTo>
                  <a:pt x="426" y="0"/>
                </a:lnTo>
                <a:lnTo>
                  <a:pt x="432" y="0"/>
                </a:lnTo>
                <a:lnTo>
                  <a:pt x="438" y="0"/>
                </a:lnTo>
                <a:lnTo>
                  <a:pt x="444" y="0"/>
                </a:lnTo>
                <a:lnTo>
                  <a:pt x="450" y="0"/>
                </a:lnTo>
                <a:lnTo>
                  <a:pt x="456" y="0"/>
                </a:lnTo>
                <a:lnTo>
                  <a:pt x="462" y="0"/>
                </a:lnTo>
                <a:lnTo>
                  <a:pt x="468" y="0"/>
                </a:lnTo>
                <a:lnTo>
                  <a:pt x="474" y="0"/>
                </a:lnTo>
                <a:lnTo>
                  <a:pt x="480" y="0"/>
                </a:lnTo>
                <a:lnTo>
                  <a:pt x="486" y="0"/>
                </a:lnTo>
                <a:lnTo>
                  <a:pt x="492" y="0"/>
                </a:lnTo>
                <a:lnTo>
                  <a:pt x="498" y="0"/>
                </a:lnTo>
                <a:lnTo>
                  <a:pt x="504" y="0"/>
                </a:lnTo>
                <a:lnTo>
                  <a:pt x="510" y="0"/>
                </a:lnTo>
                <a:lnTo>
                  <a:pt x="516" y="0"/>
                </a:lnTo>
                <a:lnTo>
                  <a:pt x="522" y="0"/>
                </a:lnTo>
                <a:lnTo>
                  <a:pt x="528" y="0"/>
                </a:lnTo>
                <a:lnTo>
                  <a:pt x="534" y="0"/>
                </a:lnTo>
                <a:lnTo>
                  <a:pt x="540" y="0"/>
                </a:lnTo>
                <a:lnTo>
                  <a:pt x="546" y="0"/>
                </a:lnTo>
                <a:lnTo>
                  <a:pt x="552" y="0"/>
                </a:lnTo>
                <a:lnTo>
                  <a:pt x="558" y="0"/>
                </a:lnTo>
                <a:lnTo>
                  <a:pt x="564" y="0"/>
                </a:lnTo>
                <a:lnTo>
                  <a:pt x="570" y="0"/>
                </a:lnTo>
                <a:lnTo>
                  <a:pt x="576" y="0"/>
                </a:lnTo>
                <a:lnTo>
                  <a:pt x="582" y="0"/>
                </a:lnTo>
                <a:lnTo>
                  <a:pt x="588" y="0"/>
                </a:lnTo>
                <a:lnTo>
                  <a:pt x="594" y="0"/>
                </a:lnTo>
                <a:lnTo>
                  <a:pt x="600" y="0"/>
                </a:lnTo>
                <a:lnTo>
                  <a:pt x="606" y="0"/>
                </a:lnTo>
                <a:lnTo>
                  <a:pt x="612" y="0"/>
                </a:lnTo>
                <a:lnTo>
                  <a:pt x="618" y="0"/>
                </a:lnTo>
                <a:lnTo>
                  <a:pt x="624" y="0"/>
                </a:lnTo>
                <a:lnTo>
                  <a:pt x="630" y="0"/>
                </a:lnTo>
                <a:lnTo>
                  <a:pt x="636" y="0"/>
                </a:lnTo>
                <a:lnTo>
                  <a:pt x="642" y="0"/>
                </a:lnTo>
              </a:path>
            </a:pathLst>
          </a:custGeom>
          <a:noFill/>
          <a:ln w="9525">
            <a:solidFill>
              <a:srgbClr val="00FF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 name="Freeform 3"/>
          <p:cNvSpPr>
            <a:spLocks/>
          </p:cNvSpPr>
          <p:nvPr/>
        </p:nvSpPr>
        <p:spPr bwMode="auto">
          <a:xfrm>
            <a:off x="4976813" y="5511800"/>
            <a:ext cx="814387" cy="44450"/>
          </a:xfrm>
          <a:custGeom>
            <a:avLst/>
            <a:gdLst>
              <a:gd name="T0" fmla="*/ 2147483647 w 642"/>
              <a:gd name="T1" fmla="*/ 2147483647 h 36"/>
              <a:gd name="T2" fmla="*/ 2147483647 w 642"/>
              <a:gd name="T3" fmla="*/ 2147483647 h 36"/>
              <a:gd name="T4" fmla="*/ 2147483647 w 642"/>
              <a:gd name="T5" fmla="*/ 2147483647 h 36"/>
              <a:gd name="T6" fmla="*/ 2147483647 w 642"/>
              <a:gd name="T7" fmla="*/ 2147483647 h 36"/>
              <a:gd name="T8" fmla="*/ 2147483647 w 642"/>
              <a:gd name="T9" fmla="*/ 2147483647 h 36"/>
              <a:gd name="T10" fmla="*/ 2147483647 w 642"/>
              <a:gd name="T11" fmla="*/ 2147483647 h 36"/>
              <a:gd name="T12" fmla="*/ 2147483647 w 642"/>
              <a:gd name="T13" fmla="*/ 2147483647 h 36"/>
              <a:gd name="T14" fmla="*/ 2147483647 w 642"/>
              <a:gd name="T15" fmla="*/ 2147483647 h 36"/>
              <a:gd name="T16" fmla="*/ 2147483647 w 642"/>
              <a:gd name="T17" fmla="*/ 2147483647 h 36"/>
              <a:gd name="T18" fmla="*/ 2147483647 w 642"/>
              <a:gd name="T19" fmla="*/ 2147483647 h 36"/>
              <a:gd name="T20" fmla="*/ 2147483647 w 642"/>
              <a:gd name="T21" fmla="*/ 2147483647 h 36"/>
              <a:gd name="T22" fmla="*/ 2147483647 w 642"/>
              <a:gd name="T23" fmla="*/ 2147483647 h 36"/>
              <a:gd name="T24" fmla="*/ 2147483647 w 642"/>
              <a:gd name="T25" fmla="*/ 2147483647 h 36"/>
              <a:gd name="T26" fmla="*/ 2147483647 w 642"/>
              <a:gd name="T27" fmla="*/ 2147483647 h 36"/>
              <a:gd name="T28" fmla="*/ 2147483647 w 642"/>
              <a:gd name="T29" fmla="*/ 2147483647 h 36"/>
              <a:gd name="T30" fmla="*/ 2147483647 w 642"/>
              <a:gd name="T31" fmla="*/ 2147483647 h 36"/>
              <a:gd name="T32" fmla="*/ 2147483647 w 642"/>
              <a:gd name="T33" fmla="*/ 2147483647 h 36"/>
              <a:gd name="T34" fmla="*/ 2147483647 w 642"/>
              <a:gd name="T35" fmla="*/ 2147483647 h 36"/>
              <a:gd name="T36" fmla="*/ 2147483647 w 642"/>
              <a:gd name="T37" fmla="*/ 2147483647 h 36"/>
              <a:gd name="T38" fmla="*/ 2147483647 w 642"/>
              <a:gd name="T39" fmla="*/ 2147483647 h 36"/>
              <a:gd name="T40" fmla="*/ 2147483647 w 642"/>
              <a:gd name="T41" fmla="*/ 2147483647 h 36"/>
              <a:gd name="T42" fmla="*/ 2147483647 w 642"/>
              <a:gd name="T43" fmla="*/ 2147483647 h 36"/>
              <a:gd name="T44" fmla="*/ 2147483647 w 642"/>
              <a:gd name="T45" fmla="*/ 2147483647 h 36"/>
              <a:gd name="T46" fmla="*/ 2147483647 w 642"/>
              <a:gd name="T47" fmla="*/ 2147483647 h 36"/>
              <a:gd name="T48" fmla="*/ 2147483647 w 642"/>
              <a:gd name="T49" fmla="*/ 2147483647 h 36"/>
              <a:gd name="T50" fmla="*/ 2147483647 w 642"/>
              <a:gd name="T51" fmla="*/ 2147483647 h 36"/>
              <a:gd name="T52" fmla="*/ 2147483647 w 642"/>
              <a:gd name="T53" fmla="*/ 2147483647 h 36"/>
              <a:gd name="T54" fmla="*/ 2147483647 w 642"/>
              <a:gd name="T55" fmla="*/ 2147483647 h 36"/>
              <a:gd name="T56" fmla="*/ 2147483647 w 642"/>
              <a:gd name="T57" fmla="*/ 2147483647 h 36"/>
              <a:gd name="T58" fmla="*/ 2147483647 w 642"/>
              <a:gd name="T59" fmla="*/ 2147483647 h 36"/>
              <a:gd name="T60" fmla="*/ 2147483647 w 642"/>
              <a:gd name="T61" fmla="*/ 2147483647 h 36"/>
              <a:gd name="T62" fmla="*/ 2147483647 w 642"/>
              <a:gd name="T63" fmla="*/ 2147483647 h 36"/>
              <a:gd name="T64" fmla="*/ 2147483647 w 642"/>
              <a:gd name="T65" fmla="*/ 2147483647 h 36"/>
              <a:gd name="T66" fmla="*/ 2147483647 w 642"/>
              <a:gd name="T67" fmla="*/ 2147483647 h 36"/>
              <a:gd name="T68" fmla="*/ 2147483647 w 642"/>
              <a:gd name="T69" fmla="*/ 2147483647 h 36"/>
              <a:gd name="T70" fmla="*/ 2147483647 w 642"/>
              <a:gd name="T71" fmla="*/ 2147483647 h 36"/>
              <a:gd name="T72" fmla="*/ 2147483647 w 642"/>
              <a:gd name="T73" fmla="*/ 2147483647 h 36"/>
              <a:gd name="T74" fmla="*/ 2147483647 w 642"/>
              <a:gd name="T75" fmla="*/ 2147483647 h 36"/>
              <a:gd name="T76" fmla="*/ 2147483647 w 642"/>
              <a:gd name="T77" fmla="*/ 2147483647 h 36"/>
              <a:gd name="T78" fmla="*/ 2147483647 w 642"/>
              <a:gd name="T79" fmla="*/ 2147483647 h 36"/>
              <a:gd name="T80" fmla="*/ 2147483647 w 642"/>
              <a:gd name="T81" fmla="*/ 2147483647 h 36"/>
              <a:gd name="T82" fmla="*/ 2147483647 w 642"/>
              <a:gd name="T83" fmla="*/ 2147483647 h 36"/>
              <a:gd name="T84" fmla="*/ 2147483647 w 642"/>
              <a:gd name="T85" fmla="*/ 2147483647 h 36"/>
              <a:gd name="T86" fmla="*/ 2147483647 w 642"/>
              <a:gd name="T87" fmla="*/ 2147483647 h 36"/>
              <a:gd name="T88" fmla="*/ 2147483647 w 642"/>
              <a:gd name="T89" fmla="*/ 2147483647 h 36"/>
              <a:gd name="T90" fmla="*/ 2147483647 w 642"/>
              <a:gd name="T91" fmla="*/ 2147483647 h 36"/>
              <a:gd name="T92" fmla="*/ 2147483647 w 642"/>
              <a:gd name="T93" fmla="*/ 2147483647 h 36"/>
              <a:gd name="T94" fmla="*/ 2147483647 w 642"/>
              <a:gd name="T95" fmla="*/ 2147483647 h 36"/>
              <a:gd name="T96" fmla="*/ 2147483647 w 642"/>
              <a:gd name="T97" fmla="*/ 2147483647 h 36"/>
              <a:gd name="T98" fmla="*/ 2147483647 w 642"/>
              <a:gd name="T99" fmla="*/ 2147483647 h 36"/>
              <a:gd name="T100" fmla="*/ 2147483647 w 64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42" h="36">
                <a:moveTo>
                  <a:pt x="0" y="36"/>
                </a:moveTo>
                <a:lnTo>
                  <a:pt x="0" y="36"/>
                </a:lnTo>
                <a:lnTo>
                  <a:pt x="6" y="36"/>
                </a:lnTo>
                <a:lnTo>
                  <a:pt x="12" y="36"/>
                </a:lnTo>
                <a:lnTo>
                  <a:pt x="18" y="36"/>
                </a:lnTo>
                <a:lnTo>
                  <a:pt x="24" y="36"/>
                </a:lnTo>
                <a:lnTo>
                  <a:pt x="30" y="36"/>
                </a:lnTo>
                <a:lnTo>
                  <a:pt x="36" y="36"/>
                </a:lnTo>
                <a:lnTo>
                  <a:pt x="42" y="36"/>
                </a:lnTo>
                <a:lnTo>
                  <a:pt x="48" y="36"/>
                </a:lnTo>
                <a:lnTo>
                  <a:pt x="54" y="36"/>
                </a:lnTo>
                <a:lnTo>
                  <a:pt x="60" y="36"/>
                </a:lnTo>
                <a:lnTo>
                  <a:pt x="66" y="36"/>
                </a:lnTo>
                <a:lnTo>
                  <a:pt x="72" y="36"/>
                </a:lnTo>
                <a:lnTo>
                  <a:pt x="78" y="36"/>
                </a:lnTo>
                <a:lnTo>
                  <a:pt x="84" y="36"/>
                </a:lnTo>
                <a:lnTo>
                  <a:pt x="90" y="36"/>
                </a:lnTo>
                <a:lnTo>
                  <a:pt x="96" y="36"/>
                </a:lnTo>
                <a:lnTo>
                  <a:pt x="102" y="36"/>
                </a:lnTo>
                <a:lnTo>
                  <a:pt x="108" y="36"/>
                </a:lnTo>
                <a:lnTo>
                  <a:pt x="114" y="36"/>
                </a:lnTo>
                <a:lnTo>
                  <a:pt x="120" y="36"/>
                </a:lnTo>
                <a:lnTo>
                  <a:pt x="126" y="36"/>
                </a:lnTo>
                <a:lnTo>
                  <a:pt x="126" y="30"/>
                </a:lnTo>
                <a:lnTo>
                  <a:pt x="132" y="30"/>
                </a:lnTo>
                <a:lnTo>
                  <a:pt x="138" y="30"/>
                </a:lnTo>
                <a:lnTo>
                  <a:pt x="144" y="30"/>
                </a:lnTo>
                <a:lnTo>
                  <a:pt x="150" y="30"/>
                </a:lnTo>
                <a:lnTo>
                  <a:pt x="156" y="30"/>
                </a:lnTo>
                <a:lnTo>
                  <a:pt x="162" y="30"/>
                </a:lnTo>
                <a:lnTo>
                  <a:pt x="168" y="30"/>
                </a:lnTo>
                <a:lnTo>
                  <a:pt x="174" y="30"/>
                </a:lnTo>
                <a:lnTo>
                  <a:pt x="180" y="30"/>
                </a:lnTo>
                <a:lnTo>
                  <a:pt x="186" y="30"/>
                </a:lnTo>
                <a:lnTo>
                  <a:pt x="192" y="30"/>
                </a:lnTo>
                <a:lnTo>
                  <a:pt x="198" y="30"/>
                </a:lnTo>
                <a:lnTo>
                  <a:pt x="204" y="30"/>
                </a:lnTo>
                <a:lnTo>
                  <a:pt x="210" y="30"/>
                </a:lnTo>
                <a:lnTo>
                  <a:pt x="216" y="30"/>
                </a:lnTo>
                <a:lnTo>
                  <a:pt x="222" y="30"/>
                </a:lnTo>
                <a:lnTo>
                  <a:pt x="228" y="30"/>
                </a:lnTo>
                <a:lnTo>
                  <a:pt x="234" y="30"/>
                </a:lnTo>
                <a:lnTo>
                  <a:pt x="240" y="30"/>
                </a:lnTo>
                <a:lnTo>
                  <a:pt x="246" y="30"/>
                </a:lnTo>
                <a:lnTo>
                  <a:pt x="252" y="30"/>
                </a:lnTo>
                <a:lnTo>
                  <a:pt x="258" y="30"/>
                </a:lnTo>
                <a:lnTo>
                  <a:pt x="264" y="30"/>
                </a:lnTo>
                <a:lnTo>
                  <a:pt x="270" y="30"/>
                </a:lnTo>
                <a:lnTo>
                  <a:pt x="276" y="30"/>
                </a:lnTo>
                <a:lnTo>
                  <a:pt x="282" y="30"/>
                </a:lnTo>
                <a:lnTo>
                  <a:pt x="288" y="30"/>
                </a:lnTo>
                <a:lnTo>
                  <a:pt x="294" y="30"/>
                </a:lnTo>
                <a:lnTo>
                  <a:pt x="300" y="30"/>
                </a:lnTo>
                <a:lnTo>
                  <a:pt x="306" y="30"/>
                </a:lnTo>
                <a:lnTo>
                  <a:pt x="312" y="30"/>
                </a:lnTo>
                <a:lnTo>
                  <a:pt x="318" y="30"/>
                </a:lnTo>
                <a:lnTo>
                  <a:pt x="324" y="30"/>
                </a:lnTo>
                <a:lnTo>
                  <a:pt x="330" y="30"/>
                </a:lnTo>
                <a:lnTo>
                  <a:pt x="336" y="30"/>
                </a:lnTo>
                <a:lnTo>
                  <a:pt x="342" y="30"/>
                </a:lnTo>
                <a:lnTo>
                  <a:pt x="348" y="30"/>
                </a:lnTo>
                <a:lnTo>
                  <a:pt x="354" y="30"/>
                </a:lnTo>
                <a:lnTo>
                  <a:pt x="354" y="24"/>
                </a:lnTo>
                <a:lnTo>
                  <a:pt x="360" y="24"/>
                </a:lnTo>
                <a:lnTo>
                  <a:pt x="366" y="24"/>
                </a:lnTo>
                <a:lnTo>
                  <a:pt x="372" y="24"/>
                </a:lnTo>
                <a:lnTo>
                  <a:pt x="378" y="24"/>
                </a:lnTo>
                <a:lnTo>
                  <a:pt x="384" y="24"/>
                </a:lnTo>
                <a:lnTo>
                  <a:pt x="390" y="24"/>
                </a:lnTo>
                <a:lnTo>
                  <a:pt x="396" y="24"/>
                </a:lnTo>
                <a:lnTo>
                  <a:pt x="402" y="24"/>
                </a:lnTo>
                <a:lnTo>
                  <a:pt x="408" y="24"/>
                </a:lnTo>
                <a:lnTo>
                  <a:pt x="414" y="24"/>
                </a:lnTo>
                <a:lnTo>
                  <a:pt x="420" y="24"/>
                </a:lnTo>
                <a:lnTo>
                  <a:pt x="426" y="24"/>
                </a:lnTo>
                <a:lnTo>
                  <a:pt x="432" y="24"/>
                </a:lnTo>
                <a:lnTo>
                  <a:pt x="438" y="24"/>
                </a:lnTo>
                <a:lnTo>
                  <a:pt x="444" y="24"/>
                </a:lnTo>
                <a:lnTo>
                  <a:pt x="450" y="24"/>
                </a:lnTo>
                <a:lnTo>
                  <a:pt x="456" y="24"/>
                </a:lnTo>
                <a:lnTo>
                  <a:pt x="462" y="24"/>
                </a:lnTo>
                <a:lnTo>
                  <a:pt x="468" y="24"/>
                </a:lnTo>
                <a:lnTo>
                  <a:pt x="468" y="18"/>
                </a:lnTo>
                <a:lnTo>
                  <a:pt x="474" y="18"/>
                </a:lnTo>
                <a:lnTo>
                  <a:pt x="480" y="18"/>
                </a:lnTo>
                <a:lnTo>
                  <a:pt x="486" y="18"/>
                </a:lnTo>
                <a:lnTo>
                  <a:pt x="492" y="18"/>
                </a:lnTo>
                <a:lnTo>
                  <a:pt x="498" y="18"/>
                </a:lnTo>
                <a:lnTo>
                  <a:pt x="504" y="18"/>
                </a:lnTo>
                <a:lnTo>
                  <a:pt x="510" y="18"/>
                </a:lnTo>
                <a:lnTo>
                  <a:pt x="516" y="18"/>
                </a:lnTo>
                <a:lnTo>
                  <a:pt x="522" y="18"/>
                </a:lnTo>
                <a:lnTo>
                  <a:pt x="528" y="18"/>
                </a:lnTo>
                <a:lnTo>
                  <a:pt x="534" y="18"/>
                </a:lnTo>
                <a:lnTo>
                  <a:pt x="540" y="12"/>
                </a:lnTo>
                <a:lnTo>
                  <a:pt x="546" y="12"/>
                </a:lnTo>
                <a:lnTo>
                  <a:pt x="552" y="12"/>
                </a:lnTo>
                <a:lnTo>
                  <a:pt x="558" y="12"/>
                </a:lnTo>
                <a:lnTo>
                  <a:pt x="564" y="12"/>
                </a:lnTo>
                <a:lnTo>
                  <a:pt x="570" y="12"/>
                </a:lnTo>
                <a:lnTo>
                  <a:pt x="576" y="12"/>
                </a:lnTo>
                <a:lnTo>
                  <a:pt x="582" y="12"/>
                </a:lnTo>
                <a:lnTo>
                  <a:pt x="588" y="12"/>
                </a:lnTo>
                <a:lnTo>
                  <a:pt x="594" y="6"/>
                </a:lnTo>
                <a:lnTo>
                  <a:pt x="600" y="6"/>
                </a:lnTo>
                <a:lnTo>
                  <a:pt x="606" y="6"/>
                </a:lnTo>
                <a:lnTo>
                  <a:pt x="612" y="6"/>
                </a:lnTo>
                <a:lnTo>
                  <a:pt x="618" y="6"/>
                </a:lnTo>
                <a:lnTo>
                  <a:pt x="624" y="6"/>
                </a:lnTo>
                <a:lnTo>
                  <a:pt x="630" y="6"/>
                </a:lnTo>
                <a:lnTo>
                  <a:pt x="636" y="6"/>
                </a:lnTo>
                <a:lnTo>
                  <a:pt x="636" y="0"/>
                </a:lnTo>
                <a:lnTo>
                  <a:pt x="642"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4" name="Freeform 4"/>
          <p:cNvSpPr>
            <a:spLocks/>
          </p:cNvSpPr>
          <p:nvPr/>
        </p:nvSpPr>
        <p:spPr bwMode="auto">
          <a:xfrm>
            <a:off x="6854825" y="1728788"/>
            <a:ext cx="457200" cy="342900"/>
          </a:xfrm>
          <a:custGeom>
            <a:avLst/>
            <a:gdLst>
              <a:gd name="T0" fmla="*/ 2147483647 w 360"/>
              <a:gd name="T1" fmla="*/ 2147483647 h 270"/>
              <a:gd name="T2" fmla="*/ 2147483647 w 360"/>
              <a:gd name="T3" fmla="*/ 2147483647 h 270"/>
              <a:gd name="T4" fmla="*/ 2147483647 w 360"/>
              <a:gd name="T5" fmla="*/ 2147483647 h 270"/>
              <a:gd name="T6" fmla="*/ 2147483647 w 360"/>
              <a:gd name="T7" fmla="*/ 2147483647 h 270"/>
              <a:gd name="T8" fmla="*/ 2147483647 w 360"/>
              <a:gd name="T9" fmla="*/ 2147483647 h 270"/>
              <a:gd name="T10" fmla="*/ 2147483647 w 360"/>
              <a:gd name="T11" fmla="*/ 2147483647 h 270"/>
              <a:gd name="T12" fmla="*/ 2147483647 w 360"/>
              <a:gd name="T13" fmla="*/ 2147483647 h 270"/>
              <a:gd name="T14" fmla="*/ 2147483647 w 360"/>
              <a:gd name="T15" fmla="*/ 2147483647 h 270"/>
              <a:gd name="T16" fmla="*/ 2147483647 w 360"/>
              <a:gd name="T17" fmla="*/ 2147483647 h 270"/>
              <a:gd name="T18" fmla="*/ 2147483647 w 360"/>
              <a:gd name="T19" fmla="*/ 2147483647 h 270"/>
              <a:gd name="T20" fmla="*/ 2147483647 w 360"/>
              <a:gd name="T21" fmla="*/ 2147483647 h 270"/>
              <a:gd name="T22" fmla="*/ 2147483647 w 360"/>
              <a:gd name="T23" fmla="*/ 2147483647 h 270"/>
              <a:gd name="T24" fmla="*/ 2147483647 w 360"/>
              <a:gd name="T25" fmla="*/ 2147483647 h 270"/>
              <a:gd name="T26" fmla="*/ 2147483647 w 360"/>
              <a:gd name="T27" fmla="*/ 2147483647 h 270"/>
              <a:gd name="T28" fmla="*/ 2147483647 w 360"/>
              <a:gd name="T29" fmla="*/ 2147483647 h 270"/>
              <a:gd name="T30" fmla="*/ 2147483647 w 360"/>
              <a:gd name="T31" fmla="*/ 2147483647 h 270"/>
              <a:gd name="T32" fmla="*/ 2147483647 w 360"/>
              <a:gd name="T33" fmla="*/ 2147483647 h 270"/>
              <a:gd name="T34" fmla="*/ 2147483647 w 360"/>
              <a:gd name="T35" fmla="*/ 2147483647 h 270"/>
              <a:gd name="T36" fmla="*/ 2147483647 w 360"/>
              <a:gd name="T37" fmla="*/ 2147483647 h 270"/>
              <a:gd name="T38" fmla="*/ 2147483647 w 360"/>
              <a:gd name="T39" fmla="*/ 2147483647 h 270"/>
              <a:gd name="T40" fmla="*/ 2147483647 w 360"/>
              <a:gd name="T41" fmla="*/ 2147483647 h 270"/>
              <a:gd name="T42" fmla="*/ 2147483647 w 360"/>
              <a:gd name="T43" fmla="*/ 2147483647 h 270"/>
              <a:gd name="T44" fmla="*/ 2147483647 w 360"/>
              <a:gd name="T45" fmla="*/ 2147483647 h 270"/>
              <a:gd name="T46" fmla="*/ 2147483647 w 360"/>
              <a:gd name="T47" fmla="*/ 2147483647 h 270"/>
              <a:gd name="T48" fmla="*/ 2147483647 w 360"/>
              <a:gd name="T49" fmla="*/ 2147483647 h 270"/>
              <a:gd name="T50" fmla="*/ 2147483647 w 360"/>
              <a:gd name="T51" fmla="*/ 2147483647 h 270"/>
              <a:gd name="T52" fmla="*/ 2147483647 w 360"/>
              <a:gd name="T53" fmla="*/ 2147483647 h 270"/>
              <a:gd name="T54" fmla="*/ 2147483647 w 360"/>
              <a:gd name="T55" fmla="*/ 2147483647 h 270"/>
              <a:gd name="T56" fmla="*/ 2147483647 w 360"/>
              <a:gd name="T57" fmla="*/ 2147483647 h 270"/>
              <a:gd name="T58" fmla="*/ 2147483647 w 360"/>
              <a:gd name="T59" fmla="*/ 2147483647 h 270"/>
              <a:gd name="T60" fmla="*/ 2147483647 w 360"/>
              <a:gd name="T61" fmla="*/ 2147483647 h 270"/>
              <a:gd name="T62" fmla="*/ 2147483647 w 360"/>
              <a:gd name="T63" fmla="*/ 2147483647 h 270"/>
              <a:gd name="T64" fmla="*/ 2147483647 w 360"/>
              <a:gd name="T65" fmla="*/ 2147483647 h 270"/>
              <a:gd name="T66" fmla="*/ 2147483647 w 360"/>
              <a:gd name="T67" fmla="*/ 2147483647 h 270"/>
              <a:gd name="T68" fmla="*/ 2147483647 w 360"/>
              <a:gd name="T69" fmla="*/ 2147483647 h 270"/>
              <a:gd name="T70" fmla="*/ 2147483647 w 360"/>
              <a:gd name="T71" fmla="*/ 2147483647 h 270"/>
              <a:gd name="T72" fmla="*/ 2147483647 w 360"/>
              <a:gd name="T73" fmla="*/ 2147483647 h 270"/>
              <a:gd name="T74" fmla="*/ 2147483647 w 360"/>
              <a:gd name="T75" fmla="*/ 2147483647 h 270"/>
              <a:gd name="T76" fmla="*/ 2147483647 w 360"/>
              <a:gd name="T77" fmla="*/ 2147483647 h 270"/>
              <a:gd name="T78" fmla="*/ 2147483647 w 360"/>
              <a:gd name="T79" fmla="*/ 2147483647 h 270"/>
              <a:gd name="T80" fmla="*/ 2147483647 w 360"/>
              <a:gd name="T81" fmla="*/ 2147483647 h 270"/>
              <a:gd name="T82" fmla="*/ 2147483647 w 360"/>
              <a:gd name="T83" fmla="*/ 2147483647 h 270"/>
              <a:gd name="T84" fmla="*/ 2147483647 w 360"/>
              <a:gd name="T85" fmla="*/ 2147483647 h 270"/>
              <a:gd name="T86" fmla="*/ 2147483647 w 360"/>
              <a:gd name="T87" fmla="*/ 2147483647 h 270"/>
              <a:gd name="T88" fmla="*/ 2147483647 w 360"/>
              <a:gd name="T89" fmla="*/ 2147483647 h 270"/>
              <a:gd name="T90" fmla="*/ 2147483647 w 360"/>
              <a:gd name="T91" fmla="*/ 2147483647 h 270"/>
              <a:gd name="T92" fmla="*/ 2147483647 w 360"/>
              <a:gd name="T93" fmla="*/ 2147483647 h 270"/>
              <a:gd name="T94" fmla="*/ 2147483647 w 360"/>
              <a:gd name="T95" fmla="*/ 2147483647 h 270"/>
              <a:gd name="T96" fmla="*/ 2147483647 w 360"/>
              <a:gd name="T97" fmla="*/ 2147483647 h 270"/>
              <a:gd name="T98" fmla="*/ 2147483647 w 360"/>
              <a:gd name="T99" fmla="*/ 2147483647 h 270"/>
              <a:gd name="T100" fmla="*/ 2147483647 w 360"/>
              <a:gd name="T101" fmla="*/ 0 h 2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270">
                <a:moveTo>
                  <a:pt x="0" y="270"/>
                </a:moveTo>
                <a:lnTo>
                  <a:pt x="0" y="270"/>
                </a:lnTo>
                <a:lnTo>
                  <a:pt x="6" y="270"/>
                </a:lnTo>
                <a:lnTo>
                  <a:pt x="6" y="264"/>
                </a:lnTo>
                <a:lnTo>
                  <a:pt x="12" y="264"/>
                </a:lnTo>
                <a:lnTo>
                  <a:pt x="12" y="258"/>
                </a:lnTo>
                <a:lnTo>
                  <a:pt x="18" y="258"/>
                </a:lnTo>
                <a:lnTo>
                  <a:pt x="18" y="252"/>
                </a:lnTo>
                <a:lnTo>
                  <a:pt x="24" y="252"/>
                </a:lnTo>
                <a:lnTo>
                  <a:pt x="24" y="246"/>
                </a:lnTo>
                <a:lnTo>
                  <a:pt x="30" y="246"/>
                </a:lnTo>
                <a:lnTo>
                  <a:pt x="30" y="240"/>
                </a:lnTo>
                <a:lnTo>
                  <a:pt x="36" y="240"/>
                </a:lnTo>
                <a:lnTo>
                  <a:pt x="42" y="234"/>
                </a:lnTo>
                <a:lnTo>
                  <a:pt x="48" y="234"/>
                </a:lnTo>
                <a:lnTo>
                  <a:pt x="48" y="228"/>
                </a:lnTo>
                <a:lnTo>
                  <a:pt x="54" y="228"/>
                </a:lnTo>
                <a:lnTo>
                  <a:pt x="54" y="222"/>
                </a:lnTo>
                <a:lnTo>
                  <a:pt x="60" y="222"/>
                </a:lnTo>
                <a:lnTo>
                  <a:pt x="60" y="216"/>
                </a:lnTo>
                <a:lnTo>
                  <a:pt x="66" y="216"/>
                </a:lnTo>
                <a:lnTo>
                  <a:pt x="72" y="210"/>
                </a:lnTo>
                <a:lnTo>
                  <a:pt x="78" y="210"/>
                </a:lnTo>
                <a:lnTo>
                  <a:pt x="78" y="204"/>
                </a:lnTo>
                <a:lnTo>
                  <a:pt x="84" y="204"/>
                </a:lnTo>
                <a:lnTo>
                  <a:pt x="84" y="198"/>
                </a:lnTo>
                <a:lnTo>
                  <a:pt x="90" y="198"/>
                </a:lnTo>
                <a:lnTo>
                  <a:pt x="96" y="198"/>
                </a:lnTo>
                <a:lnTo>
                  <a:pt x="96" y="192"/>
                </a:lnTo>
                <a:lnTo>
                  <a:pt x="102" y="192"/>
                </a:lnTo>
                <a:lnTo>
                  <a:pt x="102" y="186"/>
                </a:lnTo>
                <a:lnTo>
                  <a:pt x="108" y="186"/>
                </a:lnTo>
                <a:lnTo>
                  <a:pt x="114" y="180"/>
                </a:lnTo>
                <a:lnTo>
                  <a:pt x="120" y="180"/>
                </a:lnTo>
                <a:lnTo>
                  <a:pt x="120" y="174"/>
                </a:lnTo>
                <a:lnTo>
                  <a:pt x="126" y="174"/>
                </a:lnTo>
                <a:lnTo>
                  <a:pt x="132" y="168"/>
                </a:lnTo>
                <a:lnTo>
                  <a:pt x="138" y="168"/>
                </a:lnTo>
                <a:lnTo>
                  <a:pt x="138" y="162"/>
                </a:lnTo>
                <a:lnTo>
                  <a:pt x="144" y="162"/>
                </a:lnTo>
                <a:lnTo>
                  <a:pt x="150" y="162"/>
                </a:lnTo>
                <a:lnTo>
                  <a:pt x="150" y="156"/>
                </a:lnTo>
                <a:lnTo>
                  <a:pt x="156" y="156"/>
                </a:lnTo>
                <a:lnTo>
                  <a:pt x="156" y="150"/>
                </a:lnTo>
                <a:lnTo>
                  <a:pt x="162" y="150"/>
                </a:lnTo>
                <a:lnTo>
                  <a:pt x="168" y="150"/>
                </a:lnTo>
                <a:lnTo>
                  <a:pt x="168" y="144"/>
                </a:lnTo>
                <a:lnTo>
                  <a:pt x="174" y="144"/>
                </a:lnTo>
                <a:lnTo>
                  <a:pt x="174" y="138"/>
                </a:lnTo>
                <a:lnTo>
                  <a:pt x="180" y="138"/>
                </a:lnTo>
                <a:lnTo>
                  <a:pt x="186" y="138"/>
                </a:lnTo>
                <a:lnTo>
                  <a:pt x="186" y="132"/>
                </a:lnTo>
                <a:lnTo>
                  <a:pt x="192" y="132"/>
                </a:lnTo>
                <a:lnTo>
                  <a:pt x="192" y="126"/>
                </a:lnTo>
                <a:lnTo>
                  <a:pt x="198" y="126"/>
                </a:lnTo>
                <a:lnTo>
                  <a:pt x="204" y="126"/>
                </a:lnTo>
                <a:lnTo>
                  <a:pt x="204" y="120"/>
                </a:lnTo>
                <a:lnTo>
                  <a:pt x="210" y="120"/>
                </a:lnTo>
                <a:lnTo>
                  <a:pt x="216" y="114"/>
                </a:lnTo>
                <a:lnTo>
                  <a:pt x="222" y="114"/>
                </a:lnTo>
                <a:lnTo>
                  <a:pt x="222" y="108"/>
                </a:lnTo>
                <a:lnTo>
                  <a:pt x="228" y="108"/>
                </a:lnTo>
                <a:lnTo>
                  <a:pt x="234" y="102"/>
                </a:lnTo>
                <a:lnTo>
                  <a:pt x="240" y="102"/>
                </a:lnTo>
                <a:lnTo>
                  <a:pt x="240" y="96"/>
                </a:lnTo>
                <a:lnTo>
                  <a:pt x="246" y="96"/>
                </a:lnTo>
                <a:lnTo>
                  <a:pt x="246" y="90"/>
                </a:lnTo>
                <a:lnTo>
                  <a:pt x="252" y="90"/>
                </a:lnTo>
                <a:lnTo>
                  <a:pt x="258" y="90"/>
                </a:lnTo>
                <a:lnTo>
                  <a:pt x="258" y="84"/>
                </a:lnTo>
                <a:lnTo>
                  <a:pt x="264" y="84"/>
                </a:lnTo>
                <a:lnTo>
                  <a:pt x="264" y="78"/>
                </a:lnTo>
                <a:lnTo>
                  <a:pt x="270" y="78"/>
                </a:lnTo>
                <a:lnTo>
                  <a:pt x="276" y="72"/>
                </a:lnTo>
                <a:lnTo>
                  <a:pt x="282" y="72"/>
                </a:lnTo>
                <a:lnTo>
                  <a:pt x="282" y="66"/>
                </a:lnTo>
                <a:lnTo>
                  <a:pt x="288" y="66"/>
                </a:lnTo>
                <a:lnTo>
                  <a:pt x="288" y="60"/>
                </a:lnTo>
                <a:lnTo>
                  <a:pt x="294" y="60"/>
                </a:lnTo>
                <a:lnTo>
                  <a:pt x="294" y="54"/>
                </a:lnTo>
                <a:lnTo>
                  <a:pt x="300" y="54"/>
                </a:lnTo>
                <a:lnTo>
                  <a:pt x="306" y="48"/>
                </a:lnTo>
                <a:lnTo>
                  <a:pt x="312" y="48"/>
                </a:lnTo>
                <a:lnTo>
                  <a:pt x="312" y="42"/>
                </a:lnTo>
                <a:lnTo>
                  <a:pt x="318" y="42"/>
                </a:lnTo>
                <a:lnTo>
                  <a:pt x="318" y="36"/>
                </a:lnTo>
                <a:lnTo>
                  <a:pt x="324" y="36"/>
                </a:lnTo>
                <a:lnTo>
                  <a:pt x="324" y="30"/>
                </a:lnTo>
                <a:lnTo>
                  <a:pt x="330" y="30"/>
                </a:lnTo>
                <a:lnTo>
                  <a:pt x="330" y="24"/>
                </a:lnTo>
                <a:lnTo>
                  <a:pt x="336" y="24"/>
                </a:lnTo>
                <a:lnTo>
                  <a:pt x="336" y="18"/>
                </a:lnTo>
                <a:lnTo>
                  <a:pt x="342" y="18"/>
                </a:lnTo>
                <a:lnTo>
                  <a:pt x="342" y="12"/>
                </a:lnTo>
                <a:lnTo>
                  <a:pt x="348" y="12"/>
                </a:lnTo>
                <a:lnTo>
                  <a:pt x="348" y="6"/>
                </a:lnTo>
                <a:lnTo>
                  <a:pt x="354" y="6"/>
                </a:lnTo>
                <a:lnTo>
                  <a:pt x="354" y="0"/>
                </a:lnTo>
                <a:lnTo>
                  <a:pt x="360"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nvGrpSpPr>
          <p:cNvPr id="5" name="Group 5"/>
          <p:cNvGrpSpPr>
            <a:grpSpLocks/>
          </p:cNvGrpSpPr>
          <p:nvPr/>
        </p:nvGrpSpPr>
        <p:grpSpPr bwMode="auto">
          <a:xfrm>
            <a:off x="6175374" y="327000"/>
            <a:ext cx="1990781" cy="2965475"/>
            <a:chOff x="3895" y="99"/>
            <a:chExt cx="1566" cy="2334"/>
          </a:xfrm>
        </p:grpSpPr>
        <p:sp>
          <p:nvSpPr>
            <p:cNvPr id="6" name="Line 6"/>
            <p:cNvSpPr>
              <a:spLocks noChangeShapeType="1"/>
            </p:cNvSpPr>
            <p:nvPr/>
          </p:nvSpPr>
          <p:spPr bwMode="auto">
            <a:xfrm>
              <a:off x="3895" y="1347"/>
              <a:ext cx="1428"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sp>
          <p:nvSpPr>
            <p:cNvPr id="7" name="Line 7"/>
            <p:cNvSpPr>
              <a:spLocks noChangeShapeType="1"/>
            </p:cNvSpPr>
            <p:nvPr/>
          </p:nvSpPr>
          <p:spPr bwMode="auto">
            <a:xfrm>
              <a:off x="4597" y="177"/>
              <a:ext cx="1" cy="2256"/>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graphicFrame>
          <p:nvGraphicFramePr>
            <p:cNvPr id="8" name="Object 8"/>
            <p:cNvGraphicFramePr>
              <a:graphicFrameLocks noChangeAspect="1"/>
            </p:cNvGraphicFramePr>
            <p:nvPr/>
          </p:nvGraphicFramePr>
          <p:xfrm>
            <a:off x="5151" y="1297"/>
            <a:ext cx="310" cy="307"/>
          </p:xfrm>
          <a:graphic>
            <a:graphicData uri="http://schemas.openxmlformats.org/presentationml/2006/ole">
              <mc:AlternateContent xmlns:mc="http://schemas.openxmlformats.org/markup-compatibility/2006">
                <mc:Choice xmlns:v="urn:schemas-microsoft-com:vml" Requires="v">
                  <p:oleObj spid="_x0000_s28551" name="Equation" r:id="rId3" imgW="126835" imgH="139518" progId="Equation.DSMT4">
                    <p:embed/>
                  </p:oleObj>
                </mc:Choice>
                <mc:Fallback>
                  <p:oleObj name="Equation" r:id="rId3" imgW="126835" imgH="139518" progId="Equation.DSMT4">
                    <p:embed/>
                    <p:pic>
                      <p:nvPicPr>
                        <p:cNvPr id="0" name="Picture 5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 y="1297"/>
                          <a:ext cx="310"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4308" y="99"/>
            <a:ext cx="307" cy="346"/>
          </p:xfrm>
          <a:graphic>
            <a:graphicData uri="http://schemas.openxmlformats.org/presentationml/2006/ole">
              <mc:AlternateContent xmlns:mc="http://schemas.openxmlformats.org/markup-compatibility/2006">
                <mc:Choice xmlns:v="urn:schemas-microsoft-com:vml" Requires="v">
                  <p:oleObj spid="_x0000_s28552" name="Equation" r:id="rId5" imgW="139579" imgH="164957" progId="Equation.DSMT4">
                    <p:embed/>
                  </p:oleObj>
                </mc:Choice>
                <mc:Fallback>
                  <p:oleObj name="Equation" r:id="rId5" imgW="139579" imgH="164957" progId="Equation.DSMT4">
                    <p:embed/>
                    <p:pic>
                      <p:nvPicPr>
                        <p:cNvPr id="0" name="Picture 5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 y="99"/>
                          <a:ext cx="307"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1665052008"/>
                </p:ext>
              </p:extLst>
            </p:nvPr>
          </p:nvGraphicFramePr>
          <p:xfrm>
            <a:off x="4546" y="1312"/>
            <a:ext cx="310" cy="294"/>
          </p:xfrm>
          <a:graphic>
            <a:graphicData uri="http://schemas.openxmlformats.org/presentationml/2006/ole">
              <mc:AlternateContent xmlns:mc="http://schemas.openxmlformats.org/markup-compatibility/2006">
                <mc:Choice xmlns:v="urn:schemas-microsoft-com:vml" Requires="v">
                  <p:oleObj spid="_x0000_s28553" name="Equation" r:id="rId7" imgW="126835" imgH="139518" progId="Equation.DSMT4">
                    <p:embed/>
                  </p:oleObj>
                </mc:Choice>
                <mc:Fallback>
                  <p:oleObj name="Equation" r:id="rId7" imgW="126835" imgH="139518" progId="Equation.DSMT4">
                    <p:embed/>
                    <p:pic>
                      <p:nvPicPr>
                        <p:cNvPr id="0" name="Picture 5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6" y="1312"/>
                          <a:ext cx="310"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 name="Freeform 11"/>
          <p:cNvSpPr>
            <a:spLocks/>
          </p:cNvSpPr>
          <p:nvPr/>
        </p:nvSpPr>
        <p:spPr bwMode="auto">
          <a:xfrm>
            <a:off x="6397625" y="2071688"/>
            <a:ext cx="457200" cy="1281112"/>
          </a:xfrm>
          <a:custGeom>
            <a:avLst/>
            <a:gdLst>
              <a:gd name="T0" fmla="*/ 2147483647 w 360"/>
              <a:gd name="T1" fmla="*/ 2147483647 h 1008"/>
              <a:gd name="T2" fmla="*/ 2147483647 w 360"/>
              <a:gd name="T3" fmla="*/ 2147483647 h 1008"/>
              <a:gd name="T4" fmla="*/ 2147483647 w 360"/>
              <a:gd name="T5" fmla="*/ 2147483647 h 1008"/>
              <a:gd name="T6" fmla="*/ 2147483647 w 360"/>
              <a:gd name="T7" fmla="*/ 2147483647 h 1008"/>
              <a:gd name="T8" fmla="*/ 2147483647 w 360"/>
              <a:gd name="T9" fmla="*/ 2147483647 h 1008"/>
              <a:gd name="T10" fmla="*/ 2147483647 w 360"/>
              <a:gd name="T11" fmla="*/ 2147483647 h 1008"/>
              <a:gd name="T12" fmla="*/ 2147483647 w 360"/>
              <a:gd name="T13" fmla="*/ 2147483647 h 1008"/>
              <a:gd name="T14" fmla="*/ 2147483647 w 360"/>
              <a:gd name="T15" fmla="*/ 2147483647 h 1008"/>
              <a:gd name="T16" fmla="*/ 2147483647 w 360"/>
              <a:gd name="T17" fmla="*/ 2147483647 h 1008"/>
              <a:gd name="T18" fmla="*/ 2147483647 w 360"/>
              <a:gd name="T19" fmla="*/ 2147483647 h 1008"/>
              <a:gd name="T20" fmla="*/ 2147483647 w 360"/>
              <a:gd name="T21" fmla="*/ 2147483647 h 1008"/>
              <a:gd name="T22" fmla="*/ 2147483647 w 360"/>
              <a:gd name="T23" fmla="*/ 2147483647 h 1008"/>
              <a:gd name="T24" fmla="*/ 2147483647 w 360"/>
              <a:gd name="T25" fmla="*/ 2147483647 h 1008"/>
              <a:gd name="T26" fmla="*/ 2147483647 w 360"/>
              <a:gd name="T27" fmla="*/ 2147483647 h 1008"/>
              <a:gd name="T28" fmla="*/ 2147483647 w 360"/>
              <a:gd name="T29" fmla="*/ 2147483647 h 1008"/>
              <a:gd name="T30" fmla="*/ 2147483647 w 360"/>
              <a:gd name="T31" fmla="*/ 2147483647 h 1008"/>
              <a:gd name="T32" fmla="*/ 2147483647 w 360"/>
              <a:gd name="T33" fmla="*/ 2147483647 h 1008"/>
              <a:gd name="T34" fmla="*/ 2147483647 w 360"/>
              <a:gd name="T35" fmla="*/ 2147483647 h 1008"/>
              <a:gd name="T36" fmla="*/ 2147483647 w 360"/>
              <a:gd name="T37" fmla="*/ 2147483647 h 1008"/>
              <a:gd name="T38" fmla="*/ 2147483647 w 360"/>
              <a:gd name="T39" fmla="*/ 2147483647 h 1008"/>
              <a:gd name="T40" fmla="*/ 2147483647 w 360"/>
              <a:gd name="T41" fmla="*/ 2147483647 h 1008"/>
              <a:gd name="T42" fmla="*/ 2147483647 w 360"/>
              <a:gd name="T43" fmla="*/ 2147483647 h 1008"/>
              <a:gd name="T44" fmla="*/ 2147483647 w 360"/>
              <a:gd name="T45" fmla="*/ 2147483647 h 1008"/>
              <a:gd name="T46" fmla="*/ 2147483647 w 360"/>
              <a:gd name="T47" fmla="*/ 2147483647 h 1008"/>
              <a:gd name="T48" fmla="*/ 2147483647 w 360"/>
              <a:gd name="T49" fmla="*/ 2147483647 h 1008"/>
              <a:gd name="T50" fmla="*/ 2147483647 w 360"/>
              <a:gd name="T51" fmla="*/ 2147483647 h 1008"/>
              <a:gd name="T52" fmla="*/ 2147483647 w 360"/>
              <a:gd name="T53" fmla="*/ 2147483647 h 1008"/>
              <a:gd name="T54" fmla="*/ 2147483647 w 360"/>
              <a:gd name="T55" fmla="*/ 2147483647 h 1008"/>
              <a:gd name="T56" fmla="*/ 2147483647 w 360"/>
              <a:gd name="T57" fmla="*/ 2147483647 h 1008"/>
              <a:gd name="T58" fmla="*/ 2147483647 w 360"/>
              <a:gd name="T59" fmla="*/ 2147483647 h 1008"/>
              <a:gd name="T60" fmla="*/ 2147483647 w 360"/>
              <a:gd name="T61" fmla="*/ 2147483647 h 1008"/>
              <a:gd name="T62" fmla="*/ 2147483647 w 360"/>
              <a:gd name="T63" fmla="*/ 2147483647 h 1008"/>
              <a:gd name="T64" fmla="*/ 2147483647 w 360"/>
              <a:gd name="T65" fmla="*/ 2147483647 h 1008"/>
              <a:gd name="T66" fmla="*/ 2147483647 w 360"/>
              <a:gd name="T67" fmla="*/ 2147483647 h 1008"/>
              <a:gd name="T68" fmla="*/ 2147483647 w 360"/>
              <a:gd name="T69" fmla="*/ 2147483647 h 1008"/>
              <a:gd name="T70" fmla="*/ 2147483647 w 360"/>
              <a:gd name="T71" fmla="*/ 2147483647 h 1008"/>
              <a:gd name="T72" fmla="*/ 2147483647 w 360"/>
              <a:gd name="T73" fmla="*/ 2147483647 h 1008"/>
              <a:gd name="T74" fmla="*/ 2147483647 w 360"/>
              <a:gd name="T75" fmla="*/ 2147483647 h 1008"/>
              <a:gd name="T76" fmla="*/ 2147483647 w 360"/>
              <a:gd name="T77" fmla="*/ 2147483647 h 1008"/>
              <a:gd name="T78" fmla="*/ 2147483647 w 360"/>
              <a:gd name="T79" fmla="*/ 2147483647 h 1008"/>
              <a:gd name="T80" fmla="*/ 2147483647 w 360"/>
              <a:gd name="T81" fmla="*/ 2147483647 h 1008"/>
              <a:gd name="T82" fmla="*/ 2147483647 w 360"/>
              <a:gd name="T83" fmla="*/ 2147483647 h 1008"/>
              <a:gd name="T84" fmla="*/ 2147483647 w 360"/>
              <a:gd name="T85" fmla="*/ 2147483647 h 1008"/>
              <a:gd name="T86" fmla="*/ 2147483647 w 360"/>
              <a:gd name="T87" fmla="*/ 2147483647 h 1008"/>
              <a:gd name="T88" fmla="*/ 2147483647 w 360"/>
              <a:gd name="T89" fmla="*/ 2147483647 h 1008"/>
              <a:gd name="T90" fmla="*/ 2147483647 w 360"/>
              <a:gd name="T91" fmla="*/ 2147483647 h 1008"/>
              <a:gd name="T92" fmla="*/ 2147483647 w 360"/>
              <a:gd name="T93" fmla="*/ 2147483647 h 1008"/>
              <a:gd name="T94" fmla="*/ 2147483647 w 360"/>
              <a:gd name="T95" fmla="*/ 2147483647 h 1008"/>
              <a:gd name="T96" fmla="*/ 2147483647 w 360"/>
              <a:gd name="T97" fmla="*/ 2147483647 h 1008"/>
              <a:gd name="T98" fmla="*/ 2147483647 w 360"/>
              <a:gd name="T99" fmla="*/ 2147483647 h 1008"/>
              <a:gd name="T100" fmla="*/ 2147483647 w 360"/>
              <a:gd name="T101" fmla="*/ 0 h 100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1008">
                <a:moveTo>
                  <a:pt x="0" y="1008"/>
                </a:moveTo>
                <a:lnTo>
                  <a:pt x="0" y="1002"/>
                </a:lnTo>
                <a:lnTo>
                  <a:pt x="6" y="996"/>
                </a:lnTo>
                <a:lnTo>
                  <a:pt x="6" y="984"/>
                </a:lnTo>
                <a:lnTo>
                  <a:pt x="6" y="978"/>
                </a:lnTo>
                <a:lnTo>
                  <a:pt x="6" y="966"/>
                </a:lnTo>
                <a:lnTo>
                  <a:pt x="12" y="960"/>
                </a:lnTo>
                <a:lnTo>
                  <a:pt x="12" y="948"/>
                </a:lnTo>
                <a:lnTo>
                  <a:pt x="12" y="942"/>
                </a:lnTo>
                <a:lnTo>
                  <a:pt x="12" y="936"/>
                </a:lnTo>
                <a:lnTo>
                  <a:pt x="12" y="924"/>
                </a:lnTo>
                <a:lnTo>
                  <a:pt x="18" y="918"/>
                </a:lnTo>
                <a:lnTo>
                  <a:pt x="18" y="906"/>
                </a:lnTo>
                <a:lnTo>
                  <a:pt x="18" y="900"/>
                </a:lnTo>
                <a:lnTo>
                  <a:pt x="18" y="894"/>
                </a:lnTo>
                <a:lnTo>
                  <a:pt x="24" y="882"/>
                </a:lnTo>
                <a:lnTo>
                  <a:pt x="24" y="876"/>
                </a:lnTo>
                <a:lnTo>
                  <a:pt x="24" y="870"/>
                </a:lnTo>
                <a:lnTo>
                  <a:pt x="24" y="858"/>
                </a:lnTo>
                <a:lnTo>
                  <a:pt x="30" y="852"/>
                </a:lnTo>
                <a:lnTo>
                  <a:pt x="30" y="846"/>
                </a:lnTo>
                <a:lnTo>
                  <a:pt x="30" y="834"/>
                </a:lnTo>
                <a:lnTo>
                  <a:pt x="30" y="828"/>
                </a:lnTo>
                <a:lnTo>
                  <a:pt x="36" y="822"/>
                </a:lnTo>
                <a:lnTo>
                  <a:pt x="36" y="816"/>
                </a:lnTo>
                <a:lnTo>
                  <a:pt x="36" y="804"/>
                </a:lnTo>
                <a:lnTo>
                  <a:pt x="36" y="798"/>
                </a:lnTo>
                <a:lnTo>
                  <a:pt x="36" y="792"/>
                </a:lnTo>
                <a:lnTo>
                  <a:pt x="42" y="786"/>
                </a:lnTo>
                <a:lnTo>
                  <a:pt x="42" y="774"/>
                </a:lnTo>
                <a:lnTo>
                  <a:pt x="42" y="768"/>
                </a:lnTo>
                <a:lnTo>
                  <a:pt x="42" y="762"/>
                </a:lnTo>
                <a:lnTo>
                  <a:pt x="48" y="756"/>
                </a:lnTo>
                <a:lnTo>
                  <a:pt x="48" y="750"/>
                </a:lnTo>
                <a:lnTo>
                  <a:pt x="48" y="738"/>
                </a:lnTo>
                <a:lnTo>
                  <a:pt x="48" y="732"/>
                </a:lnTo>
                <a:lnTo>
                  <a:pt x="54" y="726"/>
                </a:lnTo>
                <a:lnTo>
                  <a:pt x="54" y="720"/>
                </a:lnTo>
                <a:lnTo>
                  <a:pt x="54" y="714"/>
                </a:lnTo>
                <a:lnTo>
                  <a:pt x="54" y="708"/>
                </a:lnTo>
                <a:lnTo>
                  <a:pt x="60" y="702"/>
                </a:lnTo>
                <a:lnTo>
                  <a:pt x="60" y="690"/>
                </a:lnTo>
                <a:lnTo>
                  <a:pt x="60" y="684"/>
                </a:lnTo>
                <a:lnTo>
                  <a:pt x="60" y="678"/>
                </a:lnTo>
                <a:lnTo>
                  <a:pt x="60" y="672"/>
                </a:lnTo>
                <a:lnTo>
                  <a:pt x="66" y="666"/>
                </a:lnTo>
                <a:lnTo>
                  <a:pt x="66" y="660"/>
                </a:lnTo>
                <a:lnTo>
                  <a:pt x="66" y="654"/>
                </a:lnTo>
                <a:lnTo>
                  <a:pt x="66" y="648"/>
                </a:lnTo>
                <a:lnTo>
                  <a:pt x="72" y="642"/>
                </a:lnTo>
                <a:lnTo>
                  <a:pt x="72" y="636"/>
                </a:lnTo>
                <a:lnTo>
                  <a:pt x="72" y="630"/>
                </a:lnTo>
                <a:lnTo>
                  <a:pt x="72" y="624"/>
                </a:lnTo>
                <a:lnTo>
                  <a:pt x="78" y="618"/>
                </a:lnTo>
                <a:lnTo>
                  <a:pt x="78" y="612"/>
                </a:lnTo>
                <a:lnTo>
                  <a:pt x="78" y="606"/>
                </a:lnTo>
                <a:lnTo>
                  <a:pt x="78" y="600"/>
                </a:lnTo>
                <a:lnTo>
                  <a:pt x="84" y="594"/>
                </a:lnTo>
                <a:lnTo>
                  <a:pt x="84" y="588"/>
                </a:lnTo>
                <a:lnTo>
                  <a:pt x="84" y="582"/>
                </a:lnTo>
                <a:lnTo>
                  <a:pt x="84" y="576"/>
                </a:lnTo>
                <a:lnTo>
                  <a:pt x="84" y="570"/>
                </a:lnTo>
                <a:lnTo>
                  <a:pt x="90" y="564"/>
                </a:lnTo>
                <a:lnTo>
                  <a:pt x="90" y="558"/>
                </a:lnTo>
                <a:lnTo>
                  <a:pt x="90" y="552"/>
                </a:lnTo>
                <a:lnTo>
                  <a:pt x="90" y="546"/>
                </a:lnTo>
                <a:lnTo>
                  <a:pt x="96" y="540"/>
                </a:lnTo>
                <a:lnTo>
                  <a:pt x="96" y="534"/>
                </a:lnTo>
                <a:lnTo>
                  <a:pt x="96" y="528"/>
                </a:lnTo>
                <a:lnTo>
                  <a:pt x="102" y="522"/>
                </a:lnTo>
                <a:lnTo>
                  <a:pt x="102" y="516"/>
                </a:lnTo>
                <a:lnTo>
                  <a:pt x="102" y="510"/>
                </a:lnTo>
                <a:lnTo>
                  <a:pt x="102" y="504"/>
                </a:lnTo>
                <a:lnTo>
                  <a:pt x="108" y="498"/>
                </a:lnTo>
                <a:lnTo>
                  <a:pt x="108" y="492"/>
                </a:lnTo>
                <a:lnTo>
                  <a:pt x="108" y="486"/>
                </a:lnTo>
                <a:lnTo>
                  <a:pt x="108" y="480"/>
                </a:lnTo>
                <a:lnTo>
                  <a:pt x="114" y="474"/>
                </a:lnTo>
                <a:lnTo>
                  <a:pt x="114" y="468"/>
                </a:lnTo>
                <a:lnTo>
                  <a:pt x="114" y="462"/>
                </a:lnTo>
                <a:lnTo>
                  <a:pt x="120" y="456"/>
                </a:lnTo>
                <a:lnTo>
                  <a:pt x="120" y="450"/>
                </a:lnTo>
                <a:lnTo>
                  <a:pt x="120" y="444"/>
                </a:lnTo>
                <a:lnTo>
                  <a:pt x="126" y="438"/>
                </a:lnTo>
                <a:lnTo>
                  <a:pt x="126" y="432"/>
                </a:lnTo>
                <a:lnTo>
                  <a:pt x="126" y="426"/>
                </a:lnTo>
                <a:lnTo>
                  <a:pt x="132" y="420"/>
                </a:lnTo>
                <a:lnTo>
                  <a:pt x="132" y="414"/>
                </a:lnTo>
                <a:lnTo>
                  <a:pt x="132" y="408"/>
                </a:lnTo>
                <a:lnTo>
                  <a:pt x="132" y="402"/>
                </a:lnTo>
                <a:lnTo>
                  <a:pt x="138" y="396"/>
                </a:lnTo>
                <a:lnTo>
                  <a:pt x="138" y="390"/>
                </a:lnTo>
                <a:lnTo>
                  <a:pt x="138" y="384"/>
                </a:lnTo>
                <a:lnTo>
                  <a:pt x="144" y="378"/>
                </a:lnTo>
                <a:lnTo>
                  <a:pt x="144" y="372"/>
                </a:lnTo>
                <a:lnTo>
                  <a:pt x="144" y="366"/>
                </a:lnTo>
                <a:lnTo>
                  <a:pt x="150" y="366"/>
                </a:lnTo>
                <a:lnTo>
                  <a:pt x="150" y="360"/>
                </a:lnTo>
                <a:lnTo>
                  <a:pt x="150" y="354"/>
                </a:lnTo>
                <a:lnTo>
                  <a:pt x="156" y="348"/>
                </a:lnTo>
                <a:lnTo>
                  <a:pt x="156" y="342"/>
                </a:lnTo>
                <a:lnTo>
                  <a:pt x="156" y="336"/>
                </a:lnTo>
                <a:lnTo>
                  <a:pt x="162" y="330"/>
                </a:lnTo>
                <a:lnTo>
                  <a:pt x="162" y="324"/>
                </a:lnTo>
                <a:lnTo>
                  <a:pt x="162" y="318"/>
                </a:lnTo>
                <a:lnTo>
                  <a:pt x="168" y="312"/>
                </a:lnTo>
                <a:lnTo>
                  <a:pt x="168" y="306"/>
                </a:lnTo>
                <a:lnTo>
                  <a:pt x="174" y="300"/>
                </a:lnTo>
                <a:lnTo>
                  <a:pt x="174" y="294"/>
                </a:lnTo>
                <a:lnTo>
                  <a:pt x="174" y="288"/>
                </a:lnTo>
                <a:lnTo>
                  <a:pt x="180" y="288"/>
                </a:lnTo>
                <a:lnTo>
                  <a:pt x="180" y="282"/>
                </a:lnTo>
                <a:lnTo>
                  <a:pt x="180" y="276"/>
                </a:lnTo>
                <a:lnTo>
                  <a:pt x="186" y="270"/>
                </a:lnTo>
                <a:lnTo>
                  <a:pt x="186" y="264"/>
                </a:lnTo>
                <a:lnTo>
                  <a:pt x="186" y="258"/>
                </a:lnTo>
                <a:lnTo>
                  <a:pt x="192" y="258"/>
                </a:lnTo>
                <a:lnTo>
                  <a:pt x="192" y="252"/>
                </a:lnTo>
                <a:lnTo>
                  <a:pt x="192" y="246"/>
                </a:lnTo>
                <a:lnTo>
                  <a:pt x="198" y="246"/>
                </a:lnTo>
                <a:lnTo>
                  <a:pt x="198" y="240"/>
                </a:lnTo>
                <a:lnTo>
                  <a:pt x="198" y="234"/>
                </a:lnTo>
                <a:lnTo>
                  <a:pt x="204" y="234"/>
                </a:lnTo>
                <a:lnTo>
                  <a:pt x="204" y="228"/>
                </a:lnTo>
                <a:lnTo>
                  <a:pt x="204" y="222"/>
                </a:lnTo>
                <a:lnTo>
                  <a:pt x="210" y="216"/>
                </a:lnTo>
                <a:lnTo>
                  <a:pt x="210" y="210"/>
                </a:lnTo>
                <a:lnTo>
                  <a:pt x="216" y="204"/>
                </a:lnTo>
                <a:lnTo>
                  <a:pt x="216" y="198"/>
                </a:lnTo>
                <a:lnTo>
                  <a:pt x="222" y="192"/>
                </a:lnTo>
                <a:lnTo>
                  <a:pt x="222" y="186"/>
                </a:lnTo>
                <a:lnTo>
                  <a:pt x="228" y="186"/>
                </a:lnTo>
                <a:lnTo>
                  <a:pt x="228" y="180"/>
                </a:lnTo>
                <a:lnTo>
                  <a:pt x="228" y="174"/>
                </a:lnTo>
                <a:lnTo>
                  <a:pt x="234" y="174"/>
                </a:lnTo>
                <a:lnTo>
                  <a:pt x="234" y="168"/>
                </a:lnTo>
                <a:lnTo>
                  <a:pt x="234" y="162"/>
                </a:lnTo>
                <a:lnTo>
                  <a:pt x="240" y="162"/>
                </a:lnTo>
                <a:lnTo>
                  <a:pt x="240" y="156"/>
                </a:lnTo>
                <a:lnTo>
                  <a:pt x="246" y="150"/>
                </a:lnTo>
                <a:lnTo>
                  <a:pt x="246" y="144"/>
                </a:lnTo>
                <a:lnTo>
                  <a:pt x="252" y="144"/>
                </a:lnTo>
                <a:lnTo>
                  <a:pt x="252" y="138"/>
                </a:lnTo>
                <a:lnTo>
                  <a:pt x="252" y="132"/>
                </a:lnTo>
                <a:lnTo>
                  <a:pt x="258" y="132"/>
                </a:lnTo>
                <a:lnTo>
                  <a:pt x="258" y="126"/>
                </a:lnTo>
                <a:lnTo>
                  <a:pt x="264" y="120"/>
                </a:lnTo>
                <a:lnTo>
                  <a:pt x="264" y="114"/>
                </a:lnTo>
                <a:lnTo>
                  <a:pt x="270" y="114"/>
                </a:lnTo>
                <a:lnTo>
                  <a:pt x="270" y="108"/>
                </a:lnTo>
                <a:lnTo>
                  <a:pt x="270" y="102"/>
                </a:lnTo>
                <a:lnTo>
                  <a:pt x="276" y="102"/>
                </a:lnTo>
                <a:lnTo>
                  <a:pt x="276" y="96"/>
                </a:lnTo>
                <a:lnTo>
                  <a:pt x="282" y="96"/>
                </a:lnTo>
                <a:lnTo>
                  <a:pt x="282" y="90"/>
                </a:lnTo>
                <a:lnTo>
                  <a:pt x="288" y="84"/>
                </a:lnTo>
                <a:lnTo>
                  <a:pt x="294" y="78"/>
                </a:lnTo>
                <a:lnTo>
                  <a:pt x="294" y="72"/>
                </a:lnTo>
                <a:lnTo>
                  <a:pt x="300" y="72"/>
                </a:lnTo>
                <a:lnTo>
                  <a:pt x="300" y="66"/>
                </a:lnTo>
                <a:lnTo>
                  <a:pt x="306" y="60"/>
                </a:lnTo>
                <a:lnTo>
                  <a:pt x="312" y="54"/>
                </a:lnTo>
                <a:lnTo>
                  <a:pt x="312" y="48"/>
                </a:lnTo>
                <a:lnTo>
                  <a:pt x="318" y="48"/>
                </a:lnTo>
                <a:lnTo>
                  <a:pt x="318" y="42"/>
                </a:lnTo>
                <a:lnTo>
                  <a:pt x="324" y="42"/>
                </a:lnTo>
                <a:lnTo>
                  <a:pt x="324" y="36"/>
                </a:lnTo>
                <a:lnTo>
                  <a:pt x="330" y="36"/>
                </a:lnTo>
                <a:lnTo>
                  <a:pt x="330" y="30"/>
                </a:lnTo>
                <a:lnTo>
                  <a:pt x="336" y="30"/>
                </a:lnTo>
                <a:lnTo>
                  <a:pt x="336" y="24"/>
                </a:lnTo>
                <a:lnTo>
                  <a:pt x="342" y="24"/>
                </a:lnTo>
                <a:lnTo>
                  <a:pt x="342" y="18"/>
                </a:lnTo>
                <a:lnTo>
                  <a:pt x="348" y="18"/>
                </a:lnTo>
                <a:lnTo>
                  <a:pt x="348" y="12"/>
                </a:lnTo>
                <a:lnTo>
                  <a:pt x="354" y="12"/>
                </a:lnTo>
                <a:lnTo>
                  <a:pt x="354" y="6"/>
                </a:lnTo>
                <a:lnTo>
                  <a:pt x="360" y="6"/>
                </a:lnTo>
                <a:lnTo>
                  <a:pt x="360"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2" name="Freeform 12"/>
          <p:cNvSpPr>
            <a:spLocks/>
          </p:cNvSpPr>
          <p:nvPr/>
        </p:nvSpPr>
        <p:spPr bwMode="auto">
          <a:xfrm>
            <a:off x="7312025" y="463550"/>
            <a:ext cx="434975" cy="1265238"/>
          </a:xfrm>
          <a:custGeom>
            <a:avLst/>
            <a:gdLst>
              <a:gd name="T0" fmla="*/ 2147483647 w 342"/>
              <a:gd name="T1" fmla="*/ 2147483647 h 996"/>
              <a:gd name="T2" fmla="*/ 2147483647 w 342"/>
              <a:gd name="T3" fmla="*/ 2147483647 h 996"/>
              <a:gd name="T4" fmla="*/ 2147483647 w 342"/>
              <a:gd name="T5" fmla="*/ 2147483647 h 996"/>
              <a:gd name="T6" fmla="*/ 2147483647 w 342"/>
              <a:gd name="T7" fmla="*/ 2147483647 h 996"/>
              <a:gd name="T8" fmla="*/ 2147483647 w 342"/>
              <a:gd name="T9" fmla="*/ 2147483647 h 996"/>
              <a:gd name="T10" fmla="*/ 2147483647 w 342"/>
              <a:gd name="T11" fmla="*/ 2147483647 h 996"/>
              <a:gd name="T12" fmla="*/ 2147483647 w 342"/>
              <a:gd name="T13" fmla="*/ 2147483647 h 996"/>
              <a:gd name="T14" fmla="*/ 2147483647 w 342"/>
              <a:gd name="T15" fmla="*/ 2147483647 h 996"/>
              <a:gd name="T16" fmla="*/ 2147483647 w 342"/>
              <a:gd name="T17" fmla="*/ 2147483647 h 996"/>
              <a:gd name="T18" fmla="*/ 2147483647 w 342"/>
              <a:gd name="T19" fmla="*/ 2147483647 h 996"/>
              <a:gd name="T20" fmla="*/ 2147483647 w 342"/>
              <a:gd name="T21" fmla="*/ 2147483647 h 996"/>
              <a:gd name="T22" fmla="*/ 2147483647 w 342"/>
              <a:gd name="T23" fmla="*/ 2147483647 h 996"/>
              <a:gd name="T24" fmla="*/ 2147483647 w 342"/>
              <a:gd name="T25" fmla="*/ 2147483647 h 996"/>
              <a:gd name="T26" fmla="*/ 2147483647 w 342"/>
              <a:gd name="T27" fmla="*/ 2147483647 h 996"/>
              <a:gd name="T28" fmla="*/ 2147483647 w 342"/>
              <a:gd name="T29" fmla="*/ 2147483647 h 996"/>
              <a:gd name="T30" fmla="*/ 2147483647 w 342"/>
              <a:gd name="T31" fmla="*/ 2147483647 h 996"/>
              <a:gd name="T32" fmla="*/ 2147483647 w 342"/>
              <a:gd name="T33" fmla="*/ 2147483647 h 996"/>
              <a:gd name="T34" fmla="*/ 2147483647 w 342"/>
              <a:gd name="T35" fmla="*/ 2147483647 h 996"/>
              <a:gd name="T36" fmla="*/ 2147483647 w 342"/>
              <a:gd name="T37" fmla="*/ 2147483647 h 996"/>
              <a:gd name="T38" fmla="*/ 2147483647 w 342"/>
              <a:gd name="T39" fmla="*/ 2147483647 h 996"/>
              <a:gd name="T40" fmla="*/ 2147483647 w 342"/>
              <a:gd name="T41" fmla="*/ 2147483647 h 996"/>
              <a:gd name="T42" fmla="*/ 2147483647 w 342"/>
              <a:gd name="T43" fmla="*/ 2147483647 h 996"/>
              <a:gd name="T44" fmla="*/ 2147483647 w 342"/>
              <a:gd name="T45" fmla="*/ 2147483647 h 996"/>
              <a:gd name="T46" fmla="*/ 2147483647 w 342"/>
              <a:gd name="T47" fmla="*/ 2147483647 h 996"/>
              <a:gd name="T48" fmla="*/ 2147483647 w 342"/>
              <a:gd name="T49" fmla="*/ 2147483647 h 996"/>
              <a:gd name="T50" fmla="*/ 2147483647 w 342"/>
              <a:gd name="T51" fmla="*/ 2147483647 h 996"/>
              <a:gd name="T52" fmla="*/ 2147483647 w 342"/>
              <a:gd name="T53" fmla="*/ 2147483647 h 996"/>
              <a:gd name="T54" fmla="*/ 2147483647 w 342"/>
              <a:gd name="T55" fmla="*/ 2147483647 h 996"/>
              <a:gd name="T56" fmla="*/ 2147483647 w 342"/>
              <a:gd name="T57" fmla="*/ 2147483647 h 996"/>
              <a:gd name="T58" fmla="*/ 2147483647 w 342"/>
              <a:gd name="T59" fmla="*/ 2147483647 h 996"/>
              <a:gd name="T60" fmla="*/ 2147483647 w 342"/>
              <a:gd name="T61" fmla="*/ 2147483647 h 996"/>
              <a:gd name="T62" fmla="*/ 2147483647 w 342"/>
              <a:gd name="T63" fmla="*/ 2147483647 h 996"/>
              <a:gd name="T64" fmla="*/ 2147483647 w 342"/>
              <a:gd name="T65" fmla="*/ 2147483647 h 996"/>
              <a:gd name="T66" fmla="*/ 2147483647 w 342"/>
              <a:gd name="T67" fmla="*/ 2147483647 h 996"/>
              <a:gd name="T68" fmla="*/ 2147483647 w 342"/>
              <a:gd name="T69" fmla="*/ 2147483647 h 996"/>
              <a:gd name="T70" fmla="*/ 2147483647 w 342"/>
              <a:gd name="T71" fmla="*/ 2147483647 h 996"/>
              <a:gd name="T72" fmla="*/ 2147483647 w 342"/>
              <a:gd name="T73" fmla="*/ 2147483647 h 996"/>
              <a:gd name="T74" fmla="*/ 2147483647 w 342"/>
              <a:gd name="T75" fmla="*/ 2147483647 h 996"/>
              <a:gd name="T76" fmla="*/ 2147483647 w 342"/>
              <a:gd name="T77" fmla="*/ 2147483647 h 996"/>
              <a:gd name="T78" fmla="*/ 2147483647 w 342"/>
              <a:gd name="T79" fmla="*/ 2147483647 h 996"/>
              <a:gd name="T80" fmla="*/ 2147483647 w 342"/>
              <a:gd name="T81" fmla="*/ 2147483647 h 996"/>
              <a:gd name="T82" fmla="*/ 2147483647 w 342"/>
              <a:gd name="T83" fmla="*/ 2147483647 h 996"/>
              <a:gd name="T84" fmla="*/ 2147483647 w 342"/>
              <a:gd name="T85" fmla="*/ 2147483647 h 996"/>
              <a:gd name="T86" fmla="*/ 2147483647 w 342"/>
              <a:gd name="T87" fmla="*/ 2147483647 h 996"/>
              <a:gd name="T88" fmla="*/ 2147483647 w 342"/>
              <a:gd name="T89" fmla="*/ 2147483647 h 996"/>
              <a:gd name="T90" fmla="*/ 2147483647 w 342"/>
              <a:gd name="T91" fmla="*/ 2147483647 h 996"/>
              <a:gd name="T92" fmla="*/ 2147483647 w 342"/>
              <a:gd name="T93" fmla="*/ 2147483647 h 996"/>
              <a:gd name="T94" fmla="*/ 2147483647 w 342"/>
              <a:gd name="T95" fmla="*/ 2147483647 h 996"/>
              <a:gd name="T96" fmla="*/ 2147483647 w 342"/>
              <a:gd name="T97" fmla="*/ 2147483647 h 996"/>
              <a:gd name="T98" fmla="*/ 2147483647 w 342"/>
              <a:gd name="T99" fmla="*/ 2147483647 h 996"/>
              <a:gd name="T100" fmla="*/ 2147483647 w 342"/>
              <a:gd name="T101" fmla="*/ 2147483647 h 996"/>
              <a:gd name="T102" fmla="*/ 2147483647 w 342"/>
              <a:gd name="T103" fmla="*/ 2147483647 h 996"/>
              <a:gd name="T104" fmla="*/ 2147483647 w 342"/>
              <a:gd name="T105" fmla="*/ 2147483647 h 996"/>
              <a:gd name="T106" fmla="*/ 2147483647 w 342"/>
              <a:gd name="T107" fmla="*/ 2147483647 h 996"/>
              <a:gd name="T108" fmla="*/ 2147483647 w 342"/>
              <a:gd name="T109" fmla="*/ 2147483647 h 996"/>
              <a:gd name="T110" fmla="*/ 2147483647 w 342"/>
              <a:gd name="T111" fmla="*/ 2147483647 h 996"/>
              <a:gd name="T112" fmla="*/ 2147483647 w 342"/>
              <a:gd name="T113" fmla="*/ 2147483647 h 996"/>
              <a:gd name="T114" fmla="*/ 2147483647 w 342"/>
              <a:gd name="T115" fmla="*/ 2147483647 h 996"/>
              <a:gd name="T116" fmla="*/ 2147483647 w 342"/>
              <a:gd name="T117" fmla="*/ 2147483647 h 996"/>
              <a:gd name="T118" fmla="*/ 2147483647 w 342"/>
              <a:gd name="T119" fmla="*/ 2147483647 h 99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42" h="996">
                <a:moveTo>
                  <a:pt x="0" y="996"/>
                </a:moveTo>
                <a:lnTo>
                  <a:pt x="0" y="996"/>
                </a:lnTo>
                <a:lnTo>
                  <a:pt x="0" y="990"/>
                </a:lnTo>
                <a:lnTo>
                  <a:pt x="6" y="990"/>
                </a:lnTo>
                <a:lnTo>
                  <a:pt x="6" y="984"/>
                </a:lnTo>
                <a:lnTo>
                  <a:pt x="12" y="984"/>
                </a:lnTo>
                <a:lnTo>
                  <a:pt x="12" y="978"/>
                </a:lnTo>
                <a:lnTo>
                  <a:pt x="18" y="978"/>
                </a:lnTo>
                <a:lnTo>
                  <a:pt x="18" y="972"/>
                </a:lnTo>
                <a:lnTo>
                  <a:pt x="24" y="972"/>
                </a:lnTo>
                <a:lnTo>
                  <a:pt x="24" y="966"/>
                </a:lnTo>
                <a:lnTo>
                  <a:pt x="30" y="966"/>
                </a:lnTo>
                <a:lnTo>
                  <a:pt x="30" y="960"/>
                </a:lnTo>
                <a:lnTo>
                  <a:pt x="36" y="954"/>
                </a:lnTo>
                <a:lnTo>
                  <a:pt x="42" y="948"/>
                </a:lnTo>
                <a:lnTo>
                  <a:pt x="42" y="942"/>
                </a:lnTo>
                <a:lnTo>
                  <a:pt x="48" y="942"/>
                </a:lnTo>
                <a:lnTo>
                  <a:pt x="48" y="936"/>
                </a:lnTo>
                <a:lnTo>
                  <a:pt x="54" y="930"/>
                </a:lnTo>
                <a:lnTo>
                  <a:pt x="60" y="924"/>
                </a:lnTo>
                <a:lnTo>
                  <a:pt x="60" y="918"/>
                </a:lnTo>
                <a:lnTo>
                  <a:pt x="66" y="918"/>
                </a:lnTo>
                <a:lnTo>
                  <a:pt x="66" y="912"/>
                </a:lnTo>
                <a:lnTo>
                  <a:pt x="72" y="912"/>
                </a:lnTo>
                <a:lnTo>
                  <a:pt x="72" y="906"/>
                </a:lnTo>
                <a:lnTo>
                  <a:pt x="72" y="900"/>
                </a:lnTo>
                <a:lnTo>
                  <a:pt x="78" y="900"/>
                </a:lnTo>
                <a:lnTo>
                  <a:pt x="78" y="894"/>
                </a:lnTo>
                <a:lnTo>
                  <a:pt x="84" y="888"/>
                </a:lnTo>
                <a:lnTo>
                  <a:pt x="84" y="882"/>
                </a:lnTo>
                <a:lnTo>
                  <a:pt x="90" y="882"/>
                </a:lnTo>
                <a:lnTo>
                  <a:pt x="90" y="876"/>
                </a:lnTo>
                <a:lnTo>
                  <a:pt x="96" y="870"/>
                </a:lnTo>
                <a:lnTo>
                  <a:pt x="96" y="864"/>
                </a:lnTo>
                <a:lnTo>
                  <a:pt x="102" y="858"/>
                </a:lnTo>
                <a:lnTo>
                  <a:pt x="102" y="852"/>
                </a:lnTo>
                <a:lnTo>
                  <a:pt x="108" y="852"/>
                </a:lnTo>
                <a:lnTo>
                  <a:pt x="108" y="846"/>
                </a:lnTo>
                <a:lnTo>
                  <a:pt x="108" y="840"/>
                </a:lnTo>
                <a:lnTo>
                  <a:pt x="114" y="840"/>
                </a:lnTo>
                <a:lnTo>
                  <a:pt x="114" y="834"/>
                </a:lnTo>
                <a:lnTo>
                  <a:pt x="114" y="828"/>
                </a:lnTo>
                <a:lnTo>
                  <a:pt x="120" y="828"/>
                </a:lnTo>
                <a:lnTo>
                  <a:pt x="120" y="822"/>
                </a:lnTo>
                <a:lnTo>
                  <a:pt x="126" y="816"/>
                </a:lnTo>
                <a:lnTo>
                  <a:pt x="126" y="810"/>
                </a:lnTo>
                <a:lnTo>
                  <a:pt x="132" y="804"/>
                </a:lnTo>
                <a:lnTo>
                  <a:pt x="132" y="798"/>
                </a:lnTo>
                <a:lnTo>
                  <a:pt x="138" y="792"/>
                </a:lnTo>
                <a:lnTo>
                  <a:pt x="138" y="786"/>
                </a:lnTo>
                <a:lnTo>
                  <a:pt x="138" y="780"/>
                </a:lnTo>
                <a:lnTo>
                  <a:pt x="144" y="780"/>
                </a:lnTo>
                <a:lnTo>
                  <a:pt x="144" y="774"/>
                </a:lnTo>
                <a:lnTo>
                  <a:pt x="144" y="768"/>
                </a:lnTo>
                <a:lnTo>
                  <a:pt x="150" y="768"/>
                </a:lnTo>
                <a:lnTo>
                  <a:pt x="150" y="762"/>
                </a:lnTo>
                <a:lnTo>
                  <a:pt x="150" y="756"/>
                </a:lnTo>
                <a:lnTo>
                  <a:pt x="156" y="756"/>
                </a:lnTo>
                <a:lnTo>
                  <a:pt x="156" y="750"/>
                </a:lnTo>
                <a:lnTo>
                  <a:pt x="156" y="744"/>
                </a:lnTo>
                <a:lnTo>
                  <a:pt x="162" y="738"/>
                </a:lnTo>
                <a:lnTo>
                  <a:pt x="162" y="732"/>
                </a:lnTo>
                <a:lnTo>
                  <a:pt x="162" y="726"/>
                </a:lnTo>
                <a:lnTo>
                  <a:pt x="168" y="726"/>
                </a:lnTo>
                <a:lnTo>
                  <a:pt x="168" y="720"/>
                </a:lnTo>
                <a:lnTo>
                  <a:pt x="168" y="714"/>
                </a:lnTo>
                <a:lnTo>
                  <a:pt x="174" y="708"/>
                </a:lnTo>
                <a:lnTo>
                  <a:pt x="174" y="702"/>
                </a:lnTo>
                <a:lnTo>
                  <a:pt x="180" y="696"/>
                </a:lnTo>
                <a:lnTo>
                  <a:pt x="180" y="690"/>
                </a:lnTo>
                <a:lnTo>
                  <a:pt x="180" y="684"/>
                </a:lnTo>
                <a:lnTo>
                  <a:pt x="186" y="678"/>
                </a:lnTo>
                <a:lnTo>
                  <a:pt x="186" y="672"/>
                </a:lnTo>
                <a:lnTo>
                  <a:pt x="186" y="666"/>
                </a:lnTo>
                <a:lnTo>
                  <a:pt x="192" y="660"/>
                </a:lnTo>
                <a:lnTo>
                  <a:pt x="192" y="654"/>
                </a:lnTo>
                <a:lnTo>
                  <a:pt x="192" y="648"/>
                </a:lnTo>
                <a:lnTo>
                  <a:pt x="198" y="648"/>
                </a:lnTo>
                <a:lnTo>
                  <a:pt x="198" y="642"/>
                </a:lnTo>
                <a:lnTo>
                  <a:pt x="198" y="636"/>
                </a:lnTo>
                <a:lnTo>
                  <a:pt x="204" y="630"/>
                </a:lnTo>
                <a:lnTo>
                  <a:pt x="204" y="624"/>
                </a:lnTo>
                <a:lnTo>
                  <a:pt x="204" y="618"/>
                </a:lnTo>
                <a:lnTo>
                  <a:pt x="210" y="612"/>
                </a:lnTo>
                <a:lnTo>
                  <a:pt x="210" y="606"/>
                </a:lnTo>
                <a:lnTo>
                  <a:pt x="210" y="600"/>
                </a:lnTo>
                <a:lnTo>
                  <a:pt x="210" y="594"/>
                </a:lnTo>
                <a:lnTo>
                  <a:pt x="216" y="588"/>
                </a:lnTo>
                <a:lnTo>
                  <a:pt x="216" y="582"/>
                </a:lnTo>
                <a:lnTo>
                  <a:pt x="216" y="576"/>
                </a:lnTo>
                <a:lnTo>
                  <a:pt x="222" y="570"/>
                </a:lnTo>
                <a:lnTo>
                  <a:pt x="222" y="564"/>
                </a:lnTo>
                <a:lnTo>
                  <a:pt x="222" y="558"/>
                </a:lnTo>
                <a:lnTo>
                  <a:pt x="228" y="552"/>
                </a:lnTo>
                <a:lnTo>
                  <a:pt x="228" y="546"/>
                </a:lnTo>
                <a:lnTo>
                  <a:pt x="228" y="540"/>
                </a:lnTo>
                <a:lnTo>
                  <a:pt x="234" y="534"/>
                </a:lnTo>
                <a:lnTo>
                  <a:pt x="234" y="528"/>
                </a:lnTo>
                <a:lnTo>
                  <a:pt x="234" y="522"/>
                </a:lnTo>
                <a:lnTo>
                  <a:pt x="234" y="516"/>
                </a:lnTo>
                <a:lnTo>
                  <a:pt x="240" y="510"/>
                </a:lnTo>
                <a:lnTo>
                  <a:pt x="240" y="504"/>
                </a:lnTo>
                <a:lnTo>
                  <a:pt x="240" y="498"/>
                </a:lnTo>
                <a:lnTo>
                  <a:pt x="240" y="492"/>
                </a:lnTo>
                <a:lnTo>
                  <a:pt x="246" y="486"/>
                </a:lnTo>
                <a:lnTo>
                  <a:pt x="246" y="480"/>
                </a:lnTo>
                <a:lnTo>
                  <a:pt x="246" y="474"/>
                </a:lnTo>
                <a:lnTo>
                  <a:pt x="252" y="468"/>
                </a:lnTo>
                <a:lnTo>
                  <a:pt x="252" y="462"/>
                </a:lnTo>
                <a:lnTo>
                  <a:pt x="252" y="456"/>
                </a:lnTo>
                <a:lnTo>
                  <a:pt x="252" y="450"/>
                </a:lnTo>
                <a:lnTo>
                  <a:pt x="258" y="444"/>
                </a:lnTo>
                <a:lnTo>
                  <a:pt x="258" y="438"/>
                </a:lnTo>
                <a:lnTo>
                  <a:pt x="258" y="432"/>
                </a:lnTo>
                <a:lnTo>
                  <a:pt x="258" y="426"/>
                </a:lnTo>
                <a:lnTo>
                  <a:pt x="258" y="420"/>
                </a:lnTo>
                <a:lnTo>
                  <a:pt x="264" y="414"/>
                </a:lnTo>
                <a:lnTo>
                  <a:pt x="264" y="408"/>
                </a:lnTo>
                <a:lnTo>
                  <a:pt x="264" y="402"/>
                </a:lnTo>
                <a:lnTo>
                  <a:pt x="264" y="396"/>
                </a:lnTo>
                <a:lnTo>
                  <a:pt x="270" y="390"/>
                </a:lnTo>
                <a:lnTo>
                  <a:pt x="270" y="384"/>
                </a:lnTo>
                <a:lnTo>
                  <a:pt x="270" y="378"/>
                </a:lnTo>
                <a:lnTo>
                  <a:pt x="270" y="372"/>
                </a:lnTo>
                <a:lnTo>
                  <a:pt x="276" y="366"/>
                </a:lnTo>
                <a:lnTo>
                  <a:pt x="276" y="360"/>
                </a:lnTo>
                <a:lnTo>
                  <a:pt x="276" y="354"/>
                </a:lnTo>
                <a:lnTo>
                  <a:pt x="276" y="348"/>
                </a:lnTo>
                <a:lnTo>
                  <a:pt x="282" y="342"/>
                </a:lnTo>
                <a:lnTo>
                  <a:pt x="282" y="336"/>
                </a:lnTo>
                <a:lnTo>
                  <a:pt x="282" y="330"/>
                </a:lnTo>
                <a:lnTo>
                  <a:pt x="282" y="324"/>
                </a:lnTo>
                <a:lnTo>
                  <a:pt x="282" y="312"/>
                </a:lnTo>
                <a:lnTo>
                  <a:pt x="288" y="306"/>
                </a:lnTo>
                <a:lnTo>
                  <a:pt x="288" y="300"/>
                </a:lnTo>
                <a:lnTo>
                  <a:pt x="288" y="294"/>
                </a:lnTo>
                <a:lnTo>
                  <a:pt x="288" y="288"/>
                </a:lnTo>
                <a:lnTo>
                  <a:pt x="294" y="282"/>
                </a:lnTo>
                <a:lnTo>
                  <a:pt x="294" y="276"/>
                </a:lnTo>
                <a:lnTo>
                  <a:pt x="294" y="264"/>
                </a:lnTo>
                <a:lnTo>
                  <a:pt x="294" y="258"/>
                </a:lnTo>
                <a:lnTo>
                  <a:pt x="300" y="252"/>
                </a:lnTo>
                <a:lnTo>
                  <a:pt x="300" y="246"/>
                </a:lnTo>
                <a:lnTo>
                  <a:pt x="300" y="240"/>
                </a:lnTo>
                <a:lnTo>
                  <a:pt x="300" y="228"/>
                </a:lnTo>
                <a:lnTo>
                  <a:pt x="306" y="222"/>
                </a:lnTo>
                <a:lnTo>
                  <a:pt x="306" y="216"/>
                </a:lnTo>
                <a:lnTo>
                  <a:pt x="306" y="210"/>
                </a:lnTo>
                <a:lnTo>
                  <a:pt x="306" y="198"/>
                </a:lnTo>
                <a:lnTo>
                  <a:pt x="306" y="192"/>
                </a:lnTo>
                <a:lnTo>
                  <a:pt x="312" y="186"/>
                </a:lnTo>
                <a:lnTo>
                  <a:pt x="312" y="180"/>
                </a:lnTo>
                <a:lnTo>
                  <a:pt x="312" y="168"/>
                </a:lnTo>
                <a:lnTo>
                  <a:pt x="312" y="162"/>
                </a:lnTo>
                <a:lnTo>
                  <a:pt x="318" y="156"/>
                </a:lnTo>
                <a:lnTo>
                  <a:pt x="318" y="144"/>
                </a:lnTo>
                <a:lnTo>
                  <a:pt x="318" y="138"/>
                </a:lnTo>
                <a:lnTo>
                  <a:pt x="318" y="132"/>
                </a:lnTo>
                <a:lnTo>
                  <a:pt x="324" y="120"/>
                </a:lnTo>
                <a:lnTo>
                  <a:pt x="324" y="114"/>
                </a:lnTo>
                <a:lnTo>
                  <a:pt x="324" y="108"/>
                </a:lnTo>
                <a:lnTo>
                  <a:pt x="324" y="96"/>
                </a:lnTo>
                <a:lnTo>
                  <a:pt x="330" y="90"/>
                </a:lnTo>
                <a:lnTo>
                  <a:pt x="330" y="78"/>
                </a:lnTo>
                <a:lnTo>
                  <a:pt x="330" y="72"/>
                </a:lnTo>
                <a:lnTo>
                  <a:pt x="330" y="66"/>
                </a:lnTo>
                <a:lnTo>
                  <a:pt x="330" y="54"/>
                </a:lnTo>
                <a:lnTo>
                  <a:pt x="336" y="48"/>
                </a:lnTo>
                <a:lnTo>
                  <a:pt x="336" y="36"/>
                </a:lnTo>
                <a:lnTo>
                  <a:pt x="336" y="30"/>
                </a:lnTo>
                <a:lnTo>
                  <a:pt x="336" y="18"/>
                </a:lnTo>
                <a:lnTo>
                  <a:pt x="342" y="12"/>
                </a:lnTo>
                <a:lnTo>
                  <a:pt x="342"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3" name="Freeform 13"/>
          <p:cNvSpPr>
            <a:spLocks/>
          </p:cNvSpPr>
          <p:nvPr/>
        </p:nvSpPr>
        <p:spPr bwMode="auto">
          <a:xfrm>
            <a:off x="6172200" y="1882775"/>
            <a:ext cx="457200" cy="23813"/>
          </a:xfrm>
          <a:custGeom>
            <a:avLst/>
            <a:gdLst>
              <a:gd name="T0" fmla="*/ 2147483647 w 360"/>
              <a:gd name="T1" fmla="*/ 2147483647 h 18"/>
              <a:gd name="T2" fmla="*/ 2147483647 w 360"/>
              <a:gd name="T3" fmla="*/ 2147483647 h 18"/>
              <a:gd name="T4" fmla="*/ 2147483647 w 360"/>
              <a:gd name="T5" fmla="*/ 2147483647 h 18"/>
              <a:gd name="T6" fmla="*/ 2147483647 w 360"/>
              <a:gd name="T7" fmla="*/ 2147483647 h 18"/>
              <a:gd name="T8" fmla="*/ 2147483647 w 360"/>
              <a:gd name="T9" fmla="*/ 2147483647 h 18"/>
              <a:gd name="T10" fmla="*/ 2147483647 w 360"/>
              <a:gd name="T11" fmla="*/ 2147483647 h 18"/>
              <a:gd name="T12" fmla="*/ 2147483647 w 360"/>
              <a:gd name="T13" fmla="*/ 2147483647 h 18"/>
              <a:gd name="T14" fmla="*/ 2147483647 w 360"/>
              <a:gd name="T15" fmla="*/ 2147483647 h 18"/>
              <a:gd name="T16" fmla="*/ 2147483647 w 360"/>
              <a:gd name="T17" fmla="*/ 2147483647 h 18"/>
              <a:gd name="T18" fmla="*/ 2147483647 w 360"/>
              <a:gd name="T19" fmla="*/ 2147483647 h 18"/>
              <a:gd name="T20" fmla="*/ 2147483647 w 360"/>
              <a:gd name="T21" fmla="*/ 2147483647 h 18"/>
              <a:gd name="T22" fmla="*/ 2147483647 w 360"/>
              <a:gd name="T23" fmla="*/ 2147483647 h 18"/>
              <a:gd name="T24" fmla="*/ 2147483647 w 360"/>
              <a:gd name="T25" fmla="*/ 2147483647 h 18"/>
              <a:gd name="T26" fmla="*/ 2147483647 w 360"/>
              <a:gd name="T27" fmla="*/ 2147483647 h 18"/>
              <a:gd name="T28" fmla="*/ 2147483647 w 360"/>
              <a:gd name="T29" fmla="*/ 2147483647 h 18"/>
              <a:gd name="T30" fmla="*/ 2147483647 w 360"/>
              <a:gd name="T31" fmla="*/ 2147483647 h 18"/>
              <a:gd name="T32" fmla="*/ 2147483647 w 360"/>
              <a:gd name="T33" fmla="*/ 2147483647 h 18"/>
              <a:gd name="T34" fmla="*/ 2147483647 w 360"/>
              <a:gd name="T35" fmla="*/ 2147483647 h 18"/>
              <a:gd name="T36" fmla="*/ 2147483647 w 360"/>
              <a:gd name="T37" fmla="*/ 2147483647 h 18"/>
              <a:gd name="T38" fmla="*/ 2147483647 w 360"/>
              <a:gd name="T39" fmla="*/ 2147483647 h 18"/>
              <a:gd name="T40" fmla="*/ 2147483647 w 360"/>
              <a:gd name="T41" fmla="*/ 2147483647 h 18"/>
              <a:gd name="T42" fmla="*/ 2147483647 w 360"/>
              <a:gd name="T43" fmla="*/ 2147483647 h 18"/>
              <a:gd name="T44" fmla="*/ 2147483647 w 360"/>
              <a:gd name="T45" fmla="*/ 2147483647 h 18"/>
              <a:gd name="T46" fmla="*/ 2147483647 w 360"/>
              <a:gd name="T47" fmla="*/ 2147483647 h 18"/>
              <a:gd name="T48" fmla="*/ 2147483647 w 360"/>
              <a:gd name="T49" fmla="*/ 2147483647 h 18"/>
              <a:gd name="T50" fmla="*/ 2147483647 w 360"/>
              <a:gd name="T51" fmla="*/ 2147483647 h 18"/>
              <a:gd name="T52" fmla="*/ 2147483647 w 360"/>
              <a:gd name="T53" fmla="*/ 2147483647 h 18"/>
              <a:gd name="T54" fmla="*/ 2147483647 w 360"/>
              <a:gd name="T55" fmla="*/ 2147483647 h 18"/>
              <a:gd name="T56" fmla="*/ 2147483647 w 360"/>
              <a:gd name="T57" fmla="*/ 2147483647 h 18"/>
              <a:gd name="T58" fmla="*/ 2147483647 w 360"/>
              <a:gd name="T59" fmla="*/ 2147483647 h 18"/>
              <a:gd name="T60" fmla="*/ 2147483647 w 360"/>
              <a:gd name="T61" fmla="*/ 2147483647 h 18"/>
              <a:gd name="T62" fmla="*/ 2147483647 w 360"/>
              <a:gd name="T63" fmla="*/ 2147483647 h 18"/>
              <a:gd name="T64" fmla="*/ 2147483647 w 360"/>
              <a:gd name="T65" fmla="*/ 2147483647 h 18"/>
              <a:gd name="T66" fmla="*/ 2147483647 w 360"/>
              <a:gd name="T67" fmla="*/ 2147483647 h 18"/>
              <a:gd name="T68" fmla="*/ 2147483647 w 360"/>
              <a:gd name="T69" fmla="*/ 2147483647 h 18"/>
              <a:gd name="T70" fmla="*/ 2147483647 w 360"/>
              <a:gd name="T71" fmla="*/ 2147483647 h 18"/>
              <a:gd name="T72" fmla="*/ 2147483647 w 360"/>
              <a:gd name="T73" fmla="*/ 2147483647 h 18"/>
              <a:gd name="T74" fmla="*/ 2147483647 w 360"/>
              <a:gd name="T75" fmla="*/ 2147483647 h 18"/>
              <a:gd name="T76" fmla="*/ 2147483647 w 360"/>
              <a:gd name="T77" fmla="*/ 2147483647 h 18"/>
              <a:gd name="T78" fmla="*/ 2147483647 w 360"/>
              <a:gd name="T79" fmla="*/ 2147483647 h 18"/>
              <a:gd name="T80" fmla="*/ 2147483647 w 360"/>
              <a:gd name="T81" fmla="*/ 2147483647 h 18"/>
              <a:gd name="T82" fmla="*/ 2147483647 w 360"/>
              <a:gd name="T83" fmla="*/ 2147483647 h 18"/>
              <a:gd name="T84" fmla="*/ 2147483647 w 360"/>
              <a:gd name="T85" fmla="*/ 2147483647 h 18"/>
              <a:gd name="T86" fmla="*/ 2147483647 w 360"/>
              <a:gd name="T87" fmla="*/ 2147483647 h 18"/>
              <a:gd name="T88" fmla="*/ 2147483647 w 360"/>
              <a:gd name="T89" fmla="*/ 2147483647 h 18"/>
              <a:gd name="T90" fmla="*/ 2147483647 w 360"/>
              <a:gd name="T91" fmla="*/ 2147483647 h 18"/>
              <a:gd name="T92" fmla="*/ 2147483647 w 360"/>
              <a:gd name="T93" fmla="*/ 2147483647 h 18"/>
              <a:gd name="T94" fmla="*/ 2147483647 w 360"/>
              <a:gd name="T95" fmla="*/ 2147483647 h 18"/>
              <a:gd name="T96" fmla="*/ 2147483647 w 360"/>
              <a:gd name="T97" fmla="*/ 2147483647 h 18"/>
              <a:gd name="T98" fmla="*/ 2147483647 w 360"/>
              <a:gd name="T99" fmla="*/ 0 h 18"/>
              <a:gd name="T100" fmla="*/ 2147483647 w 360"/>
              <a:gd name="T101" fmla="*/ 0 h 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18">
                <a:moveTo>
                  <a:pt x="0" y="18"/>
                </a:moveTo>
                <a:lnTo>
                  <a:pt x="0" y="18"/>
                </a:lnTo>
                <a:lnTo>
                  <a:pt x="6" y="18"/>
                </a:lnTo>
                <a:lnTo>
                  <a:pt x="12" y="18"/>
                </a:lnTo>
                <a:lnTo>
                  <a:pt x="18" y="18"/>
                </a:lnTo>
                <a:lnTo>
                  <a:pt x="24" y="18"/>
                </a:lnTo>
                <a:lnTo>
                  <a:pt x="30" y="18"/>
                </a:lnTo>
                <a:lnTo>
                  <a:pt x="36" y="18"/>
                </a:lnTo>
                <a:lnTo>
                  <a:pt x="42" y="18"/>
                </a:lnTo>
                <a:lnTo>
                  <a:pt x="48" y="18"/>
                </a:lnTo>
                <a:lnTo>
                  <a:pt x="54" y="18"/>
                </a:lnTo>
                <a:lnTo>
                  <a:pt x="60" y="18"/>
                </a:lnTo>
                <a:lnTo>
                  <a:pt x="66" y="18"/>
                </a:lnTo>
                <a:lnTo>
                  <a:pt x="66" y="12"/>
                </a:lnTo>
                <a:lnTo>
                  <a:pt x="72" y="12"/>
                </a:lnTo>
                <a:lnTo>
                  <a:pt x="78" y="12"/>
                </a:lnTo>
                <a:lnTo>
                  <a:pt x="84" y="12"/>
                </a:lnTo>
                <a:lnTo>
                  <a:pt x="90" y="12"/>
                </a:lnTo>
                <a:lnTo>
                  <a:pt x="96" y="12"/>
                </a:lnTo>
                <a:lnTo>
                  <a:pt x="102" y="12"/>
                </a:lnTo>
                <a:lnTo>
                  <a:pt x="108" y="12"/>
                </a:lnTo>
                <a:lnTo>
                  <a:pt x="114" y="12"/>
                </a:lnTo>
                <a:lnTo>
                  <a:pt x="120" y="12"/>
                </a:lnTo>
                <a:lnTo>
                  <a:pt x="126" y="12"/>
                </a:lnTo>
                <a:lnTo>
                  <a:pt x="132" y="12"/>
                </a:lnTo>
                <a:lnTo>
                  <a:pt x="138" y="12"/>
                </a:lnTo>
                <a:lnTo>
                  <a:pt x="144" y="12"/>
                </a:lnTo>
                <a:lnTo>
                  <a:pt x="150" y="12"/>
                </a:lnTo>
                <a:lnTo>
                  <a:pt x="156" y="12"/>
                </a:lnTo>
                <a:lnTo>
                  <a:pt x="162" y="12"/>
                </a:lnTo>
                <a:lnTo>
                  <a:pt x="168" y="12"/>
                </a:lnTo>
                <a:lnTo>
                  <a:pt x="174" y="12"/>
                </a:lnTo>
                <a:lnTo>
                  <a:pt x="180" y="12"/>
                </a:lnTo>
                <a:lnTo>
                  <a:pt x="186" y="12"/>
                </a:lnTo>
                <a:lnTo>
                  <a:pt x="192" y="12"/>
                </a:lnTo>
                <a:lnTo>
                  <a:pt x="198" y="12"/>
                </a:lnTo>
                <a:lnTo>
                  <a:pt x="204" y="12"/>
                </a:lnTo>
                <a:lnTo>
                  <a:pt x="210" y="12"/>
                </a:lnTo>
                <a:lnTo>
                  <a:pt x="216" y="12"/>
                </a:lnTo>
                <a:lnTo>
                  <a:pt x="222" y="12"/>
                </a:lnTo>
                <a:lnTo>
                  <a:pt x="228" y="12"/>
                </a:lnTo>
                <a:lnTo>
                  <a:pt x="234" y="12"/>
                </a:lnTo>
                <a:lnTo>
                  <a:pt x="240" y="12"/>
                </a:lnTo>
                <a:lnTo>
                  <a:pt x="246" y="12"/>
                </a:lnTo>
                <a:lnTo>
                  <a:pt x="252" y="12"/>
                </a:lnTo>
                <a:lnTo>
                  <a:pt x="258" y="12"/>
                </a:lnTo>
                <a:lnTo>
                  <a:pt x="258" y="6"/>
                </a:lnTo>
                <a:lnTo>
                  <a:pt x="264" y="6"/>
                </a:lnTo>
                <a:lnTo>
                  <a:pt x="270" y="6"/>
                </a:lnTo>
                <a:lnTo>
                  <a:pt x="276" y="6"/>
                </a:lnTo>
                <a:lnTo>
                  <a:pt x="282" y="6"/>
                </a:lnTo>
                <a:lnTo>
                  <a:pt x="288" y="6"/>
                </a:lnTo>
                <a:lnTo>
                  <a:pt x="294" y="6"/>
                </a:lnTo>
                <a:lnTo>
                  <a:pt x="300" y="6"/>
                </a:lnTo>
                <a:lnTo>
                  <a:pt x="306" y="6"/>
                </a:lnTo>
                <a:lnTo>
                  <a:pt x="312" y="6"/>
                </a:lnTo>
                <a:lnTo>
                  <a:pt x="318" y="6"/>
                </a:lnTo>
                <a:lnTo>
                  <a:pt x="324" y="6"/>
                </a:lnTo>
                <a:lnTo>
                  <a:pt x="330" y="6"/>
                </a:lnTo>
                <a:lnTo>
                  <a:pt x="336" y="6"/>
                </a:lnTo>
                <a:lnTo>
                  <a:pt x="342" y="6"/>
                </a:lnTo>
                <a:lnTo>
                  <a:pt x="348" y="6"/>
                </a:lnTo>
                <a:lnTo>
                  <a:pt x="348" y="0"/>
                </a:lnTo>
                <a:lnTo>
                  <a:pt x="354" y="0"/>
                </a:lnTo>
                <a:lnTo>
                  <a:pt x="360" y="0"/>
                </a:lnTo>
              </a:path>
            </a:pathLst>
          </a:custGeom>
          <a:noFill/>
          <a:ln w="28575">
            <a:solidFill>
              <a:srgbClr val="00FF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4" name="Freeform 14"/>
          <p:cNvSpPr>
            <a:spLocks/>
          </p:cNvSpPr>
          <p:nvPr/>
        </p:nvSpPr>
        <p:spPr bwMode="auto">
          <a:xfrm>
            <a:off x="6629400" y="1754188"/>
            <a:ext cx="457200" cy="128587"/>
          </a:xfrm>
          <a:custGeom>
            <a:avLst/>
            <a:gdLst>
              <a:gd name="T0" fmla="*/ 2147483647 w 360"/>
              <a:gd name="T1" fmla="*/ 2147483647 h 102"/>
              <a:gd name="T2" fmla="*/ 2147483647 w 360"/>
              <a:gd name="T3" fmla="*/ 2147483647 h 102"/>
              <a:gd name="T4" fmla="*/ 2147483647 w 360"/>
              <a:gd name="T5" fmla="*/ 2147483647 h 102"/>
              <a:gd name="T6" fmla="*/ 2147483647 w 360"/>
              <a:gd name="T7" fmla="*/ 2147483647 h 102"/>
              <a:gd name="T8" fmla="*/ 2147483647 w 360"/>
              <a:gd name="T9" fmla="*/ 2147483647 h 102"/>
              <a:gd name="T10" fmla="*/ 2147483647 w 360"/>
              <a:gd name="T11" fmla="*/ 2147483647 h 102"/>
              <a:gd name="T12" fmla="*/ 2147483647 w 360"/>
              <a:gd name="T13" fmla="*/ 2147483647 h 102"/>
              <a:gd name="T14" fmla="*/ 2147483647 w 360"/>
              <a:gd name="T15" fmla="*/ 2147483647 h 102"/>
              <a:gd name="T16" fmla="*/ 2147483647 w 360"/>
              <a:gd name="T17" fmla="*/ 2147483647 h 102"/>
              <a:gd name="T18" fmla="*/ 2147483647 w 360"/>
              <a:gd name="T19" fmla="*/ 2147483647 h 102"/>
              <a:gd name="T20" fmla="*/ 2147483647 w 360"/>
              <a:gd name="T21" fmla="*/ 2147483647 h 102"/>
              <a:gd name="T22" fmla="*/ 2147483647 w 360"/>
              <a:gd name="T23" fmla="*/ 2147483647 h 102"/>
              <a:gd name="T24" fmla="*/ 2147483647 w 360"/>
              <a:gd name="T25" fmla="*/ 2147483647 h 102"/>
              <a:gd name="T26" fmla="*/ 2147483647 w 360"/>
              <a:gd name="T27" fmla="*/ 2147483647 h 102"/>
              <a:gd name="T28" fmla="*/ 2147483647 w 360"/>
              <a:gd name="T29" fmla="*/ 2147483647 h 102"/>
              <a:gd name="T30" fmla="*/ 2147483647 w 360"/>
              <a:gd name="T31" fmla="*/ 2147483647 h 102"/>
              <a:gd name="T32" fmla="*/ 2147483647 w 360"/>
              <a:gd name="T33" fmla="*/ 2147483647 h 102"/>
              <a:gd name="T34" fmla="*/ 2147483647 w 360"/>
              <a:gd name="T35" fmla="*/ 2147483647 h 102"/>
              <a:gd name="T36" fmla="*/ 2147483647 w 360"/>
              <a:gd name="T37" fmla="*/ 2147483647 h 102"/>
              <a:gd name="T38" fmla="*/ 2147483647 w 360"/>
              <a:gd name="T39" fmla="*/ 2147483647 h 102"/>
              <a:gd name="T40" fmla="*/ 2147483647 w 360"/>
              <a:gd name="T41" fmla="*/ 2147483647 h 102"/>
              <a:gd name="T42" fmla="*/ 2147483647 w 360"/>
              <a:gd name="T43" fmla="*/ 2147483647 h 102"/>
              <a:gd name="T44" fmla="*/ 2147483647 w 360"/>
              <a:gd name="T45" fmla="*/ 2147483647 h 102"/>
              <a:gd name="T46" fmla="*/ 2147483647 w 360"/>
              <a:gd name="T47" fmla="*/ 2147483647 h 102"/>
              <a:gd name="T48" fmla="*/ 2147483647 w 360"/>
              <a:gd name="T49" fmla="*/ 2147483647 h 102"/>
              <a:gd name="T50" fmla="*/ 2147483647 w 360"/>
              <a:gd name="T51" fmla="*/ 2147483647 h 102"/>
              <a:gd name="T52" fmla="*/ 2147483647 w 360"/>
              <a:gd name="T53" fmla="*/ 2147483647 h 102"/>
              <a:gd name="T54" fmla="*/ 2147483647 w 360"/>
              <a:gd name="T55" fmla="*/ 2147483647 h 102"/>
              <a:gd name="T56" fmla="*/ 2147483647 w 360"/>
              <a:gd name="T57" fmla="*/ 2147483647 h 102"/>
              <a:gd name="T58" fmla="*/ 2147483647 w 360"/>
              <a:gd name="T59" fmla="*/ 2147483647 h 102"/>
              <a:gd name="T60" fmla="*/ 2147483647 w 360"/>
              <a:gd name="T61" fmla="*/ 2147483647 h 102"/>
              <a:gd name="T62" fmla="*/ 2147483647 w 360"/>
              <a:gd name="T63" fmla="*/ 2147483647 h 102"/>
              <a:gd name="T64" fmla="*/ 2147483647 w 360"/>
              <a:gd name="T65" fmla="*/ 2147483647 h 102"/>
              <a:gd name="T66" fmla="*/ 2147483647 w 360"/>
              <a:gd name="T67" fmla="*/ 2147483647 h 102"/>
              <a:gd name="T68" fmla="*/ 2147483647 w 360"/>
              <a:gd name="T69" fmla="*/ 2147483647 h 102"/>
              <a:gd name="T70" fmla="*/ 2147483647 w 360"/>
              <a:gd name="T71" fmla="*/ 2147483647 h 102"/>
              <a:gd name="T72" fmla="*/ 2147483647 w 360"/>
              <a:gd name="T73" fmla="*/ 2147483647 h 102"/>
              <a:gd name="T74" fmla="*/ 2147483647 w 360"/>
              <a:gd name="T75" fmla="*/ 2147483647 h 102"/>
              <a:gd name="T76" fmla="*/ 2147483647 w 360"/>
              <a:gd name="T77" fmla="*/ 2147483647 h 102"/>
              <a:gd name="T78" fmla="*/ 2147483647 w 360"/>
              <a:gd name="T79" fmla="*/ 2147483647 h 102"/>
              <a:gd name="T80" fmla="*/ 2147483647 w 360"/>
              <a:gd name="T81" fmla="*/ 2147483647 h 102"/>
              <a:gd name="T82" fmla="*/ 2147483647 w 360"/>
              <a:gd name="T83" fmla="*/ 2147483647 h 102"/>
              <a:gd name="T84" fmla="*/ 2147483647 w 360"/>
              <a:gd name="T85" fmla="*/ 2147483647 h 102"/>
              <a:gd name="T86" fmla="*/ 2147483647 w 360"/>
              <a:gd name="T87" fmla="*/ 2147483647 h 102"/>
              <a:gd name="T88" fmla="*/ 2147483647 w 360"/>
              <a:gd name="T89" fmla="*/ 2147483647 h 102"/>
              <a:gd name="T90" fmla="*/ 2147483647 w 360"/>
              <a:gd name="T91" fmla="*/ 2147483647 h 102"/>
              <a:gd name="T92" fmla="*/ 2147483647 w 360"/>
              <a:gd name="T93" fmla="*/ 2147483647 h 102"/>
              <a:gd name="T94" fmla="*/ 2147483647 w 360"/>
              <a:gd name="T95" fmla="*/ 2147483647 h 102"/>
              <a:gd name="T96" fmla="*/ 2147483647 w 360"/>
              <a:gd name="T97" fmla="*/ 2147483647 h 102"/>
              <a:gd name="T98" fmla="*/ 2147483647 w 360"/>
              <a:gd name="T99" fmla="*/ 2147483647 h 102"/>
              <a:gd name="T100" fmla="*/ 2147483647 w 360"/>
              <a:gd name="T101" fmla="*/ 0 h 1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102">
                <a:moveTo>
                  <a:pt x="0" y="102"/>
                </a:moveTo>
                <a:lnTo>
                  <a:pt x="0" y="102"/>
                </a:lnTo>
                <a:lnTo>
                  <a:pt x="6" y="102"/>
                </a:lnTo>
                <a:lnTo>
                  <a:pt x="12" y="102"/>
                </a:lnTo>
                <a:lnTo>
                  <a:pt x="18" y="102"/>
                </a:lnTo>
                <a:lnTo>
                  <a:pt x="24" y="102"/>
                </a:lnTo>
                <a:lnTo>
                  <a:pt x="30" y="102"/>
                </a:lnTo>
                <a:lnTo>
                  <a:pt x="36" y="102"/>
                </a:lnTo>
                <a:lnTo>
                  <a:pt x="42" y="102"/>
                </a:lnTo>
                <a:lnTo>
                  <a:pt x="48" y="102"/>
                </a:lnTo>
                <a:lnTo>
                  <a:pt x="48" y="96"/>
                </a:lnTo>
                <a:lnTo>
                  <a:pt x="54" y="96"/>
                </a:lnTo>
                <a:lnTo>
                  <a:pt x="60" y="96"/>
                </a:lnTo>
                <a:lnTo>
                  <a:pt x="66" y="96"/>
                </a:lnTo>
                <a:lnTo>
                  <a:pt x="72" y="96"/>
                </a:lnTo>
                <a:lnTo>
                  <a:pt x="78" y="96"/>
                </a:lnTo>
                <a:lnTo>
                  <a:pt x="84" y="96"/>
                </a:lnTo>
                <a:lnTo>
                  <a:pt x="90" y="96"/>
                </a:lnTo>
                <a:lnTo>
                  <a:pt x="96" y="90"/>
                </a:lnTo>
                <a:lnTo>
                  <a:pt x="102" y="90"/>
                </a:lnTo>
                <a:lnTo>
                  <a:pt x="108" y="90"/>
                </a:lnTo>
                <a:lnTo>
                  <a:pt x="114" y="90"/>
                </a:lnTo>
                <a:lnTo>
                  <a:pt x="120" y="90"/>
                </a:lnTo>
                <a:lnTo>
                  <a:pt x="126" y="90"/>
                </a:lnTo>
                <a:lnTo>
                  <a:pt x="132" y="84"/>
                </a:lnTo>
                <a:lnTo>
                  <a:pt x="138" y="84"/>
                </a:lnTo>
                <a:lnTo>
                  <a:pt x="144" y="84"/>
                </a:lnTo>
                <a:lnTo>
                  <a:pt x="150" y="84"/>
                </a:lnTo>
                <a:lnTo>
                  <a:pt x="156" y="84"/>
                </a:lnTo>
                <a:lnTo>
                  <a:pt x="156" y="78"/>
                </a:lnTo>
                <a:lnTo>
                  <a:pt x="162" y="78"/>
                </a:lnTo>
                <a:lnTo>
                  <a:pt x="168" y="78"/>
                </a:lnTo>
                <a:lnTo>
                  <a:pt x="174" y="78"/>
                </a:lnTo>
                <a:lnTo>
                  <a:pt x="180" y="78"/>
                </a:lnTo>
                <a:lnTo>
                  <a:pt x="186" y="72"/>
                </a:lnTo>
                <a:lnTo>
                  <a:pt x="192" y="72"/>
                </a:lnTo>
                <a:lnTo>
                  <a:pt x="198" y="72"/>
                </a:lnTo>
                <a:lnTo>
                  <a:pt x="204" y="72"/>
                </a:lnTo>
                <a:lnTo>
                  <a:pt x="204" y="66"/>
                </a:lnTo>
                <a:lnTo>
                  <a:pt x="210" y="66"/>
                </a:lnTo>
                <a:lnTo>
                  <a:pt x="216" y="66"/>
                </a:lnTo>
                <a:lnTo>
                  <a:pt x="222" y="66"/>
                </a:lnTo>
                <a:lnTo>
                  <a:pt x="228" y="60"/>
                </a:lnTo>
                <a:lnTo>
                  <a:pt x="234" y="60"/>
                </a:lnTo>
                <a:lnTo>
                  <a:pt x="240" y="60"/>
                </a:lnTo>
                <a:lnTo>
                  <a:pt x="246" y="54"/>
                </a:lnTo>
                <a:lnTo>
                  <a:pt x="252" y="54"/>
                </a:lnTo>
                <a:lnTo>
                  <a:pt x="258" y="54"/>
                </a:lnTo>
                <a:lnTo>
                  <a:pt x="258" y="48"/>
                </a:lnTo>
                <a:lnTo>
                  <a:pt x="264" y="48"/>
                </a:lnTo>
                <a:lnTo>
                  <a:pt x="270" y="48"/>
                </a:lnTo>
                <a:lnTo>
                  <a:pt x="276" y="42"/>
                </a:lnTo>
                <a:lnTo>
                  <a:pt x="282" y="42"/>
                </a:lnTo>
                <a:lnTo>
                  <a:pt x="288" y="42"/>
                </a:lnTo>
                <a:lnTo>
                  <a:pt x="288" y="36"/>
                </a:lnTo>
                <a:lnTo>
                  <a:pt x="294" y="36"/>
                </a:lnTo>
                <a:lnTo>
                  <a:pt x="300" y="36"/>
                </a:lnTo>
                <a:lnTo>
                  <a:pt x="300" y="30"/>
                </a:lnTo>
                <a:lnTo>
                  <a:pt x="306" y="30"/>
                </a:lnTo>
                <a:lnTo>
                  <a:pt x="312" y="30"/>
                </a:lnTo>
                <a:lnTo>
                  <a:pt x="312" y="24"/>
                </a:lnTo>
                <a:lnTo>
                  <a:pt x="318" y="24"/>
                </a:lnTo>
                <a:lnTo>
                  <a:pt x="324" y="24"/>
                </a:lnTo>
                <a:lnTo>
                  <a:pt x="324" y="18"/>
                </a:lnTo>
                <a:lnTo>
                  <a:pt x="330" y="18"/>
                </a:lnTo>
                <a:lnTo>
                  <a:pt x="336" y="12"/>
                </a:lnTo>
                <a:lnTo>
                  <a:pt x="342" y="12"/>
                </a:lnTo>
                <a:lnTo>
                  <a:pt x="342" y="6"/>
                </a:lnTo>
                <a:lnTo>
                  <a:pt x="348" y="6"/>
                </a:lnTo>
                <a:lnTo>
                  <a:pt x="354" y="0"/>
                </a:lnTo>
                <a:lnTo>
                  <a:pt x="360" y="0"/>
                </a:lnTo>
              </a:path>
            </a:pathLst>
          </a:custGeom>
          <a:noFill/>
          <a:ln w="28575">
            <a:solidFill>
              <a:srgbClr val="00FF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5" name="Freeform 15"/>
          <p:cNvSpPr>
            <a:spLocks/>
          </p:cNvSpPr>
          <p:nvPr/>
        </p:nvSpPr>
        <p:spPr bwMode="auto">
          <a:xfrm>
            <a:off x="7086600" y="709613"/>
            <a:ext cx="458788" cy="1044575"/>
          </a:xfrm>
          <a:custGeom>
            <a:avLst/>
            <a:gdLst>
              <a:gd name="T0" fmla="*/ 2147483647 w 360"/>
              <a:gd name="T1" fmla="*/ 2147483647 h 822"/>
              <a:gd name="T2" fmla="*/ 2147483647 w 360"/>
              <a:gd name="T3" fmla="*/ 2147483647 h 822"/>
              <a:gd name="T4" fmla="*/ 2147483647 w 360"/>
              <a:gd name="T5" fmla="*/ 2147483647 h 822"/>
              <a:gd name="T6" fmla="*/ 2147483647 w 360"/>
              <a:gd name="T7" fmla="*/ 2147483647 h 822"/>
              <a:gd name="T8" fmla="*/ 2147483647 w 360"/>
              <a:gd name="T9" fmla="*/ 2147483647 h 822"/>
              <a:gd name="T10" fmla="*/ 2147483647 w 360"/>
              <a:gd name="T11" fmla="*/ 2147483647 h 822"/>
              <a:gd name="T12" fmla="*/ 2147483647 w 360"/>
              <a:gd name="T13" fmla="*/ 2147483647 h 822"/>
              <a:gd name="T14" fmla="*/ 2147483647 w 360"/>
              <a:gd name="T15" fmla="*/ 2147483647 h 822"/>
              <a:gd name="T16" fmla="*/ 2147483647 w 360"/>
              <a:gd name="T17" fmla="*/ 2147483647 h 822"/>
              <a:gd name="T18" fmla="*/ 2147483647 w 360"/>
              <a:gd name="T19" fmla="*/ 2147483647 h 822"/>
              <a:gd name="T20" fmla="*/ 2147483647 w 360"/>
              <a:gd name="T21" fmla="*/ 2147483647 h 822"/>
              <a:gd name="T22" fmla="*/ 2147483647 w 360"/>
              <a:gd name="T23" fmla="*/ 2147483647 h 822"/>
              <a:gd name="T24" fmla="*/ 2147483647 w 360"/>
              <a:gd name="T25" fmla="*/ 2147483647 h 822"/>
              <a:gd name="T26" fmla="*/ 2147483647 w 360"/>
              <a:gd name="T27" fmla="*/ 2147483647 h 822"/>
              <a:gd name="T28" fmla="*/ 2147483647 w 360"/>
              <a:gd name="T29" fmla="*/ 2147483647 h 822"/>
              <a:gd name="T30" fmla="*/ 2147483647 w 360"/>
              <a:gd name="T31" fmla="*/ 2147483647 h 822"/>
              <a:gd name="T32" fmla="*/ 2147483647 w 360"/>
              <a:gd name="T33" fmla="*/ 2147483647 h 822"/>
              <a:gd name="T34" fmla="*/ 2147483647 w 360"/>
              <a:gd name="T35" fmla="*/ 2147483647 h 822"/>
              <a:gd name="T36" fmla="*/ 2147483647 w 360"/>
              <a:gd name="T37" fmla="*/ 2147483647 h 822"/>
              <a:gd name="T38" fmla="*/ 2147483647 w 360"/>
              <a:gd name="T39" fmla="*/ 2147483647 h 822"/>
              <a:gd name="T40" fmla="*/ 2147483647 w 360"/>
              <a:gd name="T41" fmla="*/ 2147483647 h 822"/>
              <a:gd name="T42" fmla="*/ 2147483647 w 360"/>
              <a:gd name="T43" fmla="*/ 2147483647 h 822"/>
              <a:gd name="T44" fmla="*/ 2147483647 w 360"/>
              <a:gd name="T45" fmla="*/ 2147483647 h 822"/>
              <a:gd name="T46" fmla="*/ 2147483647 w 360"/>
              <a:gd name="T47" fmla="*/ 2147483647 h 822"/>
              <a:gd name="T48" fmla="*/ 2147483647 w 360"/>
              <a:gd name="T49" fmla="*/ 2147483647 h 822"/>
              <a:gd name="T50" fmla="*/ 2147483647 w 360"/>
              <a:gd name="T51" fmla="*/ 2147483647 h 822"/>
              <a:gd name="T52" fmla="*/ 2147483647 w 360"/>
              <a:gd name="T53" fmla="*/ 2147483647 h 822"/>
              <a:gd name="T54" fmla="*/ 2147483647 w 360"/>
              <a:gd name="T55" fmla="*/ 2147483647 h 822"/>
              <a:gd name="T56" fmla="*/ 2147483647 w 360"/>
              <a:gd name="T57" fmla="*/ 2147483647 h 822"/>
              <a:gd name="T58" fmla="*/ 2147483647 w 360"/>
              <a:gd name="T59" fmla="*/ 2147483647 h 822"/>
              <a:gd name="T60" fmla="*/ 2147483647 w 360"/>
              <a:gd name="T61" fmla="*/ 2147483647 h 822"/>
              <a:gd name="T62" fmla="*/ 2147483647 w 360"/>
              <a:gd name="T63" fmla="*/ 2147483647 h 822"/>
              <a:gd name="T64" fmla="*/ 2147483647 w 360"/>
              <a:gd name="T65" fmla="*/ 2147483647 h 822"/>
              <a:gd name="T66" fmla="*/ 2147483647 w 360"/>
              <a:gd name="T67" fmla="*/ 2147483647 h 822"/>
              <a:gd name="T68" fmla="*/ 2147483647 w 360"/>
              <a:gd name="T69" fmla="*/ 2147483647 h 822"/>
              <a:gd name="T70" fmla="*/ 2147483647 w 360"/>
              <a:gd name="T71" fmla="*/ 2147483647 h 822"/>
              <a:gd name="T72" fmla="*/ 2147483647 w 360"/>
              <a:gd name="T73" fmla="*/ 2147483647 h 822"/>
              <a:gd name="T74" fmla="*/ 2147483647 w 360"/>
              <a:gd name="T75" fmla="*/ 2147483647 h 822"/>
              <a:gd name="T76" fmla="*/ 2147483647 w 360"/>
              <a:gd name="T77" fmla="*/ 2147483647 h 822"/>
              <a:gd name="T78" fmla="*/ 2147483647 w 360"/>
              <a:gd name="T79" fmla="*/ 2147483647 h 822"/>
              <a:gd name="T80" fmla="*/ 2147483647 w 360"/>
              <a:gd name="T81" fmla="*/ 2147483647 h 822"/>
              <a:gd name="T82" fmla="*/ 2147483647 w 360"/>
              <a:gd name="T83" fmla="*/ 2147483647 h 822"/>
              <a:gd name="T84" fmla="*/ 2147483647 w 360"/>
              <a:gd name="T85" fmla="*/ 2147483647 h 822"/>
              <a:gd name="T86" fmla="*/ 2147483647 w 360"/>
              <a:gd name="T87" fmla="*/ 2147483647 h 822"/>
              <a:gd name="T88" fmla="*/ 2147483647 w 360"/>
              <a:gd name="T89" fmla="*/ 2147483647 h 822"/>
              <a:gd name="T90" fmla="*/ 2147483647 w 360"/>
              <a:gd name="T91" fmla="*/ 2147483647 h 822"/>
              <a:gd name="T92" fmla="*/ 2147483647 w 360"/>
              <a:gd name="T93" fmla="*/ 2147483647 h 822"/>
              <a:gd name="T94" fmla="*/ 2147483647 w 360"/>
              <a:gd name="T95" fmla="*/ 2147483647 h 822"/>
              <a:gd name="T96" fmla="*/ 2147483647 w 360"/>
              <a:gd name="T97" fmla="*/ 2147483647 h 822"/>
              <a:gd name="T98" fmla="*/ 2147483647 w 360"/>
              <a:gd name="T99" fmla="*/ 2147483647 h 822"/>
              <a:gd name="T100" fmla="*/ 2147483647 w 360"/>
              <a:gd name="T101" fmla="*/ 2147483647 h 82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822">
                <a:moveTo>
                  <a:pt x="0" y="822"/>
                </a:moveTo>
                <a:lnTo>
                  <a:pt x="0" y="816"/>
                </a:lnTo>
                <a:lnTo>
                  <a:pt x="6" y="816"/>
                </a:lnTo>
                <a:lnTo>
                  <a:pt x="6" y="810"/>
                </a:lnTo>
                <a:lnTo>
                  <a:pt x="12" y="810"/>
                </a:lnTo>
                <a:lnTo>
                  <a:pt x="18" y="810"/>
                </a:lnTo>
                <a:lnTo>
                  <a:pt x="18" y="804"/>
                </a:lnTo>
                <a:lnTo>
                  <a:pt x="24" y="804"/>
                </a:lnTo>
                <a:lnTo>
                  <a:pt x="24" y="798"/>
                </a:lnTo>
                <a:lnTo>
                  <a:pt x="30" y="798"/>
                </a:lnTo>
                <a:lnTo>
                  <a:pt x="30" y="792"/>
                </a:lnTo>
                <a:lnTo>
                  <a:pt x="36" y="792"/>
                </a:lnTo>
                <a:lnTo>
                  <a:pt x="42" y="786"/>
                </a:lnTo>
                <a:lnTo>
                  <a:pt x="48" y="780"/>
                </a:lnTo>
                <a:lnTo>
                  <a:pt x="54" y="780"/>
                </a:lnTo>
                <a:lnTo>
                  <a:pt x="54" y="774"/>
                </a:lnTo>
                <a:lnTo>
                  <a:pt x="60" y="774"/>
                </a:lnTo>
                <a:lnTo>
                  <a:pt x="60" y="768"/>
                </a:lnTo>
                <a:lnTo>
                  <a:pt x="66" y="768"/>
                </a:lnTo>
                <a:lnTo>
                  <a:pt x="66" y="762"/>
                </a:lnTo>
                <a:lnTo>
                  <a:pt x="72" y="762"/>
                </a:lnTo>
                <a:lnTo>
                  <a:pt x="72" y="756"/>
                </a:lnTo>
                <a:lnTo>
                  <a:pt x="78" y="756"/>
                </a:lnTo>
                <a:lnTo>
                  <a:pt x="78" y="750"/>
                </a:lnTo>
                <a:lnTo>
                  <a:pt x="84" y="744"/>
                </a:lnTo>
                <a:lnTo>
                  <a:pt x="90" y="738"/>
                </a:lnTo>
                <a:lnTo>
                  <a:pt x="90" y="732"/>
                </a:lnTo>
                <a:lnTo>
                  <a:pt x="96" y="732"/>
                </a:lnTo>
                <a:lnTo>
                  <a:pt x="96" y="726"/>
                </a:lnTo>
                <a:lnTo>
                  <a:pt x="102" y="726"/>
                </a:lnTo>
                <a:lnTo>
                  <a:pt x="102" y="720"/>
                </a:lnTo>
                <a:lnTo>
                  <a:pt x="108" y="720"/>
                </a:lnTo>
                <a:lnTo>
                  <a:pt x="108" y="714"/>
                </a:lnTo>
                <a:lnTo>
                  <a:pt x="114" y="708"/>
                </a:lnTo>
                <a:lnTo>
                  <a:pt x="114" y="702"/>
                </a:lnTo>
                <a:lnTo>
                  <a:pt x="120" y="702"/>
                </a:lnTo>
                <a:lnTo>
                  <a:pt x="120" y="696"/>
                </a:lnTo>
                <a:lnTo>
                  <a:pt x="126" y="696"/>
                </a:lnTo>
                <a:lnTo>
                  <a:pt x="126" y="690"/>
                </a:lnTo>
                <a:lnTo>
                  <a:pt x="126" y="684"/>
                </a:lnTo>
                <a:lnTo>
                  <a:pt x="132" y="684"/>
                </a:lnTo>
                <a:lnTo>
                  <a:pt x="132" y="678"/>
                </a:lnTo>
                <a:lnTo>
                  <a:pt x="138" y="678"/>
                </a:lnTo>
                <a:lnTo>
                  <a:pt x="138" y="672"/>
                </a:lnTo>
                <a:lnTo>
                  <a:pt x="144" y="666"/>
                </a:lnTo>
                <a:lnTo>
                  <a:pt x="144" y="660"/>
                </a:lnTo>
                <a:lnTo>
                  <a:pt x="150" y="660"/>
                </a:lnTo>
                <a:lnTo>
                  <a:pt x="150" y="654"/>
                </a:lnTo>
                <a:lnTo>
                  <a:pt x="150" y="648"/>
                </a:lnTo>
                <a:lnTo>
                  <a:pt x="156" y="648"/>
                </a:lnTo>
                <a:lnTo>
                  <a:pt x="156" y="642"/>
                </a:lnTo>
                <a:lnTo>
                  <a:pt x="162" y="636"/>
                </a:lnTo>
                <a:lnTo>
                  <a:pt x="162" y="630"/>
                </a:lnTo>
                <a:lnTo>
                  <a:pt x="168" y="630"/>
                </a:lnTo>
                <a:lnTo>
                  <a:pt x="168" y="624"/>
                </a:lnTo>
                <a:lnTo>
                  <a:pt x="168" y="618"/>
                </a:lnTo>
                <a:lnTo>
                  <a:pt x="174" y="618"/>
                </a:lnTo>
                <a:lnTo>
                  <a:pt x="174" y="612"/>
                </a:lnTo>
                <a:lnTo>
                  <a:pt x="174" y="606"/>
                </a:lnTo>
                <a:lnTo>
                  <a:pt x="180" y="606"/>
                </a:lnTo>
                <a:lnTo>
                  <a:pt x="180" y="600"/>
                </a:lnTo>
                <a:lnTo>
                  <a:pt x="180" y="594"/>
                </a:lnTo>
                <a:lnTo>
                  <a:pt x="186" y="594"/>
                </a:lnTo>
                <a:lnTo>
                  <a:pt x="186" y="588"/>
                </a:lnTo>
                <a:lnTo>
                  <a:pt x="192" y="582"/>
                </a:lnTo>
                <a:lnTo>
                  <a:pt x="192" y="576"/>
                </a:lnTo>
                <a:lnTo>
                  <a:pt x="198" y="570"/>
                </a:lnTo>
                <a:lnTo>
                  <a:pt x="198" y="564"/>
                </a:lnTo>
                <a:lnTo>
                  <a:pt x="198" y="558"/>
                </a:lnTo>
                <a:lnTo>
                  <a:pt x="204" y="558"/>
                </a:lnTo>
                <a:lnTo>
                  <a:pt x="204" y="552"/>
                </a:lnTo>
                <a:lnTo>
                  <a:pt x="204" y="546"/>
                </a:lnTo>
                <a:lnTo>
                  <a:pt x="210" y="540"/>
                </a:lnTo>
                <a:lnTo>
                  <a:pt x="210" y="534"/>
                </a:lnTo>
                <a:lnTo>
                  <a:pt x="216" y="528"/>
                </a:lnTo>
                <a:lnTo>
                  <a:pt x="216" y="522"/>
                </a:lnTo>
                <a:lnTo>
                  <a:pt x="222" y="516"/>
                </a:lnTo>
                <a:lnTo>
                  <a:pt x="222" y="510"/>
                </a:lnTo>
                <a:lnTo>
                  <a:pt x="222" y="504"/>
                </a:lnTo>
                <a:lnTo>
                  <a:pt x="228" y="498"/>
                </a:lnTo>
                <a:lnTo>
                  <a:pt x="228" y="492"/>
                </a:lnTo>
                <a:lnTo>
                  <a:pt x="228" y="486"/>
                </a:lnTo>
                <a:lnTo>
                  <a:pt x="234" y="486"/>
                </a:lnTo>
                <a:lnTo>
                  <a:pt x="234" y="480"/>
                </a:lnTo>
                <a:lnTo>
                  <a:pt x="234" y="474"/>
                </a:lnTo>
                <a:lnTo>
                  <a:pt x="240" y="468"/>
                </a:lnTo>
                <a:lnTo>
                  <a:pt x="240" y="462"/>
                </a:lnTo>
                <a:lnTo>
                  <a:pt x="240" y="456"/>
                </a:lnTo>
                <a:lnTo>
                  <a:pt x="246" y="456"/>
                </a:lnTo>
                <a:lnTo>
                  <a:pt x="246" y="450"/>
                </a:lnTo>
                <a:lnTo>
                  <a:pt x="246" y="444"/>
                </a:lnTo>
                <a:lnTo>
                  <a:pt x="246" y="438"/>
                </a:lnTo>
                <a:lnTo>
                  <a:pt x="252" y="432"/>
                </a:lnTo>
                <a:lnTo>
                  <a:pt x="252" y="426"/>
                </a:lnTo>
                <a:lnTo>
                  <a:pt x="252" y="420"/>
                </a:lnTo>
                <a:lnTo>
                  <a:pt x="258" y="420"/>
                </a:lnTo>
                <a:lnTo>
                  <a:pt x="258" y="414"/>
                </a:lnTo>
                <a:lnTo>
                  <a:pt x="258" y="408"/>
                </a:lnTo>
                <a:lnTo>
                  <a:pt x="264" y="402"/>
                </a:lnTo>
                <a:lnTo>
                  <a:pt x="264" y="396"/>
                </a:lnTo>
                <a:lnTo>
                  <a:pt x="264" y="390"/>
                </a:lnTo>
                <a:lnTo>
                  <a:pt x="270" y="384"/>
                </a:lnTo>
                <a:lnTo>
                  <a:pt x="270" y="378"/>
                </a:lnTo>
                <a:lnTo>
                  <a:pt x="270" y="372"/>
                </a:lnTo>
                <a:lnTo>
                  <a:pt x="270" y="366"/>
                </a:lnTo>
                <a:lnTo>
                  <a:pt x="276" y="360"/>
                </a:lnTo>
                <a:lnTo>
                  <a:pt x="276" y="354"/>
                </a:lnTo>
                <a:lnTo>
                  <a:pt x="276" y="348"/>
                </a:lnTo>
                <a:lnTo>
                  <a:pt x="282" y="342"/>
                </a:lnTo>
                <a:lnTo>
                  <a:pt x="282" y="336"/>
                </a:lnTo>
                <a:lnTo>
                  <a:pt x="282" y="330"/>
                </a:lnTo>
                <a:lnTo>
                  <a:pt x="288" y="324"/>
                </a:lnTo>
                <a:lnTo>
                  <a:pt x="288" y="318"/>
                </a:lnTo>
                <a:lnTo>
                  <a:pt x="288" y="312"/>
                </a:lnTo>
                <a:lnTo>
                  <a:pt x="288" y="306"/>
                </a:lnTo>
                <a:lnTo>
                  <a:pt x="288" y="300"/>
                </a:lnTo>
                <a:lnTo>
                  <a:pt x="294" y="294"/>
                </a:lnTo>
                <a:lnTo>
                  <a:pt x="294" y="288"/>
                </a:lnTo>
                <a:lnTo>
                  <a:pt x="294" y="282"/>
                </a:lnTo>
                <a:lnTo>
                  <a:pt x="300" y="276"/>
                </a:lnTo>
                <a:lnTo>
                  <a:pt x="300" y="270"/>
                </a:lnTo>
                <a:lnTo>
                  <a:pt x="300" y="264"/>
                </a:lnTo>
                <a:lnTo>
                  <a:pt x="300" y="258"/>
                </a:lnTo>
                <a:lnTo>
                  <a:pt x="306" y="252"/>
                </a:lnTo>
                <a:lnTo>
                  <a:pt x="306" y="246"/>
                </a:lnTo>
                <a:lnTo>
                  <a:pt x="306" y="240"/>
                </a:lnTo>
                <a:lnTo>
                  <a:pt x="312" y="234"/>
                </a:lnTo>
                <a:lnTo>
                  <a:pt x="312" y="228"/>
                </a:lnTo>
                <a:lnTo>
                  <a:pt x="312" y="222"/>
                </a:lnTo>
                <a:lnTo>
                  <a:pt x="312" y="216"/>
                </a:lnTo>
                <a:lnTo>
                  <a:pt x="312" y="210"/>
                </a:lnTo>
                <a:lnTo>
                  <a:pt x="318" y="204"/>
                </a:lnTo>
                <a:lnTo>
                  <a:pt x="318" y="198"/>
                </a:lnTo>
                <a:lnTo>
                  <a:pt x="318" y="192"/>
                </a:lnTo>
                <a:lnTo>
                  <a:pt x="318" y="186"/>
                </a:lnTo>
                <a:lnTo>
                  <a:pt x="324" y="180"/>
                </a:lnTo>
                <a:lnTo>
                  <a:pt x="324" y="174"/>
                </a:lnTo>
                <a:lnTo>
                  <a:pt x="324" y="168"/>
                </a:lnTo>
                <a:lnTo>
                  <a:pt x="324" y="162"/>
                </a:lnTo>
                <a:lnTo>
                  <a:pt x="330" y="156"/>
                </a:lnTo>
                <a:lnTo>
                  <a:pt x="330" y="150"/>
                </a:lnTo>
                <a:lnTo>
                  <a:pt x="330" y="144"/>
                </a:lnTo>
                <a:lnTo>
                  <a:pt x="330" y="132"/>
                </a:lnTo>
                <a:lnTo>
                  <a:pt x="336" y="126"/>
                </a:lnTo>
                <a:lnTo>
                  <a:pt x="336" y="120"/>
                </a:lnTo>
                <a:lnTo>
                  <a:pt x="336" y="114"/>
                </a:lnTo>
                <a:lnTo>
                  <a:pt x="336" y="108"/>
                </a:lnTo>
                <a:lnTo>
                  <a:pt x="336" y="102"/>
                </a:lnTo>
                <a:lnTo>
                  <a:pt x="342" y="96"/>
                </a:lnTo>
                <a:lnTo>
                  <a:pt x="342" y="90"/>
                </a:lnTo>
                <a:lnTo>
                  <a:pt x="342" y="84"/>
                </a:lnTo>
                <a:lnTo>
                  <a:pt x="342" y="72"/>
                </a:lnTo>
                <a:lnTo>
                  <a:pt x="348" y="66"/>
                </a:lnTo>
                <a:lnTo>
                  <a:pt x="348" y="60"/>
                </a:lnTo>
                <a:lnTo>
                  <a:pt x="348" y="54"/>
                </a:lnTo>
                <a:lnTo>
                  <a:pt x="348" y="48"/>
                </a:lnTo>
                <a:lnTo>
                  <a:pt x="354" y="42"/>
                </a:lnTo>
                <a:lnTo>
                  <a:pt x="354" y="30"/>
                </a:lnTo>
                <a:lnTo>
                  <a:pt x="354" y="24"/>
                </a:lnTo>
                <a:lnTo>
                  <a:pt x="354" y="18"/>
                </a:lnTo>
                <a:lnTo>
                  <a:pt x="360" y="12"/>
                </a:lnTo>
                <a:lnTo>
                  <a:pt x="360" y="0"/>
                </a:lnTo>
              </a:path>
            </a:pathLst>
          </a:custGeom>
          <a:noFill/>
          <a:ln w="28575" cap="flat">
            <a:solidFill>
              <a:srgbClr val="00FF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6" name="Freeform 16"/>
          <p:cNvSpPr>
            <a:spLocks/>
          </p:cNvSpPr>
          <p:nvPr/>
        </p:nvSpPr>
        <p:spPr bwMode="auto">
          <a:xfrm>
            <a:off x="7545388" y="457200"/>
            <a:ext cx="38100" cy="252413"/>
          </a:xfrm>
          <a:custGeom>
            <a:avLst/>
            <a:gdLst>
              <a:gd name="T0" fmla="*/ 0 w 30"/>
              <a:gd name="T1" fmla="*/ 2147483647 h 198"/>
              <a:gd name="T2" fmla="*/ 0 w 30"/>
              <a:gd name="T3" fmla="*/ 2147483647 h 198"/>
              <a:gd name="T4" fmla="*/ 0 w 30"/>
              <a:gd name="T5" fmla="*/ 2147483647 h 198"/>
              <a:gd name="T6" fmla="*/ 0 w 30"/>
              <a:gd name="T7" fmla="*/ 2147483647 h 198"/>
              <a:gd name="T8" fmla="*/ 2147483647 w 30"/>
              <a:gd name="T9" fmla="*/ 2147483647 h 198"/>
              <a:gd name="T10" fmla="*/ 2147483647 w 30"/>
              <a:gd name="T11" fmla="*/ 2147483647 h 198"/>
              <a:gd name="T12" fmla="*/ 2147483647 w 30"/>
              <a:gd name="T13" fmla="*/ 2147483647 h 198"/>
              <a:gd name="T14" fmla="*/ 2147483647 w 30"/>
              <a:gd name="T15" fmla="*/ 2147483647 h 198"/>
              <a:gd name="T16" fmla="*/ 2147483647 w 30"/>
              <a:gd name="T17" fmla="*/ 2147483647 h 198"/>
              <a:gd name="T18" fmla="*/ 2147483647 w 30"/>
              <a:gd name="T19" fmla="*/ 2147483647 h 198"/>
              <a:gd name="T20" fmla="*/ 2147483647 w 30"/>
              <a:gd name="T21" fmla="*/ 2147483647 h 198"/>
              <a:gd name="T22" fmla="*/ 2147483647 w 30"/>
              <a:gd name="T23" fmla="*/ 2147483647 h 198"/>
              <a:gd name="T24" fmla="*/ 2147483647 w 30"/>
              <a:gd name="T25" fmla="*/ 2147483647 h 198"/>
              <a:gd name="T26" fmla="*/ 2147483647 w 30"/>
              <a:gd name="T27" fmla="*/ 2147483647 h 198"/>
              <a:gd name="T28" fmla="*/ 2147483647 w 30"/>
              <a:gd name="T29" fmla="*/ 2147483647 h 198"/>
              <a:gd name="T30" fmla="*/ 2147483647 w 30"/>
              <a:gd name="T31" fmla="*/ 2147483647 h 198"/>
              <a:gd name="T32" fmla="*/ 2147483647 w 30"/>
              <a:gd name="T33" fmla="*/ 2147483647 h 198"/>
              <a:gd name="T34" fmla="*/ 2147483647 w 30"/>
              <a:gd name="T35" fmla="*/ 2147483647 h 198"/>
              <a:gd name="T36" fmla="*/ 2147483647 w 30"/>
              <a:gd name="T37" fmla="*/ 2147483647 h 198"/>
              <a:gd name="T38" fmla="*/ 2147483647 w 30"/>
              <a:gd name="T39" fmla="*/ 2147483647 h 198"/>
              <a:gd name="T40" fmla="*/ 2147483647 w 30"/>
              <a:gd name="T41" fmla="*/ 2147483647 h 198"/>
              <a:gd name="T42" fmla="*/ 2147483647 w 30"/>
              <a:gd name="T43" fmla="*/ 2147483647 h 198"/>
              <a:gd name="T44" fmla="*/ 2147483647 w 30"/>
              <a:gd name="T45" fmla="*/ 2147483647 h 198"/>
              <a:gd name="T46" fmla="*/ 2147483647 w 30"/>
              <a:gd name="T47" fmla="*/ 2147483647 h 198"/>
              <a:gd name="T48" fmla="*/ 2147483647 w 30"/>
              <a:gd name="T49" fmla="*/ 0 h 1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0" h="198">
                <a:moveTo>
                  <a:pt x="0" y="198"/>
                </a:moveTo>
                <a:lnTo>
                  <a:pt x="0" y="192"/>
                </a:lnTo>
                <a:lnTo>
                  <a:pt x="0" y="186"/>
                </a:lnTo>
                <a:lnTo>
                  <a:pt x="0" y="180"/>
                </a:lnTo>
                <a:lnTo>
                  <a:pt x="6" y="168"/>
                </a:lnTo>
                <a:lnTo>
                  <a:pt x="6" y="162"/>
                </a:lnTo>
                <a:lnTo>
                  <a:pt x="6" y="156"/>
                </a:lnTo>
                <a:lnTo>
                  <a:pt x="6" y="144"/>
                </a:lnTo>
                <a:lnTo>
                  <a:pt x="12" y="138"/>
                </a:lnTo>
                <a:lnTo>
                  <a:pt x="12" y="132"/>
                </a:lnTo>
                <a:lnTo>
                  <a:pt x="12" y="120"/>
                </a:lnTo>
                <a:lnTo>
                  <a:pt x="12" y="114"/>
                </a:lnTo>
                <a:lnTo>
                  <a:pt x="18" y="108"/>
                </a:lnTo>
                <a:lnTo>
                  <a:pt x="18" y="96"/>
                </a:lnTo>
                <a:lnTo>
                  <a:pt x="18" y="90"/>
                </a:lnTo>
                <a:lnTo>
                  <a:pt x="18" y="78"/>
                </a:lnTo>
                <a:lnTo>
                  <a:pt x="24" y="72"/>
                </a:lnTo>
                <a:lnTo>
                  <a:pt x="24" y="66"/>
                </a:lnTo>
                <a:lnTo>
                  <a:pt x="24" y="54"/>
                </a:lnTo>
                <a:lnTo>
                  <a:pt x="24" y="48"/>
                </a:lnTo>
                <a:lnTo>
                  <a:pt x="24" y="36"/>
                </a:lnTo>
                <a:lnTo>
                  <a:pt x="30" y="30"/>
                </a:lnTo>
                <a:lnTo>
                  <a:pt x="30" y="18"/>
                </a:lnTo>
                <a:lnTo>
                  <a:pt x="30" y="12"/>
                </a:lnTo>
                <a:lnTo>
                  <a:pt x="30" y="0"/>
                </a:lnTo>
              </a:path>
            </a:pathLst>
          </a:custGeom>
          <a:noFill/>
          <a:ln w="9525" cap="flat">
            <a:solidFill>
              <a:srgbClr val="00FF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7" name="Freeform 17"/>
          <p:cNvSpPr>
            <a:spLocks/>
          </p:cNvSpPr>
          <p:nvPr/>
        </p:nvSpPr>
        <p:spPr bwMode="auto">
          <a:xfrm>
            <a:off x="6553200" y="457200"/>
            <a:ext cx="457200" cy="1258888"/>
          </a:xfrm>
          <a:custGeom>
            <a:avLst/>
            <a:gdLst>
              <a:gd name="T0" fmla="*/ 2147483647 w 360"/>
              <a:gd name="T1" fmla="*/ 2147483647 h 990"/>
              <a:gd name="T2" fmla="*/ 2147483647 w 360"/>
              <a:gd name="T3" fmla="*/ 2147483647 h 990"/>
              <a:gd name="T4" fmla="*/ 2147483647 w 360"/>
              <a:gd name="T5" fmla="*/ 2147483647 h 990"/>
              <a:gd name="T6" fmla="*/ 2147483647 w 360"/>
              <a:gd name="T7" fmla="*/ 2147483647 h 990"/>
              <a:gd name="T8" fmla="*/ 2147483647 w 360"/>
              <a:gd name="T9" fmla="*/ 2147483647 h 990"/>
              <a:gd name="T10" fmla="*/ 2147483647 w 360"/>
              <a:gd name="T11" fmla="*/ 2147483647 h 990"/>
              <a:gd name="T12" fmla="*/ 2147483647 w 360"/>
              <a:gd name="T13" fmla="*/ 2147483647 h 990"/>
              <a:gd name="T14" fmla="*/ 2147483647 w 360"/>
              <a:gd name="T15" fmla="*/ 2147483647 h 990"/>
              <a:gd name="T16" fmla="*/ 2147483647 w 360"/>
              <a:gd name="T17" fmla="*/ 2147483647 h 990"/>
              <a:gd name="T18" fmla="*/ 2147483647 w 360"/>
              <a:gd name="T19" fmla="*/ 2147483647 h 990"/>
              <a:gd name="T20" fmla="*/ 2147483647 w 360"/>
              <a:gd name="T21" fmla="*/ 2147483647 h 990"/>
              <a:gd name="T22" fmla="*/ 2147483647 w 360"/>
              <a:gd name="T23" fmla="*/ 2147483647 h 990"/>
              <a:gd name="T24" fmla="*/ 2147483647 w 360"/>
              <a:gd name="T25" fmla="*/ 2147483647 h 990"/>
              <a:gd name="T26" fmla="*/ 2147483647 w 360"/>
              <a:gd name="T27" fmla="*/ 2147483647 h 990"/>
              <a:gd name="T28" fmla="*/ 2147483647 w 360"/>
              <a:gd name="T29" fmla="*/ 2147483647 h 990"/>
              <a:gd name="T30" fmla="*/ 2147483647 w 360"/>
              <a:gd name="T31" fmla="*/ 2147483647 h 990"/>
              <a:gd name="T32" fmla="*/ 2147483647 w 360"/>
              <a:gd name="T33" fmla="*/ 2147483647 h 990"/>
              <a:gd name="T34" fmla="*/ 2147483647 w 360"/>
              <a:gd name="T35" fmla="*/ 2147483647 h 990"/>
              <a:gd name="T36" fmla="*/ 2147483647 w 360"/>
              <a:gd name="T37" fmla="*/ 2147483647 h 990"/>
              <a:gd name="T38" fmla="*/ 2147483647 w 360"/>
              <a:gd name="T39" fmla="*/ 2147483647 h 990"/>
              <a:gd name="T40" fmla="*/ 2147483647 w 360"/>
              <a:gd name="T41" fmla="*/ 2147483647 h 990"/>
              <a:gd name="T42" fmla="*/ 2147483647 w 360"/>
              <a:gd name="T43" fmla="*/ 2147483647 h 990"/>
              <a:gd name="T44" fmla="*/ 2147483647 w 360"/>
              <a:gd name="T45" fmla="*/ 2147483647 h 990"/>
              <a:gd name="T46" fmla="*/ 2147483647 w 360"/>
              <a:gd name="T47" fmla="*/ 2147483647 h 990"/>
              <a:gd name="T48" fmla="*/ 2147483647 w 360"/>
              <a:gd name="T49" fmla="*/ 2147483647 h 990"/>
              <a:gd name="T50" fmla="*/ 2147483647 w 360"/>
              <a:gd name="T51" fmla="*/ 2147483647 h 990"/>
              <a:gd name="T52" fmla="*/ 2147483647 w 360"/>
              <a:gd name="T53" fmla="*/ 2147483647 h 990"/>
              <a:gd name="T54" fmla="*/ 2147483647 w 360"/>
              <a:gd name="T55" fmla="*/ 2147483647 h 990"/>
              <a:gd name="T56" fmla="*/ 2147483647 w 360"/>
              <a:gd name="T57" fmla="*/ 2147483647 h 990"/>
              <a:gd name="T58" fmla="*/ 2147483647 w 360"/>
              <a:gd name="T59" fmla="*/ 2147483647 h 990"/>
              <a:gd name="T60" fmla="*/ 2147483647 w 360"/>
              <a:gd name="T61" fmla="*/ 2147483647 h 990"/>
              <a:gd name="T62" fmla="*/ 2147483647 w 360"/>
              <a:gd name="T63" fmla="*/ 2147483647 h 990"/>
              <a:gd name="T64" fmla="*/ 2147483647 w 360"/>
              <a:gd name="T65" fmla="*/ 2147483647 h 990"/>
              <a:gd name="T66" fmla="*/ 2147483647 w 360"/>
              <a:gd name="T67" fmla="*/ 2147483647 h 990"/>
              <a:gd name="T68" fmla="*/ 2147483647 w 360"/>
              <a:gd name="T69" fmla="*/ 2147483647 h 990"/>
              <a:gd name="T70" fmla="*/ 2147483647 w 360"/>
              <a:gd name="T71" fmla="*/ 2147483647 h 990"/>
              <a:gd name="T72" fmla="*/ 2147483647 w 360"/>
              <a:gd name="T73" fmla="*/ 2147483647 h 990"/>
              <a:gd name="T74" fmla="*/ 2147483647 w 360"/>
              <a:gd name="T75" fmla="*/ 2147483647 h 990"/>
              <a:gd name="T76" fmla="*/ 2147483647 w 360"/>
              <a:gd name="T77" fmla="*/ 2147483647 h 990"/>
              <a:gd name="T78" fmla="*/ 2147483647 w 360"/>
              <a:gd name="T79" fmla="*/ 2147483647 h 990"/>
              <a:gd name="T80" fmla="*/ 2147483647 w 360"/>
              <a:gd name="T81" fmla="*/ 2147483647 h 990"/>
              <a:gd name="T82" fmla="*/ 2147483647 w 360"/>
              <a:gd name="T83" fmla="*/ 2147483647 h 990"/>
              <a:gd name="T84" fmla="*/ 2147483647 w 360"/>
              <a:gd name="T85" fmla="*/ 2147483647 h 990"/>
              <a:gd name="T86" fmla="*/ 2147483647 w 360"/>
              <a:gd name="T87" fmla="*/ 2147483647 h 990"/>
              <a:gd name="T88" fmla="*/ 2147483647 w 360"/>
              <a:gd name="T89" fmla="*/ 2147483647 h 990"/>
              <a:gd name="T90" fmla="*/ 2147483647 w 360"/>
              <a:gd name="T91" fmla="*/ 2147483647 h 990"/>
              <a:gd name="T92" fmla="*/ 2147483647 w 360"/>
              <a:gd name="T93" fmla="*/ 2147483647 h 990"/>
              <a:gd name="T94" fmla="*/ 2147483647 w 360"/>
              <a:gd name="T95" fmla="*/ 2147483647 h 990"/>
              <a:gd name="T96" fmla="*/ 2147483647 w 360"/>
              <a:gd name="T97" fmla="*/ 2147483647 h 990"/>
              <a:gd name="T98" fmla="*/ 2147483647 w 360"/>
              <a:gd name="T99" fmla="*/ 2147483647 h 990"/>
              <a:gd name="T100" fmla="*/ 2147483647 w 360"/>
              <a:gd name="T101" fmla="*/ 2147483647 h 9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990">
                <a:moveTo>
                  <a:pt x="0" y="0"/>
                </a:moveTo>
                <a:lnTo>
                  <a:pt x="0" y="12"/>
                </a:lnTo>
                <a:lnTo>
                  <a:pt x="0" y="18"/>
                </a:lnTo>
                <a:lnTo>
                  <a:pt x="0" y="30"/>
                </a:lnTo>
                <a:lnTo>
                  <a:pt x="6" y="36"/>
                </a:lnTo>
                <a:lnTo>
                  <a:pt x="6" y="48"/>
                </a:lnTo>
                <a:lnTo>
                  <a:pt x="6" y="54"/>
                </a:lnTo>
                <a:lnTo>
                  <a:pt x="6" y="66"/>
                </a:lnTo>
                <a:lnTo>
                  <a:pt x="6" y="72"/>
                </a:lnTo>
                <a:lnTo>
                  <a:pt x="12" y="78"/>
                </a:lnTo>
                <a:lnTo>
                  <a:pt x="12" y="90"/>
                </a:lnTo>
                <a:lnTo>
                  <a:pt x="12" y="96"/>
                </a:lnTo>
                <a:lnTo>
                  <a:pt x="12" y="108"/>
                </a:lnTo>
                <a:lnTo>
                  <a:pt x="18" y="114"/>
                </a:lnTo>
                <a:lnTo>
                  <a:pt x="18" y="120"/>
                </a:lnTo>
                <a:lnTo>
                  <a:pt x="18" y="132"/>
                </a:lnTo>
                <a:lnTo>
                  <a:pt x="18" y="138"/>
                </a:lnTo>
                <a:lnTo>
                  <a:pt x="24" y="144"/>
                </a:lnTo>
                <a:lnTo>
                  <a:pt x="24" y="156"/>
                </a:lnTo>
                <a:lnTo>
                  <a:pt x="24" y="162"/>
                </a:lnTo>
                <a:lnTo>
                  <a:pt x="24" y="168"/>
                </a:lnTo>
                <a:lnTo>
                  <a:pt x="30" y="180"/>
                </a:lnTo>
                <a:lnTo>
                  <a:pt x="30" y="186"/>
                </a:lnTo>
                <a:lnTo>
                  <a:pt x="30" y="192"/>
                </a:lnTo>
                <a:lnTo>
                  <a:pt x="30" y="198"/>
                </a:lnTo>
                <a:lnTo>
                  <a:pt x="30" y="210"/>
                </a:lnTo>
                <a:lnTo>
                  <a:pt x="36" y="216"/>
                </a:lnTo>
                <a:lnTo>
                  <a:pt x="36" y="222"/>
                </a:lnTo>
                <a:lnTo>
                  <a:pt x="36" y="228"/>
                </a:lnTo>
                <a:lnTo>
                  <a:pt x="36" y="240"/>
                </a:lnTo>
                <a:lnTo>
                  <a:pt x="42" y="246"/>
                </a:lnTo>
                <a:lnTo>
                  <a:pt x="42" y="252"/>
                </a:lnTo>
                <a:lnTo>
                  <a:pt x="42" y="258"/>
                </a:lnTo>
                <a:lnTo>
                  <a:pt x="42" y="264"/>
                </a:lnTo>
                <a:lnTo>
                  <a:pt x="48" y="270"/>
                </a:lnTo>
                <a:lnTo>
                  <a:pt x="48" y="282"/>
                </a:lnTo>
                <a:lnTo>
                  <a:pt x="48" y="288"/>
                </a:lnTo>
                <a:lnTo>
                  <a:pt x="48" y="294"/>
                </a:lnTo>
                <a:lnTo>
                  <a:pt x="54" y="300"/>
                </a:lnTo>
                <a:lnTo>
                  <a:pt x="54" y="306"/>
                </a:lnTo>
                <a:lnTo>
                  <a:pt x="54" y="312"/>
                </a:lnTo>
                <a:lnTo>
                  <a:pt x="54" y="318"/>
                </a:lnTo>
                <a:lnTo>
                  <a:pt x="54" y="324"/>
                </a:lnTo>
                <a:lnTo>
                  <a:pt x="60" y="330"/>
                </a:lnTo>
                <a:lnTo>
                  <a:pt x="60" y="342"/>
                </a:lnTo>
                <a:lnTo>
                  <a:pt x="60" y="348"/>
                </a:lnTo>
                <a:lnTo>
                  <a:pt x="60" y="354"/>
                </a:lnTo>
                <a:lnTo>
                  <a:pt x="66" y="360"/>
                </a:lnTo>
                <a:lnTo>
                  <a:pt x="66" y="366"/>
                </a:lnTo>
                <a:lnTo>
                  <a:pt x="66" y="372"/>
                </a:lnTo>
                <a:lnTo>
                  <a:pt x="66" y="378"/>
                </a:lnTo>
                <a:lnTo>
                  <a:pt x="72" y="384"/>
                </a:lnTo>
                <a:lnTo>
                  <a:pt x="72" y="390"/>
                </a:lnTo>
                <a:lnTo>
                  <a:pt x="72" y="396"/>
                </a:lnTo>
                <a:lnTo>
                  <a:pt x="72" y="402"/>
                </a:lnTo>
                <a:lnTo>
                  <a:pt x="78" y="408"/>
                </a:lnTo>
                <a:lnTo>
                  <a:pt x="78" y="414"/>
                </a:lnTo>
                <a:lnTo>
                  <a:pt x="78" y="420"/>
                </a:lnTo>
                <a:lnTo>
                  <a:pt x="78" y="426"/>
                </a:lnTo>
                <a:lnTo>
                  <a:pt x="78" y="432"/>
                </a:lnTo>
                <a:lnTo>
                  <a:pt x="84" y="438"/>
                </a:lnTo>
                <a:lnTo>
                  <a:pt x="84" y="444"/>
                </a:lnTo>
                <a:lnTo>
                  <a:pt x="84" y="450"/>
                </a:lnTo>
                <a:lnTo>
                  <a:pt x="90" y="456"/>
                </a:lnTo>
                <a:lnTo>
                  <a:pt x="90" y="462"/>
                </a:lnTo>
                <a:lnTo>
                  <a:pt x="90" y="468"/>
                </a:lnTo>
                <a:lnTo>
                  <a:pt x="90" y="474"/>
                </a:lnTo>
                <a:lnTo>
                  <a:pt x="96" y="480"/>
                </a:lnTo>
                <a:lnTo>
                  <a:pt x="96" y="486"/>
                </a:lnTo>
                <a:lnTo>
                  <a:pt x="96" y="492"/>
                </a:lnTo>
                <a:lnTo>
                  <a:pt x="102" y="498"/>
                </a:lnTo>
                <a:lnTo>
                  <a:pt x="102" y="504"/>
                </a:lnTo>
                <a:lnTo>
                  <a:pt x="102" y="510"/>
                </a:lnTo>
                <a:lnTo>
                  <a:pt x="102" y="516"/>
                </a:lnTo>
                <a:lnTo>
                  <a:pt x="102" y="522"/>
                </a:lnTo>
                <a:lnTo>
                  <a:pt x="108" y="528"/>
                </a:lnTo>
                <a:lnTo>
                  <a:pt x="108" y="534"/>
                </a:lnTo>
                <a:lnTo>
                  <a:pt x="108" y="540"/>
                </a:lnTo>
                <a:lnTo>
                  <a:pt x="114" y="546"/>
                </a:lnTo>
                <a:lnTo>
                  <a:pt x="114" y="552"/>
                </a:lnTo>
                <a:lnTo>
                  <a:pt x="114" y="558"/>
                </a:lnTo>
                <a:lnTo>
                  <a:pt x="120" y="564"/>
                </a:lnTo>
                <a:lnTo>
                  <a:pt x="120" y="570"/>
                </a:lnTo>
                <a:lnTo>
                  <a:pt x="120" y="576"/>
                </a:lnTo>
                <a:lnTo>
                  <a:pt x="126" y="582"/>
                </a:lnTo>
                <a:lnTo>
                  <a:pt x="126" y="588"/>
                </a:lnTo>
                <a:lnTo>
                  <a:pt x="126" y="594"/>
                </a:lnTo>
                <a:lnTo>
                  <a:pt x="126" y="600"/>
                </a:lnTo>
                <a:lnTo>
                  <a:pt x="132" y="606"/>
                </a:lnTo>
                <a:lnTo>
                  <a:pt x="132" y="612"/>
                </a:lnTo>
                <a:lnTo>
                  <a:pt x="132" y="618"/>
                </a:lnTo>
                <a:lnTo>
                  <a:pt x="138" y="618"/>
                </a:lnTo>
                <a:lnTo>
                  <a:pt x="138" y="624"/>
                </a:lnTo>
                <a:lnTo>
                  <a:pt x="138" y="630"/>
                </a:lnTo>
                <a:lnTo>
                  <a:pt x="144" y="636"/>
                </a:lnTo>
                <a:lnTo>
                  <a:pt x="144" y="642"/>
                </a:lnTo>
                <a:lnTo>
                  <a:pt x="144" y="648"/>
                </a:lnTo>
                <a:lnTo>
                  <a:pt x="144" y="654"/>
                </a:lnTo>
                <a:lnTo>
                  <a:pt x="150" y="654"/>
                </a:lnTo>
                <a:lnTo>
                  <a:pt x="150" y="660"/>
                </a:lnTo>
                <a:lnTo>
                  <a:pt x="150" y="666"/>
                </a:lnTo>
                <a:lnTo>
                  <a:pt x="156" y="672"/>
                </a:lnTo>
                <a:lnTo>
                  <a:pt x="156" y="678"/>
                </a:lnTo>
                <a:lnTo>
                  <a:pt x="156" y="684"/>
                </a:lnTo>
                <a:lnTo>
                  <a:pt x="162" y="684"/>
                </a:lnTo>
                <a:lnTo>
                  <a:pt x="162" y="690"/>
                </a:lnTo>
                <a:lnTo>
                  <a:pt x="162" y="696"/>
                </a:lnTo>
                <a:lnTo>
                  <a:pt x="168" y="702"/>
                </a:lnTo>
                <a:lnTo>
                  <a:pt x="168" y="708"/>
                </a:lnTo>
                <a:lnTo>
                  <a:pt x="168" y="714"/>
                </a:lnTo>
                <a:lnTo>
                  <a:pt x="174" y="720"/>
                </a:lnTo>
                <a:lnTo>
                  <a:pt x="174" y="726"/>
                </a:lnTo>
                <a:lnTo>
                  <a:pt x="180" y="732"/>
                </a:lnTo>
                <a:lnTo>
                  <a:pt x="180" y="738"/>
                </a:lnTo>
                <a:lnTo>
                  <a:pt x="186" y="744"/>
                </a:lnTo>
                <a:lnTo>
                  <a:pt x="186" y="750"/>
                </a:lnTo>
                <a:lnTo>
                  <a:pt x="186" y="756"/>
                </a:lnTo>
                <a:lnTo>
                  <a:pt x="192" y="756"/>
                </a:lnTo>
                <a:lnTo>
                  <a:pt x="192" y="762"/>
                </a:lnTo>
                <a:lnTo>
                  <a:pt x="192" y="768"/>
                </a:lnTo>
                <a:lnTo>
                  <a:pt x="198" y="774"/>
                </a:lnTo>
                <a:lnTo>
                  <a:pt x="198" y="780"/>
                </a:lnTo>
                <a:lnTo>
                  <a:pt x="204" y="786"/>
                </a:lnTo>
                <a:lnTo>
                  <a:pt x="204" y="792"/>
                </a:lnTo>
                <a:lnTo>
                  <a:pt x="210" y="792"/>
                </a:lnTo>
                <a:lnTo>
                  <a:pt x="210" y="798"/>
                </a:lnTo>
                <a:lnTo>
                  <a:pt x="210" y="804"/>
                </a:lnTo>
                <a:lnTo>
                  <a:pt x="216" y="804"/>
                </a:lnTo>
                <a:lnTo>
                  <a:pt x="216" y="810"/>
                </a:lnTo>
                <a:lnTo>
                  <a:pt x="216" y="816"/>
                </a:lnTo>
                <a:lnTo>
                  <a:pt x="222" y="816"/>
                </a:lnTo>
                <a:lnTo>
                  <a:pt x="222" y="822"/>
                </a:lnTo>
                <a:lnTo>
                  <a:pt x="222" y="828"/>
                </a:lnTo>
                <a:lnTo>
                  <a:pt x="228" y="828"/>
                </a:lnTo>
                <a:lnTo>
                  <a:pt x="228" y="834"/>
                </a:lnTo>
                <a:lnTo>
                  <a:pt x="234" y="840"/>
                </a:lnTo>
                <a:lnTo>
                  <a:pt x="234" y="846"/>
                </a:lnTo>
                <a:lnTo>
                  <a:pt x="240" y="846"/>
                </a:lnTo>
                <a:lnTo>
                  <a:pt x="240" y="852"/>
                </a:lnTo>
                <a:lnTo>
                  <a:pt x="240" y="858"/>
                </a:lnTo>
                <a:lnTo>
                  <a:pt x="246" y="858"/>
                </a:lnTo>
                <a:lnTo>
                  <a:pt x="246" y="864"/>
                </a:lnTo>
                <a:lnTo>
                  <a:pt x="252" y="870"/>
                </a:lnTo>
                <a:lnTo>
                  <a:pt x="252" y="876"/>
                </a:lnTo>
                <a:lnTo>
                  <a:pt x="258" y="876"/>
                </a:lnTo>
                <a:lnTo>
                  <a:pt x="258" y="882"/>
                </a:lnTo>
                <a:lnTo>
                  <a:pt x="264" y="882"/>
                </a:lnTo>
                <a:lnTo>
                  <a:pt x="264" y="888"/>
                </a:lnTo>
                <a:lnTo>
                  <a:pt x="264" y="894"/>
                </a:lnTo>
                <a:lnTo>
                  <a:pt x="270" y="894"/>
                </a:lnTo>
                <a:lnTo>
                  <a:pt x="270" y="900"/>
                </a:lnTo>
                <a:lnTo>
                  <a:pt x="276" y="900"/>
                </a:lnTo>
                <a:lnTo>
                  <a:pt x="276" y="906"/>
                </a:lnTo>
                <a:lnTo>
                  <a:pt x="282" y="912"/>
                </a:lnTo>
                <a:lnTo>
                  <a:pt x="282" y="918"/>
                </a:lnTo>
                <a:lnTo>
                  <a:pt x="288" y="918"/>
                </a:lnTo>
                <a:lnTo>
                  <a:pt x="288" y="924"/>
                </a:lnTo>
                <a:lnTo>
                  <a:pt x="294" y="924"/>
                </a:lnTo>
                <a:lnTo>
                  <a:pt x="294" y="930"/>
                </a:lnTo>
                <a:lnTo>
                  <a:pt x="300" y="930"/>
                </a:lnTo>
                <a:lnTo>
                  <a:pt x="300" y="936"/>
                </a:lnTo>
                <a:lnTo>
                  <a:pt x="306" y="942"/>
                </a:lnTo>
                <a:lnTo>
                  <a:pt x="312" y="948"/>
                </a:lnTo>
                <a:lnTo>
                  <a:pt x="312" y="954"/>
                </a:lnTo>
                <a:lnTo>
                  <a:pt x="318" y="954"/>
                </a:lnTo>
                <a:lnTo>
                  <a:pt x="318" y="960"/>
                </a:lnTo>
                <a:lnTo>
                  <a:pt x="324" y="960"/>
                </a:lnTo>
                <a:lnTo>
                  <a:pt x="324" y="966"/>
                </a:lnTo>
                <a:lnTo>
                  <a:pt x="330" y="966"/>
                </a:lnTo>
                <a:lnTo>
                  <a:pt x="330" y="972"/>
                </a:lnTo>
                <a:lnTo>
                  <a:pt x="336" y="972"/>
                </a:lnTo>
                <a:lnTo>
                  <a:pt x="336" y="978"/>
                </a:lnTo>
                <a:lnTo>
                  <a:pt x="342" y="978"/>
                </a:lnTo>
                <a:lnTo>
                  <a:pt x="348" y="984"/>
                </a:lnTo>
                <a:lnTo>
                  <a:pt x="354" y="990"/>
                </a:lnTo>
                <a:lnTo>
                  <a:pt x="360" y="990"/>
                </a:lnTo>
              </a:path>
            </a:pathLst>
          </a:custGeom>
          <a:noFill/>
          <a:ln w="28575">
            <a:solidFill>
              <a:srgbClr val="00FF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8" name="Freeform 18"/>
          <p:cNvSpPr>
            <a:spLocks/>
          </p:cNvSpPr>
          <p:nvPr/>
        </p:nvSpPr>
        <p:spPr bwMode="auto">
          <a:xfrm>
            <a:off x="7010400" y="1716088"/>
            <a:ext cx="450850" cy="166687"/>
          </a:xfrm>
          <a:custGeom>
            <a:avLst/>
            <a:gdLst>
              <a:gd name="T0" fmla="*/ 0 w 354"/>
              <a:gd name="T1" fmla="*/ 2147483647 h 132"/>
              <a:gd name="T2" fmla="*/ 2147483647 w 354"/>
              <a:gd name="T3" fmla="*/ 2147483647 h 132"/>
              <a:gd name="T4" fmla="*/ 2147483647 w 354"/>
              <a:gd name="T5" fmla="*/ 2147483647 h 132"/>
              <a:gd name="T6" fmla="*/ 2147483647 w 354"/>
              <a:gd name="T7" fmla="*/ 2147483647 h 132"/>
              <a:gd name="T8" fmla="*/ 2147483647 w 354"/>
              <a:gd name="T9" fmla="*/ 2147483647 h 132"/>
              <a:gd name="T10" fmla="*/ 2147483647 w 354"/>
              <a:gd name="T11" fmla="*/ 2147483647 h 132"/>
              <a:gd name="T12" fmla="*/ 2147483647 w 354"/>
              <a:gd name="T13" fmla="*/ 2147483647 h 132"/>
              <a:gd name="T14" fmla="*/ 2147483647 w 354"/>
              <a:gd name="T15" fmla="*/ 2147483647 h 132"/>
              <a:gd name="T16" fmla="*/ 2147483647 w 354"/>
              <a:gd name="T17" fmla="*/ 2147483647 h 132"/>
              <a:gd name="T18" fmla="*/ 2147483647 w 354"/>
              <a:gd name="T19" fmla="*/ 2147483647 h 132"/>
              <a:gd name="T20" fmla="*/ 2147483647 w 354"/>
              <a:gd name="T21" fmla="*/ 2147483647 h 132"/>
              <a:gd name="T22" fmla="*/ 2147483647 w 354"/>
              <a:gd name="T23" fmla="*/ 2147483647 h 132"/>
              <a:gd name="T24" fmla="*/ 2147483647 w 354"/>
              <a:gd name="T25" fmla="*/ 2147483647 h 132"/>
              <a:gd name="T26" fmla="*/ 2147483647 w 354"/>
              <a:gd name="T27" fmla="*/ 2147483647 h 132"/>
              <a:gd name="T28" fmla="*/ 2147483647 w 354"/>
              <a:gd name="T29" fmla="*/ 2147483647 h 132"/>
              <a:gd name="T30" fmla="*/ 2147483647 w 354"/>
              <a:gd name="T31" fmla="*/ 2147483647 h 132"/>
              <a:gd name="T32" fmla="*/ 2147483647 w 354"/>
              <a:gd name="T33" fmla="*/ 2147483647 h 132"/>
              <a:gd name="T34" fmla="*/ 2147483647 w 354"/>
              <a:gd name="T35" fmla="*/ 2147483647 h 132"/>
              <a:gd name="T36" fmla="*/ 2147483647 w 354"/>
              <a:gd name="T37" fmla="*/ 2147483647 h 132"/>
              <a:gd name="T38" fmla="*/ 2147483647 w 354"/>
              <a:gd name="T39" fmla="*/ 2147483647 h 132"/>
              <a:gd name="T40" fmla="*/ 2147483647 w 354"/>
              <a:gd name="T41" fmla="*/ 2147483647 h 132"/>
              <a:gd name="T42" fmla="*/ 2147483647 w 354"/>
              <a:gd name="T43" fmla="*/ 2147483647 h 132"/>
              <a:gd name="T44" fmla="*/ 2147483647 w 354"/>
              <a:gd name="T45" fmla="*/ 2147483647 h 132"/>
              <a:gd name="T46" fmla="*/ 2147483647 w 354"/>
              <a:gd name="T47" fmla="*/ 2147483647 h 132"/>
              <a:gd name="T48" fmla="*/ 2147483647 w 354"/>
              <a:gd name="T49" fmla="*/ 2147483647 h 132"/>
              <a:gd name="T50" fmla="*/ 2147483647 w 354"/>
              <a:gd name="T51" fmla="*/ 2147483647 h 132"/>
              <a:gd name="T52" fmla="*/ 2147483647 w 354"/>
              <a:gd name="T53" fmla="*/ 2147483647 h 132"/>
              <a:gd name="T54" fmla="*/ 2147483647 w 354"/>
              <a:gd name="T55" fmla="*/ 2147483647 h 132"/>
              <a:gd name="T56" fmla="*/ 2147483647 w 354"/>
              <a:gd name="T57" fmla="*/ 2147483647 h 132"/>
              <a:gd name="T58" fmla="*/ 2147483647 w 354"/>
              <a:gd name="T59" fmla="*/ 2147483647 h 132"/>
              <a:gd name="T60" fmla="*/ 2147483647 w 354"/>
              <a:gd name="T61" fmla="*/ 2147483647 h 132"/>
              <a:gd name="T62" fmla="*/ 2147483647 w 354"/>
              <a:gd name="T63" fmla="*/ 2147483647 h 132"/>
              <a:gd name="T64" fmla="*/ 2147483647 w 354"/>
              <a:gd name="T65" fmla="*/ 2147483647 h 132"/>
              <a:gd name="T66" fmla="*/ 2147483647 w 354"/>
              <a:gd name="T67" fmla="*/ 2147483647 h 132"/>
              <a:gd name="T68" fmla="*/ 2147483647 w 354"/>
              <a:gd name="T69" fmla="*/ 2147483647 h 132"/>
              <a:gd name="T70" fmla="*/ 2147483647 w 354"/>
              <a:gd name="T71" fmla="*/ 2147483647 h 132"/>
              <a:gd name="T72" fmla="*/ 2147483647 w 354"/>
              <a:gd name="T73" fmla="*/ 2147483647 h 132"/>
              <a:gd name="T74" fmla="*/ 2147483647 w 354"/>
              <a:gd name="T75" fmla="*/ 2147483647 h 132"/>
              <a:gd name="T76" fmla="*/ 2147483647 w 354"/>
              <a:gd name="T77" fmla="*/ 2147483647 h 132"/>
              <a:gd name="T78" fmla="*/ 2147483647 w 354"/>
              <a:gd name="T79" fmla="*/ 2147483647 h 132"/>
              <a:gd name="T80" fmla="*/ 2147483647 w 354"/>
              <a:gd name="T81" fmla="*/ 2147483647 h 132"/>
              <a:gd name="T82" fmla="*/ 2147483647 w 354"/>
              <a:gd name="T83" fmla="*/ 2147483647 h 132"/>
              <a:gd name="T84" fmla="*/ 2147483647 w 354"/>
              <a:gd name="T85" fmla="*/ 2147483647 h 132"/>
              <a:gd name="T86" fmla="*/ 2147483647 w 354"/>
              <a:gd name="T87" fmla="*/ 2147483647 h 132"/>
              <a:gd name="T88" fmla="*/ 2147483647 w 354"/>
              <a:gd name="T89" fmla="*/ 2147483647 h 132"/>
              <a:gd name="T90" fmla="*/ 2147483647 w 354"/>
              <a:gd name="T91" fmla="*/ 2147483647 h 132"/>
              <a:gd name="T92" fmla="*/ 2147483647 w 354"/>
              <a:gd name="T93" fmla="*/ 2147483647 h 132"/>
              <a:gd name="T94" fmla="*/ 2147483647 w 354"/>
              <a:gd name="T95" fmla="*/ 2147483647 h 132"/>
              <a:gd name="T96" fmla="*/ 2147483647 w 354"/>
              <a:gd name="T97" fmla="*/ 2147483647 h 132"/>
              <a:gd name="T98" fmla="*/ 2147483647 w 354"/>
              <a:gd name="T99" fmla="*/ 2147483647 h 132"/>
              <a:gd name="T100" fmla="*/ 2147483647 w 354"/>
              <a:gd name="T101" fmla="*/ 2147483647 h 1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54" h="132">
                <a:moveTo>
                  <a:pt x="0" y="0"/>
                </a:moveTo>
                <a:lnTo>
                  <a:pt x="0" y="6"/>
                </a:lnTo>
                <a:lnTo>
                  <a:pt x="6" y="6"/>
                </a:lnTo>
                <a:lnTo>
                  <a:pt x="6" y="12"/>
                </a:lnTo>
                <a:lnTo>
                  <a:pt x="12" y="12"/>
                </a:lnTo>
                <a:lnTo>
                  <a:pt x="12" y="18"/>
                </a:lnTo>
                <a:lnTo>
                  <a:pt x="18" y="18"/>
                </a:lnTo>
                <a:lnTo>
                  <a:pt x="24" y="18"/>
                </a:lnTo>
                <a:lnTo>
                  <a:pt x="24" y="24"/>
                </a:lnTo>
                <a:lnTo>
                  <a:pt x="30" y="24"/>
                </a:lnTo>
                <a:lnTo>
                  <a:pt x="30" y="30"/>
                </a:lnTo>
                <a:lnTo>
                  <a:pt x="36" y="30"/>
                </a:lnTo>
                <a:lnTo>
                  <a:pt x="42" y="36"/>
                </a:lnTo>
                <a:lnTo>
                  <a:pt x="48" y="36"/>
                </a:lnTo>
                <a:lnTo>
                  <a:pt x="48" y="42"/>
                </a:lnTo>
                <a:lnTo>
                  <a:pt x="54" y="42"/>
                </a:lnTo>
                <a:lnTo>
                  <a:pt x="60" y="48"/>
                </a:lnTo>
                <a:lnTo>
                  <a:pt x="66" y="48"/>
                </a:lnTo>
                <a:lnTo>
                  <a:pt x="66" y="54"/>
                </a:lnTo>
                <a:lnTo>
                  <a:pt x="72" y="54"/>
                </a:lnTo>
                <a:lnTo>
                  <a:pt x="78" y="54"/>
                </a:lnTo>
                <a:lnTo>
                  <a:pt x="78" y="60"/>
                </a:lnTo>
                <a:lnTo>
                  <a:pt x="84" y="60"/>
                </a:lnTo>
                <a:lnTo>
                  <a:pt x="90" y="60"/>
                </a:lnTo>
                <a:lnTo>
                  <a:pt x="90" y="66"/>
                </a:lnTo>
                <a:lnTo>
                  <a:pt x="96" y="66"/>
                </a:lnTo>
                <a:lnTo>
                  <a:pt x="102" y="66"/>
                </a:lnTo>
                <a:lnTo>
                  <a:pt x="102" y="72"/>
                </a:lnTo>
                <a:lnTo>
                  <a:pt x="108" y="72"/>
                </a:lnTo>
                <a:lnTo>
                  <a:pt x="114" y="72"/>
                </a:lnTo>
                <a:lnTo>
                  <a:pt x="120" y="78"/>
                </a:lnTo>
                <a:lnTo>
                  <a:pt x="126" y="78"/>
                </a:lnTo>
                <a:lnTo>
                  <a:pt x="132" y="78"/>
                </a:lnTo>
                <a:lnTo>
                  <a:pt x="132" y="84"/>
                </a:lnTo>
                <a:lnTo>
                  <a:pt x="138" y="84"/>
                </a:lnTo>
                <a:lnTo>
                  <a:pt x="144" y="84"/>
                </a:lnTo>
                <a:lnTo>
                  <a:pt x="150" y="90"/>
                </a:lnTo>
                <a:lnTo>
                  <a:pt x="156" y="90"/>
                </a:lnTo>
                <a:lnTo>
                  <a:pt x="162" y="90"/>
                </a:lnTo>
                <a:lnTo>
                  <a:pt x="168" y="96"/>
                </a:lnTo>
                <a:lnTo>
                  <a:pt x="174" y="96"/>
                </a:lnTo>
                <a:lnTo>
                  <a:pt x="180" y="96"/>
                </a:lnTo>
                <a:lnTo>
                  <a:pt x="186" y="96"/>
                </a:lnTo>
                <a:lnTo>
                  <a:pt x="186" y="102"/>
                </a:lnTo>
                <a:lnTo>
                  <a:pt x="192" y="102"/>
                </a:lnTo>
                <a:lnTo>
                  <a:pt x="198" y="102"/>
                </a:lnTo>
                <a:lnTo>
                  <a:pt x="204" y="102"/>
                </a:lnTo>
                <a:lnTo>
                  <a:pt x="210" y="108"/>
                </a:lnTo>
                <a:lnTo>
                  <a:pt x="216" y="108"/>
                </a:lnTo>
                <a:lnTo>
                  <a:pt x="222" y="108"/>
                </a:lnTo>
                <a:lnTo>
                  <a:pt x="228" y="108"/>
                </a:lnTo>
                <a:lnTo>
                  <a:pt x="234" y="108"/>
                </a:lnTo>
                <a:lnTo>
                  <a:pt x="234" y="114"/>
                </a:lnTo>
                <a:lnTo>
                  <a:pt x="240" y="114"/>
                </a:lnTo>
                <a:lnTo>
                  <a:pt x="246" y="114"/>
                </a:lnTo>
                <a:lnTo>
                  <a:pt x="252" y="114"/>
                </a:lnTo>
                <a:lnTo>
                  <a:pt x="258" y="114"/>
                </a:lnTo>
                <a:lnTo>
                  <a:pt x="264" y="120"/>
                </a:lnTo>
                <a:lnTo>
                  <a:pt x="270" y="120"/>
                </a:lnTo>
                <a:lnTo>
                  <a:pt x="276" y="120"/>
                </a:lnTo>
                <a:lnTo>
                  <a:pt x="282" y="120"/>
                </a:lnTo>
                <a:lnTo>
                  <a:pt x="288" y="120"/>
                </a:lnTo>
                <a:lnTo>
                  <a:pt x="294" y="120"/>
                </a:lnTo>
                <a:lnTo>
                  <a:pt x="300" y="126"/>
                </a:lnTo>
                <a:lnTo>
                  <a:pt x="306" y="126"/>
                </a:lnTo>
                <a:lnTo>
                  <a:pt x="312" y="126"/>
                </a:lnTo>
                <a:lnTo>
                  <a:pt x="318" y="126"/>
                </a:lnTo>
                <a:lnTo>
                  <a:pt x="324" y="126"/>
                </a:lnTo>
                <a:lnTo>
                  <a:pt x="330" y="126"/>
                </a:lnTo>
                <a:lnTo>
                  <a:pt x="336" y="126"/>
                </a:lnTo>
                <a:lnTo>
                  <a:pt x="342" y="126"/>
                </a:lnTo>
                <a:lnTo>
                  <a:pt x="342" y="132"/>
                </a:lnTo>
                <a:lnTo>
                  <a:pt x="348" y="132"/>
                </a:lnTo>
                <a:lnTo>
                  <a:pt x="354" y="132"/>
                </a:lnTo>
              </a:path>
            </a:pathLst>
          </a:custGeom>
          <a:noFill/>
          <a:ln w="28575">
            <a:solidFill>
              <a:srgbClr val="00FF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9" name="Freeform 19"/>
          <p:cNvSpPr>
            <a:spLocks/>
          </p:cNvSpPr>
          <p:nvPr/>
        </p:nvSpPr>
        <p:spPr bwMode="auto">
          <a:xfrm>
            <a:off x="7461250" y="1882775"/>
            <a:ext cx="457200" cy="23813"/>
          </a:xfrm>
          <a:custGeom>
            <a:avLst/>
            <a:gdLst>
              <a:gd name="T0" fmla="*/ 2147483647 w 360"/>
              <a:gd name="T1" fmla="*/ 0 h 18"/>
              <a:gd name="T2" fmla="*/ 2147483647 w 360"/>
              <a:gd name="T3" fmla="*/ 0 h 18"/>
              <a:gd name="T4" fmla="*/ 2147483647 w 360"/>
              <a:gd name="T5" fmla="*/ 0 h 18"/>
              <a:gd name="T6" fmla="*/ 2147483647 w 360"/>
              <a:gd name="T7" fmla="*/ 0 h 18"/>
              <a:gd name="T8" fmla="*/ 2147483647 w 360"/>
              <a:gd name="T9" fmla="*/ 0 h 18"/>
              <a:gd name="T10" fmla="*/ 2147483647 w 360"/>
              <a:gd name="T11" fmla="*/ 0 h 18"/>
              <a:gd name="T12" fmla="*/ 2147483647 w 360"/>
              <a:gd name="T13" fmla="*/ 2147483647 h 18"/>
              <a:gd name="T14" fmla="*/ 2147483647 w 360"/>
              <a:gd name="T15" fmla="*/ 2147483647 h 18"/>
              <a:gd name="T16" fmla="*/ 2147483647 w 360"/>
              <a:gd name="T17" fmla="*/ 2147483647 h 18"/>
              <a:gd name="T18" fmla="*/ 2147483647 w 360"/>
              <a:gd name="T19" fmla="*/ 2147483647 h 18"/>
              <a:gd name="T20" fmla="*/ 2147483647 w 360"/>
              <a:gd name="T21" fmla="*/ 2147483647 h 18"/>
              <a:gd name="T22" fmla="*/ 2147483647 w 360"/>
              <a:gd name="T23" fmla="*/ 2147483647 h 18"/>
              <a:gd name="T24" fmla="*/ 2147483647 w 360"/>
              <a:gd name="T25" fmla="*/ 2147483647 h 18"/>
              <a:gd name="T26" fmla="*/ 2147483647 w 360"/>
              <a:gd name="T27" fmla="*/ 2147483647 h 18"/>
              <a:gd name="T28" fmla="*/ 2147483647 w 360"/>
              <a:gd name="T29" fmla="*/ 2147483647 h 18"/>
              <a:gd name="T30" fmla="*/ 2147483647 w 360"/>
              <a:gd name="T31" fmla="*/ 2147483647 h 18"/>
              <a:gd name="T32" fmla="*/ 2147483647 w 360"/>
              <a:gd name="T33" fmla="*/ 2147483647 h 18"/>
              <a:gd name="T34" fmla="*/ 2147483647 w 360"/>
              <a:gd name="T35" fmla="*/ 2147483647 h 18"/>
              <a:gd name="T36" fmla="*/ 2147483647 w 360"/>
              <a:gd name="T37" fmla="*/ 2147483647 h 18"/>
              <a:gd name="T38" fmla="*/ 2147483647 w 360"/>
              <a:gd name="T39" fmla="*/ 2147483647 h 18"/>
              <a:gd name="T40" fmla="*/ 2147483647 w 360"/>
              <a:gd name="T41" fmla="*/ 2147483647 h 18"/>
              <a:gd name="T42" fmla="*/ 2147483647 w 360"/>
              <a:gd name="T43" fmla="*/ 2147483647 h 18"/>
              <a:gd name="T44" fmla="*/ 2147483647 w 360"/>
              <a:gd name="T45" fmla="*/ 2147483647 h 18"/>
              <a:gd name="T46" fmla="*/ 2147483647 w 360"/>
              <a:gd name="T47" fmla="*/ 2147483647 h 18"/>
              <a:gd name="T48" fmla="*/ 2147483647 w 360"/>
              <a:gd name="T49" fmla="*/ 2147483647 h 18"/>
              <a:gd name="T50" fmla="*/ 2147483647 w 360"/>
              <a:gd name="T51" fmla="*/ 2147483647 h 18"/>
              <a:gd name="T52" fmla="*/ 2147483647 w 360"/>
              <a:gd name="T53" fmla="*/ 2147483647 h 18"/>
              <a:gd name="T54" fmla="*/ 2147483647 w 360"/>
              <a:gd name="T55" fmla="*/ 2147483647 h 18"/>
              <a:gd name="T56" fmla="*/ 2147483647 w 360"/>
              <a:gd name="T57" fmla="*/ 2147483647 h 18"/>
              <a:gd name="T58" fmla="*/ 2147483647 w 360"/>
              <a:gd name="T59" fmla="*/ 2147483647 h 18"/>
              <a:gd name="T60" fmla="*/ 2147483647 w 360"/>
              <a:gd name="T61" fmla="*/ 2147483647 h 18"/>
              <a:gd name="T62" fmla="*/ 2147483647 w 360"/>
              <a:gd name="T63" fmla="*/ 2147483647 h 18"/>
              <a:gd name="T64" fmla="*/ 2147483647 w 360"/>
              <a:gd name="T65" fmla="*/ 2147483647 h 18"/>
              <a:gd name="T66" fmla="*/ 2147483647 w 360"/>
              <a:gd name="T67" fmla="*/ 2147483647 h 18"/>
              <a:gd name="T68" fmla="*/ 2147483647 w 360"/>
              <a:gd name="T69" fmla="*/ 2147483647 h 18"/>
              <a:gd name="T70" fmla="*/ 2147483647 w 360"/>
              <a:gd name="T71" fmla="*/ 2147483647 h 18"/>
              <a:gd name="T72" fmla="*/ 2147483647 w 360"/>
              <a:gd name="T73" fmla="*/ 2147483647 h 18"/>
              <a:gd name="T74" fmla="*/ 2147483647 w 360"/>
              <a:gd name="T75" fmla="*/ 2147483647 h 18"/>
              <a:gd name="T76" fmla="*/ 2147483647 w 360"/>
              <a:gd name="T77" fmla="*/ 2147483647 h 18"/>
              <a:gd name="T78" fmla="*/ 2147483647 w 360"/>
              <a:gd name="T79" fmla="*/ 2147483647 h 18"/>
              <a:gd name="T80" fmla="*/ 2147483647 w 360"/>
              <a:gd name="T81" fmla="*/ 2147483647 h 18"/>
              <a:gd name="T82" fmla="*/ 2147483647 w 360"/>
              <a:gd name="T83" fmla="*/ 2147483647 h 18"/>
              <a:gd name="T84" fmla="*/ 2147483647 w 360"/>
              <a:gd name="T85" fmla="*/ 2147483647 h 18"/>
              <a:gd name="T86" fmla="*/ 2147483647 w 360"/>
              <a:gd name="T87" fmla="*/ 2147483647 h 18"/>
              <a:gd name="T88" fmla="*/ 2147483647 w 360"/>
              <a:gd name="T89" fmla="*/ 2147483647 h 18"/>
              <a:gd name="T90" fmla="*/ 2147483647 w 360"/>
              <a:gd name="T91" fmla="*/ 2147483647 h 18"/>
              <a:gd name="T92" fmla="*/ 2147483647 w 360"/>
              <a:gd name="T93" fmla="*/ 2147483647 h 18"/>
              <a:gd name="T94" fmla="*/ 2147483647 w 360"/>
              <a:gd name="T95" fmla="*/ 2147483647 h 18"/>
              <a:gd name="T96" fmla="*/ 2147483647 w 360"/>
              <a:gd name="T97" fmla="*/ 2147483647 h 18"/>
              <a:gd name="T98" fmla="*/ 2147483647 w 360"/>
              <a:gd name="T99" fmla="*/ 2147483647 h 18"/>
              <a:gd name="T100" fmla="*/ 2147483647 w 360"/>
              <a:gd name="T101" fmla="*/ 2147483647 h 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18">
                <a:moveTo>
                  <a:pt x="0" y="0"/>
                </a:moveTo>
                <a:lnTo>
                  <a:pt x="6" y="0"/>
                </a:lnTo>
                <a:lnTo>
                  <a:pt x="12" y="0"/>
                </a:lnTo>
                <a:lnTo>
                  <a:pt x="18" y="0"/>
                </a:lnTo>
                <a:lnTo>
                  <a:pt x="24" y="0"/>
                </a:lnTo>
                <a:lnTo>
                  <a:pt x="30" y="0"/>
                </a:lnTo>
                <a:lnTo>
                  <a:pt x="36" y="0"/>
                </a:lnTo>
                <a:lnTo>
                  <a:pt x="42" y="0"/>
                </a:lnTo>
                <a:lnTo>
                  <a:pt x="48" y="0"/>
                </a:lnTo>
                <a:lnTo>
                  <a:pt x="48" y="6"/>
                </a:lnTo>
                <a:lnTo>
                  <a:pt x="54" y="6"/>
                </a:lnTo>
                <a:lnTo>
                  <a:pt x="60" y="6"/>
                </a:lnTo>
                <a:lnTo>
                  <a:pt x="66" y="6"/>
                </a:lnTo>
                <a:lnTo>
                  <a:pt x="72" y="6"/>
                </a:lnTo>
                <a:lnTo>
                  <a:pt x="78" y="6"/>
                </a:lnTo>
                <a:lnTo>
                  <a:pt x="84" y="6"/>
                </a:lnTo>
                <a:lnTo>
                  <a:pt x="90" y="6"/>
                </a:lnTo>
                <a:lnTo>
                  <a:pt x="96" y="6"/>
                </a:lnTo>
                <a:lnTo>
                  <a:pt x="102" y="6"/>
                </a:lnTo>
                <a:lnTo>
                  <a:pt x="108" y="6"/>
                </a:lnTo>
                <a:lnTo>
                  <a:pt x="114" y="6"/>
                </a:lnTo>
                <a:lnTo>
                  <a:pt x="120" y="6"/>
                </a:lnTo>
                <a:lnTo>
                  <a:pt x="126" y="6"/>
                </a:lnTo>
                <a:lnTo>
                  <a:pt x="132" y="6"/>
                </a:lnTo>
                <a:lnTo>
                  <a:pt x="138" y="6"/>
                </a:lnTo>
                <a:lnTo>
                  <a:pt x="138" y="12"/>
                </a:lnTo>
                <a:lnTo>
                  <a:pt x="144" y="12"/>
                </a:lnTo>
                <a:lnTo>
                  <a:pt x="150" y="12"/>
                </a:lnTo>
                <a:lnTo>
                  <a:pt x="156" y="12"/>
                </a:lnTo>
                <a:lnTo>
                  <a:pt x="162" y="12"/>
                </a:lnTo>
                <a:lnTo>
                  <a:pt x="168" y="12"/>
                </a:lnTo>
                <a:lnTo>
                  <a:pt x="174" y="12"/>
                </a:lnTo>
                <a:lnTo>
                  <a:pt x="180" y="12"/>
                </a:lnTo>
                <a:lnTo>
                  <a:pt x="186" y="12"/>
                </a:lnTo>
                <a:lnTo>
                  <a:pt x="192" y="12"/>
                </a:lnTo>
                <a:lnTo>
                  <a:pt x="198" y="12"/>
                </a:lnTo>
                <a:lnTo>
                  <a:pt x="204" y="12"/>
                </a:lnTo>
                <a:lnTo>
                  <a:pt x="210" y="12"/>
                </a:lnTo>
                <a:lnTo>
                  <a:pt x="216" y="12"/>
                </a:lnTo>
                <a:lnTo>
                  <a:pt x="222" y="12"/>
                </a:lnTo>
                <a:lnTo>
                  <a:pt x="228" y="12"/>
                </a:lnTo>
                <a:lnTo>
                  <a:pt x="234" y="12"/>
                </a:lnTo>
                <a:lnTo>
                  <a:pt x="240" y="12"/>
                </a:lnTo>
                <a:lnTo>
                  <a:pt x="246" y="12"/>
                </a:lnTo>
                <a:lnTo>
                  <a:pt x="252" y="12"/>
                </a:lnTo>
                <a:lnTo>
                  <a:pt x="258" y="12"/>
                </a:lnTo>
                <a:lnTo>
                  <a:pt x="264" y="12"/>
                </a:lnTo>
                <a:lnTo>
                  <a:pt x="270" y="12"/>
                </a:lnTo>
                <a:lnTo>
                  <a:pt x="276" y="12"/>
                </a:lnTo>
                <a:lnTo>
                  <a:pt x="282" y="12"/>
                </a:lnTo>
                <a:lnTo>
                  <a:pt x="288" y="12"/>
                </a:lnTo>
                <a:lnTo>
                  <a:pt x="294" y="12"/>
                </a:lnTo>
                <a:lnTo>
                  <a:pt x="300" y="12"/>
                </a:lnTo>
                <a:lnTo>
                  <a:pt x="306" y="12"/>
                </a:lnTo>
                <a:lnTo>
                  <a:pt x="312" y="12"/>
                </a:lnTo>
                <a:lnTo>
                  <a:pt x="318" y="12"/>
                </a:lnTo>
                <a:lnTo>
                  <a:pt x="324" y="12"/>
                </a:lnTo>
                <a:lnTo>
                  <a:pt x="330" y="12"/>
                </a:lnTo>
                <a:lnTo>
                  <a:pt x="330" y="18"/>
                </a:lnTo>
                <a:lnTo>
                  <a:pt x="336" y="18"/>
                </a:lnTo>
                <a:lnTo>
                  <a:pt x="342" y="18"/>
                </a:lnTo>
                <a:lnTo>
                  <a:pt x="348" y="18"/>
                </a:lnTo>
                <a:lnTo>
                  <a:pt x="354" y="18"/>
                </a:lnTo>
                <a:lnTo>
                  <a:pt x="360" y="18"/>
                </a:lnTo>
              </a:path>
            </a:pathLst>
          </a:custGeom>
          <a:noFill/>
          <a:ln w="28575" cap="flat">
            <a:solidFill>
              <a:srgbClr val="00FF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20" name="Rectangle 20"/>
          <p:cNvSpPr txBox="1">
            <a:spLocks noChangeArrowheads="1"/>
          </p:cNvSpPr>
          <p:nvPr/>
        </p:nvSpPr>
        <p:spPr>
          <a:xfrm>
            <a:off x="457200" y="928688"/>
            <a:ext cx="9906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7030A0"/>
                </a:solidFill>
                <a:latin typeface="Times New Roman" pitchFamily="18" charset="0"/>
                <a:ea typeface="黑体" pitchFamily="49" charset="-122"/>
                <a:cs typeface="Times New Roman" pitchFamily="18" charset="0"/>
              </a:rPr>
              <a:t>又如</a:t>
            </a:r>
            <a:r>
              <a:rPr lang="en-US" altLang="zh-CN" sz="2800" b="1" dirty="0" smtClean="0">
                <a:solidFill>
                  <a:srgbClr val="7030A0"/>
                </a:solidFill>
                <a:latin typeface="Times New Roman" pitchFamily="18" charset="0"/>
                <a:ea typeface="黑体" pitchFamily="49" charset="-122"/>
                <a:cs typeface="Times New Roman" pitchFamily="18" charset="0"/>
              </a:rPr>
              <a:t>,</a:t>
            </a:r>
          </a:p>
        </p:txBody>
      </p:sp>
      <p:graphicFrame>
        <p:nvGraphicFramePr>
          <p:cNvPr id="21" name="Object 21"/>
          <p:cNvGraphicFramePr>
            <a:graphicFrameLocks noChangeAspect="1"/>
          </p:cNvGraphicFramePr>
          <p:nvPr>
            <p:extLst>
              <p:ext uri="{D42A27DB-BD31-4B8C-83A1-F6EECF244321}">
                <p14:modId xmlns:p14="http://schemas.microsoft.com/office/powerpoint/2010/main" val="2833906738"/>
              </p:ext>
            </p:extLst>
          </p:nvPr>
        </p:nvGraphicFramePr>
        <p:xfrm>
          <a:off x="1508125" y="695325"/>
          <a:ext cx="2798763" cy="919163"/>
        </p:xfrm>
        <a:graphic>
          <a:graphicData uri="http://schemas.openxmlformats.org/presentationml/2006/ole">
            <mc:AlternateContent xmlns:mc="http://schemas.openxmlformats.org/markup-compatibility/2006">
              <mc:Choice xmlns:v="urn:schemas-microsoft-com:vml" Requires="v">
                <p:oleObj spid="_x0000_s28554" name="Equation" r:id="rId9" imgW="2755900" imgH="876300" progId="Equation.DSMT4">
                  <p:embed/>
                </p:oleObj>
              </mc:Choice>
              <mc:Fallback>
                <p:oleObj name="Equation" r:id="rId9" imgW="2755900" imgH="876300" progId="Equation.DSMT4">
                  <p:embed/>
                  <p:pic>
                    <p:nvPicPr>
                      <p:cNvPr id="0" name="Picture 5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8125" y="695325"/>
                        <a:ext cx="2798763"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22"/>
          <p:cNvSpPr txBox="1">
            <a:spLocks noChangeArrowheads="1"/>
          </p:cNvSpPr>
          <p:nvPr/>
        </p:nvSpPr>
        <p:spPr bwMode="auto">
          <a:xfrm>
            <a:off x="4355976" y="928688"/>
            <a:ext cx="18162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为奇函数</a:t>
            </a:r>
            <a:endParaRPr kumimoji="1" lang="zh-CN" altLang="en-US" sz="2800" b="1" dirty="0">
              <a:latin typeface="Times New Roman" pitchFamily="18" charset="0"/>
              <a:ea typeface="+mn-ea"/>
              <a:cs typeface="Times New Roman" pitchFamily="18" charset="0"/>
            </a:endParaRPr>
          </a:p>
        </p:txBody>
      </p:sp>
      <p:graphicFrame>
        <p:nvGraphicFramePr>
          <p:cNvPr id="23" name="Object 23"/>
          <p:cNvGraphicFramePr>
            <a:graphicFrameLocks noChangeAspect="1"/>
          </p:cNvGraphicFramePr>
          <p:nvPr>
            <p:extLst>
              <p:ext uri="{D42A27DB-BD31-4B8C-83A1-F6EECF244321}">
                <p14:modId xmlns:p14="http://schemas.microsoft.com/office/powerpoint/2010/main" val="1594659706"/>
              </p:ext>
            </p:extLst>
          </p:nvPr>
        </p:nvGraphicFramePr>
        <p:xfrm>
          <a:off x="7262983" y="686697"/>
          <a:ext cx="317160" cy="380880"/>
        </p:xfrm>
        <a:graphic>
          <a:graphicData uri="http://schemas.openxmlformats.org/presentationml/2006/ole">
            <mc:AlternateContent xmlns:mc="http://schemas.openxmlformats.org/markup-compatibility/2006">
              <mc:Choice xmlns:v="urn:schemas-microsoft-com:vml" Requires="v">
                <p:oleObj spid="_x0000_s28555" name="Equation" r:id="rId11" imgW="317225" imgH="380670" progId="Equation.DSMT4">
                  <p:embed/>
                </p:oleObj>
              </mc:Choice>
              <mc:Fallback>
                <p:oleObj name="Equation" r:id="rId11" imgW="317225" imgH="380670" progId="Equation.DSMT4">
                  <p:embed/>
                  <p:pic>
                    <p:nvPicPr>
                      <p:cNvPr id="0" name="Picture 5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2983" y="686697"/>
                        <a:ext cx="317160" cy="380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4"/>
          <p:cNvGraphicFramePr>
            <a:graphicFrameLocks noChangeAspect="1"/>
          </p:cNvGraphicFramePr>
          <p:nvPr>
            <p:extLst>
              <p:ext uri="{D42A27DB-BD31-4B8C-83A1-F6EECF244321}">
                <p14:modId xmlns:p14="http://schemas.microsoft.com/office/powerpoint/2010/main" val="1884496941"/>
              </p:ext>
            </p:extLst>
          </p:nvPr>
        </p:nvGraphicFramePr>
        <p:xfrm>
          <a:off x="6118225" y="679450"/>
          <a:ext cx="446088" cy="387350"/>
        </p:xfrm>
        <a:graphic>
          <a:graphicData uri="http://schemas.openxmlformats.org/presentationml/2006/ole">
            <mc:AlternateContent xmlns:mc="http://schemas.openxmlformats.org/markup-compatibility/2006">
              <mc:Choice xmlns:v="urn:schemas-microsoft-com:vml" Requires="v">
                <p:oleObj spid="_x0000_s28556" name="Equation" r:id="rId13" imgW="444307" imgH="380835" progId="Equation.DSMT4">
                  <p:embed/>
                </p:oleObj>
              </mc:Choice>
              <mc:Fallback>
                <p:oleObj name="Equation" r:id="rId13" imgW="444307" imgH="380835" progId="Equation.DSMT4">
                  <p:embed/>
                  <p:pic>
                    <p:nvPicPr>
                      <p:cNvPr id="0" name="Picture 5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8225" y="679450"/>
                        <a:ext cx="446088"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5"/>
          <p:cNvGraphicFramePr>
            <a:graphicFrameLocks noChangeAspect="1"/>
          </p:cNvGraphicFramePr>
          <p:nvPr>
            <p:extLst>
              <p:ext uri="{D42A27DB-BD31-4B8C-83A1-F6EECF244321}">
                <p14:modId xmlns:p14="http://schemas.microsoft.com/office/powerpoint/2010/main" val="1123400595"/>
              </p:ext>
            </p:extLst>
          </p:nvPr>
        </p:nvGraphicFramePr>
        <p:xfrm>
          <a:off x="7621588" y="990600"/>
          <a:ext cx="1058862" cy="396875"/>
        </p:xfrm>
        <a:graphic>
          <a:graphicData uri="http://schemas.openxmlformats.org/presentationml/2006/ole">
            <mc:AlternateContent xmlns:mc="http://schemas.openxmlformats.org/markup-compatibility/2006">
              <mc:Choice xmlns:v="urn:schemas-microsoft-com:vml" Requires="v">
                <p:oleObj spid="_x0000_s28557" name="Equation" r:id="rId15" imgW="1129810" imgH="393529" progId="Equation.DSMT4">
                  <p:embed/>
                </p:oleObj>
              </mc:Choice>
              <mc:Fallback>
                <p:oleObj name="Equation" r:id="rId15" imgW="1129810" imgH="393529" progId="Equation.DSMT4">
                  <p:embed/>
                  <p:pic>
                    <p:nvPicPr>
                      <p:cNvPr id="0" name="Picture 5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1588" y="990600"/>
                        <a:ext cx="1058862"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6"/>
          <p:cNvGraphicFramePr>
            <a:graphicFrameLocks noChangeAspect="1"/>
          </p:cNvGraphicFramePr>
          <p:nvPr>
            <p:extLst>
              <p:ext uri="{D42A27DB-BD31-4B8C-83A1-F6EECF244321}">
                <p14:modId xmlns:p14="http://schemas.microsoft.com/office/powerpoint/2010/main" val="3418382347"/>
              </p:ext>
            </p:extLst>
          </p:nvPr>
        </p:nvGraphicFramePr>
        <p:xfrm>
          <a:off x="2483176" y="1854527"/>
          <a:ext cx="606425" cy="366713"/>
        </p:xfrm>
        <a:graphic>
          <a:graphicData uri="http://schemas.openxmlformats.org/presentationml/2006/ole">
            <mc:AlternateContent xmlns:mc="http://schemas.openxmlformats.org/markup-compatibility/2006">
              <mc:Choice xmlns:v="urn:schemas-microsoft-com:vml" Requires="v">
                <p:oleObj spid="_x0000_s28558" name="Equation" r:id="rId17" imgW="571320" imgH="317160" progId="Equation.DSMT4">
                  <p:embed/>
                </p:oleObj>
              </mc:Choice>
              <mc:Fallback>
                <p:oleObj name="Equation" r:id="rId17" imgW="571320" imgH="317160" progId="Equation.DSMT4">
                  <p:embed/>
                  <p:pic>
                    <p:nvPicPr>
                      <p:cNvPr id="0" name="Picture 553"/>
                      <p:cNvPicPr>
                        <a:picLocks noChangeAspect="1" noChangeArrowheads="1"/>
                      </p:cNvPicPr>
                      <p:nvPr/>
                    </p:nvPicPr>
                    <p:blipFill>
                      <a:blip r:embed="rId18"/>
                      <a:srcRect/>
                      <a:stretch>
                        <a:fillRect/>
                      </a:stretch>
                    </p:blipFill>
                    <p:spPr bwMode="auto">
                      <a:xfrm>
                        <a:off x="2483176" y="1854527"/>
                        <a:ext cx="606425"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 Box 27"/>
          <p:cNvSpPr txBox="1">
            <a:spLocks noChangeArrowheads="1"/>
          </p:cNvSpPr>
          <p:nvPr/>
        </p:nvSpPr>
        <p:spPr bwMode="auto">
          <a:xfrm>
            <a:off x="1508125" y="2468816"/>
            <a:ext cx="23385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称为</a:t>
            </a:r>
            <a:r>
              <a:rPr kumimoji="1" lang="zh-CN" altLang="en-US" sz="2800" b="1" dirty="0" smtClean="0">
                <a:solidFill>
                  <a:srgbClr val="7030A0"/>
                </a:solidFill>
                <a:latin typeface="黑体" pitchFamily="49" charset="-122"/>
                <a:ea typeface="黑体" pitchFamily="49" charset="-122"/>
                <a:cs typeface="Times New Roman" pitchFamily="18" charset="0"/>
              </a:rPr>
              <a:t>双</a:t>
            </a:r>
            <a:r>
              <a:rPr kumimoji="1" lang="zh-CN" altLang="en-US" sz="2800" b="1" dirty="0">
                <a:solidFill>
                  <a:srgbClr val="7030A0"/>
                </a:solidFill>
                <a:latin typeface="黑体" pitchFamily="49" charset="-122"/>
                <a:ea typeface="黑体" pitchFamily="49" charset="-122"/>
                <a:cs typeface="Times New Roman" pitchFamily="18" charset="0"/>
              </a:rPr>
              <a:t>曲正弦 </a:t>
            </a:r>
          </a:p>
        </p:txBody>
      </p:sp>
      <p:sp>
        <p:nvSpPr>
          <p:cNvPr id="28" name="Text Box 28"/>
          <p:cNvSpPr txBox="1">
            <a:spLocks noChangeArrowheads="1"/>
          </p:cNvSpPr>
          <p:nvPr/>
        </p:nvSpPr>
        <p:spPr bwMode="auto">
          <a:xfrm>
            <a:off x="1508125" y="1780042"/>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记</a:t>
            </a:r>
            <a:r>
              <a:rPr kumimoji="1" lang="zh-CN" altLang="en-US" sz="2800" b="1" dirty="0">
                <a:latin typeface="Times New Roman" pitchFamily="18" charset="0"/>
                <a:ea typeface="+mn-ea"/>
                <a:cs typeface="Times New Roman" pitchFamily="18" charset="0"/>
              </a:rPr>
              <a:t>为</a:t>
            </a:r>
          </a:p>
        </p:txBody>
      </p:sp>
      <p:sp>
        <p:nvSpPr>
          <p:cNvPr id="29" name="Text Box 29"/>
          <p:cNvSpPr txBox="1">
            <a:spLocks noChangeArrowheads="1"/>
          </p:cNvSpPr>
          <p:nvPr/>
        </p:nvSpPr>
        <p:spPr bwMode="auto">
          <a:xfrm>
            <a:off x="457200" y="3249613"/>
            <a:ext cx="9925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solidFill>
                  <a:srgbClr val="7030A0"/>
                </a:solidFill>
                <a:latin typeface="Times New Roman" pitchFamily="18" charset="0"/>
                <a:ea typeface="黑体" pitchFamily="49" charset="-122"/>
                <a:cs typeface="Times New Roman" pitchFamily="18" charset="0"/>
              </a:rPr>
              <a:t>再如</a:t>
            </a:r>
            <a:r>
              <a:rPr kumimoji="1" lang="en-US" altLang="zh-CN" sz="2800" b="1" dirty="0">
                <a:solidFill>
                  <a:srgbClr val="7030A0"/>
                </a:solidFill>
                <a:latin typeface="Times New Roman" pitchFamily="18" charset="0"/>
                <a:ea typeface="黑体" pitchFamily="49" charset="-122"/>
                <a:cs typeface="Times New Roman" pitchFamily="18" charset="0"/>
              </a:rPr>
              <a:t>,</a:t>
            </a:r>
          </a:p>
        </p:txBody>
      </p:sp>
      <p:graphicFrame>
        <p:nvGraphicFramePr>
          <p:cNvPr id="30" name="Object 30"/>
          <p:cNvGraphicFramePr>
            <a:graphicFrameLocks noChangeAspect="1"/>
          </p:cNvGraphicFramePr>
          <p:nvPr>
            <p:extLst>
              <p:ext uri="{D42A27DB-BD31-4B8C-83A1-F6EECF244321}">
                <p14:modId xmlns:p14="http://schemas.microsoft.com/office/powerpoint/2010/main" val="921124773"/>
              </p:ext>
            </p:extLst>
          </p:nvPr>
        </p:nvGraphicFramePr>
        <p:xfrm>
          <a:off x="1508125" y="3157590"/>
          <a:ext cx="1218960" cy="838080"/>
        </p:xfrm>
        <a:graphic>
          <a:graphicData uri="http://schemas.openxmlformats.org/presentationml/2006/ole">
            <mc:AlternateContent xmlns:mc="http://schemas.openxmlformats.org/markup-compatibility/2006">
              <mc:Choice xmlns:v="urn:schemas-microsoft-com:vml" Requires="v">
                <p:oleObj spid="_x0000_s28559" name="Equation" r:id="rId19" imgW="1219200" imgH="838200" progId="Equation.DSMT4">
                  <p:embed/>
                </p:oleObj>
              </mc:Choice>
              <mc:Fallback>
                <p:oleObj name="Equation" r:id="rId19" imgW="1219200" imgH="838200" progId="Equation.DSMT4">
                  <p:embed/>
                  <p:pic>
                    <p:nvPicPr>
                      <p:cNvPr id="0" name="Picture 5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08125" y="3157590"/>
                        <a:ext cx="1218960" cy="838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1"/>
          <p:cNvGraphicFramePr>
            <a:graphicFrameLocks noChangeAspect="1"/>
          </p:cNvGraphicFramePr>
          <p:nvPr>
            <p:extLst>
              <p:ext uri="{D42A27DB-BD31-4B8C-83A1-F6EECF244321}">
                <p14:modId xmlns:p14="http://schemas.microsoft.com/office/powerpoint/2010/main" val="1747357165"/>
              </p:ext>
            </p:extLst>
          </p:nvPr>
        </p:nvGraphicFramePr>
        <p:xfrm>
          <a:off x="2757070" y="3067640"/>
          <a:ext cx="1471613" cy="935038"/>
        </p:xfrm>
        <a:graphic>
          <a:graphicData uri="http://schemas.openxmlformats.org/presentationml/2006/ole">
            <mc:AlternateContent xmlns:mc="http://schemas.openxmlformats.org/markup-compatibility/2006">
              <mc:Choice xmlns:v="urn:schemas-microsoft-com:vml" Requires="v">
                <p:oleObj spid="_x0000_s28560" name="Equation" r:id="rId21" imgW="1435100" imgH="889000" progId="Equation.DSMT4">
                  <p:embed/>
                </p:oleObj>
              </mc:Choice>
              <mc:Fallback>
                <p:oleObj name="Equation" r:id="rId21" imgW="1435100" imgH="889000" progId="Equation.DSMT4">
                  <p:embed/>
                  <p:pic>
                    <p:nvPicPr>
                      <p:cNvPr id="0" name="Picture 55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57070" y="3067640"/>
                        <a:ext cx="1471613"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 Box 32"/>
          <p:cNvSpPr txBox="1">
            <a:spLocks noChangeArrowheads="1"/>
          </p:cNvSpPr>
          <p:nvPr/>
        </p:nvSpPr>
        <p:spPr bwMode="auto">
          <a:xfrm>
            <a:off x="4356798" y="3352800"/>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为奇函数</a:t>
            </a:r>
            <a:endParaRPr kumimoji="1" lang="zh-CN" altLang="en-US" sz="2800" b="1" dirty="0">
              <a:latin typeface="Times New Roman" pitchFamily="18" charset="0"/>
              <a:ea typeface="+mn-ea"/>
              <a:cs typeface="Times New Roman" pitchFamily="18" charset="0"/>
            </a:endParaRPr>
          </a:p>
        </p:txBody>
      </p:sp>
      <p:sp>
        <p:nvSpPr>
          <p:cNvPr id="33" name="Freeform 33"/>
          <p:cNvSpPr>
            <a:spLocks/>
          </p:cNvSpPr>
          <p:nvPr/>
        </p:nvSpPr>
        <p:spPr bwMode="auto">
          <a:xfrm>
            <a:off x="5791200" y="5106988"/>
            <a:ext cx="815975" cy="404812"/>
          </a:xfrm>
          <a:custGeom>
            <a:avLst/>
            <a:gdLst>
              <a:gd name="T0" fmla="*/ 2147483647 w 642"/>
              <a:gd name="T1" fmla="*/ 2147483647 h 318"/>
              <a:gd name="T2" fmla="*/ 2147483647 w 642"/>
              <a:gd name="T3" fmla="*/ 2147483647 h 318"/>
              <a:gd name="T4" fmla="*/ 2147483647 w 642"/>
              <a:gd name="T5" fmla="*/ 2147483647 h 318"/>
              <a:gd name="T6" fmla="*/ 2147483647 w 642"/>
              <a:gd name="T7" fmla="*/ 2147483647 h 318"/>
              <a:gd name="T8" fmla="*/ 2147483647 w 642"/>
              <a:gd name="T9" fmla="*/ 2147483647 h 318"/>
              <a:gd name="T10" fmla="*/ 2147483647 w 642"/>
              <a:gd name="T11" fmla="*/ 2147483647 h 318"/>
              <a:gd name="T12" fmla="*/ 2147483647 w 642"/>
              <a:gd name="T13" fmla="*/ 2147483647 h 318"/>
              <a:gd name="T14" fmla="*/ 2147483647 w 642"/>
              <a:gd name="T15" fmla="*/ 2147483647 h 318"/>
              <a:gd name="T16" fmla="*/ 2147483647 w 642"/>
              <a:gd name="T17" fmla="*/ 2147483647 h 318"/>
              <a:gd name="T18" fmla="*/ 2147483647 w 642"/>
              <a:gd name="T19" fmla="*/ 2147483647 h 318"/>
              <a:gd name="T20" fmla="*/ 2147483647 w 642"/>
              <a:gd name="T21" fmla="*/ 2147483647 h 318"/>
              <a:gd name="T22" fmla="*/ 2147483647 w 642"/>
              <a:gd name="T23" fmla="*/ 2147483647 h 318"/>
              <a:gd name="T24" fmla="*/ 2147483647 w 642"/>
              <a:gd name="T25" fmla="*/ 2147483647 h 318"/>
              <a:gd name="T26" fmla="*/ 2147483647 w 642"/>
              <a:gd name="T27" fmla="*/ 2147483647 h 318"/>
              <a:gd name="T28" fmla="*/ 2147483647 w 642"/>
              <a:gd name="T29" fmla="*/ 2147483647 h 318"/>
              <a:gd name="T30" fmla="*/ 2147483647 w 642"/>
              <a:gd name="T31" fmla="*/ 2147483647 h 318"/>
              <a:gd name="T32" fmla="*/ 2147483647 w 642"/>
              <a:gd name="T33" fmla="*/ 2147483647 h 318"/>
              <a:gd name="T34" fmla="*/ 2147483647 w 642"/>
              <a:gd name="T35" fmla="*/ 2147483647 h 318"/>
              <a:gd name="T36" fmla="*/ 2147483647 w 642"/>
              <a:gd name="T37" fmla="*/ 2147483647 h 318"/>
              <a:gd name="T38" fmla="*/ 2147483647 w 642"/>
              <a:gd name="T39" fmla="*/ 2147483647 h 318"/>
              <a:gd name="T40" fmla="*/ 2147483647 w 642"/>
              <a:gd name="T41" fmla="*/ 2147483647 h 318"/>
              <a:gd name="T42" fmla="*/ 2147483647 w 642"/>
              <a:gd name="T43" fmla="*/ 2147483647 h 318"/>
              <a:gd name="T44" fmla="*/ 2147483647 w 642"/>
              <a:gd name="T45" fmla="*/ 2147483647 h 318"/>
              <a:gd name="T46" fmla="*/ 2147483647 w 642"/>
              <a:gd name="T47" fmla="*/ 2147483647 h 318"/>
              <a:gd name="T48" fmla="*/ 2147483647 w 642"/>
              <a:gd name="T49" fmla="*/ 2147483647 h 318"/>
              <a:gd name="T50" fmla="*/ 2147483647 w 642"/>
              <a:gd name="T51" fmla="*/ 2147483647 h 318"/>
              <a:gd name="T52" fmla="*/ 2147483647 w 642"/>
              <a:gd name="T53" fmla="*/ 2147483647 h 318"/>
              <a:gd name="T54" fmla="*/ 2147483647 w 642"/>
              <a:gd name="T55" fmla="*/ 2147483647 h 318"/>
              <a:gd name="T56" fmla="*/ 2147483647 w 642"/>
              <a:gd name="T57" fmla="*/ 2147483647 h 318"/>
              <a:gd name="T58" fmla="*/ 2147483647 w 642"/>
              <a:gd name="T59" fmla="*/ 2147483647 h 318"/>
              <a:gd name="T60" fmla="*/ 2147483647 w 642"/>
              <a:gd name="T61" fmla="*/ 2147483647 h 318"/>
              <a:gd name="T62" fmla="*/ 2147483647 w 642"/>
              <a:gd name="T63" fmla="*/ 2147483647 h 318"/>
              <a:gd name="T64" fmla="*/ 2147483647 w 642"/>
              <a:gd name="T65" fmla="*/ 2147483647 h 318"/>
              <a:gd name="T66" fmla="*/ 2147483647 w 642"/>
              <a:gd name="T67" fmla="*/ 2147483647 h 318"/>
              <a:gd name="T68" fmla="*/ 2147483647 w 642"/>
              <a:gd name="T69" fmla="*/ 2147483647 h 318"/>
              <a:gd name="T70" fmla="*/ 2147483647 w 642"/>
              <a:gd name="T71" fmla="*/ 2147483647 h 318"/>
              <a:gd name="T72" fmla="*/ 2147483647 w 642"/>
              <a:gd name="T73" fmla="*/ 2147483647 h 318"/>
              <a:gd name="T74" fmla="*/ 2147483647 w 642"/>
              <a:gd name="T75" fmla="*/ 2147483647 h 318"/>
              <a:gd name="T76" fmla="*/ 2147483647 w 642"/>
              <a:gd name="T77" fmla="*/ 2147483647 h 318"/>
              <a:gd name="T78" fmla="*/ 2147483647 w 642"/>
              <a:gd name="T79" fmla="*/ 2147483647 h 318"/>
              <a:gd name="T80" fmla="*/ 2147483647 w 642"/>
              <a:gd name="T81" fmla="*/ 2147483647 h 318"/>
              <a:gd name="T82" fmla="*/ 2147483647 w 642"/>
              <a:gd name="T83" fmla="*/ 2147483647 h 318"/>
              <a:gd name="T84" fmla="*/ 2147483647 w 642"/>
              <a:gd name="T85" fmla="*/ 2147483647 h 318"/>
              <a:gd name="T86" fmla="*/ 2147483647 w 642"/>
              <a:gd name="T87" fmla="*/ 2147483647 h 318"/>
              <a:gd name="T88" fmla="*/ 2147483647 w 642"/>
              <a:gd name="T89" fmla="*/ 2147483647 h 318"/>
              <a:gd name="T90" fmla="*/ 2147483647 w 642"/>
              <a:gd name="T91" fmla="*/ 2147483647 h 318"/>
              <a:gd name="T92" fmla="*/ 2147483647 w 642"/>
              <a:gd name="T93" fmla="*/ 2147483647 h 318"/>
              <a:gd name="T94" fmla="*/ 2147483647 w 642"/>
              <a:gd name="T95" fmla="*/ 2147483647 h 318"/>
              <a:gd name="T96" fmla="*/ 2147483647 w 642"/>
              <a:gd name="T97" fmla="*/ 2147483647 h 318"/>
              <a:gd name="T98" fmla="*/ 2147483647 w 642"/>
              <a:gd name="T99" fmla="*/ 2147483647 h 318"/>
              <a:gd name="T100" fmla="*/ 2147483647 w 642"/>
              <a:gd name="T101" fmla="*/ 0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42" h="318">
                <a:moveTo>
                  <a:pt x="0" y="318"/>
                </a:moveTo>
                <a:lnTo>
                  <a:pt x="0" y="318"/>
                </a:lnTo>
                <a:lnTo>
                  <a:pt x="6" y="318"/>
                </a:lnTo>
                <a:lnTo>
                  <a:pt x="12" y="318"/>
                </a:lnTo>
                <a:lnTo>
                  <a:pt x="18" y="318"/>
                </a:lnTo>
                <a:lnTo>
                  <a:pt x="24" y="318"/>
                </a:lnTo>
                <a:lnTo>
                  <a:pt x="30" y="318"/>
                </a:lnTo>
                <a:lnTo>
                  <a:pt x="30" y="312"/>
                </a:lnTo>
                <a:lnTo>
                  <a:pt x="36" y="312"/>
                </a:lnTo>
                <a:lnTo>
                  <a:pt x="42" y="312"/>
                </a:lnTo>
                <a:lnTo>
                  <a:pt x="48" y="312"/>
                </a:lnTo>
                <a:lnTo>
                  <a:pt x="54" y="312"/>
                </a:lnTo>
                <a:lnTo>
                  <a:pt x="60" y="312"/>
                </a:lnTo>
                <a:lnTo>
                  <a:pt x="66" y="306"/>
                </a:lnTo>
                <a:lnTo>
                  <a:pt x="72" y="306"/>
                </a:lnTo>
                <a:lnTo>
                  <a:pt x="78" y="306"/>
                </a:lnTo>
                <a:lnTo>
                  <a:pt x="84" y="306"/>
                </a:lnTo>
                <a:lnTo>
                  <a:pt x="90" y="306"/>
                </a:lnTo>
                <a:lnTo>
                  <a:pt x="90" y="300"/>
                </a:lnTo>
                <a:lnTo>
                  <a:pt x="96" y="300"/>
                </a:lnTo>
                <a:lnTo>
                  <a:pt x="102" y="300"/>
                </a:lnTo>
                <a:lnTo>
                  <a:pt x="108" y="300"/>
                </a:lnTo>
                <a:lnTo>
                  <a:pt x="114" y="300"/>
                </a:lnTo>
                <a:lnTo>
                  <a:pt x="120" y="294"/>
                </a:lnTo>
                <a:lnTo>
                  <a:pt x="126" y="294"/>
                </a:lnTo>
                <a:lnTo>
                  <a:pt x="132" y="294"/>
                </a:lnTo>
                <a:lnTo>
                  <a:pt x="138" y="294"/>
                </a:lnTo>
                <a:lnTo>
                  <a:pt x="138" y="288"/>
                </a:lnTo>
                <a:lnTo>
                  <a:pt x="144" y="288"/>
                </a:lnTo>
                <a:lnTo>
                  <a:pt x="150" y="288"/>
                </a:lnTo>
                <a:lnTo>
                  <a:pt x="156" y="288"/>
                </a:lnTo>
                <a:lnTo>
                  <a:pt x="162" y="288"/>
                </a:lnTo>
                <a:lnTo>
                  <a:pt x="162" y="282"/>
                </a:lnTo>
                <a:lnTo>
                  <a:pt x="168" y="282"/>
                </a:lnTo>
                <a:lnTo>
                  <a:pt x="174" y="282"/>
                </a:lnTo>
                <a:lnTo>
                  <a:pt x="180" y="282"/>
                </a:lnTo>
                <a:lnTo>
                  <a:pt x="180" y="276"/>
                </a:lnTo>
                <a:lnTo>
                  <a:pt x="186" y="276"/>
                </a:lnTo>
                <a:lnTo>
                  <a:pt x="192" y="276"/>
                </a:lnTo>
                <a:lnTo>
                  <a:pt x="198" y="276"/>
                </a:lnTo>
                <a:lnTo>
                  <a:pt x="198" y="270"/>
                </a:lnTo>
                <a:lnTo>
                  <a:pt x="204" y="270"/>
                </a:lnTo>
                <a:lnTo>
                  <a:pt x="210" y="270"/>
                </a:lnTo>
                <a:lnTo>
                  <a:pt x="216" y="270"/>
                </a:lnTo>
                <a:lnTo>
                  <a:pt x="216" y="264"/>
                </a:lnTo>
                <a:lnTo>
                  <a:pt x="222" y="264"/>
                </a:lnTo>
                <a:lnTo>
                  <a:pt x="228" y="264"/>
                </a:lnTo>
                <a:lnTo>
                  <a:pt x="234" y="258"/>
                </a:lnTo>
                <a:lnTo>
                  <a:pt x="240" y="258"/>
                </a:lnTo>
                <a:lnTo>
                  <a:pt x="246" y="258"/>
                </a:lnTo>
                <a:lnTo>
                  <a:pt x="246" y="252"/>
                </a:lnTo>
                <a:lnTo>
                  <a:pt x="252" y="252"/>
                </a:lnTo>
                <a:lnTo>
                  <a:pt x="258" y="252"/>
                </a:lnTo>
                <a:lnTo>
                  <a:pt x="264" y="246"/>
                </a:lnTo>
                <a:lnTo>
                  <a:pt x="270" y="246"/>
                </a:lnTo>
                <a:lnTo>
                  <a:pt x="276" y="246"/>
                </a:lnTo>
                <a:lnTo>
                  <a:pt x="276" y="240"/>
                </a:lnTo>
                <a:lnTo>
                  <a:pt x="282" y="240"/>
                </a:lnTo>
                <a:lnTo>
                  <a:pt x="288" y="240"/>
                </a:lnTo>
                <a:lnTo>
                  <a:pt x="288" y="234"/>
                </a:lnTo>
                <a:lnTo>
                  <a:pt x="294" y="234"/>
                </a:lnTo>
                <a:lnTo>
                  <a:pt x="300" y="234"/>
                </a:lnTo>
                <a:lnTo>
                  <a:pt x="306" y="228"/>
                </a:lnTo>
                <a:lnTo>
                  <a:pt x="312" y="228"/>
                </a:lnTo>
                <a:lnTo>
                  <a:pt x="318" y="222"/>
                </a:lnTo>
                <a:lnTo>
                  <a:pt x="324" y="222"/>
                </a:lnTo>
                <a:lnTo>
                  <a:pt x="324" y="216"/>
                </a:lnTo>
                <a:lnTo>
                  <a:pt x="330" y="216"/>
                </a:lnTo>
                <a:lnTo>
                  <a:pt x="336" y="216"/>
                </a:lnTo>
                <a:lnTo>
                  <a:pt x="336" y="210"/>
                </a:lnTo>
                <a:lnTo>
                  <a:pt x="342" y="210"/>
                </a:lnTo>
                <a:lnTo>
                  <a:pt x="348" y="210"/>
                </a:lnTo>
                <a:lnTo>
                  <a:pt x="348" y="204"/>
                </a:lnTo>
                <a:lnTo>
                  <a:pt x="354" y="204"/>
                </a:lnTo>
                <a:lnTo>
                  <a:pt x="360" y="204"/>
                </a:lnTo>
                <a:lnTo>
                  <a:pt x="360" y="198"/>
                </a:lnTo>
                <a:lnTo>
                  <a:pt x="366" y="198"/>
                </a:lnTo>
                <a:lnTo>
                  <a:pt x="372" y="192"/>
                </a:lnTo>
                <a:lnTo>
                  <a:pt x="378" y="192"/>
                </a:lnTo>
                <a:lnTo>
                  <a:pt x="384" y="186"/>
                </a:lnTo>
                <a:lnTo>
                  <a:pt x="390" y="186"/>
                </a:lnTo>
                <a:lnTo>
                  <a:pt x="390" y="180"/>
                </a:lnTo>
                <a:lnTo>
                  <a:pt x="396" y="180"/>
                </a:lnTo>
                <a:lnTo>
                  <a:pt x="402" y="174"/>
                </a:lnTo>
                <a:lnTo>
                  <a:pt x="408" y="174"/>
                </a:lnTo>
                <a:lnTo>
                  <a:pt x="414" y="168"/>
                </a:lnTo>
                <a:lnTo>
                  <a:pt x="420" y="162"/>
                </a:lnTo>
                <a:lnTo>
                  <a:pt x="426" y="162"/>
                </a:lnTo>
                <a:lnTo>
                  <a:pt x="426" y="156"/>
                </a:lnTo>
                <a:lnTo>
                  <a:pt x="432" y="156"/>
                </a:lnTo>
                <a:lnTo>
                  <a:pt x="438" y="156"/>
                </a:lnTo>
                <a:lnTo>
                  <a:pt x="438" y="150"/>
                </a:lnTo>
                <a:lnTo>
                  <a:pt x="444" y="150"/>
                </a:lnTo>
                <a:lnTo>
                  <a:pt x="444" y="144"/>
                </a:lnTo>
                <a:lnTo>
                  <a:pt x="450" y="144"/>
                </a:lnTo>
                <a:lnTo>
                  <a:pt x="456" y="144"/>
                </a:lnTo>
                <a:lnTo>
                  <a:pt x="456" y="138"/>
                </a:lnTo>
                <a:lnTo>
                  <a:pt x="462" y="138"/>
                </a:lnTo>
                <a:lnTo>
                  <a:pt x="462" y="132"/>
                </a:lnTo>
                <a:lnTo>
                  <a:pt x="468" y="132"/>
                </a:lnTo>
                <a:lnTo>
                  <a:pt x="474" y="126"/>
                </a:lnTo>
                <a:lnTo>
                  <a:pt x="480" y="126"/>
                </a:lnTo>
                <a:lnTo>
                  <a:pt x="480" y="120"/>
                </a:lnTo>
                <a:lnTo>
                  <a:pt x="486" y="120"/>
                </a:lnTo>
                <a:lnTo>
                  <a:pt x="492" y="114"/>
                </a:lnTo>
                <a:lnTo>
                  <a:pt x="498" y="108"/>
                </a:lnTo>
                <a:lnTo>
                  <a:pt x="504" y="108"/>
                </a:lnTo>
                <a:lnTo>
                  <a:pt x="504" y="102"/>
                </a:lnTo>
                <a:lnTo>
                  <a:pt x="510" y="102"/>
                </a:lnTo>
                <a:lnTo>
                  <a:pt x="516" y="96"/>
                </a:lnTo>
                <a:lnTo>
                  <a:pt x="522" y="96"/>
                </a:lnTo>
                <a:lnTo>
                  <a:pt x="522" y="90"/>
                </a:lnTo>
                <a:lnTo>
                  <a:pt x="528" y="90"/>
                </a:lnTo>
                <a:lnTo>
                  <a:pt x="528" y="84"/>
                </a:lnTo>
                <a:lnTo>
                  <a:pt x="534" y="84"/>
                </a:lnTo>
                <a:lnTo>
                  <a:pt x="540" y="78"/>
                </a:lnTo>
                <a:lnTo>
                  <a:pt x="546" y="72"/>
                </a:lnTo>
                <a:lnTo>
                  <a:pt x="552" y="72"/>
                </a:lnTo>
                <a:lnTo>
                  <a:pt x="552" y="66"/>
                </a:lnTo>
                <a:lnTo>
                  <a:pt x="558" y="66"/>
                </a:lnTo>
                <a:lnTo>
                  <a:pt x="558" y="60"/>
                </a:lnTo>
                <a:lnTo>
                  <a:pt x="564" y="60"/>
                </a:lnTo>
                <a:lnTo>
                  <a:pt x="570" y="54"/>
                </a:lnTo>
                <a:lnTo>
                  <a:pt x="576" y="48"/>
                </a:lnTo>
                <a:lnTo>
                  <a:pt x="582" y="48"/>
                </a:lnTo>
                <a:lnTo>
                  <a:pt x="582" y="42"/>
                </a:lnTo>
                <a:lnTo>
                  <a:pt x="588" y="42"/>
                </a:lnTo>
                <a:lnTo>
                  <a:pt x="588" y="36"/>
                </a:lnTo>
                <a:lnTo>
                  <a:pt x="594" y="36"/>
                </a:lnTo>
                <a:lnTo>
                  <a:pt x="600" y="30"/>
                </a:lnTo>
                <a:lnTo>
                  <a:pt x="606" y="24"/>
                </a:lnTo>
                <a:lnTo>
                  <a:pt x="612" y="24"/>
                </a:lnTo>
                <a:lnTo>
                  <a:pt x="612" y="18"/>
                </a:lnTo>
                <a:lnTo>
                  <a:pt x="618" y="18"/>
                </a:lnTo>
                <a:lnTo>
                  <a:pt x="618" y="12"/>
                </a:lnTo>
                <a:lnTo>
                  <a:pt x="624" y="12"/>
                </a:lnTo>
                <a:lnTo>
                  <a:pt x="630" y="6"/>
                </a:lnTo>
                <a:lnTo>
                  <a:pt x="636" y="0"/>
                </a:lnTo>
                <a:lnTo>
                  <a:pt x="642"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4" name="Freeform 34"/>
          <p:cNvSpPr>
            <a:spLocks/>
          </p:cNvSpPr>
          <p:nvPr/>
        </p:nvSpPr>
        <p:spPr bwMode="auto">
          <a:xfrm>
            <a:off x="6607175" y="4738688"/>
            <a:ext cx="814388" cy="373062"/>
          </a:xfrm>
          <a:custGeom>
            <a:avLst/>
            <a:gdLst>
              <a:gd name="T0" fmla="*/ 2147483647 w 642"/>
              <a:gd name="T1" fmla="*/ 2147483647 h 294"/>
              <a:gd name="T2" fmla="*/ 2147483647 w 642"/>
              <a:gd name="T3" fmla="*/ 2147483647 h 294"/>
              <a:gd name="T4" fmla="*/ 2147483647 w 642"/>
              <a:gd name="T5" fmla="*/ 2147483647 h 294"/>
              <a:gd name="T6" fmla="*/ 2147483647 w 642"/>
              <a:gd name="T7" fmla="*/ 2147483647 h 294"/>
              <a:gd name="T8" fmla="*/ 2147483647 w 642"/>
              <a:gd name="T9" fmla="*/ 2147483647 h 294"/>
              <a:gd name="T10" fmla="*/ 2147483647 w 642"/>
              <a:gd name="T11" fmla="*/ 2147483647 h 294"/>
              <a:gd name="T12" fmla="*/ 2147483647 w 642"/>
              <a:gd name="T13" fmla="*/ 2147483647 h 294"/>
              <a:gd name="T14" fmla="*/ 2147483647 w 642"/>
              <a:gd name="T15" fmla="*/ 2147483647 h 294"/>
              <a:gd name="T16" fmla="*/ 2147483647 w 642"/>
              <a:gd name="T17" fmla="*/ 2147483647 h 294"/>
              <a:gd name="T18" fmla="*/ 2147483647 w 642"/>
              <a:gd name="T19" fmla="*/ 2147483647 h 294"/>
              <a:gd name="T20" fmla="*/ 2147483647 w 642"/>
              <a:gd name="T21" fmla="*/ 2147483647 h 294"/>
              <a:gd name="T22" fmla="*/ 2147483647 w 642"/>
              <a:gd name="T23" fmla="*/ 2147483647 h 294"/>
              <a:gd name="T24" fmla="*/ 2147483647 w 642"/>
              <a:gd name="T25" fmla="*/ 2147483647 h 294"/>
              <a:gd name="T26" fmla="*/ 2147483647 w 642"/>
              <a:gd name="T27" fmla="*/ 2147483647 h 294"/>
              <a:gd name="T28" fmla="*/ 2147483647 w 642"/>
              <a:gd name="T29" fmla="*/ 2147483647 h 294"/>
              <a:gd name="T30" fmla="*/ 2147483647 w 642"/>
              <a:gd name="T31" fmla="*/ 2147483647 h 294"/>
              <a:gd name="T32" fmla="*/ 2147483647 w 642"/>
              <a:gd name="T33" fmla="*/ 2147483647 h 294"/>
              <a:gd name="T34" fmla="*/ 2147483647 w 642"/>
              <a:gd name="T35" fmla="*/ 2147483647 h 294"/>
              <a:gd name="T36" fmla="*/ 2147483647 w 642"/>
              <a:gd name="T37" fmla="*/ 2147483647 h 294"/>
              <a:gd name="T38" fmla="*/ 2147483647 w 642"/>
              <a:gd name="T39" fmla="*/ 2147483647 h 294"/>
              <a:gd name="T40" fmla="*/ 2147483647 w 642"/>
              <a:gd name="T41" fmla="*/ 2147483647 h 294"/>
              <a:gd name="T42" fmla="*/ 2147483647 w 642"/>
              <a:gd name="T43" fmla="*/ 2147483647 h 294"/>
              <a:gd name="T44" fmla="*/ 2147483647 w 642"/>
              <a:gd name="T45" fmla="*/ 2147483647 h 294"/>
              <a:gd name="T46" fmla="*/ 2147483647 w 642"/>
              <a:gd name="T47" fmla="*/ 2147483647 h 294"/>
              <a:gd name="T48" fmla="*/ 2147483647 w 642"/>
              <a:gd name="T49" fmla="*/ 2147483647 h 294"/>
              <a:gd name="T50" fmla="*/ 2147483647 w 642"/>
              <a:gd name="T51" fmla="*/ 2147483647 h 294"/>
              <a:gd name="T52" fmla="*/ 2147483647 w 642"/>
              <a:gd name="T53" fmla="*/ 2147483647 h 294"/>
              <a:gd name="T54" fmla="*/ 2147483647 w 642"/>
              <a:gd name="T55" fmla="*/ 2147483647 h 294"/>
              <a:gd name="T56" fmla="*/ 2147483647 w 642"/>
              <a:gd name="T57" fmla="*/ 2147483647 h 294"/>
              <a:gd name="T58" fmla="*/ 2147483647 w 642"/>
              <a:gd name="T59" fmla="*/ 2147483647 h 294"/>
              <a:gd name="T60" fmla="*/ 2147483647 w 642"/>
              <a:gd name="T61" fmla="*/ 2147483647 h 294"/>
              <a:gd name="T62" fmla="*/ 2147483647 w 642"/>
              <a:gd name="T63" fmla="*/ 2147483647 h 294"/>
              <a:gd name="T64" fmla="*/ 2147483647 w 642"/>
              <a:gd name="T65" fmla="*/ 2147483647 h 294"/>
              <a:gd name="T66" fmla="*/ 2147483647 w 642"/>
              <a:gd name="T67" fmla="*/ 2147483647 h 294"/>
              <a:gd name="T68" fmla="*/ 2147483647 w 642"/>
              <a:gd name="T69" fmla="*/ 2147483647 h 294"/>
              <a:gd name="T70" fmla="*/ 2147483647 w 642"/>
              <a:gd name="T71" fmla="*/ 2147483647 h 294"/>
              <a:gd name="T72" fmla="*/ 2147483647 w 642"/>
              <a:gd name="T73" fmla="*/ 2147483647 h 294"/>
              <a:gd name="T74" fmla="*/ 2147483647 w 642"/>
              <a:gd name="T75" fmla="*/ 2147483647 h 294"/>
              <a:gd name="T76" fmla="*/ 2147483647 w 642"/>
              <a:gd name="T77" fmla="*/ 2147483647 h 294"/>
              <a:gd name="T78" fmla="*/ 2147483647 w 642"/>
              <a:gd name="T79" fmla="*/ 2147483647 h 294"/>
              <a:gd name="T80" fmla="*/ 2147483647 w 642"/>
              <a:gd name="T81" fmla="*/ 2147483647 h 294"/>
              <a:gd name="T82" fmla="*/ 2147483647 w 642"/>
              <a:gd name="T83" fmla="*/ 2147483647 h 294"/>
              <a:gd name="T84" fmla="*/ 2147483647 w 642"/>
              <a:gd name="T85" fmla="*/ 2147483647 h 294"/>
              <a:gd name="T86" fmla="*/ 2147483647 w 642"/>
              <a:gd name="T87" fmla="*/ 2147483647 h 294"/>
              <a:gd name="T88" fmla="*/ 2147483647 w 642"/>
              <a:gd name="T89" fmla="*/ 2147483647 h 294"/>
              <a:gd name="T90" fmla="*/ 2147483647 w 642"/>
              <a:gd name="T91" fmla="*/ 2147483647 h 294"/>
              <a:gd name="T92" fmla="*/ 2147483647 w 642"/>
              <a:gd name="T93" fmla="*/ 2147483647 h 294"/>
              <a:gd name="T94" fmla="*/ 2147483647 w 642"/>
              <a:gd name="T95" fmla="*/ 2147483647 h 294"/>
              <a:gd name="T96" fmla="*/ 2147483647 w 642"/>
              <a:gd name="T97" fmla="*/ 2147483647 h 294"/>
              <a:gd name="T98" fmla="*/ 2147483647 w 642"/>
              <a:gd name="T99" fmla="*/ 2147483647 h 294"/>
              <a:gd name="T100" fmla="*/ 2147483647 w 642"/>
              <a:gd name="T101" fmla="*/ 2147483647 h 2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42" h="294">
                <a:moveTo>
                  <a:pt x="0" y="294"/>
                </a:moveTo>
                <a:lnTo>
                  <a:pt x="0" y="288"/>
                </a:lnTo>
                <a:lnTo>
                  <a:pt x="6" y="288"/>
                </a:lnTo>
                <a:lnTo>
                  <a:pt x="6" y="282"/>
                </a:lnTo>
                <a:lnTo>
                  <a:pt x="12" y="282"/>
                </a:lnTo>
                <a:lnTo>
                  <a:pt x="18" y="276"/>
                </a:lnTo>
                <a:lnTo>
                  <a:pt x="24" y="270"/>
                </a:lnTo>
                <a:lnTo>
                  <a:pt x="30" y="270"/>
                </a:lnTo>
                <a:lnTo>
                  <a:pt x="30" y="264"/>
                </a:lnTo>
                <a:lnTo>
                  <a:pt x="36" y="264"/>
                </a:lnTo>
                <a:lnTo>
                  <a:pt x="36" y="258"/>
                </a:lnTo>
                <a:lnTo>
                  <a:pt x="42" y="258"/>
                </a:lnTo>
                <a:lnTo>
                  <a:pt x="48" y="252"/>
                </a:lnTo>
                <a:lnTo>
                  <a:pt x="54" y="246"/>
                </a:lnTo>
                <a:lnTo>
                  <a:pt x="60" y="246"/>
                </a:lnTo>
                <a:lnTo>
                  <a:pt x="60" y="240"/>
                </a:lnTo>
                <a:lnTo>
                  <a:pt x="66" y="240"/>
                </a:lnTo>
                <a:lnTo>
                  <a:pt x="66" y="234"/>
                </a:lnTo>
                <a:lnTo>
                  <a:pt x="72" y="234"/>
                </a:lnTo>
                <a:lnTo>
                  <a:pt x="78" y="228"/>
                </a:lnTo>
                <a:lnTo>
                  <a:pt x="84" y="228"/>
                </a:lnTo>
                <a:lnTo>
                  <a:pt x="84" y="222"/>
                </a:lnTo>
                <a:lnTo>
                  <a:pt x="90" y="222"/>
                </a:lnTo>
                <a:lnTo>
                  <a:pt x="96" y="216"/>
                </a:lnTo>
                <a:lnTo>
                  <a:pt x="102" y="210"/>
                </a:lnTo>
                <a:lnTo>
                  <a:pt x="108" y="210"/>
                </a:lnTo>
                <a:lnTo>
                  <a:pt x="108" y="204"/>
                </a:lnTo>
                <a:lnTo>
                  <a:pt x="114" y="204"/>
                </a:lnTo>
                <a:lnTo>
                  <a:pt x="120" y="198"/>
                </a:lnTo>
                <a:lnTo>
                  <a:pt x="126" y="198"/>
                </a:lnTo>
                <a:lnTo>
                  <a:pt x="126" y="192"/>
                </a:lnTo>
                <a:lnTo>
                  <a:pt x="132" y="192"/>
                </a:lnTo>
                <a:lnTo>
                  <a:pt x="132" y="186"/>
                </a:lnTo>
                <a:lnTo>
                  <a:pt x="138" y="186"/>
                </a:lnTo>
                <a:lnTo>
                  <a:pt x="144" y="186"/>
                </a:lnTo>
                <a:lnTo>
                  <a:pt x="144" y="180"/>
                </a:lnTo>
                <a:lnTo>
                  <a:pt x="150" y="180"/>
                </a:lnTo>
                <a:lnTo>
                  <a:pt x="150" y="174"/>
                </a:lnTo>
                <a:lnTo>
                  <a:pt x="156" y="174"/>
                </a:lnTo>
                <a:lnTo>
                  <a:pt x="162" y="174"/>
                </a:lnTo>
                <a:lnTo>
                  <a:pt x="162" y="168"/>
                </a:lnTo>
                <a:lnTo>
                  <a:pt x="168" y="168"/>
                </a:lnTo>
                <a:lnTo>
                  <a:pt x="174" y="162"/>
                </a:lnTo>
                <a:lnTo>
                  <a:pt x="180" y="156"/>
                </a:lnTo>
                <a:lnTo>
                  <a:pt x="186" y="156"/>
                </a:lnTo>
                <a:lnTo>
                  <a:pt x="192" y="150"/>
                </a:lnTo>
                <a:lnTo>
                  <a:pt x="198" y="150"/>
                </a:lnTo>
                <a:lnTo>
                  <a:pt x="198" y="144"/>
                </a:lnTo>
                <a:lnTo>
                  <a:pt x="204" y="144"/>
                </a:lnTo>
                <a:lnTo>
                  <a:pt x="210" y="138"/>
                </a:lnTo>
                <a:lnTo>
                  <a:pt x="216" y="138"/>
                </a:lnTo>
                <a:lnTo>
                  <a:pt x="222" y="132"/>
                </a:lnTo>
                <a:lnTo>
                  <a:pt x="228" y="132"/>
                </a:lnTo>
                <a:lnTo>
                  <a:pt x="228" y="126"/>
                </a:lnTo>
                <a:lnTo>
                  <a:pt x="234" y="126"/>
                </a:lnTo>
                <a:lnTo>
                  <a:pt x="240" y="126"/>
                </a:lnTo>
                <a:lnTo>
                  <a:pt x="240" y="120"/>
                </a:lnTo>
                <a:lnTo>
                  <a:pt x="246" y="120"/>
                </a:lnTo>
                <a:lnTo>
                  <a:pt x="252" y="120"/>
                </a:lnTo>
                <a:lnTo>
                  <a:pt x="252" y="114"/>
                </a:lnTo>
                <a:lnTo>
                  <a:pt x="258" y="114"/>
                </a:lnTo>
                <a:lnTo>
                  <a:pt x="264" y="114"/>
                </a:lnTo>
                <a:lnTo>
                  <a:pt x="264" y="108"/>
                </a:lnTo>
                <a:lnTo>
                  <a:pt x="270" y="108"/>
                </a:lnTo>
                <a:lnTo>
                  <a:pt x="276" y="102"/>
                </a:lnTo>
                <a:lnTo>
                  <a:pt x="282" y="102"/>
                </a:lnTo>
                <a:lnTo>
                  <a:pt x="288" y="96"/>
                </a:lnTo>
                <a:lnTo>
                  <a:pt x="294" y="96"/>
                </a:lnTo>
                <a:lnTo>
                  <a:pt x="300" y="96"/>
                </a:lnTo>
                <a:lnTo>
                  <a:pt x="300" y="90"/>
                </a:lnTo>
                <a:lnTo>
                  <a:pt x="306" y="90"/>
                </a:lnTo>
                <a:lnTo>
                  <a:pt x="312" y="90"/>
                </a:lnTo>
                <a:lnTo>
                  <a:pt x="312" y="84"/>
                </a:lnTo>
                <a:lnTo>
                  <a:pt x="318" y="84"/>
                </a:lnTo>
                <a:lnTo>
                  <a:pt x="324" y="84"/>
                </a:lnTo>
                <a:lnTo>
                  <a:pt x="330" y="78"/>
                </a:lnTo>
                <a:lnTo>
                  <a:pt x="336" y="78"/>
                </a:lnTo>
                <a:lnTo>
                  <a:pt x="342" y="78"/>
                </a:lnTo>
                <a:lnTo>
                  <a:pt x="342" y="72"/>
                </a:lnTo>
                <a:lnTo>
                  <a:pt x="348" y="72"/>
                </a:lnTo>
                <a:lnTo>
                  <a:pt x="354" y="72"/>
                </a:lnTo>
                <a:lnTo>
                  <a:pt x="360" y="66"/>
                </a:lnTo>
                <a:lnTo>
                  <a:pt x="366" y="66"/>
                </a:lnTo>
                <a:lnTo>
                  <a:pt x="372" y="66"/>
                </a:lnTo>
                <a:lnTo>
                  <a:pt x="372" y="60"/>
                </a:lnTo>
                <a:lnTo>
                  <a:pt x="378" y="60"/>
                </a:lnTo>
                <a:lnTo>
                  <a:pt x="384" y="60"/>
                </a:lnTo>
                <a:lnTo>
                  <a:pt x="390" y="60"/>
                </a:lnTo>
                <a:lnTo>
                  <a:pt x="390" y="54"/>
                </a:lnTo>
                <a:lnTo>
                  <a:pt x="396" y="54"/>
                </a:lnTo>
                <a:lnTo>
                  <a:pt x="402" y="54"/>
                </a:lnTo>
                <a:lnTo>
                  <a:pt x="408" y="54"/>
                </a:lnTo>
                <a:lnTo>
                  <a:pt x="408" y="48"/>
                </a:lnTo>
                <a:lnTo>
                  <a:pt x="414" y="48"/>
                </a:lnTo>
                <a:lnTo>
                  <a:pt x="420" y="48"/>
                </a:lnTo>
                <a:lnTo>
                  <a:pt x="426" y="48"/>
                </a:lnTo>
                <a:lnTo>
                  <a:pt x="426" y="42"/>
                </a:lnTo>
                <a:lnTo>
                  <a:pt x="432" y="42"/>
                </a:lnTo>
                <a:lnTo>
                  <a:pt x="438" y="42"/>
                </a:lnTo>
                <a:lnTo>
                  <a:pt x="444" y="42"/>
                </a:lnTo>
                <a:lnTo>
                  <a:pt x="450" y="42"/>
                </a:lnTo>
                <a:lnTo>
                  <a:pt x="450" y="36"/>
                </a:lnTo>
                <a:lnTo>
                  <a:pt x="456" y="36"/>
                </a:lnTo>
                <a:lnTo>
                  <a:pt x="462" y="36"/>
                </a:lnTo>
                <a:lnTo>
                  <a:pt x="468" y="36"/>
                </a:lnTo>
                <a:lnTo>
                  <a:pt x="474" y="30"/>
                </a:lnTo>
                <a:lnTo>
                  <a:pt x="480" y="30"/>
                </a:lnTo>
                <a:lnTo>
                  <a:pt x="486" y="30"/>
                </a:lnTo>
                <a:lnTo>
                  <a:pt x="492" y="30"/>
                </a:lnTo>
                <a:lnTo>
                  <a:pt x="498" y="30"/>
                </a:lnTo>
                <a:lnTo>
                  <a:pt x="498" y="24"/>
                </a:lnTo>
                <a:lnTo>
                  <a:pt x="504" y="24"/>
                </a:lnTo>
                <a:lnTo>
                  <a:pt x="510" y="24"/>
                </a:lnTo>
                <a:lnTo>
                  <a:pt x="516" y="24"/>
                </a:lnTo>
                <a:lnTo>
                  <a:pt x="522" y="24"/>
                </a:lnTo>
                <a:lnTo>
                  <a:pt x="528" y="18"/>
                </a:lnTo>
                <a:lnTo>
                  <a:pt x="534" y="18"/>
                </a:lnTo>
                <a:lnTo>
                  <a:pt x="540" y="18"/>
                </a:lnTo>
                <a:lnTo>
                  <a:pt x="546" y="18"/>
                </a:lnTo>
                <a:lnTo>
                  <a:pt x="552" y="18"/>
                </a:lnTo>
                <a:lnTo>
                  <a:pt x="558" y="18"/>
                </a:lnTo>
                <a:lnTo>
                  <a:pt x="558" y="12"/>
                </a:lnTo>
                <a:lnTo>
                  <a:pt x="564" y="12"/>
                </a:lnTo>
                <a:lnTo>
                  <a:pt x="570" y="12"/>
                </a:lnTo>
                <a:lnTo>
                  <a:pt x="576" y="12"/>
                </a:lnTo>
                <a:lnTo>
                  <a:pt x="582" y="12"/>
                </a:lnTo>
                <a:lnTo>
                  <a:pt x="588" y="12"/>
                </a:lnTo>
                <a:lnTo>
                  <a:pt x="594" y="12"/>
                </a:lnTo>
                <a:lnTo>
                  <a:pt x="594" y="6"/>
                </a:lnTo>
                <a:lnTo>
                  <a:pt x="600" y="6"/>
                </a:lnTo>
                <a:lnTo>
                  <a:pt x="606" y="6"/>
                </a:lnTo>
                <a:lnTo>
                  <a:pt x="612" y="6"/>
                </a:lnTo>
                <a:lnTo>
                  <a:pt x="618" y="6"/>
                </a:lnTo>
                <a:lnTo>
                  <a:pt x="624" y="6"/>
                </a:lnTo>
                <a:lnTo>
                  <a:pt x="630" y="6"/>
                </a:lnTo>
                <a:lnTo>
                  <a:pt x="636" y="6"/>
                </a:lnTo>
                <a:lnTo>
                  <a:pt x="642"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5" name="Freeform 35"/>
          <p:cNvSpPr>
            <a:spLocks/>
          </p:cNvSpPr>
          <p:nvPr/>
        </p:nvSpPr>
        <p:spPr bwMode="auto">
          <a:xfrm>
            <a:off x="7399338" y="4705350"/>
            <a:ext cx="746125" cy="30163"/>
          </a:xfrm>
          <a:custGeom>
            <a:avLst/>
            <a:gdLst>
              <a:gd name="T0" fmla="*/ 2147483647 w 588"/>
              <a:gd name="T1" fmla="*/ 2147483647 h 24"/>
              <a:gd name="T2" fmla="*/ 2147483647 w 588"/>
              <a:gd name="T3" fmla="*/ 2147483647 h 24"/>
              <a:gd name="T4" fmla="*/ 2147483647 w 588"/>
              <a:gd name="T5" fmla="*/ 2147483647 h 24"/>
              <a:gd name="T6" fmla="*/ 2147483647 w 588"/>
              <a:gd name="T7" fmla="*/ 2147483647 h 24"/>
              <a:gd name="T8" fmla="*/ 2147483647 w 588"/>
              <a:gd name="T9" fmla="*/ 2147483647 h 24"/>
              <a:gd name="T10" fmla="*/ 2147483647 w 588"/>
              <a:gd name="T11" fmla="*/ 2147483647 h 24"/>
              <a:gd name="T12" fmla="*/ 2147483647 w 588"/>
              <a:gd name="T13" fmla="*/ 2147483647 h 24"/>
              <a:gd name="T14" fmla="*/ 2147483647 w 588"/>
              <a:gd name="T15" fmla="*/ 2147483647 h 24"/>
              <a:gd name="T16" fmla="*/ 2147483647 w 588"/>
              <a:gd name="T17" fmla="*/ 2147483647 h 24"/>
              <a:gd name="T18" fmla="*/ 2147483647 w 588"/>
              <a:gd name="T19" fmla="*/ 2147483647 h 24"/>
              <a:gd name="T20" fmla="*/ 2147483647 w 588"/>
              <a:gd name="T21" fmla="*/ 2147483647 h 24"/>
              <a:gd name="T22" fmla="*/ 2147483647 w 588"/>
              <a:gd name="T23" fmla="*/ 2147483647 h 24"/>
              <a:gd name="T24" fmla="*/ 2147483647 w 588"/>
              <a:gd name="T25" fmla="*/ 2147483647 h 24"/>
              <a:gd name="T26" fmla="*/ 2147483647 w 588"/>
              <a:gd name="T27" fmla="*/ 2147483647 h 24"/>
              <a:gd name="T28" fmla="*/ 2147483647 w 588"/>
              <a:gd name="T29" fmla="*/ 2147483647 h 24"/>
              <a:gd name="T30" fmla="*/ 2147483647 w 588"/>
              <a:gd name="T31" fmla="*/ 2147483647 h 24"/>
              <a:gd name="T32" fmla="*/ 2147483647 w 588"/>
              <a:gd name="T33" fmla="*/ 2147483647 h 24"/>
              <a:gd name="T34" fmla="*/ 2147483647 w 588"/>
              <a:gd name="T35" fmla="*/ 2147483647 h 24"/>
              <a:gd name="T36" fmla="*/ 2147483647 w 588"/>
              <a:gd name="T37" fmla="*/ 2147483647 h 24"/>
              <a:gd name="T38" fmla="*/ 2147483647 w 588"/>
              <a:gd name="T39" fmla="*/ 2147483647 h 24"/>
              <a:gd name="T40" fmla="*/ 2147483647 w 588"/>
              <a:gd name="T41" fmla="*/ 2147483647 h 24"/>
              <a:gd name="T42" fmla="*/ 2147483647 w 588"/>
              <a:gd name="T43" fmla="*/ 2147483647 h 24"/>
              <a:gd name="T44" fmla="*/ 2147483647 w 588"/>
              <a:gd name="T45" fmla="*/ 2147483647 h 24"/>
              <a:gd name="T46" fmla="*/ 2147483647 w 588"/>
              <a:gd name="T47" fmla="*/ 2147483647 h 24"/>
              <a:gd name="T48" fmla="*/ 2147483647 w 588"/>
              <a:gd name="T49" fmla="*/ 2147483647 h 24"/>
              <a:gd name="T50" fmla="*/ 2147483647 w 588"/>
              <a:gd name="T51" fmla="*/ 2147483647 h 24"/>
              <a:gd name="T52" fmla="*/ 2147483647 w 588"/>
              <a:gd name="T53" fmla="*/ 2147483647 h 24"/>
              <a:gd name="T54" fmla="*/ 2147483647 w 588"/>
              <a:gd name="T55" fmla="*/ 2147483647 h 24"/>
              <a:gd name="T56" fmla="*/ 2147483647 w 588"/>
              <a:gd name="T57" fmla="*/ 2147483647 h 24"/>
              <a:gd name="T58" fmla="*/ 2147483647 w 588"/>
              <a:gd name="T59" fmla="*/ 2147483647 h 24"/>
              <a:gd name="T60" fmla="*/ 2147483647 w 588"/>
              <a:gd name="T61" fmla="*/ 2147483647 h 24"/>
              <a:gd name="T62" fmla="*/ 2147483647 w 588"/>
              <a:gd name="T63" fmla="*/ 2147483647 h 24"/>
              <a:gd name="T64" fmla="*/ 2147483647 w 588"/>
              <a:gd name="T65" fmla="*/ 2147483647 h 24"/>
              <a:gd name="T66" fmla="*/ 2147483647 w 588"/>
              <a:gd name="T67" fmla="*/ 2147483647 h 24"/>
              <a:gd name="T68" fmla="*/ 2147483647 w 588"/>
              <a:gd name="T69" fmla="*/ 2147483647 h 24"/>
              <a:gd name="T70" fmla="*/ 2147483647 w 588"/>
              <a:gd name="T71" fmla="*/ 2147483647 h 24"/>
              <a:gd name="T72" fmla="*/ 2147483647 w 588"/>
              <a:gd name="T73" fmla="*/ 2147483647 h 24"/>
              <a:gd name="T74" fmla="*/ 2147483647 w 588"/>
              <a:gd name="T75" fmla="*/ 2147483647 h 24"/>
              <a:gd name="T76" fmla="*/ 2147483647 w 588"/>
              <a:gd name="T77" fmla="*/ 2147483647 h 24"/>
              <a:gd name="T78" fmla="*/ 2147483647 w 588"/>
              <a:gd name="T79" fmla="*/ 2147483647 h 24"/>
              <a:gd name="T80" fmla="*/ 2147483647 w 588"/>
              <a:gd name="T81" fmla="*/ 2147483647 h 24"/>
              <a:gd name="T82" fmla="*/ 2147483647 w 588"/>
              <a:gd name="T83" fmla="*/ 2147483647 h 24"/>
              <a:gd name="T84" fmla="*/ 2147483647 w 588"/>
              <a:gd name="T85" fmla="*/ 2147483647 h 24"/>
              <a:gd name="T86" fmla="*/ 2147483647 w 588"/>
              <a:gd name="T87" fmla="*/ 2147483647 h 24"/>
              <a:gd name="T88" fmla="*/ 2147483647 w 588"/>
              <a:gd name="T89" fmla="*/ 2147483647 h 24"/>
              <a:gd name="T90" fmla="*/ 2147483647 w 588"/>
              <a:gd name="T91" fmla="*/ 2147483647 h 24"/>
              <a:gd name="T92" fmla="*/ 2147483647 w 588"/>
              <a:gd name="T93" fmla="*/ 0 h 24"/>
              <a:gd name="T94" fmla="*/ 2147483647 w 588"/>
              <a:gd name="T95" fmla="*/ 0 h 24"/>
              <a:gd name="T96" fmla="*/ 2147483647 w 588"/>
              <a:gd name="T97" fmla="*/ 0 h 24"/>
              <a:gd name="T98" fmla="*/ 2147483647 w 588"/>
              <a:gd name="T99" fmla="*/ 0 h 24"/>
              <a:gd name="T100" fmla="*/ 2147483647 w 588"/>
              <a:gd name="T101" fmla="*/ 0 h 24"/>
              <a:gd name="T102" fmla="*/ 2147483647 w 588"/>
              <a:gd name="T103" fmla="*/ 0 h 24"/>
              <a:gd name="T104" fmla="*/ 2147483647 w 588"/>
              <a:gd name="T105" fmla="*/ 0 h 24"/>
              <a:gd name="T106" fmla="*/ 2147483647 w 588"/>
              <a:gd name="T107" fmla="*/ 0 h 24"/>
              <a:gd name="T108" fmla="*/ 2147483647 w 588"/>
              <a:gd name="T109" fmla="*/ 0 h 24"/>
              <a:gd name="T110" fmla="*/ 2147483647 w 588"/>
              <a:gd name="T111" fmla="*/ 0 h 24"/>
              <a:gd name="T112" fmla="*/ 2147483647 w 588"/>
              <a:gd name="T113" fmla="*/ 0 h 24"/>
              <a:gd name="T114" fmla="*/ 2147483647 w 588"/>
              <a:gd name="T115" fmla="*/ 0 h 24"/>
              <a:gd name="T116" fmla="*/ 2147483647 w 588"/>
              <a:gd name="T117" fmla="*/ 0 h 2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88" h="24">
                <a:moveTo>
                  <a:pt x="0" y="24"/>
                </a:moveTo>
                <a:lnTo>
                  <a:pt x="0" y="24"/>
                </a:lnTo>
                <a:lnTo>
                  <a:pt x="6" y="24"/>
                </a:lnTo>
                <a:lnTo>
                  <a:pt x="12" y="24"/>
                </a:lnTo>
                <a:lnTo>
                  <a:pt x="18" y="24"/>
                </a:lnTo>
                <a:lnTo>
                  <a:pt x="24" y="24"/>
                </a:lnTo>
                <a:lnTo>
                  <a:pt x="30" y="24"/>
                </a:lnTo>
                <a:lnTo>
                  <a:pt x="36" y="24"/>
                </a:lnTo>
                <a:lnTo>
                  <a:pt x="42" y="24"/>
                </a:lnTo>
                <a:lnTo>
                  <a:pt x="48" y="24"/>
                </a:lnTo>
                <a:lnTo>
                  <a:pt x="54" y="18"/>
                </a:lnTo>
                <a:lnTo>
                  <a:pt x="60" y="18"/>
                </a:lnTo>
                <a:lnTo>
                  <a:pt x="66" y="18"/>
                </a:lnTo>
                <a:lnTo>
                  <a:pt x="72" y="18"/>
                </a:lnTo>
                <a:lnTo>
                  <a:pt x="78" y="18"/>
                </a:lnTo>
                <a:lnTo>
                  <a:pt x="84" y="18"/>
                </a:lnTo>
                <a:lnTo>
                  <a:pt x="90" y="18"/>
                </a:lnTo>
                <a:lnTo>
                  <a:pt x="96" y="18"/>
                </a:lnTo>
                <a:lnTo>
                  <a:pt x="102" y="18"/>
                </a:lnTo>
                <a:lnTo>
                  <a:pt x="108" y="18"/>
                </a:lnTo>
                <a:lnTo>
                  <a:pt x="114" y="18"/>
                </a:lnTo>
                <a:lnTo>
                  <a:pt x="120" y="18"/>
                </a:lnTo>
                <a:lnTo>
                  <a:pt x="120" y="12"/>
                </a:lnTo>
                <a:lnTo>
                  <a:pt x="126" y="12"/>
                </a:lnTo>
                <a:lnTo>
                  <a:pt x="132" y="12"/>
                </a:lnTo>
                <a:lnTo>
                  <a:pt x="138" y="12"/>
                </a:lnTo>
                <a:lnTo>
                  <a:pt x="144" y="12"/>
                </a:lnTo>
                <a:lnTo>
                  <a:pt x="150" y="12"/>
                </a:lnTo>
                <a:lnTo>
                  <a:pt x="156" y="12"/>
                </a:lnTo>
                <a:lnTo>
                  <a:pt x="162" y="12"/>
                </a:lnTo>
                <a:lnTo>
                  <a:pt x="168" y="12"/>
                </a:lnTo>
                <a:lnTo>
                  <a:pt x="174" y="12"/>
                </a:lnTo>
                <a:lnTo>
                  <a:pt x="180" y="12"/>
                </a:lnTo>
                <a:lnTo>
                  <a:pt x="186" y="12"/>
                </a:lnTo>
                <a:lnTo>
                  <a:pt x="192" y="12"/>
                </a:lnTo>
                <a:lnTo>
                  <a:pt x="198" y="12"/>
                </a:lnTo>
                <a:lnTo>
                  <a:pt x="204" y="12"/>
                </a:lnTo>
                <a:lnTo>
                  <a:pt x="210" y="12"/>
                </a:lnTo>
                <a:lnTo>
                  <a:pt x="216" y="12"/>
                </a:lnTo>
                <a:lnTo>
                  <a:pt x="222" y="12"/>
                </a:lnTo>
                <a:lnTo>
                  <a:pt x="228" y="12"/>
                </a:lnTo>
                <a:lnTo>
                  <a:pt x="234" y="12"/>
                </a:lnTo>
                <a:lnTo>
                  <a:pt x="234" y="6"/>
                </a:lnTo>
                <a:lnTo>
                  <a:pt x="240" y="6"/>
                </a:lnTo>
                <a:lnTo>
                  <a:pt x="246" y="6"/>
                </a:lnTo>
                <a:lnTo>
                  <a:pt x="252" y="6"/>
                </a:lnTo>
                <a:lnTo>
                  <a:pt x="258" y="6"/>
                </a:lnTo>
                <a:lnTo>
                  <a:pt x="264" y="6"/>
                </a:lnTo>
                <a:lnTo>
                  <a:pt x="270" y="6"/>
                </a:lnTo>
                <a:lnTo>
                  <a:pt x="276" y="6"/>
                </a:lnTo>
                <a:lnTo>
                  <a:pt x="282" y="6"/>
                </a:lnTo>
                <a:lnTo>
                  <a:pt x="288" y="6"/>
                </a:lnTo>
                <a:lnTo>
                  <a:pt x="294" y="6"/>
                </a:lnTo>
                <a:lnTo>
                  <a:pt x="300" y="6"/>
                </a:lnTo>
                <a:lnTo>
                  <a:pt x="306" y="6"/>
                </a:lnTo>
                <a:lnTo>
                  <a:pt x="312" y="6"/>
                </a:lnTo>
                <a:lnTo>
                  <a:pt x="318" y="6"/>
                </a:lnTo>
                <a:lnTo>
                  <a:pt x="324" y="6"/>
                </a:lnTo>
                <a:lnTo>
                  <a:pt x="330" y="6"/>
                </a:lnTo>
                <a:lnTo>
                  <a:pt x="336" y="6"/>
                </a:lnTo>
                <a:lnTo>
                  <a:pt x="342" y="6"/>
                </a:lnTo>
                <a:lnTo>
                  <a:pt x="348" y="6"/>
                </a:lnTo>
                <a:lnTo>
                  <a:pt x="354" y="6"/>
                </a:lnTo>
                <a:lnTo>
                  <a:pt x="360" y="6"/>
                </a:lnTo>
                <a:lnTo>
                  <a:pt x="366" y="6"/>
                </a:lnTo>
                <a:lnTo>
                  <a:pt x="372" y="6"/>
                </a:lnTo>
                <a:lnTo>
                  <a:pt x="378" y="6"/>
                </a:lnTo>
                <a:lnTo>
                  <a:pt x="384" y="6"/>
                </a:lnTo>
                <a:lnTo>
                  <a:pt x="390" y="6"/>
                </a:lnTo>
                <a:lnTo>
                  <a:pt x="396" y="6"/>
                </a:lnTo>
                <a:lnTo>
                  <a:pt x="402" y="6"/>
                </a:lnTo>
                <a:lnTo>
                  <a:pt x="408" y="6"/>
                </a:lnTo>
                <a:lnTo>
                  <a:pt x="414" y="6"/>
                </a:lnTo>
                <a:lnTo>
                  <a:pt x="420" y="6"/>
                </a:lnTo>
                <a:lnTo>
                  <a:pt x="426" y="6"/>
                </a:lnTo>
                <a:lnTo>
                  <a:pt x="432" y="6"/>
                </a:lnTo>
                <a:lnTo>
                  <a:pt x="438" y="6"/>
                </a:lnTo>
                <a:lnTo>
                  <a:pt x="444" y="6"/>
                </a:lnTo>
                <a:lnTo>
                  <a:pt x="450" y="6"/>
                </a:lnTo>
                <a:lnTo>
                  <a:pt x="456" y="6"/>
                </a:lnTo>
                <a:lnTo>
                  <a:pt x="462" y="6"/>
                </a:lnTo>
                <a:lnTo>
                  <a:pt x="462" y="0"/>
                </a:lnTo>
                <a:lnTo>
                  <a:pt x="468" y="0"/>
                </a:lnTo>
                <a:lnTo>
                  <a:pt x="474" y="0"/>
                </a:lnTo>
                <a:lnTo>
                  <a:pt x="480" y="0"/>
                </a:lnTo>
                <a:lnTo>
                  <a:pt x="486" y="0"/>
                </a:lnTo>
                <a:lnTo>
                  <a:pt x="492" y="0"/>
                </a:lnTo>
                <a:lnTo>
                  <a:pt x="498" y="0"/>
                </a:lnTo>
                <a:lnTo>
                  <a:pt x="504" y="0"/>
                </a:lnTo>
                <a:lnTo>
                  <a:pt x="510" y="0"/>
                </a:lnTo>
                <a:lnTo>
                  <a:pt x="516" y="0"/>
                </a:lnTo>
                <a:lnTo>
                  <a:pt x="522" y="0"/>
                </a:lnTo>
                <a:lnTo>
                  <a:pt x="528" y="0"/>
                </a:lnTo>
                <a:lnTo>
                  <a:pt x="534" y="0"/>
                </a:lnTo>
                <a:lnTo>
                  <a:pt x="540" y="0"/>
                </a:lnTo>
                <a:lnTo>
                  <a:pt x="546" y="0"/>
                </a:lnTo>
                <a:lnTo>
                  <a:pt x="552" y="0"/>
                </a:lnTo>
                <a:lnTo>
                  <a:pt x="558" y="0"/>
                </a:lnTo>
                <a:lnTo>
                  <a:pt x="564" y="0"/>
                </a:lnTo>
                <a:lnTo>
                  <a:pt x="570" y="0"/>
                </a:lnTo>
                <a:lnTo>
                  <a:pt x="576" y="0"/>
                </a:lnTo>
                <a:lnTo>
                  <a:pt x="582" y="0"/>
                </a:lnTo>
                <a:lnTo>
                  <a:pt x="588"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nvGrpSpPr>
          <p:cNvPr id="36" name="Group 36"/>
          <p:cNvGrpSpPr>
            <a:grpSpLocks/>
          </p:cNvGrpSpPr>
          <p:nvPr/>
        </p:nvGrpSpPr>
        <p:grpSpPr bwMode="auto">
          <a:xfrm>
            <a:off x="4976813" y="4138957"/>
            <a:ext cx="3317538" cy="1844330"/>
            <a:chOff x="2910" y="2531"/>
            <a:chExt cx="2613" cy="1453"/>
          </a:xfrm>
        </p:grpSpPr>
        <p:sp>
          <p:nvSpPr>
            <p:cNvPr id="37" name="Line 37"/>
            <p:cNvSpPr>
              <a:spLocks noChangeShapeType="1"/>
            </p:cNvSpPr>
            <p:nvPr/>
          </p:nvSpPr>
          <p:spPr bwMode="auto">
            <a:xfrm>
              <a:off x="2910" y="3312"/>
              <a:ext cx="2514"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sp>
          <p:nvSpPr>
            <p:cNvPr id="38" name="Line 38"/>
            <p:cNvSpPr>
              <a:spLocks noChangeShapeType="1"/>
            </p:cNvSpPr>
            <p:nvPr/>
          </p:nvSpPr>
          <p:spPr bwMode="auto">
            <a:xfrm>
              <a:off x="4164" y="2640"/>
              <a:ext cx="1" cy="1344"/>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graphicFrame>
          <p:nvGraphicFramePr>
            <p:cNvPr id="39" name="Object 39"/>
            <p:cNvGraphicFramePr>
              <a:graphicFrameLocks noChangeAspect="1"/>
            </p:cNvGraphicFramePr>
            <p:nvPr/>
          </p:nvGraphicFramePr>
          <p:xfrm>
            <a:off x="3922" y="3261"/>
            <a:ext cx="310" cy="294"/>
          </p:xfrm>
          <a:graphic>
            <a:graphicData uri="http://schemas.openxmlformats.org/presentationml/2006/ole">
              <mc:AlternateContent xmlns:mc="http://schemas.openxmlformats.org/markup-compatibility/2006">
                <mc:Choice xmlns:v="urn:schemas-microsoft-com:vml" Requires="v">
                  <p:oleObj spid="_x0000_s28561" name="Equation" r:id="rId23" imgW="126835" imgH="139518" progId="Equation.DSMT4">
                    <p:embed/>
                  </p:oleObj>
                </mc:Choice>
                <mc:Fallback>
                  <p:oleObj name="Equation" r:id="rId23" imgW="126835" imgH="139518" progId="Equation.DSMT4">
                    <p:embed/>
                    <p:pic>
                      <p:nvPicPr>
                        <p:cNvPr id="0" name="Picture 55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22" y="3261"/>
                          <a:ext cx="310"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40"/>
            <p:cNvGraphicFramePr>
              <a:graphicFrameLocks noChangeAspect="1"/>
            </p:cNvGraphicFramePr>
            <p:nvPr/>
          </p:nvGraphicFramePr>
          <p:xfrm>
            <a:off x="3930" y="2531"/>
            <a:ext cx="294" cy="334"/>
          </p:xfrm>
          <a:graphic>
            <a:graphicData uri="http://schemas.openxmlformats.org/presentationml/2006/ole">
              <mc:AlternateContent xmlns:mc="http://schemas.openxmlformats.org/markup-compatibility/2006">
                <mc:Choice xmlns:v="urn:schemas-microsoft-com:vml" Requires="v">
                  <p:oleObj spid="_x0000_s28562" name="Equation" r:id="rId25" imgW="139579" imgH="164957" progId="Equation.DSMT4">
                    <p:embed/>
                  </p:oleObj>
                </mc:Choice>
                <mc:Fallback>
                  <p:oleObj name="Equation" r:id="rId25" imgW="139579" imgH="164957" progId="Equation.DSMT4">
                    <p:embed/>
                    <p:pic>
                      <p:nvPicPr>
                        <p:cNvPr id="0" name="Picture 55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30" y="2531"/>
                          <a:ext cx="294"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41"/>
            <p:cNvGraphicFramePr>
              <a:graphicFrameLocks noChangeAspect="1"/>
            </p:cNvGraphicFramePr>
            <p:nvPr/>
          </p:nvGraphicFramePr>
          <p:xfrm>
            <a:off x="5212" y="3261"/>
            <a:ext cx="311" cy="294"/>
          </p:xfrm>
          <a:graphic>
            <a:graphicData uri="http://schemas.openxmlformats.org/presentationml/2006/ole">
              <mc:AlternateContent xmlns:mc="http://schemas.openxmlformats.org/markup-compatibility/2006">
                <mc:Choice xmlns:v="urn:schemas-microsoft-com:vml" Requires="v">
                  <p:oleObj spid="_x0000_s28563" name="Equation" r:id="rId27" imgW="126835" imgH="139518" progId="Equation.DSMT4">
                    <p:embed/>
                  </p:oleObj>
                </mc:Choice>
                <mc:Fallback>
                  <p:oleObj name="Equation" r:id="rId27" imgW="126835" imgH="139518" progId="Equation.DSMT4">
                    <p:embed/>
                    <p:pic>
                      <p:nvPicPr>
                        <p:cNvPr id="0" name="Picture 55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12" y="3261"/>
                          <a:ext cx="311"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2" name="Object 42"/>
          <p:cNvGraphicFramePr>
            <a:graphicFrameLocks noChangeAspect="1"/>
          </p:cNvGraphicFramePr>
          <p:nvPr>
            <p:extLst>
              <p:ext uri="{D42A27DB-BD31-4B8C-83A1-F6EECF244321}">
                <p14:modId xmlns:p14="http://schemas.microsoft.com/office/powerpoint/2010/main" val="1240942814"/>
              </p:ext>
            </p:extLst>
          </p:nvPr>
        </p:nvGraphicFramePr>
        <p:xfrm>
          <a:off x="6463526" y="4551483"/>
          <a:ext cx="139680" cy="304560"/>
        </p:xfrm>
        <a:graphic>
          <a:graphicData uri="http://schemas.openxmlformats.org/presentationml/2006/ole">
            <mc:AlternateContent xmlns:mc="http://schemas.openxmlformats.org/markup-compatibility/2006">
              <mc:Choice xmlns:v="urn:schemas-microsoft-com:vml" Requires="v">
                <p:oleObj spid="_x0000_s28564" name="Equation" r:id="rId29" imgW="139639" imgH="304668" progId="Equation.DSMT4">
                  <p:embed/>
                </p:oleObj>
              </mc:Choice>
              <mc:Fallback>
                <p:oleObj name="Equation" r:id="rId29" imgW="139639" imgH="304668" progId="Equation.DSMT4">
                  <p:embed/>
                  <p:pic>
                    <p:nvPicPr>
                      <p:cNvPr id="0" name="Picture 55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63526" y="4551483"/>
                        <a:ext cx="139680" cy="304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3"/>
          <p:cNvGraphicFramePr>
            <a:graphicFrameLocks noChangeAspect="1"/>
          </p:cNvGraphicFramePr>
          <p:nvPr>
            <p:extLst>
              <p:ext uri="{D42A27DB-BD31-4B8C-83A1-F6EECF244321}">
                <p14:modId xmlns:p14="http://schemas.microsoft.com/office/powerpoint/2010/main" val="566157120"/>
              </p:ext>
            </p:extLst>
          </p:nvPr>
        </p:nvGraphicFramePr>
        <p:xfrm>
          <a:off x="6222326" y="5495568"/>
          <a:ext cx="380880" cy="304560"/>
        </p:xfrm>
        <a:graphic>
          <a:graphicData uri="http://schemas.openxmlformats.org/presentationml/2006/ole">
            <mc:AlternateContent xmlns:mc="http://schemas.openxmlformats.org/markup-compatibility/2006">
              <mc:Choice xmlns:v="urn:schemas-microsoft-com:vml" Requires="v">
                <p:oleObj spid="_x0000_s28565" name="Equation" r:id="rId31" imgW="380835" imgH="304668" progId="Equation.DSMT4">
                  <p:embed/>
                </p:oleObj>
              </mc:Choice>
              <mc:Fallback>
                <p:oleObj name="Equation" r:id="rId31" imgW="380835" imgH="304668" progId="Equation.DSMT4">
                  <p:embed/>
                  <p:pic>
                    <p:nvPicPr>
                      <p:cNvPr id="0" name="Picture 56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22326" y="5495568"/>
                        <a:ext cx="380880" cy="304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4"/>
          <p:cNvGraphicFramePr>
            <a:graphicFrameLocks noChangeAspect="1"/>
          </p:cNvGraphicFramePr>
          <p:nvPr>
            <p:extLst>
              <p:ext uri="{D42A27DB-BD31-4B8C-83A1-F6EECF244321}">
                <p14:modId xmlns:p14="http://schemas.microsoft.com/office/powerpoint/2010/main" val="2304035894"/>
              </p:ext>
            </p:extLst>
          </p:nvPr>
        </p:nvGraphicFramePr>
        <p:xfrm>
          <a:off x="2382934" y="4239478"/>
          <a:ext cx="588962" cy="366712"/>
        </p:xfrm>
        <a:graphic>
          <a:graphicData uri="http://schemas.openxmlformats.org/presentationml/2006/ole">
            <mc:AlternateContent xmlns:mc="http://schemas.openxmlformats.org/markup-compatibility/2006">
              <mc:Choice xmlns:v="urn:schemas-microsoft-com:vml" Requires="v">
                <p:oleObj spid="_x0000_s28566" name="Equation" r:id="rId33" imgW="558720" imgH="317160" progId="Equation.DSMT4">
                  <p:embed/>
                </p:oleObj>
              </mc:Choice>
              <mc:Fallback>
                <p:oleObj name="Equation" r:id="rId33" imgW="558720" imgH="317160" progId="Equation.DSMT4">
                  <p:embed/>
                  <p:pic>
                    <p:nvPicPr>
                      <p:cNvPr id="0" name="Picture 561"/>
                      <p:cNvPicPr>
                        <a:picLocks noChangeAspect="1" noChangeArrowheads="1"/>
                      </p:cNvPicPr>
                      <p:nvPr/>
                    </p:nvPicPr>
                    <p:blipFill>
                      <a:blip r:embed="rId34"/>
                      <a:srcRect/>
                      <a:stretch>
                        <a:fillRect/>
                      </a:stretch>
                    </p:blipFill>
                    <p:spPr bwMode="auto">
                      <a:xfrm>
                        <a:off x="2382934" y="4239478"/>
                        <a:ext cx="588962"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45"/>
          <p:cNvSpPr txBox="1">
            <a:spLocks noChangeArrowheads="1"/>
          </p:cNvSpPr>
          <p:nvPr/>
        </p:nvSpPr>
        <p:spPr bwMode="auto">
          <a:xfrm>
            <a:off x="1508125" y="4849996"/>
            <a:ext cx="25565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称为</a:t>
            </a:r>
            <a:r>
              <a:rPr kumimoji="1" lang="zh-CN" altLang="en-US" sz="2800" b="1" dirty="0" smtClean="0">
                <a:solidFill>
                  <a:srgbClr val="7030A0"/>
                </a:solidFill>
                <a:latin typeface="黑体" pitchFamily="49" charset="-122"/>
                <a:ea typeface="黑体" pitchFamily="49" charset="-122"/>
                <a:cs typeface="Times New Roman" pitchFamily="18" charset="0"/>
              </a:rPr>
              <a:t>双</a:t>
            </a:r>
            <a:r>
              <a:rPr kumimoji="1" lang="zh-CN" altLang="en-US" sz="2800" b="1" dirty="0">
                <a:solidFill>
                  <a:srgbClr val="7030A0"/>
                </a:solidFill>
                <a:latin typeface="黑体" pitchFamily="49" charset="-122"/>
                <a:ea typeface="黑体" pitchFamily="49" charset="-122"/>
                <a:cs typeface="Times New Roman" pitchFamily="18" charset="0"/>
              </a:rPr>
              <a:t>曲正切 </a:t>
            </a:r>
          </a:p>
        </p:txBody>
      </p:sp>
      <p:sp>
        <p:nvSpPr>
          <p:cNvPr id="46" name="Text Box 46"/>
          <p:cNvSpPr txBox="1">
            <a:spLocks noChangeArrowheads="1"/>
          </p:cNvSpPr>
          <p:nvPr/>
        </p:nvSpPr>
        <p:spPr bwMode="auto">
          <a:xfrm>
            <a:off x="1508125" y="4161224"/>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记为</a:t>
            </a:r>
            <a:endParaRPr kumimoji="1" lang="zh-CN" altLang="en-US" sz="2800" b="1" dirty="0">
              <a:latin typeface="Times New Roman" pitchFamily="18" charset="0"/>
              <a:ea typeface="+mn-ea"/>
              <a:cs typeface="Times New Roman" pitchFamily="18" charset="0"/>
            </a:endParaRPr>
          </a:p>
        </p:txBody>
      </p:sp>
      <p:graphicFrame>
        <p:nvGraphicFramePr>
          <p:cNvPr id="47" name="Object 47"/>
          <p:cNvGraphicFramePr>
            <a:graphicFrameLocks noChangeAspect="1"/>
          </p:cNvGraphicFramePr>
          <p:nvPr>
            <p:extLst>
              <p:ext uri="{D42A27DB-BD31-4B8C-83A1-F6EECF244321}">
                <p14:modId xmlns:p14="http://schemas.microsoft.com/office/powerpoint/2010/main" val="2273985099"/>
              </p:ext>
            </p:extLst>
          </p:nvPr>
        </p:nvGraphicFramePr>
        <p:xfrm>
          <a:off x="7032625" y="4724400"/>
          <a:ext cx="1050925" cy="396875"/>
        </p:xfrm>
        <a:graphic>
          <a:graphicData uri="http://schemas.openxmlformats.org/presentationml/2006/ole">
            <mc:AlternateContent xmlns:mc="http://schemas.openxmlformats.org/markup-compatibility/2006">
              <mc:Choice xmlns:v="urn:schemas-microsoft-com:vml" Requires="v">
                <p:oleObj spid="_x0000_s28567" name="Equation" r:id="rId35" imgW="1117115" imgH="393529" progId="Equation.DSMT4">
                  <p:embed/>
                </p:oleObj>
              </mc:Choice>
              <mc:Fallback>
                <p:oleObj name="Equation" r:id="rId35" imgW="1117115" imgH="393529" progId="Equation.DSMT4">
                  <p:embed/>
                  <p:pic>
                    <p:nvPicPr>
                      <p:cNvPr id="0" name="Picture 56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032625" y="4724400"/>
                        <a:ext cx="10509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Freeform 48"/>
          <p:cNvSpPr>
            <a:spLocks/>
          </p:cNvSpPr>
          <p:nvPr/>
        </p:nvSpPr>
        <p:spPr bwMode="auto">
          <a:xfrm>
            <a:off x="4976813" y="4703763"/>
            <a:ext cx="3252787" cy="1587"/>
          </a:xfrm>
          <a:custGeom>
            <a:avLst/>
            <a:gdLst>
              <a:gd name="T0" fmla="*/ 2147483647 w 642"/>
              <a:gd name="T1" fmla="*/ 0 h 1587"/>
              <a:gd name="T2" fmla="*/ 2147483647 w 642"/>
              <a:gd name="T3" fmla="*/ 0 h 1587"/>
              <a:gd name="T4" fmla="*/ 2147483647 w 642"/>
              <a:gd name="T5" fmla="*/ 0 h 1587"/>
              <a:gd name="T6" fmla="*/ 2147483647 w 642"/>
              <a:gd name="T7" fmla="*/ 0 h 1587"/>
              <a:gd name="T8" fmla="*/ 2147483647 w 642"/>
              <a:gd name="T9" fmla="*/ 0 h 1587"/>
              <a:gd name="T10" fmla="*/ 2147483647 w 642"/>
              <a:gd name="T11" fmla="*/ 0 h 1587"/>
              <a:gd name="T12" fmla="*/ 2147483647 w 642"/>
              <a:gd name="T13" fmla="*/ 0 h 1587"/>
              <a:gd name="T14" fmla="*/ 2147483647 w 642"/>
              <a:gd name="T15" fmla="*/ 0 h 1587"/>
              <a:gd name="T16" fmla="*/ 2147483647 w 642"/>
              <a:gd name="T17" fmla="*/ 0 h 1587"/>
              <a:gd name="T18" fmla="*/ 2147483647 w 642"/>
              <a:gd name="T19" fmla="*/ 0 h 1587"/>
              <a:gd name="T20" fmla="*/ 2147483647 w 642"/>
              <a:gd name="T21" fmla="*/ 0 h 1587"/>
              <a:gd name="T22" fmla="*/ 2147483647 w 642"/>
              <a:gd name="T23" fmla="*/ 0 h 1587"/>
              <a:gd name="T24" fmla="*/ 2147483647 w 642"/>
              <a:gd name="T25" fmla="*/ 0 h 1587"/>
              <a:gd name="T26" fmla="*/ 2147483647 w 642"/>
              <a:gd name="T27" fmla="*/ 0 h 1587"/>
              <a:gd name="T28" fmla="*/ 2147483647 w 642"/>
              <a:gd name="T29" fmla="*/ 0 h 1587"/>
              <a:gd name="T30" fmla="*/ 2147483647 w 642"/>
              <a:gd name="T31" fmla="*/ 0 h 1587"/>
              <a:gd name="T32" fmla="*/ 2147483647 w 642"/>
              <a:gd name="T33" fmla="*/ 0 h 1587"/>
              <a:gd name="T34" fmla="*/ 2147483647 w 642"/>
              <a:gd name="T35" fmla="*/ 0 h 1587"/>
              <a:gd name="T36" fmla="*/ 2147483647 w 642"/>
              <a:gd name="T37" fmla="*/ 0 h 1587"/>
              <a:gd name="T38" fmla="*/ 2147483647 w 642"/>
              <a:gd name="T39" fmla="*/ 0 h 1587"/>
              <a:gd name="T40" fmla="*/ 2147483647 w 642"/>
              <a:gd name="T41" fmla="*/ 0 h 1587"/>
              <a:gd name="T42" fmla="*/ 2147483647 w 642"/>
              <a:gd name="T43" fmla="*/ 0 h 1587"/>
              <a:gd name="T44" fmla="*/ 2147483647 w 642"/>
              <a:gd name="T45" fmla="*/ 0 h 1587"/>
              <a:gd name="T46" fmla="*/ 2147483647 w 642"/>
              <a:gd name="T47" fmla="*/ 0 h 1587"/>
              <a:gd name="T48" fmla="*/ 2147483647 w 642"/>
              <a:gd name="T49" fmla="*/ 0 h 1587"/>
              <a:gd name="T50" fmla="*/ 2147483647 w 642"/>
              <a:gd name="T51" fmla="*/ 0 h 1587"/>
              <a:gd name="T52" fmla="*/ 2147483647 w 642"/>
              <a:gd name="T53" fmla="*/ 0 h 1587"/>
              <a:gd name="T54" fmla="*/ 2147483647 w 642"/>
              <a:gd name="T55" fmla="*/ 0 h 1587"/>
              <a:gd name="T56" fmla="*/ 2147483647 w 642"/>
              <a:gd name="T57" fmla="*/ 0 h 1587"/>
              <a:gd name="T58" fmla="*/ 2147483647 w 642"/>
              <a:gd name="T59" fmla="*/ 0 h 1587"/>
              <a:gd name="T60" fmla="*/ 2147483647 w 642"/>
              <a:gd name="T61" fmla="*/ 0 h 1587"/>
              <a:gd name="T62" fmla="*/ 2147483647 w 642"/>
              <a:gd name="T63" fmla="*/ 0 h 1587"/>
              <a:gd name="T64" fmla="*/ 2147483647 w 642"/>
              <a:gd name="T65" fmla="*/ 0 h 1587"/>
              <a:gd name="T66" fmla="*/ 2147483647 w 642"/>
              <a:gd name="T67" fmla="*/ 0 h 1587"/>
              <a:gd name="T68" fmla="*/ 2147483647 w 642"/>
              <a:gd name="T69" fmla="*/ 0 h 1587"/>
              <a:gd name="T70" fmla="*/ 2147483647 w 642"/>
              <a:gd name="T71" fmla="*/ 0 h 1587"/>
              <a:gd name="T72" fmla="*/ 2147483647 w 642"/>
              <a:gd name="T73" fmla="*/ 0 h 1587"/>
              <a:gd name="T74" fmla="*/ 2147483647 w 642"/>
              <a:gd name="T75" fmla="*/ 0 h 1587"/>
              <a:gd name="T76" fmla="*/ 2147483647 w 642"/>
              <a:gd name="T77" fmla="*/ 0 h 1587"/>
              <a:gd name="T78" fmla="*/ 2147483647 w 642"/>
              <a:gd name="T79" fmla="*/ 0 h 1587"/>
              <a:gd name="T80" fmla="*/ 2147483647 w 642"/>
              <a:gd name="T81" fmla="*/ 0 h 1587"/>
              <a:gd name="T82" fmla="*/ 2147483647 w 642"/>
              <a:gd name="T83" fmla="*/ 0 h 1587"/>
              <a:gd name="T84" fmla="*/ 2147483647 w 642"/>
              <a:gd name="T85" fmla="*/ 0 h 1587"/>
              <a:gd name="T86" fmla="*/ 2147483647 w 642"/>
              <a:gd name="T87" fmla="*/ 0 h 1587"/>
              <a:gd name="T88" fmla="*/ 2147483647 w 642"/>
              <a:gd name="T89" fmla="*/ 0 h 1587"/>
              <a:gd name="T90" fmla="*/ 2147483647 w 642"/>
              <a:gd name="T91" fmla="*/ 0 h 1587"/>
              <a:gd name="T92" fmla="*/ 2147483647 w 642"/>
              <a:gd name="T93" fmla="*/ 0 h 1587"/>
              <a:gd name="T94" fmla="*/ 2147483647 w 642"/>
              <a:gd name="T95" fmla="*/ 0 h 1587"/>
              <a:gd name="T96" fmla="*/ 2147483647 w 642"/>
              <a:gd name="T97" fmla="*/ 0 h 1587"/>
              <a:gd name="T98" fmla="*/ 2147483647 w 642"/>
              <a:gd name="T99" fmla="*/ 0 h 1587"/>
              <a:gd name="T100" fmla="*/ 2147483647 w 642"/>
              <a:gd name="T101" fmla="*/ 0 h 158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42" h="1587">
                <a:moveTo>
                  <a:pt x="0" y="0"/>
                </a:moveTo>
                <a:lnTo>
                  <a:pt x="0" y="0"/>
                </a:ln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lnTo>
                  <a:pt x="132" y="0"/>
                </a:lnTo>
                <a:lnTo>
                  <a:pt x="138" y="0"/>
                </a:lnTo>
                <a:lnTo>
                  <a:pt x="144" y="0"/>
                </a:lnTo>
                <a:lnTo>
                  <a:pt x="150" y="0"/>
                </a:lnTo>
                <a:lnTo>
                  <a:pt x="156" y="0"/>
                </a:lnTo>
                <a:lnTo>
                  <a:pt x="162" y="0"/>
                </a:lnTo>
                <a:lnTo>
                  <a:pt x="168" y="0"/>
                </a:lnTo>
                <a:lnTo>
                  <a:pt x="174" y="0"/>
                </a:lnTo>
                <a:lnTo>
                  <a:pt x="180" y="0"/>
                </a:lnTo>
                <a:lnTo>
                  <a:pt x="186" y="0"/>
                </a:lnTo>
                <a:lnTo>
                  <a:pt x="192" y="0"/>
                </a:lnTo>
                <a:lnTo>
                  <a:pt x="198" y="0"/>
                </a:lnTo>
                <a:lnTo>
                  <a:pt x="204" y="0"/>
                </a:lnTo>
                <a:lnTo>
                  <a:pt x="210" y="0"/>
                </a:lnTo>
                <a:lnTo>
                  <a:pt x="216" y="0"/>
                </a:lnTo>
                <a:lnTo>
                  <a:pt x="222" y="0"/>
                </a:lnTo>
                <a:lnTo>
                  <a:pt x="228" y="0"/>
                </a:lnTo>
                <a:lnTo>
                  <a:pt x="234" y="0"/>
                </a:lnTo>
                <a:lnTo>
                  <a:pt x="240" y="0"/>
                </a:lnTo>
                <a:lnTo>
                  <a:pt x="246" y="0"/>
                </a:lnTo>
                <a:lnTo>
                  <a:pt x="252" y="0"/>
                </a:lnTo>
                <a:lnTo>
                  <a:pt x="258" y="0"/>
                </a:lnTo>
                <a:lnTo>
                  <a:pt x="264" y="0"/>
                </a:lnTo>
                <a:lnTo>
                  <a:pt x="270" y="0"/>
                </a:lnTo>
                <a:lnTo>
                  <a:pt x="276" y="0"/>
                </a:lnTo>
                <a:lnTo>
                  <a:pt x="282" y="0"/>
                </a:lnTo>
                <a:lnTo>
                  <a:pt x="288" y="0"/>
                </a:lnTo>
                <a:lnTo>
                  <a:pt x="294" y="0"/>
                </a:lnTo>
                <a:lnTo>
                  <a:pt x="300" y="0"/>
                </a:lnTo>
                <a:lnTo>
                  <a:pt x="306" y="0"/>
                </a:lnTo>
                <a:lnTo>
                  <a:pt x="312" y="0"/>
                </a:lnTo>
                <a:lnTo>
                  <a:pt x="318" y="0"/>
                </a:lnTo>
                <a:lnTo>
                  <a:pt x="324" y="0"/>
                </a:lnTo>
                <a:lnTo>
                  <a:pt x="330" y="0"/>
                </a:lnTo>
                <a:lnTo>
                  <a:pt x="336" y="0"/>
                </a:lnTo>
                <a:lnTo>
                  <a:pt x="342" y="0"/>
                </a:lnTo>
                <a:lnTo>
                  <a:pt x="348" y="0"/>
                </a:lnTo>
                <a:lnTo>
                  <a:pt x="354" y="0"/>
                </a:lnTo>
                <a:lnTo>
                  <a:pt x="360" y="0"/>
                </a:lnTo>
                <a:lnTo>
                  <a:pt x="366" y="0"/>
                </a:lnTo>
                <a:lnTo>
                  <a:pt x="372" y="0"/>
                </a:lnTo>
                <a:lnTo>
                  <a:pt x="378" y="0"/>
                </a:lnTo>
                <a:lnTo>
                  <a:pt x="384" y="0"/>
                </a:lnTo>
                <a:lnTo>
                  <a:pt x="390" y="0"/>
                </a:lnTo>
                <a:lnTo>
                  <a:pt x="396" y="0"/>
                </a:lnTo>
                <a:lnTo>
                  <a:pt x="402" y="0"/>
                </a:lnTo>
                <a:lnTo>
                  <a:pt x="408" y="0"/>
                </a:lnTo>
                <a:lnTo>
                  <a:pt x="414" y="0"/>
                </a:lnTo>
                <a:lnTo>
                  <a:pt x="420" y="0"/>
                </a:lnTo>
                <a:lnTo>
                  <a:pt x="426" y="0"/>
                </a:lnTo>
                <a:lnTo>
                  <a:pt x="432" y="0"/>
                </a:lnTo>
                <a:lnTo>
                  <a:pt x="438" y="0"/>
                </a:lnTo>
                <a:lnTo>
                  <a:pt x="444" y="0"/>
                </a:lnTo>
                <a:lnTo>
                  <a:pt x="450" y="0"/>
                </a:lnTo>
                <a:lnTo>
                  <a:pt x="456" y="0"/>
                </a:lnTo>
                <a:lnTo>
                  <a:pt x="462" y="0"/>
                </a:lnTo>
                <a:lnTo>
                  <a:pt x="468" y="0"/>
                </a:lnTo>
                <a:lnTo>
                  <a:pt x="474" y="0"/>
                </a:lnTo>
                <a:lnTo>
                  <a:pt x="480" y="0"/>
                </a:lnTo>
                <a:lnTo>
                  <a:pt x="486" y="0"/>
                </a:lnTo>
                <a:lnTo>
                  <a:pt x="492" y="0"/>
                </a:lnTo>
                <a:lnTo>
                  <a:pt x="498" y="0"/>
                </a:lnTo>
                <a:lnTo>
                  <a:pt x="504" y="0"/>
                </a:lnTo>
                <a:lnTo>
                  <a:pt x="510" y="0"/>
                </a:lnTo>
                <a:lnTo>
                  <a:pt x="516" y="0"/>
                </a:lnTo>
                <a:lnTo>
                  <a:pt x="522" y="0"/>
                </a:lnTo>
                <a:lnTo>
                  <a:pt x="528" y="0"/>
                </a:lnTo>
                <a:lnTo>
                  <a:pt x="534" y="0"/>
                </a:lnTo>
                <a:lnTo>
                  <a:pt x="540" y="0"/>
                </a:lnTo>
                <a:lnTo>
                  <a:pt x="546" y="0"/>
                </a:lnTo>
                <a:lnTo>
                  <a:pt x="552" y="0"/>
                </a:lnTo>
                <a:lnTo>
                  <a:pt x="558" y="0"/>
                </a:lnTo>
                <a:lnTo>
                  <a:pt x="564" y="0"/>
                </a:lnTo>
                <a:lnTo>
                  <a:pt x="570" y="0"/>
                </a:lnTo>
                <a:lnTo>
                  <a:pt x="576" y="0"/>
                </a:lnTo>
                <a:lnTo>
                  <a:pt x="582" y="0"/>
                </a:lnTo>
                <a:lnTo>
                  <a:pt x="588" y="0"/>
                </a:lnTo>
                <a:lnTo>
                  <a:pt x="594" y="0"/>
                </a:lnTo>
                <a:lnTo>
                  <a:pt x="600" y="0"/>
                </a:lnTo>
                <a:lnTo>
                  <a:pt x="606" y="0"/>
                </a:lnTo>
                <a:lnTo>
                  <a:pt x="612" y="0"/>
                </a:lnTo>
                <a:lnTo>
                  <a:pt x="618" y="0"/>
                </a:lnTo>
                <a:lnTo>
                  <a:pt x="624" y="0"/>
                </a:lnTo>
                <a:lnTo>
                  <a:pt x="630" y="0"/>
                </a:lnTo>
                <a:lnTo>
                  <a:pt x="636" y="0"/>
                </a:lnTo>
                <a:lnTo>
                  <a:pt x="642" y="0"/>
                </a:lnTo>
              </a:path>
            </a:pathLst>
          </a:custGeom>
          <a:noFill/>
          <a:ln w="9525">
            <a:solidFill>
              <a:srgbClr val="00FF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Tree>
    <p:extLst>
      <p:ext uri="{BB962C8B-B14F-4D97-AF65-F5344CB8AC3E}">
        <p14:creationId xmlns:p14="http://schemas.microsoft.com/office/powerpoint/2010/main" val="3601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wipe(left)">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xEl>
                                              <p:pRg st="0" end="0"/>
                                            </p:txEl>
                                          </p:spTgt>
                                        </p:tgtEl>
                                        <p:attrNameLst>
                                          <p:attrName>style.visibility</p:attrName>
                                        </p:attrNameLst>
                                      </p:cBhvr>
                                      <p:to>
                                        <p:strVal val="visible"/>
                                      </p:to>
                                    </p:set>
                                    <p:animEffect transition="in" filter="wipe(left)">
                                      <p:cBhvr>
                                        <p:cTn id="17" dur="500"/>
                                        <p:tgtEl>
                                          <p:spTgt spid="28">
                                            <p:txEl>
                                              <p:pRg st="0" end="0"/>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xEl>
                                              <p:pRg st="0" end="0"/>
                                            </p:txEl>
                                          </p:spTgt>
                                        </p:tgtEl>
                                        <p:attrNameLst>
                                          <p:attrName>style.visibility</p:attrName>
                                        </p:attrNameLst>
                                      </p:cBhvr>
                                      <p:to>
                                        <p:strVal val="visible"/>
                                      </p:to>
                                    </p:set>
                                    <p:animEffect transition="in" filter="wipe(left)">
                                      <p:cBhvr>
                                        <p:cTn id="26" dur="500"/>
                                        <p:tgtEl>
                                          <p:spTgt spid="2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left)">
                                      <p:cBhvr>
                                        <p:cTn id="74" dur="500"/>
                                        <p:tgtEl>
                                          <p:spTgt spid="11"/>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left)">
                                      <p:cBhvr>
                                        <p:cTn id="78" dur="500"/>
                                        <p:tgtEl>
                                          <p:spTgt spid="4"/>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left)">
                                      <p:cBhvr>
                                        <p:cTn id="82" dur="500"/>
                                        <p:tgtEl>
                                          <p:spTgt spid="12"/>
                                        </p:tgtEl>
                                      </p:cBhvr>
                                    </p:animEffect>
                                  </p:childTnLst>
                                </p:cTn>
                              </p:par>
                            </p:childTnLst>
                          </p:cTn>
                        </p:par>
                        <p:par>
                          <p:cTn id="83" fill="hold">
                            <p:stCondLst>
                              <p:cond delay="1500"/>
                            </p:stCondLst>
                            <p:childTnLst>
                              <p:par>
                                <p:cTn id="84" presetID="22" presetClass="entr" presetSubtype="8" fill="hold"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left)">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9">
                                            <p:txEl>
                                              <p:pRg st="0" end="0"/>
                                            </p:txEl>
                                          </p:spTgt>
                                        </p:tgtEl>
                                        <p:attrNameLst>
                                          <p:attrName>style.visibility</p:attrName>
                                        </p:attrNameLst>
                                      </p:cBhvr>
                                      <p:to>
                                        <p:strVal val="visible"/>
                                      </p:to>
                                    </p:set>
                                    <p:animEffect transition="in" filter="wipe(left)">
                                      <p:cBhvr>
                                        <p:cTn id="91" dur="500"/>
                                        <p:tgtEl>
                                          <p:spTgt spid="29">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left)">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left)">
                                      <p:cBhvr>
                                        <p:cTn id="101" dur="500"/>
                                        <p:tgtEl>
                                          <p:spTgt spid="3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2">
                                            <p:txEl>
                                              <p:pRg st="0" end="0"/>
                                            </p:txEl>
                                          </p:spTgt>
                                        </p:tgtEl>
                                        <p:attrNameLst>
                                          <p:attrName>style.visibility</p:attrName>
                                        </p:attrNameLst>
                                      </p:cBhvr>
                                      <p:to>
                                        <p:strVal val="visible"/>
                                      </p:to>
                                    </p:set>
                                    <p:animEffect transition="in" filter="wipe(left)">
                                      <p:cBhvr>
                                        <p:cTn id="106" dur="500"/>
                                        <p:tgtEl>
                                          <p:spTgt spid="32">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46">
                                            <p:txEl>
                                              <p:pRg st="0" end="0"/>
                                            </p:txEl>
                                          </p:spTgt>
                                        </p:tgtEl>
                                        <p:attrNameLst>
                                          <p:attrName>style.visibility</p:attrName>
                                        </p:attrNameLst>
                                      </p:cBhvr>
                                      <p:to>
                                        <p:strVal val="visible"/>
                                      </p:to>
                                    </p:set>
                                    <p:animEffect transition="in" filter="wipe(left)">
                                      <p:cBhvr>
                                        <p:cTn id="111" dur="500"/>
                                        <p:tgtEl>
                                          <p:spTgt spid="46">
                                            <p:txEl>
                                              <p:pRg st="0" end="0"/>
                                            </p:txEl>
                                          </p:spTgt>
                                        </p:tgtEl>
                                      </p:cBhvr>
                                    </p:animEffect>
                                  </p:childTnLst>
                                </p:cTn>
                              </p:par>
                            </p:childTnLst>
                          </p:cTn>
                        </p:par>
                        <p:par>
                          <p:cTn id="112" fill="hold">
                            <p:stCondLst>
                              <p:cond delay="500"/>
                            </p:stCondLst>
                            <p:childTnLst>
                              <p:par>
                                <p:cTn id="113" presetID="22" presetClass="entr" presetSubtype="8" fill="hold" nodeType="after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wipe(left)">
                                      <p:cBhvr>
                                        <p:cTn id="115" dur="500"/>
                                        <p:tgtEl>
                                          <p:spTgt spid="44"/>
                                        </p:tgtEl>
                                      </p:cBhvr>
                                    </p:animEffect>
                                  </p:childTnLst>
                                </p:cTn>
                              </p:par>
                            </p:childTnLst>
                          </p:cTn>
                        </p:par>
                        <p:par>
                          <p:cTn id="116" fill="hold">
                            <p:stCondLst>
                              <p:cond delay="1000"/>
                            </p:stCondLst>
                            <p:childTnLst>
                              <p:par>
                                <p:cTn id="117" presetID="22" presetClass="entr" presetSubtype="8" fill="hold" grpId="0" nodeType="afterEffect">
                                  <p:stCondLst>
                                    <p:cond delay="0"/>
                                  </p:stCondLst>
                                  <p:childTnLst>
                                    <p:set>
                                      <p:cBhvr>
                                        <p:cTn id="118" dur="1" fill="hold">
                                          <p:stCondLst>
                                            <p:cond delay="0"/>
                                          </p:stCondLst>
                                        </p:cTn>
                                        <p:tgtEl>
                                          <p:spTgt spid="45">
                                            <p:txEl>
                                              <p:pRg st="0" end="0"/>
                                            </p:txEl>
                                          </p:spTgt>
                                        </p:tgtEl>
                                        <p:attrNameLst>
                                          <p:attrName>style.visibility</p:attrName>
                                        </p:attrNameLst>
                                      </p:cBhvr>
                                      <p:to>
                                        <p:strVal val="visible"/>
                                      </p:to>
                                    </p:set>
                                    <p:animEffect transition="in" filter="wipe(left)">
                                      <p:cBhvr>
                                        <p:cTn id="119" dur="500"/>
                                        <p:tgtEl>
                                          <p:spTgt spid="45">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wipe(left)">
                                      <p:cBhvr>
                                        <p:cTn id="124" dur="500"/>
                                        <p:tgtEl>
                                          <p:spTgt spid="36"/>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3"/>
                                        </p:tgtEl>
                                        <p:attrNameLst>
                                          <p:attrName>style.visibility</p:attrName>
                                        </p:attrNameLst>
                                      </p:cBhvr>
                                      <p:to>
                                        <p:strVal val="visible"/>
                                      </p:to>
                                    </p:set>
                                    <p:animEffect transition="in" filter="wipe(left)">
                                      <p:cBhvr>
                                        <p:cTn id="128" dur="500"/>
                                        <p:tgtEl>
                                          <p:spTgt spid="3"/>
                                        </p:tgtEl>
                                      </p:cBhvr>
                                    </p:animEffect>
                                  </p:childTnLst>
                                </p:cTn>
                              </p:par>
                            </p:childTnLst>
                          </p:cTn>
                        </p:par>
                        <p:par>
                          <p:cTn id="129" fill="hold">
                            <p:stCondLst>
                              <p:cond delay="1000"/>
                            </p:stCondLst>
                            <p:childTnLst>
                              <p:par>
                                <p:cTn id="130" presetID="22" presetClass="entr" presetSubtype="8" fill="hold" grpId="0" nodeType="after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wipe(left)">
                                      <p:cBhvr>
                                        <p:cTn id="132" dur="500"/>
                                        <p:tgtEl>
                                          <p:spTgt spid="33"/>
                                        </p:tgtEl>
                                      </p:cBhvr>
                                    </p:animEffect>
                                  </p:childTnLst>
                                </p:cTn>
                              </p:par>
                            </p:childTnLst>
                          </p:cTn>
                        </p:par>
                        <p:par>
                          <p:cTn id="133" fill="hold">
                            <p:stCondLst>
                              <p:cond delay="1500"/>
                            </p:stCondLst>
                            <p:childTnLst>
                              <p:par>
                                <p:cTn id="134" presetID="22" presetClass="entr" presetSubtype="8" fill="hold" grpId="0" nodeType="after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wipe(left)">
                                      <p:cBhvr>
                                        <p:cTn id="136" dur="500"/>
                                        <p:tgtEl>
                                          <p:spTgt spid="34"/>
                                        </p:tgtEl>
                                      </p:cBhvr>
                                    </p:animEffect>
                                  </p:childTnLst>
                                </p:cTn>
                              </p:par>
                            </p:childTnLst>
                          </p:cTn>
                        </p:par>
                        <p:par>
                          <p:cTn id="137" fill="hold">
                            <p:stCondLst>
                              <p:cond delay="2000"/>
                            </p:stCondLst>
                            <p:childTnLst>
                              <p:par>
                                <p:cTn id="138" presetID="22" presetClass="entr" presetSubtype="8" fill="hold" grpId="0" nodeType="afterEffect">
                                  <p:stCondLst>
                                    <p:cond delay="0"/>
                                  </p:stCondLst>
                                  <p:childTnLst>
                                    <p:set>
                                      <p:cBhvr>
                                        <p:cTn id="139" dur="1" fill="hold">
                                          <p:stCondLst>
                                            <p:cond delay="0"/>
                                          </p:stCondLst>
                                        </p:cTn>
                                        <p:tgtEl>
                                          <p:spTgt spid="35"/>
                                        </p:tgtEl>
                                        <p:attrNameLst>
                                          <p:attrName>style.visibility</p:attrName>
                                        </p:attrNameLst>
                                      </p:cBhvr>
                                      <p:to>
                                        <p:strVal val="visible"/>
                                      </p:to>
                                    </p:set>
                                    <p:animEffect transition="in" filter="wipe(left)">
                                      <p:cBhvr>
                                        <p:cTn id="140" dur="500"/>
                                        <p:tgtEl>
                                          <p:spTgt spid="35"/>
                                        </p:tgtEl>
                                      </p:cBhvr>
                                    </p:animEffect>
                                  </p:childTnLst>
                                </p:cTn>
                              </p:par>
                            </p:childTnLst>
                          </p:cTn>
                        </p:par>
                        <p:par>
                          <p:cTn id="141" fill="hold">
                            <p:stCondLst>
                              <p:cond delay="2500"/>
                            </p:stCondLst>
                            <p:childTnLst>
                              <p:par>
                                <p:cTn id="142" presetID="22" presetClass="entr" presetSubtype="8" fill="hold" nodeType="afterEffect">
                                  <p:stCondLst>
                                    <p:cond delay="0"/>
                                  </p:stCondLst>
                                  <p:childTnLst>
                                    <p:set>
                                      <p:cBhvr>
                                        <p:cTn id="143" dur="1" fill="hold">
                                          <p:stCondLst>
                                            <p:cond delay="0"/>
                                          </p:stCondLst>
                                        </p:cTn>
                                        <p:tgtEl>
                                          <p:spTgt spid="47"/>
                                        </p:tgtEl>
                                        <p:attrNameLst>
                                          <p:attrName>style.visibility</p:attrName>
                                        </p:attrNameLst>
                                      </p:cBhvr>
                                      <p:to>
                                        <p:strVal val="visible"/>
                                      </p:to>
                                    </p:set>
                                    <p:animEffect transition="in" filter="wipe(left)">
                                      <p:cBhvr>
                                        <p:cTn id="144" dur="500"/>
                                        <p:tgtEl>
                                          <p:spTgt spid="47"/>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42"/>
                                        </p:tgtEl>
                                        <p:attrNameLst>
                                          <p:attrName>style.visibility</p:attrName>
                                        </p:attrNameLst>
                                      </p:cBhvr>
                                      <p:to>
                                        <p:strVal val="visible"/>
                                      </p:to>
                                    </p:set>
                                    <p:animEffect transition="in" filter="wipe(left)">
                                      <p:cBhvr>
                                        <p:cTn id="149" dur="500"/>
                                        <p:tgtEl>
                                          <p:spTgt spid="42"/>
                                        </p:tgtEl>
                                      </p:cBhvr>
                                    </p:animEffect>
                                  </p:childTnLst>
                                </p:cTn>
                              </p:par>
                            </p:childTnLst>
                          </p:cTn>
                        </p:par>
                        <p:par>
                          <p:cTn id="150" fill="hold">
                            <p:stCondLst>
                              <p:cond delay="500"/>
                            </p:stCondLst>
                            <p:childTnLst>
                              <p:par>
                                <p:cTn id="151" presetID="22" presetClass="entr" presetSubtype="8" fill="hold" grpId="0" nodeType="afterEffect">
                                  <p:stCondLst>
                                    <p:cond delay="0"/>
                                  </p:stCondLst>
                                  <p:childTnLst>
                                    <p:set>
                                      <p:cBhvr>
                                        <p:cTn id="152" dur="1" fill="hold">
                                          <p:stCondLst>
                                            <p:cond delay="0"/>
                                          </p:stCondLst>
                                        </p:cTn>
                                        <p:tgtEl>
                                          <p:spTgt spid="48"/>
                                        </p:tgtEl>
                                        <p:attrNameLst>
                                          <p:attrName>style.visibility</p:attrName>
                                        </p:attrNameLst>
                                      </p:cBhvr>
                                      <p:to>
                                        <p:strVal val="visible"/>
                                      </p:to>
                                    </p:set>
                                    <p:animEffect transition="in" filter="wipe(left)">
                                      <p:cBhvr>
                                        <p:cTn id="153" dur="500"/>
                                        <p:tgtEl>
                                          <p:spTgt spid="48"/>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3"/>
                                        </p:tgtEl>
                                        <p:attrNameLst>
                                          <p:attrName>style.visibility</p:attrName>
                                        </p:attrNameLst>
                                      </p:cBhvr>
                                      <p:to>
                                        <p:strVal val="visible"/>
                                      </p:to>
                                    </p:set>
                                    <p:animEffect transition="in" filter="wipe(left)">
                                      <p:cBhvr>
                                        <p:cTn id="158" dur="500"/>
                                        <p:tgtEl>
                                          <p:spTgt spid="43"/>
                                        </p:tgtEl>
                                      </p:cBhvr>
                                    </p:animEffect>
                                  </p:childTnLst>
                                </p:cTn>
                              </p:par>
                            </p:childTnLst>
                          </p:cTn>
                        </p:par>
                        <p:par>
                          <p:cTn id="159" fill="hold">
                            <p:stCondLst>
                              <p:cond delay="500"/>
                            </p:stCondLst>
                            <p:childTnLst>
                              <p:par>
                                <p:cTn id="160" presetID="22" presetClass="entr" presetSubtype="8" fill="hold" grpId="0" nodeType="afterEffect">
                                  <p:stCondLst>
                                    <p:cond delay="0"/>
                                  </p:stCondLst>
                                  <p:childTnLst>
                                    <p:set>
                                      <p:cBhvr>
                                        <p:cTn id="161" dur="1" fill="hold">
                                          <p:stCondLst>
                                            <p:cond delay="0"/>
                                          </p:stCondLst>
                                        </p:cTn>
                                        <p:tgtEl>
                                          <p:spTgt spid="2"/>
                                        </p:tgtEl>
                                        <p:attrNameLst>
                                          <p:attrName>style.visibility</p:attrName>
                                        </p:attrNameLst>
                                      </p:cBhvr>
                                      <p:to>
                                        <p:strVal val="visible"/>
                                      </p:to>
                                    </p:set>
                                    <p:animEffect transition="in" filter="wipe(left)">
                                      <p:cBhvr>
                                        <p:cTn id="1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1" grpId="0" animBg="1"/>
      <p:bldP spid="12" grpId="0" animBg="1"/>
      <p:bldP spid="13" grpId="0" animBg="1"/>
      <p:bldP spid="14" grpId="0" animBg="1"/>
      <p:bldP spid="15" grpId="0" animBg="1"/>
      <p:bldP spid="16" grpId="0" animBg="1"/>
      <p:bldP spid="17" grpId="0" animBg="1"/>
      <p:bldP spid="18" grpId="0" animBg="1"/>
      <p:bldP spid="19" grpId="0" animBg="1"/>
      <p:bldP spid="22" grpId="0" build="p" autoUpdateAnimBg="0"/>
      <p:bldP spid="27" grpId="0" build="p" autoUpdateAnimBg="0"/>
      <p:bldP spid="28" grpId="0" build="p" autoUpdateAnimBg="0"/>
      <p:bldP spid="29" grpId="0" build="p" autoUpdateAnimBg="0"/>
      <p:bldP spid="32" grpId="0" build="p" autoUpdateAnimBg="0"/>
      <p:bldP spid="33" grpId="0" animBg="1"/>
      <p:bldP spid="34" grpId="0" animBg="1"/>
      <p:bldP spid="35" grpId="0" animBg="1"/>
      <p:bldP spid="45" grpId="0" build="p" autoUpdateAnimBg="0" advAuto="0"/>
      <p:bldP spid="46" grpId="0" build="p" autoUpdateAnimBg="0"/>
      <p:bldP spid="4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58775" y="228600"/>
            <a:ext cx="22098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4</a:t>
            </a:r>
            <a:r>
              <a:rPr lang="en-US" altLang="zh-CN" sz="3200" b="1" dirty="0" smtClean="0">
                <a:solidFill>
                  <a:schemeClr val="accent3">
                    <a:lumMod val="50000"/>
                  </a:schemeClr>
                </a:solidFill>
                <a:latin typeface="楷体" pitchFamily="49" charset="-122"/>
                <a:ea typeface="楷体" pitchFamily="49" charset="-122"/>
                <a:cs typeface="+mn-cs"/>
              </a:rPr>
              <a:t>.</a:t>
            </a:r>
            <a:r>
              <a:rPr lang="zh-CN" altLang="en-US" sz="3200" b="1" dirty="0" smtClean="0">
                <a:solidFill>
                  <a:schemeClr val="accent3">
                    <a:lumMod val="50000"/>
                  </a:schemeClr>
                </a:solidFill>
                <a:latin typeface="楷体" pitchFamily="49" charset="-122"/>
                <a:ea typeface="楷体" pitchFamily="49" charset="-122"/>
                <a:cs typeface="+mn-cs"/>
              </a:rPr>
              <a:t>周期性</a:t>
            </a:r>
            <a:endParaRPr lang="zh-CN" altLang="en-US" sz="3200" b="1" dirty="0">
              <a:solidFill>
                <a:schemeClr val="accent3">
                  <a:lumMod val="50000"/>
                </a:schemeClr>
              </a:solidFill>
              <a:latin typeface="楷体" pitchFamily="49" charset="-122"/>
              <a:ea typeface="楷体" pitchFamily="49" charset="-122"/>
              <a:cs typeface="+mn-cs"/>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575230563"/>
              </p:ext>
            </p:extLst>
          </p:nvPr>
        </p:nvGraphicFramePr>
        <p:xfrm>
          <a:off x="869950" y="902494"/>
          <a:ext cx="2324100" cy="442912"/>
        </p:xfrm>
        <a:graphic>
          <a:graphicData uri="http://schemas.openxmlformats.org/presentationml/2006/ole">
            <mc:AlternateContent xmlns:mc="http://schemas.openxmlformats.org/markup-compatibility/2006">
              <mc:Choice xmlns:v="urn:schemas-microsoft-com:vml" Requires="v">
                <p:oleObj spid="_x0000_s63570" name="Equation" r:id="rId3" imgW="2273300" imgH="393700" progId="Equation.DSMT4">
                  <p:embed/>
                </p:oleObj>
              </mc:Choice>
              <mc:Fallback>
                <p:oleObj name="Equation" r:id="rId3" imgW="2273300" imgH="393700" progId="Equation.DSMT4">
                  <p:embed/>
                  <p:pic>
                    <p:nvPicPr>
                      <p:cNvPr id="0" name="Picture 7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950" y="902494"/>
                        <a:ext cx="23241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3200400" y="864394"/>
            <a:ext cx="1066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且</a:t>
            </a:r>
          </a:p>
        </p:txBody>
      </p:sp>
      <p:graphicFrame>
        <p:nvGraphicFramePr>
          <p:cNvPr id="5" name="Object 5"/>
          <p:cNvGraphicFramePr>
            <a:graphicFrameLocks noChangeAspect="1"/>
          </p:cNvGraphicFramePr>
          <p:nvPr>
            <p:extLst>
              <p:ext uri="{D42A27DB-BD31-4B8C-83A1-F6EECF244321}">
                <p14:modId xmlns:p14="http://schemas.microsoft.com/office/powerpoint/2010/main" val="3723957611"/>
              </p:ext>
            </p:extLst>
          </p:nvPr>
        </p:nvGraphicFramePr>
        <p:xfrm>
          <a:off x="3797300" y="913606"/>
          <a:ext cx="1409700" cy="420688"/>
        </p:xfrm>
        <a:graphic>
          <a:graphicData uri="http://schemas.openxmlformats.org/presentationml/2006/ole">
            <mc:AlternateContent xmlns:mc="http://schemas.openxmlformats.org/markup-compatibility/2006">
              <mc:Choice xmlns:v="urn:schemas-microsoft-com:vml" Requires="v">
                <p:oleObj spid="_x0000_s63571" name="Equation" r:id="rId5" imgW="1358900" imgH="368300" progId="Equation.DSMT4">
                  <p:embed/>
                </p:oleObj>
              </mc:Choice>
              <mc:Fallback>
                <p:oleObj name="Equation" r:id="rId5" imgW="1358900" imgH="368300" progId="Equation.DSMT4">
                  <p:embed/>
                  <p:pic>
                    <p:nvPicPr>
                      <p:cNvPr id="0" name="Picture 7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7300" y="913606"/>
                        <a:ext cx="14097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463066141"/>
              </p:ext>
            </p:extLst>
          </p:nvPr>
        </p:nvGraphicFramePr>
        <p:xfrm>
          <a:off x="5900252" y="918146"/>
          <a:ext cx="2354263" cy="442912"/>
        </p:xfrm>
        <a:graphic>
          <a:graphicData uri="http://schemas.openxmlformats.org/presentationml/2006/ole">
            <mc:AlternateContent xmlns:mc="http://schemas.openxmlformats.org/markup-compatibility/2006">
              <mc:Choice xmlns:v="urn:schemas-microsoft-com:vml" Requires="v">
                <p:oleObj spid="_x0000_s63572" name="Equation" r:id="rId7" imgW="2311400" imgH="393700" progId="Equation.DSMT4">
                  <p:embed/>
                </p:oleObj>
              </mc:Choice>
              <mc:Fallback>
                <p:oleObj name="Equation" r:id="rId7" imgW="2311400" imgH="393700" progId="Equation.DSMT4">
                  <p:embed/>
                  <p:pic>
                    <p:nvPicPr>
                      <p:cNvPr id="0" name="Picture 708"/>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5900252" y="918146"/>
                        <a:ext cx="2354263"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7"/>
          <p:cNvSpPr txBox="1">
            <a:spLocks noChangeArrowheads="1"/>
          </p:cNvSpPr>
          <p:nvPr/>
        </p:nvSpPr>
        <p:spPr bwMode="auto">
          <a:xfrm>
            <a:off x="152400" y="1610985"/>
            <a:ext cx="1219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则称</a:t>
            </a:r>
          </a:p>
        </p:txBody>
      </p:sp>
      <p:graphicFrame>
        <p:nvGraphicFramePr>
          <p:cNvPr id="8" name="Object 8"/>
          <p:cNvGraphicFramePr>
            <a:graphicFrameLocks noChangeAspect="1"/>
          </p:cNvGraphicFramePr>
          <p:nvPr>
            <p:extLst>
              <p:ext uri="{D42A27DB-BD31-4B8C-83A1-F6EECF244321}">
                <p14:modId xmlns:p14="http://schemas.microsoft.com/office/powerpoint/2010/main" val="1546056919"/>
              </p:ext>
            </p:extLst>
          </p:nvPr>
        </p:nvGraphicFramePr>
        <p:xfrm>
          <a:off x="996950" y="1736618"/>
          <a:ext cx="723600" cy="393480"/>
        </p:xfrm>
        <a:graphic>
          <a:graphicData uri="http://schemas.openxmlformats.org/presentationml/2006/ole">
            <mc:AlternateContent xmlns:mc="http://schemas.openxmlformats.org/markup-compatibility/2006">
              <mc:Choice xmlns:v="urn:schemas-microsoft-com:vml" Requires="v">
                <p:oleObj spid="_x0000_s63573" name="Equation" r:id="rId9" imgW="723586" imgH="393529" progId="Equation.DSMT4">
                  <p:embed/>
                </p:oleObj>
              </mc:Choice>
              <mc:Fallback>
                <p:oleObj name="Equation" r:id="rId9" imgW="723586" imgH="393529" progId="Equation.DSMT4">
                  <p:embed/>
                  <p:pic>
                    <p:nvPicPr>
                      <p:cNvPr id="0" name="Picture 7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6950" y="1736618"/>
                        <a:ext cx="723600" cy="393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9"/>
          <p:cNvSpPr txBox="1">
            <a:spLocks noChangeArrowheads="1"/>
          </p:cNvSpPr>
          <p:nvPr/>
        </p:nvSpPr>
        <p:spPr bwMode="auto">
          <a:xfrm>
            <a:off x="1608138" y="1610985"/>
            <a:ext cx="2438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为</a:t>
            </a:r>
            <a:r>
              <a:rPr kumimoji="1" lang="zh-CN" altLang="en-US" sz="2800" b="1" dirty="0">
                <a:solidFill>
                  <a:srgbClr val="7030A0"/>
                </a:solidFill>
                <a:latin typeface="黑体" pitchFamily="49" charset="-122"/>
                <a:ea typeface="黑体" pitchFamily="49" charset="-122"/>
                <a:cs typeface="Times New Roman" pitchFamily="18" charset="0"/>
              </a:rPr>
              <a:t>周期函数</a:t>
            </a:r>
            <a:r>
              <a:rPr kumimoji="1" lang="zh-CN" altLang="en-US" sz="2800" b="1" dirty="0">
                <a:latin typeface="黑体" pitchFamily="49" charset="-122"/>
                <a:ea typeface="黑体" pitchFamily="49" charset="-122"/>
                <a:cs typeface="Times New Roman" pitchFamily="18" charset="0"/>
              </a:rPr>
              <a:t> </a:t>
            </a:r>
            <a:r>
              <a:rPr kumimoji="1" lang="en-US" altLang="zh-CN" sz="2800" b="1" dirty="0">
                <a:latin typeface="黑体" pitchFamily="49" charset="-122"/>
                <a:ea typeface="黑体" pitchFamily="49" charset="-122"/>
                <a:cs typeface="Times New Roman" pitchFamily="18" charset="0"/>
              </a:rPr>
              <a:t>,</a:t>
            </a:r>
          </a:p>
        </p:txBody>
      </p:sp>
      <p:grpSp>
        <p:nvGrpSpPr>
          <p:cNvPr id="10" name="Group 10"/>
          <p:cNvGrpSpPr>
            <a:grpSpLocks/>
          </p:cNvGrpSpPr>
          <p:nvPr/>
        </p:nvGrpSpPr>
        <p:grpSpPr bwMode="auto">
          <a:xfrm>
            <a:off x="5136357" y="2323168"/>
            <a:ext cx="3676651" cy="1538288"/>
            <a:chOff x="3235" y="1652"/>
            <a:chExt cx="2316" cy="969"/>
          </a:xfrm>
        </p:grpSpPr>
        <p:grpSp>
          <p:nvGrpSpPr>
            <p:cNvPr id="11" name="Group 11"/>
            <p:cNvGrpSpPr>
              <a:grpSpLocks/>
            </p:cNvGrpSpPr>
            <p:nvPr/>
          </p:nvGrpSpPr>
          <p:grpSpPr bwMode="auto">
            <a:xfrm>
              <a:off x="3235" y="1652"/>
              <a:ext cx="2316" cy="969"/>
              <a:chOff x="3235" y="1652"/>
              <a:chExt cx="2316" cy="969"/>
            </a:xfrm>
          </p:grpSpPr>
          <p:graphicFrame>
            <p:nvGraphicFramePr>
              <p:cNvPr id="16" name="Object 12"/>
              <p:cNvGraphicFramePr>
                <a:graphicFrameLocks noChangeAspect="1"/>
              </p:cNvGraphicFramePr>
              <p:nvPr/>
            </p:nvGraphicFramePr>
            <p:xfrm>
              <a:off x="5273" y="2169"/>
              <a:ext cx="278" cy="302"/>
            </p:xfrm>
            <a:graphic>
              <a:graphicData uri="http://schemas.openxmlformats.org/presentationml/2006/ole">
                <mc:AlternateContent xmlns:mc="http://schemas.openxmlformats.org/markup-compatibility/2006">
                  <mc:Choice xmlns:v="urn:schemas-microsoft-com:vml" Requires="v">
                    <p:oleObj spid="_x0000_s63574" name="Equation" r:id="rId11" imgW="88746" imgH="152136" progId="Equation.DSMT4">
                      <p:embed/>
                    </p:oleObj>
                  </mc:Choice>
                  <mc:Fallback>
                    <p:oleObj name="Equation" r:id="rId11" imgW="88746" imgH="152136" progId="Equation.DSMT4">
                      <p:embed/>
                      <p:pic>
                        <p:nvPicPr>
                          <p:cNvPr id="0" name="Picture 710"/>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5273" y="2169"/>
                            <a:ext cx="278"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3"/>
              <p:cNvGraphicFramePr>
                <a:graphicFrameLocks noChangeAspect="1"/>
              </p:cNvGraphicFramePr>
              <p:nvPr/>
            </p:nvGraphicFramePr>
            <p:xfrm>
              <a:off x="4014" y="2165"/>
              <a:ext cx="190" cy="222"/>
            </p:xfrm>
            <a:graphic>
              <a:graphicData uri="http://schemas.openxmlformats.org/presentationml/2006/ole">
                <mc:AlternateContent xmlns:mc="http://schemas.openxmlformats.org/markup-compatibility/2006">
                  <mc:Choice xmlns:v="urn:schemas-microsoft-com:vml" Requires="v">
                    <p:oleObj spid="_x0000_s63575" name="Equation" r:id="rId13" imgW="126835" imgH="139518" progId="Equation.DSMT4">
                      <p:embed/>
                    </p:oleObj>
                  </mc:Choice>
                  <mc:Fallback>
                    <p:oleObj name="Equation" r:id="rId13" imgW="126835" imgH="139518" progId="Equation.DSMT4">
                      <p:embed/>
                      <p:pic>
                        <p:nvPicPr>
                          <p:cNvPr id="0" name="Picture 711"/>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4014" y="2165"/>
                            <a:ext cx="190"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4"/>
              <p:cNvGraphicFramePr>
                <a:graphicFrameLocks noChangeAspect="1"/>
              </p:cNvGraphicFramePr>
              <p:nvPr/>
            </p:nvGraphicFramePr>
            <p:xfrm>
              <a:off x="3833" y="1652"/>
              <a:ext cx="342" cy="328"/>
            </p:xfrm>
            <a:graphic>
              <a:graphicData uri="http://schemas.openxmlformats.org/presentationml/2006/ole">
                <mc:AlternateContent xmlns:mc="http://schemas.openxmlformats.org/markup-compatibility/2006">
                  <mc:Choice xmlns:v="urn:schemas-microsoft-com:vml" Requires="v">
                    <p:oleObj spid="_x0000_s63576" name="Equation" r:id="rId15" imgW="304536" imgH="203024" progId="Equation.DSMT4">
                      <p:embed/>
                    </p:oleObj>
                  </mc:Choice>
                  <mc:Fallback>
                    <p:oleObj name="Equation" r:id="rId15" imgW="304536" imgH="203024" progId="Equation.DSMT4">
                      <p:embed/>
                      <p:pic>
                        <p:nvPicPr>
                          <p:cNvPr id="0" name="Picture 712"/>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3833" y="1652"/>
                            <a:ext cx="342"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5"/>
              <p:cNvGrpSpPr>
                <a:grpSpLocks/>
              </p:cNvGrpSpPr>
              <p:nvPr/>
            </p:nvGrpSpPr>
            <p:grpSpPr bwMode="auto">
              <a:xfrm>
                <a:off x="3351" y="1728"/>
                <a:ext cx="2121" cy="691"/>
                <a:chOff x="3206" y="384"/>
                <a:chExt cx="2650" cy="691"/>
              </a:xfrm>
            </p:grpSpPr>
            <p:sp>
              <p:nvSpPr>
                <p:cNvPr id="24" name="Line 16"/>
                <p:cNvSpPr>
                  <a:spLocks noChangeShapeType="1"/>
                </p:cNvSpPr>
                <p:nvPr/>
              </p:nvSpPr>
              <p:spPr bwMode="auto">
                <a:xfrm flipV="1">
                  <a:off x="4282" y="384"/>
                  <a:ext cx="0" cy="6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5" name="Freeform 17"/>
                <p:cNvSpPr>
                  <a:spLocks/>
                </p:cNvSpPr>
                <p:nvPr/>
              </p:nvSpPr>
              <p:spPr bwMode="auto">
                <a:xfrm>
                  <a:off x="4282" y="557"/>
                  <a:ext cx="461" cy="288"/>
                </a:xfrm>
                <a:custGeom>
                  <a:avLst/>
                  <a:gdLst>
                    <a:gd name="T0" fmla="*/ 0 w 384"/>
                    <a:gd name="T1" fmla="*/ 598 h 240"/>
                    <a:gd name="T2" fmla="*/ 480 w 384"/>
                    <a:gd name="T3" fmla="*/ 0 h 240"/>
                    <a:gd name="T4" fmla="*/ 957 w 384"/>
                    <a:gd name="T5" fmla="*/ 598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6" name="Freeform 18"/>
                <p:cNvSpPr>
                  <a:spLocks/>
                </p:cNvSpPr>
                <p:nvPr/>
              </p:nvSpPr>
              <p:spPr bwMode="auto">
                <a:xfrm>
                  <a:off x="3360" y="557"/>
                  <a:ext cx="461" cy="288"/>
                </a:xfrm>
                <a:custGeom>
                  <a:avLst/>
                  <a:gdLst>
                    <a:gd name="T0" fmla="*/ 0 w 384"/>
                    <a:gd name="T1" fmla="*/ 598 h 240"/>
                    <a:gd name="T2" fmla="*/ 480 w 384"/>
                    <a:gd name="T3" fmla="*/ 0 h 240"/>
                    <a:gd name="T4" fmla="*/ 957 w 384"/>
                    <a:gd name="T5" fmla="*/ 598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7" name="Freeform 19"/>
                <p:cNvSpPr>
                  <a:spLocks/>
                </p:cNvSpPr>
                <p:nvPr/>
              </p:nvSpPr>
              <p:spPr bwMode="auto">
                <a:xfrm>
                  <a:off x="5204" y="557"/>
                  <a:ext cx="460" cy="288"/>
                </a:xfrm>
                <a:custGeom>
                  <a:avLst/>
                  <a:gdLst>
                    <a:gd name="T0" fmla="*/ 0 w 384"/>
                    <a:gd name="T1" fmla="*/ 598 h 240"/>
                    <a:gd name="T2" fmla="*/ 476 w 384"/>
                    <a:gd name="T3" fmla="*/ 0 h 240"/>
                    <a:gd name="T4" fmla="*/ 948 w 384"/>
                    <a:gd name="T5" fmla="*/ 598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8" name="Line 20"/>
                <p:cNvSpPr>
                  <a:spLocks noChangeShapeType="1"/>
                </p:cNvSpPr>
                <p:nvPr/>
              </p:nvSpPr>
              <p:spPr bwMode="auto">
                <a:xfrm>
                  <a:off x="3206" y="845"/>
                  <a:ext cx="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graphicFrame>
            <p:nvGraphicFramePr>
              <p:cNvPr id="20" name="Object 21"/>
              <p:cNvGraphicFramePr>
                <a:graphicFrameLocks noChangeAspect="1"/>
              </p:cNvGraphicFramePr>
              <p:nvPr>
                <p:extLst>
                  <p:ext uri="{D42A27DB-BD31-4B8C-83A1-F6EECF244321}">
                    <p14:modId xmlns:p14="http://schemas.microsoft.com/office/powerpoint/2010/main" val="2918684250"/>
                  </p:ext>
                </p:extLst>
              </p:nvPr>
            </p:nvGraphicFramePr>
            <p:xfrm>
              <a:off x="4838" y="2189"/>
              <a:ext cx="296" cy="432"/>
            </p:xfrm>
            <a:graphic>
              <a:graphicData uri="http://schemas.openxmlformats.org/presentationml/2006/ole">
                <mc:AlternateContent xmlns:mc="http://schemas.openxmlformats.org/markup-compatibility/2006">
                  <mc:Choice xmlns:v="urn:schemas-microsoft-com:vml" Requires="v">
                    <p:oleObj spid="_x0000_s63577" name="Equation" r:id="rId17" imgW="469800" imgH="685800" progId="Equation.DSMT4">
                      <p:embed/>
                    </p:oleObj>
                  </mc:Choice>
                  <mc:Fallback>
                    <p:oleObj name="Equation" r:id="rId17" imgW="469800" imgH="685800" progId="Equation.DSMT4">
                      <p:embed/>
                      <p:pic>
                        <p:nvPicPr>
                          <p:cNvPr id="0" name="Picture 713"/>
                          <p:cNvPicPr>
                            <a:picLocks noChangeAspect="1" noChangeArrowheads="1"/>
                          </p:cNvPicPr>
                          <p:nvPr/>
                        </p:nvPicPr>
                        <p:blipFill>
                          <a:blip r:embed="rId18">
                            <a:grayscl/>
                            <a:biLevel thresh="50000"/>
                          </a:blip>
                          <a:srcRect/>
                          <a:stretch>
                            <a:fillRect/>
                          </a:stretch>
                        </p:blipFill>
                        <p:spPr bwMode="auto">
                          <a:xfrm>
                            <a:off x="4838" y="2189"/>
                            <a:ext cx="296"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2"/>
              <p:cNvGraphicFramePr>
                <a:graphicFrameLocks noChangeAspect="1"/>
              </p:cNvGraphicFramePr>
              <p:nvPr>
                <p:extLst>
                  <p:ext uri="{D42A27DB-BD31-4B8C-83A1-F6EECF244321}">
                    <p14:modId xmlns:p14="http://schemas.microsoft.com/office/powerpoint/2010/main" val="3776946570"/>
                  </p:ext>
                </p:extLst>
              </p:nvPr>
            </p:nvGraphicFramePr>
            <p:xfrm>
              <a:off x="4481" y="2140"/>
              <a:ext cx="200" cy="432"/>
            </p:xfrm>
            <a:graphic>
              <a:graphicData uri="http://schemas.openxmlformats.org/presentationml/2006/ole">
                <mc:AlternateContent xmlns:mc="http://schemas.openxmlformats.org/markup-compatibility/2006">
                  <mc:Choice xmlns:v="urn:schemas-microsoft-com:vml" Requires="v">
                    <p:oleObj spid="_x0000_s63578" name="Equation" r:id="rId19" imgW="317160" imgH="685800" progId="Equation.DSMT4">
                      <p:embed/>
                    </p:oleObj>
                  </mc:Choice>
                  <mc:Fallback>
                    <p:oleObj name="Equation" r:id="rId19" imgW="317160" imgH="685800" progId="Equation.DSMT4">
                      <p:embed/>
                      <p:pic>
                        <p:nvPicPr>
                          <p:cNvPr id="0" name="Picture 714"/>
                          <p:cNvPicPr>
                            <a:picLocks noChangeAspect="1" noChangeArrowheads="1"/>
                          </p:cNvPicPr>
                          <p:nvPr/>
                        </p:nvPicPr>
                        <p:blipFill>
                          <a:blip r:embed="rId20">
                            <a:grayscl/>
                            <a:biLevel thresh="50000"/>
                          </a:blip>
                          <a:srcRect/>
                          <a:stretch>
                            <a:fillRect/>
                          </a:stretch>
                        </p:blipFill>
                        <p:spPr bwMode="auto">
                          <a:xfrm>
                            <a:off x="4481" y="2140"/>
                            <a:ext cx="20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3"/>
              <p:cNvGraphicFramePr>
                <a:graphicFrameLocks noChangeAspect="1"/>
              </p:cNvGraphicFramePr>
              <p:nvPr>
                <p:extLst>
                  <p:ext uri="{D42A27DB-BD31-4B8C-83A1-F6EECF244321}">
                    <p14:modId xmlns:p14="http://schemas.microsoft.com/office/powerpoint/2010/main" val="3069025228"/>
                  </p:ext>
                </p:extLst>
              </p:nvPr>
            </p:nvGraphicFramePr>
            <p:xfrm>
              <a:off x="3235" y="2153"/>
              <a:ext cx="440" cy="432"/>
            </p:xfrm>
            <a:graphic>
              <a:graphicData uri="http://schemas.openxmlformats.org/presentationml/2006/ole">
                <mc:AlternateContent xmlns:mc="http://schemas.openxmlformats.org/markup-compatibility/2006">
                  <mc:Choice xmlns:v="urn:schemas-microsoft-com:vml" Requires="v">
                    <p:oleObj spid="_x0000_s63579" name="Equation" r:id="rId21" imgW="698400" imgH="685800" progId="Equation.DSMT4">
                      <p:embed/>
                    </p:oleObj>
                  </mc:Choice>
                  <mc:Fallback>
                    <p:oleObj name="Equation" r:id="rId21" imgW="698400" imgH="685800" progId="Equation.DSMT4">
                      <p:embed/>
                      <p:pic>
                        <p:nvPicPr>
                          <p:cNvPr id="0" name="Picture 715"/>
                          <p:cNvPicPr>
                            <a:picLocks noChangeAspect="1" noChangeArrowheads="1"/>
                          </p:cNvPicPr>
                          <p:nvPr/>
                        </p:nvPicPr>
                        <p:blipFill>
                          <a:blip r:embed="rId22">
                            <a:grayscl/>
                            <a:biLevel thresh="50000"/>
                          </a:blip>
                          <a:srcRect/>
                          <a:stretch>
                            <a:fillRect/>
                          </a:stretch>
                        </p:blipFill>
                        <p:spPr bwMode="auto">
                          <a:xfrm>
                            <a:off x="3235" y="2153"/>
                            <a:ext cx="44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4"/>
              <p:cNvGraphicFramePr>
                <a:graphicFrameLocks noChangeAspect="1"/>
              </p:cNvGraphicFramePr>
              <p:nvPr>
                <p:extLst>
                  <p:ext uri="{D42A27DB-BD31-4B8C-83A1-F6EECF244321}">
                    <p14:modId xmlns:p14="http://schemas.microsoft.com/office/powerpoint/2010/main" val="284958640"/>
                  </p:ext>
                </p:extLst>
              </p:nvPr>
            </p:nvGraphicFramePr>
            <p:xfrm>
              <a:off x="3644" y="2140"/>
              <a:ext cx="352" cy="432"/>
            </p:xfrm>
            <a:graphic>
              <a:graphicData uri="http://schemas.openxmlformats.org/presentationml/2006/ole">
                <mc:AlternateContent xmlns:mc="http://schemas.openxmlformats.org/markup-compatibility/2006">
                  <mc:Choice xmlns:v="urn:schemas-microsoft-com:vml" Requires="v">
                    <p:oleObj spid="_x0000_s63580" name="Equation" r:id="rId23" imgW="558720" imgH="685800" progId="Equation.DSMT4">
                      <p:embed/>
                    </p:oleObj>
                  </mc:Choice>
                  <mc:Fallback>
                    <p:oleObj name="Equation" r:id="rId23" imgW="558720" imgH="685800" progId="Equation.DSMT4">
                      <p:embed/>
                      <p:pic>
                        <p:nvPicPr>
                          <p:cNvPr id="0" name="Picture 716"/>
                          <p:cNvPicPr>
                            <a:picLocks noChangeAspect="1" noChangeArrowheads="1"/>
                          </p:cNvPicPr>
                          <p:nvPr/>
                        </p:nvPicPr>
                        <p:blipFill>
                          <a:blip r:embed="rId24">
                            <a:grayscl/>
                            <a:biLevel thresh="50000"/>
                          </a:blip>
                          <a:srcRect/>
                          <a:stretch>
                            <a:fillRect/>
                          </a:stretch>
                        </p:blipFill>
                        <p:spPr bwMode="auto">
                          <a:xfrm>
                            <a:off x="3644" y="2140"/>
                            <a:ext cx="352"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Line 25"/>
            <p:cNvSpPr>
              <a:spLocks noChangeShapeType="1"/>
            </p:cNvSpPr>
            <p:nvPr/>
          </p:nvSpPr>
          <p:spPr bwMode="auto">
            <a:xfrm>
              <a:off x="4584" y="2194"/>
              <a:ext cx="384" cy="0"/>
            </a:xfrm>
            <a:prstGeom prst="line">
              <a:avLst/>
            </a:prstGeom>
            <a:noFill/>
            <a:ln w="28575">
              <a:solidFill>
                <a:srgbClr val="FF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3" name="Line 26"/>
            <p:cNvSpPr>
              <a:spLocks noChangeShapeType="1"/>
            </p:cNvSpPr>
            <p:nvPr/>
          </p:nvSpPr>
          <p:spPr bwMode="auto">
            <a:xfrm>
              <a:off x="3321" y="2194"/>
              <a:ext cx="154" cy="0"/>
            </a:xfrm>
            <a:prstGeom prst="line">
              <a:avLst/>
            </a:prstGeom>
            <a:noFill/>
            <a:ln w="28575">
              <a:solidFill>
                <a:srgbClr val="FF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4" name="Line 27"/>
            <p:cNvSpPr>
              <a:spLocks noChangeShapeType="1"/>
            </p:cNvSpPr>
            <p:nvPr/>
          </p:nvSpPr>
          <p:spPr bwMode="auto">
            <a:xfrm>
              <a:off x="5318" y="2194"/>
              <a:ext cx="73" cy="0"/>
            </a:xfrm>
            <a:prstGeom prst="line">
              <a:avLst/>
            </a:prstGeom>
            <a:noFill/>
            <a:ln w="28575">
              <a:solidFill>
                <a:srgbClr val="FF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5" name="Line 28"/>
            <p:cNvSpPr>
              <a:spLocks noChangeShapeType="1"/>
            </p:cNvSpPr>
            <p:nvPr/>
          </p:nvSpPr>
          <p:spPr bwMode="auto">
            <a:xfrm>
              <a:off x="3820" y="2194"/>
              <a:ext cx="384" cy="0"/>
            </a:xfrm>
            <a:prstGeom prst="line">
              <a:avLst/>
            </a:prstGeom>
            <a:noFill/>
            <a:ln w="28575">
              <a:solidFill>
                <a:srgbClr val="FF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grpSp>
        <p:nvGrpSpPr>
          <p:cNvPr id="29" name="Group 29"/>
          <p:cNvGrpSpPr>
            <a:grpSpLocks/>
          </p:cNvGrpSpPr>
          <p:nvPr/>
        </p:nvGrpSpPr>
        <p:grpSpPr bwMode="auto">
          <a:xfrm>
            <a:off x="540543" y="2403476"/>
            <a:ext cx="4038600" cy="1249364"/>
            <a:chOff x="3168" y="293"/>
            <a:chExt cx="2544" cy="787"/>
          </a:xfrm>
        </p:grpSpPr>
        <p:grpSp>
          <p:nvGrpSpPr>
            <p:cNvPr id="30" name="Group 30"/>
            <p:cNvGrpSpPr>
              <a:grpSpLocks/>
            </p:cNvGrpSpPr>
            <p:nvPr/>
          </p:nvGrpSpPr>
          <p:grpSpPr bwMode="auto">
            <a:xfrm>
              <a:off x="3264" y="293"/>
              <a:ext cx="2448" cy="787"/>
              <a:chOff x="2688" y="371"/>
              <a:chExt cx="2448" cy="787"/>
            </a:xfrm>
          </p:grpSpPr>
          <p:sp>
            <p:nvSpPr>
              <p:cNvPr id="32" name="Line 31"/>
              <p:cNvSpPr>
                <a:spLocks noChangeShapeType="1"/>
              </p:cNvSpPr>
              <p:nvPr/>
            </p:nvSpPr>
            <p:spPr bwMode="auto">
              <a:xfrm flipV="1">
                <a:off x="3840" y="528"/>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3" name="Freeform 32"/>
              <p:cNvSpPr>
                <a:spLocks/>
              </p:cNvSpPr>
              <p:nvPr/>
            </p:nvSpPr>
            <p:spPr bwMode="auto">
              <a:xfrm>
                <a:off x="3840"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4" name="Freeform 33"/>
              <p:cNvSpPr>
                <a:spLocks/>
              </p:cNvSpPr>
              <p:nvPr/>
            </p:nvSpPr>
            <p:spPr bwMode="auto">
              <a:xfrm>
                <a:off x="3456"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5" name="Freeform 34"/>
              <p:cNvSpPr>
                <a:spLocks/>
              </p:cNvSpPr>
              <p:nvPr/>
            </p:nvSpPr>
            <p:spPr bwMode="auto">
              <a:xfrm>
                <a:off x="4224"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6" name="Freeform 35"/>
              <p:cNvSpPr>
                <a:spLocks/>
              </p:cNvSpPr>
              <p:nvPr/>
            </p:nvSpPr>
            <p:spPr bwMode="auto">
              <a:xfrm>
                <a:off x="3072"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7" name="Freeform 36"/>
              <p:cNvSpPr>
                <a:spLocks/>
              </p:cNvSpPr>
              <p:nvPr/>
            </p:nvSpPr>
            <p:spPr bwMode="auto">
              <a:xfrm>
                <a:off x="4608"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8" name="Freeform 37"/>
              <p:cNvSpPr>
                <a:spLocks/>
              </p:cNvSpPr>
              <p:nvPr/>
            </p:nvSpPr>
            <p:spPr bwMode="auto">
              <a:xfrm>
                <a:off x="2688"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41" name="Object 40"/>
              <p:cNvGraphicFramePr>
                <a:graphicFrameLocks noChangeAspect="1"/>
              </p:cNvGraphicFramePr>
              <p:nvPr/>
            </p:nvGraphicFramePr>
            <p:xfrm>
              <a:off x="4834" y="867"/>
              <a:ext cx="301" cy="291"/>
            </p:xfrm>
            <a:graphic>
              <a:graphicData uri="http://schemas.openxmlformats.org/presentationml/2006/ole">
                <mc:AlternateContent xmlns:mc="http://schemas.openxmlformats.org/markup-compatibility/2006">
                  <mc:Choice xmlns:v="urn:schemas-microsoft-com:vml" Requires="v">
                    <p:oleObj spid="_x0000_s63581" name="Equation" r:id="rId25" imgW="126835" imgH="139518" progId="Equation.DSMT4">
                      <p:embed/>
                    </p:oleObj>
                  </mc:Choice>
                  <mc:Fallback>
                    <p:oleObj name="Equation" r:id="rId25" imgW="126835" imgH="139518" progId="Equation.DSMT4">
                      <p:embed/>
                      <p:pic>
                        <p:nvPicPr>
                          <p:cNvPr id="0" name="Picture 7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34" y="867"/>
                            <a:ext cx="301"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2"/>
              <p:cNvGraphicFramePr>
                <a:graphicFrameLocks noChangeAspect="1"/>
              </p:cNvGraphicFramePr>
              <p:nvPr/>
            </p:nvGraphicFramePr>
            <p:xfrm>
              <a:off x="3778" y="901"/>
              <a:ext cx="265" cy="257"/>
            </p:xfrm>
            <a:graphic>
              <a:graphicData uri="http://schemas.openxmlformats.org/presentationml/2006/ole">
                <mc:AlternateContent xmlns:mc="http://schemas.openxmlformats.org/markup-compatibility/2006">
                  <mc:Choice xmlns:v="urn:schemas-microsoft-com:vml" Requires="v">
                    <p:oleObj spid="_x0000_s63582" name="Equation" r:id="rId27" imgW="126835" imgH="139518" progId="Equation.DSMT4">
                      <p:embed/>
                    </p:oleObj>
                  </mc:Choice>
                  <mc:Fallback>
                    <p:oleObj name="Equation" r:id="rId27" imgW="126835" imgH="139518" progId="Equation.DSMT4">
                      <p:embed/>
                      <p:pic>
                        <p:nvPicPr>
                          <p:cNvPr id="0" name="Picture 7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78" y="901"/>
                            <a:ext cx="265"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2107173343"/>
                  </p:ext>
                </p:extLst>
              </p:nvPr>
            </p:nvGraphicFramePr>
            <p:xfrm>
              <a:off x="4124" y="942"/>
              <a:ext cx="144" cy="144"/>
            </p:xfrm>
            <a:graphic>
              <a:graphicData uri="http://schemas.openxmlformats.org/presentationml/2006/ole">
                <mc:AlternateContent xmlns:mc="http://schemas.openxmlformats.org/markup-compatibility/2006">
                  <mc:Choice xmlns:v="urn:schemas-microsoft-com:vml" Requires="v">
                    <p:oleObj spid="_x0000_s63583" name="Equation" r:id="rId29" imgW="228600" imgH="228600" progId="Equation.DSMT4">
                      <p:embed/>
                    </p:oleObj>
                  </mc:Choice>
                  <mc:Fallback>
                    <p:oleObj name="Equation" r:id="rId29" imgW="228600" imgH="228600" progId="Equation.DSMT4">
                      <p:embed/>
                      <p:pic>
                        <p:nvPicPr>
                          <p:cNvPr id="0" name="Picture 71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24" y="942"/>
                            <a:ext cx="14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3561992929"/>
                  </p:ext>
                </p:extLst>
              </p:nvPr>
            </p:nvGraphicFramePr>
            <p:xfrm>
              <a:off x="3376" y="941"/>
              <a:ext cx="272" cy="144"/>
            </p:xfrm>
            <a:graphic>
              <a:graphicData uri="http://schemas.openxmlformats.org/presentationml/2006/ole">
                <mc:AlternateContent xmlns:mc="http://schemas.openxmlformats.org/markup-compatibility/2006">
                  <mc:Choice xmlns:v="urn:schemas-microsoft-com:vml" Requires="v">
                    <p:oleObj spid="_x0000_s63584" name="Equation" r:id="rId31" imgW="431640" imgH="228600" progId="Equation.DSMT4">
                      <p:embed/>
                    </p:oleObj>
                  </mc:Choice>
                  <mc:Fallback>
                    <p:oleObj name="Equation" r:id="rId31" imgW="431640" imgH="228600" progId="Equation.DSMT4">
                      <p:embed/>
                      <p:pic>
                        <p:nvPicPr>
                          <p:cNvPr id="0" name="Picture 72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376" y="941"/>
                            <a:ext cx="27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6"/>
              <p:cNvGraphicFramePr>
                <a:graphicFrameLocks noChangeAspect="1"/>
              </p:cNvGraphicFramePr>
              <p:nvPr/>
            </p:nvGraphicFramePr>
            <p:xfrm>
              <a:off x="3795" y="371"/>
              <a:ext cx="290" cy="331"/>
            </p:xfrm>
            <a:graphic>
              <a:graphicData uri="http://schemas.openxmlformats.org/presentationml/2006/ole">
                <mc:AlternateContent xmlns:mc="http://schemas.openxmlformats.org/markup-compatibility/2006">
                  <mc:Choice xmlns:v="urn:schemas-microsoft-com:vml" Requires="v">
                    <p:oleObj spid="_x0000_s63585" name="Equation" r:id="rId33" imgW="139579" imgH="164957" progId="Equation.DSMT4">
                      <p:embed/>
                    </p:oleObj>
                  </mc:Choice>
                  <mc:Fallback>
                    <p:oleObj name="Equation" r:id="rId33" imgW="139579" imgH="164957" progId="Equation.DSMT4">
                      <p:embed/>
                      <p:pic>
                        <p:nvPicPr>
                          <p:cNvPr id="0" name="Picture 72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795" y="371"/>
                            <a:ext cx="290"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140950104"/>
                  </p:ext>
                </p:extLst>
              </p:nvPr>
            </p:nvGraphicFramePr>
            <p:xfrm>
              <a:off x="4472" y="911"/>
              <a:ext cx="264" cy="200"/>
            </p:xfrm>
            <a:graphic>
              <a:graphicData uri="http://schemas.openxmlformats.org/presentationml/2006/ole">
                <mc:AlternateContent xmlns:mc="http://schemas.openxmlformats.org/markup-compatibility/2006">
                  <mc:Choice xmlns:v="urn:schemas-microsoft-com:vml" Requires="v">
                    <p:oleObj spid="_x0000_s63586" name="Equation" r:id="rId35" imgW="419040" imgH="317160" progId="Equation.DSMT4">
                      <p:embed/>
                    </p:oleObj>
                  </mc:Choice>
                  <mc:Fallback>
                    <p:oleObj name="Equation" r:id="rId35" imgW="419040" imgH="317160" progId="Equation.DSMT4">
                      <p:embed/>
                      <p:pic>
                        <p:nvPicPr>
                          <p:cNvPr id="0" name="Picture 72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472" y="911"/>
                            <a:ext cx="264"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1376833619"/>
                  </p:ext>
                </p:extLst>
              </p:nvPr>
            </p:nvGraphicFramePr>
            <p:xfrm>
              <a:off x="2881" y="935"/>
              <a:ext cx="384" cy="200"/>
            </p:xfrm>
            <a:graphic>
              <a:graphicData uri="http://schemas.openxmlformats.org/presentationml/2006/ole">
                <mc:AlternateContent xmlns:mc="http://schemas.openxmlformats.org/markup-compatibility/2006">
                  <mc:Choice xmlns:v="urn:schemas-microsoft-com:vml" Requires="v">
                    <p:oleObj spid="_x0000_s63587" name="Equation" r:id="rId37" imgW="609480" imgH="317160" progId="Equation.DSMT4">
                      <p:embed/>
                    </p:oleObj>
                  </mc:Choice>
                  <mc:Fallback>
                    <p:oleObj name="Equation" r:id="rId37" imgW="609480" imgH="317160" progId="Equation.DSMT4">
                      <p:embed/>
                      <p:pic>
                        <p:nvPicPr>
                          <p:cNvPr id="0" name="Picture 72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881" y="935"/>
                            <a:ext cx="384"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Rectangle 49"/>
              <p:cNvSpPr>
                <a:spLocks noChangeArrowheads="1"/>
              </p:cNvSpPr>
              <p:nvPr/>
            </p:nvSpPr>
            <p:spPr bwMode="auto">
              <a:xfrm>
                <a:off x="4848" y="672"/>
                <a:ext cx="288" cy="24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txBody>
              <a:bodyPr wrap="none" anchor="ctr"/>
              <a:lstStyle/>
              <a:p>
                <a:endParaRPr lang="zh-CN" altLang="en-US" sz="2800" b="1">
                  <a:latin typeface="Times New Roman" pitchFamily="18" charset="0"/>
                  <a:cs typeface="Times New Roman" pitchFamily="18" charset="0"/>
                </a:endParaRPr>
              </a:p>
            </p:txBody>
          </p:sp>
          <p:sp>
            <p:nvSpPr>
              <p:cNvPr id="51" name="Line 50"/>
              <p:cNvSpPr>
                <a:spLocks noChangeShapeType="1"/>
              </p:cNvSpPr>
              <p:nvPr/>
            </p:nvSpPr>
            <p:spPr bwMode="auto">
              <a:xfrm>
                <a:off x="2832" y="912"/>
                <a:ext cx="22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sp>
          <p:nvSpPr>
            <p:cNvPr id="31" name="Rectangle 51"/>
            <p:cNvSpPr>
              <a:spLocks noChangeArrowheads="1"/>
            </p:cNvSpPr>
            <p:nvPr/>
          </p:nvSpPr>
          <p:spPr bwMode="auto">
            <a:xfrm>
              <a:off x="3168" y="57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txBody>
            <a:bodyPr wrap="none" anchor="ctr"/>
            <a:lstStyle/>
            <a:p>
              <a:endParaRPr lang="zh-CN" altLang="en-US" sz="2800" b="1">
                <a:latin typeface="Times New Roman" pitchFamily="18" charset="0"/>
                <a:cs typeface="Times New Roman" pitchFamily="18" charset="0"/>
              </a:endParaRPr>
            </a:p>
          </p:txBody>
        </p:sp>
      </p:grpSp>
      <p:sp>
        <p:nvSpPr>
          <p:cNvPr id="52" name="Text Box 52"/>
          <p:cNvSpPr txBox="1">
            <a:spLocks noChangeArrowheads="1"/>
          </p:cNvSpPr>
          <p:nvPr/>
        </p:nvSpPr>
        <p:spPr bwMode="auto">
          <a:xfrm>
            <a:off x="5257800" y="864394"/>
            <a:ext cx="838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若</a:t>
            </a:r>
          </a:p>
        </p:txBody>
      </p:sp>
      <p:sp>
        <p:nvSpPr>
          <p:cNvPr id="53" name="Text Box 53"/>
          <p:cNvSpPr txBox="1">
            <a:spLocks noChangeArrowheads="1"/>
          </p:cNvSpPr>
          <p:nvPr/>
        </p:nvSpPr>
        <p:spPr bwMode="auto">
          <a:xfrm>
            <a:off x="3643179" y="1615092"/>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称</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l</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为</a:t>
            </a:r>
            <a:r>
              <a:rPr kumimoji="1" lang="zh-CN" altLang="en-US" sz="2800" b="1" dirty="0">
                <a:solidFill>
                  <a:srgbClr val="7030A0"/>
                </a:solidFill>
                <a:latin typeface="黑体" pitchFamily="49" charset="-122"/>
                <a:ea typeface="黑体" pitchFamily="49" charset="-122"/>
                <a:cs typeface="Times New Roman" pitchFamily="18" charset="0"/>
              </a:rPr>
              <a:t>周期</a:t>
            </a:r>
          </a:p>
        </p:txBody>
      </p:sp>
      <p:sp>
        <p:nvSpPr>
          <p:cNvPr id="54" name="Text Box 54"/>
          <p:cNvSpPr txBox="1">
            <a:spLocks noChangeArrowheads="1"/>
          </p:cNvSpPr>
          <p:nvPr/>
        </p:nvSpPr>
        <p:spPr bwMode="auto">
          <a:xfrm>
            <a:off x="5445125" y="1610985"/>
            <a:ext cx="36711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一般指</a:t>
            </a:r>
            <a:r>
              <a:rPr kumimoji="1" lang="zh-CN" altLang="en-US" sz="2800" b="1" dirty="0">
                <a:solidFill>
                  <a:srgbClr val="7030A0"/>
                </a:solidFill>
                <a:latin typeface="黑体" pitchFamily="49" charset="-122"/>
                <a:ea typeface="黑体" pitchFamily="49" charset="-122"/>
                <a:cs typeface="Times New Roman" pitchFamily="18" charset="0"/>
              </a:rPr>
              <a:t>最小正周期 </a:t>
            </a:r>
            <a:r>
              <a:rPr kumimoji="1" lang="en-US" altLang="zh-CN" sz="2800" b="1" dirty="0">
                <a:latin typeface="Times New Roman" pitchFamily="18" charset="0"/>
                <a:ea typeface="+mn-ea"/>
                <a:cs typeface="Times New Roman" pitchFamily="18" charset="0"/>
              </a:rPr>
              <a:t>).</a:t>
            </a:r>
          </a:p>
        </p:txBody>
      </p:sp>
      <p:sp>
        <p:nvSpPr>
          <p:cNvPr id="55" name="Text Box 55"/>
          <p:cNvSpPr txBox="1">
            <a:spLocks noChangeArrowheads="1"/>
          </p:cNvSpPr>
          <p:nvPr/>
        </p:nvSpPr>
        <p:spPr bwMode="auto">
          <a:xfrm>
            <a:off x="1617529" y="3757286"/>
            <a:ext cx="15536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周期为 </a:t>
            </a:r>
            <a:r>
              <a:rPr kumimoji="1" lang="zh-CN" altLang="en-US" sz="2800" b="1" dirty="0">
                <a:latin typeface="Times New Roman" pitchFamily="18" charset="0"/>
                <a:ea typeface="+mn-ea"/>
                <a:cs typeface="Times New Roman" pitchFamily="18" charset="0"/>
                <a:sym typeface="Symbol" pitchFamily="18" charset="2"/>
              </a:rPr>
              <a:t></a:t>
            </a:r>
            <a:endParaRPr kumimoji="1" lang="zh-CN" altLang="en-US" sz="2800" b="1" dirty="0">
              <a:latin typeface="Times New Roman" pitchFamily="18" charset="0"/>
              <a:ea typeface="+mn-ea"/>
              <a:cs typeface="Times New Roman" pitchFamily="18" charset="0"/>
            </a:endParaRPr>
          </a:p>
        </p:txBody>
      </p:sp>
      <p:sp>
        <p:nvSpPr>
          <p:cNvPr id="56" name="Text Box 56"/>
          <p:cNvSpPr txBox="1">
            <a:spLocks noChangeArrowheads="1"/>
          </p:cNvSpPr>
          <p:nvPr/>
        </p:nvSpPr>
        <p:spPr bwMode="auto">
          <a:xfrm>
            <a:off x="5929179" y="3854171"/>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周期为</a:t>
            </a:r>
          </a:p>
        </p:txBody>
      </p:sp>
      <p:sp>
        <p:nvSpPr>
          <p:cNvPr id="58" name="Text Box 58"/>
          <p:cNvSpPr txBox="1">
            <a:spLocks noChangeArrowheads="1"/>
          </p:cNvSpPr>
          <p:nvPr/>
        </p:nvSpPr>
        <p:spPr bwMode="auto">
          <a:xfrm>
            <a:off x="152400" y="4503737"/>
            <a:ext cx="609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FF0000"/>
                </a:solidFill>
                <a:latin typeface="黑体" pitchFamily="49" charset="-122"/>
                <a:ea typeface="黑体" pitchFamily="49" charset="-122"/>
                <a:cs typeface="Times New Roman" pitchFamily="18" charset="0"/>
              </a:rPr>
              <a:t>注</a:t>
            </a:r>
            <a:r>
              <a:rPr kumimoji="1" lang="en-US" altLang="zh-CN" sz="2800" b="1" dirty="0">
                <a:solidFill>
                  <a:srgbClr val="FF0000"/>
                </a:solidFill>
                <a:latin typeface="黑体" pitchFamily="49" charset="-122"/>
                <a:ea typeface="黑体" pitchFamily="49" charset="-122"/>
                <a:cs typeface="Times New Roman" pitchFamily="18" charset="0"/>
              </a:rPr>
              <a:t>:</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周期函数不一定存在最小正周期 </a:t>
            </a:r>
            <a:r>
              <a:rPr kumimoji="1" lang="en-US" altLang="zh-CN" sz="2800" b="1" dirty="0">
                <a:latin typeface="Times New Roman" pitchFamily="18" charset="0"/>
                <a:ea typeface="+mn-ea"/>
                <a:cs typeface="Times New Roman" pitchFamily="18" charset="0"/>
              </a:rPr>
              <a:t>.</a:t>
            </a:r>
          </a:p>
        </p:txBody>
      </p:sp>
      <p:sp>
        <p:nvSpPr>
          <p:cNvPr id="59" name="Text Box 59"/>
          <p:cNvSpPr txBox="1">
            <a:spLocks noChangeArrowheads="1"/>
          </p:cNvSpPr>
          <p:nvPr/>
        </p:nvSpPr>
        <p:spPr bwMode="auto">
          <a:xfrm>
            <a:off x="152400" y="5199062"/>
            <a:ext cx="2819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黑体" pitchFamily="49" charset="-122"/>
                <a:ea typeface="黑体" pitchFamily="49" charset="-122"/>
                <a:cs typeface="Times New Roman" pitchFamily="18" charset="0"/>
              </a:rPr>
              <a:t>例如</a:t>
            </a:r>
            <a:r>
              <a:rPr kumimoji="1" lang="en-US" altLang="zh-CN" sz="2800" b="1" dirty="0">
                <a:solidFill>
                  <a:srgbClr val="7030A0"/>
                </a:solidFill>
                <a:latin typeface="黑体" pitchFamily="49" charset="-122"/>
                <a:ea typeface="黑体" pitchFamily="49" charset="-122"/>
                <a:cs typeface="Times New Roman" pitchFamily="18" charset="0"/>
              </a:rPr>
              <a:t>,</a:t>
            </a:r>
            <a:r>
              <a:rPr kumimoji="1" lang="en-US" altLang="zh-CN" sz="2800" b="1" dirty="0">
                <a:solidFill>
                  <a:srgbClr val="7030A0"/>
                </a:solidFill>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常</a:t>
            </a:r>
            <a:r>
              <a:rPr kumimoji="1" lang="zh-CN" altLang="en-US" sz="2800" b="1" dirty="0">
                <a:latin typeface="Times New Roman" pitchFamily="18" charset="0"/>
                <a:ea typeface="+mn-ea"/>
                <a:cs typeface="Times New Roman" pitchFamily="18" charset="0"/>
              </a:rPr>
              <a:t>值</a:t>
            </a:r>
            <a:r>
              <a:rPr kumimoji="1" lang="zh-CN" altLang="en-US" sz="2800" b="1" dirty="0" smtClean="0">
                <a:latin typeface="Times New Roman" pitchFamily="18" charset="0"/>
                <a:ea typeface="+mn-ea"/>
                <a:cs typeface="Times New Roman" pitchFamily="18" charset="0"/>
              </a:rPr>
              <a:t>函数</a:t>
            </a:r>
            <a:endParaRPr kumimoji="1" lang="zh-CN" altLang="en-US" sz="2800" b="1" dirty="0">
              <a:latin typeface="Times New Roman" pitchFamily="18" charset="0"/>
              <a:ea typeface="+mn-ea"/>
              <a:cs typeface="Times New Roman" pitchFamily="18" charset="0"/>
            </a:endParaRPr>
          </a:p>
        </p:txBody>
      </p:sp>
      <p:graphicFrame>
        <p:nvGraphicFramePr>
          <p:cNvPr id="60" name="Object 60"/>
          <p:cNvGraphicFramePr>
            <a:graphicFrameLocks noChangeAspect="1"/>
          </p:cNvGraphicFramePr>
          <p:nvPr>
            <p:extLst>
              <p:ext uri="{D42A27DB-BD31-4B8C-83A1-F6EECF244321}">
                <p14:modId xmlns:p14="http://schemas.microsoft.com/office/powerpoint/2010/main" val="3764165347"/>
              </p:ext>
            </p:extLst>
          </p:nvPr>
        </p:nvGraphicFramePr>
        <p:xfrm>
          <a:off x="2753518" y="5239216"/>
          <a:ext cx="1365250" cy="442912"/>
        </p:xfrm>
        <a:graphic>
          <a:graphicData uri="http://schemas.openxmlformats.org/presentationml/2006/ole">
            <mc:AlternateContent xmlns:mc="http://schemas.openxmlformats.org/markup-compatibility/2006">
              <mc:Choice xmlns:v="urn:schemas-microsoft-com:vml" Requires="v">
                <p:oleObj spid="_x0000_s63588" name="Equation" r:id="rId39" imgW="1320227" imgH="393529" progId="Equation.DSMT4">
                  <p:embed/>
                </p:oleObj>
              </mc:Choice>
              <mc:Fallback>
                <p:oleObj name="Equation" r:id="rId39" imgW="1320227" imgH="393529" progId="Equation.DSMT4">
                  <p:embed/>
                  <p:pic>
                    <p:nvPicPr>
                      <p:cNvPr id="0" name="Picture 72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753518" y="5239216"/>
                        <a:ext cx="136525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21"/>
          <p:cNvGraphicFramePr>
            <a:graphicFrameLocks noChangeAspect="1"/>
          </p:cNvGraphicFramePr>
          <p:nvPr>
            <p:extLst>
              <p:ext uri="{D42A27DB-BD31-4B8C-83A1-F6EECF244321}">
                <p14:modId xmlns:p14="http://schemas.microsoft.com/office/powerpoint/2010/main" val="3797401730"/>
              </p:ext>
            </p:extLst>
          </p:nvPr>
        </p:nvGraphicFramePr>
        <p:xfrm>
          <a:off x="7112795" y="3772881"/>
          <a:ext cx="469900" cy="685800"/>
        </p:xfrm>
        <a:graphic>
          <a:graphicData uri="http://schemas.openxmlformats.org/presentationml/2006/ole">
            <mc:AlternateContent xmlns:mc="http://schemas.openxmlformats.org/markup-compatibility/2006">
              <mc:Choice xmlns:v="urn:schemas-microsoft-com:vml" Requires="v">
                <p:oleObj spid="_x0000_s63589" name="Equation" r:id="rId41" imgW="469800" imgH="685800" progId="Equation.DSMT4">
                  <p:embed/>
                </p:oleObj>
              </mc:Choice>
              <mc:Fallback>
                <p:oleObj name="Equation" r:id="rId41" imgW="469800" imgH="685800" progId="Equation.DSMT4">
                  <p:embed/>
                  <p:pic>
                    <p:nvPicPr>
                      <p:cNvPr id="0" name="Picture 725"/>
                      <p:cNvPicPr>
                        <a:picLocks noChangeAspect="1" noChangeArrowheads="1"/>
                      </p:cNvPicPr>
                      <p:nvPr/>
                    </p:nvPicPr>
                    <p:blipFill>
                      <a:blip r:embed="rId42">
                        <a:grayscl/>
                        <a:biLevel thresh="50000"/>
                      </a:blip>
                      <a:srcRect/>
                      <a:stretch>
                        <a:fillRect/>
                      </a:stretch>
                    </p:blipFill>
                    <p:spPr bwMode="auto">
                      <a:xfrm>
                        <a:off x="7112795" y="3772881"/>
                        <a:ext cx="469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201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500"/>
                                        <p:tgtEl>
                                          <p:spTgt spid="5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4">
                                            <p:txEl>
                                              <p:pRg st="0" end="0"/>
                                            </p:txEl>
                                          </p:spTgt>
                                        </p:tgtEl>
                                        <p:attrNameLst>
                                          <p:attrName>style.visibility</p:attrName>
                                        </p:attrNameLst>
                                      </p:cBhvr>
                                      <p:to>
                                        <p:strVal val="visible"/>
                                      </p:to>
                                    </p:set>
                                    <p:animEffect transition="in" filter="wipe(left)">
                                      <p:cBhvr>
                                        <p:cTn id="48" dur="500"/>
                                        <p:tgtEl>
                                          <p:spTgt spid="5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left)">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5">
                                            <p:txEl>
                                              <p:pRg st="0" end="0"/>
                                            </p:txEl>
                                          </p:spTgt>
                                        </p:tgtEl>
                                        <p:attrNameLst>
                                          <p:attrName>style.visibility</p:attrName>
                                        </p:attrNameLst>
                                      </p:cBhvr>
                                      <p:to>
                                        <p:strVal val="visible"/>
                                      </p:to>
                                    </p:set>
                                    <p:animEffect transition="in" filter="wipe(left)">
                                      <p:cBhvr>
                                        <p:cTn id="58" dur="500"/>
                                        <p:tgtEl>
                                          <p:spTgt spid="5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6">
                                            <p:txEl>
                                              <p:pRg st="0" end="0"/>
                                            </p:txEl>
                                          </p:spTgt>
                                        </p:tgtEl>
                                        <p:attrNameLst>
                                          <p:attrName>style.visibility</p:attrName>
                                        </p:attrNameLst>
                                      </p:cBhvr>
                                      <p:to>
                                        <p:strVal val="visible"/>
                                      </p:to>
                                    </p:set>
                                    <p:animEffect transition="in" filter="wipe(left)">
                                      <p:cBhvr>
                                        <p:cTn id="68" dur="500"/>
                                        <p:tgtEl>
                                          <p:spTgt spid="56">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left)">
                                      <p:cBhvr>
                                        <p:cTn id="82" dur="500"/>
                                        <p:tgtEl>
                                          <p:spTgt spid="59"/>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left)">
                                      <p:cBhvr>
                                        <p:cTn id="8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utoUpdateAnimBg="0"/>
      <p:bldP spid="9" grpId="0" autoUpdateAnimBg="0"/>
      <p:bldP spid="52" grpId="0" autoUpdateAnimBg="0"/>
      <p:bldP spid="53" grpId="0" autoUpdateAnimBg="0"/>
      <p:bldP spid="54" grpId="0" build="p" autoUpdateAnimBg="0"/>
      <p:bldP spid="55" grpId="0" build="p" autoUpdateAnimBg="0"/>
      <p:bldP spid="56" grpId="0" build="p" autoUpdateAnimBg="0"/>
      <p:bldP spid="58" grpId="0" autoUpdateAnimBg="0"/>
      <p:bldP spid="5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50825" y="44624"/>
            <a:ext cx="8713788"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smtClean="0">
                <a:solidFill>
                  <a:srgbClr val="FFFF00"/>
                </a:solidFill>
                <a:latin typeface="Times New Roman" pitchFamily="18" charset="0"/>
                <a:ea typeface="黑体" pitchFamily="49" charset="-122"/>
                <a:cs typeface="Times New Roman" pitchFamily="18" charset="0"/>
              </a:rPr>
              <a:t>      </a:t>
            </a:r>
            <a:r>
              <a:rPr lang="zh-CN" altLang="en-US" sz="2800" b="1" dirty="0" smtClean="0">
                <a:solidFill>
                  <a:srgbClr val="7030A0"/>
                </a:solidFill>
                <a:latin typeface="Times New Roman" pitchFamily="18" charset="0"/>
                <a:ea typeface="黑体" pitchFamily="49" charset="-122"/>
                <a:cs typeface="Times New Roman" pitchFamily="18" charset="0"/>
              </a:rPr>
              <a:t>例</a:t>
            </a:r>
            <a:r>
              <a:rPr lang="en-US" altLang="zh-CN" sz="2800" b="1" dirty="0" smtClean="0">
                <a:solidFill>
                  <a:srgbClr val="7030A0"/>
                </a:solidFill>
                <a:latin typeface="Times New Roman" pitchFamily="18" charset="0"/>
                <a:ea typeface="黑体" pitchFamily="49" charset="-122"/>
                <a:cs typeface="Times New Roman" pitchFamily="18" charset="0"/>
              </a:rPr>
              <a:t>4.   </a:t>
            </a:r>
            <a:r>
              <a:rPr lang="zh-CN" altLang="en-US" sz="2800" b="1" dirty="0" smtClean="0">
                <a:latin typeface="Times New Roman" pitchFamily="18" charset="0"/>
                <a:ea typeface="+mn-ea"/>
                <a:cs typeface="Times New Roman" pitchFamily="18" charset="0"/>
              </a:rPr>
              <a:t>右</a:t>
            </a:r>
            <a:r>
              <a:rPr lang="zh-CN" altLang="en-US" sz="2800" b="1" dirty="0">
                <a:latin typeface="Times New Roman" pitchFamily="18" charset="0"/>
                <a:ea typeface="+mn-ea"/>
                <a:cs typeface="Times New Roman" pitchFamily="18" charset="0"/>
              </a:rPr>
              <a:t>图更像是下列哪个函数的图形</a:t>
            </a:r>
            <a:r>
              <a:rPr lang="zh-CN" altLang="en-US" sz="2800" b="1" dirty="0">
                <a:latin typeface="Times New Roman" pitchFamily="18" charset="0"/>
                <a:ea typeface="黑体" pitchFamily="49" charset="-122"/>
                <a:cs typeface="Times New Roman" pitchFamily="18" charset="0"/>
              </a:rPr>
              <a:t>（    ）</a:t>
            </a:r>
            <a:r>
              <a:rPr lang="en-US" altLang="zh-CN" sz="2800" b="1" dirty="0">
                <a:latin typeface="Times New Roman" pitchFamily="18" charset="0"/>
                <a:ea typeface="黑体" pitchFamily="49" charset="-122"/>
                <a:cs typeface="Times New Roman" pitchFamily="18" charset="0"/>
              </a:rPr>
              <a:t>.</a:t>
            </a:r>
            <a:endParaRPr lang="zh-CN" altLang="en-US" sz="2800" b="1" dirty="0">
              <a:latin typeface="Times New Roman" pitchFamily="18" charset="0"/>
              <a:ea typeface="黑体" pitchFamily="49" charset="-122"/>
              <a:cs typeface="Times New Roman" pitchFamily="18" charset="0"/>
            </a:endParaRPr>
          </a:p>
        </p:txBody>
      </p:sp>
      <p:sp>
        <p:nvSpPr>
          <p:cNvPr id="3" name="TextBox 3"/>
          <p:cNvSpPr txBox="1">
            <a:spLocks noChangeArrowheads="1"/>
          </p:cNvSpPr>
          <p:nvPr/>
        </p:nvSpPr>
        <p:spPr bwMode="auto">
          <a:xfrm>
            <a:off x="250825" y="692324"/>
            <a:ext cx="1225550"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a:t>
            </a:r>
            <a:r>
              <a:rPr lang="en-US" altLang="zh-CN" sz="2800" b="1" dirty="0">
                <a:latin typeface="Times New Roman" pitchFamily="18" charset="0"/>
                <a:ea typeface="黑体" pitchFamily="49" charset="-122"/>
                <a:cs typeface="Times New Roman" pitchFamily="18" charset="0"/>
              </a:rPr>
              <a:t>A</a:t>
            </a:r>
            <a:r>
              <a:rPr lang="zh-CN" altLang="zh-CN" sz="2800" b="1" dirty="0">
                <a:latin typeface="Times New Roman" pitchFamily="18" charset="0"/>
                <a:ea typeface="黑体" pitchFamily="49" charset="-122"/>
                <a:cs typeface="Times New Roman" pitchFamily="18" charset="0"/>
              </a:rPr>
              <a:t>）</a:t>
            </a:r>
            <a:endParaRPr lang="zh-CN" altLang="en-US" sz="2800" b="1" dirty="0">
              <a:latin typeface="Times New Roman" pitchFamily="18" charset="0"/>
              <a:ea typeface="黑体" pitchFamily="49" charset="-122"/>
              <a:cs typeface="Times New Roman" pitchFamily="18" charset="0"/>
            </a:endParaRPr>
          </a:p>
        </p:txBody>
      </p:sp>
      <p:graphicFrame>
        <p:nvGraphicFramePr>
          <p:cNvPr id="4" name="对象 5"/>
          <p:cNvGraphicFramePr>
            <a:graphicFrameLocks noChangeAspect="1"/>
          </p:cNvGraphicFramePr>
          <p:nvPr>
            <p:extLst>
              <p:ext uri="{D42A27DB-BD31-4B8C-83A1-F6EECF244321}">
                <p14:modId xmlns:p14="http://schemas.microsoft.com/office/powerpoint/2010/main" val="482656583"/>
              </p:ext>
            </p:extLst>
          </p:nvPr>
        </p:nvGraphicFramePr>
        <p:xfrm>
          <a:off x="1331913" y="540110"/>
          <a:ext cx="1289050" cy="831850"/>
        </p:xfrm>
        <a:graphic>
          <a:graphicData uri="http://schemas.openxmlformats.org/presentationml/2006/ole">
            <mc:AlternateContent xmlns:mc="http://schemas.openxmlformats.org/markup-compatibility/2006">
              <mc:Choice xmlns:v="urn:schemas-microsoft-com:vml" Requires="v">
                <p:oleObj spid="_x0000_s30249" name="Equation" r:id="rId3" imgW="1295400" imgH="838200" progId="Equation.DSMT4">
                  <p:embed/>
                </p:oleObj>
              </mc:Choice>
              <mc:Fallback>
                <p:oleObj name="Equation" r:id="rId3" imgW="1295400" imgH="838200" progId="Equation.DSMT4">
                  <p:embed/>
                  <p:pic>
                    <p:nvPicPr>
                      <p:cNvPr id="0" name="Picture 2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540110"/>
                        <a:ext cx="128905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7"/>
          <p:cNvGraphicFramePr>
            <a:graphicFrameLocks noChangeAspect="1"/>
          </p:cNvGraphicFramePr>
          <p:nvPr>
            <p:extLst>
              <p:ext uri="{D42A27DB-BD31-4B8C-83A1-F6EECF244321}">
                <p14:modId xmlns:p14="http://schemas.microsoft.com/office/powerpoint/2010/main" val="1531918583"/>
              </p:ext>
            </p:extLst>
          </p:nvPr>
        </p:nvGraphicFramePr>
        <p:xfrm>
          <a:off x="1331913" y="1573886"/>
          <a:ext cx="1320800" cy="831850"/>
        </p:xfrm>
        <a:graphic>
          <a:graphicData uri="http://schemas.openxmlformats.org/presentationml/2006/ole">
            <mc:AlternateContent xmlns:mc="http://schemas.openxmlformats.org/markup-compatibility/2006">
              <mc:Choice xmlns:v="urn:schemas-microsoft-com:vml" Requires="v">
                <p:oleObj spid="_x0000_s30250" name="Equation" r:id="rId5" imgW="1320800" imgH="838200" progId="Equation.DSMT4">
                  <p:embed/>
                </p:oleObj>
              </mc:Choice>
              <mc:Fallback>
                <p:oleObj name="Equation" r:id="rId5" imgW="1320800" imgH="838200" progId="Equation.DSMT4">
                  <p:embed/>
                  <p:pic>
                    <p:nvPicPr>
                      <p:cNvPr id="0" name="Picture 2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573886"/>
                        <a:ext cx="13208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8"/>
          <p:cNvSpPr txBox="1">
            <a:spLocks noChangeArrowheads="1"/>
          </p:cNvSpPr>
          <p:nvPr/>
        </p:nvSpPr>
        <p:spPr bwMode="auto">
          <a:xfrm>
            <a:off x="250824" y="1713484"/>
            <a:ext cx="1008807"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a:t>
            </a:r>
            <a:r>
              <a:rPr lang="en-US" altLang="zh-CN" sz="2800" b="1" dirty="0">
                <a:latin typeface="Times New Roman" pitchFamily="18" charset="0"/>
                <a:ea typeface="黑体" pitchFamily="49" charset="-122"/>
                <a:cs typeface="Times New Roman" pitchFamily="18" charset="0"/>
              </a:rPr>
              <a:t>B</a:t>
            </a:r>
            <a:r>
              <a:rPr lang="zh-CN" altLang="zh-CN" sz="2800" b="1" dirty="0">
                <a:latin typeface="Times New Roman" pitchFamily="18" charset="0"/>
                <a:ea typeface="黑体" pitchFamily="49" charset="-122"/>
                <a:cs typeface="Times New Roman" pitchFamily="18" charset="0"/>
              </a:rPr>
              <a:t>）</a:t>
            </a:r>
            <a:endParaRPr lang="zh-CN" altLang="en-US" sz="2800" b="1" dirty="0">
              <a:latin typeface="Times New Roman" pitchFamily="18" charset="0"/>
              <a:ea typeface="黑体" pitchFamily="49" charset="-122"/>
              <a:cs typeface="Times New Roman" pitchFamily="18" charset="0"/>
            </a:endParaRPr>
          </a:p>
        </p:txBody>
      </p:sp>
      <p:sp>
        <p:nvSpPr>
          <p:cNvPr id="7" name="TextBox 9"/>
          <p:cNvSpPr txBox="1">
            <a:spLocks noChangeArrowheads="1"/>
          </p:cNvSpPr>
          <p:nvPr/>
        </p:nvSpPr>
        <p:spPr bwMode="auto">
          <a:xfrm>
            <a:off x="250825" y="2734643"/>
            <a:ext cx="10795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a:t>
            </a:r>
            <a:r>
              <a:rPr lang="en-US" altLang="zh-CN" sz="2800" b="1" dirty="0">
                <a:latin typeface="Times New Roman" pitchFamily="18" charset="0"/>
                <a:ea typeface="黑体" pitchFamily="49" charset="-122"/>
                <a:cs typeface="Times New Roman" pitchFamily="18" charset="0"/>
              </a:rPr>
              <a:t>C</a:t>
            </a:r>
            <a:r>
              <a:rPr lang="zh-CN" altLang="zh-CN" sz="2800" b="1" dirty="0">
                <a:latin typeface="Times New Roman" pitchFamily="18" charset="0"/>
                <a:ea typeface="黑体" pitchFamily="49" charset="-122"/>
                <a:cs typeface="Times New Roman" pitchFamily="18" charset="0"/>
              </a:rPr>
              <a:t>）</a:t>
            </a:r>
            <a:endParaRPr lang="zh-CN" altLang="en-US" sz="2800" b="1" dirty="0">
              <a:latin typeface="Times New Roman" pitchFamily="18" charset="0"/>
              <a:ea typeface="黑体" pitchFamily="49" charset="-122"/>
              <a:cs typeface="Times New Roman" pitchFamily="18" charset="0"/>
            </a:endParaRPr>
          </a:p>
        </p:txBody>
      </p:sp>
      <p:graphicFrame>
        <p:nvGraphicFramePr>
          <p:cNvPr id="8" name="对象 12"/>
          <p:cNvGraphicFramePr>
            <a:graphicFrameLocks noChangeAspect="1"/>
          </p:cNvGraphicFramePr>
          <p:nvPr>
            <p:extLst>
              <p:ext uri="{D42A27DB-BD31-4B8C-83A1-F6EECF244321}">
                <p14:modId xmlns:p14="http://schemas.microsoft.com/office/powerpoint/2010/main" val="3193050975"/>
              </p:ext>
            </p:extLst>
          </p:nvPr>
        </p:nvGraphicFramePr>
        <p:xfrm>
          <a:off x="1331913" y="2607662"/>
          <a:ext cx="1346200" cy="838200"/>
        </p:xfrm>
        <a:graphic>
          <a:graphicData uri="http://schemas.openxmlformats.org/presentationml/2006/ole">
            <mc:AlternateContent xmlns:mc="http://schemas.openxmlformats.org/markup-compatibility/2006">
              <mc:Choice xmlns:v="urn:schemas-microsoft-com:vml" Requires="v">
                <p:oleObj spid="_x0000_s30251" name="Equation" r:id="rId7" imgW="1346200" imgH="838200" progId="Equation.DSMT4">
                  <p:embed/>
                </p:oleObj>
              </mc:Choice>
              <mc:Fallback>
                <p:oleObj name="Equation" r:id="rId7" imgW="1346200" imgH="838200" progId="Equation.DSMT4">
                  <p:embed/>
                  <p:pic>
                    <p:nvPicPr>
                      <p:cNvPr id="0" name="Picture 2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607662"/>
                        <a:ext cx="1346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13"/>
          <p:cNvGraphicFramePr>
            <a:graphicFrameLocks noChangeAspect="1"/>
          </p:cNvGraphicFramePr>
          <p:nvPr>
            <p:extLst>
              <p:ext uri="{D42A27DB-BD31-4B8C-83A1-F6EECF244321}">
                <p14:modId xmlns:p14="http://schemas.microsoft.com/office/powerpoint/2010/main" val="1504068540"/>
              </p:ext>
            </p:extLst>
          </p:nvPr>
        </p:nvGraphicFramePr>
        <p:xfrm>
          <a:off x="1331913" y="3647787"/>
          <a:ext cx="1295400" cy="838200"/>
        </p:xfrm>
        <a:graphic>
          <a:graphicData uri="http://schemas.openxmlformats.org/presentationml/2006/ole">
            <mc:AlternateContent xmlns:mc="http://schemas.openxmlformats.org/markup-compatibility/2006">
              <mc:Choice xmlns:v="urn:schemas-microsoft-com:vml" Requires="v">
                <p:oleObj spid="_x0000_s30252" name="Equation" r:id="rId9" imgW="1295400" imgH="838200" progId="Equation.DSMT4">
                  <p:embed/>
                </p:oleObj>
              </mc:Choice>
              <mc:Fallback>
                <p:oleObj name="Equation" r:id="rId9" imgW="1295400" imgH="838200" progId="Equation.DSMT4">
                  <p:embed/>
                  <p:pic>
                    <p:nvPicPr>
                      <p:cNvPr id="0" name="Picture 2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3647787"/>
                        <a:ext cx="1295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5"/>
          <p:cNvSpPr txBox="1">
            <a:spLocks noChangeArrowheads="1"/>
          </p:cNvSpPr>
          <p:nvPr/>
        </p:nvSpPr>
        <p:spPr bwMode="auto">
          <a:xfrm>
            <a:off x="250825" y="3757390"/>
            <a:ext cx="10810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a:t>
            </a:r>
            <a:r>
              <a:rPr lang="en-US" altLang="zh-CN" sz="2800" b="1" dirty="0">
                <a:latin typeface="Times New Roman" pitchFamily="18" charset="0"/>
                <a:ea typeface="黑体" pitchFamily="49" charset="-122"/>
                <a:cs typeface="Times New Roman" pitchFamily="18" charset="0"/>
              </a:rPr>
              <a:t>D</a:t>
            </a:r>
            <a:r>
              <a:rPr lang="zh-CN" altLang="zh-CN" sz="2800" b="1" dirty="0">
                <a:latin typeface="Times New Roman" pitchFamily="18" charset="0"/>
                <a:ea typeface="黑体" pitchFamily="49" charset="-122"/>
                <a:cs typeface="Times New Roman" pitchFamily="18" charset="0"/>
              </a:rPr>
              <a:t>）</a:t>
            </a:r>
            <a:endParaRPr lang="zh-CN" altLang="en-US" sz="2800" b="1" dirty="0">
              <a:latin typeface="Times New Roman" pitchFamily="18" charset="0"/>
              <a:ea typeface="黑体" pitchFamily="49" charset="-122"/>
              <a:cs typeface="Times New Roman" pitchFamily="18" charset="0"/>
            </a:endParaRPr>
          </a:p>
        </p:txBody>
      </p:sp>
      <p:sp>
        <p:nvSpPr>
          <p:cNvPr id="11" name="TextBox 16"/>
          <p:cNvSpPr txBox="1">
            <a:spLocks noChangeArrowheads="1"/>
          </p:cNvSpPr>
          <p:nvPr/>
        </p:nvSpPr>
        <p:spPr bwMode="auto">
          <a:xfrm>
            <a:off x="467544" y="4780136"/>
            <a:ext cx="125888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smtClean="0">
                <a:solidFill>
                  <a:srgbClr val="7030A0"/>
                </a:solidFill>
                <a:latin typeface="Times New Roman" pitchFamily="18" charset="0"/>
                <a:ea typeface="黑体" pitchFamily="49" charset="-122"/>
                <a:cs typeface="Times New Roman" pitchFamily="18" charset="0"/>
              </a:rPr>
              <a:t>解</a:t>
            </a:r>
            <a:r>
              <a:rPr lang="en-US" altLang="zh-CN" sz="2800" b="1" dirty="0" smtClean="0">
                <a:solidFill>
                  <a:srgbClr val="7030A0"/>
                </a:solidFill>
                <a:latin typeface="Times New Roman" pitchFamily="18" charset="0"/>
                <a:ea typeface="黑体" pitchFamily="49" charset="-122"/>
                <a:cs typeface="Times New Roman" pitchFamily="18" charset="0"/>
              </a:rPr>
              <a:t>:</a:t>
            </a:r>
            <a:r>
              <a:rPr lang="zh-CN" altLang="zh-CN" sz="2800" b="1" dirty="0" smtClean="0">
                <a:solidFill>
                  <a:srgbClr val="7030A0"/>
                </a:solidFill>
                <a:latin typeface="Times New Roman" pitchFamily="18" charset="0"/>
                <a:ea typeface="黑体" pitchFamily="49" charset="-122"/>
                <a:cs typeface="Times New Roman" pitchFamily="18" charset="0"/>
              </a:rPr>
              <a:t> </a:t>
            </a:r>
            <a:endParaRPr lang="zh-CN" altLang="en-US" sz="2800" b="1" dirty="0">
              <a:solidFill>
                <a:srgbClr val="7030A0"/>
              </a:solidFill>
              <a:latin typeface="Times New Roman" pitchFamily="18" charset="0"/>
              <a:ea typeface="黑体" pitchFamily="49" charset="-122"/>
              <a:cs typeface="Times New Roman"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239721198"/>
              </p:ext>
            </p:extLst>
          </p:nvPr>
        </p:nvGraphicFramePr>
        <p:xfrm>
          <a:off x="1350056" y="4563168"/>
          <a:ext cx="1289050" cy="831850"/>
        </p:xfrm>
        <a:graphic>
          <a:graphicData uri="http://schemas.openxmlformats.org/presentationml/2006/ole">
            <mc:AlternateContent xmlns:mc="http://schemas.openxmlformats.org/markup-compatibility/2006">
              <mc:Choice xmlns:v="urn:schemas-microsoft-com:vml" Requires="v">
                <p:oleObj spid="_x0000_s30253" name="Equation" r:id="rId11" imgW="1295400" imgH="838200" progId="Equation.DSMT4">
                  <p:embed/>
                </p:oleObj>
              </mc:Choice>
              <mc:Fallback>
                <p:oleObj name="Equation" r:id="rId11" imgW="1295400" imgH="838200" progId="Equation.DSMT4">
                  <p:embed/>
                  <p:pic>
                    <p:nvPicPr>
                      <p:cNvPr id="0" name="Picture 2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0056" y="4563168"/>
                        <a:ext cx="128905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a:spLocks noChangeArrowheads="1"/>
          </p:cNvSpPr>
          <p:nvPr/>
        </p:nvSpPr>
        <p:spPr bwMode="auto">
          <a:xfrm>
            <a:off x="2678113" y="4692662"/>
            <a:ext cx="21605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是周期函数，</a:t>
            </a:r>
            <a:endParaRPr lang="zh-CN" altLang="en-US" sz="2800" b="1">
              <a:latin typeface="Times New Roman" pitchFamily="18" charset="0"/>
              <a:ea typeface="+mn-ea"/>
              <a:cs typeface="Times New Roman"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120013926"/>
              </p:ext>
            </p:extLst>
          </p:nvPr>
        </p:nvGraphicFramePr>
        <p:xfrm>
          <a:off x="5173663" y="4538674"/>
          <a:ext cx="1320800" cy="831850"/>
        </p:xfrm>
        <a:graphic>
          <a:graphicData uri="http://schemas.openxmlformats.org/presentationml/2006/ole">
            <mc:AlternateContent xmlns:mc="http://schemas.openxmlformats.org/markup-compatibility/2006">
              <mc:Choice xmlns:v="urn:schemas-microsoft-com:vml" Requires="v">
                <p:oleObj spid="_x0000_s30254" name="Equation" r:id="rId13" imgW="1320800" imgH="838200" progId="Equation.DSMT4">
                  <p:embed/>
                </p:oleObj>
              </mc:Choice>
              <mc:Fallback>
                <p:oleObj name="Equation" r:id="rId13" imgW="1320800" imgH="838200" progId="Equation.DSMT4">
                  <p:embed/>
                  <p:pic>
                    <p:nvPicPr>
                      <p:cNvPr id="0" name="Picture 2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73663" y="4538674"/>
                        <a:ext cx="13208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a:spLocks noChangeArrowheads="1"/>
          </p:cNvSpPr>
          <p:nvPr/>
        </p:nvSpPr>
        <p:spPr bwMode="auto">
          <a:xfrm>
            <a:off x="6494462" y="4679764"/>
            <a:ext cx="23399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smtClean="0">
                <a:latin typeface="Times New Roman" pitchFamily="18" charset="0"/>
                <a:ea typeface="+mn-ea"/>
                <a:cs typeface="Times New Roman" pitchFamily="18" charset="0"/>
              </a:rPr>
              <a:t>是</a:t>
            </a:r>
            <a:r>
              <a:rPr lang="zh-CN" altLang="en-US" sz="2800" b="1" dirty="0" smtClean="0">
                <a:latin typeface="Times New Roman" pitchFamily="18" charset="0"/>
                <a:ea typeface="+mn-ea"/>
                <a:cs typeface="Times New Roman" pitchFamily="18" charset="0"/>
              </a:rPr>
              <a:t>无界</a:t>
            </a:r>
            <a:r>
              <a:rPr lang="zh-CN" altLang="zh-CN" sz="2800" b="1" dirty="0" smtClean="0">
                <a:latin typeface="Times New Roman" pitchFamily="18" charset="0"/>
                <a:ea typeface="+mn-ea"/>
                <a:cs typeface="Times New Roman" pitchFamily="18" charset="0"/>
              </a:rPr>
              <a:t>函数</a:t>
            </a:r>
            <a:r>
              <a:rPr lang="zh-CN" altLang="zh-CN" sz="2800" b="1" dirty="0">
                <a:latin typeface="Times New Roman" pitchFamily="18" charset="0"/>
                <a:ea typeface="+mn-ea"/>
                <a:cs typeface="Times New Roman" pitchFamily="18" charset="0"/>
              </a:rPr>
              <a:t>，</a:t>
            </a:r>
            <a:endParaRPr lang="zh-CN" altLang="en-US" sz="2800" b="1" dirty="0">
              <a:latin typeface="Times New Roman" pitchFamily="18" charset="0"/>
              <a:ea typeface="+mn-ea"/>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969652364"/>
              </p:ext>
            </p:extLst>
          </p:nvPr>
        </p:nvGraphicFramePr>
        <p:xfrm>
          <a:off x="1331913" y="5380153"/>
          <a:ext cx="1346200" cy="838200"/>
        </p:xfrm>
        <a:graphic>
          <a:graphicData uri="http://schemas.openxmlformats.org/presentationml/2006/ole">
            <mc:AlternateContent xmlns:mc="http://schemas.openxmlformats.org/markup-compatibility/2006">
              <mc:Choice xmlns:v="urn:schemas-microsoft-com:vml" Requires="v">
                <p:oleObj spid="_x0000_s30255" name="Equation" r:id="rId15" imgW="1346200" imgH="838200" progId="Equation.DSMT4">
                  <p:embed/>
                </p:oleObj>
              </mc:Choice>
              <mc:Fallback>
                <p:oleObj name="Equation" r:id="rId15" imgW="1346200" imgH="838200" progId="Equation.DSMT4">
                  <p:embed/>
                  <p:pic>
                    <p:nvPicPr>
                      <p:cNvPr id="0" name="Picture 2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913" y="5380153"/>
                        <a:ext cx="1346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a:spLocks noChangeArrowheads="1"/>
          </p:cNvSpPr>
          <p:nvPr/>
        </p:nvSpPr>
        <p:spPr bwMode="auto">
          <a:xfrm>
            <a:off x="2716929" y="5449842"/>
            <a:ext cx="18732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是偶函数</a:t>
            </a:r>
            <a:r>
              <a:rPr lang="en-US" altLang="zh-CN" sz="2800" b="1" dirty="0">
                <a:latin typeface="Times New Roman" pitchFamily="18" charset="0"/>
                <a:ea typeface="+mn-ea"/>
                <a:cs typeface="Times New Roman" pitchFamily="18" charset="0"/>
              </a:rPr>
              <a:t>.</a:t>
            </a:r>
            <a:endParaRPr lang="zh-CN" altLang="en-US" sz="2800" b="1" dirty="0">
              <a:latin typeface="Times New Roman" pitchFamily="18" charset="0"/>
              <a:ea typeface="+mn-ea"/>
              <a:cs typeface="Times New Roman" pitchFamily="18" charset="0"/>
            </a:endParaRPr>
          </a:p>
        </p:txBody>
      </p:sp>
      <p:sp>
        <p:nvSpPr>
          <p:cNvPr id="19" name="TextBox 18"/>
          <p:cNvSpPr txBox="1">
            <a:spLocks noChangeArrowheads="1"/>
          </p:cNvSpPr>
          <p:nvPr/>
        </p:nvSpPr>
        <p:spPr bwMode="auto">
          <a:xfrm>
            <a:off x="6494463" y="5553955"/>
            <a:ext cx="23399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与图形符合．</a:t>
            </a:r>
            <a:endParaRPr lang="zh-CN" altLang="en-US" sz="2800" b="1" dirty="0">
              <a:latin typeface="Times New Roman" pitchFamily="18" charset="0"/>
              <a:ea typeface="+mn-ea"/>
              <a:cs typeface="Times New Roman" pitchFamily="18" charset="0"/>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2394905414"/>
              </p:ext>
            </p:extLst>
          </p:nvPr>
        </p:nvGraphicFramePr>
        <p:xfrm>
          <a:off x="5170493" y="5357750"/>
          <a:ext cx="1295400" cy="838200"/>
        </p:xfrm>
        <a:graphic>
          <a:graphicData uri="http://schemas.openxmlformats.org/presentationml/2006/ole">
            <mc:AlternateContent xmlns:mc="http://schemas.openxmlformats.org/markup-compatibility/2006">
              <mc:Choice xmlns:v="urn:schemas-microsoft-com:vml" Requires="v">
                <p:oleObj spid="_x0000_s30256" name="Equation" r:id="rId17" imgW="1295400" imgH="838200" progId="Equation.DSMT4">
                  <p:embed/>
                </p:oleObj>
              </mc:Choice>
              <mc:Fallback>
                <p:oleObj name="Equation" r:id="rId17" imgW="1295400" imgH="838200" progId="Equation.DSMT4">
                  <p:embed/>
                  <p:pic>
                    <p:nvPicPr>
                      <p:cNvPr id="0" name="Picture 2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70493" y="5357750"/>
                        <a:ext cx="1295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15"/>
          <p:cNvSpPr txBox="1">
            <a:spLocks noChangeArrowheads="1"/>
          </p:cNvSpPr>
          <p:nvPr/>
        </p:nvSpPr>
        <p:spPr bwMode="auto">
          <a:xfrm>
            <a:off x="6948264" y="44624"/>
            <a:ext cx="64807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smtClean="0">
                <a:latin typeface="Times New Roman" pitchFamily="18" charset="0"/>
                <a:ea typeface="黑体" pitchFamily="49" charset="-122"/>
                <a:cs typeface="Times New Roman" pitchFamily="18" charset="0"/>
              </a:rPr>
              <a:t> D</a:t>
            </a:r>
            <a:endParaRPr lang="zh-CN" altLang="en-US" sz="2800" b="1" dirty="0">
              <a:latin typeface="Times New Roman" pitchFamily="18" charset="0"/>
              <a:ea typeface="黑体" pitchFamily="49" charset="-122"/>
              <a:cs typeface="Times New Roman" pitchFamily="18" charset="0"/>
            </a:endParaRPr>
          </a:p>
        </p:txBody>
      </p:sp>
      <p:grpSp>
        <p:nvGrpSpPr>
          <p:cNvPr id="22" name="Group 290"/>
          <p:cNvGrpSpPr>
            <a:grpSpLocks/>
          </p:cNvGrpSpPr>
          <p:nvPr/>
        </p:nvGrpSpPr>
        <p:grpSpPr bwMode="auto">
          <a:xfrm>
            <a:off x="4211960" y="692324"/>
            <a:ext cx="4536504" cy="3672780"/>
            <a:chOff x="8751" y="9424"/>
            <a:chExt cx="2294" cy="1719"/>
          </a:xfrm>
        </p:grpSpPr>
        <p:grpSp>
          <p:nvGrpSpPr>
            <p:cNvPr id="23" name="Group 291"/>
            <p:cNvGrpSpPr>
              <a:grpSpLocks/>
            </p:cNvGrpSpPr>
            <p:nvPr/>
          </p:nvGrpSpPr>
          <p:grpSpPr bwMode="auto">
            <a:xfrm>
              <a:off x="8751" y="9424"/>
              <a:ext cx="2294" cy="1719"/>
              <a:chOff x="6032" y="9861"/>
              <a:chExt cx="2520" cy="1872"/>
            </a:xfrm>
          </p:grpSpPr>
          <p:grpSp>
            <p:nvGrpSpPr>
              <p:cNvPr id="28" name="Group 292"/>
              <p:cNvGrpSpPr>
                <a:grpSpLocks/>
              </p:cNvGrpSpPr>
              <p:nvPr/>
            </p:nvGrpSpPr>
            <p:grpSpPr bwMode="auto">
              <a:xfrm>
                <a:off x="6032" y="9861"/>
                <a:ext cx="2520" cy="1872"/>
                <a:chOff x="1308" y="4218"/>
                <a:chExt cx="2520" cy="1872"/>
              </a:xfrm>
            </p:grpSpPr>
            <p:sp>
              <p:nvSpPr>
                <p:cNvPr id="32" name="Line 293"/>
                <p:cNvSpPr>
                  <a:spLocks noChangeShapeType="1"/>
                </p:cNvSpPr>
                <p:nvPr/>
              </p:nvSpPr>
              <p:spPr bwMode="auto">
                <a:xfrm>
                  <a:off x="1308" y="5292"/>
                  <a:ext cx="252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294"/>
                <p:cNvSpPr>
                  <a:spLocks noChangeShapeType="1"/>
                </p:cNvSpPr>
                <p:nvPr/>
              </p:nvSpPr>
              <p:spPr bwMode="auto">
                <a:xfrm flipV="1">
                  <a:off x="2490" y="4218"/>
                  <a:ext cx="0" cy="187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4" name="对象 33"/>
                <p:cNvGraphicFramePr>
                  <a:graphicFrameLocks noChangeAspect="1"/>
                </p:cNvGraphicFramePr>
                <p:nvPr>
                  <p:extLst>
                    <p:ext uri="{D42A27DB-BD31-4B8C-83A1-F6EECF244321}">
                      <p14:modId xmlns:p14="http://schemas.microsoft.com/office/powerpoint/2010/main" val="3287721611"/>
                    </p:ext>
                  </p:extLst>
                </p:nvPr>
              </p:nvGraphicFramePr>
              <p:xfrm>
                <a:off x="2528" y="5235"/>
                <a:ext cx="279" cy="327"/>
              </p:xfrm>
              <a:graphic>
                <a:graphicData uri="http://schemas.openxmlformats.org/presentationml/2006/ole">
                  <mc:AlternateContent xmlns:mc="http://schemas.openxmlformats.org/markup-compatibility/2006">
                    <mc:Choice xmlns:v="urn:schemas-microsoft-com:vml" Requires="v">
                      <p:oleObj spid="_x0000_s30257" name="Equation" r:id="rId19" imgW="152280" imgH="177480" progId="Equation.DSMT4">
                        <p:embed/>
                      </p:oleObj>
                    </mc:Choice>
                    <mc:Fallback>
                      <p:oleObj name="Equation" r:id="rId19" imgW="152280" imgH="177480" progId="Equation.DSMT4">
                        <p:embed/>
                        <p:pic>
                          <p:nvPicPr>
                            <p:cNvPr id="0" name="Object 295"/>
                            <p:cNvPicPr>
                              <a:picLocks noChangeAspect="1" noChangeArrowheads="1"/>
                            </p:cNvPicPr>
                            <p:nvPr/>
                          </p:nvPicPr>
                          <p:blipFill>
                            <a:blip r:embed="rId20"/>
                            <a:srcRect/>
                            <a:stretch>
                              <a:fillRect/>
                            </a:stretch>
                          </p:blipFill>
                          <p:spPr bwMode="auto">
                            <a:xfrm>
                              <a:off x="2528" y="5235"/>
                              <a:ext cx="279" cy="327"/>
                            </a:xfrm>
                            <a:prstGeom prst="rect">
                              <a:avLst/>
                            </a:prstGeom>
                            <a:noFill/>
                            <a:ln>
                              <a:noFill/>
                            </a:ln>
                            <a:effec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528325747"/>
                    </p:ext>
                  </p:extLst>
                </p:nvPr>
              </p:nvGraphicFramePr>
              <p:xfrm>
                <a:off x="2497" y="4268"/>
                <a:ext cx="177" cy="188"/>
              </p:xfrm>
              <a:graphic>
                <a:graphicData uri="http://schemas.openxmlformats.org/presentationml/2006/ole">
                  <mc:AlternateContent xmlns:mc="http://schemas.openxmlformats.org/markup-compatibility/2006">
                    <mc:Choice xmlns:v="urn:schemas-microsoft-com:vml" Requires="v">
                      <p:oleObj spid="_x0000_s30258" name="Equation" r:id="rId21" imgW="139680" imgH="164880" progId="Equation.DSMT4">
                        <p:embed/>
                      </p:oleObj>
                    </mc:Choice>
                    <mc:Fallback>
                      <p:oleObj name="Equation" r:id="rId21" imgW="139680" imgH="164880" progId="Equation.DSMT4">
                        <p:embed/>
                        <p:pic>
                          <p:nvPicPr>
                            <p:cNvPr id="0" name="Object 29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97" y="4268"/>
                              <a:ext cx="177"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1782819742"/>
                    </p:ext>
                  </p:extLst>
                </p:nvPr>
              </p:nvGraphicFramePr>
              <p:xfrm>
                <a:off x="3657" y="5330"/>
                <a:ext cx="161" cy="159"/>
              </p:xfrm>
              <a:graphic>
                <a:graphicData uri="http://schemas.openxmlformats.org/presentationml/2006/ole">
                  <mc:AlternateContent xmlns:mc="http://schemas.openxmlformats.org/markup-compatibility/2006">
                    <mc:Choice xmlns:v="urn:schemas-microsoft-com:vml" Requires="v">
                      <p:oleObj spid="_x0000_s30259" name="Equation" r:id="rId23" imgW="126720" imgH="139680" progId="Equation.DSMT4">
                        <p:embed/>
                      </p:oleObj>
                    </mc:Choice>
                    <mc:Fallback>
                      <p:oleObj name="Equation" r:id="rId23" imgW="126720" imgH="139680" progId="Equation.DSMT4">
                        <p:embed/>
                        <p:pic>
                          <p:nvPicPr>
                            <p:cNvPr id="0" name="Object 29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57" y="5330"/>
                              <a:ext cx="16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 name="Group 299"/>
              <p:cNvGrpSpPr>
                <a:grpSpLocks/>
              </p:cNvGrpSpPr>
              <p:nvPr/>
            </p:nvGrpSpPr>
            <p:grpSpPr bwMode="auto">
              <a:xfrm>
                <a:off x="6250" y="10197"/>
                <a:ext cx="1940" cy="1468"/>
                <a:chOff x="6250" y="10197"/>
                <a:chExt cx="1940" cy="1468"/>
              </a:xfrm>
            </p:grpSpPr>
            <p:sp>
              <p:nvSpPr>
                <p:cNvPr id="30" name="Freeform 300"/>
                <p:cNvSpPr>
                  <a:spLocks/>
                </p:cNvSpPr>
                <p:nvPr/>
              </p:nvSpPr>
              <p:spPr bwMode="auto">
                <a:xfrm>
                  <a:off x="7221" y="10281"/>
                  <a:ext cx="969" cy="1384"/>
                </a:xfrm>
                <a:custGeom>
                  <a:avLst/>
                  <a:gdLst>
                    <a:gd name="T0" fmla="*/ 969 w 969"/>
                    <a:gd name="T1" fmla="*/ 108 h 1384"/>
                    <a:gd name="T2" fmla="*/ 633 w 969"/>
                    <a:gd name="T3" fmla="*/ 6 h 1384"/>
                    <a:gd name="T4" fmla="*/ 483 w 969"/>
                    <a:gd name="T5" fmla="*/ 69 h 1384"/>
                    <a:gd name="T6" fmla="*/ 383 w 969"/>
                    <a:gd name="T7" fmla="*/ 291 h 1384"/>
                    <a:gd name="T8" fmla="*/ 311 w 969"/>
                    <a:gd name="T9" fmla="*/ 651 h 1384"/>
                    <a:gd name="T10" fmla="*/ 207 w 969"/>
                    <a:gd name="T11" fmla="*/ 1278 h 1384"/>
                    <a:gd name="T12" fmla="*/ 119 w 969"/>
                    <a:gd name="T13" fmla="*/ 12 h 1384"/>
                    <a:gd name="T14" fmla="*/ 89 w 969"/>
                    <a:gd name="T15" fmla="*/ 1278 h 1384"/>
                    <a:gd name="T16" fmla="*/ 71 w 969"/>
                    <a:gd name="T17" fmla="*/ 12 h 1384"/>
                    <a:gd name="T18" fmla="*/ 53 w 969"/>
                    <a:gd name="T19" fmla="*/ 1263 h 1384"/>
                    <a:gd name="T20" fmla="*/ 41 w 969"/>
                    <a:gd name="T21" fmla="*/ 15 h 1384"/>
                    <a:gd name="T22" fmla="*/ 27 w 969"/>
                    <a:gd name="T23" fmla="*/ 1275 h 1384"/>
                    <a:gd name="T24" fmla="*/ 23 w 969"/>
                    <a:gd name="T25" fmla="*/ 15 h 1384"/>
                    <a:gd name="T26" fmla="*/ 3 w 969"/>
                    <a:gd name="T27" fmla="*/ 1266 h 1384"/>
                    <a:gd name="T28" fmla="*/ 5 w 969"/>
                    <a:gd name="T29" fmla="*/ 1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9" h="1384">
                      <a:moveTo>
                        <a:pt x="969" y="108"/>
                      </a:moveTo>
                      <a:cubicBezTo>
                        <a:pt x="841" y="60"/>
                        <a:pt x="714" y="12"/>
                        <a:pt x="633" y="6"/>
                      </a:cubicBezTo>
                      <a:cubicBezTo>
                        <a:pt x="552" y="0"/>
                        <a:pt x="525" y="22"/>
                        <a:pt x="483" y="69"/>
                      </a:cubicBezTo>
                      <a:cubicBezTo>
                        <a:pt x="441" y="116"/>
                        <a:pt x="412" y="194"/>
                        <a:pt x="383" y="291"/>
                      </a:cubicBezTo>
                      <a:cubicBezTo>
                        <a:pt x="354" y="388"/>
                        <a:pt x="340" y="487"/>
                        <a:pt x="311" y="651"/>
                      </a:cubicBezTo>
                      <a:cubicBezTo>
                        <a:pt x="282" y="815"/>
                        <a:pt x="239" y="1384"/>
                        <a:pt x="207" y="1278"/>
                      </a:cubicBezTo>
                      <a:cubicBezTo>
                        <a:pt x="175" y="1172"/>
                        <a:pt x="139" y="12"/>
                        <a:pt x="119" y="12"/>
                      </a:cubicBezTo>
                      <a:cubicBezTo>
                        <a:pt x="99" y="12"/>
                        <a:pt x="81" y="1278"/>
                        <a:pt x="89" y="1278"/>
                      </a:cubicBezTo>
                      <a:cubicBezTo>
                        <a:pt x="97" y="1278"/>
                        <a:pt x="77" y="14"/>
                        <a:pt x="71" y="12"/>
                      </a:cubicBezTo>
                      <a:cubicBezTo>
                        <a:pt x="65" y="10"/>
                        <a:pt x="48" y="1263"/>
                        <a:pt x="53" y="1263"/>
                      </a:cubicBezTo>
                      <a:cubicBezTo>
                        <a:pt x="58" y="1263"/>
                        <a:pt x="45" y="13"/>
                        <a:pt x="41" y="15"/>
                      </a:cubicBezTo>
                      <a:cubicBezTo>
                        <a:pt x="37" y="17"/>
                        <a:pt x="24" y="1275"/>
                        <a:pt x="27" y="1275"/>
                      </a:cubicBezTo>
                      <a:cubicBezTo>
                        <a:pt x="30" y="1275"/>
                        <a:pt x="27" y="16"/>
                        <a:pt x="23" y="15"/>
                      </a:cubicBezTo>
                      <a:cubicBezTo>
                        <a:pt x="19" y="14"/>
                        <a:pt x="0" y="1266"/>
                        <a:pt x="3" y="1266"/>
                      </a:cubicBezTo>
                      <a:cubicBezTo>
                        <a:pt x="6" y="1266"/>
                        <a:pt x="5" y="640"/>
                        <a:pt x="5" y="15"/>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01"/>
                <p:cNvSpPr>
                  <a:spLocks/>
                </p:cNvSpPr>
                <p:nvPr/>
              </p:nvSpPr>
              <p:spPr bwMode="auto">
                <a:xfrm flipH="1" flipV="1">
                  <a:off x="6250" y="10197"/>
                  <a:ext cx="969" cy="1384"/>
                </a:xfrm>
                <a:custGeom>
                  <a:avLst/>
                  <a:gdLst>
                    <a:gd name="T0" fmla="*/ 969 w 969"/>
                    <a:gd name="T1" fmla="*/ 108 h 1384"/>
                    <a:gd name="T2" fmla="*/ 633 w 969"/>
                    <a:gd name="T3" fmla="*/ 6 h 1384"/>
                    <a:gd name="T4" fmla="*/ 483 w 969"/>
                    <a:gd name="T5" fmla="*/ 69 h 1384"/>
                    <a:gd name="T6" fmla="*/ 383 w 969"/>
                    <a:gd name="T7" fmla="*/ 291 h 1384"/>
                    <a:gd name="T8" fmla="*/ 311 w 969"/>
                    <a:gd name="T9" fmla="*/ 651 h 1384"/>
                    <a:gd name="T10" fmla="*/ 207 w 969"/>
                    <a:gd name="T11" fmla="*/ 1278 h 1384"/>
                    <a:gd name="T12" fmla="*/ 119 w 969"/>
                    <a:gd name="T13" fmla="*/ 12 h 1384"/>
                    <a:gd name="T14" fmla="*/ 89 w 969"/>
                    <a:gd name="T15" fmla="*/ 1278 h 1384"/>
                    <a:gd name="T16" fmla="*/ 71 w 969"/>
                    <a:gd name="T17" fmla="*/ 12 h 1384"/>
                    <a:gd name="T18" fmla="*/ 53 w 969"/>
                    <a:gd name="T19" fmla="*/ 1263 h 1384"/>
                    <a:gd name="T20" fmla="*/ 41 w 969"/>
                    <a:gd name="T21" fmla="*/ 15 h 1384"/>
                    <a:gd name="T22" fmla="*/ 27 w 969"/>
                    <a:gd name="T23" fmla="*/ 1275 h 1384"/>
                    <a:gd name="T24" fmla="*/ 23 w 969"/>
                    <a:gd name="T25" fmla="*/ 15 h 1384"/>
                    <a:gd name="T26" fmla="*/ 3 w 969"/>
                    <a:gd name="T27" fmla="*/ 1266 h 1384"/>
                    <a:gd name="T28" fmla="*/ 5 w 969"/>
                    <a:gd name="T29" fmla="*/ 1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9" h="1384">
                      <a:moveTo>
                        <a:pt x="969" y="108"/>
                      </a:moveTo>
                      <a:cubicBezTo>
                        <a:pt x="841" y="60"/>
                        <a:pt x="714" y="12"/>
                        <a:pt x="633" y="6"/>
                      </a:cubicBezTo>
                      <a:cubicBezTo>
                        <a:pt x="552" y="0"/>
                        <a:pt x="525" y="22"/>
                        <a:pt x="483" y="69"/>
                      </a:cubicBezTo>
                      <a:cubicBezTo>
                        <a:pt x="441" y="116"/>
                        <a:pt x="412" y="194"/>
                        <a:pt x="383" y="291"/>
                      </a:cubicBezTo>
                      <a:cubicBezTo>
                        <a:pt x="354" y="388"/>
                        <a:pt x="340" y="487"/>
                        <a:pt x="311" y="651"/>
                      </a:cubicBezTo>
                      <a:cubicBezTo>
                        <a:pt x="282" y="815"/>
                        <a:pt x="239" y="1384"/>
                        <a:pt x="207" y="1278"/>
                      </a:cubicBezTo>
                      <a:cubicBezTo>
                        <a:pt x="175" y="1172"/>
                        <a:pt x="139" y="12"/>
                        <a:pt x="119" y="12"/>
                      </a:cubicBezTo>
                      <a:cubicBezTo>
                        <a:pt x="99" y="12"/>
                        <a:pt x="81" y="1278"/>
                        <a:pt x="89" y="1278"/>
                      </a:cubicBezTo>
                      <a:cubicBezTo>
                        <a:pt x="97" y="1278"/>
                        <a:pt x="77" y="14"/>
                        <a:pt x="71" y="12"/>
                      </a:cubicBezTo>
                      <a:cubicBezTo>
                        <a:pt x="65" y="10"/>
                        <a:pt x="48" y="1263"/>
                        <a:pt x="53" y="1263"/>
                      </a:cubicBezTo>
                      <a:cubicBezTo>
                        <a:pt x="58" y="1263"/>
                        <a:pt x="45" y="13"/>
                        <a:pt x="41" y="15"/>
                      </a:cubicBezTo>
                      <a:cubicBezTo>
                        <a:pt x="37" y="17"/>
                        <a:pt x="24" y="1275"/>
                        <a:pt x="27" y="1275"/>
                      </a:cubicBezTo>
                      <a:cubicBezTo>
                        <a:pt x="30" y="1275"/>
                        <a:pt x="27" y="16"/>
                        <a:pt x="23" y="15"/>
                      </a:cubicBezTo>
                      <a:cubicBezTo>
                        <a:pt x="19" y="14"/>
                        <a:pt x="0" y="1266"/>
                        <a:pt x="3" y="1266"/>
                      </a:cubicBezTo>
                      <a:cubicBezTo>
                        <a:pt x="6" y="1266"/>
                        <a:pt x="5" y="640"/>
                        <a:pt x="5" y="15"/>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4" name="Line 302"/>
            <p:cNvSpPr>
              <a:spLocks noChangeShapeType="1"/>
            </p:cNvSpPr>
            <p:nvPr/>
          </p:nvSpPr>
          <p:spPr bwMode="auto">
            <a:xfrm flipV="1">
              <a:off x="8917" y="9818"/>
              <a:ext cx="2002" cy="6"/>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303"/>
            <p:cNvSpPr>
              <a:spLocks noChangeShapeType="1"/>
            </p:cNvSpPr>
            <p:nvPr/>
          </p:nvSpPr>
          <p:spPr bwMode="auto">
            <a:xfrm flipV="1">
              <a:off x="8961" y="10994"/>
              <a:ext cx="2002" cy="6"/>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6" name="对象 25"/>
            <p:cNvGraphicFramePr>
              <a:graphicFrameLocks noChangeAspect="1"/>
            </p:cNvGraphicFramePr>
            <p:nvPr/>
          </p:nvGraphicFramePr>
          <p:xfrm>
            <a:off x="10239" y="10718"/>
            <a:ext cx="682" cy="322"/>
          </p:xfrm>
          <a:graphic>
            <a:graphicData uri="http://schemas.openxmlformats.org/presentationml/2006/ole">
              <mc:AlternateContent xmlns:mc="http://schemas.openxmlformats.org/markup-compatibility/2006">
                <mc:Choice xmlns:v="urn:schemas-microsoft-com:vml" Requires="v">
                  <p:oleObj spid="_x0000_s30260" name="Equation" r:id="rId25" imgW="431640" imgH="203040" progId="Equation.DSMT4">
                    <p:embed/>
                  </p:oleObj>
                </mc:Choice>
                <mc:Fallback>
                  <p:oleObj name="Equation" r:id="rId25" imgW="431640" imgH="203040" progId="Equation.DSMT4">
                    <p:embed/>
                    <p:pic>
                      <p:nvPicPr>
                        <p:cNvPr id="0" name="Object 30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239" y="10718"/>
                          <a:ext cx="68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对象 26"/>
            <p:cNvGraphicFramePr>
              <a:graphicFrameLocks noChangeAspect="1"/>
            </p:cNvGraphicFramePr>
            <p:nvPr/>
          </p:nvGraphicFramePr>
          <p:xfrm>
            <a:off x="10261" y="9527"/>
            <a:ext cx="522" cy="322"/>
          </p:xfrm>
          <a:graphic>
            <a:graphicData uri="http://schemas.openxmlformats.org/presentationml/2006/ole">
              <mc:AlternateContent xmlns:mc="http://schemas.openxmlformats.org/markup-compatibility/2006">
                <mc:Choice xmlns:v="urn:schemas-microsoft-com:vml" Requires="v">
                  <p:oleObj spid="_x0000_s30261" name="Equation" r:id="rId27" imgW="330120" imgH="203040" progId="Equation.DSMT4">
                    <p:embed/>
                  </p:oleObj>
                </mc:Choice>
                <mc:Fallback>
                  <p:oleObj name="Equation" r:id="rId27" imgW="330120" imgH="203040" progId="Equation.DSMT4">
                    <p:embed/>
                    <p:pic>
                      <p:nvPicPr>
                        <p:cNvPr id="0" name="Object 30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261" y="9527"/>
                          <a:ext cx="52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01958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19"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05300" y="274638"/>
            <a:ext cx="8229600" cy="84639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a:solidFill>
                  <a:srgbClr val="00B050"/>
                </a:solidFill>
                <a:latin typeface="隶书" pitchFamily="49" charset="-122"/>
                <a:ea typeface="隶书" pitchFamily="49" charset="-122"/>
              </a:rPr>
              <a:t>练习</a:t>
            </a:r>
            <a:r>
              <a:rPr lang="en-US" altLang="zh-CN" b="1" dirty="0">
                <a:solidFill>
                  <a:srgbClr val="00B050"/>
                </a:solidFill>
                <a:latin typeface="隶书" pitchFamily="49" charset="-122"/>
                <a:ea typeface="隶书" pitchFamily="49" charset="-122"/>
              </a:rPr>
              <a:t>1.1.2</a:t>
            </a:r>
            <a:endParaRPr lang="zh-CN" altLang="en-US" b="1" dirty="0">
              <a:solidFill>
                <a:srgbClr val="00B050"/>
              </a:solidFill>
              <a:latin typeface="隶书" pitchFamily="49" charset="-122"/>
              <a:ea typeface="隶书" pitchFamily="49" charset="-122"/>
            </a:endParaRPr>
          </a:p>
        </p:txBody>
      </p:sp>
      <p:sp>
        <p:nvSpPr>
          <p:cNvPr id="3" name="TextBox 2"/>
          <p:cNvSpPr txBox="1">
            <a:spLocks noChangeArrowheads="1"/>
          </p:cNvSpPr>
          <p:nvPr/>
        </p:nvSpPr>
        <p:spPr bwMode="auto">
          <a:xfrm>
            <a:off x="405300" y="4523761"/>
            <a:ext cx="9413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3.</a:t>
            </a:r>
            <a:r>
              <a:rPr lang="zh-CN" altLang="zh-CN" sz="2800" b="1" dirty="0">
                <a:latin typeface="Times New Roman" pitchFamily="18" charset="0"/>
                <a:ea typeface="+mn-ea"/>
                <a:cs typeface="Times New Roman" pitchFamily="18" charset="0"/>
              </a:rPr>
              <a:t>设</a:t>
            </a:r>
            <a:endParaRPr lang="zh-CN" altLang="en-US" sz="2800" b="1" dirty="0">
              <a:latin typeface="Times New Roman" pitchFamily="18" charset="0"/>
              <a:ea typeface="+mn-ea"/>
              <a:cs typeface="Times New Roman" pitchFamily="18" charset="0"/>
            </a:endParaRPr>
          </a:p>
        </p:txBody>
      </p:sp>
      <p:sp>
        <p:nvSpPr>
          <p:cNvPr id="4" name="TextBox 4"/>
          <p:cNvSpPr txBox="1">
            <a:spLocks noChangeArrowheads="1"/>
          </p:cNvSpPr>
          <p:nvPr/>
        </p:nvSpPr>
        <p:spPr bwMode="auto">
          <a:xfrm>
            <a:off x="405300" y="1404918"/>
            <a:ext cx="1728787"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Times New Roman" pitchFamily="18" charset="0"/>
                <a:ea typeface="+mn-ea"/>
                <a:cs typeface="Times New Roman" pitchFamily="18" charset="0"/>
              </a:rPr>
              <a:t>1.</a:t>
            </a:r>
            <a:r>
              <a:rPr lang="zh-CN" altLang="zh-CN" sz="2800" b="1">
                <a:latin typeface="Times New Roman" pitchFamily="18" charset="0"/>
                <a:ea typeface="+mn-ea"/>
                <a:cs typeface="Times New Roman" pitchFamily="18" charset="0"/>
              </a:rPr>
              <a:t>求函数</a:t>
            </a:r>
            <a:endParaRPr lang="zh-CN" altLang="en-US" sz="2800" b="1">
              <a:latin typeface="Times New Roman" pitchFamily="18" charset="0"/>
              <a:ea typeface="+mn-ea"/>
              <a:cs typeface="Times New Roman" pitchFamily="18" charset="0"/>
            </a:endParaRPr>
          </a:p>
        </p:txBody>
      </p:sp>
      <p:graphicFrame>
        <p:nvGraphicFramePr>
          <p:cNvPr id="5" name="对象 6"/>
          <p:cNvGraphicFramePr>
            <a:graphicFrameLocks noChangeAspect="1"/>
          </p:cNvGraphicFramePr>
          <p:nvPr>
            <p:extLst>
              <p:ext uri="{D42A27DB-BD31-4B8C-83A1-F6EECF244321}">
                <p14:modId xmlns:p14="http://schemas.microsoft.com/office/powerpoint/2010/main" val="581084618"/>
              </p:ext>
            </p:extLst>
          </p:nvPr>
        </p:nvGraphicFramePr>
        <p:xfrm>
          <a:off x="1918187" y="1374755"/>
          <a:ext cx="2205038" cy="552450"/>
        </p:xfrm>
        <a:graphic>
          <a:graphicData uri="http://schemas.openxmlformats.org/presentationml/2006/ole">
            <mc:AlternateContent xmlns:mc="http://schemas.openxmlformats.org/markup-compatibility/2006">
              <mc:Choice xmlns:v="urn:schemas-microsoft-com:vml" Requires="v">
                <p:oleObj spid="_x0000_s31173" name="Equation" r:id="rId3" imgW="2197100" imgH="546100" progId="Equation.DSMT4">
                  <p:embed/>
                </p:oleObj>
              </mc:Choice>
              <mc:Fallback>
                <p:oleObj name="Equation" r:id="rId3" imgW="2197100" imgH="546100" progId="Equation.DSMT4">
                  <p:embed/>
                  <p:pic>
                    <p:nvPicPr>
                      <p:cNvPr id="0" name="Picture 2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187" y="1374755"/>
                        <a:ext cx="220503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7"/>
          <p:cNvSpPr txBox="1">
            <a:spLocks noChangeArrowheads="1"/>
          </p:cNvSpPr>
          <p:nvPr/>
        </p:nvSpPr>
        <p:spPr bwMode="auto">
          <a:xfrm>
            <a:off x="4221650" y="1404918"/>
            <a:ext cx="367347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的定义域和值域．</a:t>
            </a:r>
            <a:endParaRPr lang="zh-CN" altLang="en-US" sz="2800" b="1" dirty="0">
              <a:latin typeface="Times New Roman" pitchFamily="18" charset="0"/>
              <a:ea typeface="+mn-ea"/>
              <a:cs typeface="Times New Roman" pitchFamily="18" charset="0"/>
            </a:endParaRPr>
          </a:p>
        </p:txBody>
      </p:sp>
      <p:sp>
        <p:nvSpPr>
          <p:cNvPr id="7" name="TextBox 8"/>
          <p:cNvSpPr txBox="1">
            <a:spLocks noChangeArrowheads="1"/>
          </p:cNvSpPr>
          <p:nvPr/>
        </p:nvSpPr>
        <p:spPr bwMode="auto">
          <a:xfrm>
            <a:off x="405300" y="3018203"/>
            <a:ext cx="17287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2.</a:t>
            </a:r>
            <a:r>
              <a:rPr lang="zh-CN" altLang="zh-CN" sz="2800" b="1" dirty="0">
                <a:latin typeface="Times New Roman" pitchFamily="18" charset="0"/>
                <a:ea typeface="+mn-ea"/>
                <a:cs typeface="Times New Roman" pitchFamily="18" charset="0"/>
              </a:rPr>
              <a:t>求函数</a:t>
            </a:r>
            <a:endParaRPr lang="zh-CN" altLang="en-US" sz="2800" b="1" dirty="0">
              <a:latin typeface="Times New Roman" pitchFamily="18" charset="0"/>
              <a:ea typeface="+mn-ea"/>
              <a:cs typeface="Times New Roman" pitchFamily="18" charset="0"/>
            </a:endParaRPr>
          </a:p>
        </p:txBody>
      </p:sp>
      <p:graphicFrame>
        <p:nvGraphicFramePr>
          <p:cNvPr id="8" name="对象 10"/>
          <p:cNvGraphicFramePr>
            <a:graphicFrameLocks noChangeAspect="1"/>
          </p:cNvGraphicFramePr>
          <p:nvPr>
            <p:extLst>
              <p:ext uri="{D42A27DB-BD31-4B8C-83A1-F6EECF244321}">
                <p14:modId xmlns:p14="http://schemas.microsoft.com/office/powerpoint/2010/main" val="1944345678"/>
              </p:ext>
            </p:extLst>
          </p:nvPr>
        </p:nvGraphicFramePr>
        <p:xfrm>
          <a:off x="1846461" y="3065828"/>
          <a:ext cx="2420937" cy="495300"/>
        </p:xfrm>
        <a:graphic>
          <a:graphicData uri="http://schemas.openxmlformats.org/presentationml/2006/ole">
            <mc:AlternateContent xmlns:mc="http://schemas.openxmlformats.org/markup-compatibility/2006">
              <mc:Choice xmlns:v="urn:schemas-microsoft-com:vml" Requires="v">
                <p:oleObj spid="_x0000_s31174" name="Equation" r:id="rId5" imgW="2413000" imgH="495300" progId="Equation.DSMT4">
                  <p:embed/>
                </p:oleObj>
              </mc:Choice>
              <mc:Fallback>
                <p:oleObj name="Equation" r:id="rId5" imgW="2413000" imgH="495300" progId="Equation.DSMT4">
                  <p:embed/>
                  <p:pic>
                    <p:nvPicPr>
                      <p:cNvPr id="0" name="Picture 2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6461" y="3065828"/>
                        <a:ext cx="24209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11"/>
          <p:cNvSpPr txBox="1">
            <a:spLocks noChangeArrowheads="1"/>
          </p:cNvSpPr>
          <p:nvPr/>
        </p:nvSpPr>
        <p:spPr bwMode="auto">
          <a:xfrm>
            <a:off x="4376936" y="3037253"/>
            <a:ext cx="20161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的反函数</a:t>
            </a:r>
            <a:r>
              <a:rPr lang="en-US" altLang="zh-CN" sz="2800" b="1">
                <a:latin typeface="Times New Roman" pitchFamily="18" charset="0"/>
                <a:ea typeface="+mn-ea"/>
                <a:cs typeface="Times New Roman" pitchFamily="18" charset="0"/>
              </a:rPr>
              <a:t>. </a:t>
            </a:r>
            <a:endParaRPr lang="zh-CN" altLang="en-US" sz="2800" b="1">
              <a:latin typeface="Times New Roman" pitchFamily="18" charset="0"/>
              <a:ea typeface="+mn-ea"/>
              <a:cs typeface="Times New Roman" pitchFamily="18" charset="0"/>
            </a:endParaRPr>
          </a:p>
        </p:txBody>
      </p:sp>
      <p:graphicFrame>
        <p:nvGraphicFramePr>
          <p:cNvPr id="10" name="对象 13"/>
          <p:cNvGraphicFramePr>
            <a:graphicFrameLocks noChangeAspect="1"/>
          </p:cNvGraphicFramePr>
          <p:nvPr>
            <p:extLst>
              <p:ext uri="{D42A27DB-BD31-4B8C-83A1-F6EECF244321}">
                <p14:modId xmlns:p14="http://schemas.microsoft.com/office/powerpoint/2010/main" val="1091159382"/>
              </p:ext>
            </p:extLst>
          </p:nvPr>
        </p:nvGraphicFramePr>
        <p:xfrm>
          <a:off x="1483565" y="4311829"/>
          <a:ext cx="2806700" cy="947738"/>
        </p:xfrm>
        <a:graphic>
          <a:graphicData uri="http://schemas.openxmlformats.org/presentationml/2006/ole">
            <mc:AlternateContent xmlns:mc="http://schemas.openxmlformats.org/markup-compatibility/2006">
              <mc:Choice xmlns:v="urn:schemas-microsoft-com:vml" Requires="v">
                <p:oleObj spid="_x0000_s31175" name="Equation" r:id="rId7" imgW="2806700" imgH="939800" progId="Equation.DSMT4">
                  <p:embed/>
                </p:oleObj>
              </mc:Choice>
              <mc:Fallback>
                <p:oleObj name="Equation" r:id="rId7" imgW="2806700" imgH="939800" progId="Equation.DSMT4">
                  <p:embed/>
                  <p:pic>
                    <p:nvPicPr>
                      <p:cNvPr id="0" name="Picture 2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3565" y="4311829"/>
                        <a:ext cx="2806700"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5"/>
          <p:cNvGraphicFramePr>
            <a:graphicFrameLocks noChangeAspect="1"/>
          </p:cNvGraphicFramePr>
          <p:nvPr>
            <p:extLst>
              <p:ext uri="{D42A27DB-BD31-4B8C-83A1-F6EECF244321}">
                <p14:modId xmlns:p14="http://schemas.microsoft.com/office/powerpoint/2010/main" val="1983959516"/>
              </p:ext>
            </p:extLst>
          </p:nvPr>
        </p:nvGraphicFramePr>
        <p:xfrm>
          <a:off x="4652215" y="4549161"/>
          <a:ext cx="1025525" cy="473075"/>
        </p:xfrm>
        <a:graphic>
          <a:graphicData uri="http://schemas.openxmlformats.org/presentationml/2006/ole">
            <mc:AlternateContent xmlns:mc="http://schemas.openxmlformats.org/markup-compatibility/2006">
              <mc:Choice xmlns:v="urn:schemas-microsoft-com:vml" Requires="v">
                <p:oleObj spid="_x0000_s31176" name="Equation" r:id="rId9" imgW="1016000" imgH="482600" progId="Equation.DSMT4">
                  <p:embed/>
                </p:oleObj>
              </mc:Choice>
              <mc:Fallback>
                <p:oleObj name="Equation" r:id="rId9" imgW="1016000" imgH="482600" progId="Equation.DSMT4">
                  <p:embed/>
                  <p:pic>
                    <p:nvPicPr>
                      <p:cNvPr id="0" name="Picture 2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2215" y="4549161"/>
                        <a:ext cx="1025525"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6"/>
          <p:cNvSpPr txBox="1">
            <a:spLocks noChangeArrowheads="1"/>
          </p:cNvSpPr>
          <p:nvPr/>
        </p:nvSpPr>
        <p:spPr bwMode="auto">
          <a:xfrm>
            <a:off x="5946027" y="4523761"/>
            <a:ext cx="16573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，求函数</a:t>
            </a:r>
            <a:endParaRPr lang="zh-CN" altLang="en-US" sz="2800" b="1">
              <a:latin typeface="Times New Roman" pitchFamily="18" charset="0"/>
              <a:ea typeface="+mn-ea"/>
              <a:cs typeface="Times New Roman" pitchFamily="18" charset="0"/>
            </a:endParaRPr>
          </a:p>
        </p:txBody>
      </p:sp>
      <p:graphicFrame>
        <p:nvGraphicFramePr>
          <p:cNvPr id="13" name="对象 18"/>
          <p:cNvGraphicFramePr>
            <a:graphicFrameLocks noChangeAspect="1"/>
          </p:cNvGraphicFramePr>
          <p:nvPr>
            <p:extLst>
              <p:ext uri="{D42A27DB-BD31-4B8C-83A1-F6EECF244321}">
                <p14:modId xmlns:p14="http://schemas.microsoft.com/office/powerpoint/2010/main" val="3745986061"/>
              </p:ext>
            </p:extLst>
          </p:nvPr>
        </p:nvGraphicFramePr>
        <p:xfrm>
          <a:off x="7509715" y="4588848"/>
          <a:ext cx="779462" cy="393700"/>
        </p:xfrm>
        <a:graphic>
          <a:graphicData uri="http://schemas.openxmlformats.org/presentationml/2006/ole">
            <mc:AlternateContent xmlns:mc="http://schemas.openxmlformats.org/markup-compatibility/2006">
              <mc:Choice xmlns:v="urn:schemas-microsoft-com:vml" Requires="v">
                <p:oleObj spid="_x0000_s31177" name="Equation" r:id="rId11" imgW="787058" imgH="393529" progId="Equation.DSMT4">
                  <p:embed/>
                </p:oleObj>
              </mc:Choice>
              <mc:Fallback>
                <p:oleObj name="Equation" r:id="rId11" imgW="787058" imgH="393529" progId="Equation.DSMT4">
                  <p:embed/>
                  <p:pic>
                    <p:nvPicPr>
                      <p:cNvPr id="0" name="Picture 2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09715" y="4588848"/>
                        <a:ext cx="779462"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bwMode="auto">
          <a:xfrm>
            <a:off x="405300" y="2211094"/>
            <a:ext cx="234872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smtClean="0">
                <a:latin typeface="Times New Roman" pitchFamily="18" charset="0"/>
                <a:cs typeface="Times New Roman" pitchFamily="18" charset="0"/>
              </a:rPr>
              <a:t>答</a:t>
            </a:r>
            <a:r>
              <a:rPr lang="zh-CN" altLang="en-US" sz="2800" b="1" dirty="0">
                <a:latin typeface="Times New Roman" pitchFamily="18" charset="0"/>
                <a:cs typeface="Times New Roman" pitchFamily="18" charset="0"/>
              </a:rPr>
              <a:t>案：定义域</a:t>
            </a:r>
            <a:endParaRPr lang="zh-CN" altLang="en-US" sz="2800" b="1" dirty="0" smtClean="0">
              <a:latin typeface="Times New Roman" pitchFamily="18" charset="0"/>
              <a:cs typeface="Times New Roman" pitchFamily="18" charset="0"/>
            </a:endParaRPr>
          </a:p>
        </p:txBody>
      </p:sp>
      <p:sp>
        <p:nvSpPr>
          <p:cNvPr id="22" name="Rectangle 2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1045290563"/>
              </p:ext>
            </p:extLst>
          </p:nvPr>
        </p:nvGraphicFramePr>
        <p:xfrm>
          <a:off x="2699613" y="2245364"/>
          <a:ext cx="1016000" cy="488950"/>
        </p:xfrm>
        <a:graphic>
          <a:graphicData uri="http://schemas.openxmlformats.org/presentationml/2006/ole">
            <mc:AlternateContent xmlns:mc="http://schemas.openxmlformats.org/markup-compatibility/2006">
              <mc:Choice xmlns:v="urn:schemas-microsoft-com:vml" Requires="v">
                <p:oleObj spid="_x0000_s31178" name="Equation" r:id="rId13" imgW="1015920" imgH="482400" progId="Equation.DSMT4">
                  <p:embed/>
                </p:oleObj>
              </mc:Choice>
              <mc:Fallback>
                <p:oleObj name="Equation" r:id="rId13" imgW="1015920" imgH="482400" progId="Equation.DSMT4">
                  <p:embed/>
                  <p:pic>
                    <p:nvPicPr>
                      <p:cNvPr id="0" name="Picture 2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9613" y="2245364"/>
                        <a:ext cx="1016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bwMode="auto">
          <a:xfrm>
            <a:off x="3923928" y="2211094"/>
            <a:ext cx="90601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a:latin typeface="Times New Roman" pitchFamily="18" charset="0"/>
                <a:cs typeface="Times New Roman" pitchFamily="18" charset="0"/>
              </a:rPr>
              <a:t>值域</a:t>
            </a:r>
            <a:endParaRPr lang="zh-CN" altLang="en-US" sz="2800" b="1" dirty="0" smtClean="0">
              <a:latin typeface="Times New Roman" pitchFamily="18" charset="0"/>
              <a:cs typeface="Times New Roman" pitchFamily="18" charset="0"/>
            </a:endParaRPr>
          </a:p>
        </p:txBody>
      </p:sp>
      <p:sp>
        <p:nvSpPr>
          <p:cNvPr id="26" name="Rectangle 2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1920433883"/>
              </p:ext>
            </p:extLst>
          </p:nvPr>
        </p:nvGraphicFramePr>
        <p:xfrm>
          <a:off x="4853570" y="2013971"/>
          <a:ext cx="990600" cy="933451"/>
        </p:xfrm>
        <a:graphic>
          <a:graphicData uri="http://schemas.openxmlformats.org/presentationml/2006/ole">
            <mc:AlternateContent xmlns:mc="http://schemas.openxmlformats.org/markup-compatibility/2006">
              <mc:Choice xmlns:v="urn:schemas-microsoft-com:vml" Requires="v">
                <p:oleObj spid="_x0000_s31179" name="Equation" r:id="rId15" imgW="990360" imgH="939600" progId="Equation.DSMT4">
                  <p:embed/>
                </p:oleObj>
              </mc:Choice>
              <mc:Fallback>
                <p:oleObj name="Equation" r:id="rId15" imgW="990360" imgH="939600" progId="Equation.DSMT4">
                  <p:embed/>
                  <p:pic>
                    <p:nvPicPr>
                      <p:cNvPr id="0" name="Picture 2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53570" y="2013971"/>
                        <a:ext cx="990600" cy="933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bwMode="auto">
          <a:xfrm>
            <a:off x="405300" y="3825967"/>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smtClean="0">
                <a:latin typeface="Times New Roman" pitchFamily="18" charset="0"/>
                <a:cs typeface="Times New Roman" pitchFamily="18" charset="0"/>
              </a:rPr>
              <a:t>答</a:t>
            </a:r>
            <a:r>
              <a:rPr lang="zh-CN" altLang="en-US" sz="2800" b="1" dirty="0">
                <a:latin typeface="Times New Roman" pitchFamily="18" charset="0"/>
                <a:cs typeface="Times New Roman" pitchFamily="18" charset="0"/>
              </a:rPr>
              <a:t>案</a:t>
            </a:r>
            <a:r>
              <a:rPr lang="zh-CN" altLang="en-US" sz="2800" b="1" dirty="0" smtClean="0">
                <a:latin typeface="Times New Roman" pitchFamily="18" charset="0"/>
                <a:cs typeface="Times New Roman" pitchFamily="18" charset="0"/>
              </a:rPr>
              <a:t>：</a:t>
            </a:r>
          </a:p>
        </p:txBody>
      </p:sp>
      <p:sp>
        <p:nvSpPr>
          <p:cNvPr id="29" name="Rectangle 2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250798531"/>
              </p:ext>
            </p:extLst>
          </p:nvPr>
        </p:nvGraphicFramePr>
        <p:xfrm>
          <a:off x="1519738" y="3849581"/>
          <a:ext cx="2468563" cy="527051"/>
        </p:xfrm>
        <a:graphic>
          <a:graphicData uri="http://schemas.openxmlformats.org/presentationml/2006/ole">
            <mc:AlternateContent xmlns:mc="http://schemas.openxmlformats.org/markup-compatibility/2006">
              <mc:Choice xmlns:v="urn:schemas-microsoft-com:vml" Requires="v">
                <p:oleObj spid="_x0000_s31180" name="Equation" r:id="rId17" imgW="2476440" imgH="533160" progId="Equation.DSMT4">
                  <p:embed/>
                </p:oleObj>
              </mc:Choice>
              <mc:Fallback>
                <p:oleObj name="Equation" r:id="rId17" imgW="2476440" imgH="533160" progId="Equation.DSMT4">
                  <p:embed/>
                  <p:pic>
                    <p:nvPicPr>
                      <p:cNvPr id="0" name="Picture 2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19738" y="3849581"/>
                        <a:ext cx="2468563" cy="527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Box 30"/>
          <p:cNvSpPr txBox="1"/>
          <p:nvPr/>
        </p:nvSpPr>
        <p:spPr bwMode="auto">
          <a:xfrm>
            <a:off x="405300" y="5440839"/>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smtClean="0">
                <a:latin typeface="Times New Roman" pitchFamily="18" charset="0"/>
                <a:cs typeface="Times New Roman" pitchFamily="18" charset="0"/>
              </a:rPr>
              <a:t>答</a:t>
            </a:r>
            <a:r>
              <a:rPr lang="zh-CN" altLang="en-US" sz="2800" b="1" dirty="0">
                <a:latin typeface="Times New Roman" pitchFamily="18" charset="0"/>
                <a:cs typeface="Times New Roman" pitchFamily="18" charset="0"/>
              </a:rPr>
              <a:t>案</a:t>
            </a:r>
            <a:r>
              <a:rPr lang="zh-CN" altLang="en-US" sz="2800" b="1" dirty="0" smtClean="0">
                <a:latin typeface="Times New Roman" pitchFamily="18" charset="0"/>
                <a:cs typeface="Times New Roman" pitchFamily="18" charset="0"/>
              </a:rPr>
              <a:t>：</a:t>
            </a:r>
          </a:p>
        </p:txBody>
      </p:sp>
      <p:sp>
        <p:nvSpPr>
          <p:cNvPr id="32" name="Rectangle 2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1009165328"/>
              </p:ext>
            </p:extLst>
          </p:nvPr>
        </p:nvGraphicFramePr>
        <p:xfrm>
          <a:off x="1579660" y="5440839"/>
          <a:ext cx="3365500" cy="501651"/>
        </p:xfrm>
        <a:graphic>
          <a:graphicData uri="http://schemas.openxmlformats.org/presentationml/2006/ole">
            <mc:AlternateContent xmlns:mc="http://schemas.openxmlformats.org/markup-compatibility/2006">
              <mc:Choice xmlns:v="urn:schemas-microsoft-com:vml" Requires="v">
                <p:oleObj spid="_x0000_s31181" name="Equation" r:id="rId19" imgW="3365280" imgH="495000" progId="Equation.DSMT4">
                  <p:embed/>
                </p:oleObj>
              </mc:Choice>
              <mc:Fallback>
                <p:oleObj name="Equation" r:id="rId19" imgW="3365280" imgH="495000" progId="Equation.DSMT4">
                  <p:embed/>
                  <p:pic>
                    <p:nvPicPr>
                      <p:cNvPr id="0" name="Picture 29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79660" y="5440839"/>
                        <a:ext cx="3365500" cy="5016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4897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8" grpId="0"/>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9"/>
          <p:cNvSpPr txBox="1">
            <a:spLocks noChangeArrowheads="1"/>
          </p:cNvSpPr>
          <p:nvPr/>
        </p:nvSpPr>
        <p:spPr bwMode="auto">
          <a:xfrm>
            <a:off x="441568" y="132795"/>
            <a:ext cx="230346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4.</a:t>
            </a:r>
            <a:r>
              <a:rPr lang="zh-CN" altLang="zh-CN" sz="2800" b="1" dirty="0">
                <a:latin typeface="Times New Roman" pitchFamily="18" charset="0"/>
                <a:ea typeface="+mn-ea"/>
                <a:cs typeface="Times New Roman" pitchFamily="18" charset="0"/>
              </a:rPr>
              <a:t>画出函数</a:t>
            </a:r>
            <a:endParaRPr lang="zh-CN" altLang="en-US" sz="2800" b="1" dirty="0">
              <a:latin typeface="Times New Roman" pitchFamily="18" charset="0"/>
              <a:ea typeface="+mn-ea"/>
              <a:cs typeface="Times New Roman" pitchFamily="18" charset="0"/>
            </a:endParaRPr>
          </a:p>
        </p:txBody>
      </p:sp>
      <p:graphicFrame>
        <p:nvGraphicFramePr>
          <p:cNvPr id="3" name="对象 21"/>
          <p:cNvGraphicFramePr>
            <a:graphicFrameLocks noChangeAspect="1"/>
          </p:cNvGraphicFramePr>
          <p:nvPr>
            <p:extLst>
              <p:ext uri="{D42A27DB-BD31-4B8C-83A1-F6EECF244321}">
                <p14:modId xmlns:p14="http://schemas.microsoft.com/office/powerpoint/2010/main" val="2807477020"/>
              </p:ext>
            </p:extLst>
          </p:nvPr>
        </p:nvGraphicFramePr>
        <p:xfrm>
          <a:off x="2367206" y="174070"/>
          <a:ext cx="2044700" cy="482600"/>
        </p:xfrm>
        <a:graphic>
          <a:graphicData uri="http://schemas.openxmlformats.org/presentationml/2006/ole">
            <mc:AlternateContent xmlns:mc="http://schemas.openxmlformats.org/markup-compatibility/2006">
              <mc:Choice xmlns:v="urn:schemas-microsoft-com:vml" Requires="v">
                <p:oleObj spid="_x0000_s52298" name="Equation" r:id="rId3" imgW="2044700" imgH="482600" progId="Equation.DSMT4">
                  <p:embed/>
                </p:oleObj>
              </mc:Choice>
              <mc:Fallback>
                <p:oleObj name="Equation" r:id="rId3" imgW="2044700" imgH="4826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7206" y="174070"/>
                        <a:ext cx="20447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22"/>
          <p:cNvSpPr txBox="1">
            <a:spLocks noChangeArrowheads="1"/>
          </p:cNvSpPr>
          <p:nvPr/>
        </p:nvSpPr>
        <p:spPr bwMode="auto">
          <a:xfrm>
            <a:off x="4473818" y="132795"/>
            <a:ext cx="43211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的图形，并判断这个函数</a:t>
            </a:r>
            <a:endParaRPr lang="zh-CN" altLang="en-US" sz="2800" b="1">
              <a:latin typeface="Times New Roman" pitchFamily="18" charset="0"/>
              <a:ea typeface="+mn-ea"/>
              <a:cs typeface="Times New Roman" pitchFamily="18" charset="0"/>
            </a:endParaRPr>
          </a:p>
        </p:txBody>
      </p:sp>
      <p:sp>
        <p:nvSpPr>
          <p:cNvPr id="8" name="TextBox 7"/>
          <p:cNvSpPr txBox="1"/>
          <p:nvPr/>
        </p:nvSpPr>
        <p:spPr bwMode="auto">
          <a:xfrm>
            <a:off x="441568" y="1269214"/>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2313033"/>
              </p:ext>
            </p:extLst>
          </p:nvPr>
        </p:nvGraphicFramePr>
        <p:xfrm>
          <a:off x="451093" y="3520873"/>
          <a:ext cx="5534025" cy="1619251"/>
        </p:xfrm>
        <a:graphic>
          <a:graphicData uri="http://schemas.openxmlformats.org/presentationml/2006/ole">
            <mc:AlternateContent xmlns:mc="http://schemas.openxmlformats.org/markup-compatibility/2006">
              <mc:Choice xmlns:v="urn:schemas-microsoft-com:vml" Requires="v">
                <p:oleObj spid="_x0000_s52299" name="Equation" r:id="rId5" imgW="5524200" imgH="1625400" progId="Equation.DSMT4">
                  <p:embed/>
                </p:oleObj>
              </mc:Choice>
              <mc:Fallback>
                <p:oleObj name="Equation" r:id="rId5" imgW="5524200" imgH="1625400" progId="Equation.DSMT4">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093" y="3520873"/>
                        <a:ext cx="5534025" cy="1619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bwMode="auto">
          <a:xfrm>
            <a:off x="441568" y="701332"/>
            <a:ext cx="135646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的特性</a:t>
            </a:r>
            <a:r>
              <a:rPr lang="en-US" altLang="zh-CN" sz="2800" b="1" dirty="0" smtClean="0">
                <a:latin typeface="Times New Roman" pitchFamily="18" charset="0"/>
                <a:cs typeface="Times New Roman" pitchFamily="18" charset="0"/>
              </a:rPr>
              <a:t>.</a:t>
            </a:r>
            <a:endParaRPr lang="zh-CN" altLang="en-US" sz="2800" b="1" dirty="0" smtClean="0">
              <a:latin typeface="Times New Roman" pitchFamily="18" charset="0"/>
              <a:cs typeface="Times New Roman" pitchFamily="18" charset="0"/>
            </a:endParaRPr>
          </a:p>
        </p:txBody>
      </p:sp>
      <p:sp>
        <p:nvSpPr>
          <p:cNvPr id="12" name="TextBox 11"/>
          <p:cNvSpPr txBox="1"/>
          <p:nvPr/>
        </p:nvSpPr>
        <p:spPr bwMode="auto">
          <a:xfrm>
            <a:off x="451093" y="5184785"/>
            <a:ext cx="4709944"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a:solidFill>
                  <a:srgbClr val="FF0000"/>
                </a:solidFill>
                <a:latin typeface="Times New Roman" pitchFamily="18" charset="0"/>
                <a:cs typeface="Times New Roman" pitchFamily="18" charset="0"/>
              </a:rPr>
              <a:t>有界、奇函数，周期</a:t>
            </a:r>
            <a:r>
              <a:rPr lang="zh-CN" altLang="en-US" sz="2800" b="1" dirty="0" smtClean="0">
                <a:solidFill>
                  <a:srgbClr val="FF0000"/>
                </a:solidFill>
                <a:latin typeface="Times New Roman" pitchFamily="18" charset="0"/>
                <a:cs typeface="Times New Roman" pitchFamily="18" charset="0"/>
              </a:rPr>
              <a:t>为</a:t>
            </a:r>
            <a:r>
              <a:rPr lang="zh-CN" altLang="en-US" sz="2800" b="1" dirty="0" smtClean="0">
                <a:solidFill>
                  <a:srgbClr val="FF0000"/>
                </a:solidFill>
                <a:latin typeface="Times New Roman" pitchFamily="18" charset="0"/>
                <a:cs typeface="Times New Roman" pitchFamily="18" charset="0"/>
                <a:sym typeface="Symbol"/>
              </a:rPr>
              <a:t></a:t>
            </a:r>
            <a:r>
              <a:rPr lang="zh-CN" altLang="en-US" sz="2800" b="1" dirty="0" smtClean="0">
                <a:solidFill>
                  <a:srgbClr val="FF0000"/>
                </a:solidFill>
                <a:latin typeface="Times New Roman" pitchFamily="18" charset="0"/>
                <a:cs typeface="Times New Roman" pitchFamily="18" charset="0"/>
              </a:rPr>
              <a:t> </a:t>
            </a:r>
            <a:r>
              <a:rPr lang="zh-CN" altLang="en-US" sz="2800" b="1" dirty="0">
                <a:solidFill>
                  <a:srgbClr val="FF0000"/>
                </a:solidFill>
                <a:latin typeface="Times New Roman" pitchFamily="18" charset="0"/>
                <a:cs typeface="Times New Roman" pitchFamily="18" charset="0"/>
              </a:rPr>
              <a:t>．</a:t>
            </a:r>
            <a:endParaRPr lang="zh-CN" altLang="en-US" sz="2800" b="1" dirty="0" smtClean="0">
              <a:solidFill>
                <a:srgbClr val="FF0000"/>
              </a:solidFill>
              <a:latin typeface="Times New Roman" pitchFamily="18" charset="0"/>
              <a:cs typeface="Times New Roman" pitchFamily="18" charset="0"/>
            </a:endParaRPr>
          </a:p>
        </p:txBody>
      </p:sp>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2265" name="Picture 4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85813" y="1340768"/>
            <a:ext cx="3906839" cy="234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62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2265"/>
                                        </p:tgtEl>
                                        <p:attrNameLst>
                                          <p:attrName>style.visibility</p:attrName>
                                        </p:attrNameLst>
                                      </p:cBhvr>
                                      <p:to>
                                        <p:strVal val="visible"/>
                                      </p:to>
                                    </p:set>
                                    <p:animEffect transition="in" filter="circle(in)">
                                      <p:cBhvr>
                                        <p:cTn id="17" dur="2000"/>
                                        <p:tgtEl>
                                          <p:spTgt spid="522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827584" y="476672"/>
            <a:ext cx="787545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0"/>
              </a:spcBef>
              <a:defRPr/>
            </a:pPr>
            <a:r>
              <a:rPr lang="en-US" altLang="zh-CN" sz="4400" b="1" dirty="0">
                <a:solidFill>
                  <a:srgbClr val="FF0000"/>
                </a:solidFill>
                <a:latin typeface="黑体" pitchFamily="49" charset="-122"/>
                <a:ea typeface="黑体" pitchFamily="49" charset="-122"/>
                <a:cs typeface="+mj-cs"/>
              </a:rPr>
              <a:t>1.1.3</a:t>
            </a:r>
            <a:r>
              <a:rPr lang="zh-CN" altLang="zh-CN" sz="4400" b="1" dirty="0">
                <a:solidFill>
                  <a:srgbClr val="FF0000"/>
                </a:solidFill>
                <a:latin typeface="黑体" pitchFamily="49" charset="-122"/>
                <a:ea typeface="黑体" pitchFamily="49" charset="-122"/>
                <a:cs typeface="+mj-cs"/>
              </a:rPr>
              <a:t>．</a:t>
            </a:r>
            <a:r>
              <a:rPr lang="zh-CN" altLang="en-US" sz="4400" b="1" dirty="0">
                <a:solidFill>
                  <a:srgbClr val="FF0000"/>
                </a:solidFill>
                <a:latin typeface="黑体" pitchFamily="49" charset="-122"/>
                <a:ea typeface="黑体" pitchFamily="49" charset="-122"/>
                <a:cs typeface="+mj-cs"/>
              </a:rPr>
              <a:t>初等函数</a:t>
            </a:r>
            <a:r>
              <a:rPr lang="zh-CN" altLang="zh-CN" sz="4400" b="1" dirty="0">
                <a:solidFill>
                  <a:srgbClr val="FF0000"/>
                </a:solidFill>
                <a:latin typeface="黑体" pitchFamily="49" charset="-122"/>
                <a:ea typeface="黑体" pitchFamily="49" charset="-122"/>
                <a:cs typeface="+mj-cs"/>
              </a:rPr>
              <a:t/>
            </a:r>
            <a:br>
              <a:rPr lang="zh-CN" altLang="zh-CN" sz="4400" b="1" dirty="0">
                <a:solidFill>
                  <a:srgbClr val="FF0000"/>
                </a:solidFill>
                <a:latin typeface="黑体" pitchFamily="49" charset="-122"/>
                <a:ea typeface="黑体" pitchFamily="49" charset="-122"/>
                <a:cs typeface="+mj-cs"/>
              </a:rPr>
            </a:br>
            <a:endParaRPr lang="zh-CN" altLang="en-US" sz="4400" b="1" dirty="0">
              <a:solidFill>
                <a:srgbClr val="FF0000"/>
              </a:solidFill>
              <a:latin typeface="黑体" pitchFamily="49" charset="-122"/>
              <a:ea typeface="黑体" pitchFamily="49" charset="-122"/>
              <a:cs typeface="+mj-cs"/>
            </a:endParaRPr>
          </a:p>
        </p:txBody>
      </p:sp>
      <p:sp>
        <p:nvSpPr>
          <p:cNvPr id="3" name="Text Box 3">
            <a:hlinkClick r:id="rId2" action="ppaction://hlinksldjump"/>
          </p:cNvPr>
          <p:cNvSpPr txBox="1">
            <a:spLocks noChangeArrowheads="1"/>
          </p:cNvSpPr>
          <p:nvPr/>
        </p:nvSpPr>
        <p:spPr bwMode="auto">
          <a:xfrm>
            <a:off x="827584" y="2276872"/>
            <a:ext cx="381635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基本初等函数</a:t>
            </a:r>
          </a:p>
        </p:txBody>
      </p:sp>
      <p:sp>
        <p:nvSpPr>
          <p:cNvPr id="5" name="Rectangle 2">
            <a:hlinkClick r:id="rId3" action="ppaction://hlinksldjump"/>
          </p:cNvPr>
          <p:cNvSpPr txBox="1">
            <a:spLocks noChangeArrowheads="1"/>
          </p:cNvSpPr>
          <p:nvPr/>
        </p:nvSpPr>
        <p:spPr>
          <a:xfrm>
            <a:off x="827584" y="3068960"/>
            <a:ext cx="27432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dirty="0">
                <a:solidFill>
                  <a:schemeClr val="accent6">
                    <a:lumMod val="50000"/>
                  </a:schemeClr>
                </a:solidFill>
                <a:latin typeface="黑体" pitchFamily="49" charset="-122"/>
                <a:ea typeface="黑体" pitchFamily="49" charset="-122"/>
                <a:cs typeface="+mn-cs"/>
              </a:rPr>
              <a:t>二</a:t>
            </a:r>
            <a:r>
              <a:rPr lang="en-US" altLang="zh-CN" sz="3200" b="1" dirty="0" smtClean="0">
                <a:solidFill>
                  <a:schemeClr val="accent6">
                    <a:lumMod val="50000"/>
                  </a:schemeClr>
                </a:solidFill>
                <a:latin typeface="黑体" pitchFamily="49" charset="-122"/>
                <a:ea typeface="黑体" pitchFamily="49" charset="-122"/>
                <a:cs typeface="+mn-cs"/>
              </a:rPr>
              <a:t>.</a:t>
            </a:r>
            <a:r>
              <a:rPr lang="zh-CN" altLang="en-US" sz="3200" b="1" dirty="0" smtClean="0">
                <a:solidFill>
                  <a:schemeClr val="accent6">
                    <a:lumMod val="50000"/>
                  </a:schemeClr>
                </a:solidFill>
                <a:latin typeface="黑体" pitchFamily="49" charset="-122"/>
                <a:ea typeface="黑体" pitchFamily="49" charset="-122"/>
                <a:cs typeface="+mn-cs"/>
              </a:rPr>
              <a:t>初等函数</a:t>
            </a:r>
            <a:endParaRPr lang="zh-CN" altLang="en-US" sz="3200" b="1" dirty="0">
              <a:solidFill>
                <a:schemeClr val="accent6">
                  <a:lumMod val="50000"/>
                </a:schemeClr>
              </a:solidFill>
              <a:latin typeface="黑体" pitchFamily="49" charset="-122"/>
              <a:ea typeface="黑体" pitchFamily="49" charset="-122"/>
              <a:cs typeface="+mn-cs"/>
            </a:endParaRPr>
          </a:p>
        </p:txBody>
      </p:sp>
      <p:sp>
        <p:nvSpPr>
          <p:cNvPr id="6" name="TextBox 5"/>
          <p:cNvSpPr txBox="1"/>
          <p:nvPr/>
        </p:nvSpPr>
        <p:spPr>
          <a:xfrm>
            <a:off x="827584" y="1421369"/>
            <a:ext cx="3657228" cy="646331"/>
          </a:xfrm>
          <a:prstGeom prst="rect">
            <a:avLst/>
          </a:prstGeom>
          <a:noFill/>
        </p:spPr>
        <p:txBody>
          <a:bodyPr wrap="square" rtlCol="0">
            <a:spAutoFit/>
          </a:bodyPr>
          <a:lstStyle/>
          <a:p>
            <a:r>
              <a:rPr lang="zh-CN" altLang="en-US" sz="3600" dirty="0" smtClean="0">
                <a:latin typeface="华文琥珀" pitchFamily="2" charset="-122"/>
                <a:ea typeface="华文琥珀" pitchFamily="2" charset="-122"/>
              </a:rPr>
              <a:t>本小节内容提要：</a:t>
            </a:r>
            <a:endParaRPr lang="zh-CN" altLang="en-US" sz="3600" dirty="0">
              <a:latin typeface="华文琥珀" pitchFamily="2" charset="-122"/>
              <a:ea typeface="华文琥珀" pitchFamily="2" charset="-122"/>
            </a:endParaRPr>
          </a:p>
        </p:txBody>
      </p:sp>
    </p:spTree>
    <p:extLst>
      <p:ext uri="{BB962C8B-B14F-4D97-AF65-F5344CB8AC3E}">
        <p14:creationId xmlns:p14="http://schemas.microsoft.com/office/powerpoint/2010/main" val="3647479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79425" y="738188"/>
            <a:ext cx="381635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基本初等函数</a:t>
            </a:r>
          </a:p>
        </p:txBody>
      </p:sp>
      <p:sp>
        <p:nvSpPr>
          <p:cNvPr id="4" name="Text Box 4"/>
          <p:cNvSpPr txBox="1">
            <a:spLocks noChangeArrowheads="1"/>
          </p:cNvSpPr>
          <p:nvPr/>
        </p:nvSpPr>
        <p:spPr bwMode="auto">
          <a:xfrm>
            <a:off x="479425" y="1557338"/>
            <a:ext cx="2469283"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1.</a:t>
            </a:r>
            <a:r>
              <a:rPr lang="zh-CN" altLang="en-US" sz="3200" b="1" dirty="0">
                <a:solidFill>
                  <a:schemeClr val="accent3">
                    <a:lumMod val="50000"/>
                  </a:schemeClr>
                </a:solidFill>
                <a:latin typeface="楷体" pitchFamily="49" charset="-122"/>
                <a:ea typeface="楷体" pitchFamily="49" charset="-122"/>
              </a:rPr>
              <a:t>常值函数</a:t>
            </a:r>
          </a:p>
        </p:txBody>
      </p:sp>
      <p:graphicFrame>
        <p:nvGraphicFramePr>
          <p:cNvPr id="5" name="对象 3"/>
          <p:cNvGraphicFramePr>
            <a:graphicFrameLocks noChangeAspect="1"/>
          </p:cNvGraphicFramePr>
          <p:nvPr>
            <p:extLst>
              <p:ext uri="{D42A27DB-BD31-4B8C-83A1-F6EECF244321}">
                <p14:modId xmlns:p14="http://schemas.microsoft.com/office/powerpoint/2010/main" val="2691786650"/>
              </p:ext>
            </p:extLst>
          </p:nvPr>
        </p:nvGraphicFramePr>
        <p:xfrm>
          <a:off x="2768127" y="1738020"/>
          <a:ext cx="844550" cy="387350"/>
        </p:xfrm>
        <a:graphic>
          <a:graphicData uri="http://schemas.openxmlformats.org/presentationml/2006/ole">
            <mc:AlternateContent xmlns:mc="http://schemas.openxmlformats.org/markup-compatibility/2006">
              <mc:Choice xmlns:v="urn:schemas-microsoft-com:vml" Requires="v">
                <p:oleObj spid="_x0000_s31864" name="Equation" r:id="rId3" imgW="850531" imgH="393529" progId="Equation.DSMT4">
                  <p:embed/>
                </p:oleObj>
              </mc:Choice>
              <mc:Fallback>
                <p:oleObj name="Equation" r:id="rId3" imgW="850531" imgH="393529" progId="Equation.DSMT4">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8127" y="1738020"/>
                        <a:ext cx="8445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40"/>
          <p:cNvGrpSpPr>
            <a:grpSpLocks/>
          </p:cNvGrpSpPr>
          <p:nvPr/>
        </p:nvGrpSpPr>
        <p:grpSpPr bwMode="auto">
          <a:xfrm>
            <a:off x="2746770" y="2297449"/>
            <a:ext cx="3728020" cy="3107514"/>
            <a:chOff x="6463" y="9742"/>
            <a:chExt cx="1559" cy="1812"/>
          </a:xfrm>
        </p:grpSpPr>
        <p:grpSp>
          <p:nvGrpSpPr>
            <p:cNvPr id="7" name="Group 41"/>
            <p:cNvGrpSpPr>
              <a:grpSpLocks/>
            </p:cNvGrpSpPr>
            <p:nvPr/>
          </p:nvGrpSpPr>
          <p:grpSpPr bwMode="auto">
            <a:xfrm>
              <a:off x="6926" y="9779"/>
              <a:ext cx="1096" cy="1775"/>
              <a:chOff x="9550" y="8855"/>
              <a:chExt cx="1096" cy="1775"/>
            </a:xfrm>
          </p:grpSpPr>
          <p:graphicFrame>
            <p:nvGraphicFramePr>
              <p:cNvPr id="10" name="对象 9"/>
              <p:cNvGraphicFramePr>
                <a:graphicFrameLocks noChangeAspect="1"/>
              </p:cNvGraphicFramePr>
              <p:nvPr>
                <p:extLst>
                  <p:ext uri="{D42A27DB-BD31-4B8C-83A1-F6EECF244321}">
                    <p14:modId xmlns:p14="http://schemas.microsoft.com/office/powerpoint/2010/main" val="1608363006"/>
                  </p:ext>
                </p:extLst>
              </p:nvPr>
            </p:nvGraphicFramePr>
            <p:xfrm>
              <a:off x="9790" y="9940"/>
              <a:ext cx="210" cy="327"/>
            </p:xfrm>
            <a:graphic>
              <a:graphicData uri="http://schemas.openxmlformats.org/presentationml/2006/ole">
                <mc:AlternateContent xmlns:mc="http://schemas.openxmlformats.org/markup-compatibility/2006">
                  <mc:Choice xmlns:v="urn:schemas-microsoft-com:vml" Requires="v">
                    <p:oleObj spid="_x0000_s31865" name="Equation" r:id="rId5" imgW="152280" imgH="177480" progId="Equation.DSMT4">
                      <p:embed/>
                    </p:oleObj>
                  </mc:Choice>
                  <mc:Fallback>
                    <p:oleObj name="Equation" r:id="rId5" imgW="152280" imgH="177480" progId="Equation.DSMT4">
                      <p:embed/>
                      <p:pic>
                        <p:nvPicPr>
                          <p:cNvPr id="0" name="Object 42"/>
                          <p:cNvPicPr>
                            <a:picLocks noChangeAspect="1" noChangeArrowheads="1"/>
                          </p:cNvPicPr>
                          <p:nvPr/>
                        </p:nvPicPr>
                        <p:blipFill>
                          <a:blip r:embed="rId6"/>
                          <a:srcRect/>
                          <a:stretch>
                            <a:fillRect/>
                          </a:stretch>
                        </p:blipFill>
                        <p:spPr bwMode="auto">
                          <a:xfrm>
                            <a:off x="9790" y="9940"/>
                            <a:ext cx="21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221784220"/>
                  </p:ext>
                </p:extLst>
              </p:nvPr>
            </p:nvGraphicFramePr>
            <p:xfrm>
              <a:off x="9821" y="8855"/>
              <a:ext cx="150" cy="212"/>
            </p:xfrm>
            <a:graphic>
              <a:graphicData uri="http://schemas.openxmlformats.org/presentationml/2006/ole">
                <mc:AlternateContent xmlns:mc="http://schemas.openxmlformats.org/markup-compatibility/2006">
                  <mc:Choice xmlns:v="urn:schemas-microsoft-com:vml" Requires="v">
                    <p:oleObj spid="_x0000_s31866" name="Equation" r:id="rId7" imgW="139680" imgH="164880" progId="Equation.DSMT4">
                      <p:embed/>
                    </p:oleObj>
                  </mc:Choice>
                  <mc:Fallback>
                    <p:oleObj name="Equation" r:id="rId7" imgW="139680" imgH="164880" progId="Equation.DSMT4">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21" y="8855"/>
                            <a:ext cx="150" cy="212"/>
                          </a:xfrm>
                          <a:prstGeom prst="rect">
                            <a:avLst/>
                          </a:prstGeom>
                          <a:noFill/>
                          <a:ln>
                            <a:noFill/>
                          </a:ln>
                          <a:effec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706502305"/>
                  </p:ext>
                </p:extLst>
              </p:nvPr>
            </p:nvGraphicFramePr>
            <p:xfrm>
              <a:off x="10498" y="9971"/>
              <a:ext cx="148" cy="193"/>
            </p:xfrm>
            <a:graphic>
              <a:graphicData uri="http://schemas.openxmlformats.org/presentationml/2006/ole">
                <mc:AlternateContent xmlns:mc="http://schemas.openxmlformats.org/markup-compatibility/2006">
                  <mc:Choice xmlns:v="urn:schemas-microsoft-com:vml" Requires="v">
                    <p:oleObj spid="_x0000_s31867" name="Equation" r:id="rId9" imgW="126720" imgH="139680" progId="Equation.DSMT4">
                      <p:embed/>
                    </p:oleObj>
                  </mc:Choice>
                  <mc:Fallback>
                    <p:oleObj name="Equation" r:id="rId9" imgW="126720" imgH="139680" progId="Equation.DSMT4">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98" y="9971"/>
                            <a:ext cx="148" cy="193"/>
                          </a:xfrm>
                          <a:prstGeom prst="rect">
                            <a:avLst/>
                          </a:prstGeom>
                          <a:noFill/>
                          <a:ln>
                            <a:noFill/>
                          </a:ln>
                          <a:effectLst/>
                        </p:spPr>
                      </p:pic>
                    </p:oleObj>
                  </mc:Fallback>
                </mc:AlternateContent>
              </a:graphicData>
            </a:graphic>
          </p:graphicFrame>
          <p:sp>
            <p:nvSpPr>
              <p:cNvPr id="13" name="Text Box 45"/>
              <p:cNvSpPr txBox="1">
                <a:spLocks noChangeArrowheads="1"/>
              </p:cNvSpPr>
              <p:nvPr/>
            </p:nvSpPr>
            <p:spPr bwMode="auto">
              <a:xfrm>
                <a:off x="9550" y="10348"/>
                <a:ext cx="89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Text Box 46"/>
              <p:cNvSpPr txBox="1">
                <a:spLocks noChangeArrowheads="1"/>
              </p:cNvSpPr>
              <p:nvPr/>
            </p:nvSpPr>
            <p:spPr bwMode="auto">
              <a:xfrm>
                <a:off x="9798" y="9301"/>
                <a:ext cx="56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just" fontAlgn="base">
                  <a:spcBef>
                    <a:spcPct val="0"/>
                  </a:spcBef>
                  <a:spcAft>
                    <a:spcPct val="0"/>
                  </a:spcAft>
                </a:pPr>
                <a:r>
                  <a:rPr lang="en-US" altLang="zh-CN" sz="2800" b="1" dirty="0">
                    <a:latin typeface="Times New Roman" pitchFamily="18" charset="0"/>
                    <a:ea typeface="宋体" pitchFamily="2" charset="-122"/>
                    <a:cs typeface="Times New Roman" pitchFamily="18" charset="0"/>
                  </a:rPr>
                  <a:t>(0</a:t>
                </a:r>
                <a:r>
                  <a:rPr lang="en-US" altLang="zh-CN" sz="2800" b="1" dirty="0" smtClean="0">
                    <a:latin typeface="Times New Roman" pitchFamily="18" charset="0"/>
                    <a:ea typeface="宋体" pitchFamily="2" charset="-122"/>
                    <a:cs typeface="Times New Roman" pitchFamily="18" charset="0"/>
                  </a:rPr>
                  <a:t>, </a:t>
                </a:r>
                <a:r>
                  <a:rPr lang="en-US" altLang="zh-CN" sz="2800" b="1" i="1" dirty="0" smtClean="0">
                    <a:latin typeface="Times New Roman" pitchFamily="18" charset="0"/>
                    <a:ea typeface="宋体" pitchFamily="2" charset="-122"/>
                    <a:cs typeface="Times New Roman" pitchFamily="18" charset="0"/>
                  </a:rPr>
                  <a:t>C</a:t>
                </a:r>
                <a:r>
                  <a:rPr lang="en-US" altLang="zh-CN" sz="2800" b="1" dirty="0">
                    <a:latin typeface="Times New Roman" pitchFamily="18" charset="0"/>
                    <a:ea typeface="宋体" pitchFamily="2" charset="-122"/>
                    <a:cs typeface="Times New Roman" pitchFamily="18" charset="0"/>
                  </a:rPr>
                  <a:t>)</a:t>
                </a:r>
                <a:endParaRPr lang="zh-CN" altLang="zh-CN" sz="2800" b="1" dirty="0">
                  <a:latin typeface="Times New Roman" pitchFamily="18" charset="0"/>
                  <a:ea typeface="宋体" pitchFamily="2" charset="-122"/>
                  <a:cs typeface="Times New Roman" pitchFamily="18" charset="0"/>
                </a:endParaRPr>
              </a:p>
            </p:txBody>
          </p:sp>
          <p:sp>
            <p:nvSpPr>
              <p:cNvPr id="15" name="Text Box 47"/>
              <p:cNvSpPr txBox="1">
                <a:spLocks noChangeArrowheads="1"/>
              </p:cNvSpPr>
              <p:nvPr/>
            </p:nvSpPr>
            <p:spPr bwMode="auto">
              <a:xfrm>
                <a:off x="10067" y="9047"/>
                <a:ext cx="5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a:t>
                </a:r>
                <a:r>
                  <a:rPr kumimoji="0" lang="en-US" altLang="zh-CN" sz="2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endPar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grpSp>
        <p:sp>
          <p:nvSpPr>
            <p:cNvPr id="8" name="Line 48"/>
            <p:cNvSpPr>
              <a:spLocks noChangeShapeType="1"/>
            </p:cNvSpPr>
            <p:nvPr/>
          </p:nvSpPr>
          <p:spPr bwMode="auto">
            <a:xfrm>
              <a:off x="6463" y="10878"/>
              <a:ext cx="155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49"/>
            <p:cNvSpPr>
              <a:spLocks noChangeShapeType="1"/>
            </p:cNvSpPr>
            <p:nvPr/>
          </p:nvSpPr>
          <p:spPr bwMode="auto">
            <a:xfrm flipV="1">
              <a:off x="7178" y="9742"/>
              <a:ext cx="0" cy="153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2728350" y="3039809"/>
            <a:ext cx="3456384" cy="101084"/>
            <a:chOff x="4076846" y="6108837"/>
            <a:chExt cx="952500" cy="16242"/>
          </a:xfrm>
        </p:grpSpPr>
        <p:sp>
          <p:nvSpPr>
            <p:cNvPr id="16" name="Line 50"/>
            <p:cNvSpPr>
              <a:spLocks noChangeShapeType="1"/>
            </p:cNvSpPr>
            <p:nvPr/>
          </p:nvSpPr>
          <p:spPr bwMode="auto">
            <a:xfrm>
              <a:off x="4076846" y="6123124"/>
              <a:ext cx="952500"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51"/>
            <p:cNvSpPr>
              <a:spLocks noChangeArrowheads="1"/>
            </p:cNvSpPr>
            <p:nvPr/>
          </p:nvSpPr>
          <p:spPr bwMode="auto">
            <a:xfrm>
              <a:off x="4538808" y="6108837"/>
              <a:ext cx="34925" cy="16242"/>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5438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12528" y="3867804"/>
            <a:ext cx="625827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为</a:t>
            </a:r>
            <a:r>
              <a:rPr lang="zh-CN" altLang="zh-CN" sz="2800" b="1" dirty="0">
                <a:solidFill>
                  <a:schemeClr val="tx2"/>
                </a:solidFill>
                <a:latin typeface="黑体" pitchFamily="49" charset="-122"/>
                <a:ea typeface="黑体" pitchFamily="49" charset="-122"/>
                <a:cs typeface="Times New Roman" pitchFamily="18" charset="0"/>
              </a:rPr>
              <a:t>数轴</a:t>
            </a:r>
            <a:r>
              <a:rPr lang="zh-CN" altLang="en-US" sz="2800" b="1" dirty="0">
                <a:latin typeface="Times New Roman" pitchFamily="18" charset="0"/>
                <a:ea typeface="+mn-ea"/>
                <a:cs typeface="Times New Roman" pitchFamily="18" charset="0"/>
              </a:rPr>
              <a:t>，</a:t>
            </a:r>
            <a:r>
              <a:rPr lang="zh-CN" altLang="zh-CN" sz="2800" b="1" dirty="0">
                <a:latin typeface="Times New Roman" pitchFamily="18" charset="0"/>
                <a:ea typeface="+mn-ea"/>
                <a:cs typeface="Times New Roman" pitchFamily="18" charset="0"/>
              </a:rPr>
              <a:t>或称为</a:t>
            </a:r>
            <a:r>
              <a:rPr lang="zh-CN" altLang="zh-CN" sz="2800" b="1" dirty="0">
                <a:solidFill>
                  <a:schemeClr val="tx2"/>
                </a:solidFill>
                <a:latin typeface="黑体" pitchFamily="49" charset="-122"/>
                <a:ea typeface="黑体" pitchFamily="49" charset="-122"/>
                <a:cs typeface="Times New Roman" pitchFamily="18" charset="0"/>
              </a:rPr>
              <a:t>一维空间</a:t>
            </a:r>
            <a:r>
              <a:rPr lang="zh-CN" altLang="zh-CN" sz="2800" b="1" dirty="0">
                <a:latin typeface="Times New Roman" pitchFamily="18" charset="0"/>
                <a:ea typeface="+mn-ea"/>
                <a:cs typeface="Times New Roman" pitchFamily="18" charset="0"/>
              </a:rPr>
              <a:t>，记作</a:t>
            </a:r>
            <a:r>
              <a:rPr lang="en-US" altLang="zh-CN" sz="2800" b="1" dirty="0">
                <a:latin typeface="Times New Roman" pitchFamily="18" charset="0"/>
                <a:ea typeface="+mn-ea"/>
                <a:cs typeface="Times New Roman" pitchFamily="18" charset="0"/>
              </a:rPr>
              <a:t>  </a:t>
            </a:r>
            <a:r>
              <a:rPr lang="en-US" altLang="zh-CN" sz="2800" b="1" dirty="0" smtClean="0">
                <a:latin typeface="Times New Roman" pitchFamily="18" charset="0"/>
                <a:ea typeface="+mn-ea"/>
                <a:cs typeface="Times New Roman" pitchFamily="18" charset="0"/>
              </a:rPr>
              <a:t> </a:t>
            </a:r>
            <a:r>
              <a:rPr lang="zh-CN" altLang="zh-CN" sz="2800" b="1" dirty="0" smtClean="0">
                <a:latin typeface="Times New Roman" pitchFamily="18" charset="0"/>
                <a:ea typeface="+mn-ea"/>
                <a:cs typeface="Times New Roman" pitchFamily="18" charset="0"/>
              </a:rPr>
              <a:t>． </a:t>
            </a:r>
            <a:endParaRPr kumimoji="1" lang="en-US" altLang="zh-CN" sz="2800" b="1" dirty="0">
              <a:latin typeface="Times New Roman" pitchFamily="18" charset="0"/>
              <a:ea typeface="+mn-ea"/>
              <a:cs typeface="Times New Roman" pitchFamily="18" charset="0"/>
            </a:endParaRPr>
          </a:p>
        </p:txBody>
      </p:sp>
      <p:sp>
        <p:nvSpPr>
          <p:cNvPr id="4" name="Text Box 5"/>
          <p:cNvSpPr txBox="1">
            <a:spLocks noChangeArrowheads="1"/>
          </p:cNvSpPr>
          <p:nvPr/>
        </p:nvSpPr>
        <p:spPr bwMode="auto">
          <a:xfrm>
            <a:off x="612528" y="404664"/>
            <a:ext cx="533400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3200" b="1" dirty="0">
                <a:solidFill>
                  <a:schemeClr val="accent6">
                    <a:lumMod val="50000"/>
                  </a:schemeClr>
                </a:solidFill>
                <a:latin typeface="黑体" pitchFamily="49" charset="-122"/>
                <a:ea typeface="黑体" pitchFamily="49" charset="-122"/>
              </a:rPr>
              <a:t>一．数轴与绝对值不等式</a:t>
            </a:r>
            <a:r>
              <a:rPr lang="en-US" altLang="zh-CN" sz="2800" b="1" dirty="0">
                <a:latin typeface="黑体" pitchFamily="49" charset="-122"/>
                <a:ea typeface="黑体" pitchFamily="49" charset="-122"/>
              </a:rPr>
              <a:t> </a:t>
            </a:r>
            <a:r>
              <a:rPr lang="zh-CN" altLang="zh-CN" sz="2800" b="1" dirty="0">
                <a:latin typeface="黑体" pitchFamily="49" charset="-122"/>
                <a:ea typeface="黑体" pitchFamily="49" charset="-122"/>
              </a:rPr>
              <a:t> </a:t>
            </a:r>
            <a:r>
              <a:rPr lang="en-US" altLang="zh-CN" sz="2800" b="1" dirty="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sp>
        <p:nvSpPr>
          <p:cNvPr id="5" name="Text Box 7"/>
          <p:cNvSpPr txBox="1">
            <a:spLocks noChangeArrowheads="1"/>
          </p:cNvSpPr>
          <p:nvPr/>
        </p:nvSpPr>
        <p:spPr bwMode="auto">
          <a:xfrm>
            <a:off x="1408561" y="2197173"/>
            <a:ext cx="756056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如果在一条直线上确定一</a:t>
            </a:r>
            <a:r>
              <a:rPr lang="zh-CN" altLang="zh-CN" sz="2800" b="1" dirty="0" smtClean="0">
                <a:latin typeface="Times New Roman" pitchFamily="18" charset="0"/>
                <a:ea typeface="+mn-ea"/>
                <a:cs typeface="Times New Roman" pitchFamily="18" charset="0"/>
              </a:rPr>
              <a:t>点作</a:t>
            </a:r>
            <a:r>
              <a:rPr lang="zh-CN" altLang="zh-CN" sz="2800" b="1" dirty="0">
                <a:latin typeface="Times New Roman" pitchFamily="18" charset="0"/>
                <a:ea typeface="+mn-ea"/>
                <a:cs typeface="Times New Roman" pitchFamily="18" charset="0"/>
              </a:rPr>
              <a:t>为原点，指定一</a:t>
            </a:r>
            <a:endParaRPr kumimoji="1" lang="en-US" altLang="zh-CN" sz="2800" b="1" dirty="0">
              <a:latin typeface="Times New Roman" pitchFamily="18" charset="0"/>
              <a:ea typeface="+mn-ea"/>
              <a:cs typeface="Times New Roman" pitchFamily="18" charset="0"/>
            </a:endParaRPr>
          </a:p>
        </p:txBody>
      </p:sp>
      <p:graphicFrame>
        <p:nvGraphicFramePr>
          <p:cNvPr id="6" name="对象 2"/>
          <p:cNvGraphicFramePr>
            <a:graphicFrameLocks noChangeAspect="1"/>
          </p:cNvGraphicFramePr>
          <p:nvPr>
            <p:extLst>
              <p:ext uri="{D42A27DB-BD31-4B8C-83A1-F6EECF244321}">
                <p14:modId xmlns:p14="http://schemas.microsoft.com/office/powerpoint/2010/main" val="1271261445"/>
              </p:ext>
            </p:extLst>
          </p:nvPr>
        </p:nvGraphicFramePr>
        <p:xfrm>
          <a:off x="5652120" y="3882418"/>
          <a:ext cx="442912" cy="442912"/>
        </p:xfrm>
        <a:graphic>
          <a:graphicData uri="http://schemas.openxmlformats.org/presentationml/2006/ole">
            <mc:AlternateContent xmlns:mc="http://schemas.openxmlformats.org/markup-compatibility/2006">
              <mc:Choice xmlns:v="urn:schemas-microsoft-com:vml" Requires="v">
                <p:oleObj spid="_x0000_s1118" name="Equation" r:id="rId3" imgW="164885" imgH="164885" progId="Equation.DSMT4">
                  <p:embed/>
                </p:oleObj>
              </mc:Choice>
              <mc:Fallback>
                <p:oleObj name="Equation" r:id="rId3" imgW="164885" imgH="164885" progId="Equation.DSMT4">
                  <p:embed/>
                  <p:pic>
                    <p:nvPicPr>
                      <p:cNvPr id="0"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882418"/>
                        <a:ext cx="442912"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8"/>
          <p:cNvSpPr txBox="1">
            <a:spLocks noChangeArrowheads="1"/>
          </p:cNvSpPr>
          <p:nvPr/>
        </p:nvSpPr>
        <p:spPr bwMode="auto">
          <a:xfrm>
            <a:off x="612528" y="3032160"/>
            <a:ext cx="83566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个方向为正向，并规定一个单位长度，则称此直线</a:t>
            </a:r>
            <a:endParaRPr kumimoji="1" lang="en-US" altLang="zh-CN" sz="2800" b="1" dirty="0">
              <a:latin typeface="Times New Roman" pitchFamily="18" charset="0"/>
              <a:ea typeface="+mn-ea"/>
              <a:cs typeface="Times New Roman" pitchFamily="18" charset="0"/>
            </a:endParaRPr>
          </a:p>
        </p:txBody>
      </p:sp>
      <p:sp>
        <p:nvSpPr>
          <p:cNvPr id="3" name="TextBox 2"/>
          <p:cNvSpPr txBox="1"/>
          <p:nvPr/>
        </p:nvSpPr>
        <p:spPr>
          <a:xfrm>
            <a:off x="612528" y="1300631"/>
            <a:ext cx="3516882" cy="584775"/>
          </a:xfrm>
          <a:prstGeom prst="rect">
            <a:avLst/>
          </a:prstGeom>
          <a:noFill/>
        </p:spPr>
        <p:txBody>
          <a:bodyPr wrap="square" rtlCol="0">
            <a:spAutoFit/>
          </a:bodyPr>
          <a:lstStyle/>
          <a:p>
            <a:r>
              <a:rPr lang="en-US" altLang="zh-CN" sz="3200" b="1" dirty="0">
                <a:solidFill>
                  <a:schemeClr val="accent3">
                    <a:lumMod val="50000"/>
                  </a:schemeClr>
                </a:solidFill>
                <a:latin typeface="楷体" pitchFamily="49" charset="-122"/>
                <a:ea typeface="楷体" pitchFamily="49" charset="-122"/>
              </a:rPr>
              <a:t>1.</a:t>
            </a:r>
            <a:r>
              <a:rPr lang="zh-CN" altLang="en-US" sz="3200" b="1" dirty="0">
                <a:solidFill>
                  <a:schemeClr val="accent3">
                    <a:lumMod val="50000"/>
                  </a:schemeClr>
                </a:solidFill>
                <a:latin typeface="楷体" pitchFamily="49" charset="-122"/>
                <a:ea typeface="楷体" pitchFamily="49" charset="-122"/>
              </a:rPr>
              <a:t>数轴和实数集</a:t>
            </a:r>
          </a:p>
        </p:txBody>
      </p:sp>
    </p:spTree>
    <p:extLst>
      <p:ext uri="{BB962C8B-B14F-4D97-AF65-F5344CB8AC3E}">
        <p14:creationId xmlns:p14="http://schemas.microsoft.com/office/powerpoint/2010/main" val="287738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utoUpdateAnimBg="0"/>
      <p:bldP spid="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68313" y="404813"/>
            <a:ext cx="198120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2.</a:t>
            </a:r>
            <a:r>
              <a:rPr lang="zh-CN" altLang="en-US" sz="3200" b="1" dirty="0">
                <a:solidFill>
                  <a:schemeClr val="accent3">
                    <a:lumMod val="50000"/>
                  </a:schemeClr>
                </a:solidFill>
                <a:latin typeface="楷体" pitchFamily="49" charset="-122"/>
                <a:ea typeface="楷体" pitchFamily="49" charset="-122"/>
              </a:rPr>
              <a:t>幂函数</a:t>
            </a:r>
          </a:p>
        </p:txBody>
      </p:sp>
      <p:graphicFrame>
        <p:nvGraphicFramePr>
          <p:cNvPr id="3" name="对象 5"/>
          <p:cNvGraphicFramePr>
            <a:graphicFrameLocks noChangeAspect="1"/>
          </p:cNvGraphicFramePr>
          <p:nvPr>
            <p:extLst>
              <p:ext uri="{D42A27DB-BD31-4B8C-83A1-F6EECF244321}">
                <p14:modId xmlns:p14="http://schemas.microsoft.com/office/powerpoint/2010/main" val="3113862764"/>
              </p:ext>
            </p:extLst>
          </p:nvPr>
        </p:nvGraphicFramePr>
        <p:xfrm>
          <a:off x="2422525" y="466725"/>
          <a:ext cx="920750" cy="457200"/>
        </p:xfrm>
        <a:graphic>
          <a:graphicData uri="http://schemas.openxmlformats.org/presentationml/2006/ole">
            <mc:AlternateContent xmlns:mc="http://schemas.openxmlformats.org/markup-compatibility/2006">
              <mc:Choice xmlns:v="urn:schemas-microsoft-com:vml" Requires="v">
                <p:oleObj spid="_x0000_s32968" name="Equation" r:id="rId3" imgW="927100" imgH="457200" progId="Equation.DSMT4">
                  <p:embed/>
                </p:oleObj>
              </mc:Choice>
              <mc:Fallback>
                <p:oleObj name="Equation" r:id="rId3" imgW="927100" imgH="457200" progId="Equation.DSMT4">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525" y="466725"/>
                        <a:ext cx="9207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15"/>
          <p:cNvGrpSpPr>
            <a:grpSpLocks/>
          </p:cNvGrpSpPr>
          <p:nvPr/>
        </p:nvGrpSpPr>
        <p:grpSpPr bwMode="auto">
          <a:xfrm>
            <a:off x="2045058" y="1216026"/>
            <a:ext cx="4286250" cy="3733800"/>
            <a:chOff x="1440" y="1488"/>
            <a:chExt cx="2700" cy="2352"/>
          </a:xfrm>
        </p:grpSpPr>
        <p:sp>
          <p:nvSpPr>
            <p:cNvPr id="6" name="Line 10"/>
            <p:cNvSpPr>
              <a:spLocks noChangeShapeType="1"/>
            </p:cNvSpPr>
            <p:nvPr/>
          </p:nvSpPr>
          <p:spPr bwMode="auto">
            <a:xfrm>
              <a:off x="1440" y="2736"/>
              <a:ext cx="26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1"/>
            <p:cNvSpPr>
              <a:spLocks noChangeShapeType="1"/>
            </p:cNvSpPr>
            <p:nvPr/>
          </p:nvSpPr>
          <p:spPr bwMode="auto">
            <a:xfrm flipV="1">
              <a:off x="2688" y="1536"/>
              <a:ext cx="0" cy="230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 name="Object 12"/>
            <p:cNvGraphicFramePr>
              <a:graphicFrameLocks noChangeAspect="1"/>
            </p:cNvGraphicFramePr>
            <p:nvPr/>
          </p:nvGraphicFramePr>
          <p:xfrm>
            <a:off x="2688" y="2736"/>
            <a:ext cx="144" cy="159"/>
          </p:xfrm>
          <a:graphic>
            <a:graphicData uri="http://schemas.openxmlformats.org/presentationml/2006/ole">
              <mc:AlternateContent xmlns:mc="http://schemas.openxmlformats.org/markup-compatibility/2006">
                <mc:Choice xmlns:v="urn:schemas-microsoft-com:vml" Requires="v">
                  <p:oleObj spid="_x0000_s32969" name="公式" r:id="rId5" imgW="228600" imgH="253800" progId="Equation.3">
                    <p:embed/>
                  </p:oleObj>
                </mc:Choice>
                <mc:Fallback>
                  <p:oleObj name="公式" r:id="rId5" imgW="2286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2736"/>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3"/>
            <p:cNvGraphicFramePr>
              <a:graphicFrameLocks noChangeAspect="1"/>
            </p:cNvGraphicFramePr>
            <p:nvPr/>
          </p:nvGraphicFramePr>
          <p:xfrm>
            <a:off x="3973" y="2784"/>
            <a:ext cx="167" cy="159"/>
          </p:xfrm>
          <a:graphic>
            <a:graphicData uri="http://schemas.openxmlformats.org/presentationml/2006/ole">
              <mc:AlternateContent xmlns:mc="http://schemas.openxmlformats.org/markup-compatibility/2006">
                <mc:Choice xmlns:v="urn:schemas-microsoft-com:vml" Requires="v">
                  <p:oleObj spid="_x0000_s32970" name="公式" r:id="rId7" imgW="266400" imgH="253800" progId="Equation.3">
                    <p:embed/>
                  </p:oleObj>
                </mc:Choice>
                <mc:Fallback>
                  <p:oleObj name="公式" r:id="rId7" imgW="2664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3" y="2784"/>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4"/>
            <p:cNvGraphicFramePr>
              <a:graphicFrameLocks noChangeAspect="1"/>
            </p:cNvGraphicFramePr>
            <p:nvPr/>
          </p:nvGraphicFramePr>
          <p:xfrm>
            <a:off x="2473" y="1488"/>
            <a:ext cx="167" cy="208"/>
          </p:xfrm>
          <a:graphic>
            <a:graphicData uri="http://schemas.openxmlformats.org/presentationml/2006/ole">
              <mc:AlternateContent xmlns:mc="http://schemas.openxmlformats.org/markup-compatibility/2006">
                <mc:Choice xmlns:v="urn:schemas-microsoft-com:vml" Requires="v">
                  <p:oleObj spid="_x0000_s32971" name="公式" r:id="rId9" imgW="266400" imgH="330120" progId="Equation.3">
                    <p:embed/>
                  </p:oleObj>
                </mc:Choice>
                <mc:Fallback>
                  <p:oleObj name="公式" r:id="rId9" imgW="26640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3" y="1488"/>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Arc 16"/>
          <p:cNvSpPr>
            <a:spLocks/>
          </p:cNvSpPr>
          <p:nvPr/>
        </p:nvSpPr>
        <p:spPr bwMode="auto">
          <a:xfrm flipV="1">
            <a:off x="3980221" y="1825626"/>
            <a:ext cx="987425" cy="1371600"/>
          </a:xfrm>
          <a:custGeom>
            <a:avLst/>
            <a:gdLst>
              <a:gd name="G0" fmla="+- 0 0 0"/>
              <a:gd name="G1" fmla="+- 21600 0 0"/>
              <a:gd name="G2" fmla="+- 21600 0 0"/>
              <a:gd name="T0" fmla="*/ 0 w 21546"/>
              <a:gd name="T1" fmla="*/ 0 h 21600"/>
              <a:gd name="T2" fmla="*/ 21546 w 21546"/>
              <a:gd name="T3" fmla="*/ 20072 h 21600"/>
              <a:gd name="T4" fmla="*/ 0 w 21546"/>
              <a:gd name="T5" fmla="*/ 21600 h 21600"/>
            </a:gdLst>
            <a:ahLst/>
            <a:cxnLst>
              <a:cxn ang="0">
                <a:pos x="T0" y="T1"/>
              </a:cxn>
              <a:cxn ang="0">
                <a:pos x="T2" y="T3"/>
              </a:cxn>
              <a:cxn ang="0">
                <a:pos x="T4" y="T5"/>
              </a:cxn>
            </a:cxnLst>
            <a:rect l="0" t="0" r="r" b="b"/>
            <a:pathLst>
              <a:path w="21546" h="21600" fill="none" extrusionOk="0">
                <a:moveTo>
                  <a:pt x="-1" y="0"/>
                </a:moveTo>
                <a:cubicBezTo>
                  <a:pt x="11336" y="0"/>
                  <a:pt x="20743" y="8763"/>
                  <a:pt x="21545" y="20072"/>
                </a:cubicBezTo>
              </a:path>
              <a:path w="21546" h="21600" stroke="0" extrusionOk="0">
                <a:moveTo>
                  <a:pt x="-1" y="0"/>
                </a:moveTo>
                <a:cubicBezTo>
                  <a:pt x="11336" y="0"/>
                  <a:pt x="20743" y="8763"/>
                  <a:pt x="21545" y="20072"/>
                </a:cubicBezTo>
                <a:lnTo>
                  <a:pt x="0" y="21600"/>
                </a:ln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rc 18"/>
          <p:cNvSpPr>
            <a:spLocks/>
          </p:cNvSpPr>
          <p:nvPr/>
        </p:nvSpPr>
        <p:spPr bwMode="auto">
          <a:xfrm flipV="1">
            <a:off x="4627921" y="1368426"/>
            <a:ext cx="1363662" cy="1524000"/>
          </a:xfrm>
          <a:custGeom>
            <a:avLst/>
            <a:gdLst>
              <a:gd name="G0" fmla="+- 21468 0 0"/>
              <a:gd name="G1" fmla="+- 21598 0 0"/>
              <a:gd name="G2" fmla="+- 21600 0 0"/>
              <a:gd name="T0" fmla="*/ 0 w 21468"/>
              <a:gd name="T1" fmla="*/ 19212 h 21598"/>
              <a:gd name="T2" fmla="*/ 21166 w 21468"/>
              <a:gd name="T3" fmla="*/ 0 h 21598"/>
              <a:gd name="T4" fmla="*/ 21468 w 21468"/>
              <a:gd name="T5" fmla="*/ 21598 h 21598"/>
            </a:gdLst>
            <a:ahLst/>
            <a:cxnLst>
              <a:cxn ang="0">
                <a:pos x="T0" y="T1"/>
              </a:cxn>
              <a:cxn ang="0">
                <a:pos x="T2" y="T3"/>
              </a:cxn>
              <a:cxn ang="0">
                <a:pos x="T4" y="T5"/>
              </a:cxn>
            </a:cxnLst>
            <a:rect l="0" t="0" r="r" b="b"/>
            <a:pathLst>
              <a:path w="21468" h="21598" fill="none" extrusionOk="0">
                <a:moveTo>
                  <a:pt x="0" y="19212"/>
                </a:moveTo>
                <a:cubicBezTo>
                  <a:pt x="1203" y="8387"/>
                  <a:pt x="10276" y="152"/>
                  <a:pt x="21166" y="0"/>
                </a:cubicBezTo>
              </a:path>
              <a:path w="21468" h="21598" stroke="0" extrusionOk="0">
                <a:moveTo>
                  <a:pt x="0" y="19212"/>
                </a:moveTo>
                <a:cubicBezTo>
                  <a:pt x="1203" y="8387"/>
                  <a:pt x="10276" y="152"/>
                  <a:pt x="21166" y="0"/>
                </a:cubicBezTo>
                <a:lnTo>
                  <a:pt x="21468" y="21598"/>
                </a:ln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Arc 19"/>
          <p:cNvSpPr>
            <a:spLocks/>
          </p:cNvSpPr>
          <p:nvPr/>
        </p:nvSpPr>
        <p:spPr bwMode="auto">
          <a:xfrm flipH="1" flipV="1">
            <a:off x="3103921" y="1901826"/>
            <a:ext cx="914400" cy="1295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rc 20"/>
          <p:cNvSpPr>
            <a:spLocks/>
          </p:cNvSpPr>
          <p:nvPr/>
        </p:nvSpPr>
        <p:spPr bwMode="auto">
          <a:xfrm rot="5451061" flipH="1" flipV="1">
            <a:off x="4308834" y="1995488"/>
            <a:ext cx="914400" cy="1495425"/>
          </a:xfrm>
          <a:custGeom>
            <a:avLst/>
            <a:gdLst>
              <a:gd name="G0" fmla="+- 0 0 0"/>
              <a:gd name="G1" fmla="+- 21600 0 0"/>
              <a:gd name="G2" fmla="+- 21600 0 0"/>
              <a:gd name="T0" fmla="*/ 0 w 21600"/>
              <a:gd name="T1" fmla="*/ 0 h 24927"/>
              <a:gd name="T2" fmla="*/ 21342 w 21600"/>
              <a:gd name="T3" fmla="*/ 24927 h 24927"/>
              <a:gd name="T4" fmla="*/ 0 w 21600"/>
              <a:gd name="T5" fmla="*/ 21600 h 24927"/>
            </a:gdLst>
            <a:ahLst/>
            <a:cxnLst>
              <a:cxn ang="0">
                <a:pos x="T0" y="T1"/>
              </a:cxn>
              <a:cxn ang="0">
                <a:pos x="T2" y="T3"/>
              </a:cxn>
              <a:cxn ang="0">
                <a:pos x="T4" y="T5"/>
              </a:cxn>
            </a:cxnLst>
            <a:rect l="0" t="0" r="r" b="b"/>
            <a:pathLst>
              <a:path w="21600" h="24927" fill="none" extrusionOk="0">
                <a:moveTo>
                  <a:pt x="-1" y="0"/>
                </a:moveTo>
                <a:cubicBezTo>
                  <a:pt x="11929" y="0"/>
                  <a:pt x="21600" y="9670"/>
                  <a:pt x="21600" y="21600"/>
                </a:cubicBezTo>
                <a:cubicBezTo>
                  <a:pt x="21600" y="22713"/>
                  <a:pt x="21513" y="23826"/>
                  <a:pt x="21342" y="24927"/>
                </a:cubicBezTo>
              </a:path>
              <a:path w="21600" h="24927" stroke="0" extrusionOk="0">
                <a:moveTo>
                  <a:pt x="-1" y="0"/>
                </a:moveTo>
                <a:cubicBezTo>
                  <a:pt x="11929" y="0"/>
                  <a:pt x="21600" y="9670"/>
                  <a:pt x="21600" y="21600"/>
                </a:cubicBezTo>
                <a:cubicBezTo>
                  <a:pt x="21600" y="22713"/>
                  <a:pt x="21513" y="23826"/>
                  <a:pt x="21342" y="24927"/>
                </a:cubicBezTo>
                <a:lnTo>
                  <a:pt x="0" y="2160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1"/>
          <p:cNvSpPr>
            <a:spLocks noChangeShapeType="1"/>
          </p:cNvSpPr>
          <p:nvPr/>
        </p:nvSpPr>
        <p:spPr bwMode="auto">
          <a:xfrm flipV="1">
            <a:off x="2646721" y="1597026"/>
            <a:ext cx="2971800" cy="2971800"/>
          </a:xfrm>
          <a:prstGeom prst="line">
            <a:avLst/>
          </a:prstGeom>
          <a:noFill/>
          <a:ln w="952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Arc 22"/>
          <p:cNvSpPr>
            <a:spLocks/>
          </p:cNvSpPr>
          <p:nvPr/>
        </p:nvSpPr>
        <p:spPr bwMode="auto">
          <a:xfrm rot="10731800" flipV="1">
            <a:off x="2064108" y="3578226"/>
            <a:ext cx="1363663" cy="1524000"/>
          </a:xfrm>
          <a:custGeom>
            <a:avLst/>
            <a:gdLst>
              <a:gd name="G0" fmla="+- 21468 0 0"/>
              <a:gd name="G1" fmla="+- 21598 0 0"/>
              <a:gd name="G2" fmla="+- 21600 0 0"/>
              <a:gd name="T0" fmla="*/ 0 w 21468"/>
              <a:gd name="T1" fmla="*/ 19212 h 21598"/>
              <a:gd name="T2" fmla="*/ 21166 w 21468"/>
              <a:gd name="T3" fmla="*/ 0 h 21598"/>
              <a:gd name="T4" fmla="*/ 21468 w 21468"/>
              <a:gd name="T5" fmla="*/ 21598 h 21598"/>
            </a:gdLst>
            <a:ahLst/>
            <a:cxnLst>
              <a:cxn ang="0">
                <a:pos x="T0" y="T1"/>
              </a:cxn>
              <a:cxn ang="0">
                <a:pos x="T2" y="T3"/>
              </a:cxn>
              <a:cxn ang="0">
                <a:pos x="T4" y="T5"/>
              </a:cxn>
            </a:cxnLst>
            <a:rect l="0" t="0" r="r" b="b"/>
            <a:pathLst>
              <a:path w="21468" h="21598" fill="none" extrusionOk="0">
                <a:moveTo>
                  <a:pt x="0" y="19212"/>
                </a:moveTo>
                <a:cubicBezTo>
                  <a:pt x="1203" y="8387"/>
                  <a:pt x="10276" y="152"/>
                  <a:pt x="21166" y="0"/>
                </a:cubicBezTo>
              </a:path>
              <a:path w="21468" h="21598" stroke="0" extrusionOk="0">
                <a:moveTo>
                  <a:pt x="0" y="19212"/>
                </a:moveTo>
                <a:cubicBezTo>
                  <a:pt x="1203" y="8387"/>
                  <a:pt x="10276" y="152"/>
                  <a:pt x="21166" y="0"/>
                </a:cubicBezTo>
                <a:lnTo>
                  <a:pt x="21468" y="21598"/>
                </a:ln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 name="Object 23"/>
          <p:cNvGraphicFramePr>
            <a:graphicFrameLocks noChangeAspect="1"/>
          </p:cNvGraphicFramePr>
          <p:nvPr>
            <p:extLst>
              <p:ext uri="{D42A27DB-BD31-4B8C-83A1-F6EECF244321}">
                <p14:modId xmlns:p14="http://schemas.microsoft.com/office/powerpoint/2010/main" val="1394825580"/>
              </p:ext>
            </p:extLst>
          </p:nvPr>
        </p:nvGraphicFramePr>
        <p:xfrm>
          <a:off x="5085121" y="2360614"/>
          <a:ext cx="533400" cy="303212"/>
        </p:xfrm>
        <a:graphic>
          <a:graphicData uri="http://schemas.openxmlformats.org/presentationml/2006/ole">
            <mc:AlternateContent xmlns:mc="http://schemas.openxmlformats.org/markup-compatibility/2006">
              <mc:Choice xmlns:v="urn:schemas-microsoft-com:vml" Requires="v">
                <p:oleObj spid="_x0000_s32972" name="公式" r:id="rId11" imgW="711000" imgH="406080" progId="Equation.3">
                  <p:embed/>
                </p:oleObj>
              </mc:Choice>
              <mc:Fallback>
                <p:oleObj name="公式" r:id="rId11" imgW="711000" imgH="406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5121" y="2360614"/>
                        <a:ext cx="53340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Line 24"/>
          <p:cNvSpPr>
            <a:spLocks noChangeShapeType="1"/>
          </p:cNvSpPr>
          <p:nvPr/>
        </p:nvSpPr>
        <p:spPr bwMode="auto">
          <a:xfrm>
            <a:off x="4856521" y="2359026"/>
            <a:ext cx="0" cy="838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6"/>
          <p:cNvSpPr>
            <a:spLocks noChangeShapeType="1"/>
          </p:cNvSpPr>
          <p:nvPr/>
        </p:nvSpPr>
        <p:spPr bwMode="auto">
          <a:xfrm flipH="1">
            <a:off x="4018321" y="2339976"/>
            <a:ext cx="9144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 name="Object 27"/>
          <p:cNvGraphicFramePr>
            <a:graphicFrameLocks noChangeAspect="1"/>
          </p:cNvGraphicFramePr>
          <p:nvPr>
            <p:extLst>
              <p:ext uri="{D42A27DB-BD31-4B8C-83A1-F6EECF244321}">
                <p14:modId xmlns:p14="http://schemas.microsoft.com/office/powerpoint/2010/main" val="3962332453"/>
              </p:ext>
            </p:extLst>
          </p:nvPr>
        </p:nvGraphicFramePr>
        <p:xfrm>
          <a:off x="4780321" y="3265489"/>
          <a:ext cx="142875" cy="236537"/>
        </p:xfrm>
        <a:graphic>
          <a:graphicData uri="http://schemas.openxmlformats.org/presentationml/2006/ole">
            <mc:AlternateContent xmlns:mc="http://schemas.openxmlformats.org/markup-compatibility/2006">
              <mc:Choice xmlns:v="urn:schemas-microsoft-com:vml" Requires="v">
                <p:oleObj spid="_x0000_s32973" name="公式" r:id="rId13" imgW="190440" imgH="317160" progId="Equation.3">
                  <p:embed/>
                </p:oleObj>
              </mc:Choice>
              <mc:Fallback>
                <p:oleObj name="公式" r:id="rId13" imgW="190440" imgH="317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0321" y="3265489"/>
                        <a:ext cx="142875" cy="236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8"/>
          <p:cNvGraphicFramePr>
            <a:graphicFrameLocks noChangeAspect="1"/>
          </p:cNvGraphicFramePr>
          <p:nvPr>
            <p:extLst>
              <p:ext uri="{D42A27DB-BD31-4B8C-83A1-F6EECF244321}">
                <p14:modId xmlns:p14="http://schemas.microsoft.com/office/powerpoint/2010/main" val="3725820041"/>
              </p:ext>
            </p:extLst>
          </p:nvPr>
        </p:nvGraphicFramePr>
        <p:xfrm>
          <a:off x="3789721" y="2206626"/>
          <a:ext cx="142875" cy="236538"/>
        </p:xfrm>
        <a:graphic>
          <a:graphicData uri="http://schemas.openxmlformats.org/presentationml/2006/ole">
            <mc:AlternateContent xmlns:mc="http://schemas.openxmlformats.org/markup-compatibility/2006">
              <mc:Choice xmlns:v="urn:schemas-microsoft-com:vml" Requires="v">
                <p:oleObj spid="_x0000_s32974" name="公式" r:id="rId15" imgW="190440" imgH="317160" progId="Equation.3">
                  <p:embed/>
                </p:oleObj>
              </mc:Choice>
              <mc:Fallback>
                <p:oleObj name="公式" r:id="rId15" imgW="190440" imgH="317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89721" y="2206626"/>
                        <a:ext cx="142875" cy="23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9"/>
          <p:cNvGraphicFramePr>
            <a:graphicFrameLocks noChangeAspect="1"/>
          </p:cNvGraphicFramePr>
          <p:nvPr>
            <p:extLst>
              <p:ext uri="{D42A27DB-BD31-4B8C-83A1-F6EECF244321}">
                <p14:modId xmlns:p14="http://schemas.microsoft.com/office/powerpoint/2010/main" val="3801695467"/>
              </p:ext>
            </p:extLst>
          </p:nvPr>
        </p:nvGraphicFramePr>
        <p:xfrm>
          <a:off x="3103921" y="1846264"/>
          <a:ext cx="838200" cy="396875"/>
        </p:xfrm>
        <a:graphic>
          <a:graphicData uri="http://schemas.openxmlformats.org/presentationml/2006/ole">
            <mc:AlternateContent xmlns:mc="http://schemas.openxmlformats.org/markup-compatibility/2006">
              <mc:Choice xmlns:v="urn:schemas-microsoft-com:vml" Requires="v">
                <p:oleObj spid="_x0000_s32975" name="公式" r:id="rId16" imgW="1041120" imgH="495000" progId="Equation.3">
                  <p:embed/>
                </p:oleObj>
              </mc:Choice>
              <mc:Fallback>
                <p:oleObj name="公式" r:id="rId16" imgW="1041120" imgH="4950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3921" y="1846264"/>
                        <a:ext cx="838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30"/>
          <p:cNvGraphicFramePr>
            <a:graphicFrameLocks noChangeAspect="1"/>
          </p:cNvGraphicFramePr>
          <p:nvPr>
            <p:extLst>
              <p:ext uri="{D42A27DB-BD31-4B8C-83A1-F6EECF244321}">
                <p14:modId xmlns:p14="http://schemas.microsoft.com/office/powerpoint/2010/main" val="3500162125"/>
              </p:ext>
            </p:extLst>
          </p:nvPr>
        </p:nvGraphicFramePr>
        <p:xfrm>
          <a:off x="5750283" y="1509714"/>
          <a:ext cx="725488" cy="266700"/>
        </p:xfrm>
        <a:graphic>
          <a:graphicData uri="http://schemas.openxmlformats.org/presentationml/2006/ole">
            <mc:AlternateContent xmlns:mc="http://schemas.openxmlformats.org/markup-compatibility/2006">
              <mc:Choice xmlns:v="urn:schemas-microsoft-com:vml" Requires="v">
                <p:oleObj spid="_x0000_s32976" name="公式" r:id="rId18" imgW="901440" imgH="330120" progId="Equation.3">
                  <p:embed/>
                </p:oleObj>
              </mc:Choice>
              <mc:Fallback>
                <p:oleObj name="公式" r:id="rId18" imgW="901440" imgH="33012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50283" y="1509714"/>
                        <a:ext cx="725488"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31"/>
          <p:cNvGraphicFramePr>
            <a:graphicFrameLocks noChangeAspect="1"/>
          </p:cNvGraphicFramePr>
          <p:nvPr>
            <p:extLst>
              <p:ext uri="{D42A27DB-BD31-4B8C-83A1-F6EECF244321}">
                <p14:modId xmlns:p14="http://schemas.microsoft.com/office/powerpoint/2010/main" val="1707178640"/>
              </p:ext>
            </p:extLst>
          </p:nvPr>
        </p:nvGraphicFramePr>
        <p:xfrm>
          <a:off x="1960921" y="3654426"/>
          <a:ext cx="768350" cy="747713"/>
        </p:xfrm>
        <a:graphic>
          <a:graphicData uri="http://schemas.openxmlformats.org/presentationml/2006/ole">
            <mc:AlternateContent xmlns:mc="http://schemas.openxmlformats.org/markup-compatibility/2006">
              <mc:Choice xmlns:v="urn:schemas-microsoft-com:vml" Requires="v">
                <p:oleObj spid="_x0000_s32977" name="公式" r:id="rId20" imgW="927000" imgH="901440" progId="Equation.3">
                  <p:embed/>
                </p:oleObj>
              </mc:Choice>
              <mc:Fallback>
                <p:oleObj name="公式" r:id="rId20" imgW="927000" imgH="9014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60921" y="3654426"/>
                        <a:ext cx="768350"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32"/>
          <p:cNvGraphicFramePr>
            <a:graphicFrameLocks noChangeAspect="1"/>
          </p:cNvGraphicFramePr>
          <p:nvPr>
            <p:extLst>
              <p:ext uri="{D42A27DB-BD31-4B8C-83A1-F6EECF244321}">
                <p14:modId xmlns:p14="http://schemas.microsoft.com/office/powerpoint/2010/main" val="876995390"/>
              </p:ext>
            </p:extLst>
          </p:nvPr>
        </p:nvGraphicFramePr>
        <p:xfrm>
          <a:off x="5542321" y="2057401"/>
          <a:ext cx="941387" cy="377825"/>
        </p:xfrm>
        <a:graphic>
          <a:graphicData uri="http://schemas.openxmlformats.org/presentationml/2006/ole">
            <mc:AlternateContent xmlns:mc="http://schemas.openxmlformats.org/markup-compatibility/2006">
              <mc:Choice xmlns:v="urn:schemas-microsoft-com:vml" Requires="v">
                <p:oleObj spid="_x0000_s32978" name="公式" r:id="rId22" imgW="1168200" imgH="469800" progId="Equation.3">
                  <p:embed/>
                </p:oleObj>
              </mc:Choice>
              <mc:Fallback>
                <p:oleObj name="公式" r:id="rId22" imgW="1168200" imgH="4698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42321" y="2057401"/>
                        <a:ext cx="94138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8753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par>
                          <p:cTn id="49" fill="hold">
                            <p:stCondLst>
                              <p:cond delay="5500"/>
                            </p:stCondLst>
                            <p:childTnLst>
                              <p:par>
                                <p:cTn id="50" presetID="22" presetClass="entr" presetSubtype="8"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par>
                          <p:cTn id="53" fill="hold">
                            <p:stCondLst>
                              <p:cond delay="6000"/>
                            </p:stCondLst>
                            <p:childTnLst>
                              <p:par>
                                <p:cTn id="54" presetID="22" presetClass="entr" presetSubtype="8" fill="hold"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par>
                          <p:cTn id="57" fill="hold">
                            <p:stCondLst>
                              <p:cond delay="6500"/>
                            </p:stCondLst>
                            <p:childTnLst>
                              <p:par>
                                <p:cTn id="58" presetID="22" presetClass="entr" presetSubtype="4"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down)">
                                      <p:cBhvr>
                                        <p:cTn id="60" dur="500"/>
                                        <p:tgtEl>
                                          <p:spTgt spid="18"/>
                                        </p:tgtEl>
                                      </p:cBhvr>
                                    </p:animEffect>
                                  </p:childTnLst>
                                </p:cTn>
                              </p:par>
                            </p:childTnLst>
                          </p:cTn>
                        </p:par>
                        <p:par>
                          <p:cTn id="61" fill="hold">
                            <p:stCondLst>
                              <p:cond delay="7000"/>
                            </p:stCondLst>
                            <p:childTnLst>
                              <p:par>
                                <p:cTn id="62" presetID="22" presetClass="entr" presetSubtype="8" fill="hold"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childTnLst>
                          </p:cTn>
                        </p:par>
                        <p:par>
                          <p:cTn id="65" fill="hold">
                            <p:stCondLst>
                              <p:cond delay="75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8000"/>
                            </p:stCondLst>
                            <p:childTnLst>
                              <p:par>
                                <p:cTn id="70" presetID="22" presetClass="entr" presetSubtype="8" fill="hold" nodeType="after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8"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755650" y="549275"/>
            <a:ext cx="2232174"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3.</a:t>
            </a:r>
            <a:r>
              <a:rPr lang="zh-CN" altLang="en-US" sz="3200" b="1" dirty="0">
                <a:solidFill>
                  <a:schemeClr val="accent3">
                    <a:lumMod val="50000"/>
                  </a:schemeClr>
                </a:solidFill>
                <a:latin typeface="楷体" pitchFamily="49" charset="-122"/>
                <a:ea typeface="楷体" pitchFamily="49" charset="-122"/>
              </a:rPr>
              <a:t>指数函数</a:t>
            </a:r>
          </a:p>
        </p:txBody>
      </p:sp>
      <p:graphicFrame>
        <p:nvGraphicFramePr>
          <p:cNvPr id="3" name="对象 7"/>
          <p:cNvGraphicFramePr>
            <a:graphicFrameLocks noChangeAspect="1"/>
          </p:cNvGraphicFramePr>
          <p:nvPr>
            <p:extLst>
              <p:ext uri="{D42A27DB-BD31-4B8C-83A1-F6EECF244321}">
                <p14:modId xmlns:p14="http://schemas.microsoft.com/office/powerpoint/2010/main" val="1935927909"/>
              </p:ext>
            </p:extLst>
          </p:nvPr>
        </p:nvGraphicFramePr>
        <p:xfrm>
          <a:off x="2865438" y="627063"/>
          <a:ext cx="901700" cy="457200"/>
        </p:xfrm>
        <a:graphic>
          <a:graphicData uri="http://schemas.openxmlformats.org/presentationml/2006/ole">
            <mc:AlternateContent xmlns:mc="http://schemas.openxmlformats.org/markup-compatibility/2006">
              <mc:Choice xmlns:v="urn:schemas-microsoft-com:vml" Requires="v">
                <p:oleObj spid="_x0000_s34037" name="Equation" r:id="rId3" imgW="901700" imgH="457200" progId="Equation.DSMT4">
                  <p:embed/>
                </p:oleObj>
              </mc:Choice>
              <mc:Fallback>
                <p:oleObj name="Equation" r:id="rId3" imgW="901700" imgH="457200" progId="Equation.DSMT4">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438" y="627063"/>
                        <a:ext cx="901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
          <p:cNvSpPr txBox="1">
            <a:spLocks noChangeArrowheads="1"/>
          </p:cNvSpPr>
          <p:nvPr/>
        </p:nvSpPr>
        <p:spPr bwMode="auto">
          <a:xfrm>
            <a:off x="3924300" y="549275"/>
            <a:ext cx="331152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solidFill>
                  <a:srgbClr val="FF0000"/>
                </a:solidFill>
                <a:latin typeface="Times New Roman" pitchFamily="18" charset="0"/>
                <a:ea typeface="黑体" pitchFamily="49" charset="-122"/>
                <a:cs typeface="Times New Roman" pitchFamily="18" charset="0"/>
              </a:rPr>
              <a:t>（      </a:t>
            </a:r>
            <a:r>
              <a:rPr lang="zh-CN" altLang="en-US" sz="2800" b="1" dirty="0" smtClean="0">
                <a:solidFill>
                  <a:srgbClr val="FF0000"/>
                </a:solidFill>
                <a:latin typeface="Times New Roman" pitchFamily="18" charset="0"/>
                <a:ea typeface="黑体" pitchFamily="49" charset="-122"/>
                <a:cs typeface="Times New Roman" pitchFamily="18" charset="0"/>
              </a:rPr>
              <a:t>   </a:t>
            </a:r>
            <a:r>
              <a:rPr lang="zh-CN" altLang="en-US" sz="2800" b="1" dirty="0" smtClean="0">
                <a:solidFill>
                  <a:srgbClr val="FF0000"/>
                </a:solidFill>
                <a:latin typeface="楷体" pitchFamily="49" charset="-122"/>
                <a:ea typeface="楷体" pitchFamily="49" charset="-122"/>
                <a:cs typeface="Times New Roman" pitchFamily="18" charset="0"/>
              </a:rPr>
              <a:t>且</a:t>
            </a:r>
            <a:r>
              <a:rPr lang="zh-CN" altLang="en-US" sz="2800" b="1" dirty="0" smtClean="0">
                <a:solidFill>
                  <a:srgbClr val="FF0000"/>
                </a:solidFill>
                <a:latin typeface="Times New Roman" pitchFamily="18" charset="0"/>
                <a:ea typeface="黑体" pitchFamily="49" charset="-122"/>
                <a:cs typeface="Times New Roman" pitchFamily="18" charset="0"/>
              </a:rPr>
              <a:t>          </a:t>
            </a:r>
            <a:r>
              <a:rPr lang="zh-CN" altLang="en-US" sz="2800" b="1" dirty="0">
                <a:solidFill>
                  <a:srgbClr val="FF0000"/>
                </a:solidFill>
                <a:latin typeface="Times New Roman" pitchFamily="18" charset="0"/>
                <a:ea typeface="黑体" pitchFamily="49" charset="-122"/>
                <a:cs typeface="Times New Roman" pitchFamily="18" charset="0"/>
              </a:rPr>
              <a:t>）．</a:t>
            </a:r>
          </a:p>
        </p:txBody>
      </p:sp>
      <p:graphicFrame>
        <p:nvGraphicFramePr>
          <p:cNvPr id="5" name="对象 3"/>
          <p:cNvGraphicFramePr>
            <a:graphicFrameLocks noChangeAspect="1"/>
          </p:cNvGraphicFramePr>
          <p:nvPr>
            <p:extLst>
              <p:ext uri="{D42A27DB-BD31-4B8C-83A1-F6EECF244321}">
                <p14:modId xmlns:p14="http://schemas.microsoft.com/office/powerpoint/2010/main" val="3560845768"/>
              </p:ext>
            </p:extLst>
          </p:nvPr>
        </p:nvGraphicFramePr>
        <p:xfrm>
          <a:off x="4356100" y="647700"/>
          <a:ext cx="742950" cy="323850"/>
        </p:xfrm>
        <a:graphic>
          <a:graphicData uri="http://schemas.openxmlformats.org/presentationml/2006/ole">
            <mc:AlternateContent xmlns:mc="http://schemas.openxmlformats.org/markup-compatibility/2006">
              <mc:Choice xmlns:v="urn:schemas-microsoft-com:vml" Requires="v">
                <p:oleObj spid="_x0000_s34038" name="Equation" r:id="rId5" imgW="749160" imgH="317160" progId="Equation.DSMT4">
                  <p:embed/>
                </p:oleObj>
              </mc:Choice>
              <mc:Fallback>
                <p:oleObj name="Equation" r:id="rId5" imgW="749160" imgH="317160" progId="Equation.DSMT4">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647700"/>
                        <a:ext cx="7429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55376235"/>
              </p:ext>
            </p:extLst>
          </p:nvPr>
        </p:nvGraphicFramePr>
        <p:xfrm>
          <a:off x="5566581" y="646906"/>
          <a:ext cx="704850" cy="323850"/>
        </p:xfrm>
        <a:graphic>
          <a:graphicData uri="http://schemas.openxmlformats.org/presentationml/2006/ole">
            <mc:AlternateContent xmlns:mc="http://schemas.openxmlformats.org/markup-compatibility/2006">
              <mc:Choice xmlns:v="urn:schemas-microsoft-com:vml" Requires="v">
                <p:oleObj spid="_x0000_s34039" name="Equation" r:id="rId7" imgW="698400" imgH="317160" progId="Equation.DSMT4">
                  <p:embed/>
                </p:oleObj>
              </mc:Choice>
              <mc:Fallback>
                <p:oleObj name="Equation" r:id="rId7" imgW="698400" imgH="317160" progId="Equation.DSMT4">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6581" y="646906"/>
                        <a:ext cx="704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4122"/>
          <p:cNvGrpSpPr>
            <a:grpSpLocks/>
          </p:cNvGrpSpPr>
          <p:nvPr/>
        </p:nvGrpSpPr>
        <p:grpSpPr bwMode="auto">
          <a:xfrm>
            <a:off x="2498948" y="1772816"/>
            <a:ext cx="3810000" cy="3352800"/>
            <a:chOff x="1807" y="1300"/>
            <a:chExt cx="2400" cy="2112"/>
          </a:xfrm>
        </p:grpSpPr>
        <p:pic>
          <p:nvPicPr>
            <p:cNvPr id="9" name="Picture 41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7" y="1300"/>
              <a:ext cx="2400" cy="211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Object 4104"/>
            <p:cNvGraphicFramePr>
              <a:graphicFrameLocks noChangeAspect="1"/>
            </p:cNvGraphicFramePr>
            <p:nvPr>
              <p:extLst>
                <p:ext uri="{D42A27DB-BD31-4B8C-83A1-F6EECF244321}">
                  <p14:modId xmlns:p14="http://schemas.microsoft.com/office/powerpoint/2010/main" val="1846318652"/>
                </p:ext>
              </p:extLst>
            </p:nvPr>
          </p:nvGraphicFramePr>
          <p:xfrm>
            <a:off x="3564" y="1618"/>
            <a:ext cx="589" cy="269"/>
          </p:xfrm>
          <a:graphic>
            <a:graphicData uri="http://schemas.openxmlformats.org/presentationml/2006/ole">
              <mc:AlternateContent xmlns:mc="http://schemas.openxmlformats.org/markup-compatibility/2006">
                <mc:Choice xmlns:v="urn:schemas-microsoft-com:vml" Requires="v">
                  <p:oleObj spid="_x0000_s34040" name="公式" r:id="rId10" imgW="1028520" imgH="495000" progId="Equation.3">
                    <p:embed/>
                  </p:oleObj>
                </mc:Choice>
                <mc:Fallback>
                  <p:oleObj name="公式" r:id="rId10" imgW="1028520" imgH="495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4" y="1618"/>
                          <a:ext cx="58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105"/>
            <p:cNvGraphicFramePr>
              <a:graphicFrameLocks noChangeAspect="1"/>
            </p:cNvGraphicFramePr>
            <p:nvPr>
              <p:extLst>
                <p:ext uri="{D42A27DB-BD31-4B8C-83A1-F6EECF244321}">
                  <p14:modId xmlns:p14="http://schemas.microsoft.com/office/powerpoint/2010/main" val="3588999403"/>
                </p:ext>
              </p:extLst>
            </p:nvPr>
          </p:nvGraphicFramePr>
          <p:xfrm>
            <a:off x="2023" y="1401"/>
            <a:ext cx="589" cy="249"/>
          </p:xfrm>
          <a:graphic>
            <a:graphicData uri="http://schemas.openxmlformats.org/presentationml/2006/ole">
              <mc:AlternateContent xmlns:mc="http://schemas.openxmlformats.org/markup-compatibility/2006">
                <mc:Choice xmlns:v="urn:schemas-microsoft-com:vml" Requires="v">
                  <p:oleObj spid="_x0000_s34041" name="Equation" r:id="rId12" imgW="1028520" imgH="457200" progId="Equation.DSMT4">
                    <p:embed/>
                  </p:oleObj>
                </mc:Choice>
                <mc:Fallback>
                  <p:oleObj name="Equation" r:id="rId12" imgW="1028520" imgH="457200" progId="Equation.DSMT4">
                    <p:embed/>
                    <p:pic>
                      <p:nvPicPr>
                        <p:cNvPr id="0" name=""/>
                        <p:cNvPicPr>
                          <a:picLocks noChangeAspect="1" noChangeArrowheads="1"/>
                        </p:cNvPicPr>
                        <p:nvPr/>
                      </p:nvPicPr>
                      <p:blipFill>
                        <a:blip r:embed="rId13"/>
                        <a:srcRect/>
                        <a:stretch>
                          <a:fillRect/>
                        </a:stretch>
                      </p:blipFill>
                      <p:spPr bwMode="auto">
                        <a:xfrm>
                          <a:off x="2023" y="1401"/>
                          <a:ext cx="58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106"/>
            <p:cNvGraphicFramePr>
              <a:graphicFrameLocks noChangeAspect="1"/>
            </p:cNvGraphicFramePr>
            <p:nvPr>
              <p:extLst>
                <p:ext uri="{D42A27DB-BD31-4B8C-83A1-F6EECF244321}">
                  <p14:modId xmlns:p14="http://schemas.microsoft.com/office/powerpoint/2010/main" val="2097060334"/>
                </p:ext>
              </p:extLst>
            </p:nvPr>
          </p:nvGraphicFramePr>
          <p:xfrm>
            <a:off x="3631" y="1935"/>
            <a:ext cx="576" cy="227"/>
          </p:xfrm>
          <a:graphic>
            <a:graphicData uri="http://schemas.openxmlformats.org/presentationml/2006/ole">
              <mc:AlternateContent xmlns:mc="http://schemas.openxmlformats.org/markup-compatibility/2006">
                <mc:Choice xmlns:v="urn:schemas-microsoft-com:vml" Requires="v">
                  <p:oleObj spid="_x0000_s34042" name="公式" r:id="rId14" imgW="1041120" imgH="406080" progId="Equation.3">
                    <p:embed/>
                  </p:oleObj>
                </mc:Choice>
                <mc:Fallback>
                  <p:oleObj name="公式" r:id="rId14" imgW="1041120" imgH="4060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1" y="1935"/>
                          <a:ext cx="576"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4112"/>
          <p:cNvGraphicFramePr>
            <a:graphicFrameLocks noChangeAspect="1"/>
          </p:cNvGraphicFramePr>
          <p:nvPr>
            <p:extLst>
              <p:ext uri="{D42A27DB-BD31-4B8C-83A1-F6EECF244321}">
                <p14:modId xmlns:p14="http://schemas.microsoft.com/office/powerpoint/2010/main" val="1240102380"/>
              </p:ext>
            </p:extLst>
          </p:nvPr>
        </p:nvGraphicFramePr>
        <p:xfrm>
          <a:off x="4646018" y="4373141"/>
          <a:ext cx="398462" cy="206375"/>
        </p:xfrm>
        <a:graphic>
          <a:graphicData uri="http://schemas.openxmlformats.org/presentationml/2006/ole">
            <mc:AlternateContent xmlns:mc="http://schemas.openxmlformats.org/markup-compatibility/2006">
              <mc:Choice xmlns:v="urn:schemas-microsoft-com:vml" Requires="v">
                <p:oleObj spid="_x0000_s34043" name="公式" r:id="rId16" imgW="736560" imgH="406080" progId="Equation.3">
                  <p:embed/>
                </p:oleObj>
              </mc:Choice>
              <mc:Fallback>
                <p:oleObj name="公式" r:id="rId16" imgW="736560" imgH="4060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6018" y="4373141"/>
                        <a:ext cx="398462" cy="20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4114"/>
          <p:cNvGraphicFramePr>
            <a:graphicFrameLocks noChangeAspect="1"/>
          </p:cNvGraphicFramePr>
          <p:nvPr>
            <p:extLst>
              <p:ext uri="{D42A27DB-BD31-4B8C-83A1-F6EECF244321}">
                <p14:modId xmlns:p14="http://schemas.microsoft.com/office/powerpoint/2010/main" val="942124694"/>
              </p:ext>
            </p:extLst>
          </p:nvPr>
        </p:nvGraphicFramePr>
        <p:xfrm>
          <a:off x="4290418" y="4442991"/>
          <a:ext cx="101600" cy="101600"/>
        </p:xfrm>
        <a:graphic>
          <a:graphicData uri="http://schemas.openxmlformats.org/presentationml/2006/ole">
            <mc:AlternateContent xmlns:mc="http://schemas.openxmlformats.org/markup-compatibility/2006">
              <mc:Choice xmlns:v="urn:schemas-microsoft-com:vml" Requires="v">
                <p:oleObj spid="_x0000_s34044" name="公式" r:id="rId18" imgW="203040" imgH="203040" progId="Equation.3">
                  <p:embed/>
                </p:oleObj>
              </mc:Choice>
              <mc:Fallback>
                <p:oleObj name="公式" r:id="rId18" imgW="203040" imgH="203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90418" y="4442991"/>
                        <a:ext cx="1016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14731210"/>
              </p:ext>
            </p:extLst>
          </p:nvPr>
        </p:nvGraphicFramePr>
        <p:xfrm>
          <a:off x="2627784" y="2420888"/>
          <a:ext cx="1473200" cy="482600"/>
        </p:xfrm>
        <a:graphic>
          <a:graphicData uri="http://schemas.openxmlformats.org/presentationml/2006/ole">
            <mc:AlternateContent xmlns:mc="http://schemas.openxmlformats.org/markup-compatibility/2006">
              <mc:Choice xmlns:v="urn:schemas-microsoft-com:vml" Requires="v">
                <p:oleObj spid="_x0000_s34045" name="Equation" r:id="rId20" imgW="1473120" imgH="482400" progId="Equation.DSMT4">
                  <p:embed/>
                </p:oleObj>
              </mc:Choice>
              <mc:Fallback>
                <p:oleObj name="Equation" r:id="rId20" imgW="1473120" imgH="482400" progId="Equation.DSMT4">
                  <p:embed/>
                  <p:pic>
                    <p:nvPicPr>
                      <p:cNvPr id="0" name=""/>
                      <p:cNvPicPr/>
                      <p:nvPr/>
                    </p:nvPicPr>
                    <p:blipFill>
                      <a:blip r:embed="rId21"/>
                      <a:stretch>
                        <a:fillRect/>
                      </a:stretch>
                    </p:blipFill>
                    <p:spPr>
                      <a:xfrm>
                        <a:off x="2627784" y="2420888"/>
                        <a:ext cx="1473200" cy="482600"/>
                      </a:xfrm>
                      <a:prstGeom prst="rect">
                        <a:avLst/>
                      </a:prstGeom>
                    </p:spPr>
                  </p:pic>
                </p:oleObj>
              </mc:Fallback>
            </mc:AlternateContent>
          </a:graphicData>
        </a:graphic>
      </p:graphicFrame>
    </p:spTree>
    <p:extLst>
      <p:ext uri="{BB962C8B-B14F-4D97-AF65-F5344CB8AC3E}">
        <p14:creationId xmlns:p14="http://schemas.microsoft.com/office/powerpoint/2010/main" val="321037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539552" y="476250"/>
            <a:ext cx="2304256"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4.</a:t>
            </a:r>
            <a:r>
              <a:rPr lang="zh-CN" altLang="en-US" sz="3200" b="1" dirty="0">
                <a:solidFill>
                  <a:schemeClr val="accent3">
                    <a:lumMod val="50000"/>
                  </a:schemeClr>
                </a:solidFill>
                <a:latin typeface="楷体" pitchFamily="49" charset="-122"/>
                <a:ea typeface="楷体" pitchFamily="49" charset="-122"/>
              </a:rPr>
              <a:t>对数函数</a:t>
            </a:r>
          </a:p>
        </p:txBody>
      </p:sp>
      <p:graphicFrame>
        <p:nvGraphicFramePr>
          <p:cNvPr id="3" name="对象 9"/>
          <p:cNvGraphicFramePr>
            <a:graphicFrameLocks noChangeAspect="1"/>
          </p:cNvGraphicFramePr>
          <p:nvPr>
            <p:extLst>
              <p:ext uri="{D42A27DB-BD31-4B8C-83A1-F6EECF244321}">
                <p14:modId xmlns:p14="http://schemas.microsoft.com/office/powerpoint/2010/main" val="3407707708"/>
              </p:ext>
            </p:extLst>
          </p:nvPr>
        </p:nvGraphicFramePr>
        <p:xfrm>
          <a:off x="2736850" y="593725"/>
          <a:ext cx="1422400" cy="431800"/>
        </p:xfrm>
        <a:graphic>
          <a:graphicData uri="http://schemas.openxmlformats.org/presentationml/2006/ole">
            <mc:AlternateContent xmlns:mc="http://schemas.openxmlformats.org/markup-compatibility/2006">
              <mc:Choice xmlns:v="urn:schemas-microsoft-com:vml" Requires="v">
                <p:oleObj spid="_x0000_s35114" name="Equation" r:id="rId3" imgW="1422400" imgH="431800" progId="Equation.DSMT4">
                  <p:embed/>
                </p:oleObj>
              </mc:Choice>
              <mc:Fallback>
                <p:oleObj name="Equation" r:id="rId3" imgW="1422400" imgH="431800" progId="Equation.DSMT4">
                  <p:embed/>
                  <p:pic>
                    <p:nvPicPr>
                      <p:cNvPr id="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850" y="593725"/>
                        <a:ext cx="1422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11"/>
          <p:cNvGraphicFramePr>
            <a:graphicFrameLocks noChangeAspect="1"/>
          </p:cNvGraphicFramePr>
          <p:nvPr>
            <p:extLst>
              <p:ext uri="{D42A27DB-BD31-4B8C-83A1-F6EECF244321}">
                <p14:modId xmlns:p14="http://schemas.microsoft.com/office/powerpoint/2010/main" val="2670044494"/>
              </p:ext>
            </p:extLst>
          </p:nvPr>
        </p:nvGraphicFramePr>
        <p:xfrm>
          <a:off x="2771800" y="1412875"/>
          <a:ext cx="1085850" cy="387350"/>
        </p:xfrm>
        <a:graphic>
          <a:graphicData uri="http://schemas.openxmlformats.org/presentationml/2006/ole">
            <mc:AlternateContent xmlns:mc="http://schemas.openxmlformats.org/markup-compatibility/2006">
              <mc:Choice xmlns:v="urn:schemas-microsoft-com:vml" Requires="v">
                <p:oleObj spid="_x0000_s35115" name="Equation" r:id="rId5" imgW="1091726" imgH="393529" progId="Equation.DSMT4">
                  <p:embed/>
                </p:oleObj>
              </mc:Choice>
              <mc:Fallback>
                <p:oleObj name="Equation" r:id="rId5" imgW="1091726" imgH="393529" progId="Equation.DSMT4">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1412875"/>
                        <a:ext cx="10858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22"/>
          <p:cNvSpPr txBox="1">
            <a:spLocks noChangeArrowheads="1"/>
          </p:cNvSpPr>
          <p:nvPr/>
        </p:nvSpPr>
        <p:spPr bwMode="auto">
          <a:xfrm>
            <a:off x="3924300" y="549275"/>
            <a:ext cx="331152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solidFill>
                  <a:srgbClr val="FF0000"/>
                </a:solidFill>
                <a:latin typeface="Times New Roman" pitchFamily="18" charset="0"/>
                <a:ea typeface="黑体" pitchFamily="49" charset="-122"/>
                <a:cs typeface="Times New Roman" pitchFamily="18" charset="0"/>
              </a:rPr>
              <a:t> （        </a:t>
            </a:r>
            <a:r>
              <a:rPr lang="zh-CN" altLang="en-US" sz="2800" b="1" dirty="0">
                <a:solidFill>
                  <a:srgbClr val="FF0000"/>
                </a:solidFill>
                <a:latin typeface="楷体" pitchFamily="49" charset="-122"/>
                <a:ea typeface="楷体" pitchFamily="49" charset="-122"/>
                <a:cs typeface="Times New Roman" pitchFamily="18" charset="0"/>
              </a:rPr>
              <a:t>且</a:t>
            </a:r>
            <a:r>
              <a:rPr lang="zh-CN" altLang="en-US" sz="2800" b="1" dirty="0">
                <a:solidFill>
                  <a:srgbClr val="FF0000"/>
                </a:solidFill>
                <a:latin typeface="Times New Roman" pitchFamily="18" charset="0"/>
                <a:ea typeface="黑体" pitchFamily="49" charset="-122"/>
                <a:cs typeface="Times New Roman" pitchFamily="18" charset="0"/>
              </a:rPr>
              <a:t>          ）．</a:t>
            </a:r>
          </a:p>
        </p:txBody>
      </p:sp>
      <p:graphicFrame>
        <p:nvGraphicFramePr>
          <p:cNvPr id="6" name="对象 1"/>
          <p:cNvGraphicFramePr>
            <a:graphicFrameLocks noChangeAspect="1"/>
          </p:cNvGraphicFramePr>
          <p:nvPr>
            <p:extLst>
              <p:ext uri="{D42A27DB-BD31-4B8C-83A1-F6EECF244321}">
                <p14:modId xmlns:p14="http://schemas.microsoft.com/office/powerpoint/2010/main" val="3440009225"/>
              </p:ext>
            </p:extLst>
          </p:nvPr>
        </p:nvGraphicFramePr>
        <p:xfrm>
          <a:off x="4427984" y="648960"/>
          <a:ext cx="742950" cy="323850"/>
        </p:xfrm>
        <a:graphic>
          <a:graphicData uri="http://schemas.openxmlformats.org/presentationml/2006/ole">
            <mc:AlternateContent xmlns:mc="http://schemas.openxmlformats.org/markup-compatibility/2006">
              <mc:Choice xmlns:v="urn:schemas-microsoft-com:vml" Requires="v">
                <p:oleObj spid="_x0000_s35116" name="Equation" r:id="rId7" imgW="749160" imgH="317160" progId="Equation.DSMT4">
                  <p:embed/>
                </p:oleObj>
              </mc:Choice>
              <mc:Fallback>
                <p:oleObj name="Equation" r:id="rId7" imgW="749160" imgH="317160" progId="Equation.DSMT4">
                  <p:embed/>
                  <p:pic>
                    <p:nvPicPr>
                      <p:cNvPr id="0" name="Picture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984" y="648960"/>
                        <a:ext cx="7429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2"/>
          <p:cNvGraphicFramePr>
            <a:graphicFrameLocks noChangeAspect="1"/>
          </p:cNvGraphicFramePr>
          <p:nvPr>
            <p:extLst>
              <p:ext uri="{D42A27DB-BD31-4B8C-83A1-F6EECF244321}">
                <p14:modId xmlns:p14="http://schemas.microsoft.com/office/powerpoint/2010/main" val="1023081802"/>
              </p:ext>
            </p:extLst>
          </p:nvPr>
        </p:nvGraphicFramePr>
        <p:xfrm>
          <a:off x="5603386" y="648960"/>
          <a:ext cx="704850" cy="323850"/>
        </p:xfrm>
        <a:graphic>
          <a:graphicData uri="http://schemas.openxmlformats.org/presentationml/2006/ole">
            <mc:AlternateContent xmlns:mc="http://schemas.openxmlformats.org/markup-compatibility/2006">
              <mc:Choice xmlns:v="urn:schemas-microsoft-com:vml" Requires="v">
                <p:oleObj spid="_x0000_s35117" name="Equation" r:id="rId9" imgW="698400" imgH="317160" progId="Equation.DSMT4">
                  <p:embed/>
                </p:oleObj>
              </mc:Choice>
              <mc:Fallback>
                <p:oleObj name="Equation" r:id="rId9" imgW="698400" imgH="317160" progId="Equation.DSMT4">
                  <p:embed/>
                  <p:pic>
                    <p:nvPicPr>
                      <p:cNvPr id="0" name="Picture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3386" y="648960"/>
                        <a:ext cx="704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14"/>
          <p:cNvGrpSpPr>
            <a:grpSpLocks/>
          </p:cNvGrpSpPr>
          <p:nvPr/>
        </p:nvGrpSpPr>
        <p:grpSpPr bwMode="auto">
          <a:xfrm>
            <a:off x="2843808" y="1916832"/>
            <a:ext cx="4837113" cy="3267075"/>
            <a:chOff x="1392" y="1440"/>
            <a:chExt cx="3047" cy="2058"/>
          </a:xfrm>
        </p:grpSpPr>
        <p:pic>
          <p:nvPicPr>
            <p:cNvPr id="1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2" y="1440"/>
              <a:ext cx="2400" cy="205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7"/>
            <p:cNvGraphicFramePr>
              <a:graphicFrameLocks noChangeAspect="1"/>
            </p:cNvGraphicFramePr>
            <p:nvPr>
              <p:extLst>
                <p:ext uri="{D42A27DB-BD31-4B8C-83A1-F6EECF244321}">
                  <p14:modId xmlns:p14="http://schemas.microsoft.com/office/powerpoint/2010/main" val="1608942682"/>
                </p:ext>
              </p:extLst>
            </p:nvPr>
          </p:nvGraphicFramePr>
          <p:xfrm>
            <a:off x="2753" y="1667"/>
            <a:ext cx="995" cy="268"/>
          </p:xfrm>
          <a:graphic>
            <a:graphicData uri="http://schemas.openxmlformats.org/presentationml/2006/ole">
              <mc:AlternateContent xmlns:mc="http://schemas.openxmlformats.org/markup-compatibility/2006">
                <mc:Choice xmlns:v="urn:schemas-microsoft-com:vml" Requires="v">
                  <p:oleObj spid="_x0000_s35118" name="公式" r:id="rId12" imgW="1625400" imgH="457200" progId="Equation.3">
                    <p:embed/>
                  </p:oleObj>
                </mc:Choice>
                <mc:Fallback>
                  <p:oleObj name="公式" r:id="rId12" imgW="162540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53" y="1667"/>
                          <a:ext cx="995"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760861910"/>
                </p:ext>
              </p:extLst>
            </p:nvPr>
          </p:nvGraphicFramePr>
          <p:xfrm>
            <a:off x="2798" y="3209"/>
            <a:ext cx="871" cy="252"/>
          </p:xfrm>
          <a:graphic>
            <a:graphicData uri="http://schemas.openxmlformats.org/presentationml/2006/ole">
              <mc:AlternateContent xmlns:mc="http://schemas.openxmlformats.org/markup-compatibility/2006">
                <mc:Choice xmlns:v="urn:schemas-microsoft-com:vml" Requires="v">
                  <p:oleObj spid="_x0000_s35119" name="Equation" r:id="rId14" imgW="1422360" imgH="431640" progId="Equation.DSMT4">
                    <p:embed/>
                  </p:oleObj>
                </mc:Choice>
                <mc:Fallback>
                  <p:oleObj name="Equation" r:id="rId14" imgW="1422360" imgH="431640" progId="Equation.DSMT4">
                    <p:embed/>
                    <p:pic>
                      <p:nvPicPr>
                        <p:cNvPr id="0" name=""/>
                        <p:cNvPicPr>
                          <a:picLocks noChangeAspect="1" noChangeArrowheads="1"/>
                        </p:cNvPicPr>
                        <p:nvPr/>
                      </p:nvPicPr>
                      <p:blipFill>
                        <a:blip r:embed="rId15"/>
                        <a:srcRect/>
                        <a:stretch>
                          <a:fillRect/>
                        </a:stretch>
                      </p:blipFill>
                      <p:spPr bwMode="auto">
                        <a:xfrm>
                          <a:off x="2798" y="3209"/>
                          <a:ext cx="87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9"/>
            <p:cNvGraphicFramePr>
              <a:graphicFrameLocks noChangeAspect="1"/>
            </p:cNvGraphicFramePr>
            <p:nvPr>
              <p:extLst>
                <p:ext uri="{D42A27DB-BD31-4B8C-83A1-F6EECF244321}">
                  <p14:modId xmlns:p14="http://schemas.microsoft.com/office/powerpoint/2010/main" val="2664375921"/>
                </p:ext>
              </p:extLst>
            </p:nvPr>
          </p:nvGraphicFramePr>
          <p:xfrm>
            <a:off x="3879" y="1712"/>
            <a:ext cx="560" cy="222"/>
          </p:xfrm>
          <a:graphic>
            <a:graphicData uri="http://schemas.openxmlformats.org/presentationml/2006/ole">
              <mc:AlternateContent xmlns:mc="http://schemas.openxmlformats.org/markup-compatibility/2006">
                <mc:Choice xmlns:v="urn:schemas-microsoft-com:vml" Requires="v">
                  <p:oleObj spid="_x0000_s35120" name="公式" r:id="rId16" imgW="1041120" imgH="406080" progId="Equation.3">
                    <p:embed/>
                  </p:oleObj>
                </mc:Choice>
                <mc:Fallback>
                  <p:oleObj name="公式" r:id="rId16" imgW="1041120" imgH="4060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79" y="1712"/>
                          <a:ext cx="560"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 name="Object 10"/>
          <p:cNvGraphicFramePr>
            <a:graphicFrameLocks noChangeAspect="1"/>
          </p:cNvGraphicFramePr>
          <p:nvPr>
            <p:extLst>
              <p:ext uri="{D42A27DB-BD31-4B8C-83A1-F6EECF244321}">
                <p14:modId xmlns:p14="http://schemas.microsoft.com/office/powerpoint/2010/main" val="3726278617"/>
              </p:ext>
            </p:extLst>
          </p:nvPr>
        </p:nvGraphicFramePr>
        <p:xfrm>
          <a:off x="3377208" y="3440832"/>
          <a:ext cx="381000" cy="196850"/>
        </p:xfrm>
        <a:graphic>
          <a:graphicData uri="http://schemas.openxmlformats.org/presentationml/2006/ole">
            <mc:AlternateContent xmlns:mc="http://schemas.openxmlformats.org/markup-compatibility/2006">
              <mc:Choice xmlns:v="urn:schemas-microsoft-com:vml" Requires="v">
                <p:oleObj spid="_x0000_s35121" name="公式" r:id="rId18" imgW="736560" imgH="406080" progId="Equation.3">
                  <p:embed/>
                </p:oleObj>
              </mc:Choice>
              <mc:Fallback>
                <p:oleObj name="公式" r:id="rId18" imgW="736560" imgH="4060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77208" y="3440832"/>
                        <a:ext cx="381000"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1"/>
          <p:cNvGraphicFramePr>
            <a:graphicFrameLocks noChangeAspect="1"/>
          </p:cNvGraphicFramePr>
          <p:nvPr>
            <p:extLst>
              <p:ext uri="{D42A27DB-BD31-4B8C-83A1-F6EECF244321}">
                <p14:modId xmlns:p14="http://schemas.microsoft.com/office/powerpoint/2010/main" val="3333717952"/>
              </p:ext>
            </p:extLst>
          </p:nvPr>
        </p:nvGraphicFramePr>
        <p:xfrm>
          <a:off x="3432771" y="3745632"/>
          <a:ext cx="101600" cy="101600"/>
        </p:xfrm>
        <a:graphic>
          <a:graphicData uri="http://schemas.openxmlformats.org/presentationml/2006/ole">
            <mc:AlternateContent xmlns:mc="http://schemas.openxmlformats.org/markup-compatibility/2006">
              <mc:Choice xmlns:v="urn:schemas-microsoft-com:vml" Requires="v">
                <p:oleObj spid="_x0000_s35122" name="公式" r:id="rId20" imgW="203040" imgH="203040" progId="Equation.3">
                  <p:embed/>
                </p:oleObj>
              </mc:Choice>
              <mc:Fallback>
                <p:oleObj name="公式" r:id="rId20" imgW="203040" imgH="2030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32771" y="3745632"/>
                        <a:ext cx="1016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9"/>
          <p:cNvGraphicFramePr>
            <a:graphicFrameLocks noChangeAspect="1"/>
          </p:cNvGraphicFramePr>
          <p:nvPr>
            <p:extLst>
              <p:ext uri="{D42A27DB-BD31-4B8C-83A1-F6EECF244321}">
                <p14:modId xmlns:p14="http://schemas.microsoft.com/office/powerpoint/2010/main" val="3366603392"/>
              </p:ext>
            </p:extLst>
          </p:nvPr>
        </p:nvGraphicFramePr>
        <p:xfrm>
          <a:off x="6516216" y="4797152"/>
          <a:ext cx="1236663" cy="342900"/>
        </p:xfrm>
        <a:graphic>
          <a:graphicData uri="http://schemas.openxmlformats.org/presentationml/2006/ole">
            <mc:AlternateContent xmlns:mc="http://schemas.openxmlformats.org/markup-compatibility/2006">
              <mc:Choice xmlns:v="urn:schemas-microsoft-com:vml" Requires="v">
                <p:oleObj spid="_x0000_s35123" name="Equation" r:id="rId22" imgW="1447560" imgH="393480" progId="Equation.DSMT4">
                  <p:embed/>
                </p:oleObj>
              </mc:Choice>
              <mc:Fallback>
                <p:oleObj name="Equation" r:id="rId22" imgW="1447560" imgH="393480" progId="Equation.DSMT4">
                  <p:embed/>
                  <p:pic>
                    <p:nvPicPr>
                      <p:cNvPr id="0" name=""/>
                      <p:cNvPicPr>
                        <a:picLocks noChangeAspect="1" noChangeArrowheads="1"/>
                      </p:cNvPicPr>
                      <p:nvPr/>
                    </p:nvPicPr>
                    <p:blipFill>
                      <a:blip r:embed="rId23"/>
                      <a:srcRect/>
                      <a:stretch>
                        <a:fillRect/>
                      </a:stretch>
                    </p:blipFill>
                    <p:spPr bwMode="auto">
                      <a:xfrm>
                        <a:off x="6516216" y="4797152"/>
                        <a:ext cx="1236663"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818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ircle(in)">
                                      <p:cBhvr>
                                        <p:cTn id="46"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467544" y="404813"/>
            <a:ext cx="2340744"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5.</a:t>
            </a:r>
            <a:r>
              <a:rPr lang="zh-CN" altLang="en-US" sz="3200" b="1" dirty="0">
                <a:solidFill>
                  <a:schemeClr val="accent3">
                    <a:lumMod val="50000"/>
                  </a:schemeClr>
                </a:solidFill>
                <a:latin typeface="楷体" pitchFamily="49" charset="-122"/>
                <a:ea typeface="楷体" pitchFamily="49" charset="-122"/>
              </a:rPr>
              <a:t>三角函数</a:t>
            </a:r>
          </a:p>
        </p:txBody>
      </p:sp>
      <p:graphicFrame>
        <p:nvGraphicFramePr>
          <p:cNvPr id="3" name="对象 13"/>
          <p:cNvGraphicFramePr>
            <a:graphicFrameLocks noChangeAspect="1"/>
          </p:cNvGraphicFramePr>
          <p:nvPr>
            <p:extLst>
              <p:ext uri="{D42A27DB-BD31-4B8C-83A1-F6EECF244321}">
                <p14:modId xmlns:p14="http://schemas.microsoft.com/office/powerpoint/2010/main" val="3472151721"/>
              </p:ext>
            </p:extLst>
          </p:nvPr>
        </p:nvGraphicFramePr>
        <p:xfrm>
          <a:off x="2949575" y="527050"/>
          <a:ext cx="4673600" cy="925513"/>
        </p:xfrm>
        <a:graphic>
          <a:graphicData uri="http://schemas.openxmlformats.org/presentationml/2006/ole">
            <mc:AlternateContent xmlns:mc="http://schemas.openxmlformats.org/markup-compatibility/2006">
              <mc:Choice xmlns:v="urn:schemas-microsoft-com:vml" Requires="v">
                <p:oleObj spid="_x0000_s36093" name="Equation" r:id="rId3" imgW="4673520" imgH="939600" progId="Equation.DSMT4">
                  <p:embed/>
                </p:oleObj>
              </mc:Choice>
              <mc:Fallback>
                <p:oleObj name="Equation" r:id="rId3" imgW="4673520" imgH="939600" progId="Equation.DSMT4">
                  <p:embed/>
                  <p:pic>
                    <p:nvPicPr>
                      <p:cNvPr id="0" name="Picture 152"/>
                      <p:cNvPicPr>
                        <a:picLocks noChangeAspect="1" noChangeArrowheads="1"/>
                      </p:cNvPicPr>
                      <p:nvPr/>
                    </p:nvPicPr>
                    <p:blipFill>
                      <a:blip r:embed="rId4"/>
                      <a:srcRect/>
                      <a:stretch>
                        <a:fillRect/>
                      </a:stretch>
                    </p:blipFill>
                    <p:spPr bwMode="auto">
                      <a:xfrm>
                        <a:off x="2949575" y="527050"/>
                        <a:ext cx="4673600"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515" y="1769001"/>
            <a:ext cx="8632973" cy="14439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 Box 5"/>
          <p:cNvSpPr txBox="1">
            <a:spLocks noChangeArrowheads="1"/>
          </p:cNvSpPr>
          <p:nvPr/>
        </p:nvSpPr>
        <p:spPr bwMode="auto">
          <a:xfrm>
            <a:off x="331515" y="1769001"/>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正弦函数</a:t>
            </a:r>
          </a:p>
        </p:txBody>
      </p:sp>
      <p:graphicFrame>
        <p:nvGraphicFramePr>
          <p:cNvPr id="24" name="Object 8"/>
          <p:cNvGraphicFramePr>
            <a:graphicFrameLocks noChangeAspect="1"/>
          </p:cNvGraphicFramePr>
          <p:nvPr>
            <p:extLst>
              <p:ext uri="{D42A27DB-BD31-4B8C-83A1-F6EECF244321}">
                <p14:modId xmlns:p14="http://schemas.microsoft.com/office/powerpoint/2010/main" val="3110341824"/>
              </p:ext>
            </p:extLst>
          </p:nvPr>
        </p:nvGraphicFramePr>
        <p:xfrm>
          <a:off x="609216" y="2248301"/>
          <a:ext cx="1028700" cy="295275"/>
        </p:xfrm>
        <a:graphic>
          <a:graphicData uri="http://schemas.openxmlformats.org/presentationml/2006/ole">
            <mc:AlternateContent xmlns:mc="http://schemas.openxmlformats.org/markup-compatibility/2006">
              <mc:Choice xmlns:v="urn:schemas-microsoft-com:vml" Requires="v">
                <p:oleObj spid="_x0000_s36094" name="公式" r:id="rId6" imgW="1409400" imgH="406080" progId="Equation.3">
                  <p:embed/>
                </p:oleObj>
              </mc:Choice>
              <mc:Fallback>
                <p:oleObj name="公式" r:id="rId6" imgW="1409400" imgH="406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216" y="2248301"/>
                        <a:ext cx="102870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515" y="4221088"/>
            <a:ext cx="8632973" cy="15841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7" name="Object 69"/>
          <p:cNvGraphicFramePr>
            <a:graphicFrameLocks noChangeAspect="1"/>
          </p:cNvGraphicFramePr>
          <p:nvPr>
            <p:extLst>
              <p:ext uri="{D42A27DB-BD31-4B8C-83A1-F6EECF244321}">
                <p14:modId xmlns:p14="http://schemas.microsoft.com/office/powerpoint/2010/main" val="3751194337"/>
              </p:ext>
            </p:extLst>
          </p:nvPr>
        </p:nvGraphicFramePr>
        <p:xfrm>
          <a:off x="540271" y="4767610"/>
          <a:ext cx="1143000" cy="260350"/>
        </p:xfrm>
        <a:graphic>
          <a:graphicData uri="http://schemas.openxmlformats.org/presentationml/2006/ole">
            <mc:AlternateContent xmlns:mc="http://schemas.openxmlformats.org/markup-compatibility/2006">
              <mc:Choice xmlns:v="urn:schemas-microsoft-com:vml" Requires="v">
                <p:oleObj spid="_x0000_s36095" name="公式" r:id="rId9" imgW="1447560" imgH="330120" progId="Equation.3">
                  <p:embed/>
                </p:oleObj>
              </mc:Choice>
              <mc:Fallback>
                <p:oleObj name="公式" r:id="rId9" imgW="144756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271" y="4767610"/>
                        <a:ext cx="11430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71"/>
          <p:cNvSpPr txBox="1">
            <a:spLocks noChangeArrowheads="1"/>
          </p:cNvSpPr>
          <p:nvPr/>
        </p:nvSpPr>
        <p:spPr bwMode="auto">
          <a:xfrm>
            <a:off x="329655" y="4248497"/>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余弦函数</a:t>
            </a:r>
          </a:p>
        </p:txBody>
      </p:sp>
    </p:spTree>
    <p:extLst>
      <p:ext uri="{BB962C8B-B14F-4D97-AF65-F5344CB8AC3E}">
        <p14:creationId xmlns:p14="http://schemas.microsoft.com/office/powerpoint/2010/main" val="300661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left)">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84820"/>
            <a:ext cx="3384376" cy="576064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3"/>
          <p:cNvSpPr txBox="1">
            <a:spLocks noChangeArrowheads="1"/>
          </p:cNvSpPr>
          <p:nvPr/>
        </p:nvSpPr>
        <p:spPr bwMode="auto">
          <a:xfrm>
            <a:off x="538139" y="116632"/>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正切函数</a:t>
            </a:r>
          </a:p>
        </p:txBody>
      </p:sp>
      <p:graphicFrame>
        <p:nvGraphicFramePr>
          <p:cNvPr id="9" name="Object 5"/>
          <p:cNvGraphicFramePr>
            <a:graphicFrameLocks noChangeAspect="1"/>
          </p:cNvGraphicFramePr>
          <p:nvPr>
            <p:extLst>
              <p:ext uri="{D42A27DB-BD31-4B8C-83A1-F6EECF244321}">
                <p14:modId xmlns:p14="http://schemas.microsoft.com/office/powerpoint/2010/main" val="489937982"/>
              </p:ext>
            </p:extLst>
          </p:nvPr>
        </p:nvGraphicFramePr>
        <p:xfrm>
          <a:off x="771080" y="703932"/>
          <a:ext cx="1168400" cy="301625"/>
        </p:xfrm>
        <a:graphic>
          <a:graphicData uri="http://schemas.openxmlformats.org/presentationml/2006/ole">
            <mc:AlternateContent xmlns:mc="http://schemas.openxmlformats.org/markup-compatibility/2006">
              <mc:Choice xmlns:v="urn:schemas-microsoft-com:vml" Requires="v">
                <p:oleObj spid="_x0000_s55364" name="公式" r:id="rId4" imgW="1473120" imgH="380880" progId="Equation.3">
                  <p:embed/>
                </p:oleObj>
              </mc:Choice>
              <mc:Fallback>
                <p:oleObj name="公式" r:id="rId4" imgW="147312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080" y="703932"/>
                        <a:ext cx="116840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184820"/>
            <a:ext cx="3384376" cy="576064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9"/>
          <p:cNvGraphicFramePr>
            <a:graphicFrameLocks noChangeAspect="1"/>
          </p:cNvGraphicFramePr>
          <p:nvPr>
            <p:extLst>
              <p:ext uri="{D42A27DB-BD31-4B8C-83A1-F6EECF244321}">
                <p14:modId xmlns:p14="http://schemas.microsoft.com/office/powerpoint/2010/main" val="755057436"/>
              </p:ext>
            </p:extLst>
          </p:nvPr>
        </p:nvGraphicFramePr>
        <p:xfrm>
          <a:off x="5580112" y="732160"/>
          <a:ext cx="1138238" cy="301625"/>
        </p:xfrm>
        <a:graphic>
          <a:graphicData uri="http://schemas.openxmlformats.org/presentationml/2006/ole">
            <mc:AlternateContent xmlns:mc="http://schemas.openxmlformats.org/markup-compatibility/2006">
              <mc:Choice xmlns:v="urn:schemas-microsoft-com:vml" Requires="v">
                <p:oleObj spid="_x0000_s55365" name="公式" r:id="rId7" imgW="1434960" imgH="380880" progId="Equation.3">
                  <p:embed/>
                </p:oleObj>
              </mc:Choice>
              <mc:Fallback>
                <p:oleObj name="公式" r:id="rId7" imgW="1434960" imgH="380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112" y="732160"/>
                        <a:ext cx="1138238"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6"/>
          <p:cNvSpPr txBox="1">
            <a:spLocks noChangeArrowheads="1"/>
          </p:cNvSpPr>
          <p:nvPr/>
        </p:nvSpPr>
        <p:spPr bwMode="auto">
          <a:xfrm>
            <a:off x="5229969" y="184820"/>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余切函数</a:t>
            </a:r>
          </a:p>
        </p:txBody>
      </p:sp>
    </p:spTree>
    <p:extLst>
      <p:ext uri="{BB962C8B-B14F-4D97-AF65-F5344CB8AC3E}">
        <p14:creationId xmlns:p14="http://schemas.microsoft.com/office/powerpoint/2010/main" val="294024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15491"/>
            <a:ext cx="3121000" cy="560675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2"/>
          <p:cNvSpPr txBox="1">
            <a:spLocks noChangeArrowheads="1"/>
          </p:cNvSpPr>
          <p:nvPr/>
        </p:nvSpPr>
        <p:spPr bwMode="auto">
          <a:xfrm>
            <a:off x="600224" y="115913"/>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正割函数</a:t>
            </a:r>
          </a:p>
        </p:txBody>
      </p:sp>
      <p:graphicFrame>
        <p:nvGraphicFramePr>
          <p:cNvPr id="5" name="Object 8"/>
          <p:cNvGraphicFramePr>
            <a:graphicFrameLocks noChangeAspect="1"/>
          </p:cNvGraphicFramePr>
          <p:nvPr>
            <p:extLst>
              <p:ext uri="{D42A27DB-BD31-4B8C-83A1-F6EECF244321}">
                <p14:modId xmlns:p14="http://schemas.microsoft.com/office/powerpoint/2010/main" val="2164963350"/>
              </p:ext>
            </p:extLst>
          </p:nvPr>
        </p:nvGraphicFramePr>
        <p:xfrm>
          <a:off x="899592" y="705867"/>
          <a:ext cx="1208087" cy="280988"/>
        </p:xfrm>
        <a:graphic>
          <a:graphicData uri="http://schemas.openxmlformats.org/presentationml/2006/ole">
            <mc:AlternateContent xmlns:mc="http://schemas.openxmlformats.org/markup-compatibility/2006">
              <mc:Choice xmlns:v="urn:schemas-microsoft-com:vml" Requires="v">
                <p:oleObj spid="_x0000_s57410" name="Equation" r:id="rId4" imgW="1422360" imgH="330120" progId="Equation.DSMT4">
                  <p:embed/>
                </p:oleObj>
              </mc:Choice>
              <mc:Fallback>
                <p:oleObj name="Equation" r:id="rId4" imgW="1422360" imgH="3301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705867"/>
                        <a:ext cx="1208087"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 name="Picture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188640"/>
            <a:ext cx="3109664" cy="560675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028"/>
          <p:cNvSpPr txBox="1">
            <a:spLocks noChangeArrowheads="1"/>
          </p:cNvSpPr>
          <p:nvPr/>
        </p:nvSpPr>
        <p:spPr bwMode="auto">
          <a:xfrm>
            <a:off x="5076056" y="188640"/>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余割函数</a:t>
            </a:r>
          </a:p>
        </p:txBody>
      </p:sp>
      <p:graphicFrame>
        <p:nvGraphicFramePr>
          <p:cNvPr id="9" name="Object 1029"/>
          <p:cNvGraphicFramePr>
            <a:graphicFrameLocks noChangeAspect="1"/>
          </p:cNvGraphicFramePr>
          <p:nvPr>
            <p:extLst>
              <p:ext uri="{D42A27DB-BD31-4B8C-83A1-F6EECF244321}">
                <p14:modId xmlns:p14="http://schemas.microsoft.com/office/powerpoint/2010/main" val="4225607863"/>
              </p:ext>
            </p:extLst>
          </p:nvPr>
        </p:nvGraphicFramePr>
        <p:xfrm>
          <a:off x="5436096" y="764704"/>
          <a:ext cx="1209675" cy="280988"/>
        </p:xfrm>
        <a:graphic>
          <a:graphicData uri="http://schemas.openxmlformats.org/presentationml/2006/ole">
            <mc:AlternateContent xmlns:mc="http://schemas.openxmlformats.org/markup-compatibility/2006">
              <mc:Choice xmlns:v="urn:schemas-microsoft-com:vml" Requires="v">
                <p:oleObj spid="_x0000_s57411" name="公式" r:id="rId7" imgW="1422360" imgH="330120" progId="Equation.3">
                  <p:embed/>
                </p:oleObj>
              </mc:Choice>
              <mc:Fallback>
                <p:oleObj name="公式" r:id="rId7" imgW="1422360" imgH="3301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6096" y="764704"/>
                        <a:ext cx="120967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9494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95288" y="333375"/>
            <a:ext cx="5905500" cy="522288"/>
          </a:xfrm>
          <a:prstGeom prst="rect">
            <a:avLst/>
          </a:prstGeom>
          <a:solidFill>
            <a:srgbClr val="00B0F0"/>
          </a:solid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六种三角函数的关系</a:t>
            </a:r>
            <a:r>
              <a:rPr lang="zh-CN" altLang="en-US" sz="2800" b="1" dirty="0">
                <a:latin typeface="Times New Roman" pitchFamily="18" charset="0"/>
                <a:ea typeface="黑体" pitchFamily="49" charset="-122"/>
                <a:cs typeface="Times New Roman" pitchFamily="18" charset="0"/>
              </a:rPr>
              <a:t>：</a:t>
            </a:r>
          </a:p>
        </p:txBody>
      </p:sp>
      <p:sp>
        <p:nvSpPr>
          <p:cNvPr id="4" name="TextBox 3"/>
          <p:cNvSpPr txBox="1"/>
          <p:nvPr/>
        </p:nvSpPr>
        <p:spPr>
          <a:xfrm>
            <a:off x="395288" y="980728"/>
            <a:ext cx="3744664" cy="954107"/>
          </a:xfrm>
          <a:prstGeom prst="rect">
            <a:avLst/>
          </a:prstGeom>
          <a:noFill/>
        </p:spPr>
        <p:txBody>
          <a:bodyPr wrap="square" rtlCol="0">
            <a:spAutoFit/>
          </a:bodyPr>
          <a:lstStyle/>
          <a:p>
            <a:r>
              <a:rPr lang="en-US" altLang="zh-CN" sz="2800" b="1" dirty="0" smtClean="0">
                <a:solidFill>
                  <a:srgbClr val="7030A0"/>
                </a:solidFill>
                <a:latin typeface="Times New Roman" pitchFamily="18" charset="0"/>
                <a:ea typeface="黑体" pitchFamily="49" charset="-122"/>
                <a:cs typeface="Times New Roman" pitchFamily="18" charset="0"/>
              </a:rPr>
              <a:t>1.</a:t>
            </a:r>
            <a:r>
              <a:rPr lang="zh-CN" altLang="zh-CN" sz="2800" b="1" dirty="0" smtClean="0">
                <a:solidFill>
                  <a:srgbClr val="7030A0"/>
                </a:solidFill>
                <a:latin typeface="Times New Roman" pitchFamily="18" charset="0"/>
                <a:ea typeface="黑体" pitchFamily="49" charset="-122"/>
                <a:cs typeface="Times New Roman" pitchFamily="18" charset="0"/>
              </a:rPr>
              <a:t>倒数</a:t>
            </a:r>
            <a:r>
              <a:rPr lang="zh-CN" altLang="zh-CN" sz="2800" b="1" dirty="0">
                <a:solidFill>
                  <a:srgbClr val="7030A0"/>
                </a:solidFill>
                <a:latin typeface="Times New Roman" pitchFamily="18" charset="0"/>
                <a:ea typeface="黑体" pitchFamily="49" charset="-122"/>
                <a:cs typeface="Times New Roman" pitchFamily="18" charset="0"/>
              </a:rPr>
              <a:t>公式</a:t>
            </a:r>
            <a:r>
              <a:rPr lang="zh-CN" altLang="zh-CN" sz="2800" b="1" dirty="0">
                <a:latin typeface="Times New Roman" pitchFamily="18" charset="0"/>
                <a:cs typeface="Times New Roman" pitchFamily="18" charset="0"/>
              </a:rPr>
              <a:t>（对角线的两端函数之积等于</a:t>
            </a:r>
            <a:r>
              <a:rPr lang="en-US" altLang="zh-CN" sz="2800" b="1" dirty="0">
                <a:latin typeface="Times New Roman" pitchFamily="18" charset="0"/>
                <a:cs typeface="Times New Roman" pitchFamily="18" charset="0"/>
              </a:rPr>
              <a:t>1</a:t>
            </a:r>
            <a:r>
              <a:rPr lang="zh-CN"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5" name="TextBox 4"/>
          <p:cNvSpPr txBox="1"/>
          <p:nvPr/>
        </p:nvSpPr>
        <p:spPr>
          <a:xfrm>
            <a:off x="395288" y="2204864"/>
            <a:ext cx="4032696" cy="2246769"/>
          </a:xfrm>
          <a:prstGeom prst="rect">
            <a:avLst/>
          </a:prstGeom>
          <a:noFill/>
        </p:spPr>
        <p:txBody>
          <a:bodyPr wrap="square" rtlCol="0">
            <a:spAutoFit/>
          </a:bodyPr>
          <a:lstStyle/>
          <a:p>
            <a:r>
              <a:rPr lang="en-US" altLang="zh-CN" sz="2800" b="1" dirty="0" smtClean="0">
                <a:solidFill>
                  <a:srgbClr val="7030A0"/>
                </a:solidFill>
                <a:latin typeface="Times New Roman" pitchFamily="18" charset="0"/>
                <a:cs typeface="Times New Roman" pitchFamily="18" charset="0"/>
              </a:rPr>
              <a:t>2.</a:t>
            </a:r>
            <a:r>
              <a:rPr lang="zh-CN" altLang="zh-CN" sz="2800" b="1" dirty="0" smtClean="0">
                <a:solidFill>
                  <a:srgbClr val="7030A0"/>
                </a:solidFill>
                <a:latin typeface="黑体" pitchFamily="49" charset="-122"/>
                <a:ea typeface="黑体" pitchFamily="49" charset="-122"/>
                <a:cs typeface="Times New Roman" pitchFamily="18" charset="0"/>
              </a:rPr>
              <a:t>平方和</a:t>
            </a:r>
            <a:r>
              <a:rPr lang="zh-CN" altLang="zh-CN" sz="2800" b="1" dirty="0">
                <a:solidFill>
                  <a:srgbClr val="7030A0"/>
                </a:solidFill>
                <a:latin typeface="黑体" pitchFamily="49" charset="-122"/>
                <a:ea typeface="黑体" pitchFamily="49" charset="-122"/>
                <a:cs typeface="Times New Roman" pitchFamily="18" charset="0"/>
              </a:rPr>
              <a:t>公式</a:t>
            </a:r>
            <a:r>
              <a:rPr lang="zh-CN" altLang="zh-CN" sz="2800" b="1" dirty="0">
                <a:latin typeface="Times New Roman" pitchFamily="18" charset="0"/>
                <a:cs typeface="Times New Roman" pitchFamily="18" charset="0"/>
              </a:rPr>
              <a:t>（带阴影的倒三角形的上底边两端函数的平方和等于这个倒三角形底部顶点函数的平方）</a:t>
            </a:r>
            <a:endParaRPr lang="zh-CN" altLang="en-US" sz="2800" b="1" dirty="0">
              <a:latin typeface="Times New Roman" pitchFamily="18" charset="0"/>
              <a:cs typeface="Times New Roman" pitchFamily="18" charset="0"/>
            </a:endParaRPr>
          </a:p>
        </p:txBody>
      </p:sp>
      <p:sp>
        <p:nvSpPr>
          <p:cNvPr id="6" name="TextBox 5"/>
          <p:cNvSpPr txBox="1"/>
          <p:nvPr/>
        </p:nvSpPr>
        <p:spPr>
          <a:xfrm>
            <a:off x="403671" y="4797152"/>
            <a:ext cx="4055169" cy="1384995"/>
          </a:xfrm>
          <a:prstGeom prst="rect">
            <a:avLst/>
          </a:prstGeom>
          <a:noFill/>
        </p:spPr>
        <p:txBody>
          <a:bodyPr wrap="square" rtlCol="0">
            <a:spAutoFit/>
          </a:bodyPr>
          <a:lstStyle/>
          <a:p>
            <a:r>
              <a:rPr lang="en-US" altLang="zh-CN" sz="2800" b="1" dirty="0" smtClean="0">
                <a:solidFill>
                  <a:srgbClr val="7030A0"/>
                </a:solidFill>
                <a:latin typeface="Times New Roman" pitchFamily="18" charset="0"/>
                <a:cs typeface="Times New Roman" pitchFamily="18" charset="0"/>
              </a:rPr>
              <a:t>3.</a:t>
            </a:r>
            <a:r>
              <a:rPr lang="zh-CN" altLang="zh-CN" sz="2800" b="1" dirty="0" smtClean="0">
                <a:solidFill>
                  <a:srgbClr val="7030A0"/>
                </a:solidFill>
                <a:latin typeface="黑体" pitchFamily="49" charset="-122"/>
                <a:ea typeface="黑体" pitchFamily="49" charset="-122"/>
                <a:cs typeface="Times New Roman" pitchFamily="18" charset="0"/>
              </a:rPr>
              <a:t>乘法</a:t>
            </a:r>
            <a:r>
              <a:rPr lang="zh-CN" altLang="zh-CN" sz="2800" b="1" dirty="0">
                <a:solidFill>
                  <a:srgbClr val="7030A0"/>
                </a:solidFill>
                <a:latin typeface="黑体" pitchFamily="49" charset="-122"/>
                <a:ea typeface="黑体" pitchFamily="49" charset="-122"/>
                <a:cs typeface="Times New Roman" pitchFamily="18" charset="0"/>
              </a:rPr>
              <a:t>公式</a:t>
            </a:r>
            <a:r>
              <a:rPr lang="zh-CN" altLang="zh-CN" sz="2800" b="1" dirty="0">
                <a:latin typeface="Times New Roman" pitchFamily="18" charset="0"/>
                <a:cs typeface="Times New Roman" pitchFamily="18" charset="0"/>
              </a:rPr>
              <a:t>（顶点上任何一种函数等于相邻两个函数之积）</a:t>
            </a:r>
            <a:endParaRPr lang="zh-CN" altLang="en-US" sz="2800" b="1" dirty="0">
              <a:latin typeface="Times New Roman" pitchFamily="18" charset="0"/>
              <a:cs typeface="Times New Roman" pitchFamily="18" charset="0"/>
            </a:endParaRPr>
          </a:p>
        </p:txBody>
      </p:sp>
      <p:pic>
        <p:nvPicPr>
          <p:cNvPr id="563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8840" y="1367309"/>
            <a:ext cx="4488695" cy="392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56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2419" y="1484782"/>
            <a:ext cx="2880122" cy="474187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Box 8"/>
          <p:cNvSpPr txBox="1">
            <a:spLocks noChangeArrowheads="1"/>
          </p:cNvSpPr>
          <p:nvPr/>
        </p:nvSpPr>
        <p:spPr bwMode="auto">
          <a:xfrm>
            <a:off x="539750" y="332656"/>
            <a:ext cx="3011488"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6.</a:t>
            </a:r>
            <a:r>
              <a:rPr lang="zh-CN" altLang="en-US" sz="3200" b="1" dirty="0">
                <a:solidFill>
                  <a:schemeClr val="accent3">
                    <a:lumMod val="50000"/>
                  </a:schemeClr>
                </a:solidFill>
                <a:latin typeface="楷体" pitchFamily="49" charset="-122"/>
                <a:ea typeface="楷体" pitchFamily="49" charset="-122"/>
              </a:rPr>
              <a:t>反三角函数</a:t>
            </a:r>
          </a:p>
        </p:txBody>
      </p:sp>
      <p:graphicFrame>
        <p:nvGraphicFramePr>
          <p:cNvPr id="3" name="对象 14"/>
          <p:cNvGraphicFramePr>
            <a:graphicFrameLocks noChangeAspect="1"/>
          </p:cNvGraphicFramePr>
          <p:nvPr>
            <p:extLst>
              <p:ext uri="{D42A27DB-BD31-4B8C-83A1-F6EECF244321}">
                <p14:modId xmlns:p14="http://schemas.microsoft.com/office/powerpoint/2010/main" val="3424970360"/>
              </p:ext>
            </p:extLst>
          </p:nvPr>
        </p:nvGraphicFramePr>
        <p:xfrm>
          <a:off x="683568" y="1009483"/>
          <a:ext cx="7073900" cy="387350"/>
        </p:xfrm>
        <a:graphic>
          <a:graphicData uri="http://schemas.openxmlformats.org/presentationml/2006/ole">
            <mc:AlternateContent xmlns:mc="http://schemas.openxmlformats.org/markup-compatibility/2006">
              <mc:Choice xmlns:v="urn:schemas-microsoft-com:vml" Requires="v">
                <p:oleObj spid="_x0000_s36984" name="Equation" r:id="rId4" imgW="7073900" imgH="393700" progId="Equation.DSMT4">
                  <p:embed/>
                </p:oleObj>
              </mc:Choice>
              <mc:Fallback>
                <p:oleObj name="Equation" r:id="rId4" imgW="7073900" imgH="393700" progId="Equation.DSMT4">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009483"/>
                        <a:ext cx="70739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1484783"/>
            <a:ext cx="2880122" cy="474187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11"/>
          <p:cNvGraphicFramePr>
            <a:graphicFrameLocks noChangeAspect="1"/>
          </p:cNvGraphicFramePr>
          <p:nvPr>
            <p:extLst>
              <p:ext uri="{D42A27DB-BD31-4B8C-83A1-F6EECF244321}">
                <p14:modId xmlns:p14="http://schemas.microsoft.com/office/powerpoint/2010/main" val="2973078805"/>
              </p:ext>
            </p:extLst>
          </p:nvPr>
        </p:nvGraphicFramePr>
        <p:xfrm>
          <a:off x="2267744" y="1988840"/>
          <a:ext cx="1574800" cy="330200"/>
        </p:xfrm>
        <a:graphic>
          <a:graphicData uri="http://schemas.openxmlformats.org/presentationml/2006/ole">
            <mc:AlternateContent xmlns:mc="http://schemas.openxmlformats.org/markup-compatibility/2006">
              <mc:Choice xmlns:v="urn:schemas-microsoft-com:vml" Requires="v">
                <p:oleObj spid="_x0000_s36985" name="公式" r:id="rId7" imgW="1930320" imgH="406080" progId="Equation.3">
                  <p:embed/>
                </p:oleObj>
              </mc:Choice>
              <mc:Fallback>
                <p:oleObj name="公式" r:id="rId7" imgW="193032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1988840"/>
                        <a:ext cx="1574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4"/>
          <p:cNvGraphicFramePr>
            <a:graphicFrameLocks noChangeAspect="1"/>
          </p:cNvGraphicFramePr>
          <p:nvPr>
            <p:extLst>
              <p:ext uri="{D42A27DB-BD31-4B8C-83A1-F6EECF244321}">
                <p14:modId xmlns:p14="http://schemas.microsoft.com/office/powerpoint/2010/main" val="3946247803"/>
              </p:ext>
            </p:extLst>
          </p:nvPr>
        </p:nvGraphicFramePr>
        <p:xfrm>
          <a:off x="2092325" y="1471613"/>
          <a:ext cx="1819275" cy="403225"/>
        </p:xfrm>
        <a:graphic>
          <a:graphicData uri="http://schemas.openxmlformats.org/presentationml/2006/ole">
            <mc:AlternateContent xmlns:mc="http://schemas.openxmlformats.org/markup-compatibility/2006">
              <mc:Choice xmlns:v="urn:schemas-microsoft-com:vml" Requires="v">
                <p:oleObj spid="_x0000_s36986" name="Equation" r:id="rId9" imgW="1815840" imgH="406080" progId="Equation.DSMT4">
                  <p:embed/>
                </p:oleObj>
              </mc:Choice>
              <mc:Fallback>
                <p:oleObj name="Equation" r:id="rId9" imgW="1815840" imgH="406080" progId="Equation.DSMT4">
                  <p:embed/>
                  <p:pic>
                    <p:nvPicPr>
                      <p:cNvPr id="0" name=""/>
                      <p:cNvPicPr>
                        <a:picLocks noChangeAspect="1" noChangeArrowheads="1"/>
                      </p:cNvPicPr>
                      <p:nvPr/>
                    </p:nvPicPr>
                    <p:blipFill>
                      <a:blip r:embed="rId10"/>
                      <a:srcRect/>
                      <a:stretch>
                        <a:fillRect/>
                      </a:stretch>
                    </p:blipFill>
                    <p:spPr bwMode="auto">
                      <a:xfrm>
                        <a:off x="2092325" y="1471613"/>
                        <a:ext cx="181927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664919819"/>
              </p:ext>
            </p:extLst>
          </p:nvPr>
        </p:nvGraphicFramePr>
        <p:xfrm>
          <a:off x="6372200" y="1988840"/>
          <a:ext cx="1606550" cy="269875"/>
        </p:xfrm>
        <a:graphic>
          <a:graphicData uri="http://schemas.openxmlformats.org/presentationml/2006/ole">
            <mc:AlternateContent xmlns:mc="http://schemas.openxmlformats.org/markup-compatibility/2006">
              <mc:Choice xmlns:v="urn:schemas-microsoft-com:vml" Requires="v">
                <p:oleObj spid="_x0000_s36987" name="公式" r:id="rId11" imgW="1968480" imgH="330120" progId="Equation.3">
                  <p:embed/>
                </p:oleObj>
              </mc:Choice>
              <mc:Fallback>
                <p:oleObj name="公式" r:id="rId11" imgW="1968480" imgH="3301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2200" y="1988840"/>
                        <a:ext cx="160655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
          <p:cNvGraphicFramePr>
            <a:graphicFrameLocks noChangeAspect="1"/>
          </p:cNvGraphicFramePr>
          <p:nvPr>
            <p:extLst>
              <p:ext uri="{D42A27DB-BD31-4B8C-83A1-F6EECF244321}">
                <p14:modId xmlns:p14="http://schemas.microsoft.com/office/powerpoint/2010/main" val="3421482237"/>
              </p:ext>
            </p:extLst>
          </p:nvPr>
        </p:nvGraphicFramePr>
        <p:xfrm>
          <a:off x="6249988" y="1479550"/>
          <a:ext cx="1912937" cy="439738"/>
        </p:xfrm>
        <a:graphic>
          <a:graphicData uri="http://schemas.openxmlformats.org/presentationml/2006/ole">
            <mc:AlternateContent xmlns:mc="http://schemas.openxmlformats.org/markup-compatibility/2006">
              <mc:Choice xmlns:v="urn:schemas-microsoft-com:vml" Requires="v">
                <p:oleObj spid="_x0000_s36988" name="Equation" r:id="rId13" imgW="1917360" imgH="444240" progId="Equation.DSMT4">
                  <p:embed/>
                </p:oleObj>
              </mc:Choice>
              <mc:Fallback>
                <p:oleObj name="Equation" r:id="rId13" imgW="1917360" imgH="444240" progId="Equation.DSMT4">
                  <p:embed/>
                  <p:pic>
                    <p:nvPicPr>
                      <p:cNvPr id="0" name=""/>
                      <p:cNvPicPr>
                        <a:picLocks noChangeAspect="1" noChangeArrowheads="1"/>
                      </p:cNvPicPr>
                      <p:nvPr/>
                    </p:nvPicPr>
                    <p:blipFill>
                      <a:blip r:embed="rId14"/>
                      <a:srcRect/>
                      <a:stretch>
                        <a:fillRect/>
                      </a:stretch>
                    </p:blipFill>
                    <p:spPr bwMode="auto">
                      <a:xfrm>
                        <a:off x="6249988" y="1479550"/>
                        <a:ext cx="1912937"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68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7" y="188640"/>
            <a:ext cx="8352928" cy="201622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9"/>
          <p:cNvGraphicFramePr>
            <a:graphicFrameLocks noChangeAspect="1"/>
          </p:cNvGraphicFramePr>
          <p:nvPr>
            <p:extLst>
              <p:ext uri="{D42A27DB-BD31-4B8C-83A1-F6EECF244321}">
                <p14:modId xmlns:p14="http://schemas.microsoft.com/office/powerpoint/2010/main" val="55893463"/>
              </p:ext>
            </p:extLst>
          </p:nvPr>
        </p:nvGraphicFramePr>
        <p:xfrm>
          <a:off x="1115616" y="692696"/>
          <a:ext cx="1754675" cy="292100"/>
        </p:xfrm>
        <a:graphic>
          <a:graphicData uri="http://schemas.openxmlformats.org/presentationml/2006/ole">
            <mc:AlternateContent xmlns:mc="http://schemas.openxmlformats.org/markup-compatibility/2006">
              <mc:Choice xmlns:v="urn:schemas-microsoft-com:vml" Requires="v">
                <p:oleObj spid="_x0000_s58477" name="公式" r:id="rId4" imgW="1993680" imgH="380880" progId="Equation.3">
                  <p:embed/>
                </p:oleObj>
              </mc:Choice>
              <mc:Fallback>
                <p:oleObj name="公式" r:id="rId4" imgW="199368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692696"/>
                        <a:ext cx="1754675" cy="292100"/>
                      </a:xfrm>
                      <a:prstGeom prst="rect">
                        <a:avLst/>
                      </a:prstGeom>
                      <a:noFill/>
                      <a:ln>
                        <a:noFill/>
                      </a:ln>
                      <a:effec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239027858"/>
              </p:ext>
            </p:extLst>
          </p:nvPr>
        </p:nvGraphicFramePr>
        <p:xfrm>
          <a:off x="1115616" y="212304"/>
          <a:ext cx="1917700" cy="442913"/>
        </p:xfrm>
        <a:graphic>
          <a:graphicData uri="http://schemas.openxmlformats.org/presentationml/2006/ole">
            <mc:AlternateContent xmlns:mc="http://schemas.openxmlformats.org/markup-compatibility/2006">
              <mc:Choice xmlns:v="urn:schemas-microsoft-com:vml" Requires="v">
                <p:oleObj spid="_x0000_s58478" name="Equation" r:id="rId6" imgW="1917360" imgH="444240" progId="Equation.DSMT4">
                  <p:embed/>
                </p:oleObj>
              </mc:Choice>
              <mc:Fallback>
                <p:oleObj name="Equation" r:id="rId6" imgW="1917360" imgH="444240" progId="Equation.DSMT4">
                  <p:embed/>
                  <p:pic>
                    <p:nvPicPr>
                      <p:cNvPr id="0" name=""/>
                      <p:cNvPicPr>
                        <a:picLocks noChangeAspect="1" noChangeArrowheads="1"/>
                      </p:cNvPicPr>
                      <p:nvPr/>
                    </p:nvPicPr>
                    <p:blipFill>
                      <a:blip r:embed="rId7"/>
                      <a:srcRect/>
                      <a:stretch>
                        <a:fillRect/>
                      </a:stretch>
                    </p:blipFill>
                    <p:spPr bwMode="auto">
                      <a:xfrm>
                        <a:off x="1115616" y="212304"/>
                        <a:ext cx="19177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60649125"/>
              </p:ext>
            </p:extLst>
          </p:nvPr>
        </p:nvGraphicFramePr>
        <p:xfrm>
          <a:off x="467544" y="3113108"/>
          <a:ext cx="8352928" cy="2044084"/>
        </p:xfrm>
        <a:graphic>
          <a:graphicData uri="http://schemas.openxmlformats.org/presentationml/2006/ole">
            <mc:AlternateContent xmlns:mc="http://schemas.openxmlformats.org/markup-compatibility/2006">
              <mc:Choice xmlns:v="urn:schemas-microsoft-com:vml" Requires="v">
                <p:oleObj spid="_x0000_s58479" name="BMP 图像" r:id="rId8" imgW="3604572" imgH="2194750" progId="Paint.Picture">
                  <p:embed/>
                </p:oleObj>
              </mc:Choice>
              <mc:Fallback>
                <p:oleObj name="BMP 图像" r:id="rId8" imgW="3604572" imgH="2194750" progId="Paint.Picture">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544" y="3113108"/>
                        <a:ext cx="8352928" cy="2044084"/>
                      </a:xfrm>
                      <a:prstGeom prst="rect">
                        <a:avLst/>
                      </a:prstGeom>
                      <a:noFill/>
                      <a:ln w="9525">
                        <a:solidFill>
                          <a:schemeClr val="accent1"/>
                        </a:solidFill>
                        <a:miter lim="800000"/>
                        <a:headEnd/>
                        <a:tailEnd/>
                      </a:ln>
                      <a:effec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95666936"/>
              </p:ext>
            </p:extLst>
          </p:nvPr>
        </p:nvGraphicFramePr>
        <p:xfrm>
          <a:off x="755576" y="4077072"/>
          <a:ext cx="1522413" cy="312738"/>
        </p:xfrm>
        <a:graphic>
          <a:graphicData uri="http://schemas.openxmlformats.org/presentationml/2006/ole">
            <mc:AlternateContent xmlns:mc="http://schemas.openxmlformats.org/markup-compatibility/2006">
              <mc:Choice xmlns:v="urn:schemas-microsoft-com:vml" Requires="v">
                <p:oleObj spid="_x0000_s58480" name="公式" r:id="rId10" imgW="1781092" imgH="361882" progId="Equation.3">
                  <p:embed/>
                </p:oleObj>
              </mc:Choice>
              <mc:Fallback>
                <p:oleObj name="公式" r:id="rId10" imgW="1781092" imgH="361882"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576" y="4077072"/>
                        <a:ext cx="1522413"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19519666"/>
              </p:ext>
            </p:extLst>
          </p:nvPr>
        </p:nvGraphicFramePr>
        <p:xfrm>
          <a:off x="1208014" y="4113585"/>
          <a:ext cx="476250" cy="219075"/>
        </p:xfrm>
        <a:graphic>
          <a:graphicData uri="http://schemas.openxmlformats.org/presentationml/2006/ole">
            <mc:AlternateContent xmlns:mc="http://schemas.openxmlformats.org/markup-compatibility/2006">
              <mc:Choice xmlns:v="urn:schemas-microsoft-com:vml" Requires="v">
                <p:oleObj spid="_x0000_s58481" name="公式" r:id="rId12" imgW="514388" imgH="228702" progId="Equation.3">
                  <p:embed/>
                </p:oleObj>
              </mc:Choice>
              <mc:Fallback>
                <p:oleObj name="公式" r:id="rId12" imgW="514388" imgH="228702"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08014" y="4113585"/>
                        <a:ext cx="476250"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14030550"/>
              </p:ext>
            </p:extLst>
          </p:nvPr>
        </p:nvGraphicFramePr>
        <p:xfrm>
          <a:off x="611560" y="3573016"/>
          <a:ext cx="1905000" cy="442912"/>
        </p:xfrm>
        <a:graphic>
          <a:graphicData uri="http://schemas.openxmlformats.org/presentationml/2006/ole">
            <mc:AlternateContent xmlns:mc="http://schemas.openxmlformats.org/markup-compatibility/2006">
              <mc:Choice xmlns:v="urn:schemas-microsoft-com:vml" Requires="v">
                <p:oleObj spid="_x0000_s58482" name="Equation" r:id="rId14" imgW="1904760" imgH="444240" progId="Equation.DSMT4">
                  <p:embed/>
                </p:oleObj>
              </mc:Choice>
              <mc:Fallback>
                <p:oleObj name="Equation" r:id="rId14" imgW="1904760" imgH="444240" progId="Equation.DSMT4">
                  <p:embed/>
                  <p:pic>
                    <p:nvPicPr>
                      <p:cNvPr id="0" name="Object 2"/>
                      <p:cNvPicPr>
                        <a:picLocks noChangeAspect="1" noChangeArrowheads="1"/>
                      </p:cNvPicPr>
                      <p:nvPr/>
                    </p:nvPicPr>
                    <p:blipFill>
                      <a:blip r:embed="rId15"/>
                      <a:srcRect/>
                      <a:stretch>
                        <a:fillRect/>
                      </a:stretch>
                    </p:blipFill>
                    <p:spPr bwMode="auto">
                      <a:xfrm>
                        <a:off x="611560" y="3573016"/>
                        <a:ext cx="19050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533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a:xfrm>
            <a:off x="165100" y="381000"/>
            <a:ext cx="27432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dirty="0">
                <a:solidFill>
                  <a:schemeClr val="accent6">
                    <a:lumMod val="50000"/>
                  </a:schemeClr>
                </a:solidFill>
                <a:latin typeface="黑体" pitchFamily="49" charset="-122"/>
                <a:ea typeface="黑体" pitchFamily="49" charset="-122"/>
                <a:cs typeface="+mn-cs"/>
              </a:rPr>
              <a:t>二</a:t>
            </a:r>
            <a:r>
              <a:rPr lang="en-US" altLang="zh-CN" sz="3200" b="1" dirty="0">
                <a:solidFill>
                  <a:schemeClr val="accent6">
                    <a:lumMod val="50000"/>
                  </a:schemeClr>
                </a:solidFill>
                <a:latin typeface="黑体" pitchFamily="49" charset="-122"/>
                <a:ea typeface="黑体" pitchFamily="49" charset="-122"/>
                <a:cs typeface="+mn-cs"/>
              </a:rPr>
              <a:t>. </a:t>
            </a:r>
            <a:r>
              <a:rPr lang="zh-CN" altLang="en-US" sz="3200" b="1" dirty="0">
                <a:solidFill>
                  <a:schemeClr val="accent6">
                    <a:lumMod val="50000"/>
                  </a:schemeClr>
                </a:solidFill>
                <a:latin typeface="黑体" pitchFamily="49" charset="-122"/>
                <a:ea typeface="黑体" pitchFamily="49" charset="-122"/>
                <a:cs typeface="+mn-cs"/>
              </a:rPr>
              <a:t>初等函数</a:t>
            </a:r>
          </a:p>
        </p:txBody>
      </p:sp>
      <p:sp>
        <p:nvSpPr>
          <p:cNvPr id="18" name="Text Box 10"/>
          <p:cNvSpPr txBox="1">
            <a:spLocks noChangeArrowheads="1"/>
          </p:cNvSpPr>
          <p:nvPr/>
        </p:nvSpPr>
        <p:spPr bwMode="auto">
          <a:xfrm>
            <a:off x="1086014" y="1174096"/>
            <a:ext cx="359568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smtClean="0">
                <a:latin typeface="Times New Roman" pitchFamily="18" charset="0"/>
                <a:ea typeface="+mn-ea"/>
                <a:cs typeface="Times New Roman" pitchFamily="18" charset="0"/>
              </a:rPr>
              <a:t>由基本</a:t>
            </a:r>
            <a:r>
              <a:rPr kumimoji="1" lang="zh-CN" altLang="en-US" sz="2800" b="1" dirty="0">
                <a:latin typeface="Times New Roman" pitchFamily="18" charset="0"/>
                <a:ea typeface="+mn-ea"/>
                <a:cs typeface="Times New Roman" pitchFamily="18" charset="0"/>
              </a:rPr>
              <a:t>初等函数</a:t>
            </a:r>
          </a:p>
        </p:txBody>
      </p:sp>
      <p:sp>
        <p:nvSpPr>
          <p:cNvPr id="19" name="Text Box 11"/>
          <p:cNvSpPr txBox="1">
            <a:spLocks noChangeArrowheads="1"/>
          </p:cNvSpPr>
          <p:nvPr/>
        </p:nvSpPr>
        <p:spPr bwMode="auto">
          <a:xfrm>
            <a:off x="165100" y="2780464"/>
            <a:ext cx="3886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否则称为</a:t>
            </a:r>
            <a:r>
              <a:rPr kumimoji="1" lang="zh-CN" altLang="en-US" sz="2800" b="1" dirty="0">
                <a:solidFill>
                  <a:schemeClr val="tx2"/>
                </a:solidFill>
                <a:latin typeface="黑体" pitchFamily="49" charset="-122"/>
                <a:ea typeface="黑体" pitchFamily="49" charset="-122"/>
                <a:cs typeface="Times New Roman" pitchFamily="18" charset="0"/>
              </a:rPr>
              <a:t>非初等函数</a:t>
            </a:r>
            <a:r>
              <a:rPr kumimoji="1" lang="zh-CN" altLang="en-US" sz="2800" b="1" dirty="0">
                <a:latin typeface="黑体" pitchFamily="49" charset="-122"/>
                <a:ea typeface="黑体" pitchFamily="49" charset="-122"/>
                <a:cs typeface="Times New Roman" pitchFamily="18" charset="0"/>
              </a:rPr>
              <a:t> </a:t>
            </a:r>
            <a:r>
              <a:rPr kumimoji="1" lang="en-US" altLang="zh-CN" sz="2800" b="1" dirty="0">
                <a:latin typeface="Times New Roman" pitchFamily="18" charset="0"/>
                <a:ea typeface="+mn-ea"/>
                <a:cs typeface="Times New Roman" pitchFamily="18" charset="0"/>
              </a:rPr>
              <a:t>. </a:t>
            </a:r>
            <a:endParaRPr kumimoji="1" lang="en-US" altLang="zh-CN" sz="2800" b="1" dirty="0">
              <a:solidFill>
                <a:schemeClr val="accent2"/>
              </a:solidFill>
              <a:latin typeface="Times New Roman" pitchFamily="18" charset="0"/>
              <a:ea typeface="+mn-ea"/>
              <a:cs typeface="Times New Roman" pitchFamily="18" charset="0"/>
            </a:endParaRPr>
          </a:p>
        </p:txBody>
      </p:sp>
      <p:sp>
        <p:nvSpPr>
          <p:cNvPr id="20" name="Text Box 12"/>
          <p:cNvSpPr txBox="1">
            <a:spLocks noChangeArrowheads="1"/>
          </p:cNvSpPr>
          <p:nvPr/>
        </p:nvSpPr>
        <p:spPr bwMode="auto">
          <a:xfrm>
            <a:off x="136688" y="3629098"/>
            <a:ext cx="1295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solidFill>
                  <a:schemeClr val="tx2"/>
                </a:solidFill>
                <a:latin typeface="黑体" pitchFamily="49" charset="-122"/>
                <a:ea typeface="黑体" pitchFamily="49" charset="-122"/>
                <a:cs typeface="Times New Roman" pitchFamily="18" charset="0"/>
              </a:rPr>
              <a:t>例如 </a:t>
            </a:r>
            <a:r>
              <a:rPr kumimoji="1" lang="en-US" altLang="zh-CN" sz="2800" b="1" dirty="0">
                <a:solidFill>
                  <a:schemeClr val="tx2"/>
                </a:solidFill>
                <a:latin typeface="黑体" pitchFamily="49" charset="-122"/>
                <a:ea typeface="黑体" pitchFamily="49" charset="-122"/>
                <a:cs typeface="Times New Roman" pitchFamily="18" charset="0"/>
              </a:rPr>
              <a:t>,</a:t>
            </a:r>
          </a:p>
        </p:txBody>
      </p:sp>
      <p:graphicFrame>
        <p:nvGraphicFramePr>
          <p:cNvPr id="21" name="Object 13"/>
          <p:cNvGraphicFramePr>
            <a:graphicFrameLocks noChangeAspect="1"/>
          </p:cNvGraphicFramePr>
          <p:nvPr>
            <p:extLst>
              <p:ext uri="{D42A27DB-BD31-4B8C-83A1-F6EECF244321}">
                <p14:modId xmlns:p14="http://schemas.microsoft.com/office/powerpoint/2010/main" val="838869597"/>
              </p:ext>
            </p:extLst>
          </p:nvPr>
        </p:nvGraphicFramePr>
        <p:xfrm>
          <a:off x="5388198" y="3602994"/>
          <a:ext cx="1333440" cy="571320"/>
        </p:xfrm>
        <a:graphic>
          <a:graphicData uri="http://schemas.openxmlformats.org/presentationml/2006/ole">
            <mc:AlternateContent xmlns:mc="http://schemas.openxmlformats.org/markup-compatibility/2006">
              <mc:Choice xmlns:v="urn:schemas-microsoft-com:vml" Requires="v">
                <p:oleObj spid="_x0000_s37982" name="Equation" r:id="rId3" imgW="1333500" imgH="571500" progId="Equation.DSMT4">
                  <p:embed/>
                </p:oleObj>
              </mc:Choice>
              <mc:Fallback>
                <p:oleObj name="Equation" r:id="rId3" imgW="1333500" imgH="571500" progId="Equation.DSMT4">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8198" y="3602994"/>
                        <a:ext cx="1333440" cy="571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4"/>
          <p:cNvGraphicFramePr>
            <a:graphicFrameLocks noChangeAspect="1"/>
          </p:cNvGraphicFramePr>
          <p:nvPr>
            <p:extLst>
              <p:ext uri="{D42A27DB-BD31-4B8C-83A1-F6EECF244321}">
                <p14:modId xmlns:p14="http://schemas.microsoft.com/office/powerpoint/2010/main" val="4287198163"/>
              </p:ext>
            </p:extLst>
          </p:nvPr>
        </p:nvGraphicFramePr>
        <p:xfrm>
          <a:off x="1830551" y="3350492"/>
          <a:ext cx="2851150" cy="1076325"/>
        </p:xfrm>
        <a:graphic>
          <a:graphicData uri="http://schemas.openxmlformats.org/presentationml/2006/ole">
            <mc:AlternateContent xmlns:mc="http://schemas.openxmlformats.org/markup-compatibility/2006">
              <mc:Choice xmlns:v="urn:schemas-microsoft-com:vml" Requires="v">
                <p:oleObj spid="_x0000_s37983" name="Equation" r:id="rId5" imgW="2705100" imgH="1016000" progId="Equation.DSMT4">
                  <p:embed/>
                </p:oleObj>
              </mc:Choice>
              <mc:Fallback>
                <p:oleObj name="Equation" r:id="rId5" imgW="2705100" imgH="1016000" progId="Equation.DSMT4">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0551" y="3350492"/>
                        <a:ext cx="2851150"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 Box 17"/>
          <p:cNvSpPr txBox="1">
            <a:spLocks noChangeArrowheads="1"/>
          </p:cNvSpPr>
          <p:nvPr/>
        </p:nvSpPr>
        <p:spPr bwMode="auto">
          <a:xfrm>
            <a:off x="1949450" y="1988143"/>
            <a:ext cx="480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并可用</a:t>
            </a:r>
            <a:r>
              <a:rPr kumimoji="1" lang="zh-CN" altLang="en-US" sz="2800" b="1" dirty="0">
                <a:solidFill>
                  <a:schemeClr val="tx2"/>
                </a:solidFill>
                <a:latin typeface="Times New Roman" pitchFamily="18" charset="0"/>
                <a:ea typeface="+mn-ea"/>
                <a:cs typeface="Times New Roman" pitchFamily="18" charset="0"/>
              </a:rPr>
              <a:t>一个式子</a:t>
            </a:r>
            <a:r>
              <a:rPr kumimoji="1" lang="zh-CN" altLang="en-US" sz="2800" b="1" dirty="0">
                <a:latin typeface="Times New Roman" pitchFamily="18" charset="0"/>
                <a:ea typeface="+mn-ea"/>
                <a:cs typeface="Times New Roman" pitchFamily="18" charset="0"/>
              </a:rPr>
              <a:t>表示的函数 </a:t>
            </a:r>
            <a:r>
              <a:rPr kumimoji="1" lang="en-US" altLang="zh-CN" sz="2800" b="1" dirty="0">
                <a:latin typeface="Times New Roman" pitchFamily="18" charset="0"/>
                <a:ea typeface="+mn-ea"/>
                <a:cs typeface="Times New Roman" pitchFamily="18" charset="0"/>
              </a:rPr>
              <a:t>,</a:t>
            </a:r>
          </a:p>
        </p:txBody>
      </p:sp>
      <p:sp>
        <p:nvSpPr>
          <p:cNvPr id="26" name="Text Box 18"/>
          <p:cNvSpPr txBox="1">
            <a:spLocks noChangeArrowheads="1"/>
          </p:cNvSpPr>
          <p:nvPr/>
        </p:nvSpPr>
        <p:spPr bwMode="auto">
          <a:xfrm>
            <a:off x="3635896" y="1197363"/>
            <a:ext cx="4876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经过</a:t>
            </a:r>
            <a:r>
              <a:rPr kumimoji="1" lang="zh-CN" altLang="en-US" sz="2800" b="1" dirty="0">
                <a:solidFill>
                  <a:schemeClr val="tx2"/>
                </a:solidFill>
                <a:latin typeface="Times New Roman" pitchFamily="18" charset="0"/>
                <a:ea typeface="+mn-ea"/>
                <a:cs typeface="Times New Roman" pitchFamily="18" charset="0"/>
              </a:rPr>
              <a:t>有限次</a:t>
            </a:r>
            <a:r>
              <a:rPr kumimoji="1" lang="zh-CN" altLang="en-US" sz="2800" b="1" dirty="0">
                <a:latin typeface="Times New Roman" pitchFamily="18" charset="0"/>
                <a:ea typeface="+mn-ea"/>
                <a:cs typeface="Times New Roman" pitchFamily="18" charset="0"/>
              </a:rPr>
              <a:t>四则运算和复合步</a:t>
            </a:r>
          </a:p>
        </p:txBody>
      </p:sp>
      <p:sp>
        <p:nvSpPr>
          <p:cNvPr id="27" name="Text Box 19"/>
          <p:cNvSpPr txBox="1">
            <a:spLocks noChangeArrowheads="1"/>
          </p:cNvSpPr>
          <p:nvPr/>
        </p:nvSpPr>
        <p:spPr bwMode="auto">
          <a:xfrm>
            <a:off x="165100" y="1984036"/>
            <a:ext cx="18069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骤所构成 </a:t>
            </a:r>
            <a:r>
              <a:rPr kumimoji="1" lang="en-US" altLang="zh-CN" sz="2800" b="1">
                <a:latin typeface="Times New Roman" pitchFamily="18" charset="0"/>
                <a:ea typeface="+mn-ea"/>
                <a:cs typeface="Times New Roman" pitchFamily="18" charset="0"/>
              </a:rPr>
              <a:t>,</a:t>
            </a:r>
          </a:p>
        </p:txBody>
      </p:sp>
      <p:sp>
        <p:nvSpPr>
          <p:cNvPr id="28" name="Text Box 20"/>
          <p:cNvSpPr txBox="1">
            <a:spLocks noChangeArrowheads="1"/>
          </p:cNvSpPr>
          <p:nvPr/>
        </p:nvSpPr>
        <p:spPr bwMode="auto">
          <a:xfrm>
            <a:off x="6477000" y="1984036"/>
            <a:ext cx="26196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latin typeface="Times New Roman" pitchFamily="18" charset="0"/>
                <a:ea typeface="+mn-ea"/>
                <a:cs typeface="Times New Roman" pitchFamily="18" charset="0"/>
              </a:rPr>
              <a:t>称为</a:t>
            </a:r>
            <a:r>
              <a:rPr kumimoji="1" lang="zh-CN" altLang="en-US" sz="2800" b="1" dirty="0">
                <a:solidFill>
                  <a:schemeClr val="tx2"/>
                </a:solidFill>
                <a:latin typeface="黑体" pitchFamily="49" charset="-122"/>
                <a:ea typeface="黑体" pitchFamily="49" charset="-122"/>
                <a:cs typeface="Times New Roman" pitchFamily="18" charset="0"/>
              </a:rPr>
              <a:t>初等函数 </a:t>
            </a:r>
            <a:r>
              <a:rPr kumimoji="1" lang="en-US" altLang="zh-CN" sz="2800" b="1" dirty="0">
                <a:latin typeface="Times New Roman" pitchFamily="18" charset="0"/>
                <a:ea typeface="+mn-ea"/>
                <a:cs typeface="Times New Roman" pitchFamily="18" charset="0"/>
              </a:rPr>
              <a:t>.</a:t>
            </a:r>
          </a:p>
        </p:txBody>
      </p:sp>
      <p:sp>
        <p:nvSpPr>
          <p:cNvPr id="29" name="Text Box 21"/>
          <p:cNvSpPr txBox="1">
            <a:spLocks noChangeArrowheads="1"/>
          </p:cNvSpPr>
          <p:nvPr/>
        </p:nvSpPr>
        <p:spPr bwMode="auto">
          <a:xfrm>
            <a:off x="4195926" y="3627044"/>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可表为</a:t>
            </a:r>
          </a:p>
        </p:txBody>
      </p:sp>
      <p:sp>
        <p:nvSpPr>
          <p:cNvPr id="30" name="Text Box 22"/>
          <p:cNvSpPr txBox="1">
            <a:spLocks noChangeArrowheads="1"/>
          </p:cNvSpPr>
          <p:nvPr/>
        </p:nvSpPr>
        <p:spPr bwMode="auto">
          <a:xfrm>
            <a:off x="6662901" y="3627044"/>
            <a:ext cx="25186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a:latin typeface="Times New Roman" pitchFamily="18" charset="0"/>
                <a:ea typeface="+mn-ea"/>
                <a:cs typeface="Times New Roman" pitchFamily="18" charset="0"/>
              </a:rPr>
              <a:t>故为初等函数</a:t>
            </a:r>
            <a:r>
              <a:rPr kumimoji="1" lang="en-US" altLang="zh-CN" sz="2800" b="1">
                <a:latin typeface="Times New Roman" pitchFamily="18" charset="0"/>
                <a:ea typeface="+mn-ea"/>
                <a:cs typeface="Times New Roman" pitchFamily="18" charset="0"/>
              </a:rPr>
              <a:t>.</a:t>
            </a:r>
          </a:p>
        </p:txBody>
      </p:sp>
      <p:sp>
        <p:nvSpPr>
          <p:cNvPr id="31" name="Rectangle 23"/>
          <p:cNvSpPr>
            <a:spLocks noChangeArrowheads="1"/>
          </p:cNvSpPr>
          <p:nvPr/>
        </p:nvSpPr>
        <p:spPr bwMode="auto">
          <a:xfrm>
            <a:off x="165100" y="4365104"/>
            <a:ext cx="73088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zh-CN" altLang="en-US" sz="2800" b="1" dirty="0">
                <a:solidFill>
                  <a:schemeClr val="tx2"/>
                </a:solidFill>
                <a:latin typeface="黑体" pitchFamily="49" charset="-122"/>
                <a:ea typeface="黑体" pitchFamily="49" charset="-122"/>
                <a:cs typeface="Times New Roman" pitchFamily="18" charset="0"/>
              </a:rPr>
              <a:t>又如</a:t>
            </a:r>
            <a:r>
              <a:rPr kumimoji="1" lang="zh-CN" altLang="en-US" sz="2800" b="1" dirty="0">
                <a:solidFill>
                  <a:schemeClr val="tx2"/>
                </a:solidFill>
                <a:latin typeface="Times New Roman" pitchFamily="18" charset="0"/>
                <a:cs typeface="Times New Roman" pitchFamily="18" charset="0"/>
              </a:rPr>
              <a:t> </a:t>
            </a:r>
            <a:r>
              <a:rPr kumimoji="1" lang="en-US" altLang="zh-CN" sz="2800" b="1" dirty="0">
                <a:solidFill>
                  <a:schemeClr val="tx2"/>
                </a:solidFill>
                <a:latin typeface="Times New Roman" pitchFamily="18" charset="0"/>
                <a:cs typeface="Times New Roman" pitchFamily="18" charset="0"/>
              </a:rPr>
              <a:t>,</a:t>
            </a:r>
            <a:r>
              <a:rPr kumimoji="1" lang="en-US" altLang="zh-CN" sz="2800" b="1" dirty="0">
                <a:latin typeface="Times New Roman" pitchFamily="18" charset="0"/>
                <a:cs typeface="Times New Roman" pitchFamily="18" charset="0"/>
              </a:rPr>
              <a:t> </a:t>
            </a:r>
            <a:r>
              <a:rPr kumimoji="1" lang="zh-CN" altLang="en-US" sz="2800" b="1" dirty="0">
                <a:latin typeface="Times New Roman" pitchFamily="18" charset="0"/>
                <a:cs typeface="Times New Roman" pitchFamily="18" charset="0"/>
              </a:rPr>
              <a:t>双曲函数与反双曲函数也是初等函数 </a:t>
            </a:r>
            <a:r>
              <a:rPr kumimoji="1" lang="en-US" altLang="zh-CN" sz="2800" b="1" dirty="0">
                <a:latin typeface="Times New Roman" pitchFamily="18" charset="0"/>
                <a:cs typeface="Times New Roman" pitchFamily="18" charset="0"/>
              </a:rPr>
              <a:t>.</a:t>
            </a:r>
          </a:p>
        </p:txBody>
      </p:sp>
    </p:spTree>
    <p:extLst>
      <p:ext uri="{BB962C8B-B14F-4D97-AF65-F5344CB8AC3E}">
        <p14:creationId xmlns:p14="http://schemas.microsoft.com/office/powerpoint/2010/main" val="159555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
                                            <p:txEl>
                                              <p:pRg st="0" end="0"/>
                                            </p:txEl>
                                          </p:spTgt>
                                        </p:tgtEl>
                                        <p:attrNameLst>
                                          <p:attrName>style.visibility</p:attrName>
                                        </p:attrNameLst>
                                      </p:cBhvr>
                                      <p:to>
                                        <p:strVal val="visible"/>
                                      </p:to>
                                    </p:set>
                                    <p:animEffect transition="in" filter="wipe(left)">
                                      <p:cBhvr>
                                        <p:cTn id="16" dur="500"/>
                                        <p:tgtEl>
                                          <p:spTgt spid="2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wipe(left)">
                                      <p:cBhvr>
                                        <p:cTn id="26" dur="500"/>
                                        <p:tgtEl>
                                          <p:spTgt spid="2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9">
                                            <p:txEl>
                                              <p:pRg st="0" end="0"/>
                                            </p:txEl>
                                          </p:spTgt>
                                        </p:tgtEl>
                                        <p:attrNameLst>
                                          <p:attrName>style.visibility</p:attrName>
                                        </p:attrNameLst>
                                      </p:cBhvr>
                                      <p:to>
                                        <p:strVal val="visible"/>
                                      </p:to>
                                    </p:set>
                                    <p:animEffect transition="in" filter="wipe(left)">
                                      <p:cBhvr>
                                        <p:cTn id="46" dur="500"/>
                                        <p:tgtEl>
                                          <p:spTgt spid="29">
                                            <p:txEl>
                                              <p:pRg st="0" end="0"/>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
                                            <p:txEl>
                                              <p:pRg st="0" end="0"/>
                                            </p:txEl>
                                          </p:spTgt>
                                        </p:tgtEl>
                                        <p:attrNameLst>
                                          <p:attrName>style.visibility</p:attrName>
                                        </p:attrNameLst>
                                      </p:cBhvr>
                                      <p:to>
                                        <p:strVal val="visible"/>
                                      </p:to>
                                    </p:set>
                                    <p:animEffect transition="in" filter="wipe(left)">
                                      <p:cBhvr>
                                        <p:cTn id="55" dur="500"/>
                                        <p:tgtEl>
                                          <p:spTgt spid="30">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1">
                                            <p:txEl>
                                              <p:pRg st="0" end="0"/>
                                            </p:txEl>
                                          </p:spTgt>
                                        </p:tgtEl>
                                        <p:attrNameLst>
                                          <p:attrName>style.visibility</p:attrName>
                                        </p:attrNameLst>
                                      </p:cBhvr>
                                      <p:to>
                                        <p:strVal val="visible"/>
                                      </p:to>
                                    </p:set>
                                    <p:animEffect transition="in" filter="wipe(left)">
                                      <p:cBhvr>
                                        <p:cTn id="60"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utoUpdateAnimBg="0"/>
      <p:bldP spid="20" grpId="0" autoUpdateAnimBg="0"/>
      <p:bldP spid="25" grpId="0" autoUpdateAnimBg="0"/>
      <p:bldP spid="26" grpId="0" autoUpdateAnimBg="0"/>
      <p:bldP spid="27" grpId="0" build="p" autoUpdateAnimBg="0" advAuto="0"/>
      <p:bldP spid="28" grpId="0" build="p" autoUpdateAnimBg="0"/>
      <p:bldP spid="29" grpId="0" build="p" autoUpdateAnimBg="0"/>
      <p:bldP spid="30" grpId="0" build="p" autoUpdateAnimBg="0"/>
      <p:bldP spid="3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29116" y="470694"/>
            <a:ext cx="45720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7030A0"/>
                </a:solidFill>
                <a:latin typeface="黑体" pitchFamily="49" charset="-122"/>
                <a:ea typeface="黑体" pitchFamily="49" charset="-122"/>
              </a:rPr>
              <a:t>常见的实数集</a:t>
            </a:r>
            <a:r>
              <a:rPr lang="zh-CN" altLang="en-US" sz="3200" b="1" dirty="0" smtClean="0">
                <a:latin typeface="黑体" pitchFamily="49" charset="-122"/>
                <a:ea typeface="黑体" pitchFamily="49" charset="-122"/>
              </a:rPr>
              <a:t>及其符号：</a:t>
            </a:r>
          </a:p>
        </p:txBody>
      </p:sp>
      <p:sp>
        <p:nvSpPr>
          <p:cNvPr id="3" name="Text Box 8"/>
          <p:cNvSpPr txBox="1">
            <a:spLocks noChangeArrowheads="1"/>
          </p:cNvSpPr>
          <p:nvPr/>
        </p:nvSpPr>
        <p:spPr bwMode="auto">
          <a:xfrm>
            <a:off x="729116" y="1349350"/>
            <a:ext cx="18145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黑体" pitchFamily="49" charset="-122"/>
                <a:ea typeface="黑体" pitchFamily="49" charset="-122"/>
              </a:rPr>
              <a:t>自然数集</a:t>
            </a:r>
          </a:p>
        </p:txBody>
      </p:sp>
      <p:graphicFrame>
        <p:nvGraphicFramePr>
          <p:cNvPr id="4" name="Object 9"/>
          <p:cNvGraphicFramePr>
            <a:graphicFrameLocks noChangeAspect="1"/>
          </p:cNvGraphicFramePr>
          <p:nvPr>
            <p:extLst>
              <p:ext uri="{D42A27DB-BD31-4B8C-83A1-F6EECF244321}">
                <p14:modId xmlns:p14="http://schemas.microsoft.com/office/powerpoint/2010/main" val="799564183"/>
              </p:ext>
            </p:extLst>
          </p:nvPr>
        </p:nvGraphicFramePr>
        <p:xfrm>
          <a:off x="2936875" y="1349350"/>
          <a:ext cx="3433763" cy="547688"/>
        </p:xfrm>
        <a:graphic>
          <a:graphicData uri="http://schemas.openxmlformats.org/presentationml/2006/ole">
            <mc:AlternateContent xmlns:mc="http://schemas.openxmlformats.org/markup-compatibility/2006">
              <mc:Choice xmlns:v="urn:schemas-microsoft-com:vml" Requires="v">
                <p:oleObj spid="_x0000_s2722" name="Equation" r:id="rId3" imgW="3390900" imgH="482600" progId="Equation.DSMT4">
                  <p:embed/>
                </p:oleObj>
              </mc:Choice>
              <mc:Fallback>
                <p:oleObj name="Equation" r:id="rId3" imgW="3390900" imgH="482600" progId="Equation.DSMT4">
                  <p:embed/>
                  <p:pic>
                    <p:nvPicPr>
                      <p:cNvPr id="0" name="Picture 5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6875" y="1349350"/>
                        <a:ext cx="343376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13"/>
          <p:cNvSpPr txBox="1">
            <a:spLocks noChangeArrowheads="1"/>
          </p:cNvSpPr>
          <p:nvPr/>
        </p:nvSpPr>
        <p:spPr bwMode="auto">
          <a:xfrm>
            <a:off x="727529" y="2875770"/>
            <a:ext cx="3657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smtClean="0">
                <a:latin typeface="黑体" pitchFamily="49" charset="-122"/>
                <a:ea typeface="黑体" pitchFamily="49" charset="-122"/>
              </a:rPr>
              <a:t>整数</a:t>
            </a:r>
            <a:r>
              <a:rPr kumimoji="1" lang="zh-CN" altLang="en-US" sz="2800" b="1" dirty="0">
                <a:latin typeface="黑体" pitchFamily="49" charset="-122"/>
                <a:ea typeface="黑体" pitchFamily="49" charset="-122"/>
              </a:rPr>
              <a:t>集合</a:t>
            </a:r>
          </a:p>
        </p:txBody>
      </p:sp>
      <p:graphicFrame>
        <p:nvGraphicFramePr>
          <p:cNvPr id="6" name="Object 14"/>
          <p:cNvGraphicFramePr>
            <a:graphicFrameLocks noChangeAspect="1"/>
          </p:cNvGraphicFramePr>
          <p:nvPr>
            <p:extLst>
              <p:ext uri="{D42A27DB-BD31-4B8C-83A1-F6EECF244321}">
                <p14:modId xmlns:p14="http://schemas.microsoft.com/office/powerpoint/2010/main" val="266429512"/>
              </p:ext>
            </p:extLst>
          </p:nvPr>
        </p:nvGraphicFramePr>
        <p:xfrm>
          <a:off x="2935288" y="2836082"/>
          <a:ext cx="4038600" cy="598488"/>
        </p:xfrm>
        <a:graphic>
          <a:graphicData uri="http://schemas.openxmlformats.org/presentationml/2006/ole">
            <mc:AlternateContent xmlns:mc="http://schemas.openxmlformats.org/markup-compatibility/2006">
              <mc:Choice xmlns:v="urn:schemas-microsoft-com:vml" Requires="v">
                <p:oleObj spid="_x0000_s2723" name="Equation" r:id="rId5" imgW="3987800" imgH="533400" progId="Equation.DSMT4">
                  <p:embed/>
                </p:oleObj>
              </mc:Choice>
              <mc:Fallback>
                <p:oleObj name="Equation" r:id="rId5" imgW="3987800" imgH="533400" progId="Equation.DSMT4">
                  <p:embed/>
                  <p:pic>
                    <p:nvPicPr>
                      <p:cNvPr id="0" name="Picture 5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5288" y="2836082"/>
                        <a:ext cx="40386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5"/>
          <p:cNvGraphicFramePr>
            <a:graphicFrameLocks noChangeAspect="1"/>
          </p:cNvGraphicFramePr>
          <p:nvPr>
            <p:extLst>
              <p:ext uri="{D42A27DB-BD31-4B8C-83A1-F6EECF244321}">
                <p14:modId xmlns:p14="http://schemas.microsoft.com/office/powerpoint/2010/main" val="4091155545"/>
              </p:ext>
            </p:extLst>
          </p:nvPr>
        </p:nvGraphicFramePr>
        <p:xfrm>
          <a:off x="4059239" y="2953557"/>
          <a:ext cx="869950" cy="363538"/>
        </p:xfrm>
        <a:graphic>
          <a:graphicData uri="http://schemas.openxmlformats.org/presentationml/2006/ole">
            <mc:AlternateContent xmlns:mc="http://schemas.openxmlformats.org/markup-compatibility/2006">
              <mc:Choice xmlns:v="urn:schemas-microsoft-com:vml" Requires="v">
                <p:oleObj spid="_x0000_s2724" name="Equation" r:id="rId7" imgW="825142" imgH="304668" progId="Equation.DSMT4">
                  <p:embed/>
                </p:oleObj>
              </mc:Choice>
              <mc:Fallback>
                <p:oleObj name="Equation" r:id="rId7" imgW="825142" imgH="304668" progId="Equation.DSMT4">
                  <p:embed/>
                  <p:pic>
                    <p:nvPicPr>
                      <p:cNvPr id="0" name="Picture 5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239" y="2953557"/>
                        <a:ext cx="86995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6"/>
          <p:cNvSpPr txBox="1">
            <a:spLocks noChangeArrowheads="1"/>
          </p:cNvSpPr>
          <p:nvPr/>
        </p:nvSpPr>
        <p:spPr bwMode="auto">
          <a:xfrm>
            <a:off x="4930776" y="2875770"/>
            <a:ext cx="609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或</a:t>
            </a:r>
          </a:p>
        </p:txBody>
      </p:sp>
      <p:graphicFrame>
        <p:nvGraphicFramePr>
          <p:cNvPr id="9" name="Object 17"/>
          <p:cNvGraphicFramePr>
            <a:graphicFrameLocks noChangeAspect="1"/>
          </p:cNvGraphicFramePr>
          <p:nvPr>
            <p:extLst>
              <p:ext uri="{D42A27DB-BD31-4B8C-83A1-F6EECF244321}">
                <p14:modId xmlns:p14="http://schemas.microsoft.com/office/powerpoint/2010/main" val="3823886036"/>
              </p:ext>
            </p:extLst>
          </p:nvPr>
        </p:nvGraphicFramePr>
        <p:xfrm>
          <a:off x="5553076" y="2881326"/>
          <a:ext cx="1160462" cy="508000"/>
        </p:xfrm>
        <a:graphic>
          <a:graphicData uri="http://schemas.openxmlformats.org/presentationml/2006/ole">
            <mc:AlternateContent xmlns:mc="http://schemas.openxmlformats.org/markup-compatibility/2006">
              <mc:Choice xmlns:v="urn:schemas-microsoft-com:vml" Requires="v">
                <p:oleObj spid="_x0000_s2725" name="Equation" r:id="rId9" imgW="1117600" imgH="457200" progId="Equation.DSMT4">
                  <p:embed/>
                </p:oleObj>
              </mc:Choice>
              <mc:Fallback>
                <p:oleObj name="Equation" r:id="rId9" imgW="1117600" imgH="457200" progId="Equation.DSMT4">
                  <p:embed/>
                  <p:pic>
                    <p:nvPicPr>
                      <p:cNvPr id="0" name="Picture 5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3076" y="2881326"/>
                        <a:ext cx="1160462"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8"/>
          <p:cNvSpPr txBox="1">
            <a:spLocks noChangeArrowheads="1"/>
          </p:cNvSpPr>
          <p:nvPr/>
        </p:nvSpPr>
        <p:spPr bwMode="auto">
          <a:xfrm>
            <a:off x="729116" y="3717032"/>
            <a:ext cx="1914227"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黑体" pitchFamily="49" charset="-122"/>
                <a:ea typeface="黑体" pitchFamily="49" charset="-122"/>
              </a:rPr>
              <a:t>有理数集</a:t>
            </a:r>
          </a:p>
        </p:txBody>
      </p:sp>
      <p:graphicFrame>
        <p:nvGraphicFramePr>
          <p:cNvPr id="11" name="Object 19"/>
          <p:cNvGraphicFramePr>
            <a:graphicFrameLocks noChangeAspect="1"/>
          </p:cNvGraphicFramePr>
          <p:nvPr>
            <p:extLst>
              <p:ext uri="{D42A27DB-BD31-4B8C-83A1-F6EECF244321}">
                <p14:modId xmlns:p14="http://schemas.microsoft.com/office/powerpoint/2010/main" val="4146214895"/>
              </p:ext>
            </p:extLst>
          </p:nvPr>
        </p:nvGraphicFramePr>
        <p:xfrm>
          <a:off x="2948442" y="3394883"/>
          <a:ext cx="1436687" cy="1074738"/>
        </p:xfrm>
        <a:graphic>
          <a:graphicData uri="http://schemas.openxmlformats.org/presentationml/2006/ole">
            <mc:AlternateContent xmlns:mc="http://schemas.openxmlformats.org/markup-compatibility/2006">
              <mc:Choice xmlns:v="urn:schemas-microsoft-com:vml" Requires="v">
                <p:oleObj spid="_x0000_s2726" name="Equation" r:id="rId11" imgW="1384300" imgH="1016000" progId="Equation.DSMT4">
                  <p:embed/>
                </p:oleObj>
              </mc:Choice>
              <mc:Fallback>
                <p:oleObj name="Equation" r:id="rId11" imgW="1384300" imgH="1016000" progId="Equation.DSMT4">
                  <p:embed/>
                  <p:pic>
                    <p:nvPicPr>
                      <p:cNvPr id="0" name="Picture 5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8442" y="3394883"/>
                        <a:ext cx="1436687" cy="107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0"/>
          <p:cNvGraphicFramePr>
            <a:graphicFrameLocks noChangeAspect="1"/>
          </p:cNvGraphicFramePr>
          <p:nvPr>
            <p:extLst>
              <p:ext uri="{D42A27DB-BD31-4B8C-83A1-F6EECF244321}">
                <p14:modId xmlns:p14="http://schemas.microsoft.com/office/powerpoint/2010/main" val="2383886350"/>
              </p:ext>
            </p:extLst>
          </p:nvPr>
        </p:nvGraphicFramePr>
        <p:xfrm>
          <a:off x="4474029" y="3677458"/>
          <a:ext cx="2066925" cy="508000"/>
        </p:xfrm>
        <a:graphic>
          <a:graphicData uri="http://schemas.openxmlformats.org/presentationml/2006/ole">
            <mc:AlternateContent xmlns:mc="http://schemas.openxmlformats.org/markup-compatibility/2006">
              <mc:Choice xmlns:v="urn:schemas-microsoft-com:vml" Requires="v">
                <p:oleObj spid="_x0000_s2727" name="Equation" r:id="rId13" imgW="2019300" imgH="457200" progId="Equation.DSMT4">
                  <p:embed/>
                </p:oleObj>
              </mc:Choice>
              <mc:Fallback>
                <p:oleObj name="Equation" r:id="rId13" imgW="2019300" imgH="457200" progId="Equation.DSMT4">
                  <p:embed/>
                  <p:pic>
                    <p:nvPicPr>
                      <p:cNvPr id="0" name="Picture 5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4029" y="3677458"/>
                        <a:ext cx="206692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21"/>
          <p:cNvSpPr txBox="1">
            <a:spLocks noChangeArrowheads="1"/>
          </p:cNvSpPr>
          <p:nvPr/>
        </p:nvSpPr>
        <p:spPr bwMode="auto">
          <a:xfrm>
            <a:off x="6409737" y="3672696"/>
            <a:ext cx="233872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800" b="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p </a:t>
            </a:r>
            <a:r>
              <a:rPr kumimoji="1" lang="zh-CN" altLang="en-US" sz="2800" b="1" dirty="0" smtClean="0">
                <a:latin typeface="Times New Roman" pitchFamily="18" charset="0"/>
                <a:ea typeface="+mn-ea"/>
                <a:cs typeface="Times New Roman" pitchFamily="18" charset="0"/>
              </a:rPr>
              <a:t>与</a:t>
            </a:r>
            <a:r>
              <a:rPr kumimoji="1" lang="en-US" altLang="zh-CN" sz="2800" b="1" i="1" dirty="0" smtClean="0">
                <a:latin typeface="Times New Roman" pitchFamily="18" charset="0"/>
                <a:ea typeface="+mn-ea"/>
                <a:cs typeface="Times New Roman" pitchFamily="18" charset="0"/>
              </a:rPr>
              <a:t>q </a:t>
            </a:r>
            <a:r>
              <a:rPr kumimoji="1" lang="zh-CN" altLang="en-US" sz="2800" b="1" dirty="0" smtClean="0">
                <a:latin typeface="Times New Roman" pitchFamily="18" charset="0"/>
                <a:ea typeface="+mn-ea"/>
                <a:cs typeface="Times New Roman" pitchFamily="18" charset="0"/>
              </a:rPr>
              <a:t>互质</a:t>
            </a:r>
            <a:endParaRPr kumimoji="1" lang="zh-CN" altLang="en-US" sz="2800" b="1" dirty="0">
              <a:latin typeface="Times New Roman" pitchFamily="18" charset="0"/>
              <a:ea typeface="+mn-ea"/>
              <a:cs typeface="Times New Roman" pitchFamily="18" charset="0"/>
            </a:endParaRPr>
          </a:p>
        </p:txBody>
      </p:sp>
      <p:graphicFrame>
        <p:nvGraphicFramePr>
          <p:cNvPr id="20" name="Object 31"/>
          <p:cNvGraphicFramePr>
            <a:graphicFrameLocks noChangeAspect="1"/>
          </p:cNvGraphicFramePr>
          <p:nvPr>
            <p:extLst>
              <p:ext uri="{D42A27DB-BD31-4B8C-83A1-F6EECF244321}">
                <p14:modId xmlns:p14="http://schemas.microsoft.com/office/powerpoint/2010/main" val="1320333650"/>
              </p:ext>
            </p:extLst>
          </p:nvPr>
        </p:nvGraphicFramePr>
        <p:xfrm>
          <a:off x="8460432" y="3284984"/>
          <a:ext cx="381000" cy="1077912"/>
        </p:xfrm>
        <a:graphic>
          <a:graphicData uri="http://schemas.openxmlformats.org/presentationml/2006/ole">
            <mc:AlternateContent xmlns:mc="http://schemas.openxmlformats.org/markup-compatibility/2006">
              <mc:Choice xmlns:v="urn:schemas-microsoft-com:vml" Requires="v">
                <p:oleObj spid="_x0000_s2728" name="Equation" r:id="rId15" imgW="330200" imgH="1016000" progId="Equation.DSMT4">
                  <p:embed/>
                </p:oleObj>
              </mc:Choice>
              <mc:Fallback>
                <p:oleObj name="Equation" r:id="rId15" imgW="330200" imgH="1016000" progId="Equation.DSMT4">
                  <p:embed/>
                  <p:pic>
                    <p:nvPicPr>
                      <p:cNvPr id="0" name="Picture 5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60432" y="3284984"/>
                        <a:ext cx="381000" cy="1077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8"/>
          <p:cNvSpPr txBox="1">
            <a:spLocks noChangeArrowheads="1"/>
          </p:cNvSpPr>
          <p:nvPr/>
        </p:nvSpPr>
        <p:spPr bwMode="auto">
          <a:xfrm>
            <a:off x="729116" y="2137520"/>
            <a:ext cx="1814513"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黑体" pitchFamily="49" charset="-122"/>
                <a:ea typeface="黑体" pitchFamily="49" charset="-122"/>
              </a:rPr>
              <a:t>正整数集</a:t>
            </a:r>
          </a:p>
        </p:txBody>
      </p:sp>
      <p:graphicFrame>
        <p:nvGraphicFramePr>
          <p:cNvPr id="22" name="对象 21"/>
          <p:cNvGraphicFramePr>
            <a:graphicFrameLocks noChangeAspect="1"/>
          </p:cNvGraphicFramePr>
          <p:nvPr>
            <p:extLst>
              <p:ext uri="{D42A27DB-BD31-4B8C-83A1-F6EECF244321}">
                <p14:modId xmlns:p14="http://schemas.microsoft.com/office/powerpoint/2010/main" val="2703715367"/>
              </p:ext>
            </p:extLst>
          </p:nvPr>
        </p:nvGraphicFramePr>
        <p:xfrm>
          <a:off x="2936875" y="2010569"/>
          <a:ext cx="3355975" cy="676275"/>
        </p:xfrm>
        <a:graphic>
          <a:graphicData uri="http://schemas.openxmlformats.org/presentationml/2006/ole">
            <mc:AlternateContent xmlns:mc="http://schemas.openxmlformats.org/markup-compatibility/2006">
              <mc:Choice xmlns:v="urn:schemas-microsoft-com:vml" Requires="v">
                <p:oleObj spid="_x0000_s2729" name="Equation" r:id="rId17" imgW="1244060" imgH="215806" progId="Equation.DSMT4">
                  <p:embed/>
                </p:oleObj>
              </mc:Choice>
              <mc:Fallback>
                <p:oleObj name="Equation" r:id="rId17" imgW="1244060" imgH="215806" progId="Equation.DSMT4">
                  <p:embed/>
                  <p:pic>
                    <p:nvPicPr>
                      <p:cNvPr id="0" name="Picture 5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36875" y="2010569"/>
                        <a:ext cx="335597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825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up)">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left)">
                                      <p:cBhvr>
                                        <p:cTn id="7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8" grpId="0" autoUpdateAnimBg="0"/>
      <p:bldP spid="10" grpId="0" autoUpdateAnimBg="0"/>
      <p:bldP spid="13" grpId="0" autoUpdateAnimBg="0"/>
      <p:bldP spid="2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07950" y="274638"/>
            <a:ext cx="8229600" cy="92211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smtClean="0">
                <a:solidFill>
                  <a:srgbClr val="00B050"/>
                </a:solidFill>
                <a:latin typeface="隶书" pitchFamily="49" charset="-122"/>
                <a:ea typeface="隶书" pitchFamily="49" charset="-122"/>
                <a:cs typeface="Times New Roman" pitchFamily="18" charset="0"/>
              </a:rPr>
              <a:t>练习</a:t>
            </a:r>
            <a:r>
              <a:rPr lang="en-US" altLang="zh-CN" b="1" dirty="0" smtClean="0">
                <a:solidFill>
                  <a:srgbClr val="00B050"/>
                </a:solidFill>
                <a:latin typeface="隶书" pitchFamily="49" charset="-122"/>
                <a:ea typeface="隶书" pitchFamily="49" charset="-122"/>
                <a:cs typeface="Times New Roman" pitchFamily="18" charset="0"/>
              </a:rPr>
              <a:t>1.1.3</a:t>
            </a:r>
            <a:r>
              <a:rPr lang="zh-CN" altLang="zh-CN" b="1" dirty="0" smtClean="0">
                <a:latin typeface="Times New Roman" pitchFamily="18" charset="0"/>
                <a:ea typeface="黑体" pitchFamily="49" charset="-122"/>
                <a:cs typeface="Times New Roman" pitchFamily="18" charset="0"/>
              </a:rPr>
              <a:t/>
            </a:r>
            <a:br>
              <a:rPr lang="zh-CN" altLang="zh-CN" b="1" dirty="0" smtClean="0">
                <a:latin typeface="Times New Roman" pitchFamily="18" charset="0"/>
                <a:ea typeface="黑体" pitchFamily="49" charset="-122"/>
                <a:cs typeface="Times New Roman" pitchFamily="18" charset="0"/>
              </a:rPr>
            </a:br>
            <a:endParaRPr lang="zh-CN" altLang="en-US" b="1" dirty="0" smtClean="0">
              <a:latin typeface="Times New Roman" pitchFamily="18" charset="0"/>
              <a:ea typeface="黑体" pitchFamily="49" charset="-122"/>
              <a:cs typeface="Times New Roman" pitchFamily="18" charset="0"/>
            </a:endParaRPr>
          </a:p>
        </p:txBody>
      </p:sp>
      <p:sp>
        <p:nvSpPr>
          <p:cNvPr id="3" name="TextBox 2"/>
          <p:cNvSpPr txBox="1">
            <a:spLocks noChangeArrowheads="1"/>
          </p:cNvSpPr>
          <p:nvPr/>
        </p:nvSpPr>
        <p:spPr bwMode="auto">
          <a:xfrm>
            <a:off x="137702" y="1395413"/>
            <a:ext cx="1655763"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a:latin typeface="Times New Roman" pitchFamily="18" charset="0"/>
                <a:ea typeface="+mn-ea"/>
                <a:cs typeface="Times New Roman" pitchFamily="18" charset="0"/>
              </a:rPr>
              <a:t>1.</a:t>
            </a:r>
            <a:r>
              <a:rPr lang="zh-CN" altLang="zh-CN" sz="2800" b="1">
                <a:latin typeface="Times New Roman" pitchFamily="18" charset="0"/>
                <a:ea typeface="+mn-ea"/>
                <a:cs typeface="Times New Roman" pitchFamily="18" charset="0"/>
              </a:rPr>
              <a:t>求函数</a:t>
            </a:r>
            <a:endParaRPr lang="zh-CN" altLang="en-US" sz="2800" b="1">
              <a:latin typeface="Times New Roman" pitchFamily="18" charset="0"/>
              <a:ea typeface="+mn-ea"/>
              <a:cs typeface="Times New Roman" pitchFamily="18" charset="0"/>
            </a:endParaRPr>
          </a:p>
        </p:txBody>
      </p:sp>
      <p:graphicFrame>
        <p:nvGraphicFramePr>
          <p:cNvPr id="4" name="对象 4"/>
          <p:cNvGraphicFramePr>
            <a:graphicFrameLocks noChangeAspect="1"/>
          </p:cNvGraphicFramePr>
          <p:nvPr>
            <p:extLst>
              <p:ext uri="{D42A27DB-BD31-4B8C-83A1-F6EECF244321}">
                <p14:modId xmlns:p14="http://schemas.microsoft.com/office/powerpoint/2010/main" val="2874650078"/>
              </p:ext>
            </p:extLst>
          </p:nvPr>
        </p:nvGraphicFramePr>
        <p:xfrm>
          <a:off x="1791877" y="1144588"/>
          <a:ext cx="2205038" cy="1023937"/>
        </p:xfrm>
        <a:graphic>
          <a:graphicData uri="http://schemas.openxmlformats.org/presentationml/2006/ole">
            <mc:AlternateContent xmlns:mc="http://schemas.openxmlformats.org/markup-compatibility/2006">
              <mc:Choice xmlns:v="urn:schemas-microsoft-com:vml" Requires="v">
                <p:oleObj spid="_x0000_s39216" name="Equation" r:id="rId3" imgW="2197100" imgH="1016000" progId="Equation.DSMT4">
                  <p:embed/>
                </p:oleObj>
              </mc:Choice>
              <mc:Fallback>
                <p:oleObj name="Equation" r:id="rId3" imgW="2197100" imgH="1016000" progId="Equation.DSMT4">
                  <p:embed/>
                  <p:pic>
                    <p:nvPicPr>
                      <p:cNvPr id="0" name="Picture 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877" y="1144588"/>
                        <a:ext cx="2205038" cy="102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5"/>
          <p:cNvSpPr txBox="1">
            <a:spLocks noChangeArrowheads="1"/>
          </p:cNvSpPr>
          <p:nvPr/>
        </p:nvSpPr>
        <p:spPr bwMode="auto">
          <a:xfrm>
            <a:off x="4025490" y="1395413"/>
            <a:ext cx="431800"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mn-ea"/>
                <a:cs typeface="Times New Roman" pitchFamily="18" charset="0"/>
              </a:rPr>
              <a:t>在</a:t>
            </a:r>
            <a:endParaRPr lang="zh-CN" altLang="en-US" sz="2800" b="1">
              <a:latin typeface="Times New Roman" pitchFamily="18" charset="0"/>
              <a:ea typeface="+mn-ea"/>
              <a:cs typeface="Times New Roman" pitchFamily="18" charset="0"/>
            </a:endParaRPr>
          </a:p>
        </p:txBody>
      </p:sp>
      <p:graphicFrame>
        <p:nvGraphicFramePr>
          <p:cNvPr id="6" name="对象 7"/>
          <p:cNvGraphicFramePr>
            <a:graphicFrameLocks noChangeAspect="1"/>
          </p:cNvGraphicFramePr>
          <p:nvPr>
            <p:extLst>
              <p:ext uri="{D42A27DB-BD31-4B8C-83A1-F6EECF244321}">
                <p14:modId xmlns:p14="http://schemas.microsoft.com/office/powerpoint/2010/main" val="1967389583"/>
              </p:ext>
            </p:extLst>
          </p:nvPr>
        </p:nvGraphicFramePr>
        <p:xfrm>
          <a:off x="4457290" y="1500981"/>
          <a:ext cx="757237" cy="311150"/>
        </p:xfrm>
        <a:graphic>
          <a:graphicData uri="http://schemas.openxmlformats.org/presentationml/2006/ole">
            <mc:AlternateContent xmlns:mc="http://schemas.openxmlformats.org/markup-compatibility/2006">
              <mc:Choice xmlns:v="urn:schemas-microsoft-com:vml" Requires="v">
                <p:oleObj spid="_x0000_s39217" name="Equation" r:id="rId5" imgW="748975" imgH="317362" progId="Equation.DSMT4">
                  <p:embed/>
                </p:oleObj>
              </mc:Choice>
              <mc:Fallback>
                <p:oleObj name="Equation" r:id="rId5" imgW="748975" imgH="317362" progId="Equation.DSMT4">
                  <p:embed/>
                  <p:pic>
                    <p:nvPicPr>
                      <p:cNvPr id="0" name="Picture 1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290" y="1500981"/>
                        <a:ext cx="757237"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8"/>
          <p:cNvSpPr txBox="1">
            <a:spLocks noChangeArrowheads="1"/>
          </p:cNvSpPr>
          <p:nvPr/>
        </p:nvSpPr>
        <p:spPr bwMode="auto">
          <a:xfrm>
            <a:off x="5177817" y="1394946"/>
            <a:ext cx="388798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时的取值，并判断这个</a:t>
            </a:r>
            <a:endParaRPr lang="zh-CN" altLang="en-US" sz="2800" b="1" dirty="0">
              <a:latin typeface="Times New Roman" pitchFamily="18" charset="0"/>
              <a:ea typeface="+mn-ea"/>
              <a:cs typeface="Times New Roman" pitchFamily="18" charset="0"/>
            </a:endParaRPr>
          </a:p>
        </p:txBody>
      </p:sp>
      <p:sp>
        <p:nvSpPr>
          <p:cNvPr id="8" name="TextBox 9"/>
          <p:cNvSpPr txBox="1">
            <a:spLocks noChangeArrowheads="1"/>
          </p:cNvSpPr>
          <p:nvPr/>
        </p:nvSpPr>
        <p:spPr bwMode="auto">
          <a:xfrm>
            <a:off x="107950" y="2148477"/>
            <a:ext cx="34559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函数的单调性．</a:t>
            </a:r>
            <a:endParaRPr lang="zh-CN" altLang="en-US" sz="2800" b="1" dirty="0">
              <a:latin typeface="Times New Roman" pitchFamily="18" charset="0"/>
              <a:ea typeface="+mn-ea"/>
              <a:cs typeface="Times New Roman" pitchFamily="18" charset="0"/>
            </a:endParaRPr>
          </a:p>
        </p:txBody>
      </p:sp>
      <p:sp>
        <p:nvSpPr>
          <p:cNvPr id="9" name="TextBox 10"/>
          <p:cNvSpPr txBox="1">
            <a:spLocks noChangeArrowheads="1"/>
          </p:cNvSpPr>
          <p:nvPr/>
        </p:nvSpPr>
        <p:spPr bwMode="auto">
          <a:xfrm>
            <a:off x="107950" y="3625010"/>
            <a:ext cx="76327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2.</a:t>
            </a:r>
            <a:r>
              <a:rPr lang="zh-CN" altLang="zh-CN" sz="2800" b="1" dirty="0">
                <a:latin typeface="Times New Roman" pitchFamily="18" charset="0"/>
                <a:ea typeface="+mn-ea"/>
                <a:cs typeface="Times New Roman" pitchFamily="18" charset="0"/>
              </a:rPr>
              <a:t>下列</a:t>
            </a:r>
            <a:r>
              <a:rPr lang="zh-CN" altLang="en-US" sz="2800" b="1" dirty="0">
                <a:latin typeface="Times New Roman" pitchFamily="18" charset="0"/>
                <a:ea typeface="+mn-ea"/>
                <a:cs typeface="Times New Roman" pitchFamily="18" charset="0"/>
              </a:rPr>
              <a:t>初等</a:t>
            </a:r>
            <a:r>
              <a:rPr lang="zh-CN" altLang="zh-CN" sz="2800" b="1" dirty="0">
                <a:latin typeface="Times New Roman" pitchFamily="18" charset="0"/>
                <a:ea typeface="+mn-ea"/>
                <a:cs typeface="Times New Roman" pitchFamily="18" charset="0"/>
              </a:rPr>
              <a:t>函数是可以由哪些函数复合而成：</a:t>
            </a:r>
            <a:endParaRPr lang="zh-CN" altLang="en-US" sz="2800" b="1" dirty="0">
              <a:latin typeface="Times New Roman" pitchFamily="18" charset="0"/>
              <a:ea typeface="+mn-ea"/>
              <a:cs typeface="Times New Roman" pitchFamily="18" charset="0"/>
            </a:endParaRPr>
          </a:p>
        </p:txBody>
      </p:sp>
      <p:sp>
        <p:nvSpPr>
          <p:cNvPr id="10" name="TextBox 11"/>
          <p:cNvSpPr txBox="1">
            <a:spLocks noChangeArrowheads="1"/>
          </p:cNvSpPr>
          <p:nvPr/>
        </p:nvSpPr>
        <p:spPr bwMode="auto">
          <a:xfrm>
            <a:off x="107950" y="4363604"/>
            <a:ext cx="1081087"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mn-ea"/>
                <a:cs typeface="Times New Roman" pitchFamily="18" charset="0"/>
              </a:rPr>
              <a:t>（</a:t>
            </a:r>
            <a:r>
              <a:rPr lang="en-US" altLang="zh-CN" sz="2800" b="1">
                <a:latin typeface="Times New Roman" pitchFamily="18" charset="0"/>
                <a:ea typeface="+mn-ea"/>
                <a:cs typeface="Times New Roman" pitchFamily="18" charset="0"/>
              </a:rPr>
              <a:t>1</a:t>
            </a:r>
            <a:r>
              <a:rPr lang="zh-CN" altLang="zh-CN" sz="2800" b="1">
                <a:latin typeface="Times New Roman" pitchFamily="18" charset="0"/>
                <a:ea typeface="+mn-ea"/>
                <a:cs typeface="Times New Roman" pitchFamily="18" charset="0"/>
              </a:rPr>
              <a:t>）</a:t>
            </a:r>
            <a:endParaRPr lang="zh-CN" altLang="en-US" sz="2800" b="1">
              <a:latin typeface="Times New Roman" pitchFamily="18" charset="0"/>
              <a:ea typeface="+mn-ea"/>
              <a:cs typeface="Times New Roman" pitchFamily="18" charset="0"/>
            </a:endParaRPr>
          </a:p>
        </p:txBody>
      </p:sp>
      <p:graphicFrame>
        <p:nvGraphicFramePr>
          <p:cNvPr id="11" name="对象 13"/>
          <p:cNvGraphicFramePr>
            <a:graphicFrameLocks noChangeAspect="1"/>
          </p:cNvGraphicFramePr>
          <p:nvPr>
            <p:extLst>
              <p:ext uri="{D42A27DB-BD31-4B8C-83A1-F6EECF244321}">
                <p14:modId xmlns:p14="http://schemas.microsoft.com/office/powerpoint/2010/main" val="714346349"/>
              </p:ext>
            </p:extLst>
          </p:nvPr>
        </p:nvGraphicFramePr>
        <p:xfrm>
          <a:off x="1043608" y="4322763"/>
          <a:ext cx="1709738" cy="565150"/>
        </p:xfrm>
        <a:graphic>
          <a:graphicData uri="http://schemas.openxmlformats.org/presentationml/2006/ole">
            <mc:AlternateContent xmlns:mc="http://schemas.openxmlformats.org/markup-compatibility/2006">
              <mc:Choice xmlns:v="urn:schemas-microsoft-com:vml" Requires="v">
                <p:oleObj spid="_x0000_s39218" name="Equation" r:id="rId7" imgW="1701800" imgH="558800" progId="Equation.DSMT4">
                  <p:embed/>
                </p:oleObj>
              </mc:Choice>
              <mc:Fallback>
                <p:oleObj name="Equation" r:id="rId7" imgW="1701800" imgH="558800" progId="Equation.DSMT4">
                  <p:embed/>
                  <p:pic>
                    <p:nvPicPr>
                      <p:cNvPr id="0" name="Picture 1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4322763"/>
                        <a:ext cx="170973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5"/>
          <p:cNvSpPr txBox="1">
            <a:spLocks noChangeArrowheads="1"/>
          </p:cNvSpPr>
          <p:nvPr/>
        </p:nvSpPr>
        <p:spPr bwMode="auto">
          <a:xfrm>
            <a:off x="5004048" y="4364038"/>
            <a:ext cx="108108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2</a:t>
            </a:r>
            <a:r>
              <a:rPr lang="zh-CN" altLang="zh-CN" sz="2800" b="1" dirty="0">
                <a:latin typeface="Times New Roman" pitchFamily="18" charset="0"/>
                <a:ea typeface="+mn-ea"/>
                <a:cs typeface="Times New Roman" pitchFamily="18" charset="0"/>
              </a:rPr>
              <a:t>）</a:t>
            </a:r>
            <a:endParaRPr lang="zh-CN" altLang="en-US" sz="2800" b="1" dirty="0">
              <a:latin typeface="Times New Roman" pitchFamily="18" charset="0"/>
              <a:ea typeface="+mn-ea"/>
              <a:cs typeface="Times New Roman" pitchFamily="18" charset="0"/>
            </a:endParaRPr>
          </a:p>
        </p:txBody>
      </p:sp>
      <p:graphicFrame>
        <p:nvGraphicFramePr>
          <p:cNvPr id="13" name="对象 17"/>
          <p:cNvGraphicFramePr>
            <a:graphicFrameLocks noChangeAspect="1"/>
          </p:cNvGraphicFramePr>
          <p:nvPr>
            <p:extLst>
              <p:ext uri="{D42A27DB-BD31-4B8C-83A1-F6EECF244321}">
                <p14:modId xmlns:p14="http://schemas.microsoft.com/office/powerpoint/2010/main" val="1294236357"/>
              </p:ext>
            </p:extLst>
          </p:nvPr>
        </p:nvGraphicFramePr>
        <p:xfrm>
          <a:off x="5868144" y="4233863"/>
          <a:ext cx="2222500" cy="654050"/>
        </p:xfrm>
        <a:graphic>
          <a:graphicData uri="http://schemas.openxmlformats.org/presentationml/2006/ole">
            <mc:AlternateContent xmlns:mc="http://schemas.openxmlformats.org/markup-compatibility/2006">
              <mc:Choice xmlns:v="urn:schemas-microsoft-com:vml" Requires="v">
                <p:oleObj spid="_x0000_s39219" name="Equation" r:id="rId9" imgW="2222500" imgH="647700" progId="Equation.DSMT4">
                  <p:embed/>
                </p:oleObj>
              </mc:Choice>
              <mc:Fallback>
                <p:oleObj name="Equation" r:id="rId9" imgW="2222500" imgH="647700" progId="Equation.DSMT4">
                  <p:embed/>
                  <p:pic>
                    <p:nvPicPr>
                      <p:cNvPr id="0" name="Picture 1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8144" y="4233863"/>
                        <a:ext cx="2222500"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bwMode="auto">
          <a:xfrm>
            <a:off x="107950" y="2887071"/>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15" name="Rectangle 10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439832928"/>
              </p:ext>
            </p:extLst>
          </p:nvPr>
        </p:nvGraphicFramePr>
        <p:xfrm>
          <a:off x="1347556" y="2715621"/>
          <a:ext cx="1320800" cy="831851"/>
        </p:xfrm>
        <a:graphic>
          <a:graphicData uri="http://schemas.openxmlformats.org/presentationml/2006/ole">
            <mc:AlternateContent xmlns:mc="http://schemas.openxmlformats.org/markup-compatibility/2006">
              <mc:Choice xmlns:v="urn:schemas-microsoft-com:vml" Requires="v">
                <p:oleObj spid="_x0000_s39220" name="Equation" r:id="rId11" imgW="1320480" imgH="838080" progId="Equation.DSMT4">
                  <p:embed/>
                </p:oleObj>
              </mc:Choice>
              <mc:Fallback>
                <p:oleObj name="Equation" r:id="rId11" imgW="1320480" imgH="838080" progId="Equation.DSMT4">
                  <p:embed/>
                  <p:pic>
                    <p:nvPicPr>
                      <p:cNvPr id="0" name="Picture 1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7556" y="2715621"/>
                        <a:ext cx="1320800" cy="831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bwMode="auto">
          <a:xfrm>
            <a:off x="2690672" y="2869936"/>
            <a:ext cx="289053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en-US" altLang="zh-CN" sz="2800" b="1" dirty="0" smtClean="0">
                <a:solidFill>
                  <a:srgbClr val="FF0000"/>
                </a:solidFill>
                <a:latin typeface="Times New Roman" pitchFamily="18" charset="0"/>
                <a:cs typeface="Times New Roman" pitchFamily="18" charset="0"/>
              </a:rPr>
              <a:t>,</a:t>
            </a:r>
            <a:r>
              <a:rPr lang="zh-CN" altLang="en-US" sz="2800" b="1" dirty="0" smtClean="0">
                <a:solidFill>
                  <a:srgbClr val="FF0000"/>
                </a:solidFill>
                <a:latin typeface="Times New Roman" pitchFamily="18" charset="0"/>
                <a:cs typeface="Times New Roman" pitchFamily="18" charset="0"/>
              </a:rPr>
              <a:t>函数</a:t>
            </a:r>
            <a:r>
              <a:rPr lang="zh-CN" altLang="en-US" sz="2800" b="1" dirty="0">
                <a:solidFill>
                  <a:srgbClr val="FF0000"/>
                </a:solidFill>
                <a:latin typeface="Times New Roman" pitchFamily="18" charset="0"/>
                <a:cs typeface="Times New Roman" pitchFamily="18" charset="0"/>
              </a:rPr>
              <a:t>在定义区间</a:t>
            </a:r>
            <a:endParaRPr lang="zh-CN" altLang="en-US" sz="2800" b="1" dirty="0" smtClean="0">
              <a:solidFill>
                <a:srgbClr val="FF0000"/>
              </a:solidFill>
              <a:latin typeface="Times New Roman" pitchFamily="18" charset="0"/>
              <a:cs typeface="Times New Roman" pitchFamily="18" charset="0"/>
            </a:endParaRPr>
          </a:p>
        </p:txBody>
      </p:sp>
      <p:sp>
        <p:nvSpPr>
          <p:cNvPr id="18" name="Rectangle 10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98914954"/>
              </p:ext>
            </p:extLst>
          </p:nvPr>
        </p:nvGraphicFramePr>
        <p:xfrm>
          <a:off x="5422385" y="2887071"/>
          <a:ext cx="1352551" cy="488951"/>
        </p:xfrm>
        <a:graphic>
          <a:graphicData uri="http://schemas.openxmlformats.org/presentationml/2006/ole">
            <mc:AlternateContent xmlns:mc="http://schemas.openxmlformats.org/markup-compatibility/2006">
              <mc:Choice xmlns:v="urn:schemas-microsoft-com:vml" Requires="v">
                <p:oleObj spid="_x0000_s39221" name="Equation" r:id="rId13" imgW="1358640" imgH="482400" progId="Equation.DSMT4">
                  <p:embed/>
                </p:oleObj>
              </mc:Choice>
              <mc:Fallback>
                <p:oleObj name="Equation" r:id="rId13" imgW="1358640" imgH="482400" progId="Equation.DSMT4">
                  <p:embed/>
                  <p:pic>
                    <p:nvPicPr>
                      <p:cNvPr id="0" name="Picture 1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2385" y="2887071"/>
                        <a:ext cx="1352551" cy="4889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bwMode="auto">
          <a:xfrm>
            <a:off x="6797252" y="2869936"/>
            <a:ext cx="171713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smtClean="0">
                <a:solidFill>
                  <a:srgbClr val="FF0000"/>
                </a:solidFill>
                <a:latin typeface="Times New Roman" pitchFamily="18" charset="0"/>
                <a:cs typeface="Times New Roman" pitchFamily="18" charset="0"/>
              </a:rPr>
              <a:t>单调</a:t>
            </a:r>
            <a:r>
              <a:rPr lang="zh-CN" altLang="en-US" sz="2800" b="1" dirty="0">
                <a:solidFill>
                  <a:srgbClr val="FF0000"/>
                </a:solidFill>
                <a:latin typeface="Times New Roman" pitchFamily="18" charset="0"/>
                <a:cs typeface="Times New Roman" pitchFamily="18" charset="0"/>
              </a:rPr>
              <a:t>递增</a:t>
            </a:r>
            <a:r>
              <a:rPr lang="en-US" altLang="zh-CN" sz="2800" b="1" dirty="0">
                <a:solidFill>
                  <a:srgbClr val="FF0000"/>
                </a:solidFill>
                <a:latin typeface="Times New Roman" pitchFamily="18" charset="0"/>
                <a:cs typeface="Times New Roman" pitchFamily="18" charset="0"/>
              </a:rPr>
              <a:t>.</a:t>
            </a:r>
            <a:endParaRPr lang="zh-CN" altLang="en-US" sz="2800" b="1" dirty="0" smtClean="0">
              <a:solidFill>
                <a:srgbClr val="FF0000"/>
              </a:solidFill>
              <a:latin typeface="Times New Roman" pitchFamily="18" charset="0"/>
              <a:cs typeface="Times New Roman" pitchFamily="18" charset="0"/>
            </a:endParaRPr>
          </a:p>
        </p:txBody>
      </p:sp>
      <p:sp>
        <p:nvSpPr>
          <p:cNvPr id="21" name="TextBox 20"/>
          <p:cNvSpPr txBox="1"/>
          <p:nvPr/>
        </p:nvSpPr>
        <p:spPr bwMode="auto">
          <a:xfrm>
            <a:off x="107949" y="5077182"/>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22" name="Rectangle 1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4013393421"/>
              </p:ext>
            </p:extLst>
          </p:nvPr>
        </p:nvGraphicFramePr>
        <p:xfrm>
          <a:off x="1534950" y="5071055"/>
          <a:ext cx="3213100" cy="495300"/>
        </p:xfrm>
        <a:graphic>
          <a:graphicData uri="http://schemas.openxmlformats.org/presentationml/2006/ole">
            <mc:AlternateContent xmlns:mc="http://schemas.openxmlformats.org/markup-compatibility/2006">
              <mc:Choice xmlns:v="urn:schemas-microsoft-com:vml" Requires="v">
                <p:oleObj spid="_x0000_s39222" name="Equation" r:id="rId15" imgW="3213000" imgH="495000" progId="Equation.DSMT4">
                  <p:embed/>
                </p:oleObj>
              </mc:Choice>
              <mc:Fallback>
                <p:oleObj name="Equation" r:id="rId15" imgW="3213000" imgH="495000" progId="Equation.DSMT4">
                  <p:embed/>
                  <p:pic>
                    <p:nvPicPr>
                      <p:cNvPr id="0" name="Picture 1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4950" y="5071055"/>
                        <a:ext cx="32131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1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1976377953"/>
              </p:ext>
            </p:extLst>
          </p:nvPr>
        </p:nvGraphicFramePr>
        <p:xfrm>
          <a:off x="1549400" y="5705894"/>
          <a:ext cx="4749800" cy="495300"/>
        </p:xfrm>
        <a:graphic>
          <a:graphicData uri="http://schemas.openxmlformats.org/presentationml/2006/ole">
            <mc:AlternateContent xmlns:mc="http://schemas.openxmlformats.org/markup-compatibility/2006">
              <mc:Choice xmlns:v="urn:schemas-microsoft-com:vml" Requires="v">
                <p:oleObj spid="_x0000_s39223" name="Equation" r:id="rId17" imgW="4749480" imgH="495000" progId="Equation.DSMT4">
                  <p:embed/>
                </p:oleObj>
              </mc:Choice>
              <mc:Fallback>
                <p:oleObj name="Equation" r:id="rId17" imgW="4749480" imgH="495000" progId="Equation.DSMT4">
                  <p:embed/>
                  <p:pic>
                    <p:nvPicPr>
                      <p:cNvPr id="0" name="Picture 1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9400" y="5705894"/>
                        <a:ext cx="47498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923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0" grpId="0"/>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9733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b="1" baseline="30000" dirty="0" smtClean="0">
                <a:latin typeface="Times New Roman" pitchFamily="18" charset="0"/>
                <a:ea typeface="黑体" pitchFamily="49" charset="-122"/>
                <a:cs typeface="Times New Roman" pitchFamily="18" charset="0"/>
              </a:rPr>
              <a:t>*</a:t>
            </a:r>
            <a:r>
              <a:rPr lang="en-US" altLang="zh-CN" b="1" dirty="0">
                <a:solidFill>
                  <a:srgbClr val="FF0000"/>
                </a:solidFill>
                <a:latin typeface="黑体" pitchFamily="49" charset="-122"/>
                <a:ea typeface="黑体" pitchFamily="49" charset="-122"/>
              </a:rPr>
              <a:t>1.1.4 </a:t>
            </a:r>
            <a:r>
              <a:rPr lang="zh-CN" altLang="zh-CN" b="1" dirty="0">
                <a:solidFill>
                  <a:srgbClr val="FF0000"/>
                </a:solidFill>
                <a:latin typeface="黑体" pitchFamily="49" charset="-122"/>
                <a:ea typeface="黑体" pitchFamily="49" charset="-122"/>
              </a:rPr>
              <a:t>初等函数论若干知识的</a:t>
            </a:r>
            <a:endParaRPr lang="en-US" altLang="zh-CN" b="1" dirty="0">
              <a:solidFill>
                <a:srgbClr val="FF0000"/>
              </a:solidFill>
              <a:latin typeface="黑体" pitchFamily="49" charset="-122"/>
              <a:ea typeface="黑体" pitchFamily="49" charset="-122"/>
            </a:endParaRPr>
          </a:p>
          <a:p>
            <a:pPr>
              <a:defRPr/>
            </a:pPr>
            <a:r>
              <a:rPr lang="zh-CN" altLang="zh-CN" b="1" dirty="0">
                <a:solidFill>
                  <a:srgbClr val="FF0000"/>
                </a:solidFill>
                <a:latin typeface="黑体" pitchFamily="49" charset="-122"/>
                <a:ea typeface="黑体" pitchFamily="49" charset="-122"/>
              </a:rPr>
              <a:t>回顾和补充</a:t>
            </a:r>
            <a:endParaRPr lang="zh-CN" altLang="en-US" b="1" dirty="0">
              <a:solidFill>
                <a:srgbClr val="FF0000"/>
              </a:solidFill>
              <a:latin typeface="黑体" pitchFamily="49" charset="-122"/>
              <a:ea typeface="黑体" pitchFamily="49" charset="-122"/>
            </a:endParaRPr>
          </a:p>
        </p:txBody>
      </p:sp>
      <p:sp>
        <p:nvSpPr>
          <p:cNvPr id="4" name="TextBox 3">
            <a:hlinkClick r:id="rId2" action="ppaction://hlinksldjump"/>
          </p:cNvPr>
          <p:cNvSpPr txBox="1">
            <a:spLocks noChangeArrowheads="1"/>
          </p:cNvSpPr>
          <p:nvPr/>
        </p:nvSpPr>
        <p:spPr bwMode="auto">
          <a:xfrm>
            <a:off x="397330" y="2416131"/>
            <a:ext cx="7705725" cy="585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曲线与方程、参数方程和极坐标方程</a:t>
            </a:r>
          </a:p>
        </p:txBody>
      </p:sp>
      <p:sp>
        <p:nvSpPr>
          <p:cNvPr id="5" name="TextBox 3">
            <a:hlinkClick r:id="rId3" action="ppaction://hlinksldjump"/>
          </p:cNvPr>
          <p:cNvSpPr txBox="1">
            <a:spLocks noChangeArrowheads="1"/>
          </p:cNvSpPr>
          <p:nvPr/>
        </p:nvSpPr>
        <p:spPr bwMode="auto">
          <a:xfrm>
            <a:off x="397330" y="3177999"/>
            <a:ext cx="6481762"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en-US" altLang="zh-CN" sz="3200" b="1" dirty="0">
                <a:solidFill>
                  <a:schemeClr val="accent6">
                    <a:lumMod val="50000"/>
                  </a:schemeClr>
                </a:solidFill>
                <a:latin typeface="黑体" pitchFamily="49" charset="-122"/>
                <a:ea typeface="黑体" pitchFamily="49" charset="-122"/>
              </a:rPr>
              <a:t>.</a:t>
            </a:r>
            <a:r>
              <a:rPr lang="zh-CN" altLang="zh-CN" sz="3200" b="1" dirty="0">
                <a:solidFill>
                  <a:schemeClr val="accent6">
                    <a:lumMod val="50000"/>
                  </a:schemeClr>
                </a:solidFill>
                <a:latin typeface="黑体" pitchFamily="49" charset="-122"/>
                <a:ea typeface="黑体" pitchFamily="49" charset="-122"/>
              </a:rPr>
              <a:t>三角恒等式与三角不等式</a:t>
            </a:r>
          </a:p>
        </p:txBody>
      </p:sp>
      <p:sp>
        <p:nvSpPr>
          <p:cNvPr id="7" name="TextBox 3"/>
          <p:cNvSpPr txBox="1">
            <a:spLocks noChangeArrowheads="1"/>
          </p:cNvSpPr>
          <p:nvPr/>
        </p:nvSpPr>
        <p:spPr bwMode="auto">
          <a:xfrm>
            <a:off x="397330" y="3938280"/>
            <a:ext cx="7853470" cy="584775"/>
          </a:xfrm>
          <a:prstGeom prst="rect">
            <a:avLst/>
          </a:prstGeom>
          <a:solidFill>
            <a:srgbClr val="FFFF0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smtClean="0">
                <a:solidFill>
                  <a:srgbClr val="FF0000"/>
                </a:solidFill>
                <a:latin typeface="Times New Roman" pitchFamily="18" charset="0"/>
                <a:ea typeface="黑体" pitchFamily="49" charset="-122"/>
                <a:cs typeface="Times New Roman" pitchFamily="18" charset="0"/>
              </a:rPr>
              <a:t>说明：打开第</a:t>
            </a:r>
            <a:r>
              <a:rPr lang="en-US" altLang="zh-CN" sz="3200" b="1" dirty="0" smtClean="0">
                <a:solidFill>
                  <a:srgbClr val="FF0000"/>
                </a:solidFill>
                <a:latin typeface="Times New Roman" pitchFamily="18" charset="0"/>
                <a:ea typeface="黑体" pitchFamily="49" charset="-122"/>
                <a:cs typeface="Times New Roman" pitchFamily="18" charset="0"/>
              </a:rPr>
              <a:t>21</a:t>
            </a:r>
            <a:r>
              <a:rPr lang="zh-CN" altLang="en-US" sz="3200" b="1" dirty="0" smtClean="0">
                <a:solidFill>
                  <a:srgbClr val="FF0000"/>
                </a:solidFill>
                <a:latin typeface="Times New Roman" pitchFamily="18" charset="0"/>
                <a:ea typeface="黑体" pitchFamily="49" charset="-122"/>
                <a:cs typeface="Times New Roman" pitchFamily="18" charset="0"/>
              </a:rPr>
              <a:t>页的二维码可见阅读材料：</a:t>
            </a:r>
            <a:endParaRPr lang="zh-CN" altLang="zh-CN" sz="3200" b="1" dirty="0">
              <a:solidFill>
                <a:srgbClr val="FF0000"/>
              </a:solidFill>
              <a:latin typeface="Times New Roman" pitchFamily="18" charset="0"/>
              <a:ea typeface="黑体" pitchFamily="49" charset="-122"/>
              <a:cs typeface="Times New Roman" pitchFamily="18" charset="0"/>
            </a:endParaRPr>
          </a:p>
        </p:txBody>
      </p:sp>
      <p:sp>
        <p:nvSpPr>
          <p:cNvPr id="8" name="TextBox 7"/>
          <p:cNvSpPr txBox="1"/>
          <p:nvPr/>
        </p:nvSpPr>
        <p:spPr>
          <a:xfrm>
            <a:off x="1547664" y="4496304"/>
            <a:ext cx="6696743" cy="523220"/>
          </a:xfrm>
          <a:prstGeom prst="rect">
            <a:avLst/>
          </a:prstGeom>
          <a:noFill/>
        </p:spPr>
        <p:txBody>
          <a:bodyPr wrap="square" rtlCol="0">
            <a:spAutoFit/>
          </a:bodyPr>
          <a:lstStyle/>
          <a:p>
            <a:r>
              <a:rPr lang="en-US" altLang="zh-CN" sz="2800" b="1" dirty="0" smtClean="0"/>
              <a:t>1.</a:t>
            </a:r>
            <a:r>
              <a:rPr lang="zh-CN" altLang="en-US" sz="2800" b="1" dirty="0" smtClean="0"/>
              <a:t>多项式及分式的标准分解式</a:t>
            </a:r>
            <a:endParaRPr lang="zh-CN" altLang="en-US" sz="2800" b="1" dirty="0"/>
          </a:p>
        </p:txBody>
      </p:sp>
      <p:sp>
        <p:nvSpPr>
          <p:cNvPr id="9" name="TextBox 8"/>
          <p:cNvSpPr txBox="1"/>
          <p:nvPr/>
        </p:nvSpPr>
        <p:spPr>
          <a:xfrm>
            <a:off x="1547664" y="5125284"/>
            <a:ext cx="5544615" cy="523220"/>
          </a:xfrm>
          <a:prstGeom prst="rect">
            <a:avLst/>
          </a:prstGeom>
          <a:noFill/>
        </p:spPr>
        <p:txBody>
          <a:bodyPr wrap="square" rtlCol="0">
            <a:spAutoFit/>
          </a:bodyPr>
          <a:lstStyle/>
          <a:p>
            <a:r>
              <a:rPr lang="en-US" altLang="zh-CN" sz="2800" b="1" dirty="0"/>
              <a:t>2.</a:t>
            </a:r>
            <a:r>
              <a:rPr lang="zh-CN" altLang="en-US" sz="2800" b="1" dirty="0"/>
              <a:t>排列组合与二项式公式</a:t>
            </a:r>
          </a:p>
        </p:txBody>
      </p:sp>
      <p:sp>
        <p:nvSpPr>
          <p:cNvPr id="10" name="TextBox 9"/>
          <p:cNvSpPr txBox="1"/>
          <p:nvPr/>
        </p:nvSpPr>
        <p:spPr>
          <a:xfrm>
            <a:off x="1547664" y="5754263"/>
            <a:ext cx="4824535" cy="523220"/>
          </a:xfrm>
          <a:prstGeom prst="rect">
            <a:avLst/>
          </a:prstGeom>
          <a:noFill/>
        </p:spPr>
        <p:txBody>
          <a:bodyPr wrap="square" rtlCol="0">
            <a:spAutoFit/>
          </a:bodyPr>
          <a:lstStyle/>
          <a:p>
            <a:r>
              <a:rPr lang="en-US" altLang="zh-CN" sz="2800" b="1" dirty="0"/>
              <a:t>3.</a:t>
            </a:r>
            <a:r>
              <a:rPr lang="zh-CN" altLang="en-US" sz="2800" b="1" dirty="0"/>
              <a:t>数学中的证明方法</a:t>
            </a:r>
          </a:p>
        </p:txBody>
      </p:sp>
      <p:sp>
        <p:nvSpPr>
          <p:cNvPr id="11" name="TextBox 10"/>
          <p:cNvSpPr txBox="1"/>
          <p:nvPr/>
        </p:nvSpPr>
        <p:spPr>
          <a:xfrm>
            <a:off x="397330" y="1593719"/>
            <a:ext cx="3657228" cy="646331"/>
          </a:xfrm>
          <a:prstGeom prst="rect">
            <a:avLst/>
          </a:prstGeom>
          <a:noFill/>
        </p:spPr>
        <p:txBody>
          <a:bodyPr wrap="square" rtlCol="0">
            <a:spAutoFit/>
          </a:bodyPr>
          <a:lstStyle/>
          <a:p>
            <a:r>
              <a:rPr lang="zh-CN" altLang="en-US" sz="3600" dirty="0" smtClean="0">
                <a:latin typeface="华文琥珀" pitchFamily="2" charset="-122"/>
                <a:ea typeface="华文琥珀" pitchFamily="2" charset="-122"/>
              </a:rPr>
              <a:t>本小节内容提要：</a:t>
            </a:r>
            <a:endParaRPr lang="zh-CN" altLang="en-US" sz="3600" dirty="0">
              <a:latin typeface="华文琥珀" pitchFamily="2" charset="-122"/>
              <a:ea typeface="华文琥珀" pitchFamily="2" charset="-122"/>
            </a:endParaRPr>
          </a:p>
        </p:txBody>
      </p:sp>
    </p:spTree>
    <p:extLst>
      <p:ext uri="{BB962C8B-B14F-4D97-AF65-F5344CB8AC3E}">
        <p14:creationId xmlns:p14="http://schemas.microsoft.com/office/powerpoint/2010/main" val="14437732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95287" y="404664"/>
            <a:ext cx="7705725" cy="585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曲线与方程、参数方程和极坐标方程</a:t>
            </a:r>
          </a:p>
        </p:txBody>
      </p:sp>
      <p:sp>
        <p:nvSpPr>
          <p:cNvPr id="4" name="TextBox 3"/>
          <p:cNvSpPr txBox="1">
            <a:spLocks noChangeArrowheads="1"/>
          </p:cNvSpPr>
          <p:nvPr/>
        </p:nvSpPr>
        <p:spPr bwMode="auto">
          <a:xfrm>
            <a:off x="395288" y="1340768"/>
            <a:ext cx="345573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1.</a:t>
            </a:r>
            <a:r>
              <a:rPr lang="zh-CN" altLang="zh-CN" sz="3200" b="1" dirty="0">
                <a:solidFill>
                  <a:schemeClr val="accent3">
                    <a:lumMod val="50000"/>
                  </a:schemeClr>
                </a:solidFill>
                <a:latin typeface="楷体" pitchFamily="49" charset="-122"/>
                <a:ea typeface="楷体" pitchFamily="49" charset="-122"/>
              </a:rPr>
              <a:t>曲线的参数方程</a:t>
            </a:r>
            <a:endParaRPr lang="zh-CN" altLang="en-US" sz="3200" b="1" dirty="0">
              <a:solidFill>
                <a:schemeClr val="accent3">
                  <a:lumMod val="50000"/>
                </a:schemeClr>
              </a:solidFill>
              <a:latin typeface="楷体" pitchFamily="49" charset="-122"/>
              <a:ea typeface="楷体"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13010858"/>
              </p:ext>
            </p:extLst>
          </p:nvPr>
        </p:nvGraphicFramePr>
        <p:xfrm>
          <a:off x="3104902" y="1988840"/>
          <a:ext cx="1492250" cy="1016000"/>
        </p:xfrm>
        <a:graphic>
          <a:graphicData uri="http://schemas.openxmlformats.org/presentationml/2006/ole">
            <mc:AlternateContent xmlns:mc="http://schemas.openxmlformats.org/markup-compatibility/2006">
              <mc:Choice xmlns:v="urn:schemas-microsoft-com:vml" Requires="v">
                <p:oleObj spid="_x0000_s40226" name="Equation" r:id="rId3" imgW="1485900" imgH="1016000" progId="Equation.DSMT4">
                  <p:embed/>
                </p:oleObj>
              </mc:Choice>
              <mc:Fallback>
                <p:oleObj name="Equation" r:id="rId3" imgW="1485900" imgH="1016000" progId="Equation.DSMT4">
                  <p:embed/>
                  <p:pic>
                    <p:nvPicPr>
                      <p:cNvPr id="0" name="Picture 1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4902" y="1988840"/>
                        <a:ext cx="149225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46648068"/>
              </p:ext>
            </p:extLst>
          </p:nvPr>
        </p:nvGraphicFramePr>
        <p:xfrm>
          <a:off x="4860032" y="2159670"/>
          <a:ext cx="1416050" cy="488950"/>
        </p:xfrm>
        <a:graphic>
          <a:graphicData uri="http://schemas.openxmlformats.org/presentationml/2006/ole">
            <mc:AlternateContent xmlns:mc="http://schemas.openxmlformats.org/markup-compatibility/2006">
              <mc:Choice xmlns:v="urn:schemas-microsoft-com:vml" Requires="v">
                <p:oleObj spid="_x0000_s40227" name="Equation" r:id="rId5" imgW="1409088" imgH="482391" progId="Equation.DSMT4">
                  <p:embed/>
                </p:oleObj>
              </mc:Choice>
              <mc:Fallback>
                <p:oleObj name="Equation" r:id="rId5" imgW="1409088" imgH="482391" progId="Equation.DSMT4">
                  <p:embed/>
                  <p:pic>
                    <p:nvPicPr>
                      <p:cNvPr id="0" name="Picture 1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2159670"/>
                        <a:ext cx="14160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a:spLocks noChangeArrowheads="1"/>
          </p:cNvSpPr>
          <p:nvPr/>
        </p:nvSpPr>
        <p:spPr bwMode="auto">
          <a:xfrm>
            <a:off x="395288" y="2848477"/>
            <a:ext cx="532923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常见平面曲线的参数方程有</a:t>
            </a:r>
            <a:endParaRPr lang="zh-CN" altLang="en-US" sz="2800" b="1" dirty="0">
              <a:latin typeface="Times New Roman" pitchFamily="18" charset="0"/>
              <a:ea typeface="黑体" pitchFamily="49" charset="-122"/>
              <a:cs typeface="Times New Roman" pitchFamily="18" charset="0"/>
            </a:endParaRPr>
          </a:p>
        </p:txBody>
      </p:sp>
      <p:sp>
        <p:nvSpPr>
          <p:cNvPr id="8" name="TextBox 7"/>
          <p:cNvSpPr txBox="1">
            <a:spLocks noChangeArrowheads="1"/>
          </p:cNvSpPr>
          <p:nvPr/>
        </p:nvSpPr>
        <p:spPr bwMode="auto">
          <a:xfrm>
            <a:off x="395288" y="3572209"/>
            <a:ext cx="6337300"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黑体" pitchFamily="49" charset="-122"/>
                <a:cs typeface="Times New Roman" pitchFamily="18" charset="0"/>
              </a:rPr>
              <a:t>（</a:t>
            </a:r>
            <a:r>
              <a:rPr lang="en-US" altLang="zh-CN" sz="2800" b="1" dirty="0">
                <a:latin typeface="Times New Roman" pitchFamily="18" charset="0"/>
                <a:ea typeface="黑体" pitchFamily="49" charset="-122"/>
                <a:cs typeface="Times New Roman" pitchFamily="18" charset="0"/>
              </a:rPr>
              <a:t>1</a:t>
            </a:r>
            <a:r>
              <a:rPr lang="zh-CN" altLang="en-US" sz="2800" b="1" dirty="0">
                <a:latin typeface="Times New Roman" pitchFamily="18" charset="0"/>
                <a:ea typeface="黑体" pitchFamily="49" charset="-122"/>
                <a:cs typeface="Times New Roman" pitchFamily="18" charset="0"/>
              </a:rPr>
              <a:t>）直线（常数  </a:t>
            </a:r>
            <a:r>
              <a:rPr lang="zh-CN" altLang="en-US" sz="2800" b="1" dirty="0">
                <a:latin typeface="Times New Roman" pitchFamily="18" charset="0"/>
                <a:ea typeface="黑体" pitchFamily="49" charset="-122"/>
                <a:cs typeface="Times New Roman" pitchFamily="18" charset="0"/>
                <a:sym typeface="Symbol" pitchFamily="18" charset="2"/>
              </a:rPr>
              <a:t></a:t>
            </a:r>
            <a:r>
              <a:rPr lang="zh-CN" altLang="en-US" sz="2800" b="1" dirty="0">
                <a:latin typeface="Times New Roman" pitchFamily="18" charset="0"/>
                <a:ea typeface="黑体" pitchFamily="49" charset="-122"/>
                <a:cs typeface="Times New Roman" pitchFamily="18" charset="0"/>
              </a:rPr>
              <a:t> 是直线的倾斜角）</a:t>
            </a:r>
          </a:p>
        </p:txBody>
      </p:sp>
      <p:graphicFrame>
        <p:nvGraphicFramePr>
          <p:cNvPr id="9" name="对象 8"/>
          <p:cNvGraphicFramePr>
            <a:graphicFrameLocks noChangeAspect="1"/>
          </p:cNvGraphicFramePr>
          <p:nvPr>
            <p:extLst>
              <p:ext uri="{D42A27DB-BD31-4B8C-83A1-F6EECF244321}">
                <p14:modId xmlns:p14="http://schemas.microsoft.com/office/powerpoint/2010/main" val="3518719003"/>
              </p:ext>
            </p:extLst>
          </p:nvPr>
        </p:nvGraphicFramePr>
        <p:xfrm>
          <a:off x="1331640" y="4293096"/>
          <a:ext cx="2368550" cy="1022350"/>
        </p:xfrm>
        <a:graphic>
          <a:graphicData uri="http://schemas.openxmlformats.org/presentationml/2006/ole">
            <mc:AlternateContent xmlns:mc="http://schemas.openxmlformats.org/markup-compatibility/2006">
              <mc:Choice xmlns:v="urn:schemas-microsoft-com:vml" Requires="v">
                <p:oleObj spid="_x0000_s40228" name="Equation" r:id="rId7" imgW="2362200" imgH="1016000" progId="Equation.DSMT4">
                  <p:embed/>
                </p:oleObj>
              </mc:Choice>
              <mc:Fallback>
                <p:oleObj name="Equation" r:id="rId7" imgW="2362200" imgH="1016000" progId="Equation.DSMT4">
                  <p:embed/>
                  <p:pic>
                    <p:nvPicPr>
                      <p:cNvPr id="0" name="Picture 1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4293096"/>
                        <a:ext cx="236855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5284222"/>
              </p:ext>
            </p:extLst>
          </p:nvPr>
        </p:nvGraphicFramePr>
        <p:xfrm>
          <a:off x="4284216" y="4507862"/>
          <a:ext cx="1790700" cy="488950"/>
        </p:xfrm>
        <a:graphic>
          <a:graphicData uri="http://schemas.openxmlformats.org/presentationml/2006/ole">
            <mc:AlternateContent xmlns:mc="http://schemas.openxmlformats.org/markup-compatibility/2006">
              <mc:Choice xmlns:v="urn:schemas-microsoft-com:vml" Requires="v">
                <p:oleObj spid="_x0000_s40229" name="Equation" r:id="rId9" imgW="1790700" imgH="482600" progId="Equation.DSMT4">
                  <p:embed/>
                </p:oleObj>
              </mc:Choice>
              <mc:Fallback>
                <p:oleObj name="Equation" r:id="rId9" imgW="1790700" imgH="482600" progId="Equation.DSMT4">
                  <p:embed/>
                  <p:pic>
                    <p:nvPicPr>
                      <p:cNvPr id="0" name="Picture 1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216" y="4507862"/>
                        <a:ext cx="17907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918145793"/>
              </p:ext>
            </p:extLst>
          </p:nvPr>
        </p:nvGraphicFramePr>
        <p:xfrm>
          <a:off x="2088108" y="5445224"/>
          <a:ext cx="3525837" cy="431800"/>
        </p:xfrm>
        <a:graphic>
          <a:graphicData uri="http://schemas.openxmlformats.org/presentationml/2006/ole">
            <mc:AlternateContent xmlns:mc="http://schemas.openxmlformats.org/markup-compatibility/2006">
              <mc:Choice xmlns:v="urn:schemas-microsoft-com:vml" Requires="v">
                <p:oleObj spid="_x0000_s40230" name="Equation" r:id="rId11" imgW="3517900" imgH="431800" progId="Equation.DSMT4">
                  <p:embed/>
                </p:oleObj>
              </mc:Choice>
              <mc:Fallback>
                <p:oleObj name="Equation" r:id="rId11" imgW="3517900" imgH="431800" progId="Equation.DSMT4">
                  <p:embed/>
                  <p:pic>
                    <p:nvPicPr>
                      <p:cNvPr id="0" name="Picture 1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8108" y="5445224"/>
                        <a:ext cx="35258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380441244"/>
              </p:ext>
            </p:extLst>
          </p:nvPr>
        </p:nvGraphicFramePr>
        <p:xfrm>
          <a:off x="5894933" y="5157192"/>
          <a:ext cx="1241425" cy="931862"/>
        </p:xfrm>
        <a:graphic>
          <a:graphicData uri="http://schemas.openxmlformats.org/presentationml/2006/ole">
            <mc:AlternateContent xmlns:mc="http://schemas.openxmlformats.org/markup-compatibility/2006">
              <mc:Choice xmlns:v="urn:schemas-microsoft-com:vml" Requires="v">
                <p:oleObj spid="_x0000_s40231" name="Equation" r:id="rId13" imgW="1231366" imgH="939392" progId="Equation.DSMT4">
                  <p:embed/>
                </p:oleObj>
              </mc:Choice>
              <mc:Fallback>
                <p:oleObj name="Equation" r:id="rId13" imgW="1231366" imgH="939392" progId="Equation.DSMT4">
                  <p:embed/>
                  <p:pic>
                    <p:nvPicPr>
                      <p:cNvPr id="0" name="Picture 18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94933" y="5157192"/>
                        <a:ext cx="1241425"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259632" y="2125400"/>
            <a:ext cx="2088232" cy="523220"/>
          </a:xfrm>
          <a:prstGeom prst="rect">
            <a:avLst/>
          </a:prstGeom>
          <a:noFill/>
        </p:spPr>
        <p:txBody>
          <a:bodyPr wrap="square" rtlCol="0">
            <a:spAutoFit/>
          </a:bodyPr>
          <a:lstStyle/>
          <a:p>
            <a:r>
              <a:rPr lang="zh-CN" altLang="en-US" sz="2800" b="1" dirty="0" smtClean="0">
                <a:latin typeface="黑体" pitchFamily="49" charset="-122"/>
                <a:ea typeface="黑体" pitchFamily="49" charset="-122"/>
              </a:rPr>
              <a:t>一般形式：</a:t>
            </a:r>
            <a:endParaRPr lang="zh-CN" altLang="en-US" sz="2800" b="1" dirty="0">
              <a:latin typeface="黑体" pitchFamily="49" charset="-122"/>
              <a:ea typeface="黑体" pitchFamily="49" charset="-122"/>
            </a:endParaRPr>
          </a:p>
        </p:txBody>
      </p:sp>
    </p:spTree>
    <p:extLst>
      <p:ext uri="{BB962C8B-B14F-4D97-AF65-F5344CB8AC3E}">
        <p14:creationId xmlns:p14="http://schemas.microsoft.com/office/powerpoint/2010/main" val="195879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323850" y="116632"/>
            <a:ext cx="26638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a:t>
            </a:r>
            <a:r>
              <a:rPr lang="en-US" altLang="zh-CN" sz="2800" b="1" dirty="0">
                <a:latin typeface="Times New Roman" pitchFamily="18" charset="0"/>
                <a:ea typeface="黑体" pitchFamily="49" charset="-122"/>
                <a:cs typeface="Times New Roman" pitchFamily="18" charset="0"/>
              </a:rPr>
              <a:t>2</a:t>
            </a:r>
            <a:r>
              <a:rPr lang="zh-CN" altLang="zh-CN" sz="2800" b="1" dirty="0">
                <a:latin typeface="Times New Roman" pitchFamily="18" charset="0"/>
                <a:ea typeface="黑体" pitchFamily="49" charset="-122"/>
                <a:cs typeface="Times New Roman" pitchFamily="18" charset="0"/>
              </a:rPr>
              <a:t>）圆</a:t>
            </a:r>
            <a:endParaRPr lang="zh-CN" altLang="en-US" sz="2800" b="1" dirty="0">
              <a:latin typeface="Times New Roman" pitchFamily="18" charset="0"/>
              <a:ea typeface="黑体" pitchFamily="49"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532583321"/>
              </p:ext>
            </p:extLst>
          </p:nvPr>
        </p:nvGraphicFramePr>
        <p:xfrm>
          <a:off x="1443038" y="672526"/>
          <a:ext cx="2368550" cy="1022350"/>
        </p:xfrm>
        <a:graphic>
          <a:graphicData uri="http://schemas.openxmlformats.org/presentationml/2006/ole">
            <mc:AlternateContent xmlns:mc="http://schemas.openxmlformats.org/markup-compatibility/2006">
              <mc:Choice xmlns:v="urn:schemas-microsoft-com:vml" Requires="v">
                <p:oleObj spid="_x0000_s41480" name="Equation" r:id="rId3" imgW="2362200" imgH="1016000" progId="Equation.DSMT4">
                  <p:embed/>
                </p:oleObj>
              </mc:Choice>
              <mc:Fallback>
                <p:oleObj name="Equation" r:id="rId3" imgW="2362200" imgH="1016000" progId="Equation.DSMT4">
                  <p:embed/>
                  <p:pic>
                    <p:nvPicPr>
                      <p:cNvPr id="0" name="Picture 2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038" y="672526"/>
                        <a:ext cx="236855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27455790"/>
              </p:ext>
            </p:extLst>
          </p:nvPr>
        </p:nvGraphicFramePr>
        <p:xfrm>
          <a:off x="4067944" y="931620"/>
          <a:ext cx="1403350" cy="488950"/>
        </p:xfrm>
        <a:graphic>
          <a:graphicData uri="http://schemas.openxmlformats.org/presentationml/2006/ole">
            <mc:AlternateContent xmlns:mc="http://schemas.openxmlformats.org/markup-compatibility/2006">
              <mc:Choice xmlns:v="urn:schemas-microsoft-com:vml" Requires="v">
                <p:oleObj spid="_x0000_s41481" name="Equation" r:id="rId5" imgW="1397000" imgH="482600" progId="Equation.DSMT4">
                  <p:embed/>
                </p:oleObj>
              </mc:Choice>
              <mc:Fallback>
                <p:oleObj name="Equation" r:id="rId5" imgW="1397000" imgH="482600" progId="Equation.DSMT4">
                  <p:embed/>
                  <p:pic>
                    <p:nvPicPr>
                      <p:cNvPr id="0" name="Picture 2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931620"/>
                        <a:ext cx="14033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37332066"/>
              </p:ext>
            </p:extLst>
          </p:nvPr>
        </p:nvGraphicFramePr>
        <p:xfrm>
          <a:off x="3924300" y="1726895"/>
          <a:ext cx="3983038" cy="463550"/>
        </p:xfrm>
        <a:graphic>
          <a:graphicData uri="http://schemas.openxmlformats.org/presentationml/2006/ole">
            <mc:AlternateContent xmlns:mc="http://schemas.openxmlformats.org/markup-compatibility/2006">
              <mc:Choice xmlns:v="urn:schemas-microsoft-com:vml" Requires="v">
                <p:oleObj spid="_x0000_s41482" name="Equation" r:id="rId7" imgW="3975100" imgH="469900" progId="Equation.DSMT4">
                  <p:embed/>
                </p:oleObj>
              </mc:Choice>
              <mc:Fallback>
                <p:oleObj name="Equation" r:id="rId7" imgW="3975100" imgH="469900" progId="Equation.DSMT4">
                  <p:embed/>
                  <p:pic>
                    <p:nvPicPr>
                      <p:cNvPr id="0" name="Picture 2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1726895"/>
                        <a:ext cx="3983038"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a:spLocks noChangeArrowheads="1"/>
          </p:cNvSpPr>
          <p:nvPr/>
        </p:nvSpPr>
        <p:spPr bwMode="auto">
          <a:xfrm>
            <a:off x="323850" y="2222464"/>
            <a:ext cx="26638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黑体" pitchFamily="49" charset="-122"/>
                <a:cs typeface="Times New Roman" pitchFamily="18" charset="0"/>
              </a:rPr>
              <a:t>（</a:t>
            </a:r>
            <a:r>
              <a:rPr lang="en-US" altLang="zh-CN" sz="2800" b="1">
                <a:latin typeface="Times New Roman" pitchFamily="18" charset="0"/>
                <a:ea typeface="黑体" pitchFamily="49" charset="-122"/>
                <a:cs typeface="Times New Roman" pitchFamily="18" charset="0"/>
              </a:rPr>
              <a:t>3</a:t>
            </a:r>
            <a:r>
              <a:rPr lang="zh-CN" altLang="zh-CN" sz="2800" b="1">
                <a:latin typeface="Times New Roman" pitchFamily="18" charset="0"/>
                <a:ea typeface="黑体" pitchFamily="49" charset="-122"/>
                <a:cs typeface="Times New Roman" pitchFamily="18" charset="0"/>
              </a:rPr>
              <a:t>）椭圆</a:t>
            </a:r>
            <a:endParaRPr lang="zh-CN" altLang="en-US" sz="2800" b="1">
              <a:latin typeface="Times New Roman" pitchFamily="18" charset="0"/>
              <a:ea typeface="黑体" pitchFamily="49"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496516449"/>
              </p:ext>
            </p:extLst>
          </p:nvPr>
        </p:nvGraphicFramePr>
        <p:xfrm>
          <a:off x="1443038" y="2778358"/>
          <a:ext cx="1689100" cy="1016000"/>
        </p:xfrm>
        <a:graphic>
          <a:graphicData uri="http://schemas.openxmlformats.org/presentationml/2006/ole">
            <mc:AlternateContent xmlns:mc="http://schemas.openxmlformats.org/markup-compatibility/2006">
              <mc:Choice xmlns:v="urn:schemas-microsoft-com:vml" Requires="v">
                <p:oleObj spid="_x0000_s41483" name="Equation" r:id="rId9" imgW="1689100" imgH="1016000" progId="Equation.DSMT4">
                  <p:embed/>
                </p:oleObj>
              </mc:Choice>
              <mc:Fallback>
                <p:oleObj name="Equation" r:id="rId9" imgW="1689100" imgH="1016000" progId="Equation.DSMT4">
                  <p:embed/>
                  <p:pic>
                    <p:nvPicPr>
                      <p:cNvPr id="0" name="Picture 2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3038" y="2778358"/>
                        <a:ext cx="16891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42039831"/>
              </p:ext>
            </p:extLst>
          </p:nvPr>
        </p:nvGraphicFramePr>
        <p:xfrm>
          <a:off x="3563888" y="3068960"/>
          <a:ext cx="1403350" cy="488950"/>
        </p:xfrm>
        <a:graphic>
          <a:graphicData uri="http://schemas.openxmlformats.org/presentationml/2006/ole">
            <mc:AlternateContent xmlns:mc="http://schemas.openxmlformats.org/markup-compatibility/2006">
              <mc:Choice xmlns:v="urn:schemas-microsoft-com:vml" Requires="v">
                <p:oleObj spid="_x0000_s41484" name="Equation" r:id="rId11" imgW="1397000" imgH="482600" progId="Equation.DSMT4">
                  <p:embed/>
                </p:oleObj>
              </mc:Choice>
              <mc:Fallback>
                <p:oleObj name="Equation" r:id="rId11" imgW="1397000" imgH="482600" progId="Equation.DSMT4">
                  <p:embed/>
                  <p:pic>
                    <p:nvPicPr>
                      <p:cNvPr id="0" name="Picture 2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888" y="3068960"/>
                        <a:ext cx="14033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86275442"/>
              </p:ext>
            </p:extLst>
          </p:nvPr>
        </p:nvGraphicFramePr>
        <p:xfrm>
          <a:off x="5212667" y="2836033"/>
          <a:ext cx="2076450" cy="889000"/>
        </p:xfrm>
        <a:graphic>
          <a:graphicData uri="http://schemas.openxmlformats.org/presentationml/2006/ole">
            <mc:AlternateContent xmlns:mc="http://schemas.openxmlformats.org/markup-compatibility/2006">
              <mc:Choice xmlns:v="urn:schemas-microsoft-com:vml" Requires="v">
                <p:oleObj spid="_x0000_s41485" name="Equation" r:id="rId13" imgW="2082800" imgH="889000" progId="Equation.DSMT4">
                  <p:embed/>
                </p:oleObj>
              </mc:Choice>
              <mc:Fallback>
                <p:oleObj name="Equation" r:id="rId13" imgW="2082800" imgH="889000" progId="Equation.DSMT4">
                  <p:embed/>
                  <p:pic>
                    <p:nvPicPr>
                      <p:cNvPr id="0" name="Picture 2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2667" y="2836033"/>
                        <a:ext cx="207645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a:spLocks noChangeArrowheads="1"/>
          </p:cNvSpPr>
          <p:nvPr/>
        </p:nvSpPr>
        <p:spPr bwMode="auto">
          <a:xfrm>
            <a:off x="323850" y="3826377"/>
            <a:ext cx="2879725"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黑体" pitchFamily="49" charset="-122"/>
                <a:cs typeface="Times New Roman" pitchFamily="18" charset="0"/>
              </a:rPr>
              <a:t>（</a:t>
            </a:r>
            <a:r>
              <a:rPr lang="en-US" altLang="zh-CN" sz="2800" b="1">
                <a:latin typeface="Times New Roman" pitchFamily="18" charset="0"/>
                <a:ea typeface="黑体" pitchFamily="49" charset="-122"/>
                <a:cs typeface="Times New Roman" pitchFamily="18" charset="0"/>
              </a:rPr>
              <a:t>4</a:t>
            </a:r>
            <a:r>
              <a:rPr lang="zh-CN" altLang="zh-CN" sz="2800" b="1">
                <a:latin typeface="Times New Roman" pitchFamily="18" charset="0"/>
                <a:ea typeface="黑体" pitchFamily="49" charset="-122"/>
                <a:cs typeface="Times New Roman" pitchFamily="18" charset="0"/>
              </a:rPr>
              <a:t>）星形线</a:t>
            </a:r>
            <a:endParaRPr lang="zh-CN" altLang="en-US" sz="2800" b="1">
              <a:latin typeface="Times New Roman" pitchFamily="18" charset="0"/>
              <a:ea typeface="黑体" pitchFamily="49" charset="-122"/>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390150121"/>
              </p:ext>
            </p:extLst>
          </p:nvPr>
        </p:nvGraphicFramePr>
        <p:xfrm>
          <a:off x="1443038" y="4380684"/>
          <a:ext cx="1822450" cy="1047750"/>
        </p:xfrm>
        <a:graphic>
          <a:graphicData uri="http://schemas.openxmlformats.org/presentationml/2006/ole">
            <mc:AlternateContent xmlns:mc="http://schemas.openxmlformats.org/markup-compatibility/2006">
              <mc:Choice xmlns:v="urn:schemas-microsoft-com:vml" Requires="v">
                <p:oleObj spid="_x0000_s41486" name="Equation" r:id="rId15" imgW="1816100" imgH="1041400" progId="Equation.DSMT4">
                  <p:embed/>
                </p:oleObj>
              </mc:Choice>
              <mc:Fallback>
                <p:oleObj name="Equation" r:id="rId15" imgW="1816100" imgH="1041400" progId="Equation.DSMT4">
                  <p:embed/>
                  <p:pic>
                    <p:nvPicPr>
                      <p:cNvPr id="0" name="Picture 2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3038" y="4380684"/>
                        <a:ext cx="182245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559854146"/>
              </p:ext>
            </p:extLst>
          </p:nvPr>
        </p:nvGraphicFramePr>
        <p:xfrm>
          <a:off x="3575409" y="4687482"/>
          <a:ext cx="1403350" cy="488950"/>
        </p:xfrm>
        <a:graphic>
          <a:graphicData uri="http://schemas.openxmlformats.org/presentationml/2006/ole">
            <mc:AlternateContent xmlns:mc="http://schemas.openxmlformats.org/markup-compatibility/2006">
              <mc:Choice xmlns:v="urn:schemas-microsoft-com:vml" Requires="v">
                <p:oleObj spid="_x0000_s41487" name="Equation" r:id="rId17" imgW="1397000" imgH="482600" progId="Equation.DSMT4">
                  <p:embed/>
                </p:oleObj>
              </mc:Choice>
              <mc:Fallback>
                <p:oleObj name="Equation" r:id="rId17" imgW="1397000" imgH="482600" progId="Equation.DSMT4">
                  <p:embed/>
                  <p:pic>
                    <p:nvPicPr>
                      <p:cNvPr id="0" name="Picture 2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75409" y="4687482"/>
                        <a:ext cx="14033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958735434"/>
              </p:ext>
            </p:extLst>
          </p:nvPr>
        </p:nvGraphicFramePr>
        <p:xfrm>
          <a:off x="3986423" y="5355472"/>
          <a:ext cx="2252662" cy="704850"/>
        </p:xfrm>
        <a:graphic>
          <a:graphicData uri="http://schemas.openxmlformats.org/presentationml/2006/ole">
            <mc:AlternateContent xmlns:mc="http://schemas.openxmlformats.org/markup-compatibility/2006">
              <mc:Choice xmlns:v="urn:schemas-microsoft-com:vml" Requires="v">
                <p:oleObj spid="_x0000_s41488" name="Equation" r:id="rId19" imgW="2260600" imgH="698500" progId="Equation.DSMT4">
                  <p:embed/>
                </p:oleObj>
              </mc:Choice>
              <mc:Fallback>
                <p:oleObj name="Equation" r:id="rId19" imgW="2260600" imgH="698500" progId="Equation.DSMT4">
                  <p:embed/>
                  <p:pic>
                    <p:nvPicPr>
                      <p:cNvPr id="0" name="Picture 2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86423" y="5355472"/>
                        <a:ext cx="2252662"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263"/>
          <p:cNvGrpSpPr>
            <a:grpSpLocks/>
          </p:cNvGrpSpPr>
          <p:nvPr/>
        </p:nvGrpSpPr>
        <p:grpSpPr bwMode="auto">
          <a:xfrm>
            <a:off x="6250892" y="3717032"/>
            <a:ext cx="2853547" cy="2771357"/>
            <a:chOff x="1746" y="8277"/>
            <a:chExt cx="1472" cy="1455"/>
          </a:xfrm>
        </p:grpSpPr>
        <p:grpSp>
          <p:nvGrpSpPr>
            <p:cNvPr id="16" name="Group 264"/>
            <p:cNvGrpSpPr>
              <a:grpSpLocks/>
            </p:cNvGrpSpPr>
            <p:nvPr/>
          </p:nvGrpSpPr>
          <p:grpSpPr bwMode="auto">
            <a:xfrm>
              <a:off x="1746" y="8279"/>
              <a:ext cx="1472" cy="1453"/>
              <a:chOff x="1746" y="8279"/>
              <a:chExt cx="1472" cy="1453"/>
            </a:xfrm>
          </p:grpSpPr>
          <p:grpSp>
            <p:nvGrpSpPr>
              <p:cNvPr id="25" name="Group 265"/>
              <p:cNvGrpSpPr>
                <a:grpSpLocks/>
              </p:cNvGrpSpPr>
              <p:nvPr/>
            </p:nvGrpSpPr>
            <p:grpSpPr bwMode="auto">
              <a:xfrm>
                <a:off x="1746" y="8279"/>
                <a:ext cx="1472" cy="1453"/>
                <a:chOff x="1746" y="8279"/>
                <a:chExt cx="1472" cy="1453"/>
              </a:xfrm>
            </p:grpSpPr>
            <p:sp>
              <p:nvSpPr>
                <p:cNvPr id="30" name="Line 266"/>
                <p:cNvSpPr>
                  <a:spLocks noChangeShapeType="1"/>
                </p:cNvSpPr>
                <p:nvPr/>
              </p:nvSpPr>
              <p:spPr bwMode="auto">
                <a:xfrm>
                  <a:off x="1746" y="9006"/>
                  <a:ext cx="147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67"/>
                <p:cNvSpPr>
                  <a:spLocks noChangeShapeType="1"/>
                </p:cNvSpPr>
                <p:nvPr/>
              </p:nvSpPr>
              <p:spPr bwMode="auto">
                <a:xfrm flipV="1">
                  <a:off x="2400" y="8279"/>
                  <a:ext cx="0" cy="145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Freeform 268"/>
              <p:cNvSpPr>
                <a:spLocks/>
              </p:cNvSpPr>
              <p:nvPr/>
            </p:nvSpPr>
            <p:spPr bwMode="auto">
              <a:xfrm>
                <a:off x="2400" y="8567"/>
                <a:ext cx="378" cy="439"/>
              </a:xfrm>
              <a:custGeom>
                <a:avLst/>
                <a:gdLst>
                  <a:gd name="T0" fmla="*/ 0 w 412"/>
                  <a:gd name="T1" fmla="*/ 0 h 465"/>
                  <a:gd name="T2" fmla="*/ 104 w 412"/>
                  <a:gd name="T3" fmla="*/ 306 h 465"/>
                  <a:gd name="T4" fmla="*/ 412 w 412"/>
                  <a:gd name="T5" fmla="*/ 465 h 465"/>
                </a:gdLst>
                <a:ahLst/>
                <a:cxnLst>
                  <a:cxn ang="0">
                    <a:pos x="T0" y="T1"/>
                  </a:cxn>
                  <a:cxn ang="0">
                    <a:pos x="T2" y="T3"/>
                  </a:cxn>
                  <a:cxn ang="0">
                    <a:pos x="T4" y="T5"/>
                  </a:cxn>
                </a:cxnLst>
                <a:rect l="0" t="0" r="r" b="b"/>
                <a:pathLst>
                  <a:path w="412" h="465">
                    <a:moveTo>
                      <a:pt x="0" y="0"/>
                    </a:moveTo>
                    <a:cubicBezTo>
                      <a:pt x="17" y="114"/>
                      <a:pt x="35" y="229"/>
                      <a:pt x="104" y="306"/>
                    </a:cubicBezTo>
                    <a:cubicBezTo>
                      <a:pt x="173" y="383"/>
                      <a:pt x="292" y="424"/>
                      <a:pt x="412" y="465"/>
                    </a:cubicBezTo>
                  </a:path>
                </a:pathLst>
              </a:custGeom>
              <a:noFill/>
              <a:ln w="28575"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69"/>
              <p:cNvSpPr>
                <a:spLocks/>
              </p:cNvSpPr>
              <p:nvPr/>
            </p:nvSpPr>
            <p:spPr bwMode="auto">
              <a:xfrm flipH="1" flipV="1">
                <a:off x="2022" y="9006"/>
                <a:ext cx="378" cy="427"/>
              </a:xfrm>
              <a:custGeom>
                <a:avLst/>
                <a:gdLst>
                  <a:gd name="T0" fmla="*/ 0 w 412"/>
                  <a:gd name="T1" fmla="*/ 0 h 465"/>
                  <a:gd name="T2" fmla="*/ 104 w 412"/>
                  <a:gd name="T3" fmla="*/ 306 h 465"/>
                  <a:gd name="T4" fmla="*/ 412 w 412"/>
                  <a:gd name="T5" fmla="*/ 465 h 465"/>
                </a:gdLst>
                <a:ahLst/>
                <a:cxnLst>
                  <a:cxn ang="0">
                    <a:pos x="T0" y="T1"/>
                  </a:cxn>
                  <a:cxn ang="0">
                    <a:pos x="T2" y="T3"/>
                  </a:cxn>
                  <a:cxn ang="0">
                    <a:pos x="T4" y="T5"/>
                  </a:cxn>
                </a:cxnLst>
                <a:rect l="0" t="0" r="r" b="b"/>
                <a:pathLst>
                  <a:path w="412" h="465">
                    <a:moveTo>
                      <a:pt x="0" y="0"/>
                    </a:moveTo>
                    <a:cubicBezTo>
                      <a:pt x="17" y="114"/>
                      <a:pt x="35" y="229"/>
                      <a:pt x="104" y="306"/>
                    </a:cubicBezTo>
                    <a:cubicBezTo>
                      <a:pt x="173" y="383"/>
                      <a:pt x="292" y="424"/>
                      <a:pt x="412" y="465"/>
                    </a:cubicBezTo>
                  </a:path>
                </a:pathLst>
              </a:custGeom>
              <a:noFill/>
              <a:ln w="28575"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70"/>
              <p:cNvSpPr>
                <a:spLocks/>
              </p:cNvSpPr>
              <p:nvPr/>
            </p:nvSpPr>
            <p:spPr bwMode="auto">
              <a:xfrm flipV="1">
                <a:off x="2400" y="9000"/>
                <a:ext cx="378" cy="433"/>
              </a:xfrm>
              <a:custGeom>
                <a:avLst/>
                <a:gdLst>
                  <a:gd name="T0" fmla="*/ 0 w 412"/>
                  <a:gd name="T1" fmla="*/ 0 h 465"/>
                  <a:gd name="T2" fmla="*/ 104 w 412"/>
                  <a:gd name="T3" fmla="*/ 306 h 465"/>
                  <a:gd name="T4" fmla="*/ 412 w 412"/>
                  <a:gd name="T5" fmla="*/ 465 h 465"/>
                </a:gdLst>
                <a:ahLst/>
                <a:cxnLst>
                  <a:cxn ang="0">
                    <a:pos x="T0" y="T1"/>
                  </a:cxn>
                  <a:cxn ang="0">
                    <a:pos x="T2" y="T3"/>
                  </a:cxn>
                  <a:cxn ang="0">
                    <a:pos x="T4" y="T5"/>
                  </a:cxn>
                </a:cxnLst>
                <a:rect l="0" t="0" r="r" b="b"/>
                <a:pathLst>
                  <a:path w="412" h="465">
                    <a:moveTo>
                      <a:pt x="0" y="0"/>
                    </a:moveTo>
                    <a:cubicBezTo>
                      <a:pt x="17" y="114"/>
                      <a:pt x="35" y="229"/>
                      <a:pt x="104" y="306"/>
                    </a:cubicBezTo>
                    <a:cubicBezTo>
                      <a:pt x="173" y="383"/>
                      <a:pt x="292" y="424"/>
                      <a:pt x="412" y="465"/>
                    </a:cubicBezTo>
                  </a:path>
                </a:pathLst>
              </a:custGeom>
              <a:noFill/>
              <a:ln w="28575"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1"/>
              <p:cNvSpPr>
                <a:spLocks/>
              </p:cNvSpPr>
              <p:nvPr/>
            </p:nvSpPr>
            <p:spPr bwMode="auto">
              <a:xfrm flipH="1">
                <a:off x="2015" y="8567"/>
                <a:ext cx="385" cy="439"/>
              </a:xfrm>
              <a:custGeom>
                <a:avLst/>
                <a:gdLst>
                  <a:gd name="T0" fmla="*/ 0 w 412"/>
                  <a:gd name="T1" fmla="*/ 0 h 465"/>
                  <a:gd name="T2" fmla="*/ 104 w 412"/>
                  <a:gd name="T3" fmla="*/ 306 h 465"/>
                  <a:gd name="T4" fmla="*/ 412 w 412"/>
                  <a:gd name="T5" fmla="*/ 465 h 465"/>
                </a:gdLst>
                <a:ahLst/>
                <a:cxnLst>
                  <a:cxn ang="0">
                    <a:pos x="T0" y="T1"/>
                  </a:cxn>
                  <a:cxn ang="0">
                    <a:pos x="T2" y="T3"/>
                  </a:cxn>
                  <a:cxn ang="0">
                    <a:pos x="T4" y="T5"/>
                  </a:cxn>
                </a:cxnLst>
                <a:rect l="0" t="0" r="r" b="b"/>
                <a:pathLst>
                  <a:path w="412" h="465">
                    <a:moveTo>
                      <a:pt x="0" y="0"/>
                    </a:moveTo>
                    <a:cubicBezTo>
                      <a:pt x="17" y="114"/>
                      <a:pt x="35" y="229"/>
                      <a:pt x="104" y="306"/>
                    </a:cubicBezTo>
                    <a:cubicBezTo>
                      <a:pt x="173" y="383"/>
                      <a:pt x="292" y="424"/>
                      <a:pt x="412" y="465"/>
                    </a:cubicBezTo>
                  </a:path>
                </a:pathLst>
              </a:custGeom>
              <a:noFill/>
              <a:ln w="28575"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18" name="对象 17"/>
            <p:cNvGraphicFramePr>
              <a:graphicFrameLocks noChangeAspect="1"/>
            </p:cNvGraphicFramePr>
            <p:nvPr/>
          </p:nvGraphicFramePr>
          <p:xfrm>
            <a:off x="2727" y="9022"/>
            <a:ext cx="134" cy="153"/>
          </p:xfrm>
          <a:graphic>
            <a:graphicData uri="http://schemas.openxmlformats.org/presentationml/2006/ole">
              <mc:AlternateContent xmlns:mc="http://schemas.openxmlformats.org/markup-compatibility/2006">
                <mc:Choice xmlns:v="urn:schemas-microsoft-com:vml" Requires="v">
                  <p:oleObj spid="_x0000_s41489" name="Equation" r:id="rId21" imgW="126720" imgH="139680" progId="Equation.DSMT4">
                    <p:embed/>
                  </p:oleObj>
                </mc:Choice>
                <mc:Fallback>
                  <p:oleObj name="Equation" r:id="rId21" imgW="126720" imgH="139680" progId="Equation.DSMT4">
                    <p:embed/>
                    <p:pic>
                      <p:nvPicPr>
                        <p:cNvPr id="0" name="Object 27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27" y="9022"/>
                          <a:ext cx="134"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对象 18"/>
            <p:cNvGraphicFramePr>
              <a:graphicFrameLocks noChangeAspect="1"/>
            </p:cNvGraphicFramePr>
            <p:nvPr/>
          </p:nvGraphicFramePr>
          <p:xfrm>
            <a:off x="2229" y="8277"/>
            <a:ext cx="147" cy="180"/>
          </p:xfrm>
          <a:graphic>
            <a:graphicData uri="http://schemas.openxmlformats.org/presentationml/2006/ole">
              <mc:AlternateContent xmlns:mc="http://schemas.openxmlformats.org/markup-compatibility/2006">
                <mc:Choice xmlns:v="urn:schemas-microsoft-com:vml" Requires="v">
                  <p:oleObj spid="_x0000_s41490" name="Equation" r:id="rId23" imgW="139680" imgH="164880" progId="Equation.DSMT4">
                    <p:embed/>
                  </p:oleObj>
                </mc:Choice>
                <mc:Fallback>
                  <p:oleObj name="Equation" r:id="rId23" imgW="139680" imgH="164880" progId="Equation.DSMT4">
                    <p:embed/>
                    <p:pic>
                      <p:nvPicPr>
                        <p:cNvPr id="0" name="Object 27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29" y="8277"/>
                          <a:ext cx="147"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对象 19"/>
            <p:cNvGraphicFramePr>
              <a:graphicFrameLocks noChangeAspect="1"/>
            </p:cNvGraphicFramePr>
            <p:nvPr/>
          </p:nvGraphicFramePr>
          <p:xfrm>
            <a:off x="3027" y="9048"/>
            <a:ext cx="134" cy="152"/>
          </p:xfrm>
          <a:graphic>
            <a:graphicData uri="http://schemas.openxmlformats.org/presentationml/2006/ole">
              <mc:AlternateContent xmlns:mc="http://schemas.openxmlformats.org/markup-compatibility/2006">
                <mc:Choice xmlns:v="urn:schemas-microsoft-com:vml" Requires="v">
                  <p:oleObj spid="_x0000_s41491" name="Equation" r:id="rId25" imgW="126720" imgH="139680" progId="Equation.DSMT4">
                    <p:embed/>
                  </p:oleObj>
                </mc:Choice>
                <mc:Fallback>
                  <p:oleObj name="Equation" r:id="rId25" imgW="126720" imgH="139680" progId="Equation.DSMT4">
                    <p:embed/>
                    <p:pic>
                      <p:nvPicPr>
                        <p:cNvPr id="0" name="Object 27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27" y="9048"/>
                          <a:ext cx="13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对象 20"/>
            <p:cNvGraphicFramePr>
              <a:graphicFrameLocks noChangeAspect="1"/>
            </p:cNvGraphicFramePr>
            <p:nvPr/>
          </p:nvGraphicFramePr>
          <p:xfrm>
            <a:off x="2284" y="9360"/>
            <a:ext cx="133" cy="153"/>
          </p:xfrm>
          <a:graphic>
            <a:graphicData uri="http://schemas.openxmlformats.org/presentationml/2006/ole">
              <mc:AlternateContent xmlns:mc="http://schemas.openxmlformats.org/markup-compatibility/2006">
                <mc:Choice xmlns:v="urn:schemas-microsoft-com:vml" Requires="v">
                  <p:oleObj spid="_x0000_s41492" name="Equation" r:id="rId27" imgW="126720" imgH="139680" progId="Equation.DSMT4">
                    <p:embed/>
                  </p:oleObj>
                </mc:Choice>
                <mc:Fallback>
                  <p:oleObj name="Equation" r:id="rId27" imgW="126720" imgH="139680" progId="Equation.DSMT4">
                    <p:embed/>
                    <p:pic>
                      <p:nvPicPr>
                        <p:cNvPr id="0" name="Object 27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84" y="9360"/>
                          <a:ext cx="133"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对象 21"/>
            <p:cNvGraphicFramePr>
              <a:graphicFrameLocks noChangeAspect="1"/>
            </p:cNvGraphicFramePr>
            <p:nvPr/>
          </p:nvGraphicFramePr>
          <p:xfrm>
            <a:off x="1949" y="9014"/>
            <a:ext cx="134" cy="153"/>
          </p:xfrm>
          <a:graphic>
            <a:graphicData uri="http://schemas.openxmlformats.org/presentationml/2006/ole">
              <mc:AlternateContent xmlns:mc="http://schemas.openxmlformats.org/markup-compatibility/2006">
                <mc:Choice xmlns:v="urn:schemas-microsoft-com:vml" Requires="v">
                  <p:oleObj spid="_x0000_s41493" name="Equation" r:id="rId28" imgW="126720" imgH="139680" progId="Equation.DSMT4">
                    <p:embed/>
                  </p:oleObj>
                </mc:Choice>
                <mc:Fallback>
                  <p:oleObj name="Equation" r:id="rId28" imgW="126720" imgH="139680" progId="Equation.DSMT4">
                    <p:embed/>
                    <p:pic>
                      <p:nvPicPr>
                        <p:cNvPr id="0" name="Object 27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49" y="9014"/>
                          <a:ext cx="134"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对象 22"/>
            <p:cNvGraphicFramePr>
              <a:graphicFrameLocks noChangeAspect="1"/>
            </p:cNvGraphicFramePr>
            <p:nvPr/>
          </p:nvGraphicFramePr>
          <p:xfrm>
            <a:off x="2249" y="8497"/>
            <a:ext cx="134" cy="153"/>
          </p:xfrm>
          <a:graphic>
            <a:graphicData uri="http://schemas.openxmlformats.org/presentationml/2006/ole">
              <mc:AlternateContent xmlns:mc="http://schemas.openxmlformats.org/markup-compatibility/2006">
                <mc:Choice xmlns:v="urn:schemas-microsoft-com:vml" Requires="v">
                  <p:oleObj spid="_x0000_s41494" name="Equation" r:id="rId29" imgW="126720" imgH="139680" progId="Equation.DSMT4">
                    <p:embed/>
                  </p:oleObj>
                </mc:Choice>
                <mc:Fallback>
                  <p:oleObj name="Equation" r:id="rId29" imgW="126720" imgH="139680" progId="Equation.DSMT4">
                    <p:embed/>
                    <p:pic>
                      <p:nvPicPr>
                        <p:cNvPr id="0" name="Object 27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49" y="8497"/>
                          <a:ext cx="134"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26350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circle(in)">
                                      <p:cBhvr>
                                        <p:cTn id="63" dur="20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1000"/>
                                        <p:tgtEl>
                                          <p:spTgt spid="11"/>
                                        </p:tgtEl>
                                      </p:cBhvr>
                                    </p:animEffect>
                                    <p:anim calcmode="lin" valueType="num">
                                      <p:cBhvr>
                                        <p:cTn id="69" dur="1000" fill="hold"/>
                                        <p:tgtEl>
                                          <p:spTgt spid="11"/>
                                        </p:tgtEl>
                                        <p:attrNameLst>
                                          <p:attrName>ppt_x</p:attrName>
                                        </p:attrNameLst>
                                      </p:cBhvr>
                                      <p:tavLst>
                                        <p:tav tm="0">
                                          <p:val>
                                            <p:strVal val="#ppt_x"/>
                                          </p:val>
                                        </p:tav>
                                        <p:tav tm="100000">
                                          <p:val>
                                            <p:strVal val="#ppt_x"/>
                                          </p:val>
                                        </p:tav>
                                      </p:tavLst>
                                    </p:anim>
                                    <p:anim calcmode="lin" valueType="num">
                                      <p:cBhvr>
                                        <p:cTn id="7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anim calcmode="lin" valueType="num">
                                      <p:cBhvr>
                                        <p:cTn id="76" dur="1000" fill="hold"/>
                                        <p:tgtEl>
                                          <p:spTgt spid="12"/>
                                        </p:tgtEl>
                                        <p:attrNameLst>
                                          <p:attrName>ppt_x</p:attrName>
                                        </p:attrNameLst>
                                      </p:cBhvr>
                                      <p:tavLst>
                                        <p:tav tm="0">
                                          <p:val>
                                            <p:strVal val="#ppt_x"/>
                                          </p:val>
                                        </p:tav>
                                        <p:tav tm="100000">
                                          <p:val>
                                            <p:strVal val="#ppt_x"/>
                                          </p:val>
                                        </p:tav>
                                      </p:tavLst>
                                    </p:anim>
                                    <p:anim calcmode="lin" valueType="num">
                                      <p:cBhvr>
                                        <p:cTn id="7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1000"/>
                                        <p:tgtEl>
                                          <p:spTgt spid="13"/>
                                        </p:tgtEl>
                                      </p:cBhvr>
                                    </p:animEffect>
                                    <p:anim calcmode="lin" valueType="num">
                                      <p:cBhvr>
                                        <p:cTn id="83" dur="1000" fill="hold"/>
                                        <p:tgtEl>
                                          <p:spTgt spid="13"/>
                                        </p:tgtEl>
                                        <p:attrNameLst>
                                          <p:attrName>ppt_x</p:attrName>
                                        </p:attrNameLst>
                                      </p:cBhvr>
                                      <p:tavLst>
                                        <p:tav tm="0">
                                          <p:val>
                                            <p:strVal val="#ppt_x"/>
                                          </p:val>
                                        </p:tav>
                                        <p:tav tm="100000">
                                          <p:val>
                                            <p:strVal val="#ppt_x"/>
                                          </p:val>
                                        </p:tav>
                                      </p:tavLst>
                                    </p:anim>
                                    <p:anim calcmode="lin" valueType="num">
                                      <p:cBhvr>
                                        <p:cTn id="8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95288" y="692150"/>
            <a:ext cx="31686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黑体" pitchFamily="49" charset="-122"/>
                <a:cs typeface="Times New Roman" pitchFamily="18" charset="0"/>
              </a:rPr>
              <a:t>（</a:t>
            </a:r>
            <a:r>
              <a:rPr lang="en-US" altLang="zh-CN" sz="2800" b="1">
                <a:latin typeface="Times New Roman" pitchFamily="18" charset="0"/>
                <a:ea typeface="黑体" pitchFamily="49" charset="-122"/>
                <a:cs typeface="Times New Roman" pitchFamily="18" charset="0"/>
              </a:rPr>
              <a:t>5</a:t>
            </a:r>
            <a:r>
              <a:rPr lang="zh-CN" altLang="zh-CN" sz="2800" b="1">
                <a:latin typeface="Times New Roman" pitchFamily="18" charset="0"/>
                <a:ea typeface="黑体" pitchFamily="49" charset="-122"/>
                <a:cs typeface="Times New Roman" pitchFamily="18" charset="0"/>
              </a:rPr>
              <a:t>）摆线</a:t>
            </a:r>
            <a:endParaRPr lang="zh-CN" altLang="en-US" sz="2800" b="1">
              <a:latin typeface="Times New Roman" pitchFamily="18" charset="0"/>
              <a:ea typeface="黑体" pitchFamily="49"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4968480"/>
              </p:ext>
            </p:extLst>
          </p:nvPr>
        </p:nvGraphicFramePr>
        <p:xfrm>
          <a:off x="1403648" y="1216025"/>
          <a:ext cx="2341563" cy="1016000"/>
        </p:xfrm>
        <a:graphic>
          <a:graphicData uri="http://schemas.openxmlformats.org/presentationml/2006/ole">
            <mc:AlternateContent xmlns:mc="http://schemas.openxmlformats.org/markup-compatibility/2006">
              <mc:Choice xmlns:v="urn:schemas-microsoft-com:vml" Requires="v">
                <p:oleObj spid="_x0000_s42212" name="Equation" r:id="rId3" imgW="2349500" imgH="1016000" progId="Equation.DSMT4">
                  <p:embed/>
                </p:oleObj>
              </mc:Choice>
              <mc:Fallback>
                <p:oleObj name="Equation" r:id="rId3" imgW="2349500" imgH="1016000"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216025"/>
                        <a:ext cx="2341563"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04628260"/>
              </p:ext>
            </p:extLst>
          </p:nvPr>
        </p:nvGraphicFramePr>
        <p:xfrm>
          <a:off x="4211936" y="1455738"/>
          <a:ext cx="1377950" cy="488950"/>
        </p:xfrm>
        <a:graphic>
          <a:graphicData uri="http://schemas.openxmlformats.org/presentationml/2006/ole">
            <mc:AlternateContent xmlns:mc="http://schemas.openxmlformats.org/markup-compatibility/2006">
              <mc:Choice xmlns:v="urn:schemas-microsoft-com:vml" Requires="v">
                <p:oleObj spid="_x0000_s42213" name="Equation" r:id="rId5" imgW="1384300" imgH="482600" progId="Equation.DSMT4">
                  <p:embed/>
                </p:oleObj>
              </mc:Choice>
              <mc:Fallback>
                <p:oleObj name="Equation" r:id="rId5" imgW="1384300" imgH="482600"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36" y="1455738"/>
                        <a:ext cx="13779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59"/>
          <p:cNvGrpSpPr>
            <a:grpSpLocks/>
          </p:cNvGrpSpPr>
          <p:nvPr/>
        </p:nvGrpSpPr>
        <p:grpSpPr bwMode="auto">
          <a:xfrm>
            <a:off x="1331640" y="2996952"/>
            <a:ext cx="6984776" cy="1905744"/>
            <a:chOff x="2551" y="9024"/>
            <a:chExt cx="2999" cy="960"/>
          </a:xfrm>
        </p:grpSpPr>
        <p:graphicFrame>
          <p:nvGraphicFramePr>
            <p:cNvPr id="7" name="对象 6"/>
            <p:cNvGraphicFramePr>
              <a:graphicFrameLocks noChangeAspect="1"/>
            </p:cNvGraphicFramePr>
            <p:nvPr/>
          </p:nvGraphicFramePr>
          <p:xfrm>
            <a:off x="2554" y="9024"/>
            <a:ext cx="163" cy="194"/>
          </p:xfrm>
          <a:graphic>
            <a:graphicData uri="http://schemas.openxmlformats.org/presentationml/2006/ole">
              <mc:AlternateContent xmlns:mc="http://schemas.openxmlformats.org/markup-compatibility/2006">
                <mc:Choice xmlns:v="urn:schemas-microsoft-com:vml" Requires="v">
                  <p:oleObj spid="_x0000_s42214" name="Equation" r:id="rId7" imgW="139680" imgH="164880" progId="Equation.DSMT4">
                    <p:embed/>
                  </p:oleObj>
                </mc:Choice>
                <mc:Fallback>
                  <p:oleObj name="Equation" r:id="rId7" imgW="139680" imgH="164880" progId="Equation.DSMT4">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4" y="9024"/>
                          <a:ext cx="163"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61"/>
            <p:cNvGrpSpPr>
              <a:grpSpLocks/>
            </p:cNvGrpSpPr>
            <p:nvPr/>
          </p:nvGrpSpPr>
          <p:grpSpPr bwMode="auto">
            <a:xfrm>
              <a:off x="2551" y="9054"/>
              <a:ext cx="2963" cy="930"/>
              <a:chOff x="2551" y="9054"/>
              <a:chExt cx="2963" cy="930"/>
            </a:xfrm>
          </p:grpSpPr>
          <p:grpSp>
            <p:nvGrpSpPr>
              <p:cNvPr id="10" name="Group 62"/>
              <p:cNvGrpSpPr>
                <a:grpSpLocks/>
              </p:cNvGrpSpPr>
              <p:nvPr/>
            </p:nvGrpSpPr>
            <p:grpSpPr bwMode="auto">
              <a:xfrm>
                <a:off x="2551" y="9054"/>
                <a:ext cx="2963" cy="925"/>
                <a:chOff x="2493" y="8712"/>
                <a:chExt cx="2693" cy="861"/>
              </a:xfrm>
            </p:grpSpPr>
            <p:sp>
              <p:nvSpPr>
                <p:cNvPr id="29" name="Line 63"/>
                <p:cNvSpPr>
                  <a:spLocks noChangeShapeType="1"/>
                </p:cNvSpPr>
                <p:nvPr/>
              </p:nvSpPr>
              <p:spPr bwMode="auto">
                <a:xfrm>
                  <a:off x="2493" y="9355"/>
                  <a:ext cx="269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64"/>
                <p:cNvSpPr>
                  <a:spLocks noChangeShapeType="1"/>
                </p:cNvSpPr>
                <p:nvPr/>
              </p:nvSpPr>
              <p:spPr bwMode="auto">
                <a:xfrm flipV="1">
                  <a:off x="2669" y="8712"/>
                  <a:ext cx="7" cy="86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11" name="对象 10"/>
              <p:cNvGraphicFramePr>
                <a:graphicFrameLocks noChangeAspect="1"/>
              </p:cNvGraphicFramePr>
              <p:nvPr/>
            </p:nvGraphicFramePr>
            <p:xfrm>
              <a:off x="4099" y="9325"/>
              <a:ext cx="236" cy="207"/>
            </p:xfrm>
            <a:graphic>
              <a:graphicData uri="http://schemas.openxmlformats.org/presentationml/2006/ole">
                <mc:AlternateContent xmlns:mc="http://schemas.openxmlformats.org/markup-compatibility/2006">
                  <mc:Choice xmlns:v="urn:schemas-microsoft-com:vml" Requires="v">
                    <p:oleObj spid="_x0000_s42215" name="Equation" r:id="rId9" imgW="203040" imgH="177480" progId="Equation.DSMT4">
                      <p:embed/>
                    </p:oleObj>
                  </mc:Choice>
                  <mc:Fallback>
                    <p:oleObj name="Equation" r:id="rId9" imgW="203040" imgH="177480" progId="Equation.DSMT4">
                      <p:embed/>
                      <p:pic>
                        <p:nvPicPr>
                          <p:cNvPr id="0" name="Object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9" y="9325"/>
                            <a:ext cx="236"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nvGraphicFramePr>
            <p:xfrm>
              <a:off x="2554" y="9730"/>
              <a:ext cx="177" cy="207"/>
            </p:xfrm>
            <a:graphic>
              <a:graphicData uri="http://schemas.openxmlformats.org/presentationml/2006/ole">
                <mc:AlternateContent xmlns:mc="http://schemas.openxmlformats.org/markup-compatibility/2006">
                  <mc:Choice xmlns:v="urn:schemas-microsoft-com:vml" Requires="v">
                    <p:oleObj spid="_x0000_s42216" name="Equation" r:id="rId11" imgW="152280" imgH="177480" progId="Equation.DSMT4">
                      <p:embed/>
                    </p:oleObj>
                  </mc:Choice>
                  <mc:Fallback>
                    <p:oleObj name="Equation" r:id="rId11" imgW="152280" imgH="177480" progId="Equation.DSMT4">
                      <p:embed/>
                      <p:pic>
                        <p:nvPicPr>
                          <p:cNvPr id="0" name="Object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4" y="9730"/>
                            <a:ext cx="17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67"/>
              <p:cNvGrpSpPr>
                <a:grpSpLocks/>
              </p:cNvGrpSpPr>
              <p:nvPr/>
            </p:nvGrpSpPr>
            <p:grpSpPr bwMode="auto">
              <a:xfrm>
                <a:off x="2719" y="9126"/>
                <a:ext cx="2630" cy="622"/>
                <a:chOff x="2646" y="8779"/>
                <a:chExt cx="2390" cy="579"/>
              </a:xfrm>
            </p:grpSpPr>
            <p:grpSp>
              <p:nvGrpSpPr>
                <p:cNvPr id="16" name="Group 68"/>
                <p:cNvGrpSpPr>
                  <a:grpSpLocks/>
                </p:cNvGrpSpPr>
                <p:nvPr/>
              </p:nvGrpSpPr>
              <p:grpSpPr bwMode="auto">
                <a:xfrm>
                  <a:off x="2646" y="8779"/>
                  <a:ext cx="2390" cy="579"/>
                  <a:chOff x="2646" y="8778"/>
                  <a:chExt cx="2390" cy="580"/>
                </a:xfrm>
              </p:grpSpPr>
              <p:grpSp>
                <p:nvGrpSpPr>
                  <p:cNvPr id="18" name="Group 69"/>
                  <p:cNvGrpSpPr>
                    <a:grpSpLocks/>
                  </p:cNvGrpSpPr>
                  <p:nvPr/>
                </p:nvGrpSpPr>
                <p:grpSpPr bwMode="auto">
                  <a:xfrm>
                    <a:off x="2646" y="8778"/>
                    <a:ext cx="2390" cy="580"/>
                    <a:chOff x="2646" y="8778"/>
                    <a:chExt cx="2390" cy="580"/>
                  </a:xfrm>
                </p:grpSpPr>
                <p:grpSp>
                  <p:nvGrpSpPr>
                    <p:cNvPr id="20" name="Group 70"/>
                    <p:cNvGrpSpPr>
                      <a:grpSpLocks/>
                    </p:cNvGrpSpPr>
                    <p:nvPr/>
                  </p:nvGrpSpPr>
                  <p:grpSpPr bwMode="auto">
                    <a:xfrm>
                      <a:off x="2646" y="8778"/>
                      <a:ext cx="2390" cy="580"/>
                      <a:chOff x="2646" y="8778"/>
                      <a:chExt cx="2390" cy="580"/>
                    </a:xfrm>
                  </p:grpSpPr>
                  <p:grpSp>
                    <p:nvGrpSpPr>
                      <p:cNvPr id="22" name="Group 71"/>
                      <p:cNvGrpSpPr>
                        <a:grpSpLocks/>
                      </p:cNvGrpSpPr>
                      <p:nvPr/>
                    </p:nvGrpSpPr>
                    <p:grpSpPr bwMode="auto">
                      <a:xfrm>
                        <a:off x="2646" y="8791"/>
                        <a:ext cx="499" cy="567"/>
                        <a:chOff x="2646" y="8791"/>
                        <a:chExt cx="499" cy="567"/>
                      </a:xfrm>
                    </p:grpSpPr>
                    <p:sp>
                      <p:nvSpPr>
                        <p:cNvPr id="26" name="Oval 72"/>
                        <p:cNvSpPr>
                          <a:spLocks noChangeArrowheads="1"/>
                        </p:cNvSpPr>
                        <p:nvPr/>
                      </p:nvSpPr>
                      <p:spPr bwMode="auto">
                        <a:xfrm>
                          <a:off x="2646" y="8791"/>
                          <a:ext cx="499" cy="558"/>
                        </a:xfrm>
                        <a:prstGeom prst="ellipse">
                          <a:avLst/>
                        </a:prstGeom>
                        <a:solidFill>
                          <a:srgbClr val="FFC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Line 73"/>
                        <p:cNvSpPr>
                          <a:spLocks noChangeShapeType="1"/>
                        </p:cNvSpPr>
                        <p:nvPr/>
                      </p:nvSpPr>
                      <p:spPr bwMode="auto">
                        <a:xfrm>
                          <a:off x="2889" y="8793"/>
                          <a:ext cx="0" cy="56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74"/>
                        <p:cNvSpPr>
                          <a:spLocks noChangeShapeType="1"/>
                        </p:cNvSpPr>
                        <p:nvPr/>
                      </p:nvSpPr>
                      <p:spPr bwMode="auto">
                        <a:xfrm flipV="1">
                          <a:off x="2709" y="9075"/>
                          <a:ext cx="180" cy="17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 name="Group 75"/>
                      <p:cNvGrpSpPr>
                        <a:grpSpLocks/>
                      </p:cNvGrpSpPr>
                      <p:nvPr/>
                    </p:nvGrpSpPr>
                    <p:grpSpPr bwMode="auto">
                      <a:xfrm>
                        <a:off x="2662" y="8778"/>
                        <a:ext cx="2374" cy="578"/>
                        <a:chOff x="2662" y="8778"/>
                        <a:chExt cx="2374" cy="578"/>
                      </a:xfrm>
                    </p:grpSpPr>
                    <p:sp>
                      <p:nvSpPr>
                        <p:cNvPr id="24" name="Freeform 76"/>
                        <p:cNvSpPr>
                          <a:spLocks/>
                        </p:cNvSpPr>
                        <p:nvPr/>
                      </p:nvSpPr>
                      <p:spPr bwMode="auto">
                        <a:xfrm>
                          <a:off x="2662" y="8778"/>
                          <a:ext cx="1187" cy="577"/>
                        </a:xfrm>
                        <a:custGeom>
                          <a:avLst/>
                          <a:gdLst>
                            <a:gd name="T0" fmla="*/ 0 w 1306"/>
                            <a:gd name="T1" fmla="*/ 619 h 619"/>
                            <a:gd name="T2" fmla="*/ 84 w 1306"/>
                            <a:gd name="T3" fmla="*/ 454 h 619"/>
                            <a:gd name="T4" fmla="*/ 278 w 1306"/>
                            <a:gd name="T5" fmla="*/ 229 h 619"/>
                            <a:gd name="T6" fmla="*/ 540 w 1306"/>
                            <a:gd name="T7" fmla="*/ 94 h 619"/>
                            <a:gd name="T8" fmla="*/ 856 w 1306"/>
                            <a:gd name="T9" fmla="*/ 28 h 619"/>
                            <a:gd name="T10" fmla="*/ 1126 w 1306"/>
                            <a:gd name="T11" fmla="*/ 4 h 619"/>
                            <a:gd name="T12" fmla="*/ 1306 w 1306"/>
                            <a:gd name="T13" fmla="*/ 4 h 619"/>
                          </a:gdLst>
                          <a:ahLst/>
                          <a:cxnLst>
                            <a:cxn ang="0">
                              <a:pos x="T0" y="T1"/>
                            </a:cxn>
                            <a:cxn ang="0">
                              <a:pos x="T2" y="T3"/>
                            </a:cxn>
                            <a:cxn ang="0">
                              <a:pos x="T4" y="T5"/>
                            </a:cxn>
                            <a:cxn ang="0">
                              <a:pos x="T6" y="T7"/>
                            </a:cxn>
                            <a:cxn ang="0">
                              <a:pos x="T8" y="T9"/>
                            </a:cxn>
                            <a:cxn ang="0">
                              <a:pos x="T10" y="T11"/>
                            </a:cxn>
                            <a:cxn ang="0">
                              <a:pos x="T12" y="T13"/>
                            </a:cxn>
                          </a:cxnLst>
                          <a:rect l="0" t="0" r="r" b="b"/>
                          <a:pathLst>
                            <a:path w="1306" h="619">
                              <a:moveTo>
                                <a:pt x="0" y="619"/>
                              </a:moveTo>
                              <a:cubicBezTo>
                                <a:pt x="19" y="569"/>
                                <a:pt x="38" y="519"/>
                                <a:pt x="84" y="454"/>
                              </a:cubicBezTo>
                              <a:cubicBezTo>
                                <a:pt x="130" y="389"/>
                                <a:pt x="202" y="289"/>
                                <a:pt x="278" y="229"/>
                              </a:cubicBezTo>
                              <a:cubicBezTo>
                                <a:pt x="354" y="169"/>
                                <a:pt x="444" y="127"/>
                                <a:pt x="540" y="94"/>
                              </a:cubicBezTo>
                              <a:cubicBezTo>
                                <a:pt x="636" y="61"/>
                                <a:pt x="758" y="43"/>
                                <a:pt x="856" y="28"/>
                              </a:cubicBezTo>
                              <a:cubicBezTo>
                                <a:pt x="954" y="13"/>
                                <a:pt x="1051" y="8"/>
                                <a:pt x="1126" y="4"/>
                              </a:cubicBezTo>
                              <a:cubicBezTo>
                                <a:pt x="1201" y="0"/>
                                <a:pt x="1276" y="4"/>
                                <a:pt x="1306" y="4"/>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77"/>
                        <p:cNvSpPr>
                          <a:spLocks/>
                        </p:cNvSpPr>
                        <p:nvPr/>
                      </p:nvSpPr>
                      <p:spPr bwMode="auto">
                        <a:xfrm flipH="1">
                          <a:off x="3849" y="8779"/>
                          <a:ext cx="1187" cy="577"/>
                        </a:xfrm>
                        <a:custGeom>
                          <a:avLst/>
                          <a:gdLst>
                            <a:gd name="T0" fmla="*/ 0 w 1306"/>
                            <a:gd name="T1" fmla="*/ 619 h 619"/>
                            <a:gd name="T2" fmla="*/ 84 w 1306"/>
                            <a:gd name="T3" fmla="*/ 454 h 619"/>
                            <a:gd name="T4" fmla="*/ 278 w 1306"/>
                            <a:gd name="T5" fmla="*/ 229 h 619"/>
                            <a:gd name="T6" fmla="*/ 540 w 1306"/>
                            <a:gd name="T7" fmla="*/ 94 h 619"/>
                            <a:gd name="T8" fmla="*/ 856 w 1306"/>
                            <a:gd name="T9" fmla="*/ 28 h 619"/>
                            <a:gd name="T10" fmla="*/ 1126 w 1306"/>
                            <a:gd name="T11" fmla="*/ 4 h 619"/>
                            <a:gd name="T12" fmla="*/ 1306 w 1306"/>
                            <a:gd name="T13" fmla="*/ 4 h 619"/>
                          </a:gdLst>
                          <a:ahLst/>
                          <a:cxnLst>
                            <a:cxn ang="0">
                              <a:pos x="T0" y="T1"/>
                            </a:cxn>
                            <a:cxn ang="0">
                              <a:pos x="T2" y="T3"/>
                            </a:cxn>
                            <a:cxn ang="0">
                              <a:pos x="T4" y="T5"/>
                            </a:cxn>
                            <a:cxn ang="0">
                              <a:pos x="T6" y="T7"/>
                            </a:cxn>
                            <a:cxn ang="0">
                              <a:pos x="T8" y="T9"/>
                            </a:cxn>
                            <a:cxn ang="0">
                              <a:pos x="T10" y="T11"/>
                            </a:cxn>
                            <a:cxn ang="0">
                              <a:pos x="T12" y="T13"/>
                            </a:cxn>
                          </a:cxnLst>
                          <a:rect l="0" t="0" r="r" b="b"/>
                          <a:pathLst>
                            <a:path w="1306" h="619">
                              <a:moveTo>
                                <a:pt x="0" y="619"/>
                              </a:moveTo>
                              <a:cubicBezTo>
                                <a:pt x="19" y="569"/>
                                <a:pt x="38" y="519"/>
                                <a:pt x="84" y="454"/>
                              </a:cubicBezTo>
                              <a:cubicBezTo>
                                <a:pt x="130" y="389"/>
                                <a:pt x="202" y="289"/>
                                <a:pt x="278" y="229"/>
                              </a:cubicBezTo>
                              <a:cubicBezTo>
                                <a:pt x="354" y="169"/>
                                <a:pt x="444" y="127"/>
                                <a:pt x="540" y="94"/>
                              </a:cubicBezTo>
                              <a:cubicBezTo>
                                <a:pt x="636" y="61"/>
                                <a:pt x="758" y="43"/>
                                <a:pt x="856" y="28"/>
                              </a:cubicBezTo>
                              <a:cubicBezTo>
                                <a:pt x="954" y="13"/>
                                <a:pt x="1051" y="8"/>
                                <a:pt x="1126" y="4"/>
                              </a:cubicBezTo>
                              <a:cubicBezTo>
                                <a:pt x="1201" y="0"/>
                                <a:pt x="1276" y="4"/>
                                <a:pt x="1306" y="4"/>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aphicFrame>
                  <p:nvGraphicFramePr>
                    <p:cNvPr id="21" name="对象 20"/>
                    <p:cNvGraphicFramePr>
                      <a:graphicFrameLocks noChangeAspect="1"/>
                    </p:cNvGraphicFramePr>
                    <p:nvPr/>
                  </p:nvGraphicFramePr>
                  <p:xfrm>
                    <a:off x="2806" y="9115"/>
                    <a:ext cx="92" cy="165"/>
                  </p:xfrm>
                  <a:graphic>
                    <a:graphicData uri="http://schemas.openxmlformats.org/presentationml/2006/ole">
                      <mc:AlternateContent xmlns:mc="http://schemas.openxmlformats.org/markup-compatibility/2006">
                        <mc:Choice xmlns:v="urn:schemas-microsoft-com:vml" Requires="v">
                          <p:oleObj spid="_x0000_s42217" name="Equation" r:id="rId13" imgW="88560" imgH="152280" progId="Equation.DSMT4">
                            <p:embed/>
                          </p:oleObj>
                        </mc:Choice>
                        <mc:Fallback>
                          <p:oleObj name="Equation" r:id="rId13" imgW="88560" imgH="152280" progId="Equation.DSMT4">
                            <p:embed/>
                            <p:pic>
                              <p:nvPicPr>
                                <p:cNvPr id="0" name="Object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6" y="9115"/>
                                  <a:ext cx="92"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 name="Line 79"/>
                  <p:cNvSpPr>
                    <a:spLocks noChangeShapeType="1"/>
                  </p:cNvSpPr>
                  <p:nvPr/>
                </p:nvSpPr>
                <p:spPr bwMode="auto">
                  <a:xfrm>
                    <a:off x="3840" y="8779"/>
                    <a:ext cx="0" cy="57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Line 80"/>
                <p:cNvSpPr>
                  <a:spLocks noChangeShapeType="1"/>
                </p:cNvSpPr>
                <p:nvPr/>
              </p:nvSpPr>
              <p:spPr bwMode="auto">
                <a:xfrm>
                  <a:off x="2707" y="9251"/>
                  <a:ext cx="1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14" name="对象 13"/>
              <p:cNvGraphicFramePr>
                <a:graphicFrameLocks noChangeAspect="1"/>
              </p:cNvGraphicFramePr>
              <p:nvPr/>
            </p:nvGraphicFramePr>
            <p:xfrm>
              <a:off x="3947" y="9820"/>
              <a:ext cx="236" cy="164"/>
            </p:xfrm>
            <a:graphic>
              <a:graphicData uri="http://schemas.openxmlformats.org/presentationml/2006/ole">
                <mc:AlternateContent xmlns:mc="http://schemas.openxmlformats.org/markup-compatibility/2006">
                  <mc:Choice xmlns:v="urn:schemas-microsoft-com:vml" Requires="v">
                    <p:oleObj spid="_x0000_s42218" name="Equation" r:id="rId15" imgW="203040" imgH="139680" progId="Equation.DSMT4">
                      <p:embed/>
                    </p:oleObj>
                  </mc:Choice>
                  <mc:Fallback>
                    <p:oleObj name="Equation" r:id="rId15" imgW="203040" imgH="139680" progId="Equation.DSMT4">
                      <p:embed/>
                      <p:pic>
                        <p:nvPicPr>
                          <p:cNvPr id="0" name="Object 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47" y="9820"/>
                            <a:ext cx="236"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803042770"/>
                  </p:ext>
                </p:extLst>
              </p:nvPr>
            </p:nvGraphicFramePr>
            <p:xfrm>
              <a:off x="5024" y="9751"/>
              <a:ext cx="325" cy="207"/>
            </p:xfrm>
            <a:graphic>
              <a:graphicData uri="http://schemas.openxmlformats.org/presentationml/2006/ole">
                <mc:AlternateContent xmlns:mc="http://schemas.openxmlformats.org/markup-compatibility/2006">
                  <mc:Choice xmlns:v="urn:schemas-microsoft-com:vml" Requires="v">
                    <p:oleObj spid="_x0000_s42219" name="Equation" r:id="rId17" imgW="279360" imgH="177480" progId="Equation.DSMT4">
                      <p:embed/>
                    </p:oleObj>
                  </mc:Choice>
                  <mc:Fallback>
                    <p:oleObj name="Equation" r:id="rId17" imgW="279360" imgH="177480" progId="Equation.DSMT4">
                      <p:embed/>
                      <p:pic>
                        <p:nvPicPr>
                          <p:cNvPr id="0" name="Object 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4" y="9751"/>
                            <a:ext cx="325"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 name="对象 8"/>
            <p:cNvGraphicFramePr>
              <a:graphicFrameLocks noChangeAspect="1"/>
            </p:cNvGraphicFramePr>
            <p:nvPr/>
          </p:nvGraphicFramePr>
          <p:xfrm>
            <a:off x="5404" y="9805"/>
            <a:ext cx="146" cy="163"/>
          </p:xfrm>
          <a:graphic>
            <a:graphicData uri="http://schemas.openxmlformats.org/presentationml/2006/ole">
              <mc:AlternateContent xmlns:mc="http://schemas.openxmlformats.org/markup-compatibility/2006">
                <mc:Choice xmlns:v="urn:schemas-microsoft-com:vml" Requires="v">
                  <p:oleObj spid="_x0000_s42220" name="Equation" r:id="rId19" imgW="126720" imgH="139680" progId="Equation.DSMT4">
                    <p:embed/>
                  </p:oleObj>
                </mc:Choice>
                <mc:Fallback>
                  <p:oleObj name="Equation" r:id="rId19" imgW="126720" imgH="139680" progId="Equation.DSMT4">
                    <p:embed/>
                    <p:pic>
                      <p:nvPicPr>
                        <p:cNvPr id="0" name="Object 8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04" y="9805"/>
                          <a:ext cx="146"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 name="椭圆 30"/>
          <p:cNvSpPr/>
          <p:nvPr/>
        </p:nvSpPr>
        <p:spPr>
          <a:xfrm>
            <a:off x="1853833" y="4176482"/>
            <a:ext cx="50846" cy="59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288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539552" y="271727"/>
            <a:ext cx="4319587"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b="1" dirty="0">
                <a:solidFill>
                  <a:schemeClr val="accent3">
                    <a:lumMod val="50000"/>
                  </a:schemeClr>
                </a:solidFill>
                <a:latin typeface="楷体" pitchFamily="49" charset="-122"/>
                <a:ea typeface="楷体" pitchFamily="49" charset="-122"/>
              </a:rPr>
              <a:t>2.</a:t>
            </a:r>
            <a:r>
              <a:rPr lang="zh-CN" altLang="zh-CN" sz="3200" b="1" dirty="0">
                <a:solidFill>
                  <a:schemeClr val="accent3">
                    <a:lumMod val="50000"/>
                  </a:schemeClr>
                </a:solidFill>
                <a:latin typeface="楷体" pitchFamily="49" charset="-122"/>
                <a:ea typeface="楷体" pitchFamily="49" charset="-122"/>
              </a:rPr>
              <a:t>曲线的极坐标方程</a:t>
            </a:r>
          </a:p>
        </p:txBody>
      </p:sp>
      <p:sp>
        <p:nvSpPr>
          <p:cNvPr id="3" name="TextBox 2"/>
          <p:cNvSpPr txBox="1">
            <a:spLocks noChangeArrowheads="1"/>
          </p:cNvSpPr>
          <p:nvPr/>
        </p:nvSpPr>
        <p:spPr bwMode="auto">
          <a:xfrm>
            <a:off x="539552" y="1124744"/>
            <a:ext cx="431958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mn-ea"/>
                <a:cs typeface="Times New Roman" pitchFamily="18" charset="0"/>
              </a:rPr>
              <a:t>（原点除外）的直角坐标</a:t>
            </a:r>
            <a:endParaRPr lang="zh-CN" altLang="en-US" sz="2800" b="1">
              <a:latin typeface="Times New Roman" pitchFamily="18" charset="0"/>
              <a:ea typeface="+mn-ea"/>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22461489"/>
              </p:ext>
            </p:extLst>
          </p:nvPr>
        </p:nvGraphicFramePr>
        <p:xfrm>
          <a:off x="4787900" y="1193006"/>
          <a:ext cx="1035050" cy="387350"/>
        </p:xfrm>
        <a:graphic>
          <a:graphicData uri="http://schemas.openxmlformats.org/presentationml/2006/ole">
            <mc:AlternateContent xmlns:mc="http://schemas.openxmlformats.org/markup-compatibility/2006">
              <mc:Choice xmlns:v="urn:schemas-microsoft-com:vml" Requires="v">
                <p:oleObj spid="_x0000_s43378" name="Equation" r:id="rId3" imgW="1028254" imgH="393529" progId="Equation.DSMT4">
                  <p:embed/>
                </p:oleObj>
              </mc:Choice>
              <mc:Fallback>
                <p:oleObj name="Equation" r:id="rId3" imgW="1028254" imgH="393529" progId="Equation.DSMT4">
                  <p:embed/>
                  <p:pic>
                    <p:nvPicPr>
                      <p:cNvPr id="0" name="Picture 2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193006"/>
                        <a:ext cx="10350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09875505"/>
              </p:ext>
            </p:extLst>
          </p:nvPr>
        </p:nvGraphicFramePr>
        <p:xfrm>
          <a:off x="6084888" y="1141412"/>
          <a:ext cx="1006475" cy="490538"/>
        </p:xfrm>
        <a:graphic>
          <a:graphicData uri="http://schemas.openxmlformats.org/presentationml/2006/ole">
            <mc:AlternateContent xmlns:mc="http://schemas.openxmlformats.org/markup-compatibility/2006">
              <mc:Choice xmlns:v="urn:schemas-microsoft-com:vml" Requires="v">
                <p:oleObj spid="_x0000_s43379" name="Equation" r:id="rId5" imgW="1016000" imgH="482600" progId="Equation.DSMT4">
                  <p:embed/>
                </p:oleObj>
              </mc:Choice>
              <mc:Fallback>
                <p:oleObj name="Equation" r:id="rId5" imgW="1016000" imgH="482600" progId="Equation.DSMT4">
                  <p:embed/>
                  <p:pic>
                    <p:nvPicPr>
                      <p:cNvPr id="0" name="Picture 2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1141412"/>
                        <a:ext cx="100647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a:spLocks noChangeArrowheads="1"/>
          </p:cNvSpPr>
          <p:nvPr/>
        </p:nvSpPr>
        <p:spPr bwMode="auto">
          <a:xfrm>
            <a:off x="7092950" y="1124744"/>
            <a:ext cx="19065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和极坐标</a:t>
            </a:r>
            <a:endParaRPr lang="zh-CN" altLang="en-US" sz="2800" b="1" dirty="0">
              <a:latin typeface="Times New Roman" pitchFamily="18" charset="0"/>
              <a:ea typeface="+mn-ea"/>
              <a:cs typeface="Times New Roman" pitchFamily="18" charset="0"/>
            </a:endParaRPr>
          </a:p>
        </p:txBody>
      </p:sp>
      <p:graphicFrame>
        <p:nvGraphicFramePr>
          <p:cNvPr id="7" name="对象 10"/>
          <p:cNvGraphicFramePr>
            <a:graphicFrameLocks noChangeAspect="1"/>
          </p:cNvGraphicFramePr>
          <p:nvPr>
            <p:extLst>
              <p:ext uri="{D42A27DB-BD31-4B8C-83A1-F6EECF244321}">
                <p14:modId xmlns:p14="http://schemas.microsoft.com/office/powerpoint/2010/main" val="1548516072"/>
              </p:ext>
            </p:extLst>
          </p:nvPr>
        </p:nvGraphicFramePr>
        <p:xfrm>
          <a:off x="539552" y="1917436"/>
          <a:ext cx="1068387" cy="387350"/>
        </p:xfrm>
        <a:graphic>
          <a:graphicData uri="http://schemas.openxmlformats.org/presentationml/2006/ole">
            <mc:AlternateContent xmlns:mc="http://schemas.openxmlformats.org/markup-compatibility/2006">
              <mc:Choice xmlns:v="urn:schemas-microsoft-com:vml" Requires="v">
                <p:oleObj spid="_x0000_s43380" name="Equation" r:id="rId7" imgW="1079032" imgH="393529" progId="Equation.DSMT4">
                  <p:embed/>
                </p:oleObj>
              </mc:Choice>
              <mc:Fallback>
                <p:oleObj name="Equation" r:id="rId7" imgW="1079032" imgH="393529" progId="Equation.DSMT4">
                  <p:embed/>
                  <p:pic>
                    <p:nvPicPr>
                      <p:cNvPr id="0" name="Picture 2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1917436"/>
                        <a:ext cx="1068387"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11"/>
          <p:cNvSpPr txBox="1">
            <a:spLocks noChangeArrowheads="1"/>
          </p:cNvSpPr>
          <p:nvPr/>
        </p:nvSpPr>
        <p:spPr bwMode="auto">
          <a:xfrm>
            <a:off x="1619250" y="1844675"/>
            <a:ext cx="38163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具有如下转换关系：</a:t>
            </a:r>
            <a:endParaRPr lang="zh-CN" altLang="en-US" sz="2800" b="1" dirty="0">
              <a:latin typeface="Times New Roman" pitchFamily="18" charset="0"/>
              <a:ea typeface="+mn-ea"/>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857610622"/>
              </p:ext>
            </p:extLst>
          </p:nvPr>
        </p:nvGraphicFramePr>
        <p:xfrm>
          <a:off x="1709837" y="2564904"/>
          <a:ext cx="1835150" cy="1016000"/>
        </p:xfrm>
        <a:graphic>
          <a:graphicData uri="http://schemas.openxmlformats.org/presentationml/2006/ole">
            <mc:AlternateContent xmlns:mc="http://schemas.openxmlformats.org/markup-compatibility/2006">
              <mc:Choice xmlns:v="urn:schemas-microsoft-com:vml" Requires="v">
                <p:oleObj spid="_x0000_s43381" name="Equation" r:id="rId9" imgW="1828800" imgH="1016000" progId="Equation.DSMT4">
                  <p:embed/>
                </p:oleObj>
              </mc:Choice>
              <mc:Fallback>
                <p:oleObj name="Equation" r:id="rId9" imgW="1828800" imgH="1016000" progId="Equation.DSMT4">
                  <p:embed/>
                  <p:pic>
                    <p:nvPicPr>
                      <p:cNvPr id="0" name="Picture 2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9837" y="2564904"/>
                        <a:ext cx="183515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51400456"/>
              </p:ext>
            </p:extLst>
          </p:nvPr>
        </p:nvGraphicFramePr>
        <p:xfrm>
          <a:off x="4084002" y="2340744"/>
          <a:ext cx="2606675" cy="1531937"/>
        </p:xfrm>
        <a:graphic>
          <a:graphicData uri="http://schemas.openxmlformats.org/presentationml/2006/ole">
            <mc:AlternateContent xmlns:mc="http://schemas.openxmlformats.org/markup-compatibility/2006">
              <mc:Choice xmlns:v="urn:schemas-microsoft-com:vml" Requires="v">
                <p:oleObj spid="_x0000_s43382" name="Equation" r:id="rId11" imgW="2616200" imgH="1549400" progId="Equation.DSMT4">
                  <p:embed/>
                </p:oleObj>
              </mc:Choice>
              <mc:Fallback>
                <p:oleObj name="Equation" r:id="rId11" imgW="2616200" imgH="1549400" progId="Equation.DSMT4">
                  <p:embed/>
                  <p:pic>
                    <p:nvPicPr>
                      <p:cNvPr id="0" name="Picture 2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4002" y="2340744"/>
                        <a:ext cx="2606675" cy="1531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20836732"/>
              </p:ext>
            </p:extLst>
          </p:nvPr>
        </p:nvGraphicFramePr>
        <p:xfrm>
          <a:off x="6621239" y="2708920"/>
          <a:ext cx="2401888" cy="527050"/>
        </p:xfrm>
        <a:graphic>
          <a:graphicData uri="http://schemas.openxmlformats.org/presentationml/2006/ole">
            <mc:AlternateContent xmlns:mc="http://schemas.openxmlformats.org/markup-compatibility/2006">
              <mc:Choice xmlns:v="urn:schemas-microsoft-com:vml" Requires="v">
                <p:oleObj spid="_x0000_s43383" name="Equation" r:id="rId13" imgW="2413000" imgH="533400" progId="Equation.DSMT4">
                  <p:embed/>
                </p:oleObj>
              </mc:Choice>
              <mc:Fallback>
                <p:oleObj name="Equation" r:id="rId13" imgW="2413000" imgH="533400" progId="Equation.DSMT4">
                  <p:embed/>
                  <p:pic>
                    <p:nvPicPr>
                      <p:cNvPr id="0" name="Picture 2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21239" y="2708920"/>
                        <a:ext cx="2401888"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a:spLocks noChangeArrowheads="1"/>
          </p:cNvSpPr>
          <p:nvPr/>
        </p:nvSpPr>
        <p:spPr bwMode="auto">
          <a:xfrm>
            <a:off x="539552" y="3858420"/>
            <a:ext cx="341947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常用的极坐标方程有</a:t>
            </a:r>
            <a:endParaRPr lang="zh-CN" altLang="en-US" sz="2800" b="1" dirty="0">
              <a:latin typeface="Times New Roman" pitchFamily="18" charset="0"/>
              <a:ea typeface="+mn-ea"/>
              <a:cs typeface="Times New Roman" pitchFamily="18" charset="0"/>
            </a:endParaRPr>
          </a:p>
        </p:txBody>
      </p:sp>
      <p:sp>
        <p:nvSpPr>
          <p:cNvPr id="14" name="TextBox 13"/>
          <p:cNvSpPr txBox="1">
            <a:spLocks noChangeArrowheads="1"/>
          </p:cNvSpPr>
          <p:nvPr/>
        </p:nvSpPr>
        <p:spPr bwMode="auto">
          <a:xfrm>
            <a:off x="539552" y="4649524"/>
            <a:ext cx="44640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1</a:t>
            </a:r>
            <a:r>
              <a:rPr lang="zh-CN" altLang="zh-CN" sz="2800" b="1" dirty="0">
                <a:latin typeface="Times New Roman" pitchFamily="18" charset="0"/>
                <a:ea typeface="+mn-ea"/>
                <a:cs typeface="Times New Roman" pitchFamily="18" charset="0"/>
              </a:rPr>
              <a:t>）射线</a:t>
            </a:r>
            <a:endParaRPr lang="zh-CN" altLang="en-US" sz="2800" b="1" dirty="0">
              <a:latin typeface="Times New Roman" pitchFamily="18" charset="0"/>
              <a:ea typeface="+mn-ea"/>
              <a:cs typeface="Times New Roman"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726644838"/>
              </p:ext>
            </p:extLst>
          </p:nvPr>
        </p:nvGraphicFramePr>
        <p:xfrm>
          <a:off x="2628702" y="4749536"/>
          <a:ext cx="819150" cy="323850"/>
        </p:xfrm>
        <a:graphic>
          <a:graphicData uri="http://schemas.openxmlformats.org/presentationml/2006/ole">
            <mc:AlternateContent xmlns:mc="http://schemas.openxmlformats.org/markup-compatibility/2006">
              <mc:Choice xmlns:v="urn:schemas-microsoft-com:vml" Requires="v">
                <p:oleObj spid="_x0000_s43384" name="Equation" r:id="rId15" imgW="825142" imgH="317362" progId="Equation.DSMT4">
                  <p:embed/>
                </p:oleObj>
              </mc:Choice>
              <mc:Fallback>
                <p:oleObj name="Equation" r:id="rId15" imgW="825142" imgH="317362" progId="Equation.DSMT4">
                  <p:embed/>
                  <p:pic>
                    <p:nvPicPr>
                      <p:cNvPr id="0" name="Picture 2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8702" y="4749536"/>
                        <a:ext cx="8191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a:spLocks noChangeArrowheads="1"/>
          </p:cNvSpPr>
          <p:nvPr/>
        </p:nvSpPr>
        <p:spPr bwMode="auto">
          <a:xfrm>
            <a:off x="3527425" y="4649524"/>
            <a:ext cx="29527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 </a:t>
            </a:r>
            <a:r>
              <a:rPr lang="zh-CN" altLang="en-US" sz="2800" b="1" dirty="0">
                <a:latin typeface="Times New Roman" pitchFamily="18" charset="0"/>
                <a:ea typeface="+mn-ea"/>
                <a:cs typeface="Times New Roman" pitchFamily="18" charset="0"/>
                <a:sym typeface="Symbol" pitchFamily="18" charset="2"/>
              </a:rPr>
              <a:t></a:t>
            </a:r>
            <a:r>
              <a:rPr lang="zh-CN" altLang="en-US" sz="2800" b="1" dirty="0">
                <a:latin typeface="Times New Roman" pitchFamily="18" charset="0"/>
                <a:ea typeface="+mn-ea"/>
                <a:cs typeface="Times New Roman" pitchFamily="18" charset="0"/>
              </a:rPr>
              <a:t>为常数）．</a:t>
            </a:r>
          </a:p>
        </p:txBody>
      </p:sp>
      <p:sp>
        <p:nvSpPr>
          <p:cNvPr id="17" name="TextBox 16"/>
          <p:cNvSpPr txBox="1">
            <a:spLocks noChangeArrowheads="1"/>
          </p:cNvSpPr>
          <p:nvPr/>
        </p:nvSpPr>
        <p:spPr bwMode="auto">
          <a:xfrm>
            <a:off x="539552" y="5442214"/>
            <a:ext cx="2089150"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2</a:t>
            </a:r>
            <a:r>
              <a:rPr lang="zh-CN" altLang="zh-CN" sz="2800" b="1" dirty="0">
                <a:latin typeface="Times New Roman" pitchFamily="18" charset="0"/>
                <a:ea typeface="+mn-ea"/>
                <a:cs typeface="Times New Roman" pitchFamily="18" charset="0"/>
              </a:rPr>
              <a:t>）直线 </a:t>
            </a:r>
          </a:p>
        </p:txBody>
      </p:sp>
      <p:graphicFrame>
        <p:nvGraphicFramePr>
          <p:cNvPr id="18" name="对象 28"/>
          <p:cNvGraphicFramePr>
            <a:graphicFrameLocks noChangeAspect="1"/>
          </p:cNvGraphicFramePr>
          <p:nvPr>
            <p:extLst>
              <p:ext uri="{D42A27DB-BD31-4B8C-83A1-F6EECF244321}">
                <p14:modId xmlns:p14="http://schemas.microsoft.com/office/powerpoint/2010/main" val="3333172591"/>
              </p:ext>
            </p:extLst>
          </p:nvPr>
        </p:nvGraphicFramePr>
        <p:xfrm>
          <a:off x="2603947" y="5506772"/>
          <a:ext cx="3827463" cy="374650"/>
        </p:xfrm>
        <a:graphic>
          <a:graphicData uri="http://schemas.openxmlformats.org/presentationml/2006/ole">
            <mc:AlternateContent xmlns:mc="http://schemas.openxmlformats.org/markup-compatibility/2006">
              <mc:Choice xmlns:v="urn:schemas-microsoft-com:vml" Requires="v">
                <p:oleObj spid="_x0000_s43385" name="Equation" r:id="rId17" imgW="3835400" imgH="381000" progId="Equation.DSMT4">
                  <p:embed/>
                </p:oleObj>
              </mc:Choice>
              <mc:Fallback>
                <p:oleObj name="Equation" r:id="rId17" imgW="3835400" imgH="381000" progId="Equation.DSMT4">
                  <p:embed/>
                  <p:pic>
                    <p:nvPicPr>
                      <p:cNvPr id="0" name="Picture 2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03947" y="5506772"/>
                        <a:ext cx="3827463"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038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000"/>
                                        <p:tgtEl>
                                          <p:spTgt spid="16"/>
                                        </p:tgtEl>
                                      </p:cBhvr>
                                    </p:animEffect>
                                    <p:anim calcmode="lin" valueType="num">
                                      <p:cBhvr>
                                        <p:cTn id="71" dur="1000" fill="hold"/>
                                        <p:tgtEl>
                                          <p:spTgt spid="16"/>
                                        </p:tgtEl>
                                        <p:attrNameLst>
                                          <p:attrName>ppt_x</p:attrName>
                                        </p:attrNameLst>
                                      </p:cBhvr>
                                      <p:tavLst>
                                        <p:tav tm="0">
                                          <p:val>
                                            <p:strVal val="#ppt_x"/>
                                          </p:val>
                                        </p:tav>
                                        <p:tav tm="100000">
                                          <p:val>
                                            <p:strVal val="#ppt_x"/>
                                          </p:val>
                                        </p:tav>
                                      </p:tavLst>
                                    </p:anim>
                                    <p:anim calcmode="lin" valueType="num">
                                      <p:cBhvr>
                                        <p:cTn id="7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1000"/>
                                        <p:tgtEl>
                                          <p:spTgt spid="17"/>
                                        </p:tgtEl>
                                      </p:cBhvr>
                                    </p:animEffect>
                                    <p:anim calcmode="lin" valueType="num">
                                      <p:cBhvr>
                                        <p:cTn id="78" dur="1000" fill="hold"/>
                                        <p:tgtEl>
                                          <p:spTgt spid="17"/>
                                        </p:tgtEl>
                                        <p:attrNameLst>
                                          <p:attrName>ppt_x</p:attrName>
                                        </p:attrNameLst>
                                      </p:cBhvr>
                                      <p:tavLst>
                                        <p:tav tm="0">
                                          <p:val>
                                            <p:strVal val="#ppt_x"/>
                                          </p:val>
                                        </p:tav>
                                        <p:tav tm="100000">
                                          <p:val>
                                            <p:strVal val="#ppt_x"/>
                                          </p:val>
                                        </p:tav>
                                      </p:tavLst>
                                    </p:anim>
                                    <p:anim calcmode="lin" valueType="num">
                                      <p:cBhvr>
                                        <p:cTn id="7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3" grpId="0"/>
      <p:bldP spid="14" grpId="0"/>
      <p:bldP spid="16" grpId="0"/>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95288" y="260350"/>
            <a:ext cx="331311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3</a:t>
            </a:r>
            <a:r>
              <a:rPr lang="zh-CN" altLang="zh-CN" sz="2800" b="1" dirty="0">
                <a:latin typeface="Times New Roman" pitchFamily="18" charset="0"/>
                <a:ea typeface="+mn-ea"/>
                <a:cs typeface="Times New Roman" pitchFamily="18" charset="0"/>
              </a:rPr>
              <a:t>）</a:t>
            </a:r>
            <a:r>
              <a:rPr lang="zh-CN" altLang="zh-CN" sz="2800" b="1" dirty="0" smtClean="0">
                <a:latin typeface="Times New Roman" pitchFamily="18" charset="0"/>
                <a:ea typeface="+mn-ea"/>
                <a:cs typeface="Times New Roman" pitchFamily="18" charset="0"/>
              </a:rPr>
              <a:t>圆</a:t>
            </a:r>
            <a:r>
              <a:rPr lang="en-US" altLang="zh-CN" sz="2800" b="1" dirty="0" smtClean="0">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两种</a:t>
            </a:r>
            <a:r>
              <a:rPr lang="en-US" altLang="zh-CN" sz="2800" b="1" dirty="0" smtClean="0">
                <a:latin typeface="Times New Roman" pitchFamily="18" charset="0"/>
                <a:ea typeface="+mn-ea"/>
                <a:cs typeface="Times New Roman" pitchFamily="18" charset="0"/>
              </a:rPr>
              <a:t>)</a:t>
            </a:r>
            <a:endParaRPr lang="zh-CN" altLang="en-US" sz="2800" b="1" dirty="0">
              <a:latin typeface="Times New Roman" pitchFamily="18" charset="0"/>
              <a:ea typeface="+mn-ea"/>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891952102"/>
              </p:ext>
            </p:extLst>
          </p:nvPr>
        </p:nvGraphicFramePr>
        <p:xfrm>
          <a:off x="1547813" y="949014"/>
          <a:ext cx="2687637" cy="474663"/>
        </p:xfrm>
        <a:graphic>
          <a:graphicData uri="http://schemas.openxmlformats.org/presentationml/2006/ole">
            <mc:AlternateContent xmlns:mc="http://schemas.openxmlformats.org/markup-compatibility/2006">
              <mc:Choice xmlns:v="urn:schemas-microsoft-com:vml" Requires="v">
                <p:oleObj spid="_x0000_s44258" name="Equation" r:id="rId3" imgW="2667000" imgH="482600" progId="Equation.DSMT4">
                  <p:embed/>
                </p:oleObj>
              </mc:Choice>
              <mc:Fallback>
                <p:oleObj name="Equation" r:id="rId3" imgW="2667000" imgH="482600" progId="Equation.DSMT4">
                  <p:embed/>
                  <p:pic>
                    <p:nvPicPr>
                      <p:cNvPr id="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949014"/>
                        <a:ext cx="2687637"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503431543"/>
              </p:ext>
            </p:extLst>
          </p:nvPr>
        </p:nvGraphicFramePr>
        <p:xfrm>
          <a:off x="4398441" y="980728"/>
          <a:ext cx="2217737" cy="457200"/>
        </p:xfrm>
        <a:graphic>
          <a:graphicData uri="http://schemas.openxmlformats.org/presentationml/2006/ole">
            <mc:AlternateContent xmlns:mc="http://schemas.openxmlformats.org/markup-compatibility/2006">
              <mc:Choice xmlns:v="urn:schemas-microsoft-com:vml" Requires="v">
                <p:oleObj spid="_x0000_s44259" name="Equation" r:id="rId5" imgW="2209800" imgH="457200" progId="Equation.DSMT4">
                  <p:embed/>
                </p:oleObj>
              </mc:Choice>
              <mc:Fallback>
                <p:oleObj name="Equation" r:id="rId5" imgW="2209800" imgH="457200" progId="Equation.DSMT4">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8441" y="980728"/>
                        <a:ext cx="22177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a:spLocks noChangeArrowheads="1"/>
          </p:cNvSpPr>
          <p:nvPr/>
        </p:nvSpPr>
        <p:spPr bwMode="auto">
          <a:xfrm>
            <a:off x="395288" y="1588466"/>
            <a:ext cx="554513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a:latin typeface="Times New Roman" pitchFamily="18" charset="0"/>
                <a:ea typeface="+mn-ea"/>
                <a:cs typeface="Times New Roman" pitchFamily="18" charset="0"/>
              </a:rPr>
              <a:t>圆心在 </a:t>
            </a:r>
            <a:r>
              <a:rPr lang="en-US" altLang="zh-CN" sz="2800" b="1" i="1">
                <a:latin typeface="Times New Roman" pitchFamily="18" charset="0"/>
                <a:ea typeface="+mn-ea"/>
                <a:cs typeface="Times New Roman" pitchFamily="18" charset="0"/>
              </a:rPr>
              <a:t>x</a:t>
            </a:r>
            <a:r>
              <a:rPr lang="zh-CN" altLang="en-US" sz="2800" b="1" i="1">
                <a:latin typeface="Times New Roman" pitchFamily="18" charset="0"/>
                <a:ea typeface="+mn-ea"/>
                <a:cs typeface="Times New Roman" pitchFamily="18" charset="0"/>
              </a:rPr>
              <a:t> </a:t>
            </a:r>
            <a:r>
              <a:rPr lang="zh-CN" altLang="en-US" sz="2800" b="1">
                <a:latin typeface="Times New Roman" pitchFamily="18" charset="0"/>
                <a:ea typeface="+mn-ea"/>
                <a:cs typeface="Times New Roman" pitchFamily="18" charset="0"/>
              </a:rPr>
              <a:t>轴上且与 </a:t>
            </a:r>
            <a:r>
              <a:rPr lang="en-US" altLang="zh-CN" sz="2800" b="1" i="1">
                <a:latin typeface="Times New Roman" pitchFamily="18" charset="0"/>
                <a:ea typeface="+mn-ea"/>
                <a:cs typeface="Times New Roman" pitchFamily="18" charset="0"/>
              </a:rPr>
              <a:t>y</a:t>
            </a:r>
            <a:r>
              <a:rPr lang="zh-CN" altLang="en-US" sz="2800" b="1" i="1">
                <a:latin typeface="Times New Roman" pitchFamily="18" charset="0"/>
                <a:ea typeface="+mn-ea"/>
                <a:cs typeface="Times New Roman" pitchFamily="18" charset="0"/>
              </a:rPr>
              <a:t> </a:t>
            </a:r>
            <a:r>
              <a:rPr lang="zh-CN" altLang="en-US" sz="2800" b="1">
                <a:latin typeface="Times New Roman" pitchFamily="18" charset="0"/>
                <a:ea typeface="+mn-ea"/>
                <a:cs typeface="Times New Roman" pitchFamily="18" charset="0"/>
              </a:rPr>
              <a:t>轴相切的圆</a:t>
            </a:r>
          </a:p>
        </p:txBody>
      </p:sp>
      <p:graphicFrame>
        <p:nvGraphicFramePr>
          <p:cNvPr id="6" name="对象 5"/>
          <p:cNvGraphicFramePr>
            <a:graphicFrameLocks noChangeAspect="1"/>
          </p:cNvGraphicFramePr>
          <p:nvPr>
            <p:extLst>
              <p:ext uri="{D42A27DB-BD31-4B8C-83A1-F6EECF244321}">
                <p14:modId xmlns:p14="http://schemas.microsoft.com/office/powerpoint/2010/main" val="1135829678"/>
              </p:ext>
            </p:extLst>
          </p:nvPr>
        </p:nvGraphicFramePr>
        <p:xfrm>
          <a:off x="1482725" y="2276475"/>
          <a:ext cx="1873250" cy="374650"/>
        </p:xfrm>
        <a:graphic>
          <a:graphicData uri="http://schemas.openxmlformats.org/presentationml/2006/ole">
            <mc:AlternateContent xmlns:mc="http://schemas.openxmlformats.org/markup-compatibility/2006">
              <mc:Choice xmlns:v="urn:schemas-microsoft-com:vml" Requires="v">
                <p:oleObj spid="_x0000_s44260" name="Equation" r:id="rId7" imgW="1879600" imgH="381000" progId="Equation.DSMT4">
                  <p:embed/>
                </p:oleObj>
              </mc:Choice>
              <mc:Fallback>
                <p:oleObj name="Equation" r:id="rId7" imgW="1879600" imgH="381000" progId="Equation.DSMT4">
                  <p:embed/>
                  <p:pic>
                    <p:nvPicPr>
                      <p:cNvPr id="0" name="Picture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2725" y="2276475"/>
                        <a:ext cx="18732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14578897"/>
              </p:ext>
            </p:extLst>
          </p:nvPr>
        </p:nvGraphicFramePr>
        <p:xfrm>
          <a:off x="3735388" y="1946275"/>
          <a:ext cx="1784350" cy="933450"/>
        </p:xfrm>
        <a:graphic>
          <a:graphicData uri="http://schemas.openxmlformats.org/presentationml/2006/ole">
            <mc:AlternateContent xmlns:mc="http://schemas.openxmlformats.org/markup-compatibility/2006">
              <mc:Choice xmlns:v="urn:schemas-microsoft-com:vml" Requires="v">
                <p:oleObj spid="_x0000_s44261" name="Equation" r:id="rId9" imgW="1790700" imgH="939800" progId="Equation.DSMT4">
                  <p:embed/>
                </p:oleObj>
              </mc:Choice>
              <mc:Fallback>
                <p:oleObj name="Equation" r:id="rId9" imgW="1790700" imgH="939800" progId="Equation.DSMT4">
                  <p:embed/>
                  <p:pic>
                    <p:nvPicPr>
                      <p:cNvPr id="0" name="Picture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5388" y="1946275"/>
                        <a:ext cx="178435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38095288"/>
              </p:ext>
            </p:extLst>
          </p:nvPr>
        </p:nvGraphicFramePr>
        <p:xfrm>
          <a:off x="5724525" y="2133600"/>
          <a:ext cx="3017838" cy="457200"/>
        </p:xfrm>
        <a:graphic>
          <a:graphicData uri="http://schemas.openxmlformats.org/presentationml/2006/ole">
            <mc:AlternateContent xmlns:mc="http://schemas.openxmlformats.org/markup-compatibility/2006">
              <mc:Choice xmlns:v="urn:schemas-microsoft-com:vml" Requires="v">
                <p:oleObj spid="_x0000_s44262" name="Equation" r:id="rId11" imgW="3009900" imgH="457200" progId="Equation.DSMT4">
                  <p:embed/>
                </p:oleObj>
              </mc:Choice>
              <mc:Fallback>
                <p:oleObj name="Equation" r:id="rId11" imgW="3009900" imgH="457200" progId="Equation.DSMT4">
                  <p:embed/>
                  <p:pic>
                    <p:nvPicPr>
                      <p:cNvPr id="0" name="Picture 1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4525" y="2133600"/>
                        <a:ext cx="30178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4201" name="Picture 16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07310" y="2780928"/>
            <a:ext cx="3417942" cy="3269066"/>
          </a:xfrm>
          <a:prstGeom prst="rect">
            <a:avLst/>
          </a:prstGeom>
          <a:noFill/>
          <a:extLst>
            <a:ext uri="{909E8E84-426E-40DD-AFC4-6F175D3DCCD1}">
              <a14:hiddenFill xmlns:a14="http://schemas.microsoft.com/office/drawing/2010/main">
                <a:solidFill>
                  <a:srgbClr val="FFFFFF"/>
                </a:solidFill>
              </a14:hiddenFill>
            </a:ext>
          </a:extLst>
        </p:spPr>
      </p:pic>
      <p:pic>
        <p:nvPicPr>
          <p:cNvPr id="44202" name="Picture 1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5616" y="3140968"/>
            <a:ext cx="2845315" cy="273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57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44202"/>
                                        </p:tgtEl>
                                        <p:attrNameLst>
                                          <p:attrName>style.visibility</p:attrName>
                                        </p:attrNameLst>
                                      </p:cBhvr>
                                      <p:to>
                                        <p:strVal val="visible"/>
                                      </p:to>
                                    </p:set>
                                    <p:animEffect transition="in" filter="wheel(1)">
                                      <p:cBhvr>
                                        <p:cTn id="37" dur="2000"/>
                                        <p:tgtEl>
                                          <p:spTgt spid="44202"/>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44201"/>
                                        </p:tgtEl>
                                        <p:attrNameLst>
                                          <p:attrName>style.visibility</p:attrName>
                                        </p:attrNameLst>
                                      </p:cBhvr>
                                      <p:to>
                                        <p:strVal val="visible"/>
                                      </p:to>
                                    </p:set>
                                    <p:animEffect transition="in" filter="circle(in)">
                                      <p:cBhvr>
                                        <p:cTn id="42" dur="2000"/>
                                        <p:tgtEl>
                                          <p:spTgt spid="44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6"/>
          <p:cNvGrpSpPr>
            <a:grpSpLocks/>
          </p:cNvGrpSpPr>
          <p:nvPr/>
        </p:nvGrpSpPr>
        <p:grpSpPr bwMode="auto">
          <a:xfrm>
            <a:off x="409619" y="2228339"/>
            <a:ext cx="4390972" cy="3110872"/>
            <a:chOff x="9745" y="11937"/>
            <a:chExt cx="1312" cy="985"/>
          </a:xfrm>
        </p:grpSpPr>
        <p:grpSp>
          <p:nvGrpSpPr>
            <p:cNvPr id="9" name="Group 87"/>
            <p:cNvGrpSpPr>
              <a:grpSpLocks/>
            </p:cNvGrpSpPr>
            <p:nvPr/>
          </p:nvGrpSpPr>
          <p:grpSpPr bwMode="auto">
            <a:xfrm>
              <a:off x="9810" y="11941"/>
              <a:ext cx="1160" cy="981"/>
              <a:chOff x="9542" y="5778"/>
              <a:chExt cx="1220" cy="1038"/>
            </a:xfrm>
          </p:grpSpPr>
          <p:sp>
            <p:nvSpPr>
              <p:cNvPr id="18" name="Freeform 88"/>
              <p:cNvSpPr>
                <a:spLocks/>
              </p:cNvSpPr>
              <p:nvPr/>
            </p:nvSpPr>
            <p:spPr bwMode="auto">
              <a:xfrm>
                <a:off x="9704" y="5862"/>
                <a:ext cx="801" cy="932"/>
              </a:xfrm>
              <a:custGeom>
                <a:avLst/>
                <a:gdLst>
                  <a:gd name="T0" fmla="*/ 85 w 801"/>
                  <a:gd name="T1" fmla="*/ 467 h 932"/>
                  <a:gd name="T2" fmla="*/ 53 w 801"/>
                  <a:gd name="T3" fmla="*/ 446 h 932"/>
                  <a:gd name="T4" fmla="*/ 11 w 801"/>
                  <a:gd name="T5" fmla="*/ 377 h 932"/>
                  <a:gd name="T6" fmla="*/ 5 w 801"/>
                  <a:gd name="T7" fmla="*/ 299 h 932"/>
                  <a:gd name="T8" fmla="*/ 11 w 801"/>
                  <a:gd name="T9" fmla="*/ 221 h 932"/>
                  <a:gd name="T10" fmla="*/ 73 w 801"/>
                  <a:gd name="T11" fmla="*/ 125 h 932"/>
                  <a:gd name="T12" fmla="*/ 97 w 801"/>
                  <a:gd name="T13" fmla="*/ 101 h 932"/>
                  <a:gd name="T14" fmla="*/ 163 w 801"/>
                  <a:gd name="T15" fmla="*/ 50 h 932"/>
                  <a:gd name="T16" fmla="*/ 277 w 801"/>
                  <a:gd name="T17" fmla="*/ 8 h 932"/>
                  <a:gd name="T18" fmla="*/ 385 w 801"/>
                  <a:gd name="T19" fmla="*/ 5 h 932"/>
                  <a:gd name="T20" fmla="*/ 511 w 801"/>
                  <a:gd name="T21" fmla="*/ 35 h 932"/>
                  <a:gd name="T22" fmla="*/ 635 w 801"/>
                  <a:gd name="T23" fmla="*/ 98 h 932"/>
                  <a:gd name="T24" fmla="*/ 733 w 801"/>
                  <a:gd name="T25" fmla="*/ 221 h 932"/>
                  <a:gd name="T26" fmla="*/ 775 w 801"/>
                  <a:gd name="T27" fmla="*/ 329 h 932"/>
                  <a:gd name="T28" fmla="*/ 797 w 801"/>
                  <a:gd name="T29" fmla="*/ 419 h 932"/>
                  <a:gd name="T30" fmla="*/ 797 w 801"/>
                  <a:gd name="T31" fmla="*/ 515 h 932"/>
                  <a:gd name="T32" fmla="*/ 775 w 801"/>
                  <a:gd name="T33" fmla="*/ 617 h 932"/>
                  <a:gd name="T34" fmla="*/ 727 w 801"/>
                  <a:gd name="T35" fmla="*/ 716 h 932"/>
                  <a:gd name="T36" fmla="*/ 665 w 801"/>
                  <a:gd name="T37" fmla="*/ 800 h 932"/>
                  <a:gd name="T38" fmla="*/ 569 w 801"/>
                  <a:gd name="T39" fmla="*/ 872 h 932"/>
                  <a:gd name="T40" fmla="*/ 427 w 801"/>
                  <a:gd name="T41" fmla="*/ 923 h 932"/>
                  <a:gd name="T42" fmla="*/ 325 w 801"/>
                  <a:gd name="T43" fmla="*/ 926 h 932"/>
                  <a:gd name="T44" fmla="*/ 211 w 801"/>
                  <a:gd name="T45" fmla="*/ 899 h 932"/>
                  <a:gd name="T46" fmla="*/ 131 w 801"/>
                  <a:gd name="T47" fmla="*/ 857 h 932"/>
                  <a:gd name="T48" fmla="*/ 83 w 801"/>
                  <a:gd name="T49" fmla="*/ 809 h 932"/>
                  <a:gd name="T50" fmla="*/ 29 w 801"/>
                  <a:gd name="T51" fmla="*/ 743 h 932"/>
                  <a:gd name="T52" fmla="*/ 5 w 801"/>
                  <a:gd name="T53" fmla="*/ 635 h 932"/>
                  <a:gd name="T54" fmla="*/ 11 w 801"/>
                  <a:gd name="T55" fmla="*/ 572 h 932"/>
                  <a:gd name="T56" fmla="*/ 31 w 801"/>
                  <a:gd name="T57" fmla="*/ 515 h 932"/>
                  <a:gd name="T58" fmla="*/ 59 w 801"/>
                  <a:gd name="T59" fmla="*/ 488 h 932"/>
                  <a:gd name="T60" fmla="*/ 85 w 801"/>
                  <a:gd name="T61" fmla="*/ 467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1" h="932">
                    <a:moveTo>
                      <a:pt x="85" y="467"/>
                    </a:moveTo>
                    <a:cubicBezTo>
                      <a:pt x="84" y="460"/>
                      <a:pt x="65" y="461"/>
                      <a:pt x="53" y="446"/>
                    </a:cubicBezTo>
                    <a:cubicBezTo>
                      <a:pt x="41" y="431"/>
                      <a:pt x="19" y="401"/>
                      <a:pt x="11" y="377"/>
                    </a:cubicBezTo>
                    <a:cubicBezTo>
                      <a:pt x="3" y="353"/>
                      <a:pt x="5" y="325"/>
                      <a:pt x="5" y="299"/>
                    </a:cubicBezTo>
                    <a:cubicBezTo>
                      <a:pt x="5" y="273"/>
                      <a:pt x="0" y="250"/>
                      <a:pt x="11" y="221"/>
                    </a:cubicBezTo>
                    <a:cubicBezTo>
                      <a:pt x="22" y="192"/>
                      <a:pt x="59" y="145"/>
                      <a:pt x="73" y="125"/>
                    </a:cubicBezTo>
                    <a:cubicBezTo>
                      <a:pt x="87" y="105"/>
                      <a:pt x="82" y="113"/>
                      <a:pt x="97" y="101"/>
                    </a:cubicBezTo>
                    <a:cubicBezTo>
                      <a:pt x="112" y="89"/>
                      <a:pt x="133" y="65"/>
                      <a:pt x="163" y="50"/>
                    </a:cubicBezTo>
                    <a:cubicBezTo>
                      <a:pt x="193" y="35"/>
                      <a:pt x="240" y="16"/>
                      <a:pt x="277" y="8"/>
                    </a:cubicBezTo>
                    <a:cubicBezTo>
                      <a:pt x="314" y="0"/>
                      <a:pt x="346" y="1"/>
                      <a:pt x="385" y="5"/>
                    </a:cubicBezTo>
                    <a:cubicBezTo>
                      <a:pt x="424" y="9"/>
                      <a:pt x="469" y="20"/>
                      <a:pt x="511" y="35"/>
                    </a:cubicBezTo>
                    <a:cubicBezTo>
                      <a:pt x="553" y="50"/>
                      <a:pt x="598" y="67"/>
                      <a:pt x="635" y="98"/>
                    </a:cubicBezTo>
                    <a:cubicBezTo>
                      <a:pt x="672" y="129"/>
                      <a:pt x="710" y="182"/>
                      <a:pt x="733" y="221"/>
                    </a:cubicBezTo>
                    <a:cubicBezTo>
                      <a:pt x="756" y="260"/>
                      <a:pt x="764" y="296"/>
                      <a:pt x="775" y="329"/>
                    </a:cubicBezTo>
                    <a:cubicBezTo>
                      <a:pt x="786" y="362"/>
                      <a:pt x="793" y="388"/>
                      <a:pt x="797" y="419"/>
                    </a:cubicBezTo>
                    <a:cubicBezTo>
                      <a:pt x="801" y="450"/>
                      <a:pt x="801" y="482"/>
                      <a:pt x="797" y="515"/>
                    </a:cubicBezTo>
                    <a:cubicBezTo>
                      <a:pt x="793" y="548"/>
                      <a:pt x="787" y="584"/>
                      <a:pt x="775" y="617"/>
                    </a:cubicBezTo>
                    <a:cubicBezTo>
                      <a:pt x="763" y="650"/>
                      <a:pt x="745" y="686"/>
                      <a:pt x="727" y="716"/>
                    </a:cubicBezTo>
                    <a:cubicBezTo>
                      <a:pt x="709" y="746"/>
                      <a:pt x="691" y="774"/>
                      <a:pt x="665" y="800"/>
                    </a:cubicBezTo>
                    <a:cubicBezTo>
                      <a:pt x="639" y="826"/>
                      <a:pt x="609" y="851"/>
                      <a:pt x="569" y="872"/>
                    </a:cubicBezTo>
                    <a:cubicBezTo>
                      <a:pt x="529" y="893"/>
                      <a:pt x="468" y="914"/>
                      <a:pt x="427" y="923"/>
                    </a:cubicBezTo>
                    <a:cubicBezTo>
                      <a:pt x="386" y="932"/>
                      <a:pt x="361" y="930"/>
                      <a:pt x="325" y="926"/>
                    </a:cubicBezTo>
                    <a:cubicBezTo>
                      <a:pt x="289" y="922"/>
                      <a:pt x="243" y="910"/>
                      <a:pt x="211" y="899"/>
                    </a:cubicBezTo>
                    <a:cubicBezTo>
                      <a:pt x="179" y="888"/>
                      <a:pt x="152" y="872"/>
                      <a:pt x="131" y="857"/>
                    </a:cubicBezTo>
                    <a:cubicBezTo>
                      <a:pt x="110" y="842"/>
                      <a:pt x="100" y="828"/>
                      <a:pt x="83" y="809"/>
                    </a:cubicBezTo>
                    <a:cubicBezTo>
                      <a:pt x="66" y="790"/>
                      <a:pt x="42" y="772"/>
                      <a:pt x="29" y="743"/>
                    </a:cubicBezTo>
                    <a:cubicBezTo>
                      <a:pt x="16" y="714"/>
                      <a:pt x="8" y="663"/>
                      <a:pt x="5" y="635"/>
                    </a:cubicBezTo>
                    <a:cubicBezTo>
                      <a:pt x="2" y="607"/>
                      <a:pt x="7" y="592"/>
                      <a:pt x="11" y="572"/>
                    </a:cubicBezTo>
                    <a:cubicBezTo>
                      <a:pt x="15" y="552"/>
                      <a:pt x="23" y="529"/>
                      <a:pt x="31" y="515"/>
                    </a:cubicBezTo>
                    <a:cubicBezTo>
                      <a:pt x="39" y="501"/>
                      <a:pt x="51" y="497"/>
                      <a:pt x="59" y="488"/>
                    </a:cubicBezTo>
                    <a:cubicBezTo>
                      <a:pt x="67" y="479"/>
                      <a:pt x="86" y="474"/>
                      <a:pt x="85" y="467"/>
                    </a:cubicBezTo>
                    <a:close/>
                  </a:path>
                </a:pathLst>
              </a:custGeom>
              <a:solidFill>
                <a:schemeClr val="accent2">
                  <a:lumMod val="20000"/>
                  <a:lumOff val="80000"/>
                </a:schemeClr>
              </a:solidFill>
              <a:ln w="28575" cmpd="sng">
                <a:solidFill>
                  <a:srgbClr val="C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Line 89"/>
              <p:cNvSpPr>
                <a:spLocks noChangeShapeType="1"/>
              </p:cNvSpPr>
              <p:nvPr/>
            </p:nvSpPr>
            <p:spPr bwMode="auto">
              <a:xfrm flipV="1">
                <a:off x="9542" y="6333"/>
                <a:ext cx="1220" cy="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90"/>
              <p:cNvSpPr>
                <a:spLocks noChangeShapeType="1"/>
              </p:cNvSpPr>
              <p:nvPr/>
            </p:nvSpPr>
            <p:spPr bwMode="auto">
              <a:xfrm flipV="1">
                <a:off x="9786" y="5778"/>
                <a:ext cx="0" cy="10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Text Box 91"/>
            <p:cNvSpPr txBox="1">
              <a:spLocks noChangeArrowheads="1"/>
            </p:cNvSpPr>
            <p:nvPr/>
          </p:nvSpPr>
          <p:spPr bwMode="auto">
            <a:xfrm>
              <a:off x="9960" y="11937"/>
              <a:ext cx="17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just" fontAlgn="base">
                <a:spcBef>
                  <a:spcPct val="0"/>
                </a:spcBef>
                <a:spcAft>
                  <a:spcPct val="0"/>
                </a:spcAft>
              </a:pPr>
              <a:r>
                <a:rPr kumimoji="1" lang="en-US" altLang="zh-CN" sz="2800" b="1" i="1" dirty="0">
                  <a:latin typeface="Times New Roman" pitchFamily="18" charset="0"/>
                  <a:ea typeface="宋体" pitchFamily="2" charset="-122"/>
                  <a:cs typeface="Times New Roman" pitchFamily="18" charset="0"/>
                </a:rPr>
                <a:t>y</a:t>
              </a:r>
              <a:endParaRPr kumimoji="1" lang="zh-CN" altLang="zh-CN" sz="2800" b="1" i="1" dirty="0">
                <a:latin typeface="Times New Roman" pitchFamily="18" charset="0"/>
                <a:ea typeface="宋体" pitchFamily="2" charset="-122"/>
                <a:cs typeface="Times New Roman" pitchFamily="18" charset="0"/>
              </a:endParaRPr>
            </a:p>
          </p:txBody>
        </p:sp>
        <p:sp>
          <p:nvSpPr>
            <p:cNvPr id="11" name="Text Box 92"/>
            <p:cNvSpPr txBox="1">
              <a:spLocks noChangeArrowheads="1"/>
            </p:cNvSpPr>
            <p:nvPr/>
          </p:nvSpPr>
          <p:spPr bwMode="auto">
            <a:xfrm>
              <a:off x="10884" y="12453"/>
              <a:ext cx="17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a:t>
              </a:r>
              <a:endParaRPr kumimoji="1"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graphicFrame>
          <p:nvGraphicFramePr>
            <p:cNvPr id="12" name="对象 11"/>
            <p:cNvGraphicFramePr>
              <a:graphicFrameLocks noChangeAspect="1"/>
            </p:cNvGraphicFramePr>
            <p:nvPr/>
          </p:nvGraphicFramePr>
          <p:xfrm>
            <a:off x="9810" y="12466"/>
            <a:ext cx="177" cy="205"/>
          </p:xfrm>
          <a:graphic>
            <a:graphicData uri="http://schemas.openxmlformats.org/presentationml/2006/ole">
              <mc:AlternateContent xmlns:mc="http://schemas.openxmlformats.org/markup-compatibility/2006">
                <mc:Choice xmlns:v="urn:schemas-microsoft-com:vml" Requires="v">
                  <p:oleObj spid="_x0000_s45268" name="Equation" r:id="rId3" imgW="152280" imgH="177480" progId="Equation.DSMT4">
                    <p:embed/>
                  </p:oleObj>
                </mc:Choice>
                <mc:Fallback>
                  <p:oleObj name="Equation" r:id="rId3" imgW="152280" imgH="177480" progId="Equation.DSMT4">
                    <p:embed/>
                    <p:pic>
                      <p:nvPicPr>
                        <p:cNvPr id="0" name="Object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 y="12466"/>
                          <a:ext cx="17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Oval 97"/>
            <p:cNvSpPr>
              <a:spLocks noChangeArrowheads="1"/>
            </p:cNvSpPr>
            <p:nvPr/>
          </p:nvSpPr>
          <p:spPr bwMode="auto">
            <a:xfrm>
              <a:off x="10049" y="12267"/>
              <a:ext cx="343" cy="374"/>
            </a:xfrm>
            <a:prstGeom prst="ellipse">
              <a:avLst/>
            </a:prstGeom>
            <a:solidFill>
              <a:srgbClr val="FFC000"/>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Line 98"/>
            <p:cNvSpPr>
              <a:spLocks noChangeShapeType="1"/>
            </p:cNvSpPr>
            <p:nvPr/>
          </p:nvSpPr>
          <p:spPr bwMode="auto">
            <a:xfrm>
              <a:off x="9745" y="12466"/>
              <a:ext cx="123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Oval 96"/>
          <p:cNvSpPr>
            <a:spLocks noChangeArrowheads="1"/>
          </p:cNvSpPr>
          <p:nvPr/>
        </p:nvSpPr>
        <p:spPr bwMode="auto">
          <a:xfrm>
            <a:off x="658218" y="2419842"/>
            <a:ext cx="1103278" cy="1185589"/>
          </a:xfrm>
          <a:prstGeom prst="ellipse">
            <a:avLst/>
          </a:prstGeom>
          <a:solidFill>
            <a:schemeClr val="accent6">
              <a:lumMod val="50000"/>
              <a:alpha val="24000"/>
            </a:schemeClr>
          </a:solidFill>
          <a:ln w="31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96"/>
          <p:cNvSpPr>
            <a:spLocks noChangeArrowheads="1"/>
          </p:cNvSpPr>
          <p:nvPr/>
        </p:nvSpPr>
        <p:spPr bwMode="auto">
          <a:xfrm>
            <a:off x="1403608" y="2056546"/>
            <a:ext cx="1103278" cy="1185589"/>
          </a:xfrm>
          <a:prstGeom prst="ellipse">
            <a:avLst/>
          </a:prstGeom>
          <a:solidFill>
            <a:schemeClr val="accent6">
              <a:lumMod val="50000"/>
              <a:alpha val="24000"/>
            </a:schemeClr>
          </a:solidFill>
          <a:ln w="31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96"/>
          <p:cNvSpPr>
            <a:spLocks noChangeArrowheads="1"/>
          </p:cNvSpPr>
          <p:nvPr/>
        </p:nvSpPr>
        <p:spPr bwMode="auto">
          <a:xfrm>
            <a:off x="2019271" y="2216766"/>
            <a:ext cx="1103278" cy="1185589"/>
          </a:xfrm>
          <a:prstGeom prst="ellipse">
            <a:avLst/>
          </a:prstGeom>
          <a:solidFill>
            <a:schemeClr val="accent6">
              <a:lumMod val="50000"/>
              <a:alpha val="24000"/>
            </a:schemeClr>
          </a:solidFill>
          <a:ln w="31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Oval 96"/>
          <p:cNvSpPr>
            <a:spLocks noChangeArrowheads="1"/>
          </p:cNvSpPr>
          <p:nvPr/>
        </p:nvSpPr>
        <p:spPr bwMode="auto">
          <a:xfrm>
            <a:off x="2464533" y="2715093"/>
            <a:ext cx="1103278" cy="1185589"/>
          </a:xfrm>
          <a:prstGeom prst="ellipse">
            <a:avLst/>
          </a:prstGeom>
          <a:solidFill>
            <a:schemeClr val="accent6">
              <a:lumMod val="50000"/>
              <a:alpha val="24000"/>
            </a:schemeClr>
          </a:solidFill>
          <a:ln w="31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Oval 96"/>
          <p:cNvSpPr>
            <a:spLocks noChangeArrowheads="1"/>
          </p:cNvSpPr>
          <p:nvPr/>
        </p:nvSpPr>
        <p:spPr bwMode="auto">
          <a:xfrm>
            <a:off x="2570910" y="3289825"/>
            <a:ext cx="1103278" cy="1185589"/>
          </a:xfrm>
          <a:prstGeom prst="ellipse">
            <a:avLst/>
          </a:prstGeom>
          <a:solidFill>
            <a:schemeClr val="accent6">
              <a:lumMod val="50000"/>
              <a:alpha val="24000"/>
            </a:schemeClr>
          </a:solidFill>
          <a:ln w="31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Oval 96"/>
          <p:cNvSpPr>
            <a:spLocks noChangeArrowheads="1"/>
          </p:cNvSpPr>
          <p:nvPr/>
        </p:nvSpPr>
        <p:spPr bwMode="auto">
          <a:xfrm>
            <a:off x="1715251" y="4420093"/>
            <a:ext cx="1103278" cy="1185589"/>
          </a:xfrm>
          <a:prstGeom prst="ellipse">
            <a:avLst/>
          </a:prstGeom>
          <a:solidFill>
            <a:schemeClr val="accent6">
              <a:lumMod val="50000"/>
              <a:alpha val="24000"/>
            </a:schemeClr>
          </a:solidFill>
          <a:ln w="31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 name="TextBox 2"/>
          <p:cNvSpPr txBox="1">
            <a:spLocks noChangeArrowheads="1"/>
          </p:cNvSpPr>
          <p:nvPr/>
        </p:nvSpPr>
        <p:spPr bwMode="auto">
          <a:xfrm>
            <a:off x="395288" y="260350"/>
            <a:ext cx="51847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黑体" pitchFamily="49" charset="-122"/>
                <a:cs typeface="Times New Roman" pitchFamily="18" charset="0"/>
              </a:rPr>
              <a:t>（</a:t>
            </a:r>
            <a:r>
              <a:rPr lang="en-US" altLang="zh-CN" sz="2800" b="1">
                <a:latin typeface="Times New Roman" pitchFamily="18" charset="0"/>
                <a:ea typeface="黑体" pitchFamily="49" charset="-122"/>
                <a:cs typeface="Times New Roman" pitchFamily="18" charset="0"/>
              </a:rPr>
              <a:t>4</a:t>
            </a:r>
            <a:r>
              <a:rPr lang="zh-CN" altLang="zh-CN" sz="2800" b="1">
                <a:latin typeface="Times New Roman" pitchFamily="18" charset="0"/>
                <a:ea typeface="黑体" pitchFamily="49" charset="-122"/>
                <a:cs typeface="Times New Roman" pitchFamily="18" charset="0"/>
              </a:rPr>
              <a:t>）心形线（也称外摆线）</a:t>
            </a:r>
            <a:endParaRPr lang="zh-CN" altLang="en-US" sz="2800" b="1">
              <a:latin typeface="Times New Roman" pitchFamily="18" charset="0"/>
              <a:ea typeface="黑体" pitchFamily="49"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807381788"/>
              </p:ext>
            </p:extLst>
          </p:nvPr>
        </p:nvGraphicFramePr>
        <p:xfrm>
          <a:off x="1984983" y="943645"/>
          <a:ext cx="2306637" cy="387350"/>
        </p:xfrm>
        <a:graphic>
          <a:graphicData uri="http://schemas.openxmlformats.org/presentationml/2006/ole">
            <mc:AlternateContent xmlns:mc="http://schemas.openxmlformats.org/markup-compatibility/2006">
              <mc:Choice xmlns:v="urn:schemas-microsoft-com:vml" Requires="v">
                <p:oleObj spid="_x0000_s45269" name="Equation" r:id="rId5" imgW="2298700" imgH="393700" progId="Equation.DSMT4">
                  <p:embed/>
                </p:oleObj>
              </mc:Choice>
              <mc:Fallback>
                <p:oleObj name="Equation" r:id="rId5" imgW="2298700" imgH="393700" progId="Equation.DSMT4">
                  <p:embed/>
                  <p:pic>
                    <p:nvPicPr>
                      <p:cNvPr id="0" name="Picture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4983" y="943645"/>
                        <a:ext cx="2306637"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77475633"/>
              </p:ext>
            </p:extLst>
          </p:nvPr>
        </p:nvGraphicFramePr>
        <p:xfrm>
          <a:off x="4794858" y="908720"/>
          <a:ext cx="1492250" cy="488950"/>
        </p:xfrm>
        <a:graphic>
          <a:graphicData uri="http://schemas.openxmlformats.org/presentationml/2006/ole">
            <mc:AlternateContent xmlns:mc="http://schemas.openxmlformats.org/markup-compatibility/2006">
              <mc:Choice xmlns:v="urn:schemas-microsoft-com:vml" Requires="v">
                <p:oleObj spid="_x0000_s45270" name="Equation" r:id="rId7" imgW="1485900" imgH="482600" progId="Equation.DSMT4">
                  <p:embed/>
                </p:oleObj>
              </mc:Choice>
              <mc:Fallback>
                <p:oleObj name="Equation" r:id="rId7" imgW="1485900" imgH="482600" progId="Equation.DSMT4">
                  <p:embed/>
                  <p:pic>
                    <p:nvPicPr>
                      <p:cNvPr id="0"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4858" y="908720"/>
                        <a:ext cx="14922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 6"/>
          <p:cNvSpPr/>
          <p:nvPr/>
        </p:nvSpPr>
        <p:spPr>
          <a:xfrm>
            <a:off x="1715251" y="5109502"/>
            <a:ext cx="72008" cy="84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032083" y="2498981"/>
            <a:ext cx="72008" cy="84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402905" y="2767225"/>
            <a:ext cx="72008" cy="84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106665" y="3587436"/>
            <a:ext cx="72008" cy="84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044303" y="2682556"/>
            <a:ext cx="72008" cy="84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60521" y="3840924"/>
            <a:ext cx="72008" cy="84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Group 86"/>
          <p:cNvGrpSpPr>
            <a:grpSpLocks/>
          </p:cNvGrpSpPr>
          <p:nvPr/>
        </p:nvGrpSpPr>
        <p:grpSpPr bwMode="auto">
          <a:xfrm>
            <a:off x="4735728" y="1713545"/>
            <a:ext cx="4367544" cy="3625666"/>
            <a:chOff x="9745" y="11774"/>
            <a:chExt cx="1305" cy="1148"/>
          </a:xfrm>
        </p:grpSpPr>
        <p:grpSp>
          <p:nvGrpSpPr>
            <p:cNvPr id="47" name="Group 87"/>
            <p:cNvGrpSpPr>
              <a:grpSpLocks/>
            </p:cNvGrpSpPr>
            <p:nvPr/>
          </p:nvGrpSpPr>
          <p:grpSpPr bwMode="auto">
            <a:xfrm>
              <a:off x="9810" y="11941"/>
              <a:ext cx="1160" cy="981"/>
              <a:chOff x="9542" y="5778"/>
              <a:chExt cx="1220" cy="1038"/>
            </a:xfrm>
          </p:grpSpPr>
          <p:sp>
            <p:nvSpPr>
              <p:cNvPr id="54" name="Freeform 88"/>
              <p:cNvSpPr>
                <a:spLocks/>
              </p:cNvSpPr>
              <p:nvPr/>
            </p:nvSpPr>
            <p:spPr bwMode="auto">
              <a:xfrm>
                <a:off x="9704" y="5862"/>
                <a:ext cx="801" cy="932"/>
              </a:xfrm>
              <a:custGeom>
                <a:avLst/>
                <a:gdLst>
                  <a:gd name="T0" fmla="*/ 85 w 801"/>
                  <a:gd name="T1" fmla="*/ 467 h 932"/>
                  <a:gd name="T2" fmla="*/ 53 w 801"/>
                  <a:gd name="T3" fmla="*/ 446 h 932"/>
                  <a:gd name="T4" fmla="*/ 11 w 801"/>
                  <a:gd name="T5" fmla="*/ 377 h 932"/>
                  <a:gd name="T6" fmla="*/ 5 w 801"/>
                  <a:gd name="T7" fmla="*/ 299 h 932"/>
                  <a:gd name="T8" fmla="*/ 11 w 801"/>
                  <a:gd name="T9" fmla="*/ 221 h 932"/>
                  <a:gd name="T10" fmla="*/ 73 w 801"/>
                  <a:gd name="T11" fmla="*/ 125 h 932"/>
                  <a:gd name="T12" fmla="*/ 97 w 801"/>
                  <a:gd name="T13" fmla="*/ 101 h 932"/>
                  <a:gd name="T14" fmla="*/ 163 w 801"/>
                  <a:gd name="T15" fmla="*/ 50 h 932"/>
                  <a:gd name="T16" fmla="*/ 277 w 801"/>
                  <a:gd name="T17" fmla="*/ 8 h 932"/>
                  <a:gd name="T18" fmla="*/ 385 w 801"/>
                  <a:gd name="T19" fmla="*/ 5 h 932"/>
                  <a:gd name="T20" fmla="*/ 511 w 801"/>
                  <a:gd name="T21" fmla="*/ 35 h 932"/>
                  <a:gd name="T22" fmla="*/ 635 w 801"/>
                  <a:gd name="T23" fmla="*/ 98 h 932"/>
                  <a:gd name="T24" fmla="*/ 733 w 801"/>
                  <a:gd name="T25" fmla="*/ 221 h 932"/>
                  <a:gd name="T26" fmla="*/ 775 w 801"/>
                  <a:gd name="T27" fmla="*/ 329 h 932"/>
                  <a:gd name="T28" fmla="*/ 797 w 801"/>
                  <a:gd name="T29" fmla="*/ 419 h 932"/>
                  <a:gd name="T30" fmla="*/ 797 w 801"/>
                  <a:gd name="T31" fmla="*/ 515 h 932"/>
                  <a:gd name="T32" fmla="*/ 775 w 801"/>
                  <a:gd name="T33" fmla="*/ 617 h 932"/>
                  <a:gd name="T34" fmla="*/ 727 w 801"/>
                  <a:gd name="T35" fmla="*/ 716 h 932"/>
                  <a:gd name="T36" fmla="*/ 665 w 801"/>
                  <a:gd name="T37" fmla="*/ 800 h 932"/>
                  <a:gd name="T38" fmla="*/ 569 w 801"/>
                  <a:gd name="T39" fmla="*/ 872 h 932"/>
                  <a:gd name="T40" fmla="*/ 427 w 801"/>
                  <a:gd name="T41" fmla="*/ 923 h 932"/>
                  <a:gd name="T42" fmla="*/ 325 w 801"/>
                  <a:gd name="T43" fmla="*/ 926 h 932"/>
                  <a:gd name="T44" fmla="*/ 211 w 801"/>
                  <a:gd name="T45" fmla="*/ 899 h 932"/>
                  <a:gd name="T46" fmla="*/ 131 w 801"/>
                  <a:gd name="T47" fmla="*/ 857 h 932"/>
                  <a:gd name="T48" fmla="*/ 83 w 801"/>
                  <a:gd name="T49" fmla="*/ 809 h 932"/>
                  <a:gd name="T50" fmla="*/ 29 w 801"/>
                  <a:gd name="T51" fmla="*/ 743 h 932"/>
                  <a:gd name="T52" fmla="*/ 5 w 801"/>
                  <a:gd name="T53" fmla="*/ 635 h 932"/>
                  <a:gd name="T54" fmla="*/ 11 w 801"/>
                  <a:gd name="T55" fmla="*/ 572 h 932"/>
                  <a:gd name="T56" fmla="*/ 31 w 801"/>
                  <a:gd name="T57" fmla="*/ 515 h 932"/>
                  <a:gd name="T58" fmla="*/ 59 w 801"/>
                  <a:gd name="T59" fmla="*/ 488 h 932"/>
                  <a:gd name="T60" fmla="*/ 85 w 801"/>
                  <a:gd name="T61" fmla="*/ 467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1" h="932">
                    <a:moveTo>
                      <a:pt x="85" y="467"/>
                    </a:moveTo>
                    <a:cubicBezTo>
                      <a:pt x="84" y="460"/>
                      <a:pt x="65" y="461"/>
                      <a:pt x="53" y="446"/>
                    </a:cubicBezTo>
                    <a:cubicBezTo>
                      <a:pt x="41" y="431"/>
                      <a:pt x="19" y="401"/>
                      <a:pt x="11" y="377"/>
                    </a:cubicBezTo>
                    <a:cubicBezTo>
                      <a:pt x="3" y="353"/>
                      <a:pt x="5" y="325"/>
                      <a:pt x="5" y="299"/>
                    </a:cubicBezTo>
                    <a:cubicBezTo>
                      <a:pt x="5" y="273"/>
                      <a:pt x="0" y="250"/>
                      <a:pt x="11" y="221"/>
                    </a:cubicBezTo>
                    <a:cubicBezTo>
                      <a:pt x="22" y="192"/>
                      <a:pt x="59" y="145"/>
                      <a:pt x="73" y="125"/>
                    </a:cubicBezTo>
                    <a:cubicBezTo>
                      <a:pt x="87" y="105"/>
                      <a:pt x="82" y="113"/>
                      <a:pt x="97" y="101"/>
                    </a:cubicBezTo>
                    <a:cubicBezTo>
                      <a:pt x="112" y="89"/>
                      <a:pt x="133" y="65"/>
                      <a:pt x="163" y="50"/>
                    </a:cubicBezTo>
                    <a:cubicBezTo>
                      <a:pt x="193" y="35"/>
                      <a:pt x="240" y="16"/>
                      <a:pt x="277" y="8"/>
                    </a:cubicBezTo>
                    <a:cubicBezTo>
                      <a:pt x="314" y="0"/>
                      <a:pt x="346" y="1"/>
                      <a:pt x="385" y="5"/>
                    </a:cubicBezTo>
                    <a:cubicBezTo>
                      <a:pt x="424" y="9"/>
                      <a:pt x="469" y="20"/>
                      <a:pt x="511" y="35"/>
                    </a:cubicBezTo>
                    <a:cubicBezTo>
                      <a:pt x="553" y="50"/>
                      <a:pt x="598" y="67"/>
                      <a:pt x="635" y="98"/>
                    </a:cubicBezTo>
                    <a:cubicBezTo>
                      <a:pt x="672" y="129"/>
                      <a:pt x="710" y="182"/>
                      <a:pt x="733" y="221"/>
                    </a:cubicBezTo>
                    <a:cubicBezTo>
                      <a:pt x="756" y="260"/>
                      <a:pt x="764" y="296"/>
                      <a:pt x="775" y="329"/>
                    </a:cubicBezTo>
                    <a:cubicBezTo>
                      <a:pt x="786" y="362"/>
                      <a:pt x="793" y="388"/>
                      <a:pt x="797" y="419"/>
                    </a:cubicBezTo>
                    <a:cubicBezTo>
                      <a:pt x="801" y="450"/>
                      <a:pt x="801" y="482"/>
                      <a:pt x="797" y="515"/>
                    </a:cubicBezTo>
                    <a:cubicBezTo>
                      <a:pt x="793" y="548"/>
                      <a:pt x="787" y="584"/>
                      <a:pt x="775" y="617"/>
                    </a:cubicBezTo>
                    <a:cubicBezTo>
                      <a:pt x="763" y="650"/>
                      <a:pt x="745" y="686"/>
                      <a:pt x="727" y="716"/>
                    </a:cubicBezTo>
                    <a:cubicBezTo>
                      <a:pt x="709" y="746"/>
                      <a:pt x="691" y="774"/>
                      <a:pt x="665" y="800"/>
                    </a:cubicBezTo>
                    <a:cubicBezTo>
                      <a:pt x="639" y="826"/>
                      <a:pt x="609" y="851"/>
                      <a:pt x="569" y="872"/>
                    </a:cubicBezTo>
                    <a:cubicBezTo>
                      <a:pt x="529" y="893"/>
                      <a:pt x="468" y="914"/>
                      <a:pt x="427" y="923"/>
                    </a:cubicBezTo>
                    <a:cubicBezTo>
                      <a:pt x="386" y="932"/>
                      <a:pt x="361" y="930"/>
                      <a:pt x="325" y="926"/>
                    </a:cubicBezTo>
                    <a:cubicBezTo>
                      <a:pt x="289" y="922"/>
                      <a:pt x="243" y="910"/>
                      <a:pt x="211" y="899"/>
                    </a:cubicBezTo>
                    <a:cubicBezTo>
                      <a:pt x="179" y="888"/>
                      <a:pt x="152" y="872"/>
                      <a:pt x="131" y="857"/>
                    </a:cubicBezTo>
                    <a:cubicBezTo>
                      <a:pt x="110" y="842"/>
                      <a:pt x="100" y="828"/>
                      <a:pt x="83" y="809"/>
                    </a:cubicBezTo>
                    <a:cubicBezTo>
                      <a:pt x="66" y="790"/>
                      <a:pt x="42" y="772"/>
                      <a:pt x="29" y="743"/>
                    </a:cubicBezTo>
                    <a:cubicBezTo>
                      <a:pt x="16" y="714"/>
                      <a:pt x="8" y="663"/>
                      <a:pt x="5" y="635"/>
                    </a:cubicBezTo>
                    <a:cubicBezTo>
                      <a:pt x="2" y="607"/>
                      <a:pt x="7" y="592"/>
                      <a:pt x="11" y="572"/>
                    </a:cubicBezTo>
                    <a:cubicBezTo>
                      <a:pt x="15" y="552"/>
                      <a:pt x="23" y="529"/>
                      <a:pt x="31" y="515"/>
                    </a:cubicBezTo>
                    <a:cubicBezTo>
                      <a:pt x="39" y="501"/>
                      <a:pt x="51" y="497"/>
                      <a:pt x="59" y="488"/>
                    </a:cubicBezTo>
                    <a:cubicBezTo>
                      <a:pt x="67" y="479"/>
                      <a:pt x="86" y="474"/>
                      <a:pt x="85" y="467"/>
                    </a:cubicBezTo>
                    <a:close/>
                  </a:path>
                </a:pathLst>
              </a:custGeom>
              <a:solidFill>
                <a:schemeClr val="accent2">
                  <a:lumMod val="20000"/>
                  <a:lumOff val="80000"/>
                </a:schemeClr>
              </a:solidFill>
              <a:ln w="28575" cmpd="sng">
                <a:solidFill>
                  <a:srgbClr val="C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Line 89"/>
              <p:cNvSpPr>
                <a:spLocks noChangeShapeType="1"/>
              </p:cNvSpPr>
              <p:nvPr/>
            </p:nvSpPr>
            <p:spPr bwMode="auto">
              <a:xfrm flipV="1">
                <a:off x="9542" y="6333"/>
                <a:ext cx="1220" cy="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90"/>
              <p:cNvSpPr>
                <a:spLocks noChangeShapeType="1"/>
              </p:cNvSpPr>
              <p:nvPr/>
            </p:nvSpPr>
            <p:spPr bwMode="auto">
              <a:xfrm flipV="1">
                <a:off x="9786" y="5778"/>
                <a:ext cx="0" cy="10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Text Box 91"/>
            <p:cNvSpPr txBox="1">
              <a:spLocks noChangeArrowheads="1"/>
            </p:cNvSpPr>
            <p:nvPr/>
          </p:nvSpPr>
          <p:spPr bwMode="auto">
            <a:xfrm>
              <a:off x="9960" y="11937"/>
              <a:ext cx="17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just" fontAlgn="base">
                <a:spcBef>
                  <a:spcPct val="0"/>
                </a:spcBef>
                <a:spcAft>
                  <a:spcPct val="0"/>
                </a:spcAft>
              </a:pPr>
              <a:r>
                <a:rPr kumimoji="1" lang="en-US" altLang="zh-CN" sz="2800" b="1" i="1" dirty="0">
                  <a:latin typeface="Times New Roman" pitchFamily="18" charset="0"/>
                  <a:ea typeface="宋体" pitchFamily="2" charset="-122"/>
                  <a:cs typeface="Times New Roman" pitchFamily="18" charset="0"/>
                </a:rPr>
                <a:t>y</a:t>
              </a:r>
              <a:endParaRPr kumimoji="1" lang="zh-CN" altLang="zh-CN" sz="2800" b="1" i="1" dirty="0">
                <a:latin typeface="Times New Roman" pitchFamily="18" charset="0"/>
                <a:ea typeface="宋体" pitchFamily="2" charset="-122"/>
                <a:cs typeface="Times New Roman" pitchFamily="18" charset="0"/>
              </a:endParaRPr>
            </a:p>
          </p:txBody>
        </p:sp>
        <p:sp>
          <p:nvSpPr>
            <p:cNvPr id="49" name="Text Box 92"/>
            <p:cNvSpPr txBox="1">
              <a:spLocks noChangeArrowheads="1"/>
            </p:cNvSpPr>
            <p:nvPr/>
          </p:nvSpPr>
          <p:spPr bwMode="auto">
            <a:xfrm>
              <a:off x="10842" y="12461"/>
              <a:ext cx="17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a:t>
              </a:r>
              <a:endParaRPr kumimoji="1"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graphicFrame>
          <p:nvGraphicFramePr>
            <p:cNvPr id="50" name="对象 49"/>
            <p:cNvGraphicFramePr>
              <a:graphicFrameLocks noChangeAspect="1"/>
            </p:cNvGraphicFramePr>
            <p:nvPr/>
          </p:nvGraphicFramePr>
          <p:xfrm>
            <a:off x="9810" y="12466"/>
            <a:ext cx="177" cy="205"/>
          </p:xfrm>
          <a:graphic>
            <a:graphicData uri="http://schemas.openxmlformats.org/presentationml/2006/ole">
              <mc:AlternateContent xmlns:mc="http://schemas.openxmlformats.org/markup-compatibility/2006">
                <mc:Choice xmlns:v="urn:schemas-microsoft-com:vml" Requires="v">
                  <p:oleObj spid="_x0000_s45271" name="Equation" r:id="rId9" imgW="152280" imgH="177480" progId="Equation.DSMT4">
                    <p:embed/>
                  </p:oleObj>
                </mc:Choice>
                <mc:Fallback>
                  <p:oleObj name="Equation" r:id="rId9" imgW="15228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 y="12466"/>
                          <a:ext cx="17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2872626474"/>
                </p:ext>
              </p:extLst>
            </p:nvPr>
          </p:nvGraphicFramePr>
          <p:xfrm>
            <a:off x="9917" y="11774"/>
            <a:ext cx="1133" cy="238"/>
          </p:xfrm>
          <a:graphic>
            <a:graphicData uri="http://schemas.openxmlformats.org/presentationml/2006/ole">
              <mc:AlternateContent xmlns:mc="http://schemas.openxmlformats.org/markup-compatibility/2006">
                <mc:Choice xmlns:v="urn:schemas-microsoft-com:vml" Requires="v">
                  <p:oleObj spid="_x0000_s45272" name="Equation" r:id="rId10" imgW="977760" imgH="203040" progId="Equation.DSMT4">
                    <p:embed/>
                  </p:oleObj>
                </mc:Choice>
                <mc:Fallback>
                  <p:oleObj name="Equation" r:id="rId10" imgW="977760" imgH="203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17" y="11774"/>
                          <a:ext cx="1133"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Line 98"/>
            <p:cNvSpPr>
              <a:spLocks noChangeShapeType="1"/>
            </p:cNvSpPr>
            <p:nvPr/>
          </p:nvSpPr>
          <p:spPr bwMode="auto">
            <a:xfrm>
              <a:off x="9745" y="12466"/>
              <a:ext cx="123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9" name="右箭头 68"/>
          <p:cNvSpPr/>
          <p:nvPr/>
        </p:nvSpPr>
        <p:spPr>
          <a:xfrm>
            <a:off x="3995936" y="3402355"/>
            <a:ext cx="957333" cy="438569"/>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0" name="对象 69"/>
          <p:cNvGraphicFramePr>
            <a:graphicFrameLocks noChangeAspect="1"/>
          </p:cNvGraphicFramePr>
          <p:nvPr>
            <p:extLst>
              <p:ext uri="{D42A27DB-BD31-4B8C-83A1-F6EECF244321}">
                <p14:modId xmlns:p14="http://schemas.microsoft.com/office/powerpoint/2010/main" val="1806779505"/>
              </p:ext>
            </p:extLst>
          </p:nvPr>
        </p:nvGraphicFramePr>
        <p:xfrm>
          <a:off x="2198858" y="3840924"/>
          <a:ext cx="414845" cy="436256"/>
        </p:xfrm>
        <a:graphic>
          <a:graphicData uri="http://schemas.openxmlformats.org/presentationml/2006/ole">
            <mc:AlternateContent xmlns:mc="http://schemas.openxmlformats.org/markup-compatibility/2006">
              <mc:Choice xmlns:v="urn:schemas-microsoft-com:vml" Requires="v">
                <p:oleObj spid="_x0000_s45273" name="Equation" r:id="rId12" imgW="126720" imgH="139680" progId="Equation.DSMT4">
                  <p:embed/>
                </p:oleObj>
              </mc:Choice>
              <mc:Fallback>
                <p:oleObj name="Equation" r:id="rId12" imgW="126720" imgH="139680" progId="Equation.DSMT4">
                  <p:embed/>
                  <p:pic>
                    <p:nvPicPr>
                      <p:cNvPr id="0" name=""/>
                      <p:cNvPicPr>
                        <a:picLocks noChangeAspect="1" noChangeArrowheads="1"/>
                      </p:cNvPicPr>
                      <p:nvPr/>
                    </p:nvPicPr>
                    <p:blipFill>
                      <a:blip r:embed="rId13"/>
                      <a:srcRect/>
                      <a:stretch>
                        <a:fillRect/>
                      </a:stretch>
                    </p:blipFill>
                    <p:spPr bwMode="auto">
                      <a:xfrm>
                        <a:off x="2198858" y="3840924"/>
                        <a:ext cx="414845" cy="436256"/>
                      </a:xfrm>
                      <a:prstGeom prst="rect">
                        <a:avLst/>
                      </a:prstGeom>
                      <a:noFill/>
                      <a:ln>
                        <a:noFill/>
                      </a:ln>
                      <a:effectLst/>
                      <a:extLst/>
                    </p:spPr>
                  </p:pic>
                </p:oleObj>
              </mc:Fallback>
            </mc:AlternateContent>
          </a:graphicData>
        </a:graphic>
      </p:graphicFrame>
      <p:graphicFrame>
        <p:nvGraphicFramePr>
          <p:cNvPr id="71" name="对象 70"/>
          <p:cNvGraphicFramePr>
            <a:graphicFrameLocks noChangeAspect="1"/>
          </p:cNvGraphicFramePr>
          <p:nvPr>
            <p:extLst>
              <p:ext uri="{D42A27DB-BD31-4B8C-83A1-F6EECF244321}">
                <p14:modId xmlns:p14="http://schemas.microsoft.com/office/powerpoint/2010/main" val="3386609875"/>
              </p:ext>
            </p:extLst>
          </p:nvPr>
        </p:nvGraphicFramePr>
        <p:xfrm>
          <a:off x="3092936" y="3823387"/>
          <a:ext cx="603589" cy="505020"/>
        </p:xfrm>
        <a:graphic>
          <a:graphicData uri="http://schemas.openxmlformats.org/presentationml/2006/ole">
            <mc:AlternateContent xmlns:mc="http://schemas.openxmlformats.org/markup-compatibility/2006">
              <mc:Choice xmlns:v="urn:schemas-microsoft-com:vml" Requires="v">
                <p:oleObj spid="_x0000_s45274" name="Equation" r:id="rId14" imgW="203040" imgH="177480" progId="Equation.DSMT4">
                  <p:embed/>
                </p:oleObj>
              </mc:Choice>
              <mc:Fallback>
                <p:oleObj name="Equation" r:id="rId14" imgW="203040" imgH="177480" progId="Equation.DSMT4">
                  <p:embed/>
                  <p:pic>
                    <p:nvPicPr>
                      <p:cNvPr id="0" name=""/>
                      <p:cNvPicPr>
                        <a:picLocks noChangeAspect="1" noChangeArrowheads="1"/>
                      </p:cNvPicPr>
                      <p:nvPr/>
                    </p:nvPicPr>
                    <p:blipFill>
                      <a:blip r:embed="rId15"/>
                      <a:srcRect/>
                      <a:stretch>
                        <a:fillRect/>
                      </a:stretch>
                    </p:blipFill>
                    <p:spPr bwMode="auto">
                      <a:xfrm>
                        <a:off x="3092936" y="3823387"/>
                        <a:ext cx="603589" cy="505020"/>
                      </a:xfrm>
                      <a:prstGeom prst="rect">
                        <a:avLst/>
                      </a:prstGeom>
                      <a:noFill/>
                      <a:ln>
                        <a:noFill/>
                      </a:ln>
                      <a:effectLst/>
                      <a:extLst/>
                    </p:spPr>
                  </p:pic>
                </p:oleObj>
              </mc:Fallback>
            </mc:AlternateContent>
          </a:graphicData>
        </a:graphic>
      </p:graphicFrame>
      <p:sp>
        <p:nvSpPr>
          <p:cNvPr id="72" name="任意多边形 71"/>
          <p:cNvSpPr/>
          <p:nvPr/>
        </p:nvSpPr>
        <p:spPr>
          <a:xfrm>
            <a:off x="3107611" y="1818861"/>
            <a:ext cx="598804" cy="2066066"/>
          </a:xfrm>
          <a:custGeom>
            <a:avLst/>
            <a:gdLst>
              <a:gd name="connsiteX0" fmla="*/ 695325 w 695325"/>
              <a:gd name="connsiteY0" fmla="*/ 1295400 h 1295400"/>
              <a:gd name="connsiteX1" fmla="*/ 533400 w 695325"/>
              <a:gd name="connsiteY1" fmla="*/ 552450 h 1295400"/>
              <a:gd name="connsiteX2" fmla="*/ 0 w 695325"/>
              <a:gd name="connsiteY2" fmla="*/ 0 h 1295400"/>
            </a:gdLst>
            <a:ahLst/>
            <a:cxnLst>
              <a:cxn ang="0">
                <a:pos x="connsiteX0" y="connsiteY0"/>
              </a:cxn>
              <a:cxn ang="0">
                <a:pos x="connsiteX1" y="connsiteY1"/>
              </a:cxn>
              <a:cxn ang="0">
                <a:pos x="connsiteX2" y="connsiteY2"/>
              </a:cxn>
            </a:cxnLst>
            <a:rect l="l" t="t" r="r" b="b"/>
            <a:pathLst>
              <a:path w="695325" h="1295400">
                <a:moveTo>
                  <a:pt x="695325" y="1295400"/>
                </a:moveTo>
                <a:cubicBezTo>
                  <a:pt x="672306" y="1031875"/>
                  <a:pt x="649287" y="768350"/>
                  <a:pt x="533400" y="552450"/>
                </a:cubicBezTo>
                <a:cubicBezTo>
                  <a:pt x="417513" y="336550"/>
                  <a:pt x="208756" y="168275"/>
                  <a:pt x="0" y="0"/>
                </a:cubicBezTo>
              </a:path>
            </a:pathLst>
          </a:custGeom>
          <a:ln>
            <a:solidFill>
              <a:srgbClr val="FFFF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26450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2" presetClass="entr" presetSubtype="4" fill="hold" nodeType="with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down)">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down)">
                                      <p:cBhvr>
                                        <p:cTn id="25" dur="500"/>
                                        <p:tgtEl>
                                          <p:spTgt spid="72"/>
                                        </p:tgtEl>
                                      </p:cBhvr>
                                    </p:animEffect>
                                  </p:childTnLst>
                                </p:cTn>
                              </p:par>
                              <p:par>
                                <p:cTn id="26" presetID="22" presetClass="entr" presetSubtype="4" fill="hold"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down)">
                                      <p:cBhvr>
                                        <p:cTn id="28" dur="500"/>
                                        <p:tgtEl>
                                          <p:spTgt spid="7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2"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heel(2)">
                                      <p:cBhvr>
                                        <p:cTn id="33" dur="2000"/>
                                        <p:tgtEl>
                                          <p:spTgt spid="33"/>
                                        </p:tgtEl>
                                      </p:cBhvr>
                                    </p:animEffect>
                                  </p:childTnLst>
                                </p:cTn>
                              </p:par>
                              <p:par>
                                <p:cTn id="34" presetID="21" presetClass="entr" presetSubtype="2"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heel(2)">
                                      <p:cBhvr>
                                        <p:cTn id="36" dur="20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heel(1)">
                                      <p:cBhvr>
                                        <p:cTn id="41" dur="2000"/>
                                        <p:tgtEl>
                                          <p:spTgt spid="32"/>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heel(1)">
                                      <p:cBhvr>
                                        <p:cTn id="44" dur="20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heel(1)">
                                      <p:cBhvr>
                                        <p:cTn id="49" dur="2000"/>
                                        <p:tgtEl>
                                          <p:spTgt spid="28"/>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heel(1)">
                                      <p:cBhvr>
                                        <p:cTn id="52" dur="2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heel(1)">
                                      <p:cBhvr>
                                        <p:cTn id="57" dur="2000"/>
                                        <p:tgtEl>
                                          <p:spTgt spid="27"/>
                                        </p:tgtEl>
                                      </p:cBhvr>
                                    </p:animEffect>
                                  </p:childTnLst>
                                </p:cTn>
                              </p:par>
                              <p:par>
                                <p:cTn id="58" presetID="21" presetClass="entr" presetSubtype="1"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heel(1)">
                                      <p:cBhvr>
                                        <p:cTn id="60" dur="20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heel(1)">
                                      <p:cBhvr>
                                        <p:cTn id="65" dur="2000"/>
                                        <p:tgtEl>
                                          <p:spTgt spid="26"/>
                                        </p:tgtEl>
                                      </p:cBhvr>
                                    </p:animEffect>
                                  </p:childTnLst>
                                </p:cTn>
                              </p:par>
                              <p:par>
                                <p:cTn id="66" presetID="21" presetClass="entr" presetSubtype="1"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heel(1)">
                                      <p:cBhvr>
                                        <p:cTn id="68" dur="20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heel(1)">
                                      <p:cBhvr>
                                        <p:cTn id="73" dur="2000"/>
                                        <p:tgtEl>
                                          <p:spTgt spid="7"/>
                                        </p:tgtEl>
                                      </p:cBhvr>
                                    </p:animEffect>
                                  </p:childTnLst>
                                </p:cTn>
                              </p:par>
                            </p:childTnLst>
                          </p:cTn>
                        </p:par>
                      </p:childTnLst>
                    </p:cTn>
                  </p:par>
                  <p:par>
                    <p:cTn id="74" fill="hold">
                      <p:stCondLst>
                        <p:cond delay="indefinite"/>
                      </p:stCondLst>
                      <p:childTnLst>
                        <p:par>
                          <p:cTn id="75" fill="hold">
                            <p:stCondLst>
                              <p:cond delay="0"/>
                            </p:stCondLst>
                            <p:childTnLst>
                              <p:par>
                                <p:cTn id="76" presetID="21" presetClass="entr" presetSubtype="1"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heel(1)">
                                      <p:cBhvr>
                                        <p:cTn id="78" dur="20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wipe(left)">
                                      <p:cBhvr>
                                        <p:cTn id="83" dur="500"/>
                                        <p:tgtEl>
                                          <p:spTgt spid="69"/>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1" fill="hold"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heel(1)">
                                      <p:cBhvr>
                                        <p:cTn id="88"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7" grpId="0" animBg="1"/>
      <p:bldP spid="23" grpId="0" animBg="1"/>
      <p:bldP spid="24" grpId="0" animBg="1"/>
      <p:bldP spid="25" grpId="0" animBg="1"/>
      <p:bldP spid="32" grpId="0" animBg="1"/>
      <p:bldP spid="33" grpId="0" animBg="1"/>
      <p:bldP spid="69" grpId="0" animBg="1"/>
      <p:bldP spid="7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395288" y="260350"/>
            <a:ext cx="51847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黑体" pitchFamily="49" charset="-122"/>
                <a:cs typeface="Times New Roman" pitchFamily="18" charset="0"/>
              </a:rPr>
              <a:t>（</a:t>
            </a:r>
            <a:r>
              <a:rPr lang="en-US" altLang="zh-CN" sz="2800" b="1">
                <a:latin typeface="Times New Roman" pitchFamily="18" charset="0"/>
                <a:ea typeface="黑体" pitchFamily="49" charset="-122"/>
                <a:cs typeface="Times New Roman" pitchFamily="18" charset="0"/>
              </a:rPr>
              <a:t>5</a:t>
            </a:r>
            <a:r>
              <a:rPr lang="zh-CN" altLang="zh-CN" sz="2800" b="1">
                <a:latin typeface="Times New Roman" pitchFamily="18" charset="0"/>
                <a:ea typeface="黑体" pitchFamily="49" charset="-122"/>
                <a:cs typeface="Times New Roman" pitchFamily="18" charset="0"/>
              </a:rPr>
              <a:t>）双纽线</a:t>
            </a:r>
            <a:endParaRPr lang="zh-CN" altLang="en-US" sz="2800" b="1">
              <a:latin typeface="Times New Roman" pitchFamily="18" charset="0"/>
              <a:ea typeface="黑体" pitchFamily="49"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468893565"/>
              </p:ext>
            </p:extLst>
          </p:nvPr>
        </p:nvGraphicFramePr>
        <p:xfrm>
          <a:off x="1358900" y="1024849"/>
          <a:ext cx="2120900" cy="444500"/>
        </p:xfrm>
        <a:graphic>
          <a:graphicData uri="http://schemas.openxmlformats.org/presentationml/2006/ole">
            <mc:AlternateContent xmlns:mc="http://schemas.openxmlformats.org/markup-compatibility/2006">
              <mc:Choice xmlns:v="urn:schemas-microsoft-com:vml" Requires="v">
                <p:oleObj spid="_x0000_s46250" name="Equation" r:id="rId3" imgW="2120900" imgH="444500" progId="Equation.DSMT4">
                  <p:embed/>
                </p:oleObj>
              </mc:Choice>
              <mc:Fallback>
                <p:oleObj name="Equation" r:id="rId3" imgW="2120900" imgH="444500" progId="Equation.DSMT4">
                  <p:embed/>
                  <p:pic>
                    <p:nvPicPr>
                      <p:cNvPr id="0"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1024849"/>
                        <a:ext cx="21209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43249416"/>
              </p:ext>
            </p:extLst>
          </p:nvPr>
        </p:nvGraphicFramePr>
        <p:xfrm>
          <a:off x="3605535" y="836712"/>
          <a:ext cx="3471863" cy="933450"/>
        </p:xfrm>
        <a:graphic>
          <a:graphicData uri="http://schemas.openxmlformats.org/presentationml/2006/ole">
            <mc:AlternateContent xmlns:mc="http://schemas.openxmlformats.org/markup-compatibility/2006">
              <mc:Choice xmlns:v="urn:schemas-microsoft-com:vml" Requires="v">
                <p:oleObj spid="_x0000_s46251" name="Equation" r:id="rId5" imgW="3479800" imgH="939800" progId="Equation.DSMT4">
                  <p:embed/>
                </p:oleObj>
              </mc:Choice>
              <mc:Fallback>
                <p:oleObj name="Equation" r:id="rId5" imgW="3479800" imgH="939800" progId="Equation.DSMT4">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5535" y="836712"/>
                        <a:ext cx="3471863"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58"/>
          <p:cNvGrpSpPr>
            <a:grpSpLocks/>
          </p:cNvGrpSpPr>
          <p:nvPr/>
        </p:nvGrpSpPr>
        <p:grpSpPr bwMode="auto">
          <a:xfrm>
            <a:off x="1763688" y="2276872"/>
            <a:ext cx="5184576" cy="3016481"/>
            <a:chOff x="8963" y="14222"/>
            <a:chExt cx="2085" cy="1152"/>
          </a:xfrm>
        </p:grpSpPr>
        <p:sp>
          <p:nvSpPr>
            <p:cNvPr id="7" name="Line 59"/>
            <p:cNvSpPr>
              <a:spLocks noChangeShapeType="1"/>
            </p:cNvSpPr>
            <p:nvPr/>
          </p:nvSpPr>
          <p:spPr bwMode="auto">
            <a:xfrm flipV="1">
              <a:off x="9626" y="14495"/>
              <a:ext cx="690" cy="8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60"/>
            <p:cNvSpPr>
              <a:spLocks noChangeShapeType="1"/>
            </p:cNvSpPr>
            <p:nvPr/>
          </p:nvSpPr>
          <p:spPr bwMode="auto">
            <a:xfrm flipH="1" flipV="1">
              <a:off x="9686" y="14525"/>
              <a:ext cx="690" cy="8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Group 62"/>
            <p:cNvGrpSpPr>
              <a:grpSpLocks/>
            </p:cNvGrpSpPr>
            <p:nvPr/>
          </p:nvGrpSpPr>
          <p:grpSpPr bwMode="auto">
            <a:xfrm>
              <a:off x="8963" y="14305"/>
              <a:ext cx="2054" cy="1050"/>
              <a:chOff x="8550" y="11955"/>
              <a:chExt cx="2054" cy="1050"/>
            </a:xfrm>
          </p:grpSpPr>
          <p:grpSp>
            <p:nvGrpSpPr>
              <p:cNvPr id="15" name="Group 63"/>
              <p:cNvGrpSpPr>
                <a:grpSpLocks/>
              </p:cNvGrpSpPr>
              <p:nvPr/>
            </p:nvGrpSpPr>
            <p:grpSpPr bwMode="auto">
              <a:xfrm>
                <a:off x="8840" y="12246"/>
                <a:ext cx="1474" cy="620"/>
                <a:chOff x="8840" y="12246"/>
                <a:chExt cx="1474" cy="620"/>
              </a:xfrm>
            </p:grpSpPr>
            <p:grpSp>
              <p:nvGrpSpPr>
                <p:cNvPr id="18" name="Group 64"/>
                <p:cNvGrpSpPr>
                  <a:grpSpLocks/>
                </p:cNvGrpSpPr>
                <p:nvPr/>
              </p:nvGrpSpPr>
              <p:grpSpPr bwMode="auto">
                <a:xfrm>
                  <a:off x="9576" y="12246"/>
                  <a:ext cx="738" cy="614"/>
                  <a:chOff x="7376" y="2183"/>
                  <a:chExt cx="738" cy="614"/>
                </a:xfrm>
              </p:grpSpPr>
              <p:sp>
                <p:nvSpPr>
                  <p:cNvPr id="22" name="Freeform 65"/>
                  <p:cNvSpPr>
                    <a:spLocks/>
                  </p:cNvSpPr>
                  <p:nvPr/>
                </p:nvSpPr>
                <p:spPr bwMode="auto">
                  <a:xfrm>
                    <a:off x="7376" y="2183"/>
                    <a:ext cx="738" cy="313"/>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6"/>
                  <p:cNvSpPr>
                    <a:spLocks/>
                  </p:cNvSpPr>
                  <p:nvPr/>
                </p:nvSpPr>
                <p:spPr bwMode="auto">
                  <a:xfrm flipV="1">
                    <a:off x="7376" y="2496"/>
                    <a:ext cx="738" cy="301"/>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Group 67"/>
                <p:cNvGrpSpPr>
                  <a:grpSpLocks/>
                </p:cNvGrpSpPr>
                <p:nvPr/>
              </p:nvGrpSpPr>
              <p:grpSpPr bwMode="auto">
                <a:xfrm flipH="1">
                  <a:off x="8840" y="12252"/>
                  <a:ext cx="730" cy="614"/>
                  <a:chOff x="7384" y="2183"/>
                  <a:chExt cx="730" cy="614"/>
                </a:xfrm>
              </p:grpSpPr>
              <p:sp>
                <p:nvSpPr>
                  <p:cNvPr id="20" name="Freeform 68"/>
                  <p:cNvSpPr>
                    <a:spLocks/>
                  </p:cNvSpPr>
                  <p:nvPr/>
                </p:nvSpPr>
                <p:spPr bwMode="auto">
                  <a:xfrm>
                    <a:off x="7384" y="2183"/>
                    <a:ext cx="730" cy="317"/>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9"/>
                  <p:cNvSpPr>
                    <a:spLocks/>
                  </p:cNvSpPr>
                  <p:nvPr/>
                </p:nvSpPr>
                <p:spPr bwMode="auto">
                  <a:xfrm flipV="1">
                    <a:off x="7384" y="2490"/>
                    <a:ext cx="730" cy="307"/>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6" name="Line 70"/>
              <p:cNvSpPr>
                <a:spLocks noChangeShapeType="1"/>
              </p:cNvSpPr>
              <p:nvPr/>
            </p:nvSpPr>
            <p:spPr bwMode="auto">
              <a:xfrm flipV="1">
                <a:off x="8550" y="12555"/>
                <a:ext cx="2054" cy="1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71"/>
              <p:cNvSpPr>
                <a:spLocks noChangeShapeType="1"/>
              </p:cNvSpPr>
              <p:nvPr/>
            </p:nvSpPr>
            <p:spPr bwMode="auto">
              <a:xfrm flipV="1">
                <a:off x="9570" y="11955"/>
                <a:ext cx="0" cy="10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11" name="对象 10"/>
            <p:cNvGraphicFramePr>
              <a:graphicFrameLocks noChangeAspect="1"/>
            </p:cNvGraphicFramePr>
            <p:nvPr>
              <p:extLst>
                <p:ext uri="{D42A27DB-BD31-4B8C-83A1-F6EECF244321}">
                  <p14:modId xmlns:p14="http://schemas.microsoft.com/office/powerpoint/2010/main" val="2877314162"/>
                </p:ext>
              </p:extLst>
            </p:nvPr>
          </p:nvGraphicFramePr>
          <p:xfrm>
            <a:off x="10241" y="14222"/>
            <a:ext cx="455" cy="461"/>
          </p:xfrm>
          <a:graphic>
            <a:graphicData uri="http://schemas.openxmlformats.org/presentationml/2006/ole">
              <mc:AlternateContent xmlns:mc="http://schemas.openxmlformats.org/markup-compatibility/2006">
                <mc:Choice xmlns:v="urn:schemas-microsoft-com:vml" Requires="v">
                  <p:oleObj spid="_x0000_s46252" name="Equation" r:id="rId7" imgW="393480" imgH="393480" progId="Equation.DSMT4">
                    <p:embed/>
                  </p:oleObj>
                </mc:Choice>
                <mc:Fallback>
                  <p:oleObj name="Equation" r:id="rId7" imgW="393480" imgH="393480" progId="Equation.DSMT4">
                    <p:embed/>
                    <p:pic>
                      <p:nvPicPr>
                        <p:cNvPr id="0" name="Object 72"/>
                        <p:cNvPicPr>
                          <a:picLocks noChangeAspect="1" noChangeArrowheads="1"/>
                        </p:cNvPicPr>
                        <p:nvPr/>
                      </p:nvPicPr>
                      <p:blipFill>
                        <a:blip r:embed="rId8"/>
                        <a:srcRect/>
                        <a:stretch>
                          <a:fillRect/>
                        </a:stretch>
                      </p:blipFill>
                      <p:spPr bwMode="auto">
                        <a:xfrm>
                          <a:off x="10241" y="14222"/>
                          <a:ext cx="455"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nvGraphicFramePr>
          <p:xfrm>
            <a:off x="10901" y="14990"/>
            <a:ext cx="147" cy="164"/>
          </p:xfrm>
          <a:graphic>
            <a:graphicData uri="http://schemas.openxmlformats.org/presentationml/2006/ole">
              <mc:AlternateContent xmlns:mc="http://schemas.openxmlformats.org/markup-compatibility/2006">
                <mc:Choice xmlns:v="urn:schemas-microsoft-com:vml" Requires="v">
                  <p:oleObj spid="_x0000_s46253" name="Equation" r:id="rId9" imgW="126720" imgH="139680" progId="Equation.DSMT4">
                    <p:embed/>
                  </p:oleObj>
                </mc:Choice>
                <mc:Fallback>
                  <p:oleObj name="Equation" r:id="rId9" imgW="126720" imgH="139680" progId="Equation.DSMT4">
                    <p:embed/>
                    <p:pic>
                      <p:nvPicPr>
                        <p:cNvPr id="0" name="Object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01" y="14990"/>
                          <a:ext cx="147"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对象 12"/>
            <p:cNvGraphicFramePr>
              <a:graphicFrameLocks noChangeAspect="1"/>
            </p:cNvGraphicFramePr>
            <p:nvPr/>
          </p:nvGraphicFramePr>
          <p:xfrm>
            <a:off x="10036" y="14331"/>
            <a:ext cx="162" cy="194"/>
          </p:xfrm>
          <a:graphic>
            <a:graphicData uri="http://schemas.openxmlformats.org/presentationml/2006/ole">
              <mc:AlternateContent xmlns:mc="http://schemas.openxmlformats.org/markup-compatibility/2006">
                <mc:Choice xmlns:v="urn:schemas-microsoft-com:vml" Requires="v">
                  <p:oleObj spid="_x0000_s46254" name="Equation" r:id="rId11" imgW="139680" imgH="164880" progId="Equation.DSMT4">
                    <p:embed/>
                  </p:oleObj>
                </mc:Choice>
                <mc:Fallback>
                  <p:oleObj name="Equation" r:id="rId11" imgW="139680" imgH="164880" progId="Equation.DSMT4">
                    <p:embed/>
                    <p:pic>
                      <p:nvPicPr>
                        <p:cNvPr id="0" name="Object 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36" y="14331"/>
                          <a:ext cx="162"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对象 13"/>
            <p:cNvGraphicFramePr>
              <a:graphicFrameLocks noChangeAspect="1"/>
            </p:cNvGraphicFramePr>
            <p:nvPr/>
          </p:nvGraphicFramePr>
          <p:xfrm>
            <a:off x="9964" y="15002"/>
            <a:ext cx="176" cy="208"/>
          </p:xfrm>
          <a:graphic>
            <a:graphicData uri="http://schemas.openxmlformats.org/presentationml/2006/ole">
              <mc:AlternateContent xmlns:mc="http://schemas.openxmlformats.org/markup-compatibility/2006">
                <mc:Choice xmlns:v="urn:schemas-microsoft-com:vml" Requires="v">
                  <p:oleObj spid="_x0000_s46255" name="Equation" r:id="rId13" imgW="152280" imgH="177480" progId="Equation.DSMT4">
                    <p:embed/>
                  </p:oleObj>
                </mc:Choice>
                <mc:Fallback>
                  <p:oleObj name="Equation" r:id="rId13" imgW="152280" imgH="177480" progId="Equation.DSMT4">
                    <p:embed/>
                    <p:pic>
                      <p:nvPicPr>
                        <p:cNvPr id="0" name="Object 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64" y="15002"/>
                          <a:ext cx="1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70423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313" y="188913"/>
            <a:ext cx="266382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mn-ea"/>
                <a:cs typeface="Times New Roman" pitchFamily="18" charset="0"/>
              </a:rPr>
              <a:t>当曲线由函数</a:t>
            </a:r>
            <a:endParaRPr lang="zh-CN" altLang="en-US" sz="2800" b="1">
              <a:latin typeface="Times New Roman" pitchFamily="18" charset="0"/>
              <a:ea typeface="+mn-ea"/>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99407459"/>
              </p:ext>
            </p:extLst>
          </p:nvPr>
        </p:nvGraphicFramePr>
        <p:xfrm>
          <a:off x="2733675" y="296863"/>
          <a:ext cx="1416050" cy="387350"/>
        </p:xfrm>
        <a:graphic>
          <a:graphicData uri="http://schemas.openxmlformats.org/presentationml/2006/ole">
            <mc:AlternateContent xmlns:mc="http://schemas.openxmlformats.org/markup-compatibility/2006">
              <mc:Choice xmlns:v="urn:schemas-microsoft-com:vml" Requires="v">
                <p:oleObj spid="_x0000_s47427" name="Equation" r:id="rId3" imgW="1409088" imgH="393529" progId="Equation.DSMT4">
                  <p:embed/>
                </p:oleObj>
              </mc:Choice>
              <mc:Fallback>
                <p:oleObj name="Equation" r:id="rId3" imgW="1409088" imgH="393529" progId="Equation.DSMT4">
                  <p:embed/>
                  <p:pic>
                    <p:nvPicPr>
                      <p:cNvPr id="0" name="Picture 1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3675" y="296863"/>
                        <a:ext cx="14160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90658291"/>
              </p:ext>
            </p:extLst>
          </p:nvPr>
        </p:nvGraphicFramePr>
        <p:xfrm>
          <a:off x="4356100" y="288925"/>
          <a:ext cx="844550" cy="323850"/>
        </p:xfrm>
        <a:graphic>
          <a:graphicData uri="http://schemas.openxmlformats.org/presentationml/2006/ole">
            <mc:AlternateContent xmlns:mc="http://schemas.openxmlformats.org/markup-compatibility/2006">
              <mc:Choice xmlns:v="urn:schemas-microsoft-com:vml" Requires="v">
                <p:oleObj spid="_x0000_s47428" name="Equation" r:id="rId5" imgW="850531" imgH="317362" progId="Equation.DSMT4">
                  <p:embed/>
                </p:oleObj>
              </mc:Choice>
              <mc:Fallback>
                <p:oleObj name="Equation" r:id="rId5" imgW="850531" imgH="317362" progId="Equation.DSMT4">
                  <p:embed/>
                  <p:pic>
                    <p:nvPicPr>
                      <p:cNvPr id="0" name="Picture 1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288925"/>
                        <a:ext cx="844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a:spLocks noChangeArrowheads="1"/>
          </p:cNvSpPr>
          <p:nvPr/>
        </p:nvSpPr>
        <p:spPr bwMode="auto">
          <a:xfrm>
            <a:off x="5364163" y="188640"/>
            <a:ext cx="36004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表示时，其直角坐标</a:t>
            </a:r>
            <a:endParaRPr lang="zh-CN" altLang="en-US" sz="2800" b="1" dirty="0">
              <a:latin typeface="Times New Roman" pitchFamily="18" charset="0"/>
              <a:ea typeface="+mn-ea"/>
              <a:cs typeface="Times New Roman"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505853620"/>
              </p:ext>
            </p:extLst>
          </p:nvPr>
        </p:nvGraphicFramePr>
        <p:xfrm>
          <a:off x="1692275" y="1557338"/>
          <a:ext cx="2293938" cy="1016000"/>
        </p:xfrm>
        <a:graphic>
          <a:graphicData uri="http://schemas.openxmlformats.org/presentationml/2006/ole">
            <mc:AlternateContent xmlns:mc="http://schemas.openxmlformats.org/markup-compatibility/2006">
              <mc:Choice xmlns:v="urn:schemas-microsoft-com:vml" Requires="v">
                <p:oleObj spid="_x0000_s47429" name="Equation" r:id="rId7" imgW="2286000" imgH="1016000" progId="Equation.DSMT4">
                  <p:embed/>
                </p:oleObj>
              </mc:Choice>
              <mc:Fallback>
                <p:oleObj name="Equation" r:id="rId7" imgW="2286000" imgH="1016000" progId="Equation.DSMT4">
                  <p:embed/>
                  <p:pic>
                    <p:nvPicPr>
                      <p:cNvPr id="0" name="Picture 1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1557338"/>
                        <a:ext cx="2293938"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79353310"/>
              </p:ext>
            </p:extLst>
          </p:nvPr>
        </p:nvGraphicFramePr>
        <p:xfrm>
          <a:off x="4427538" y="1916113"/>
          <a:ext cx="844550" cy="323850"/>
        </p:xfrm>
        <a:graphic>
          <a:graphicData uri="http://schemas.openxmlformats.org/presentationml/2006/ole">
            <mc:AlternateContent xmlns:mc="http://schemas.openxmlformats.org/markup-compatibility/2006">
              <mc:Choice xmlns:v="urn:schemas-microsoft-com:vml" Requires="v">
                <p:oleObj spid="_x0000_s47430" name="Equation" r:id="rId9" imgW="850531" imgH="317362" progId="Equation.DSMT4">
                  <p:embed/>
                </p:oleObj>
              </mc:Choice>
              <mc:Fallback>
                <p:oleObj name="Equation" r:id="rId9" imgW="850531" imgH="317362" progId="Equation.DSMT4">
                  <p:embed/>
                  <p:pic>
                    <p:nvPicPr>
                      <p:cNvPr id="0" name="Picture 1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1916113"/>
                        <a:ext cx="844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a:spLocks noChangeArrowheads="1"/>
          </p:cNvSpPr>
          <p:nvPr/>
        </p:nvSpPr>
        <p:spPr bwMode="auto">
          <a:xfrm>
            <a:off x="468313" y="2636838"/>
            <a:ext cx="38703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solidFill>
                  <a:srgbClr val="7030A0"/>
                </a:solidFill>
                <a:latin typeface="Times New Roman" pitchFamily="18" charset="0"/>
                <a:ea typeface="+mn-ea"/>
                <a:cs typeface="Times New Roman" pitchFamily="18" charset="0"/>
              </a:rPr>
              <a:t>例如，</a:t>
            </a:r>
            <a:r>
              <a:rPr lang="zh-CN" altLang="zh-CN" sz="2800" b="1" dirty="0">
                <a:latin typeface="Times New Roman" pitchFamily="18" charset="0"/>
                <a:ea typeface="+mn-ea"/>
                <a:cs typeface="Times New Roman" pitchFamily="18" charset="0"/>
              </a:rPr>
              <a:t>将阿基米德螺线</a:t>
            </a:r>
            <a:endParaRPr lang="zh-CN" altLang="en-US" sz="2800" b="1" dirty="0">
              <a:latin typeface="Times New Roman" pitchFamily="18" charset="0"/>
              <a:ea typeface="+mn-ea"/>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272817901"/>
              </p:ext>
            </p:extLst>
          </p:nvPr>
        </p:nvGraphicFramePr>
        <p:xfrm>
          <a:off x="4283968" y="2711450"/>
          <a:ext cx="1009650" cy="374650"/>
        </p:xfrm>
        <a:graphic>
          <a:graphicData uri="http://schemas.openxmlformats.org/presentationml/2006/ole">
            <mc:AlternateContent xmlns:mc="http://schemas.openxmlformats.org/markup-compatibility/2006">
              <mc:Choice xmlns:v="urn:schemas-microsoft-com:vml" Requires="v">
                <p:oleObj spid="_x0000_s47431" name="Equation" r:id="rId11" imgW="1016000" imgH="381000" progId="Equation.DSMT4">
                  <p:embed/>
                </p:oleObj>
              </mc:Choice>
              <mc:Fallback>
                <p:oleObj name="Equation" r:id="rId11" imgW="1016000" imgH="381000" progId="Equation.DSMT4">
                  <p:embed/>
                  <p:pic>
                    <p:nvPicPr>
                      <p:cNvPr id="0" name="Picture 1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3968" y="2711450"/>
                        <a:ext cx="1009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886838403"/>
              </p:ext>
            </p:extLst>
          </p:nvPr>
        </p:nvGraphicFramePr>
        <p:xfrm>
          <a:off x="2087563" y="3808413"/>
          <a:ext cx="1962150" cy="1016000"/>
        </p:xfrm>
        <a:graphic>
          <a:graphicData uri="http://schemas.openxmlformats.org/presentationml/2006/ole">
            <mc:AlternateContent xmlns:mc="http://schemas.openxmlformats.org/markup-compatibility/2006">
              <mc:Choice xmlns:v="urn:schemas-microsoft-com:vml" Requires="v">
                <p:oleObj spid="_x0000_s47432" name="Equation" r:id="rId13" imgW="1968500" imgH="1016000" progId="Equation.DSMT4">
                  <p:embed/>
                </p:oleObj>
              </mc:Choice>
              <mc:Fallback>
                <p:oleObj name="Equation" r:id="rId13" imgW="1968500" imgH="1016000" progId="Equation.DSMT4">
                  <p:embed/>
                  <p:pic>
                    <p:nvPicPr>
                      <p:cNvPr id="0" name="Picture 1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87563" y="3808413"/>
                        <a:ext cx="196215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78751920"/>
              </p:ext>
            </p:extLst>
          </p:nvPr>
        </p:nvGraphicFramePr>
        <p:xfrm>
          <a:off x="4338638" y="4076700"/>
          <a:ext cx="755650" cy="323850"/>
        </p:xfrm>
        <a:graphic>
          <a:graphicData uri="http://schemas.openxmlformats.org/presentationml/2006/ole">
            <mc:AlternateContent xmlns:mc="http://schemas.openxmlformats.org/markup-compatibility/2006">
              <mc:Choice xmlns:v="urn:schemas-microsoft-com:vml" Requires="v">
                <p:oleObj spid="_x0000_s47433" name="Equation" r:id="rId15" imgW="761669" imgH="317362" progId="Equation.DSMT4">
                  <p:embed/>
                </p:oleObj>
              </mc:Choice>
              <mc:Fallback>
                <p:oleObj name="Equation" r:id="rId15" imgW="761669" imgH="317362" progId="Equation.DSMT4">
                  <p:embed/>
                  <p:pic>
                    <p:nvPicPr>
                      <p:cNvPr id="0" name="Picture 1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38638" y="4076700"/>
                        <a:ext cx="7556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a:spLocks noChangeArrowheads="1"/>
          </p:cNvSpPr>
          <p:nvPr/>
        </p:nvSpPr>
        <p:spPr bwMode="auto">
          <a:xfrm>
            <a:off x="0" y="908050"/>
            <a:ext cx="810101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下的参数方程形式可以表示为：</a:t>
            </a:r>
            <a:endParaRPr lang="zh-CN" altLang="en-US" sz="2800" b="1" dirty="0">
              <a:latin typeface="Times New Roman" pitchFamily="18" charset="0"/>
              <a:ea typeface="+mn-ea"/>
              <a:cs typeface="Times New Roman" pitchFamily="18" charset="0"/>
            </a:endParaRPr>
          </a:p>
        </p:txBody>
      </p:sp>
      <p:sp>
        <p:nvSpPr>
          <p:cNvPr id="14" name="TextBox 13"/>
          <p:cNvSpPr txBox="1">
            <a:spLocks noChangeArrowheads="1"/>
          </p:cNvSpPr>
          <p:nvPr/>
        </p:nvSpPr>
        <p:spPr bwMode="auto">
          <a:xfrm>
            <a:off x="5292280" y="2619698"/>
            <a:ext cx="367233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mn-ea"/>
                <a:ea typeface="+mn-ea"/>
              </a:rPr>
              <a:t>写成直角坐标系下的</a:t>
            </a:r>
            <a:endParaRPr lang="zh-CN" altLang="en-US" sz="2800" b="1" dirty="0">
              <a:latin typeface="+mn-ea"/>
              <a:ea typeface="+mn-ea"/>
            </a:endParaRPr>
          </a:p>
        </p:txBody>
      </p:sp>
      <p:sp>
        <p:nvSpPr>
          <p:cNvPr id="15" name="TextBox 14"/>
          <p:cNvSpPr txBox="1">
            <a:spLocks noChangeArrowheads="1"/>
          </p:cNvSpPr>
          <p:nvPr/>
        </p:nvSpPr>
        <p:spPr bwMode="auto">
          <a:xfrm>
            <a:off x="0" y="3284538"/>
            <a:ext cx="291623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参数方程就是</a:t>
            </a:r>
            <a:endParaRPr lang="zh-CN" altLang="en-US" sz="2800" b="1" dirty="0">
              <a:latin typeface="Times New Roman" pitchFamily="18" charset="0"/>
              <a:ea typeface="+mn-ea"/>
              <a:cs typeface="Times New Roman" pitchFamily="18" charset="0"/>
            </a:endParaRPr>
          </a:p>
        </p:txBody>
      </p:sp>
      <p:pic>
        <p:nvPicPr>
          <p:cNvPr id="47320" name="Picture 2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64163" y="3488593"/>
            <a:ext cx="2907711" cy="24321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对象 18"/>
          <p:cNvGraphicFramePr>
            <a:graphicFrameLocks noChangeAspect="1"/>
          </p:cNvGraphicFramePr>
          <p:nvPr>
            <p:extLst>
              <p:ext uri="{D42A27DB-BD31-4B8C-83A1-F6EECF244321}">
                <p14:modId xmlns:p14="http://schemas.microsoft.com/office/powerpoint/2010/main" val="1417678464"/>
              </p:ext>
            </p:extLst>
          </p:nvPr>
        </p:nvGraphicFramePr>
        <p:xfrm>
          <a:off x="6892925" y="4149080"/>
          <a:ext cx="1009650" cy="374650"/>
        </p:xfrm>
        <a:graphic>
          <a:graphicData uri="http://schemas.openxmlformats.org/presentationml/2006/ole">
            <mc:AlternateContent xmlns:mc="http://schemas.openxmlformats.org/markup-compatibility/2006">
              <mc:Choice xmlns:v="urn:schemas-microsoft-com:vml" Requires="v">
                <p:oleObj spid="_x0000_s47434" name="Equation" r:id="rId18" imgW="1015920" imgH="380880" progId="Equation.DSMT4">
                  <p:embed/>
                </p:oleObj>
              </mc:Choice>
              <mc:Fallback>
                <p:oleObj name="Equation" r:id="rId18" imgW="1015920" imgH="380880" progId="Equation.DSMT4">
                  <p:embed/>
                  <p:pic>
                    <p:nvPicPr>
                      <p:cNvPr id="0" name="对象 8"/>
                      <p:cNvPicPr>
                        <a:picLocks noChangeAspect="1" noChangeArrowheads="1"/>
                      </p:cNvPicPr>
                      <p:nvPr/>
                    </p:nvPicPr>
                    <p:blipFill>
                      <a:blip r:embed="rId19"/>
                      <a:srcRect/>
                      <a:stretch>
                        <a:fillRect/>
                      </a:stretch>
                    </p:blipFill>
                    <p:spPr bwMode="auto">
                      <a:xfrm>
                        <a:off x="6892925" y="4149080"/>
                        <a:ext cx="10096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9230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2" presetClass="entr" presetSubtype="4"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320315" y="1002606"/>
            <a:ext cx="465008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实数</a:t>
            </a:r>
            <a:r>
              <a:rPr lang="en-US" altLang="zh-CN" sz="2800" b="1" dirty="0">
                <a:latin typeface="Times New Roman" pitchFamily="18" charset="0"/>
                <a:ea typeface="+mn-ea"/>
                <a:cs typeface="Times New Roman" pitchFamily="18" charset="0"/>
              </a:rPr>
              <a:t>  </a:t>
            </a:r>
            <a:r>
              <a:rPr lang="en-US" altLang="zh-CN" sz="2800" b="1" dirty="0" smtClean="0">
                <a:latin typeface="Times New Roman" pitchFamily="18" charset="0"/>
                <a:ea typeface="+mn-ea"/>
                <a:cs typeface="Times New Roman" pitchFamily="18" charset="0"/>
              </a:rPr>
              <a:t> </a:t>
            </a:r>
            <a:r>
              <a:rPr lang="zh-CN" altLang="zh-CN" sz="2800" b="1" dirty="0" smtClean="0">
                <a:latin typeface="Times New Roman" pitchFamily="18" charset="0"/>
                <a:ea typeface="+mn-ea"/>
                <a:cs typeface="Times New Roman" pitchFamily="18" charset="0"/>
              </a:rPr>
              <a:t>的</a:t>
            </a:r>
            <a:r>
              <a:rPr lang="zh-CN" altLang="zh-CN" sz="2800" b="1" dirty="0" smtClean="0">
                <a:solidFill>
                  <a:srgbClr val="7030A0"/>
                </a:solidFill>
                <a:latin typeface="黑体" pitchFamily="49" charset="-122"/>
                <a:ea typeface="黑体" pitchFamily="49" charset="-122"/>
                <a:cs typeface="Times New Roman" pitchFamily="18" charset="0"/>
              </a:rPr>
              <a:t>绝对值</a:t>
            </a:r>
            <a:r>
              <a:rPr lang="zh-CN" altLang="zh-CN" sz="2800" b="1" dirty="0" smtClean="0">
                <a:latin typeface="Times New Roman" pitchFamily="18" charset="0"/>
                <a:ea typeface="+mn-ea"/>
                <a:cs typeface="Times New Roman" pitchFamily="18" charset="0"/>
              </a:rPr>
              <a:t>为</a:t>
            </a:r>
            <a:r>
              <a:rPr lang="en-US" altLang="zh-CN" sz="2800" b="1" dirty="0" smtClean="0">
                <a:latin typeface="Times New Roman" pitchFamily="18" charset="0"/>
                <a:ea typeface="+mn-ea"/>
                <a:cs typeface="Times New Roman" pitchFamily="18" charset="0"/>
              </a:rPr>
              <a:t>     </a:t>
            </a:r>
            <a:endParaRPr kumimoji="1" lang="zh-CN" altLang="en-US" sz="2800" b="1" dirty="0">
              <a:latin typeface="Times New Roman" pitchFamily="18" charset="0"/>
              <a:ea typeface="+mn-ea"/>
              <a:cs typeface="Times New Roman" pitchFamily="18" charset="0"/>
            </a:endParaRPr>
          </a:p>
        </p:txBody>
      </p:sp>
      <p:sp>
        <p:nvSpPr>
          <p:cNvPr id="3" name="Text Box 17"/>
          <p:cNvSpPr txBox="1">
            <a:spLocks noChangeArrowheads="1"/>
          </p:cNvSpPr>
          <p:nvPr/>
        </p:nvSpPr>
        <p:spPr bwMode="auto">
          <a:xfrm>
            <a:off x="827583" y="1916832"/>
            <a:ext cx="49616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latin typeface="Times New Roman" pitchFamily="18" charset="0"/>
                <a:ea typeface="+mn-ea"/>
                <a:cs typeface="Times New Roman" pitchFamily="18" charset="0"/>
              </a:rPr>
              <a:t>是数轴上的</a:t>
            </a:r>
            <a:r>
              <a:rPr kumimoji="1" lang="zh-CN" altLang="en-US" sz="2800" b="1" dirty="0" smtClean="0">
                <a:latin typeface="Times New Roman" pitchFamily="18" charset="0"/>
                <a:ea typeface="+mn-ea"/>
                <a:cs typeface="Times New Roman" pitchFamily="18" charset="0"/>
              </a:rPr>
              <a:t>点</a:t>
            </a:r>
            <a:r>
              <a:rPr kumimoji="1" lang="en-US" altLang="zh-CN" sz="2800" b="1" dirty="0" smtClean="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a</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到原点的距离</a:t>
            </a:r>
            <a:r>
              <a:rPr kumimoji="1" lang="en-US" altLang="zh-CN" sz="2800" b="1" dirty="0">
                <a:latin typeface="Times New Roman" pitchFamily="18" charset="0"/>
                <a:ea typeface="+mn-ea"/>
                <a:cs typeface="Times New Roman" pitchFamily="18" charset="0"/>
              </a:rPr>
              <a:t>.</a:t>
            </a:r>
            <a:endParaRPr kumimoji="1" lang="zh-CN" altLang="en-US" sz="2800" b="1" dirty="0">
              <a:latin typeface="Times New Roman" pitchFamily="18" charset="0"/>
              <a:ea typeface="+mn-ea"/>
              <a:cs typeface="Times New Roman" pitchFamily="18" charset="0"/>
            </a:endParaRPr>
          </a:p>
        </p:txBody>
      </p:sp>
      <p:graphicFrame>
        <p:nvGraphicFramePr>
          <p:cNvPr id="4" name="Object 18"/>
          <p:cNvGraphicFramePr>
            <a:graphicFrameLocks noChangeAspect="1"/>
          </p:cNvGraphicFramePr>
          <p:nvPr>
            <p:extLst>
              <p:ext uri="{D42A27DB-BD31-4B8C-83A1-F6EECF244321}">
                <p14:modId xmlns:p14="http://schemas.microsoft.com/office/powerpoint/2010/main" val="2993780807"/>
              </p:ext>
            </p:extLst>
          </p:nvPr>
        </p:nvGraphicFramePr>
        <p:xfrm>
          <a:off x="323528" y="1827025"/>
          <a:ext cx="522287" cy="628650"/>
        </p:xfrm>
        <a:graphic>
          <a:graphicData uri="http://schemas.openxmlformats.org/presentationml/2006/ole">
            <mc:AlternateContent xmlns:mc="http://schemas.openxmlformats.org/markup-compatibility/2006">
              <mc:Choice xmlns:v="urn:schemas-microsoft-com:vml" Requires="v">
                <p:oleObj spid="_x0000_s3762" name="Equation" r:id="rId3" imgW="164885" imgH="215619" progId="Equation.DSMT4">
                  <p:embed/>
                </p:oleObj>
              </mc:Choice>
              <mc:Fallback>
                <p:oleObj name="Equation" r:id="rId3" imgW="164885" imgH="215619" progId="Equation.DSMT4">
                  <p:embed/>
                  <p:pic>
                    <p:nvPicPr>
                      <p:cNvPr id="0" name="Picture 5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827025"/>
                        <a:ext cx="522287"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1"/>
          <p:cNvGraphicFramePr>
            <a:graphicFrameLocks noChangeAspect="1"/>
          </p:cNvGraphicFramePr>
          <p:nvPr>
            <p:extLst>
              <p:ext uri="{D42A27DB-BD31-4B8C-83A1-F6EECF244321}">
                <p14:modId xmlns:p14="http://schemas.microsoft.com/office/powerpoint/2010/main" val="4182742640"/>
              </p:ext>
            </p:extLst>
          </p:nvPr>
        </p:nvGraphicFramePr>
        <p:xfrm>
          <a:off x="2087724" y="1076891"/>
          <a:ext cx="339725" cy="374650"/>
        </p:xfrm>
        <a:graphic>
          <a:graphicData uri="http://schemas.openxmlformats.org/presentationml/2006/ole">
            <mc:AlternateContent xmlns:mc="http://schemas.openxmlformats.org/markup-compatibility/2006">
              <mc:Choice xmlns:v="urn:schemas-microsoft-com:vml" Requires="v">
                <p:oleObj spid="_x0000_s3763" name="Equation" r:id="rId5" imgW="126835" imgH="139518" progId="Equation.DSMT4">
                  <p:embed/>
                </p:oleObj>
              </mc:Choice>
              <mc:Fallback>
                <p:oleObj name="Equation" r:id="rId5" imgW="126835" imgH="139518" progId="Equation.DSMT4">
                  <p:embed/>
                  <p:pic>
                    <p:nvPicPr>
                      <p:cNvPr id="0" name="Picture 5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7724" y="1076891"/>
                        <a:ext cx="33972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7"/>
          <p:cNvGraphicFramePr>
            <a:graphicFrameLocks noChangeAspect="1"/>
          </p:cNvGraphicFramePr>
          <p:nvPr>
            <p:extLst>
              <p:ext uri="{D42A27DB-BD31-4B8C-83A1-F6EECF244321}">
                <p14:modId xmlns:p14="http://schemas.microsoft.com/office/powerpoint/2010/main" val="3951524168"/>
              </p:ext>
            </p:extLst>
          </p:nvPr>
        </p:nvGraphicFramePr>
        <p:xfrm>
          <a:off x="4631343" y="722938"/>
          <a:ext cx="2678113" cy="1117600"/>
        </p:xfrm>
        <a:graphic>
          <a:graphicData uri="http://schemas.openxmlformats.org/presentationml/2006/ole">
            <mc:AlternateContent xmlns:mc="http://schemas.openxmlformats.org/markup-compatibility/2006">
              <mc:Choice xmlns:v="urn:schemas-microsoft-com:vml" Requires="v">
                <p:oleObj spid="_x0000_s3764" name="Equation" r:id="rId7" imgW="1092200" imgH="457200" progId="Equation.DSMT4">
                  <p:embed/>
                </p:oleObj>
              </mc:Choice>
              <mc:Fallback>
                <p:oleObj name="Equation" r:id="rId7" imgW="1092200" imgH="457200" progId="Equation.DSMT4">
                  <p:embed/>
                  <p:pic>
                    <p:nvPicPr>
                      <p:cNvPr id="0" name="Picture 5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1343" y="722938"/>
                        <a:ext cx="2678113" cy="1117600"/>
                      </a:xfrm>
                      <a:prstGeom prst="rect">
                        <a:avLst/>
                      </a:prstGeom>
                      <a:solidFill>
                        <a:srgbClr val="FFFF00"/>
                      </a:solidFill>
                      <a:extLst/>
                    </p:spPr>
                  </p:pic>
                </p:oleObj>
              </mc:Fallback>
            </mc:AlternateContent>
          </a:graphicData>
        </a:graphic>
      </p:graphicFrame>
      <p:sp>
        <p:nvSpPr>
          <p:cNvPr id="7" name="TextBox 6"/>
          <p:cNvSpPr txBox="1">
            <a:spLocks noChangeArrowheads="1"/>
          </p:cNvSpPr>
          <p:nvPr/>
        </p:nvSpPr>
        <p:spPr bwMode="auto">
          <a:xfrm>
            <a:off x="198438" y="2756874"/>
            <a:ext cx="4589462"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solidFill>
                  <a:srgbClr val="7030A0"/>
                </a:solidFill>
                <a:latin typeface="黑体" pitchFamily="49" charset="-122"/>
                <a:ea typeface="黑体" pitchFamily="49" charset="-122"/>
                <a:cs typeface="Times New Roman" pitchFamily="18" charset="0"/>
              </a:rPr>
              <a:t>命题</a:t>
            </a:r>
            <a:r>
              <a:rPr lang="en-US" altLang="zh-CN" sz="2800" b="1" dirty="0">
                <a:solidFill>
                  <a:srgbClr val="7030A0"/>
                </a:solidFill>
                <a:latin typeface="黑体" pitchFamily="49" charset="-122"/>
                <a:ea typeface="黑体" pitchFamily="49" charset="-122"/>
                <a:cs typeface="Times New Roman" pitchFamily="18" charset="0"/>
              </a:rPr>
              <a:t>1.1.1</a:t>
            </a:r>
            <a:r>
              <a:rPr lang="zh-CN" altLang="en-US" sz="2800" b="1" dirty="0">
                <a:solidFill>
                  <a:srgbClr val="7030A0"/>
                </a:solidFill>
                <a:latin typeface="黑体" pitchFamily="49" charset="-122"/>
                <a:ea typeface="黑体" pitchFamily="49" charset="-122"/>
                <a:cs typeface="Times New Roman" pitchFamily="18" charset="0"/>
              </a:rPr>
              <a:t>（距离公设</a:t>
            </a:r>
            <a:r>
              <a:rPr lang="zh-CN" altLang="en-US" sz="2800" b="1" dirty="0" smtClean="0">
                <a:solidFill>
                  <a:srgbClr val="7030A0"/>
                </a:solidFill>
                <a:latin typeface="黑体" pitchFamily="49" charset="-122"/>
                <a:ea typeface="黑体" pitchFamily="49" charset="-122"/>
                <a:cs typeface="Times New Roman" pitchFamily="18" charset="0"/>
              </a:rPr>
              <a:t>）</a:t>
            </a:r>
            <a:r>
              <a:rPr lang="en-US" altLang="zh-CN" sz="2800" b="1" dirty="0" smtClean="0">
                <a:solidFill>
                  <a:srgbClr val="7030A0"/>
                </a:solidFill>
                <a:latin typeface="Times New Roman" pitchFamily="18" charset="0"/>
                <a:ea typeface="+mn-ea"/>
                <a:cs typeface="Times New Roman" pitchFamily="18" charset="0"/>
              </a:rPr>
              <a:t>.</a:t>
            </a:r>
            <a:endParaRPr lang="zh-CN" altLang="en-US" sz="2800" b="1" dirty="0">
              <a:solidFill>
                <a:srgbClr val="7030A0"/>
              </a:solidFill>
              <a:latin typeface="Times New Roman" pitchFamily="18" charset="0"/>
              <a:ea typeface="+mn-ea"/>
              <a:cs typeface="Times New Roman" pitchFamily="18" charset="0"/>
            </a:endParaRPr>
          </a:p>
        </p:txBody>
      </p:sp>
      <p:sp>
        <p:nvSpPr>
          <p:cNvPr id="8" name="TextBox 7"/>
          <p:cNvSpPr txBox="1">
            <a:spLocks noChangeArrowheads="1"/>
          </p:cNvSpPr>
          <p:nvPr/>
        </p:nvSpPr>
        <p:spPr bwMode="auto">
          <a:xfrm>
            <a:off x="4067944" y="2756874"/>
            <a:ext cx="496855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对于</a:t>
            </a:r>
            <a:r>
              <a:rPr lang="zh-CN" altLang="zh-CN" sz="2800" b="1" dirty="0" smtClean="0">
                <a:latin typeface="Times New Roman" pitchFamily="18" charset="0"/>
                <a:ea typeface="+mn-ea"/>
                <a:cs typeface="Times New Roman" pitchFamily="18" charset="0"/>
              </a:rPr>
              <a:t>任意</a:t>
            </a:r>
            <a:r>
              <a:rPr lang="en-US" altLang="zh-CN" sz="2800" b="1" dirty="0" smtClean="0">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a:t>
            </a:r>
            <a:r>
              <a:rPr lang="zh-CN" altLang="en-US" sz="2800" b="1" dirty="0">
                <a:latin typeface="Times New Roman" pitchFamily="18" charset="0"/>
                <a:ea typeface="+mn-ea"/>
                <a:cs typeface="Times New Roman" pitchFamily="18" charset="0"/>
              </a:rPr>
              <a:t>恒有</a:t>
            </a:r>
          </a:p>
        </p:txBody>
      </p:sp>
      <p:graphicFrame>
        <p:nvGraphicFramePr>
          <p:cNvPr id="9" name="对象 8"/>
          <p:cNvGraphicFramePr>
            <a:graphicFrameLocks noChangeAspect="1"/>
          </p:cNvGraphicFramePr>
          <p:nvPr>
            <p:extLst>
              <p:ext uri="{D42A27DB-BD31-4B8C-83A1-F6EECF244321}">
                <p14:modId xmlns:p14="http://schemas.microsoft.com/office/powerpoint/2010/main" val="18330266"/>
              </p:ext>
            </p:extLst>
          </p:nvPr>
        </p:nvGraphicFramePr>
        <p:xfrm>
          <a:off x="5580112" y="2775269"/>
          <a:ext cx="1608138" cy="504825"/>
        </p:xfrm>
        <a:graphic>
          <a:graphicData uri="http://schemas.openxmlformats.org/presentationml/2006/ole">
            <mc:AlternateContent xmlns:mc="http://schemas.openxmlformats.org/markup-compatibility/2006">
              <mc:Choice xmlns:v="urn:schemas-microsoft-com:vml" Requires="v">
                <p:oleObj spid="_x0000_s3765" name="Equation" r:id="rId9" imgW="647419" imgH="203112" progId="Equation.DSMT4">
                  <p:embed/>
                </p:oleObj>
              </mc:Choice>
              <mc:Fallback>
                <p:oleObj name="Equation" r:id="rId9" imgW="647419" imgH="203112" progId="Equation.DSMT4">
                  <p:embed/>
                  <p:pic>
                    <p:nvPicPr>
                      <p:cNvPr id="0" name="Picture 5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112" y="2775269"/>
                        <a:ext cx="160813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a:spLocks noChangeArrowheads="1"/>
          </p:cNvSpPr>
          <p:nvPr/>
        </p:nvSpPr>
        <p:spPr bwMode="auto">
          <a:xfrm>
            <a:off x="189706" y="3580360"/>
            <a:ext cx="819871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1</a:t>
            </a:r>
            <a:r>
              <a:rPr lang="zh-CN" altLang="en-US" sz="2800" b="1" dirty="0">
                <a:latin typeface="Times New Roman" pitchFamily="18" charset="0"/>
                <a:ea typeface="+mn-ea"/>
                <a:cs typeface="Times New Roman" pitchFamily="18" charset="0"/>
              </a:rPr>
              <a:t>）非负性</a:t>
            </a:r>
            <a:r>
              <a:rPr lang="zh-CN" altLang="en-US" sz="2800" b="1" dirty="0" smtClean="0">
                <a:latin typeface="Times New Roman" pitchFamily="18" charset="0"/>
                <a:ea typeface="+mn-ea"/>
                <a:cs typeface="Times New Roman" pitchFamily="18" charset="0"/>
              </a:rPr>
              <a:t>：             ，</a:t>
            </a:r>
            <a:r>
              <a:rPr lang="zh-CN" altLang="en-US" sz="2800" b="1" dirty="0">
                <a:latin typeface="Times New Roman" pitchFamily="18" charset="0"/>
                <a:ea typeface="+mn-ea"/>
                <a:cs typeface="Times New Roman" pitchFamily="18" charset="0"/>
              </a:rPr>
              <a:t>等号成立</a:t>
            </a:r>
            <a:r>
              <a:rPr lang="zh-CN" altLang="en-US" sz="2800" b="1" dirty="0" smtClean="0">
                <a:latin typeface="Times New Roman" pitchFamily="18" charset="0"/>
                <a:ea typeface="+mn-ea"/>
                <a:cs typeface="Times New Roman" pitchFamily="18" charset="0"/>
              </a:rPr>
              <a:t>当且仅当            ；</a:t>
            </a:r>
            <a:endParaRPr lang="zh-CN" altLang="en-US" sz="2800" b="1" dirty="0">
              <a:latin typeface="Times New Roman" pitchFamily="18" charset="0"/>
              <a:ea typeface="+mn-ea"/>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303102936"/>
              </p:ext>
            </p:extLst>
          </p:nvPr>
        </p:nvGraphicFramePr>
        <p:xfrm>
          <a:off x="2493169" y="3580360"/>
          <a:ext cx="1297062" cy="542571"/>
        </p:xfrm>
        <a:graphic>
          <a:graphicData uri="http://schemas.openxmlformats.org/presentationml/2006/ole">
            <mc:AlternateContent xmlns:mc="http://schemas.openxmlformats.org/markup-compatibility/2006">
              <mc:Choice xmlns:v="urn:schemas-microsoft-com:vml" Requires="v">
                <p:oleObj spid="_x0000_s3766" name="Equation" r:id="rId11" imgW="609336" imgH="253890" progId="Equation.DSMT4">
                  <p:embed/>
                </p:oleObj>
              </mc:Choice>
              <mc:Fallback>
                <p:oleObj name="Equation" r:id="rId11" imgW="609336" imgH="253890" progId="Equation.DSMT4">
                  <p:embed/>
                  <p:pic>
                    <p:nvPicPr>
                      <p:cNvPr id="0" name="Picture 5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3169" y="3580360"/>
                        <a:ext cx="1297062" cy="542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969832891"/>
              </p:ext>
            </p:extLst>
          </p:nvPr>
        </p:nvGraphicFramePr>
        <p:xfrm>
          <a:off x="7102598" y="3580360"/>
          <a:ext cx="949325" cy="474663"/>
        </p:xfrm>
        <a:graphic>
          <a:graphicData uri="http://schemas.openxmlformats.org/presentationml/2006/ole">
            <mc:AlternateContent xmlns:mc="http://schemas.openxmlformats.org/markup-compatibility/2006">
              <mc:Choice xmlns:v="urn:schemas-microsoft-com:vml" Requires="v">
                <p:oleObj spid="_x0000_s3767" name="Equation" r:id="rId13" imgW="355138" imgH="177569" progId="Equation.DSMT4">
                  <p:embed/>
                </p:oleObj>
              </mc:Choice>
              <mc:Fallback>
                <p:oleObj name="Equation" r:id="rId13" imgW="355138" imgH="177569" progId="Equation.DSMT4">
                  <p:embed/>
                  <p:pic>
                    <p:nvPicPr>
                      <p:cNvPr id="0" name="Picture 5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02598" y="3580360"/>
                        <a:ext cx="949325"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a:spLocks noChangeArrowheads="1"/>
          </p:cNvSpPr>
          <p:nvPr/>
        </p:nvSpPr>
        <p:spPr bwMode="auto">
          <a:xfrm>
            <a:off x="208755" y="4404779"/>
            <a:ext cx="581529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2</a:t>
            </a:r>
            <a:r>
              <a:rPr lang="zh-CN" altLang="en-US" sz="2800" b="1" dirty="0">
                <a:latin typeface="Times New Roman" pitchFamily="18" charset="0"/>
                <a:ea typeface="+mn-ea"/>
                <a:cs typeface="Times New Roman" pitchFamily="18" charset="0"/>
              </a:rPr>
              <a:t>）</a:t>
            </a:r>
            <a:r>
              <a:rPr lang="zh-CN" altLang="en-US" sz="2800" b="1" dirty="0" smtClean="0">
                <a:latin typeface="Times New Roman" pitchFamily="18" charset="0"/>
                <a:ea typeface="+mn-ea"/>
                <a:cs typeface="Times New Roman" pitchFamily="18" charset="0"/>
              </a:rPr>
              <a:t>对称性：                  ；</a:t>
            </a:r>
            <a:endParaRPr lang="zh-CN" altLang="en-US" sz="2800" b="1" dirty="0">
              <a:latin typeface="Times New Roman" pitchFamily="18" charset="0"/>
              <a:ea typeface="+mn-ea"/>
              <a:cs typeface="Times New Roman"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310853102"/>
              </p:ext>
            </p:extLst>
          </p:nvPr>
        </p:nvGraphicFramePr>
        <p:xfrm>
          <a:off x="2503487" y="4404779"/>
          <a:ext cx="1671637" cy="490538"/>
        </p:xfrm>
        <a:graphic>
          <a:graphicData uri="http://schemas.openxmlformats.org/presentationml/2006/ole">
            <mc:AlternateContent xmlns:mc="http://schemas.openxmlformats.org/markup-compatibility/2006">
              <mc:Choice xmlns:v="urn:schemas-microsoft-com:vml" Requires="v">
                <p:oleObj spid="_x0000_s3768" name="Equation" r:id="rId15" imgW="875920" imgH="253890" progId="Equation.DSMT4">
                  <p:embed/>
                </p:oleObj>
              </mc:Choice>
              <mc:Fallback>
                <p:oleObj name="Equation" r:id="rId15" imgW="875920" imgH="253890" progId="Equation.DSMT4">
                  <p:embed/>
                  <p:pic>
                    <p:nvPicPr>
                      <p:cNvPr id="0" name="Picture 5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03487" y="4404779"/>
                        <a:ext cx="1671637"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a:spLocks noChangeArrowheads="1"/>
          </p:cNvSpPr>
          <p:nvPr/>
        </p:nvSpPr>
        <p:spPr bwMode="auto">
          <a:xfrm>
            <a:off x="198438" y="5229200"/>
            <a:ext cx="689384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3</a:t>
            </a:r>
            <a:r>
              <a:rPr lang="zh-CN" altLang="zh-CN" sz="2800" b="1" dirty="0">
                <a:latin typeface="Times New Roman" pitchFamily="18" charset="0"/>
                <a:ea typeface="+mn-ea"/>
                <a:cs typeface="Times New Roman" pitchFamily="18" charset="0"/>
              </a:rPr>
              <a:t>）三角</a:t>
            </a:r>
            <a:r>
              <a:rPr lang="zh-CN" altLang="zh-CN" sz="2800" b="1" dirty="0" smtClean="0">
                <a:latin typeface="Times New Roman" pitchFamily="18" charset="0"/>
                <a:ea typeface="+mn-ea"/>
                <a:cs typeface="Times New Roman" pitchFamily="18" charset="0"/>
              </a:rPr>
              <a:t>不等</a:t>
            </a:r>
            <a:r>
              <a:rPr lang="zh-CN" altLang="en-US" sz="2800" b="1" dirty="0" smtClean="0">
                <a:latin typeface="Times New Roman" pitchFamily="18" charset="0"/>
                <a:ea typeface="+mn-ea"/>
                <a:cs typeface="Times New Roman" pitchFamily="18" charset="0"/>
              </a:rPr>
              <a:t>式</a:t>
            </a:r>
            <a:r>
              <a:rPr lang="en-US" altLang="zh-CN" sz="2800" b="1" dirty="0" smtClean="0">
                <a:latin typeface="Times New Roman" pitchFamily="18" charset="0"/>
                <a:ea typeface="+mn-ea"/>
                <a:cs typeface="Times New Roman" pitchFamily="18" charset="0"/>
              </a:rPr>
              <a:t> </a:t>
            </a:r>
            <a:r>
              <a:rPr lang="zh-CN" altLang="zh-CN" sz="2800" b="1" dirty="0" smtClean="0">
                <a:latin typeface="Times New Roman" pitchFamily="18" charset="0"/>
                <a:ea typeface="+mn-ea"/>
                <a:cs typeface="Times New Roman" pitchFamily="18" charset="0"/>
              </a:rPr>
              <a:t>：</a:t>
            </a:r>
            <a:r>
              <a:rPr lang="en-US" altLang="zh-CN" sz="2800" b="1" dirty="0" smtClean="0">
                <a:latin typeface="Times New Roman" pitchFamily="18" charset="0"/>
                <a:ea typeface="+mn-ea"/>
                <a:cs typeface="Times New Roman" pitchFamily="18" charset="0"/>
              </a:rPr>
              <a:t>                                    .</a:t>
            </a:r>
            <a:r>
              <a:rPr lang="en-US" altLang="zh-CN" sz="2800" b="1" dirty="0">
                <a:latin typeface="Times New Roman" pitchFamily="18" charset="0"/>
                <a:ea typeface="+mn-ea"/>
                <a:cs typeface="Times New Roman" pitchFamily="18" charset="0"/>
              </a:rPr>
              <a:t> </a:t>
            </a:r>
            <a:endParaRPr lang="zh-CN" altLang="zh-CN" sz="2800" b="1" dirty="0">
              <a:latin typeface="Times New Roman" pitchFamily="18" charset="0"/>
              <a:ea typeface="+mn-ea"/>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955134504"/>
              </p:ext>
            </p:extLst>
          </p:nvPr>
        </p:nvGraphicFramePr>
        <p:xfrm>
          <a:off x="3688692" y="5203145"/>
          <a:ext cx="2844800" cy="549275"/>
        </p:xfrm>
        <a:graphic>
          <a:graphicData uri="http://schemas.openxmlformats.org/presentationml/2006/ole">
            <mc:AlternateContent xmlns:mc="http://schemas.openxmlformats.org/markup-compatibility/2006">
              <mc:Choice xmlns:v="urn:schemas-microsoft-com:vml" Requires="v">
                <p:oleObj spid="_x0000_s3769" name="Equation" r:id="rId17" imgW="1333500" imgH="254000" progId="Equation.DSMT4">
                  <p:embed/>
                </p:oleObj>
              </mc:Choice>
              <mc:Fallback>
                <p:oleObj name="Equation" r:id="rId17" imgW="1333500" imgH="254000" progId="Equation.DSMT4">
                  <p:embed/>
                  <p:pic>
                    <p:nvPicPr>
                      <p:cNvPr id="0" name="Picture 5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88692" y="5203145"/>
                        <a:ext cx="28448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323528" y="116632"/>
            <a:ext cx="3528392" cy="584775"/>
          </a:xfrm>
          <a:prstGeom prst="rect">
            <a:avLst/>
          </a:prstGeom>
          <a:noFill/>
        </p:spPr>
        <p:txBody>
          <a:bodyPr wrap="square" rtlCol="0">
            <a:spAutoFit/>
          </a:bodyPr>
          <a:lstStyle/>
          <a:p>
            <a:r>
              <a:rPr lang="en-US" altLang="zh-CN" sz="3200" b="1" dirty="0">
                <a:solidFill>
                  <a:schemeClr val="accent3">
                    <a:lumMod val="50000"/>
                  </a:schemeClr>
                </a:solidFill>
                <a:latin typeface="楷体" pitchFamily="49" charset="-122"/>
                <a:ea typeface="楷体" pitchFamily="49" charset="-122"/>
              </a:rPr>
              <a:t>2.</a:t>
            </a:r>
            <a:r>
              <a:rPr lang="zh-CN" altLang="en-US" sz="3200" b="1" dirty="0">
                <a:solidFill>
                  <a:schemeClr val="accent3">
                    <a:lumMod val="50000"/>
                  </a:schemeClr>
                </a:solidFill>
                <a:latin typeface="楷体" pitchFamily="49" charset="-122"/>
                <a:ea typeface="楷体" pitchFamily="49" charset="-122"/>
              </a:rPr>
              <a:t>绝对值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par>
                                <p:cTn id="28" presetID="22" presetClass="entr" presetSubtype="8"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7" grpId="0"/>
      <p:bldP spid="8" grpId="0"/>
      <p:bldP spid="10" grpId="0"/>
      <p:bldP spid="13" grpId="0"/>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611188" y="333375"/>
            <a:ext cx="6481762"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en-US" altLang="zh-CN" sz="3200" b="1" dirty="0">
                <a:solidFill>
                  <a:schemeClr val="accent6">
                    <a:lumMod val="50000"/>
                  </a:schemeClr>
                </a:solidFill>
                <a:latin typeface="黑体" pitchFamily="49" charset="-122"/>
                <a:ea typeface="黑体" pitchFamily="49" charset="-122"/>
              </a:rPr>
              <a:t>.</a:t>
            </a:r>
            <a:r>
              <a:rPr lang="zh-CN" altLang="zh-CN" sz="3200" b="1" dirty="0">
                <a:solidFill>
                  <a:schemeClr val="accent6">
                    <a:lumMod val="50000"/>
                  </a:schemeClr>
                </a:solidFill>
                <a:latin typeface="黑体" pitchFamily="49" charset="-122"/>
                <a:ea typeface="黑体" pitchFamily="49" charset="-122"/>
              </a:rPr>
              <a:t>三角恒等式与三角不等式</a:t>
            </a:r>
          </a:p>
        </p:txBody>
      </p:sp>
      <p:sp>
        <p:nvSpPr>
          <p:cNvPr id="3" name="TextBox 2"/>
          <p:cNvSpPr txBox="1">
            <a:spLocks noChangeArrowheads="1"/>
          </p:cNvSpPr>
          <p:nvPr/>
        </p:nvSpPr>
        <p:spPr bwMode="auto">
          <a:xfrm>
            <a:off x="611188" y="969579"/>
            <a:ext cx="3240087"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1.</a:t>
            </a:r>
            <a:r>
              <a:rPr lang="zh-CN" altLang="zh-CN" sz="3200" b="1" dirty="0">
                <a:solidFill>
                  <a:schemeClr val="accent3">
                    <a:lumMod val="50000"/>
                  </a:schemeClr>
                </a:solidFill>
                <a:latin typeface="楷体" pitchFamily="49" charset="-122"/>
                <a:ea typeface="楷体" pitchFamily="49" charset="-122"/>
              </a:rPr>
              <a:t>三角公式</a:t>
            </a:r>
            <a:endParaRPr lang="zh-CN" altLang="en-US" sz="3200" b="1" dirty="0">
              <a:solidFill>
                <a:schemeClr val="accent3">
                  <a:lumMod val="50000"/>
                </a:schemeClr>
              </a:solidFill>
              <a:latin typeface="楷体" pitchFamily="49" charset="-122"/>
              <a:ea typeface="楷体" pitchFamily="49" charset="-122"/>
            </a:endParaRPr>
          </a:p>
        </p:txBody>
      </p:sp>
      <p:sp>
        <p:nvSpPr>
          <p:cNvPr id="4" name="TextBox 3"/>
          <p:cNvSpPr txBox="1">
            <a:spLocks noChangeArrowheads="1"/>
          </p:cNvSpPr>
          <p:nvPr/>
        </p:nvSpPr>
        <p:spPr bwMode="auto">
          <a:xfrm>
            <a:off x="611188" y="1606358"/>
            <a:ext cx="4321175"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2.</a:t>
            </a:r>
            <a:r>
              <a:rPr lang="zh-CN" altLang="zh-CN" sz="3200" b="1" dirty="0">
                <a:solidFill>
                  <a:schemeClr val="accent3">
                    <a:lumMod val="50000"/>
                  </a:schemeClr>
                </a:solidFill>
                <a:latin typeface="楷体" pitchFamily="49" charset="-122"/>
                <a:ea typeface="楷体" pitchFamily="49" charset="-122"/>
              </a:rPr>
              <a:t>反三角函数恒等式</a:t>
            </a:r>
            <a:endParaRPr lang="zh-CN" altLang="en-US" sz="3200" b="1" dirty="0">
              <a:solidFill>
                <a:schemeClr val="accent3">
                  <a:lumMod val="50000"/>
                </a:schemeClr>
              </a:solidFill>
              <a:latin typeface="楷体" pitchFamily="49" charset="-122"/>
              <a:ea typeface="楷体" pitchFamily="49" charset="-122"/>
            </a:endParaRPr>
          </a:p>
        </p:txBody>
      </p:sp>
      <p:sp>
        <p:nvSpPr>
          <p:cNvPr id="5" name="右大括号 4"/>
          <p:cNvSpPr/>
          <p:nvPr/>
        </p:nvSpPr>
        <p:spPr>
          <a:xfrm>
            <a:off x="4360864" y="1006475"/>
            <a:ext cx="287338" cy="105437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800" b="1">
              <a:solidFill>
                <a:srgbClr val="FFFF00"/>
              </a:solidFill>
              <a:latin typeface="Times New Roman" pitchFamily="18" charset="0"/>
              <a:cs typeface="Times New Roman" pitchFamily="18" charset="0"/>
            </a:endParaRPr>
          </a:p>
        </p:txBody>
      </p:sp>
      <p:sp>
        <p:nvSpPr>
          <p:cNvPr id="6" name="TextBox 5"/>
          <p:cNvSpPr txBox="1">
            <a:spLocks noChangeArrowheads="1"/>
          </p:cNvSpPr>
          <p:nvPr/>
        </p:nvSpPr>
        <p:spPr bwMode="auto">
          <a:xfrm>
            <a:off x="4663045" y="1271723"/>
            <a:ext cx="38163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请自学书上</a:t>
            </a:r>
            <a:r>
              <a:rPr lang="en-US" altLang="zh-CN" sz="2800" b="1" dirty="0">
                <a:latin typeface="Times New Roman" pitchFamily="18" charset="0"/>
                <a:ea typeface="+mn-ea"/>
                <a:cs typeface="Times New Roman" pitchFamily="18" charset="0"/>
              </a:rPr>
              <a:t>P19-20.</a:t>
            </a:r>
            <a:endParaRPr lang="zh-CN" altLang="en-US" sz="2800" b="1" dirty="0">
              <a:latin typeface="Times New Roman" pitchFamily="18" charset="0"/>
              <a:ea typeface="+mn-ea"/>
              <a:cs typeface="Times New Roman" pitchFamily="18" charset="0"/>
            </a:endParaRPr>
          </a:p>
        </p:txBody>
      </p:sp>
      <p:sp>
        <p:nvSpPr>
          <p:cNvPr id="7" name="TextBox 6"/>
          <p:cNvSpPr txBox="1">
            <a:spLocks noChangeArrowheads="1"/>
          </p:cNvSpPr>
          <p:nvPr/>
        </p:nvSpPr>
        <p:spPr bwMode="auto">
          <a:xfrm>
            <a:off x="611188" y="2243138"/>
            <a:ext cx="3744913"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b="1" dirty="0">
                <a:solidFill>
                  <a:schemeClr val="accent3">
                    <a:lumMod val="50000"/>
                  </a:schemeClr>
                </a:solidFill>
                <a:latin typeface="楷体" pitchFamily="49" charset="-122"/>
                <a:ea typeface="楷体" pitchFamily="49" charset="-122"/>
              </a:rPr>
              <a:t>3.</a:t>
            </a:r>
            <a:r>
              <a:rPr lang="zh-CN" altLang="zh-CN" sz="3200" b="1" dirty="0">
                <a:solidFill>
                  <a:schemeClr val="accent3">
                    <a:lumMod val="50000"/>
                  </a:schemeClr>
                </a:solidFill>
                <a:latin typeface="楷体" pitchFamily="49" charset="-122"/>
                <a:ea typeface="楷体" pitchFamily="49" charset="-122"/>
              </a:rPr>
              <a:t>三角基本</a:t>
            </a:r>
            <a:r>
              <a:rPr lang="zh-CN" altLang="zh-CN" sz="3200" b="1" dirty="0" smtClean="0">
                <a:solidFill>
                  <a:schemeClr val="accent3">
                    <a:lumMod val="50000"/>
                  </a:schemeClr>
                </a:solidFill>
                <a:latin typeface="楷体" pitchFamily="49" charset="-122"/>
                <a:ea typeface="楷体" pitchFamily="49" charset="-122"/>
              </a:rPr>
              <a:t>不等式</a:t>
            </a:r>
            <a:r>
              <a:rPr lang="zh-CN" altLang="en-US" sz="3200" b="1" dirty="0" smtClean="0">
                <a:solidFill>
                  <a:schemeClr val="accent3">
                    <a:lumMod val="50000"/>
                  </a:schemeClr>
                </a:solidFill>
                <a:latin typeface="楷体" pitchFamily="49" charset="-122"/>
                <a:ea typeface="楷体" pitchFamily="49" charset="-122"/>
              </a:rPr>
              <a:t>：</a:t>
            </a:r>
            <a:endParaRPr lang="zh-CN" altLang="zh-CN" sz="3200" b="1" dirty="0">
              <a:solidFill>
                <a:schemeClr val="accent3">
                  <a:lumMod val="50000"/>
                </a:schemeClr>
              </a:solidFill>
              <a:latin typeface="楷体" pitchFamily="49" charset="-122"/>
              <a:ea typeface="楷体"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657294245"/>
              </p:ext>
            </p:extLst>
          </p:nvPr>
        </p:nvGraphicFramePr>
        <p:xfrm>
          <a:off x="4248150" y="2821661"/>
          <a:ext cx="2292350" cy="338137"/>
        </p:xfrm>
        <a:graphic>
          <a:graphicData uri="http://schemas.openxmlformats.org/presentationml/2006/ole">
            <mc:AlternateContent xmlns:mc="http://schemas.openxmlformats.org/markup-compatibility/2006">
              <mc:Choice xmlns:v="urn:schemas-microsoft-com:vml" Requires="v">
                <p:oleObj spid="_x0000_s48485" name="Equation" r:id="rId3" imgW="2298700" imgH="330200" progId="Equation.DSMT4">
                  <p:embed/>
                </p:oleObj>
              </mc:Choice>
              <mc:Fallback>
                <p:oleObj name="Equation" r:id="rId3" imgW="2298700" imgH="330200" progId="Equation.DSMT4">
                  <p:embed/>
                  <p:pic>
                    <p:nvPicPr>
                      <p:cNvPr id="0" name="Picture 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2821661"/>
                        <a:ext cx="2292350"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53776403"/>
              </p:ext>
            </p:extLst>
          </p:nvPr>
        </p:nvGraphicFramePr>
        <p:xfrm>
          <a:off x="6732588" y="2549525"/>
          <a:ext cx="1441450" cy="933450"/>
        </p:xfrm>
        <a:graphic>
          <a:graphicData uri="http://schemas.openxmlformats.org/presentationml/2006/ole">
            <mc:AlternateContent xmlns:mc="http://schemas.openxmlformats.org/markup-compatibility/2006">
              <mc:Choice xmlns:v="urn:schemas-microsoft-com:vml" Requires="v">
                <p:oleObj spid="_x0000_s48486" name="Equation" r:id="rId5" imgW="1447800" imgH="939800" progId="Equation.DSMT4">
                  <p:embed/>
                </p:oleObj>
              </mc:Choice>
              <mc:Fallback>
                <p:oleObj name="Equation" r:id="rId5" imgW="1447800" imgH="939800" progId="Equation.DSMT4">
                  <p:embed/>
                  <p:pic>
                    <p:nvPicPr>
                      <p:cNvPr id="0" name="Picture 1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2549525"/>
                        <a:ext cx="144145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990376196"/>
              </p:ext>
            </p:extLst>
          </p:nvPr>
        </p:nvGraphicFramePr>
        <p:xfrm>
          <a:off x="4248150" y="3971665"/>
          <a:ext cx="3289300" cy="450850"/>
        </p:xfrm>
        <a:graphic>
          <a:graphicData uri="http://schemas.openxmlformats.org/presentationml/2006/ole">
            <mc:AlternateContent xmlns:mc="http://schemas.openxmlformats.org/markup-compatibility/2006">
              <mc:Choice xmlns:v="urn:schemas-microsoft-com:vml" Requires="v">
                <p:oleObj spid="_x0000_s48487" name="Equation" r:id="rId7" imgW="3289300" imgH="457200" progId="Equation.DSMT4">
                  <p:embed/>
                </p:oleObj>
              </mc:Choice>
              <mc:Fallback>
                <p:oleObj name="Equation" r:id="rId7" imgW="3289300" imgH="457200" progId="Equation.DSMT4">
                  <p:embed/>
                  <p:pic>
                    <p:nvPicPr>
                      <p:cNvPr id="0" name="Picture 1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8150" y="3971665"/>
                        <a:ext cx="32893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6"/>
          <p:cNvGraphicFramePr>
            <a:graphicFrameLocks noChangeAspect="1"/>
          </p:cNvGraphicFramePr>
          <p:nvPr>
            <p:extLst>
              <p:ext uri="{D42A27DB-BD31-4B8C-83A1-F6EECF244321}">
                <p14:modId xmlns:p14="http://schemas.microsoft.com/office/powerpoint/2010/main" val="3298283395"/>
              </p:ext>
            </p:extLst>
          </p:nvPr>
        </p:nvGraphicFramePr>
        <p:xfrm>
          <a:off x="4248150" y="5229200"/>
          <a:ext cx="3105150" cy="819150"/>
        </p:xfrm>
        <a:graphic>
          <a:graphicData uri="http://schemas.openxmlformats.org/presentationml/2006/ole">
            <mc:AlternateContent xmlns:mc="http://schemas.openxmlformats.org/markup-compatibility/2006">
              <mc:Choice xmlns:v="urn:schemas-microsoft-com:vml" Requires="v">
                <p:oleObj spid="_x0000_s48488" name="Equation" r:id="rId9" imgW="3098520" imgH="825480" progId="Equation.DSMT4">
                  <p:embed/>
                </p:oleObj>
              </mc:Choice>
              <mc:Fallback>
                <p:oleObj name="Equation" r:id="rId9" imgW="3098520" imgH="825480" progId="Equation.DSMT4">
                  <p:embed/>
                  <p:pic>
                    <p:nvPicPr>
                      <p:cNvPr id="0" name="Picture 151"/>
                      <p:cNvPicPr>
                        <a:picLocks noChangeAspect="1" noChangeArrowheads="1"/>
                      </p:cNvPicPr>
                      <p:nvPr/>
                    </p:nvPicPr>
                    <p:blipFill>
                      <a:blip r:embed="rId10"/>
                      <a:srcRect/>
                      <a:stretch>
                        <a:fillRect/>
                      </a:stretch>
                    </p:blipFill>
                    <p:spPr bwMode="auto">
                      <a:xfrm>
                        <a:off x="4248150" y="5229200"/>
                        <a:ext cx="310515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7"/>
          <p:cNvSpPr txBox="1">
            <a:spLocks noChangeArrowheads="1"/>
          </p:cNvSpPr>
          <p:nvPr/>
        </p:nvSpPr>
        <p:spPr bwMode="auto">
          <a:xfrm>
            <a:off x="4248150" y="4567305"/>
            <a:ext cx="136842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dirty="0" smtClean="0">
                <a:latin typeface="Times New Roman" pitchFamily="18" charset="0"/>
                <a:ea typeface="+mn-ea"/>
                <a:cs typeface="Times New Roman" pitchFamily="18" charset="0"/>
              </a:rPr>
              <a:t>从而</a:t>
            </a:r>
            <a:r>
              <a:rPr lang="zh-CN" altLang="en-US" sz="2800" b="1" dirty="0" smtClean="0">
                <a:latin typeface="Times New Roman" pitchFamily="18" charset="0"/>
                <a:ea typeface="+mn-ea"/>
                <a:cs typeface="Times New Roman" pitchFamily="18" charset="0"/>
              </a:rPr>
              <a:t>，</a:t>
            </a:r>
            <a:endParaRPr lang="zh-CN" altLang="zh-CN" sz="2800" b="1" dirty="0">
              <a:latin typeface="Times New Roman" pitchFamily="18" charset="0"/>
              <a:ea typeface="+mn-ea"/>
              <a:cs typeface="Times New Roman" pitchFamily="18" charset="0"/>
            </a:endParaRPr>
          </a:p>
        </p:txBody>
      </p:sp>
      <p:sp>
        <p:nvSpPr>
          <p:cNvPr id="14" name="TextBox 17"/>
          <p:cNvSpPr txBox="1">
            <a:spLocks noChangeArrowheads="1"/>
          </p:cNvSpPr>
          <p:nvPr/>
        </p:nvSpPr>
        <p:spPr bwMode="auto">
          <a:xfrm>
            <a:off x="4248150" y="3304588"/>
            <a:ext cx="136842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latin typeface="Times New Roman" pitchFamily="18" charset="0"/>
                <a:ea typeface="+mn-ea"/>
                <a:cs typeface="Times New Roman" pitchFamily="18" charset="0"/>
              </a:rPr>
              <a:t>如图，</a:t>
            </a:r>
            <a:endParaRPr lang="zh-CN" altLang="zh-CN" sz="2800" b="1" dirty="0">
              <a:latin typeface="Times New Roman" pitchFamily="18" charset="0"/>
              <a:ea typeface="+mn-ea"/>
              <a:cs typeface="Times New Roman" pitchFamily="18" charset="0"/>
            </a:endParaRPr>
          </a:p>
        </p:txBody>
      </p:sp>
      <p:grpSp>
        <p:nvGrpSpPr>
          <p:cNvPr id="16" name="Group 22"/>
          <p:cNvGrpSpPr>
            <a:grpSpLocks/>
          </p:cNvGrpSpPr>
          <p:nvPr/>
        </p:nvGrpSpPr>
        <p:grpSpPr bwMode="auto">
          <a:xfrm>
            <a:off x="2006292" y="3140614"/>
            <a:ext cx="691871" cy="1124601"/>
            <a:chOff x="5184" y="-62"/>
            <a:chExt cx="484" cy="787"/>
          </a:xfrm>
        </p:grpSpPr>
        <p:sp>
          <p:nvSpPr>
            <p:cNvPr id="17" name="Line 23"/>
            <p:cNvSpPr>
              <a:spLocks noChangeShapeType="1"/>
            </p:cNvSpPr>
            <p:nvPr/>
          </p:nvSpPr>
          <p:spPr bwMode="auto">
            <a:xfrm flipV="1">
              <a:off x="5184" y="136"/>
              <a:ext cx="199" cy="1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4"/>
            <p:cNvSpPr>
              <a:spLocks noChangeShapeType="1"/>
            </p:cNvSpPr>
            <p:nvPr/>
          </p:nvSpPr>
          <p:spPr bwMode="auto">
            <a:xfrm flipV="1">
              <a:off x="5376" y="136"/>
              <a:ext cx="0" cy="589"/>
            </a:xfrm>
            <a:prstGeom prst="line">
              <a:avLst/>
            </a:prstGeom>
            <a:noFill/>
            <a:ln w="9525">
              <a:solidFill>
                <a:srgbClr val="00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 name="Object 25"/>
            <p:cNvGraphicFramePr>
              <a:graphicFrameLocks noChangeAspect="1"/>
            </p:cNvGraphicFramePr>
            <p:nvPr>
              <p:extLst>
                <p:ext uri="{D42A27DB-BD31-4B8C-83A1-F6EECF244321}">
                  <p14:modId xmlns:p14="http://schemas.microsoft.com/office/powerpoint/2010/main" val="484472339"/>
                </p:ext>
              </p:extLst>
            </p:nvPr>
          </p:nvGraphicFramePr>
          <p:xfrm>
            <a:off x="5367" y="-62"/>
            <a:ext cx="301" cy="360"/>
          </p:xfrm>
          <a:graphic>
            <a:graphicData uri="http://schemas.openxmlformats.org/presentationml/2006/ole">
              <mc:AlternateContent xmlns:mc="http://schemas.openxmlformats.org/markup-compatibility/2006">
                <mc:Choice xmlns:v="urn:schemas-microsoft-com:vml" Requires="v">
                  <p:oleObj spid="_x0000_s48489" name="Equation" r:id="rId11" imgW="190440" imgH="228600" progId="Equation.DSMT4">
                    <p:embed/>
                  </p:oleObj>
                </mc:Choice>
                <mc:Fallback>
                  <p:oleObj name="Equation" r:id="rId11" imgW="190440" imgH="228600" progId="Equation.DSMT4">
                    <p:embed/>
                    <p:pic>
                      <p:nvPicPr>
                        <p:cNvPr id="0" name="Picture 1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7" y="-62"/>
                          <a:ext cx="301"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Group 26"/>
          <p:cNvGrpSpPr>
            <a:grpSpLocks/>
          </p:cNvGrpSpPr>
          <p:nvPr/>
        </p:nvGrpSpPr>
        <p:grpSpPr bwMode="auto">
          <a:xfrm>
            <a:off x="1789820" y="3704827"/>
            <a:ext cx="481039" cy="998190"/>
            <a:chOff x="5032" y="333"/>
            <a:chExt cx="337" cy="699"/>
          </a:xfrm>
        </p:grpSpPr>
        <p:sp>
          <p:nvSpPr>
            <p:cNvPr id="21" name="Line 27"/>
            <p:cNvSpPr>
              <a:spLocks noChangeShapeType="1"/>
            </p:cNvSpPr>
            <p:nvPr/>
          </p:nvSpPr>
          <p:spPr bwMode="auto">
            <a:xfrm>
              <a:off x="5202" y="333"/>
              <a:ext cx="0" cy="40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 name="Object 28"/>
            <p:cNvGraphicFramePr>
              <a:graphicFrameLocks noChangeAspect="1"/>
            </p:cNvGraphicFramePr>
            <p:nvPr>
              <p:extLst>
                <p:ext uri="{D42A27DB-BD31-4B8C-83A1-F6EECF244321}">
                  <p14:modId xmlns:p14="http://schemas.microsoft.com/office/powerpoint/2010/main" val="4096333882"/>
                </p:ext>
              </p:extLst>
            </p:nvPr>
          </p:nvGraphicFramePr>
          <p:xfrm>
            <a:off x="5032" y="695"/>
            <a:ext cx="337" cy="337"/>
          </p:xfrm>
          <a:graphic>
            <a:graphicData uri="http://schemas.openxmlformats.org/presentationml/2006/ole">
              <mc:AlternateContent xmlns:mc="http://schemas.openxmlformats.org/markup-compatibility/2006">
                <mc:Choice xmlns:v="urn:schemas-microsoft-com:vml" Requires="v">
                  <p:oleObj spid="_x0000_s48490" name="Equation" r:id="rId13" imgW="215640" imgH="215640" progId="Equation.DSMT4">
                    <p:embed/>
                  </p:oleObj>
                </mc:Choice>
                <mc:Fallback>
                  <p:oleObj name="Equation" r:id="rId13" imgW="215640" imgH="215640" progId="Equation.DSMT4">
                    <p:embed/>
                    <p:pic>
                      <p:nvPicPr>
                        <p:cNvPr id="0" name="Picture 1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32" y="695"/>
                          <a:ext cx="337"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 name="Group 29"/>
          <p:cNvGrpSpPr>
            <a:grpSpLocks/>
          </p:cNvGrpSpPr>
          <p:nvPr/>
        </p:nvGrpSpPr>
        <p:grpSpPr bwMode="auto">
          <a:xfrm>
            <a:off x="636270" y="3212731"/>
            <a:ext cx="2058787" cy="1890684"/>
            <a:chOff x="4224" y="-12"/>
            <a:chExt cx="1442" cy="1324"/>
          </a:xfrm>
        </p:grpSpPr>
        <p:graphicFrame>
          <p:nvGraphicFramePr>
            <p:cNvPr id="24" name="Object 30"/>
            <p:cNvGraphicFramePr>
              <a:graphicFrameLocks noChangeAspect="1"/>
            </p:cNvGraphicFramePr>
            <p:nvPr>
              <p:extLst>
                <p:ext uri="{D42A27DB-BD31-4B8C-83A1-F6EECF244321}">
                  <p14:modId xmlns:p14="http://schemas.microsoft.com/office/powerpoint/2010/main" val="4052148638"/>
                </p:ext>
              </p:extLst>
            </p:nvPr>
          </p:nvGraphicFramePr>
          <p:xfrm>
            <a:off x="5044" y="-12"/>
            <a:ext cx="332" cy="440"/>
          </p:xfrm>
          <a:graphic>
            <a:graphicData uri="http://schemas.openxmlformats.org/presentationml/2006/ole">
              <mc:AlternateContent xmlns:mc="http://schemas.openxmlformats.org/markup-compatibility/2006">
                <mc:Choice xmlns:v="urn:schemas-microsoft-com:vml" Requires="v">
                  <p:oleObj spid="_x0000_s48491" name="Equation" r:id="rId15" imgW="203040" imgH="279360" progId="Equation.DSMT4">
                    <p:embed/>
                  </p:oleObj>
                </mc:Choice>
                <mc:Fallback>
                  <p:oleObj name="Equation" r:id="rId15" imgW="203040" imgH="279360" progId="Equation.DSMT4">
                    <p:embed/>
                    <p:pic>
                      <p:nvPicPr>
                        <p:cNvPr id="0" name="Picture 1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44" y="-12"/>
                          <a:ext cx="332"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Group 31"/>
            <p:cNvGrpSpPr>
              <a:grpSpLocks/>
            </p:cNvGrpSpPr>
            <p:nvPr/>
          </p:nvGrpSpPr>
          <p:grpSpPr bwMode="auto">
            <a:xfrm>
              <a:off x="4224" y="165"/>
              <a:ext cx="1442" cy="1147"/>
              <a:chOff x="4224" y="165"/>
              <a:chExt cx="1442" cy="1147"/>
            </a:xfrm>
          </p:grpSpPr>
          <p:sp>
            <p:nvSpPr>
              <p:cNvPr id="26" name="Oval 32"/>
              <p:cNvSpPr>
                <a:spLocks noChangeArrowheads="1"/>
              </p:cNvSpPr>
              <p:nvPr/>
            </p:nvSpPr>
            <p:spPr bwMode="auto">
              <a:xfrm>
                <a:off x="4224" y="165"/>
                <a:ext cx="1145" cy="1147"/>
              </a:xfrm>
              <a:prstGeom prst="ellipse">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 name="Object 33"/>
              <p:cNvGraphicFramePr>
                <a:graphicFrameLocks noChangeAspect="1"/>
              </p:cNvGraphicFramePr>
              <p:nvPr>
                <p:extLst>
                  <p:ext uri="{D42A27DB-BD31-4B8C-83A1-F6EECF244321}">
                    <p14:modId xmlns:p14="http://schemas.microsoft.com/office/powerpoint/2010/main" val="3044679115"/>
                  </p:ext>
                </p:extLst>
              </p:nvPr>
            </p:nvGraphicFramePr>
            <p:xfrm>
              <a:off x="5334" y="531"/>
              <a:ext cx="332" cy="440"/>
            </p:xfrm>
            <a:graphic>
              <a:graphicData uri="http://schemas.openxmlformats.org/presentationml/2006/ole">
                <mc:AlternateContent xmlns:mc="http://schemas.openxmlformats.org/markup-compatibility/2006">
                  <mc:Choice xmlns:v="urn:schemas-microsoft-com:vml" Requires="v">
                    <p:oleObj spid="_x0000_s48492" name="Equation" r:id="rId17" imgW="203040" imgH="279360" progId="Equation.DSMT4">
                      <p:embed/>
                    </p:oleObj>
                  </mc:Choice>
                  <mc:Fallback>
                    <p:oleObj name="Equation" r:id="rId17" imgW="203040" imgH="279360" progId="Equation.DSMT4">
                      <p:embed/>
                      <p:pic>
                        <p:nvPicPr>
                          <p:cNvPr id="0" name="Picture 1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 y="531"/>
                            <a:ext cx="332"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34"/>
              <p:cNvGraphicFramePr>
                <a:graphicFrameLocks noChangeAspect="1"/>
              </p:cNvGraphicFramePr>
              <p:nvPr>
                <p:extLst>
                  <p:ext uri="{D42A27DB-BD31-4B8C-83A1-F6EECF244321}">
                    <p14:modId xmlns:p14="http://schemas.microsoft.com/office/powerpoint/2010/main" val="1091647203"/>
                  </p:ext>
                </p:extLst>
              </p:nvPr>
            </p:nvGraphicFramePr>
            <p:xfrm>
              <a:off x="4913" y="536"/>
              <a:ext cx="212" cy="217"/>
            </p:xfrm>
            <a:graphic>
              <a:graphicData uri="http://schemas.openxmlformats.org/presentationml/2006/ole">
                <mc:AlternateContent xmlns:mc="http://schemas.openxmlformats.org/markup-compatibility/2006">
                  <mc:Choice xmlns:v="urn:schemas-microsoft-com:vml" Requires="v">
                    <p:oleObj spid="_x0000_s48493" name="Equation" r:id="rId19" imgW="164880" imgH="177480" progId="Equation.DSMT4">
                      <p:embed/>
                    </p:oleObj>
                  </mc:Choice>
                  <mc:Fallback>
                    <p:oleObj name="Equation" r:id="rId19" imgW="164880" imgH="177480" progId="Equation.DSMT4">
                      <p:embed/>
                      <p:pic>
                        <p:nvPicPr>
                          <p:cNvPr id="0" name="Picture 15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13" y="536"/>
                            <a:ext cx="212" cy="217"/>
                          </a:xfrm>
                          <a:prstGeom prst="rect">
                            <a:avLst/>
                          </a:prstGeom>
                          <a:noFill/>
                          <a:extLst/>
                        </p:spPr>
                      </p:pic>
                    </p:oleObj>
                  </mc:Fallback>
                </mc:AlternateContent>
              </a:graphicData>
            </a:graphic>
          </p:graphicFrame>
          <p:graphicFrame>
            <p:nvGraphicFramePr>
              <p:cNvPr id="29" name="Object 35"/>
              <p:cNvGraphicFramePr>
                <a:graphicFrameLocks noChangeAspect="1"/>
              </p:cNvGraphicFramePr>
              <p:nvPr/>
            </p:nvGraphicFramePr>
            <p:xfrm>
              <a:off x="4801" y="303"/>
              <a:ext cx="160" cy="278"/>
            </p:xfrm>
            <a:graphic>
              <a:graphicData uri="http://schemas.openxmlformats.org/presentationml/2006/ole">
                <mc:AlternateContent xmlns:mc="http://schemas.openxmlformats.org/markup-compatibility/2006">
                  <mc:Choice xmlns:v="urn:schemas-microsoft-com:vml" Requires="v">
                    <p:oleObj spid="_x0000_s48494" name="Equation" r:id="rId21" imgW="88560" imgH="164880" progId="Equation.DSMT4">
                      <p:embed/>
                    </p:oleObj>
                  </mc:Choice>
                  <mc:Fallback>
                    <p:oleObj name="Equation" r:id="rId21" imgW="88560" imgH="164880" progId="Equation.DSMT4">
                      <p:embed/>
                      <p:pic>
                        <p:nvPicPr>
                          <p:cNvPr id="0" name="Picture 15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01" y="303"/>
                            <a:ext cx="160"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Line 36"/>
              <p:cNvSpPr>
                <a:spLocks noChangeShapeType="1"/>
              </p:cNvSpPr>
              <p:nvPr/>
            </p:nvSpPr>
            <p:spPr bwMode="auto">
              <a:xfrm flipV="1">
                <a:off x="4784" y="334"/>
                <a:ext cx="404" cy="404"/>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Arc 37"/>
              <p:cNvSpPr>
                <a:spLocks/>
              </p:cNvSpPr>
              <p:nvPr/>
            </p:nvSpPr>
            <p:spPr bwMode="auto">
              <a:xfrm>
                <a:off x="4720" y="500"/>
                <a:ext cx="391" cy="242"/>
              </a:xfrm>
              <a:custGeom>
                <a:avLst/>
                <a:gdLst>
                  <a:gd name="G0" fmla="+- 0 0 0"/>
                  <a:gd name="G1" fmla="+- 13733 0 0"/>
                  <a:gd name="G2" fmla="+- 21600 0 0"/>
                  <a:gd name="T0" fmla="*/ 16672 w 21600"/>
                  <a:gd name="T1" fmla="*/ 0 h 13733"/>
                  <a:gd name="T2" fmla="*/ 21600 w 21600"/>
                  <a:gd name="T3" fmla="*/ 13733 h 13733"/>
                  <a:gd name="T4" fmla="*/ 0 w 21600"/>
                  <a:gd name="T5" fmla="*/ 13733 h 13733"/>
                </a:gdLst>
                <a:ahLst/>
                <a:cxnLst>
                  <a:cxn ang="0">
                    <a:pos x="T0" y="T1"/>
                  </a:cxn>
                  <a:cxn ang="0">
                    <a:pos x="T2" y="T3"/>
                  </a:cxn>
                  <a:cxn ang="0">
                    <a:pos x="T4" y="T5"/>
                  </a:cxn>
                </a:cxnLst>
                <a:rect l="0" t="0" r="r" b="b"/>
                <a:pathLst>
                  <a:path w="21600" h="13733" fill="none" extrusionOk="0">
                    <a:moveTo>
                      <a:pt x="16672" y="-1"/>
                    </a:moveTo>
                    <a:cubicBezTo>
                      <a:pt x="19857" y="3867"/>
                      <a:pt x="21600" y="8722"/>
                      <a:pt x="21600" y="13733"/>
                    </a:cubicBezTo>
                  </a:path>
                  <a:path w="21600" h="13733" stroke="0" extrusionOk="0">
                    <a:moveTo>
                      <a:pt x="16672" y="-1"/>
                    </a:moveTo>
                    <a:cubicBezTo>
                      <a:pt x="19857" y="3867"/>
                      <a:pt x="21600" y="8722"/>
                      <a:pt x="21600" y="13733"/>
                    </a:cubicBezTo>
                    <a:lnTo>
                      <a:pt x="0" y="13733"/>
                    </a:lnTo>
                    <a:close/>
                  </a:path>
                </a:pathLst>
              </a:cu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 name="Object 38"/>
              <p:cNvGraphicFramePr>
                <a:graphicFrameLocks noChangeAspect="1"/>
              </p:cNvGraphicFramePr>
              <p:nvPr>
                <p:extLst>
                  <p:ext uri="{D42A27DB-BD31-4B8C-83A1-F6EECF244321}">
                    <p14:modId xmlns:p14="http://schemas.microsoft.com/office/powerpoint/2010/main" val="3111634314"/>
                  </p:ext>
                </p:extLst>
              </p:nvPr>
            </p:nvGraphicFramePr>
            <p:xfrm>
              <a:off x="4560" y="694"/>
              <a:ext cx="399" cy="496"/>
            </p:xfrm>
            <a:graphic>
              <a:graphicData uri="http://schemas.openxmlformats.org/presentationml/2006/ole">
                <mc:AlternateContent xmlns:mc="http://schemas.openxmlformats.org/markup-compatibility/2006">
                  <mc:Choice xmlns:v="urn:schemas-microsoft-com:vml" Requires="v">
                    <p:oleObj spid="_x0000_s48495" name="Equation" r:id="rId23" imgW="215640" imgH="279360" progId="Equation.DSMT4">
                      <p:embed/>
                    </p:oleObj>
                  </mc:Choice>
                  <mc:Fallback>
                    <p:oleObj name="Equation" r:id="rId23" imgW="215640" imgH="279360" progId="Equation.DSMT4">
                      <p:embed/>
                      <p:pic>
                        <p:nvPicPr>
                          <p:cNvPr id="0" name="Picture 15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60" y="694"/>
                            <a:ext cx="399" cy="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39"/>
              <p:cNvSpPr>
                <a:spLocks noChangeShapeType="1"/>
              </p:cNvSpPr>
              <p:nvPr/>
            </p:nvSpPr>
            <p:spPr bwMode="auto">
              <a:xfrm>
                <a:off x="4793" y="739"/>
                <a:ext cx="589"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5" name="Line 21"/>
          <p:cNvSpPr>
            <a:spLocks noChangeShapeType="1"/>
          </p:cNvSpPr>
          <p:nvPr/>
        </p:nvSpPr>
        <p:spPr bwMode="auto">
          <a:xfrm rot="120000">
            <a:off x="2025333" y="3706415"/>
            <a:ext cx="258762" cy="549275"/>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TextBox 9"/>
          <p:cNvSpPr txBox="1"/>
          <p:nvPr/>
        </p:nvSpPr>
        <p:spPr bwMode="auto">
          <a:xfrm>
            <a:off x="3275856" y="3304588"/>
            <a:ext cx="90601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solidFill>
                  <a:srgbClr val="7030A0"/>
                </a:solidFill>
                <a:latin typeface="Times New Roman" pitchFamily="18" charset="0"/>
                <a:ea typeface="黑体" pitchFamily="49" charset="-122"/>
                <a:cs typeface="Times New Roman" pitchFamily="18" charset="0"/>
              </a:rPr>
              <a:t>证：</a:t>
            </a:r>
          </a:p>
        </p:txBody>
      </p:sp>
      <p:sp>
        <p:nvSpPr>
          <p:cNvPr id="34" name="TextBox 33"/>
          <p:cNvSpPr txBox="1"/>
          <p:nvPr/>
        </p:nvSpPr>
        <p:spPr bwMode="auto">
          <a:xfrm>
            <a:off x="7587382" y="5373216"/>
            <a:ext cx="99578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solidFill>
                  <a:srgbClr val="7030A0"/>
                </a:solidFill>
                <a:latin typeface="Times New Roman" pitchFamily="18" charset="0"/>
                <a:ea typeface="黑体" pitchFamily="49" charset="-122"/>
                <a:cs typeface="Times New Roman" pitchFamily="18" charset="0"/>
              </a:rPr>
              <a:t>证毕</a:t>
            </a:r>
            <a:r>
              <a:rPr lang="en-US" altLang="zh-CN" sz="2800" b="1" dirty="0" smtClean="0">
                <a:solidFill>
                  <a:srgbClr val="7030A0"/>
                </a:solidFill>
                <a:latin typeface="Times New Roman" pitchFamily="18" charset="0"/>
                <a:ea typeface="黑体" pitchFamily="49" charset="-122"/>
                <a:cs typeface="Times New Roman" pitchFamily="18" charset="0"/>
              </a:rPr>
              <a:t>.</a:t>
            </a:r>
            <a:endParaRPr lang="zh-CN" altLang="en-US" sz="2800" b="1" dirty="0" smtClean="0">
              <a:solidFill>
                <a:srgbClr val="7030A0"/>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3684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wipe(left)">
                                      <p:cBhvr>
                                        <p:cTn id="49" dur="500"/>
                                        <p:tgtEl>
                                          <p:spTgt spid="10">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up)">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down)">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anim calcmode="lin" valueType="num">
                                      <p:cBhvr additive="base">
                                        <p:cTn id="78" dur="500" fill="hold"/>
                                        <p:tgtEl>
                                          <p:spTgt spid="11"/>
                                        </p:tgtEl>
                                        <p:attrNameLst>
                                          <p:attrName>ppt_x</p:attrName>
                                        </p:attrNameLst>
                                      </p:cBhvr>
                                      <p:tavLst>
                                        <p:tav tm="0">
                                          <p:val>
                                            <p:strVal val="#ppt_x"/>
                                          </p:val>
                                        </p:tav>
                                        <p:tav tm="100000">
                                          <p:val>
                                            <p:strVal val="#ppt_x"/>
                                          </p:val>
                                        </p:tav>
                                      </p:tavLst>
                                    </p:anim>
                                    <p:anim calcmode="lin" valueType="num">
                                      <p:cBhvr additive="base">
                                        <p:cTn id="7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1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p:bldP spid="13" grpId="0"/>
      <p:bldP spid="14" grpId="0"/>
      <p:bldP spid="15" grpId="0" animBg="1"/>
      <p:bldP spid="3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457200" y="980728"/>
            <a:ext cx="856932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dirty="0" smtClean="0">
                <a:latin typeface="Times New Roman" pitchFamily="18" charset="0"/>
                <a:ea typeface="+mn-ea"/>
                <a:cs typeface="Times New Roman" pitchFamily="18" charset="0"/>
              </a:rPr>
              <a:t>1.</a:t>
            </a:r>
            <a:r>
              <a:rPr lang="zh-CN" altLang="zh-CN" sz="2800" b="1" dirty="0">
                <a:latin typeface="Times New Roman" pitchFamily="18" charset="0"/>
                <a:ea typeface="+mn-ea"/>
                <a:cs typeface="Times New Roman" pitchFamily="18" charset="0"/>
              </a:rPr>
              <a:t>用极坐标</a:t>
            </a:r>
            <a:r>
              <a:rPr lang="zh-CN" altLang="zh-CN" sz="2800" b="1" dirty="0" smtClean="0">
                <a:latin typeface="Times New Roman" pitchFamily="18" charset="0"/>
                <a:ea typeface="+mn-ea"/>
                <a:cs typeface="Times New Roman" pitchFamily="18" charset="0"/>
              </a:rPr>
              <a:t>表示方程</a:t>
            </a:r>
            <a:r>
              <a:rPr lang="en-US" altLang="zh-CN" sz="2800" b="1" dirty="0" smtClean="0">
                <a:latin typeface="Times New Roman" pitchFamily="18" charset="0"/>
                <a:ea typeface="+mn-ea"/>
                <a:cs typeface="Times New Roman" pitchFamily="18" charset="0"/>
              </a:rPr>
              <a:t>                     , </a:t>
            </a:r>
            <a:r>
              <a:rPr lang="zh-CN" altLang="zh-CN" sz="2800" b="1" dirty="0" smtClean="0">
                <a:latin typeface="Times New Roman" pitchFamily="18" charset="0"/>
                <a:ea typeface="+mn-ea"/>
                <a:cs typeface="Times New Roman" pitchFamily="18" charset="0"/>
              </a:rPr>
              <a:t>并</a:t>
            </a:r>
            <a:r>
              <a:rPr lang="zh-CN" altLang="zh-CN" sz="2800" b="1" dirty="0">
                <a:latin typeface="Times New Roman" pitchFamily="18" charset="0"/>
                <a:ea typeface="+mn-ea"/>
                <a:cs typeface="Times New Roman" pitchFamily="18" charset="0"/>
              </a:rPr>
              <a:t>画</a:t>
            </a:r>
            <a:r>
              <a:rPr lang="zh-CN" altLang="zh-CN" sz="2800" b="1" dirty="0" smtClean="0">
                <a:latin typeface="Times New Roman" pitchFamily="18" charset="0"/>
                <a:ea typeface="+mn-ea"/>
                <a:cs typeface="Times New Roman" pitchFamily="18" charset="0"/>
              </a:rPr>
              <a:t>出草图</a:t>
            </a:r>
            <a:r>
              <a:rPr lang="zh-CN" altLang="zh-CN" sz="2800" b="1" dirty="0">
                <a:latin typeface="Times New Roman" pitchFamily="18" charset="0"/>
                <a:ea typeface="+mn-ea"/>
                <a:cs typeface="Times New Roman" pitchFamily="18" charset="0"/>
              </a:rPr>
              <a:t>．</a:t>
            </a:r>
          </a:p>
        </p:txBody>
      </p:sp>
      <p:graphicFrame>
        <p:nvGraphicFramePr>
          <p:cNvPr id="6" name="对象 8"/>
          <p:cNvGraphicFramePr>
            <a:graphicFrameLocks noChangeAspect="1"/>
          </p:cNvGraphicFramePr>
          <p:nvPr>
            <p:extLst>
              <p:ext uri="{D42A27DB-BD31-4B8C-83A1-F6EECF244321}">
                <p14:modId xmlns:p14="http://schemas.microsoft.com/office/powerpoint/2010/main" val="2899139263"/>
              </p:ext>
            </p:extLst>
          </p:nvPr>
        </p:nvGraphicFramePr>
        <p:xfrm>
          <a:off x="3737637" y="1040398"/>
          <a:ext cx="1782762" cy="463550"/>
        </p:xfrm>
        <a:graphic>
          <a:graphicData uri="http://schemas.openxmlformats.org/presentationml/2006/ole">
            <mc:AlternateContent xmlns:mc="http://schemas.openxmlformats.org/markup-compatibility/2006">
              <mc:Choice xmlns:v="urn:schemas-microsoft-com:vml" Requires="v">
                <p:oleObj spid="_x0000_s49387" name="Equation" r:id="rId3" imgW="1790700" imgH="457200" progId="Equation.DSMT4">
                  <p:embed/>
                </p:oleObj>
              </mc:Choice>
              <mc:Fallback>
                <p:oleObj name="Equation" r:id="rId3" imgW="1790700" imgH="457200" progId="Equation.DSMT4">
                  <p:embed/>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7637" y="1040398"/>
                        <a:ext cx="1782762"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12"/>
          <p:cNvGraphicFramePr>
            <a:graphicFrameLocks noChangeAspect="1"/>
          </p:cNvGraphicFramePr>
          <p:nvPr>
            <p:extLst>
              <p:ext uri="{D42A27DB-BD31-4B8C-83A1-F6EECF244321}">
                <p14:modId xmlns:p14="http://schemas.microsoft.com/office/powerpoint/2010/main" val="590444553"/>
              </p:ext>
            </p:extLst>
          </p:nvPr>
        </p:nvGraphicFramePr>
        <p:xfrm>
          <a:off x="1838325" y="3003550"/>
          <a:ext cx="3454400" cy="654050"/>
        </p:xfrm>
        <a:graphic>
          <a:graphicData uri="http://schemas.openxmlformats.org/presentationml/2006/ole">
            <mc:AlternateContent xmlns:mc="http://schemas.openxmlformats.org/markup-compatibility/2006">
              <mc:Choice xmlns:v="urn:schemas-microsoft-com:vml" Requires="v">
                <p:oleObj spid="_x0000_s49388" name="Equation" r:id="rId5" imgW="3454200" imgH="647640" progId="Equation.DSMT4">
                  <p:embed/>
                </p:oleObj>
              </mc:Choice>
              <mc:Fallback>
                <p:oleObj name="Equation" r:id="rId5" imgW="3454200" imgH="647640" progId="Equation.DSMT4">
                  <p:embed/>
                  <p:pic>
                    <p:nvPicPr>
                      <p:cNvPr id="0" name="Picture 85"/>
                      <p:cNvPicPr>
                        <a:picLocks noChangeAspect="1" noChangeArrowheads="1"/>
                      </p:cNvPicPr>
                      <p:nvPr/>
                    </p:nvPicPr>
                    <p:blipFill>
                      <a:blip r:embed="rId6"/>
                      <a:srcRect/>
                      <a:stretch>
                        <a:fillRect/>
                      </a:stretch>
                    </p:blipFill>
                    <p:spPr bwMode="auto">
                      <a:xfrm>
                        <a:off x="1838325" y="3003550"/>
                        <a:ext cx="3454400"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1"/>
          <p:cNvSpPr txBox="1">
            <a:spLocks/>
          </p:cNvSpPr>
          <p:nvPr/>
        </p:nvSpPr>
        <p:spPr>
          <a:xfrm>
            <a:off x="514218" y="116632"/>
            <a:ext cx="8229600" cy="72008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smtClean="0">
                <a:solidFill>
                  <a:srgbClr val="00B050"/>
                </a:solidFill>
                <a:latin typeface="隶书" pitchFamily="49" charset="-122"/>
                <a:ea typeface="隶书" pitchFamily="49" charset="-122"/>
                <a:cs typeface="Times New Roman" pitchFamily="18" charset="0"/>
              </a:rPr>
              <a:t>练习</a:t>
            </a:r>
            <a:r>
              <a:rPr lang="en-US" altLang="zh-CN" b="1" dirty="0" smtClean="0">
                <a:solidFill>
                  <a:srgbClr val="00B050"/>
                </a:solidFill>
                <a:latin typeface="隶书" pitchFamily="49" charset="-122"/>
                <a:ea typeface="隶书" pitchFamily="49" charset="-122"/>
                <a:cs typeface="Times New Roman" pitchFamily="18" charset="0"/>
              </a:rPr>
              <a:t>1.1.4</a:t>
            </a:r>
            <a:endParaRPr lang="zh-CN" altLang="en-US" b="1" dirty="0" smtClean="0">
              <a:solidFill>
                <a:srgbClr val="00B050"/>
              </a:solidFill>
              <a:latin typeface="隶书" pitchFamily="49" charset="-122"/>
              <a:ea typeface="隶书" pitchFamily="49" charset="-122"/>
              <a:cs typeface="Times New Roman" pitchFamily="18" charset="0"/>
            </a:endParaRPr>
          </a:p>
        </p:txBody>
      </p:sp>
      <p:sp>
        <p:nvSpPr>
          <p:cNvPr id="10" name="TextBox 9"/>
          <p:cNvSpPr txBox="1"/>
          <p:nvPr/>
        </p:nvSpPr>
        <p:spPr bwMode="auto">
          <a:xfrm>
            <a:off x="457200" y="1651436"/>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12" name="TextBox 11"/>
          <p:cNvSpPr txBox="1"/>
          <p:nvPr/>
        </p:nvSpPr>
        <p:spPr bwMode="auto">
          <a:xfrm>
            <a:off x="1866469" y="1627951"/>
            <a:ext cx="54534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solidFill>
                  <a:srgbClr val="FF0000"/>
                </a:solidFill>
                <a:latin typeface="Times New Roman" pitchFamily="18" charset="0"/>
                <a:cs typeface="Times New Roman" pitchFamily="18" charset="0"/>
              </a:rPr>
              <a:t>圆</a:t>
            </a:r>
          </a:p>
        </p:txBody>
      </p:sp>
      <p:sp>
        <p:nvSpPr>
          <p:cNvPr id="13" name="Rectangle 6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062733500"/>
              </p:ext>
            </p:extLst>
          </p:nvPr>
        </p:nvGraphicFramePr>
        <p:xfrm>
          <a:off x="2411811" y="1651436"/>
          <a:ext cx="3149600" cy="476251"/>
        </p:xfrm>
        <a:graphic>
          <a:graphicData uri="http://schemas.openxmlformats.org/presentationml/2006/ole">
            <mc:AlternateContent xmlns:mc="http://schemas.openxmlformats.org/markup-compatibility/2006">
              <mc:Choice xmlns:v="urn:schemas-microsoft-com:vml" Requires="v">
                <p:oleObj spid="_x0000_s49389" name="Equation" r:id="rId7" imgW="3149280" imgH="482400" progId="Equation.DSMT4">
                  <p:embed/>
                </p:oleObj>
              </mc:Choice>
              <mc:Fallback>
                <p:oleObj name="Equation" r:id="rId7" imgW="3149280" imgH="482400" progId="Equation.DSMT4">
                  <p:embed/>
                  <p:pic>
                    <p:nvPicPr>
                      <p:cNvPr id="0" name="Picture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811" y="1651436"/>
                        <a:ext cx="3149600" cy="476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bwMode="auto">
          <a:xfrm>
            <a:off x="1566898" y="5218253"/>
            <a:ext cx="1627369"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a:solidFill>
                  <a:srgbClr val="FF0000"/>
                </a:solidFill>
                <a:latin typeface="Times New Roman" pitchFamily="18" charset="0"/>
                <a:cs typeface="Times New Roman" pitchFamily="18" charset="0"/>
              </a:rPr>
              <a:t>双纽</a:t>
            </a:r>
            <a:r>
              <a:rPr lang="zh-CN" altLang="en-US" sz="2800" b="1" dirty="0" smtClean="0">
                <a:solidFill>
                  <a:srgbClr val="FF0000"/>
                </a:solidFill>
                <a:latin typeface="Times New Roman" pitchFamily="18" charset="0"/>
                <a:cs typeface="Times New Roman" pitchFamily="18" charset="0"/>
              </a:rPr>
              <a:t>线，</a:t>
            </a:r>
          </a:p>
        </p:txBody>
      </p:sp>
      <p:sp>
        <p:nvSpPr>
          <p:cNvPr id="17" name="Rectangle 7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480768366"/>
              </p:ext>
            </p:extLst>
          </p:nvPr>
        </p:nvGraphicFramePr>
        <p:xfrm>
          <a:off x="1623991" y="4044833"/>
          <a:ext cx="5778500" cy="939800"/>
        </p:xfrm>
        <a:graphic>
          <a:graphicData uri="http://schemas.openxmlformats.org/presentationml/2006/ole">
            <mc:AlternateContent xmlns:mc="http://schemas.openxmlformats.org/markup-compatibility/2006">
              <mc:Choice xmlns:v="urn:schemas-microsoft-com:vml" Requires="v">
                <p:oleObj spid="_x0000_s49390" name="Equation" r:id="rId9" imgW="5778360" imgH="939600" progId="Equation.DSMT4">
                  <p:embed/>
                </p:oleObj>
              </mc:Choice>
              <mc:Fallback>
                <p:oleObj name="Equation" r:id="rId9" imgW="5778360" imgH="939600" progId="Equation.DSMT4">
                  <p:embed/>
                  <p:pic>
                    <p:nvPicPr>
                      <p:cNvPr id="0" name="Picture 87"/>
                      <p:cNvPicPr>
                        <a:picLocks noChangeAspect="1" noChangeArrowheads="1"/>
                      </p:cNvPicPr>
                      <p:nvPr/>
                    </p:nvPicPr>
                    <p:blipFill>
                      <a:blip r:embed="rId10"/>
                      <a:srcRect/>
                      <a:stretch>
                        <a:fillRect/>
                      </a:stretch>
                    </p:blipFill>
                    <p:spPr bwMode="auto">
                      <a:xfrm>
                        <a:off x="1623991" y="4044833"/>
                        <a:ext cx="57785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1"/>
          <p:cNvGrpSpPr/>
          <p:nvPr/>
        </p:nvGrpSpPr>
        <p:grpSpPr>
          <a:xfrm>
            <a:off x="6522431" y="1235095"/>
            <a:ext cx="1760121" cy="1623179"/>
            <a:chOff x="2984848" y="1481746"/>
            <a:chExt cx="2304256" cy="2384648"/>
          </a:xfrm>
        </p:grpSpPr>
        <p:cxnSp>
          <p:nvCxnSpPr>
            <p:cNvPr id="20" name="直接箭头连接符 19"/>
            <p:cNvCxnSpPr/>
            <p:nvPr/>
          </p:nvCxnSpPr>
          <p:spPr>
            <a:xfrm>
              <a:off x="2984848" y="3654329"/>
              <a:ext cx="2304256" cy="3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995936" y="1481746"/>
              <a:ext cx="0" cy="23846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239852" y="2069825"/>
              <a:ext cx="1512168" cy="15845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itchFamily="18" charset="0"/>
                <a:cs typeface="Times New Roman" pitchFamily="18" charset="0"/>
              </a:endParaRPr>
            </a:p>
          </p:txBody>
        </p:sp>
      </p:grpSp>
      <p:grpSp>
        <p:nvGrpSpPr>
          <p:cNvPr id="22" name="Group 58"/>
          <p:cNvGrpSpPr>
            <a:grpSpLocks/>
          </p:cNvGrpSpPr>
          <p:nvPr/>
        </p:nvGrpSpPr>
        <p:grpSpPr bwMode="auto">
          <a:xfrm>
            <a:off x="2987824" y="4775809"/>
            <a:ext cx="2880320" cy="1465234"/>
            <a:chOff x="8963" y="14222"/>
            <a:chExt cx="2085" cy="1152"/>
          </a:xfrm>
        </p:grpSpPr>
        <p:sp>
          <p:nvSpPr>
            <p:cNvPr id="23" name="Line 59"/>
            <p:cNvSpPr>
              <a:spLocks noChangeShapeType="1"/>
            </p:cNvSpPr>
            <p:nvPr/>
          </p:nvSpPr>
          <p:spPr bwMode="auto">
            <a:xfrm flipV="1">
              <a:off x="9626" y="14495"/>
              <a:ext cx="690" cy="8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sp>
          <p:nvSpPr>
            <p:cNvPr id="24" name="Line 60"/>
            <p:cNvSpPr>
              <a:spLocks noChangeShapeType="1"/>
            </p:cNvSpPr>
            <p:nvPr/>
          </p:nvSpPr>
          <p:spPr bwMode="auto">
            <a:xfrm flipH="1" flipV="1">
              <a:off x="9686" y="14525"/>
              <a:ext cx="690" cy="8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grpSp>
          <p:nvGrpSpPr>
            <p:cNvPr id="27" name="Group 62"/>
            <p:cNvGrpSpPr>
              <a:grpSpLocks/>
            </p:cNvGrpSpPr>
            <p:nvPr/>
          </p:nvGrpSpPr>
          <p:grpSpPr bwMode="auto">
            <a:xfrm>
              <a:off x="8963" y="14305"/>
              <a:ext cx="2054" cy="1050"/>
              <a:chOff x="8550" y="11955"/>
              <a:chExt cx="2054" cy="1050"/>
            </a:xfrm>
          </p:grpSpPr>
          <p:grpSp>
            <p:nvGrpSpPr>
              <p:cNvPr id="32" name="Group 63"/>
              <p:cNvGrpSpPr>
                <a:grpSpLocks/>
              </p:cNvGrpSpPr>
              <p:nvPr/>
            </p:nvGrpSpPr>
            <p:grpSpPr bwMode="auto">
              <a:xfrm>
                <a:off x="8840" y="12246"/>
                <a:ext cx="1474" cy="620"/>
                <a:chOff x="8840" y="12246"/>
                <a:chExt cx="1474" cy="620"/>
              </a:xfrm>
            </p:grpSpPr>
            <p:grpSp>
              <p:nvGrpSpPr>
                <p:cNvPr id="35" name="Group 64"/>
                <p:cNvGrpSpPr>
                  <a:grpSpLocks/>
                </p:cNvGrpSpPr>
                <p:nvPr/>
              </p:nvGrpSpPr>
              <p:grpSpPr bwMode="auto">
                <a:xfrm>
                  <a:off x="9576" y="12246"/>
                  <a:ext cx="738" cy="614"/>
                  <a:chOff x="7376" y="2183"/>
                  <a:chExt cx="738" cy="614"/>
                </a:xfrm>
              </p:grpSpPr>
              <p:sp>
                <p:nvSpPr>
                  <p:cNvPr id="39" name="Freeform 65"/>
                  <p:cNvSpPr>
                    <a:spLocks/>
                  </p:cNvSpPr>
                  <p:nvPr/>
                </p:nvSpPr>
                <p:spPr bwMode="auto">
                  <a:xfrm>
                    <a:off x="7376" y="2183"/>
                    <a:ext cx="738" cy="313"/>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sp>
                <p:nvSpPr>
                  <p:cNvPr id="40" name="Freeform 66"/>
                  <p:cNvSpPr>
                    <a:spLocks/>
                  </p:cNvSpPr>
                  <p:nvPr/>
                </p:nvSpPr>
                <p:spPr bwMode="auto">
                  <a:xfrm flipV="1">
                    <a:off x="7376" y="2496"/>
                    <a:ext cx="738" cy="301"/>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grpSp>
            <p:grpSp>
              <p:nvGrpSpPr>
                <p:cNvPr id="36" name="Group 67"/>
                <p:cNvGrpSpPr>
                  <a:grpSpLocks/>
                </p:cNvGrpSpPr>
                <p:nvPr/>
              </p:nvGrpSpPr>
              <p:grpSpPr bwMode="auto">
                <a:xfrm flipH="1">
                  <a:off x="8840" y="12252"/>
                  <a:ext cx="730" cy="614"/>
                  <a:chOff x="7384" y="2183"/>
                  <a:chExt cx="730" cy="614"/>
                </a:xfrm>
              </p:grpSpPr>
              <p:sp>
                <p:nvSpPr>
                  <p:cNvPr id="37" name="Freeform 68"/>
                  <p:cNvSpPr>
                    <a:spLocks/>
                  </p:cNvSpPr>
                  <p:nvPr/>
                </p:nvSpPr>
                <p:spPr bwMode="auto">
                  <a:xfrm>
                    <a:off x="7384" y="2183"/>
                    <a:ext cx="730" cy="317"/>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sp>
                <p:nvSpPr>
                  <p:cNvPr id="38" name="Freeform 69"/>
                  <p:cNvSpPr>
                    <a:spLocks/>
                  </p:cNvSpPr>
                  <p:nvPr/>
                </p:nvSpPr>
                <p:spPr bwMode="auto">
                  <a:xfrm flipV="1">
                    <a:off x="7384" y="2490"/>
                    <a:ext cx="730" cy="307"/>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grpSp>
          </p:grpSp>
          <p:sp>
            <p:nvSpPr>
              <p:cNvPr id="33" name="Line 70"/>
              <p:cNvSpPr>
                <a:spLocks noChangeShapeType="1"/>
              </p:cNvSpPr>
              <p:nvPr/>
            </p:nvSpPr>
            <p:spPr bwMode="auto">
              <a:xfrm flipV="1">
                <a:off x="8550" y="12555"/>
                <a:ext cx="2054" cy="1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sp>
            <p:nvSpPr>
              <p:cNvPr id="34" name="Line 71"/>
              <p:cNvSpPr>
                <a:spLocks noChangeShapeType="1"/>
              </p:cNvSpPr>
              <p:nvPr/>
            </p:nvSpPr>
            <p:spPr bwMode="auto">
              <a:xfrm flipV="1">
                <a:off x="9570" y="11955"/>
                <a:ext cx="0" cy="10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grpSp>
        <p:graphicFrame>
          <p:nvGraphicFramePr>
            <p:cNvPr id="28" name="对象 27"/>
            <p:cNvGraphicFramePr>
              <a:graphicFrameLocks noChangeAspect="1"/>
            </p:cNvGraphicFramePr>
            <p:nvPr/>
          </p:nvGraphicFramePr>
          <p:xfrm>
            <a:off x="10234" y="14222"/>
            <a:ext cx="470" cy="461"/>
          </p:xfrm>
          <a:graphic>
            <a:graphicData uri="http://schemas.openxmlformats.org/presentationml/2006/ole">
              <mc:AlternateContent xmlns:mc="http://schemas.openxmlformats.org/markup-compatibility/2006">
                <mc:Choice xmlns:v="urn:schemas-microsoft-com:vml" Requires="v">
                  <p:oleObj spid="_x0000_s49391" name="Equation" r:id="rId11" imgW="406080" imgH="393480" progId="Equation.DSMT4">
                    <p:embed/>
                  </p:oleObj>
                </mc:Choice>
                <mc:Fallback>
                  <p:oleObj name="Equation" r:id="rId11" imgW="406080" imgH="393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34" y="14222"/>
                          <a:ext cx="470"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对象 28"/>
            <p:cNvGraphicFramePr>
              <a:graphicFrameLocks noChangeAspect="1"/>
            </p:cNvGraphicFramePr>
            <p:nvPr/>
          </p:nvGraphicFramePr>
          <p:xfrm>
            <a:off x="10901" y="14990"/>
            <a:ext cx="147" cy="164"/>
          </p:xfrm>
          <a:graphic>
            <a:graphicData uri="http://schemas.openxmlformats.org/presentationml/2006/ole">
              <mc:AlternateContent xmlns:mc="http://schemas.openxmlformats.org/markup-compatibility/2006">
                <mc:Choice xmlns:v="urn:schemas-microsoft-com:vml" Requires="v">
                  <p:oleObj spid="_x0000_s49392" name="Equation" r:id="rId13" imgW="126720" imgH="139680" progId="Equation.DSMT4">
                    <p:embed/>
                  </p:oleObj>
                </mc:Choice>
                <mc:Fallback>
                  <p:oleObj name="Equation" r:id="rId13" imgW="126720" imgH="1396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01" y="14990"/>
                          <a:ext cx="147"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对象 29"/>
            <p:cNvGraphicFramePr>
              <a:graphicFrameLocks noChangeAspect="1"/>
            </p:cNvGraphicFramePr>
            <p:nvPr/>
          </p:nvGraphicFramePr>
          <p:xfrm>
            <a:off x="10036" y="14331"/>
            <a:ext cx="162" cy="194"/>
          </p:xfrm>
          <a:graphic>
            <a:graphicData uri="http://schemas.openxmlformats.org/presentationml/2006/ole">
              <mc:AlternateContent xmlns:mc="http://schemas.openxmlformats.org/markup-compatibility/2006">
                <mc:Choice xmlns:v="urn:schemas-microsoft-com:vml" Requires="v">
                  <p:oleObj spid="_x0000_s49393" name="Equation" r:id="rId15" imgW="139680" imgH="164880" progId="Equation.DSMT4">
                    <p:embed/>
                  </p:oleObj>
                </mc:Choice>
                <mc:Fallback>
                  <p:oleObj name="Equation" r:id="rId15" imgW="139680" imgH="1648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36" y="14331"/>
                          <a:ext cx="162"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对象 30"/>
            <p:cNvGraphicFramePr>
              <a:graphicFrameLocks noChangeAspect="1"/>
            </p:cNvGraphicFramePr>
            <p:nvPr/>
          </p:nvGraphicFramePr>
          <p:xfrm>
            <a:off x="9964" y="15002"/>
            <a:ext cx="176" cy="208"/>
          </p:xfrm>
          <a:graphic>
            <a:graphicData uri="http://schemas.openxmlformats.org/presentationml/2006/ole">
              <mc:AlternateContent xmlns:mc="http://schemas.openxmlformats.org/markup-compatibility/2006">
                <mc:Choice xmlns:v="urn:schemas-microsoft-com:vml" Requires="v">
                  <p:oleObj spid="_x0000_s49394" name="Equation" r:id="rId17" imgW="152280" imgH="177480" progId="Equation.DSMT4">
                    <p:embed/>
                  </p:oleObj>
                </mc:Choice>
                <mc:Fallback>
                  <p:oleObj name="Equation" r:id="rId17" imgW="152280" imgH="177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64" y="15002"/>
                          <a:ext cx="1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 name="TextBox 40"/>
          <p:cNvSpPr txBox="1"/>
          <p:nvPr/>
        </p:nvSpPr>
        <p:spPr bwMode="auto">
          <a:xfrm>
            <a:off x="457200" y="4253123"/>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42" name="TextBox 5"/>
          <p:cNvSpPr txBox="1">
            <a:spLocks noChangeArrowheads="1"/>
          </p:cNvSpPr>
          <p:nvPr/>
        </p:nvSpPr>
        <p:spPr bwMode="auto">
          <a:xfrm>
            <a:off x="457200" y="3068960"/>
            <a:ext cx="141335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dirty="0" smtClean="0">
                <a:latin typeface="Times New Roman" pitchFamily="18" charset="0"/>
                <a:ea typeface="+mn-ea"/>
                <a:cs typeface="Times New Roman" pitchFamily="18" charset="0"/>
              </a:rPr>
              <a:t>2.</a:t>
            </a:r>
            <a:r>
              <a:rPr lang="zh-CN" altLang="zh-CN" sz="2800" b="1" dirty="0" smtClean="0">
                <a:latin typeface="Times New Roman" pitchFamily="18" charset="0"/>
                <a:ea typeface="+mn-ea"/>
                <a:cs typeface="Times New Roman" pitchFamily="18" charset="0"/>
              </a:rPr>
              <a:t> 方程</a:t>
            </a:r>
            <a:endParaRPr lang="zh-CN" altLang="zh-CN" sz="2800" b="1" dirty="0">
              <a:latin typeface="Times New Roman" pitchFamily="18" charset="0"/>
              <a:ea typeface="+mn-ea"/>
              <a:cs typeface="Times New Roman" pitchFamily="18" charset="0"/>
            </a:endParaRPr>
          </a:p>
        </p:txBody>
      </p:sp>
      <p:sp>
        <p:nvSpPr>
          <p:cNvPr id="3" name="TextBox 2"/>
          <p:cNvSpPr txBox="1"/>
          <p:nvPr/>
        </p:nvSpPr>
        <p:spPr bwMode="auto">
          <a:xfrm>
            <a:off x="5352577" y="3068960"/>
            <a:ext cx="379142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的极坐标形式是什么？</a:t>
            </a:r>
          </a:p>
        </p:txBody>
      </p:sp>
      <p:sp>
        <p:nvSpPr>
          <p:cNvPr id="43" name="TextBox 42"/>
          <p:cNvSpPr txBox="1"/>
          <p:nvPr/>
        </p:nvSpPr>
        <p:spPr bwMode="auto">
          <a:xfrm>
            <a:off x="457200" y="3661042"/>
            <a:ext cx="270939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图形是怎样的？</a:t>
            </a:r>
          </a:p>
        </p:txBody>
      </p:sp>
    </p:spTree>
    <p:extLst>
      <p:ext uri="{BB962C8B-B14F-4D97-AF65-F5344CB8AC3E}">
        <p14:creationId xmlns:p14="http://schemas.microsoft.com/office/powerpoint/2010/main" val="320310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left)">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circle(in)">
                                      <p:cBhvr>
                                        <p:cTn id="50"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23850" y="260350"/>
            <a:ext cx="4392613" cy="523875"/>
          </a:xfrm>
          <a:prstGeom prst="rect">
            <a:avLst/>
          </a:prstGeom>
          <a:solidFill>
            <a:srgbClr val="FFFF00"/>
          </a:solid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dirty="0">
                <a:latin typeface="黑体" pitchFamily="49" charset="-122"/>
                <a:ea typeface="黑体" pitchFamily="49" charset="-122"/>
              </a:rPr>
              <a:t>绝对值的</a:t>
            </a:r>
            <a:r>
              <a:rPr lang="zh-CN" altLang="zh-CN" sz="2800" b="1" dirty="0">
                <a:solidFill>
                  <a:srgbClr val="7030A0"/>
                </a:solidFill>
                <a:latin typeface="黑体" pitchFamily="49" charset="-122"/>
                <a:ea typeface="黑体" pitchFamily="49" charset="-122"/>
              </a:rPr>
              <a:t>代数性质</a:t>
            </a:r>
            <a:r>
              <a:rPr lang="zh-CN" altLang="zh-CN" sz="2800" b="1" dirty="0">
                <a:latin typeface="黑体" pitchFamily="49" charset="-122"/>
                <a:ea typeface="黑体" pitchFamily="49" charset="-122"/>
              </a:rPr>
              <a:t>有：</a:t>
            </a:r>
          </a:p>
        </p:txBody>
      </p:sp>
      <p:graphicFrame>
        <p:nvGraphicFramePr>
          <p:cNvPr id="3" name="对象 2"/>
          <p:cNvGraphicFramePr>
            <a:graphicFrameLocks noChangeAspect="1"/>
          </p:cNvGraphicFramePr>
          <p:nvPr>
            <p:extLst>
              <p:ext uri="{D42A27DB-BD31-4B8C-83A1-F6EECF244321}">
                <p14:modId xmlns:p14="http://schemas.microsoft.com/office/powerpoint/2010/main" val="1590803542"/>
              </p:ext>
            </p:extLst>
          </p:nvPr>
        </p:nvGraphicFramePr>
        <p:xfrm>
          <a:off x="1409874" y="913891"/>
          <a:ext cx="1193760" cy="482400"/>
        </p:xfrm>
        <a:graphic>
          <a:graphicData uri="http://schemas.openxmlformats.org/presentationml/2006/ole">
            <mc:AlternateContent xmlns:mc="http://schemas.openxmlformats.org/markup-compatibility/2006">
              <mc:Choice xmlns:v="urn:schemas-microsoft-com:vml" Requires="v">
                <p:oleObj spid="_x0000_s60578" name="Equation" r:id="rId3" imgW="1193800" imgH="482600" progId="Equation.DSMT4">
                  <p:embed/>
                </p:oleObj>
              </mc:Choice>
              <mc:Fallback>
                <p:oleObj name="Equation" r:id="rId3" imgW="1193800" imgH="482600" progId="Equation.DSMT4">
                  <p:embed/>
                  <p:pic>
                    <p:nvPicPr>
                      <p:cNvPr id="0" name="Picture 8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874" y="913891"/>
                        <a:ext cx="119376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a:spLocks noChangeArrowheads="1"/>
          </p:cNvSpPr>
          <p:nvPr/>
        </p:nvSpPr>
        <p:spPr bwMode="auto">
          <a:xfrm>
            <a:off x="323850" y="874003"/>
            <a:ext cx="1008063"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1</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sp>
        <p:nvSpPr>
          <p:cNvPr id="5" name="TextBox 4"/>
          <p:cNvSpPr txBox="1">
            <a:spLocks noChangeArrowheads="1"/>
          </p:cNvSpPr>
          <p:nvPr/>
        </p:nvSpPr>
        <p:spPr bwMode="auto">
          <a:xfrm>
            <a:off x="323850" y="1486069"/>
            <a:ext cx="100806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2</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020456389"/>
              </p:ext>
            </p:extLst>
          </p:nvPr>
        </p:nvGraphicFramePr>
        <p:xfrm>
          <a:off x="1409874" y="1527544"/>
          <a:ext cx="1752480" cy="482400"/>
        </p:xfrm>
        <a:graphic>
          <a:graphicData uri="http://schemas.openxmlformats.org/presentationml/2006/ole">
            <mc:AlternateContent xmlns:mc="http://schemas.openxmlformats.org/markup-compatibility/2006">
              <mc:Choice xmlns:v="urn:schemas-microsoft-com:vml" Requires="v">
                <p:oleObj spid="_x0000_s60579" name="Equation" r:id="rId5" imgW="1752600" imgH="482600" progId="Equation.DSMT4">
                  <p:embed/>
                </p:oleObj>
              </mc:Choice>
              <mc:Fallback>
                <p:oleObj name="Equation" r:id="rId5" imgW="1752600" imgH="482600" progId="Equation.DSMT4">
                  <p:embed/>
                  <p:pic>
                    <p:nvPicPr>
                      <p:cNvPr id="0" name="Picture 8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9874" y="1527544"/>
                        <a:ext cx="175248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a:spLocks noChangeArrowheads="1"/>
          </p:cNvSpPr>
          <p:nvPr/>
        </p:nvSpPr>
        <p:spPr bwMode="auto">
          <a:xfrm>
            <a:off x="323850" y="2099722"/>
            <a:ext cx="792163"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3</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526293242"/>
              </p:ext>
            </p:extLst>
          </p:nvPr>
        </p:nvGraphicFramePr>
        <p:xfrm>
          <a:off x="1409874" y="2139609"/>
          <a:ext cx="2869920" cy="482400"/>
        </p:xfrm>
        <a:graphic>
          <a:graphicData uri="http://schemas.openxmlformats.org/presentationml/2006/ole">
            <mc:AlternateContent xmlns:mc="http://schemas.openxmlformats.org/markup-compatibility/2006">
              <mc:Choice xmlns:v="urn:schemas-microsoft-com:vml" Requires="v">
                <p:oleObj spid="_x0000_s60580" name="Equation" r:id="rId7" imgW="2870200" imgH="482600" progId="Equation.DSMT4">
                  <p:embed/>
                </p:oleObj>
              </mc:Choice>
              <mc:Fallback>
                <p:oleObj name="Equation" r:id="rId7" imgW="2870200" imgH="482600" progId="Equation.DSMT4">
                  <p:embed/>
                  <p:pic>
                    <p:nvPicPr>
                      <p:cNvPr id="0" name="Picture 8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9874" y="2139609"/>
                        <a:ext cx="286992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a:spLocks noChangeArrowheads="1"/>
          </p:cNvSpPr>
          <p:nvPr/>
        </p:nvSpPr>
        <p:spPr bwMode="auto">
          <a:xfrm>
            <a:off x="375700" y="2711787"/>
            <a:ext cx="1200150"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4</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608339521"/>
              </p:ext>
            </p:extLst>
          </p:nvPr>
        </p:nvGraphicFramePr>
        <p:xfrm>
          <a:off x="1409874" y="2700915"/>
          <a:ext cx="3429000" cy="533160"/>
        </p:xfrm>
        <a:graphic>
          <a:graphicData uri="http://schemas.openxmlformats.org/presentationml/2006/ole">
            <mc:AlternateContent xmlns:mc="http://schemas.openxmlformats.org/markup-compatibility/2006">
              <mc:Choice xmlns:v="urn:schemas-microsoft-com:vml" Requires="v">
                <p:oleObj spid="_x0000_s60581" name="Equation" r:id="rId9" imgW="3429000" imgH="533400" progId="Equation.DSMT4">
                  <p:embed/>
                </p:oleObj>
              </mc:Choice>
              <mc:Fallback>
                <p:oleObj name="Equation" r:id="rId9" imgW="3429000" imgH="533400" progId="Equation.DSMT4">
                  <p:embed/>
                  <p:pic>
                    <p:nvPicPr>
                      <p:cNvPr id="0" name="Picture 8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9874" y="2700915"/>
                        <a:ext cx="3429000" cy="533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767831"/>
              </p:ext>
            </p:extLst>
          </p:nvPr>
        </p:nvGraphicFramePr>
        <p:xfrm>
          <a:off x="4355976" y="2196558"/>
          <a:ext cx="960437" cy="328613"/>
        </p:xfrm>
        <a:graphic>
          <a:graphicData uri="http://schemas.openxmlformats.org/presentationml/2006/ole">
            <mc:AlternateContent xmlns:mc="http://schemas.openxmlformats.org/markup-compatibility/2006">
              <mc:Choice xmlns:v="urn:schemas-microsoft-com:vml" Requires="v">
                <p:oleObj spid="_x0000_s60582" name="Equation" r:id="rId11" imgW="1028254" imgH="342751" progId="Equation.DSMT4">
                  <p:embed/>
                </p:oleObj>
              </mc:Choice>
              <mc:Fallback>
                <p:oleObj name="Equation" r:id="rId11" imgW="1028254" imgH="342751" progId="Equation.DSMT4">
                  <p:embed/>
                  <p:pic>
                    <p:nvPicPr>
                      <p:cNvPr id="0" name="Picture 8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5976" y="2196558"/>
                        <a:ext cx="960437"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a:spLocks noChangeArrowheads="1"/>
          </p:cNvSpPr>
          <p:nvPr/>
        </p:nvSpPr>
        <p:spPr bwMode="auto">
          <a:xfrm>
            <a:off x="383533" y="3330611"/>
            <a:ext cx="133191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5</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358295342"/>
              </p:ext>
            </p:extLst>
          </p:nvPr>
        </p:nvGraphicFramePr>
        <p:xfrm>
          <a:off x="1409874" y="3372086"/>
          <a:ext cx="1612800" cy="482400"/>
        </p:xfrm>
        <a:graphic>
          <a:graphicData uri="http://schemas.openxmlformats.org/presentationml/2006/ole">
            <mc:AlternateContent xmlns:mc="http://schemas.openxmlformats.org/markup-compatibility/2006">
              <mc:Choice xmlns:v="urn:schemas-microsoft-com:vml" Requires="v">
                <p:oleObj spid="_x0000_s60583" name="Equation" r:id="rId13" imgW="1612900" imgH="482600" progId="Equation.DSMT4">
                  <p:embed/>
                </p:oleObj>
              </mc:Choice>
              <mc:Fallback>
                <p:oleObj name="Equation" r:id="rId13" imgW="1612900" imgH="482600" progId="Equation.DSMT4">
                  <p:embed/>
                  <p:pic>
                    <p:nvPicPr>
                      <p:cNvPr id="0" name="Picture 86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9874" y="3372086"/>
                        <a:ext cx="161280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a:spLocks noChangeArrowheads="1"/>
          </p:cNvSpPr>
          <p:nvPr/>
        </p:nvSpPr>
        <p:spPr bwMode="auto">
          <a:xfrm>
            <a:off x="5546528" y="3331404"/>
            <a:ext cx="1331913"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6</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836016881"/>
              </p:ext>
            </p:extLst>
          </p:nvPr>
        </p:nvGraphicFramePr>
        <p:xfrm>
          <a:off x="6638884" y="3084588"/>
          <a:ext cx="1091880" cy="1015920"/>
        </p:xfrm>
        <a:graphic>
          <a:graphicData uri="http://schemas.openxmlformats.org/presentationml/2006/ole">
            <mc:AlternateContent xmlns:mc="http://schemas.openxmlformats.org/markup-compatibility/2006">
              <mc:Choice xmlns:v="urn:schemas-microsoft-com:vml" Requires="v">
                <p:oleObj spid="_x0000_s60584" name="Equation" r:id="rId15" imgW="1092200" imgH="1016000" progId="Equation.DSMT4">
                  <p:embed/>
                </p:oleObj>
              </mc:Choice>
              <mc:Fallback>
                <p:oleObj name="Equation" r:id="rId15" imgW="1092200" imgH="1016000" progId="Equation.DSMT4">
                  <p:embed/>
                  <p:pic>
                    <p:nvPicPr>
                      <p:cNvPr id="0" name="Picture 86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38884" y="3084588"/>
                        <a:ext cx="1091880" cy="1015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214288899"/>
              </p:ext>
            </p:extLst>
          </p:nvPr>
        </p:nvGraphicFramePr>
        <p:xfrm>
          <a:off x="7808887" y="3421188"/>
          <a:ext cx="1041120" cy="342720"/>
        </p:xfrm>
        <a:graphic>
          <a:graphicData uri="http://schemas.openxmlformats.org/presentationml/2006/ole">
            <mc:AlternateContent xmlns:mc="http://schemas.openxmlformats.org/markup-compatibility/2006">
              <mc:Choice xmlns:v="urn:schemas-microsoft-com:vml" Requires="v">
                <p:oleObj spid="_x0000_s60585" name="Equation" r:id="rId17" imgW="1040948" imgH="342751" progId="Equation.DSMT4">
                  <p:embed/>
                </p:oleObj>
              </mc:Choice>
              <mc:Fallback>
                <p:oleObj name="Equation" r:id="rId17" imgW="1040948" imgH="342751" progId="Equation.DSMT4">
                  <p:embed/>
                  <p:pic>
                    <p:nvPicPr>
                      <p:cNvPr id="0" name="Picture 8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08887" y="3421188"/>
                        <a:ext cx="1041120" cy="342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a:spLocks noChangeArrowheads="1"/>
          </p:cNvSpPr>
          <p:nvPr/>
        </p:nvSpPr>
        <p:spPr bwMode="auto">
          <a:xfrm>
            <a:off x="383532" y="3937506"/>
            <a:ext cx="6019299"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solidFill>
                  <a:srgbClr val="7030A0"/>
                </a:solidFill>
                <a:latin typeface="黑体" pitchFamily="49" charset="-122"/>
                <a:ea typeface="黑体" pitchFamily="49" charset="-122"/>
              </a:rPr>
              <a:t>命题</a:t>
            </a:r>
            <a:r>
              <a:rPr lang="en-US" altLang="zh-CN" sz="2800" b="1" dirty="0" smtClean="0">
                <a:solidFill>
                  <a:srgbClr val="7030A0"/>
                </a:solidFill>
                <a:latin typeface="黑体" pitchFamily="49" charset="-122"/>
                <a:ea typeface="黑体" pitchFamily="49" charset="-122"/>
              </a:rPr>
              <a:t>1.1.2. </a:t>
            </a:r>
            <a:r>
              <a:rPr lang="zh-CN" altLang="en-US" sz="2800" b="1" dirty="0" smtClean="0">
                <a:latin typeface="+mn-ea"/>
                <a:ea typeface="+mn-ea"/>
              </a:rPr>
              <a:t>设     ，    </a:t>
            </a:r>
            <a:r>
              <a:rPr lang="zh-CN" altLang="en-US" sz="2800" b="1" dirty="0">
                <a:latin typeface="+mn-ea"/>
                <a:ea typeface="+mn-ea"/>
              </a:rPr>
              <a:t>，则</a:t>
            </a:r>
          </a:p>
        </p:txBody>
      </p:sp>
      <p:graphicFrame>
        <p:nvGraphicFramePr>
          <p:cNvPr id="18" name="对象 17"/>
          <p:cNvGraphicFramePr>
            <a:graphicFrameLocks noChangeAspect="1"/>
          </p:cNvGraphicFramePr>
          <p:nvPr>
            <p:extLst>
              <p:ext uri="{D42A27DB-BD31-4B8C-83A1-F6EECF244321}">
                <p14:modId xmlns:p14="http://schemas.microsoft.com/office/powerpoint/2010/main" val="4175980043"/>
              </p:ext>
            </p:extLst>
          </p:nvPr>
        </p:nvGraphicFramePr>
        <p:xfrm>
          <a:off x="2804881" y="3978453"/>
          <a:ext cx="828675" cy="425450"/>
        </p:xfrm>
        <a:graphic>
          <a:graphicData uri="http://schemas.openxmlformats.org/presentationml/2006/ole">
            <mc:AlternateContent xmlns:mc="http://schemas.openxmlformats.org/markup-compatibility/2006">
              <mc:Choice xmlns:v="urn:schemas-microsoft-com:vml" Requires="v">
                <p:oleObj spid="_x0000_s60586" name="Equation" r:id="rId19" imgW="355138" imgH="177569" progId="Equation.DSMT4">
                  <p:embed/>
                </p:oleObj>
              </mc:Choice>
              <mc:Fallback>
                <p:oleObj name="Equation" r:id="rId19" imgW="355138" imgH="177569" progId="Equation.DSMT4">
                  <p:embed/>
                  <p:pic>
                    <p:nvPicPr>
                      <p:cNvPr id="0" name="Picture 8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4881" y="3978453"/>
                        <a:ext cx="82867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272116341"/>
              </p:ext>
            </p:extLst>
          </p:nvPr>
        </p:nvGraphicFramePr>
        <p:xfrm>
          <a:off x="3851920" y="3978453"/>
          <a:ext cx="1001713" cy="441325"/>
        </p:xfrm>
        <a:graphic>
          <a:graphicData uri="http://schemas.openxmlformats.org/presentationml/2006/ole">
            <mc:AlternateContent xmlns:mc="http://schemas.openxmlformats.org/markup-compatibility/2006">
              <mc:Choice xmlns:v="urn:schemas-microsoft-com:vml" Requires="v">
                <p:oleObj spid="_x0000_s60587" name="Equation" r:id="rId21" imgW="405872" imgH="177569" progId="Equation.DSMT4">
                  <p:embed/>
                </p:oleObj>
              </mc:Choice>
              <mc:Fallback>
                <p:oleObj name="Equation" r:id="rId21" imgW="405872" imgH="177569" progId="Equation.DSMT4">
                  <p:embed/>
                  <p:pic>
                    <p:nvPicPr>
                      <p:cNvPr id="0" name="Picture 86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51920" y="3978453"/>
                        <a:ext cx="100171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a:spLocks noChangeArrowheads="1"/>
          </p:cNvSpPr>
          <p:nvPr/>
        </p:nvSpPr>
        <p:spPr bwMode="auto">
          <a:xfrm>
            <a:off x="383533" y="4550504"/>
            <a:ext cx="1008063"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黑体" pitchFamily="49" charset="-122"/>
                <a:ea typeface="黑体" pitchFamily="49" charset="-122"/>
              </a:rPr>
              <a:t>（</a:t>
            </a:r>
            <a:r>
              <a:rPr lang="en-US" altLang="zh-CN" sz="2800" b="1">
                <a:latin typeface="黑体" pitchFamily="49" charset="-122"/>
                <a:ea typeface="黑体" pitchFamily="49" charset="-122"/>
              </a:rPr>
              <a:t>1</a:t>
            </a:r>
            <a:r>
              <a:rPr lang="zh-CN" altLang="zh-CN" sz="2800" b="1">
                <a:latin typeface="黑体" pitchFamily="49" charset="-122"/>
                <a:ea typeface="黑体" pitchFamily="49" charset="-122"/>
              </a:rPr>
              <a:t>）</a:t>
            </a:r>
            <a:endParaRPr lang="zh-CN" altLang="en-US" sz="2800" b="1">
              <a:latin typeface="黑体" pitchFamily="49" charset="-122"/>
              <a:ea typeface="黑体" pitchFamily="49" charset="-122"/>
            </a:endParaRPr>
          </a:p>
        </p:txBody>
      </p:sp>
      <p:sp>
        <p:nvSpPr>
          <p:cNvPr id="21" name="TextBox 20"/>
          <p:cNvSpPr txBox="1">
            <a:spLocks noChangeArrowheads="1"/>
          </p:cNvSpPr>
          <p:nvPr/>
        </p:nvSpPr>
        <p:spPr bwMode="auto">
          <a:xfrm>
            <a:off x="383533" y="5122004"/>
            <a:ext cx="100806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2</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2125266615"/>
              </p:ext>
            </p:extLst>
          </p:nvPr>
        </p:nvGraphicFramePr>
        <p:xfrm>
          <a:off x="1575850" y="4527484"/>
          <a:ext cx="1368425" cy="568325"/>
        </p:xfrm>
        <a:graphic>
          <a:graphicData uri="http://schemas.openxmlformats.org/presentationml/2006/ole">
            <mc:AlternateContent xmlns:mc="http://schemas.openxmlformats.org/markup-compatibility/2006">
              <mc:Choice xmlns:v="urn:schemas-microsoft-com:vml" Requires="v">
                <p:oleObj spid="_x0000_s60588" name="Equation" r:id="rId23" imgW="622080" imgH="253800" progId="Equation.DSMT4">
                  <p:embed/>
                </p:oleObj>
              </mc:Choice>
              <mc:Fallback>
                <p:oleObj name="Equation" r:id="rId23" imgW="622080" imgH="253800" progId="Equation.DSMT4">
                  <p:embed/>
                  <p:pic>
                    <p:nvPicPr>
                      <p:cNvPr id="0" name="Picture 870"/>
                      <p:cNvPicPr>
                        <a:picLocks noChangeAspect="1" noChangeArrowheads="1"/>
                      </p:cNvPicPr>
                      <p:nvPr/>
                    </p:nvPicPr>
                    <p:blipFill>
                      <a:blip r:embed="rId24"/>
                      <a:srcRect/>
                      <a:stretch>
                        <a:fillRect/>
                      </a:stretch>
                    </p:blipFill>
                    <p:spPr bwMode="auto">
                      <a:xfrm>
                        <a:off x="1575850" y="4527484"/>
                        <a:ext cx="1368425" cy="568325"/>
                      </a:xfrm>
                      <a:prstGeom prst="rect">
                        <a:avLst/>
                      </a:prstGeom>
                      <a:solidFill>
                        <a:srgbClr val="FFFF00"/>
                      </a:solidFill>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797168679"/>
              </p:ext>
            </p:extLst>
          </p:nvPr>
        </p:nvGraphicFramePr>
        <p:xfrm>
          <a:off x="1575850" y="5072791"/>
          <a:ext cx="1108075" cy="622300"/>
        </p:xfrm>
        <a:graphic>
          <a:graphicData uri="http://schemas.openxmlformats.org/presentationml/2006/ole">
            <mc:AlternateContent xmlns:mc="http://schemas.openxmlformats.org/markup-compatibility/2006">
              <mc:Choice xmlns:v="urn:schemas-microsoft-com:vml" Requires="v">
                <p:oleObj spid="_x0000_s60589" name="Equation" r:id="rId25" imgW="457200" imgH="253800" progId="Equation.DSMT4">
                  <p:embed/>
                </p:oleObj>
              </mc:Choice>
              <mc:Fallback>
                <p:oleObj name="Equation" r:id="rId25" imgW="457200" imgH="253800" progId="Equation.DSMT4">
                  <p:embed/>
                  <p:pic>
                    <p:nvPicPr>
                      <p:cNvPr id="0" name="Picture 871"/>
                      <p:cNvPicPr>
                        <a:picLocks noChangeAspect="1" noChangeArrowheads="1"/>
                      </p:cNvPicPr>
                      <p:nvPr/>
                    </p:nvPicPr>
                    <p:blipFill>
                      <a:blip r:embed="rId26"/>
                      <a:srcRect/>
                      <a:stretch>
                        <a:fillRect/>
                      </a:stretch>
                    </p:blipFill>
                    <p:spPr bwMode="auto">
                      <a:xfrm>
                        <a:off x="1575850" y="5072791"/>
                        <a:ext cx="1108075" cy="622300"/>
                      </a:xfrm>
                      <a:prstGeom prst="rect">
                        <a:avLst/>
                      </a:prstGeom>
                      <a:solidFill>
                        <a:srgbClr val="FFFF00"/>
                      </a:solidFill>
                      <a:extLst/>
                    </p:spPr>
                  </p:pic>
                </p:oleObj>
              </mc:Fallback>
            </mc:AlternateContent>
          </a:graphicData>
        </a:graphic>
      </p:graphicFrame>
      <p:sp>
        <p:nvSpPr>
          <p:cNvPr id="24" name="TextBox 23"/>
          <p:cNvSpPr txBox="1">
            <a:spLocks noChangeArrowheads="1"/>
          </p:cNvSpPr>
          <p:nvPr/>
        </p:nvSpPr>
        <p:spPr bwMode="auto">
          <a:xfrm>
            <a:off x="3902762" y="5122004"/>
            <a:ext cx="79216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mn-ea"/>
                <a:ea typeface="+mn-ea"/>
              </a:rPr>
              <a:t>或</a:t>
            </a:r>
            <a:r>
              <a:rPr lang="zh-CN" altLang="en-US" sz="2800" b="1" dirty="0">
                <a:latin typeface="黑体" pitchFamily="49" charset="-122"/>
                <a:ea typeface="黑体" pitchFamily="49" charset="-122"/>
              </a:rPr>
              <a:t>            </a:t>
            </a:r>
          </a:p>
        </p:txBody>
      </p:sp>
      <p:graphicFrame>
        <p:nvGraphicFramePr>
          <p:cNvPr id="25" name="对象 24"/>
          <p:cNvGraphicFramePr>
            <a:graphicFrameLocks noChangeAspect="1"/>
          </p:cNvGraphicFramePr>
          <p:nvPr>
            <p:extLst>
              <p:ext uri="{D42A27DB-BD31-4B8C-83A1-F6EECF244321}">
                <p14:modId xmlns:p14="http://schemas.microsoft.com/office/powerpoint/2010/main" val="2546082621"/>
              </p:ext>
            </p:extLst>
          </p:nvPr>
        </p:nvGraphicFramePr>
        <p:xfrm>
          <a:off x="4499992" y="5168041"/>
          <a:ext cx="1182687" cy="431800"/>
        </p:xfrm>
        <a:graphic>
          <a:graphicData uri="http://schemas.openxmlformats.org/presentationml/2006/ole">
            <mc:AlternateContent xmlns:mc="http://schemas.openxmlformats.org/markup-compatibility/2006">
              <mc:Choice xmlns:v="urn:schemas-microsoft-com:vml" Requires="v">
                <p:oleObj spid="_x0000_s60590" name="Equation" r:id="rId27" imgW="494870" imgH="177646" progId="Equation.DSMT4">
                  <p:embed/>
                </p:oleObj>
              </mc:Choice>
              <mc:Fallback>
                <p:oleObj name="Equation" r:id="rId27" imgW="494870" imgH="177646" progId="Equation.DSMT4">
                  <p:embed/>
                  <p:pic>
                    <p:nvPicPr>
                      <p:cNvPr id="0" name="Picture 87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99992" y="5168041"/>
                        <a:ext cx="11826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41"/>
          <p:cNvSpPr txBox="1">
            <a:spLocks noChangeArrowheads="1"/>
          </p:cNvSpPr>
          <p:nvPr/>
        </p:nvSpPr>
        <p:spPr bwMode="auto">
          <a:xfrm>
            <a:off x="5638252" y="5095686"/>
            <a:ext cx="57626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503864173"/>
              </p:ext>
            </p:extLst>
          </p:nvPr>
        </p:nvGraphicFramePr>
        <p:xfrm>
          <a:off x="2981324" y="4684647"/>
          <a:ext cx="419100" cy="254000"/>
        </p:xfrm>
        <a:graphic>
          <a:graphicData uri="http://schemas.openxmlformats.org/presentationml/2006/ole">
            <mc:AlternateContent xmlns:mc="http://schemas.openxmlformats.org/markup-compatibility/2006">
              <mc:Choice xmlns:v="urn:schemas-microsoft-com:vml" Requires="v">
                <p:oleObj spid="_x0000_s60591" name="Equation" r:id="rId29" imgW="419040" imgH="253800" progId="Equation.DSMT4">
                  <p:embed/>
                </p:oleObj>
              </mc:Choice>
              <mc:Fallback>
                <p:oleObj name="Equation" r:id="rId29" imgW="419040" imgH="253800" progId="Equation.DSMT4">
                  <p:embed/>
                  <p:pic>
                    <p:nvPicPr>
                      <p:cNvPr id="0" name=""/>
                      <p:cNvPicPr/>
                      <p:nvPr/>
                    </p:nvPicPr>
                    <p:blipFill>
                      <a:blip r:embed="rId30"/>
                      <a:stretch>
                        <a:fillRect/>
                      </a:stretch>
                    </p:blipFill>
                    <p:spPr>
                      <a:xfrm>
                        <a:off x="2981324" y="4684647"/>
                        <a:ext cx="419100" cy="25400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431100612"/>
              </p:ext>
            </p:extLst>
          </p:nvPr>
        </p:nvGraphicFramePr>
        <p:xfrm>
          <a:off x="3515169" y="4684647"/>
          <a:ext cx="2311400" cy="254000"/>
        </p:xfrm>
        <a:graphic>
          <a:graphicData uri="http://schemas.openxmlformats.org/presentationml/2006/ole">
            <mc:AlternateContent xmlns:mc="http://schemas.openxmlformats.org/markup-compatibility/2006">
              <mc:Choice xmlns:v="urn:schemas-microsoft-com:vml" Requires="v">
                <p:oleObj spid="_x0000_s60592" name="Equation" r:id="rId31" imgW="2311200" imgH="253800" progId="Equation.DSMT4">
                  <p:embed/>
                </p:oleObj>
              </mc:Choice>
              <mc:Fallback>
                <p:oleObj name="Equation" r:id="rId31" imgW="2311200" imgH="253800" progId="Equation.DSMT4">
                  <p:embed/>
                  <p:pic>
                    <p:nvPicPr>
                      <p:cNvPr id="0" name=""/>
                      <p:cNvPicPr/>
                      <p:nvPr/>
                    </p:nvPicPr>
                    <p:blipFill>
                      <a:blip r:embed="rId32"/>
                      <a:stretch>
                        <a:fillRect/>
                      </a:stretch>
                    </p:blipFill>
                    <p:spPr>
                      <a:xfrm>
                        <a:off x="3515169" y="4684647"/>
                        <a:ext cx="2311400" cy="254000"/>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2235887898"/>
              </p:ext>
            </p:extLst>
          </p:nvPr>
        </p:nvGraphicFramePr>
        <p:xfrm>
          <a:off x="2658404" y="5256941"/>
          <a:ext cx="419100" cy="254000"/>
        </p:xfrm>
        <a:graphic>
          <a:graphicData uri="http://schemas.openxmlformats.org/presentationml/2006/ole">
            <mc:AlternateContent xmlns:mc="http://schemas.openxmlformats.org/markup-compatibility/2006">
              <mc:Choice xmlns:v="urn:schemas-microsoft-com:vml" Requires="v">
                <p:oleObj spid="_x0000_s60593" name="Equation" r:id="rId33" imgW="419040" imgH="253800" progId="Equation.DSMT4">
                  <p:embed/>
                </p:oleObj>
              </mc:Choice>
              <mc:Fallback>
                <p:oleObj name="Equation" r:id="rId33" imgW="419040" imgH="253800" progId="Equation.DSMT4">
                  <p:embed/>
                  <p:pic>
                    <p:nvPicPr>
                      <p:cNvPr id="0" name=""/>
                      <p:cNvPicPr/>
                      <p:nvPr/>
                    </p:nvPicPr>
                    <p:blipFill>
                      <a:blip r:embed="rId34"/>
                      <a:stretch>
                        <a:fillRect/>
                      </a:stretch>
                    </p:blipFill>
                    <p:spPr>
                      <a:xfrm>
                        <a:off x="2658404" y="5256941"/>
                        <a:ext cx="419100" cy="254000"/>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4061625760"/>
              </p:ext>
            </p:extLst>
          </p:nvPr>
        </p:nvGraphicFramePr>
        <p:xfrm>
          <a:off x="3051983" y="5231541"/>
          <a:ext cx="876300" cy="304800"/>
        </p:xfrm>
        <a:graphic>
          <a:graphicData uri="http://schemas.openxmlformats.org/presentationml/2006/ole">
            <mc:AlternateContent xmlns:mc="http://schemas.openxmlformats.org/markup-compatibility/2006">
              <mc:Choice xmlns:v="urn:schemas-microsoft-com:vml" Requires="v">
                <p:oleObj spid="_x0000_s60594" name="Equation" r:id="rId35" imgW="876240" imgH="304560" progId="Equation.DSMT4">
                  <p:embed/>
                </p:oleObj>
              </mc:Choice>
              <mc:Fallback>
                <p:oleObj name="Equation" r:id="rId35" imgW="876240" imgH="304560" progId="Equation.DSMT4">
                  <p:embed/>
                  <p:pic>
                    <p:nvPicPr>
                      <p:cNvPr id="0" name=""/>
                      <p:cNvPicPr/>
                      <p:nvPr/>
                    </p:nvPicPr>
                    <p:blipFill>
                      <a:blip r:embed="rId36"/>
                      <a:stretch>
                        <a:fillRect/>
                      </a:stretch>
                    </p:blipFill>
                    <p:spPr>
                      <a:xfrm>
                        <a:off x="3051983" y="5231541"/>
                        <a:ext cx="876300" cy="304800"/>
                      </a:xfrm>
                      <a:prstGeom prst="rect">
                        <a:avLst/>
                      </a:prstGeom>
                    </p:spPr>
                  </p:pic>
                </p:oleObj>
              </mc:Fallback>
            </mc:AlternateContent>
          </a:graphicData>
        </a:graphic>
      </p:graphicFrame>
    </p:spTree>
    <p:extLst>
      <p:ext uri="{BB962C8B-B14F-4D97-AF65-F5344CB8AC3E}">
        <p14:creationId xmlns:p14="http://schemas.microsoft.com/office/powerpoint/2010/main" val="36237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arn(inVertical)">
                                      <p:cBhvr>
                                        <p:cTn id="55" dur="500"/>
                                        <p:tgtEl>
                                          <p:spTgt spid="12"/>
                                        </p:tgtEl>
                                      </p:cBhvr>
                                    </p:animEffect>
                                  </p:childTnLst>
                                </p:cTn>
                              </p:par>
                              <p:par>
                                <p:cTn id="56" presetID="16" presetClass="entr" presetSubtype="21"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barn(inVertical)">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1000"/>
                                        <p:tgtEl>
                                          <p:spTgt spid="14"/>
                                        </p:tgtEl>
                                      </p:cBhvr>
                                    </p:animEffect>
                                    <p:anim calcmode="lin" valueType="num">
                                      <p:cBhvr>
                                        <p:cTn id="69" dur="1000" fill="hold"/>
                                        <p:tgtEl>
                                          <p:spTgt spid="14"/>
                                        </p:tgtEl>
                                        <p:attrNameLst>
                                          <p:attrName>ppt_x</p:attrName>
                                        </p:attrNameLst>
                                      </p:cBhvr>
                                      <p:tavLst>
                                        <p:tav tm="0">
                                          <p:val>
                                            <p:strVal val="#ppt_x"/>
                                          </p:val>
                                        </p:tav>
                                        <p:tav tm="100000">
                                          <p:val>
                                            <p:strVal val="#ppt_x"/>
                                          </p:val>
                                        </p:tav>
                                      </p:tavLst>
                                    </p:anim>
                                    <p:anim calcmode="lin" valueType="num">
                                      <p:cBhvr>
                                        <p:cTn id="70" dur="1000" fill="hold"/>
                                        <p:tgtEl>
                                          <p:spTgt spid="14"/>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anim calcmode="lin" valueType="num">
                                      <p:cBhvr>
                                        <p:cTn id="74" dur="1000" fill="hold"/>
                                        <p:tgtEl>
                                          <p:spTgt spid="16"/>
                                        </p:tgtEl>
                                        <p:attrNameLst>
                                          <p:attrName>ppt_x</p:attrName>
                                        </p:attrNameLst>
                                      </p:cBhvr>
                                      <p:tavLst>
                                        <p:tav tm="0">
                                          <p:val>
                                            <p:strVal val="#ppt_x"/>
                                          </p:val>
                                        </p:tav>
                                        <p:tav tm="100000">
                                          <p:val>
                                            <p:strVal val="#ppt_x"/>
                                          </p:val>
                                        </p:tav>
                                      </p:tavLst>
                                    </p:anim>
                                    <p:anim calcmode="lin" valueType="num">
                                      <p:cBhvr>
                                        <p:cTn id="7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down)">
                                      <p:cBhvr>
                                        <p:cTn id="80" dur="500"/>
                                        <p:tgtEl>
                                          <p:spTgt spid="17"/>
                                        </p:tgtEl>
                                      </p:cBhvr>
                                    </p:animEffect>
                                  </p:childTnLst>
                                </p:cTn>
                              </p:par>
                              <p:par>
                                <p:cTn id="81" presetID="22" presetClass="entr" presetSubtype="4"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wipe(down)">
                                      <p:cBhvr>
                                        <p:cTn id="83" dur="500"/>
                                        <p:tgtEl>
                                          <p:spTgt spid="19"/>
                                        </p:tgtEl>
                                      </p:cBhvr>
                                    </p:animEffect>
                                  </p:childTnLst>
                                </p:cTn>
                              </p:par>
                              <p:par>
                                <p:cTn id="84" presetID="22" presetClass="entr" presetSubtype="4" fill="hold" nodeType="with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wipe(down)">
                                      <p:cBhvr>
                                        <p:cTn id="86" dur="500"/>
                                        <p:tgtEl>
                                          <p:spTgt spid="18"/>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fade">
                                      <p:cBhvr>
                                        <p:cTn id="96" dur="1000"/>
                                        <p:tgtEl>
                                          <p:spTgt spid="22"/>
                                        </p:tgtEl>
                                      </p:cBhvr>
                                    </p:animEffect>
                                    <p:anim calcmode="lin" valueType="num">
                                      <p:cBhvr>
                                        <p:cTn id="97" dur="1000" fill="hold"/>
                                        <p:tgtEl>
                                          <p:spTgt spid="22"/>
                                        </p:tgtEl>
                                        <p:attrNameLst>
                                          <p:attrName>ppt_x</p:attrName>
                                        </p:attrNameLst>
                                      </p:cBhvr>
                                      <p:tavLst>
                                        <p:tav tm="0">
                                          <p:val>
                                            <p:strVal val="#ppt_x"/>
                                          </p:val>
                                        </p:tav>
                                        <p:tav tm="100000">
                                          <p:val>
                                            <p:strVal val="#ppt_x"/>
                                          </p:val>
                                        </p:tav>
                                      </p:tavLst>
                                    </p:anim>
                                    <p:anim calcmode="lin" valueType="num">
                                      <p:cBhvr>
                                        <p:cTn id="9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left)">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wipe(left)">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21" fill="hold" grpId="0" nodeType="click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barn(inVertical)">
                                      <p:cBhvr>
                                        <p:cTn id="113" dur="500"/>
                                        <p:tgtEl>
                                          <p:spTgt spid="21"/>
                                        </p:tgtEl>
                                      </p:cBhvr>
                                    </p:animEffect>
                                  </p:childTnLst>
                                </p:cTn>
                              </p:par>
                              <p:par>
                                <p:cTn id="114" presetID="16" presetClass="entr" presetSubtype="21" fill="hold" nodeType="with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barn(inVertical)">
                                      <p:cBhvr>
                                        <p:cTn id="116" dur="500"/>
                                        <p:tgtEl>
                                          <p:spTgt spid="2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wipe(down)">
                                      <p:cBhvr>
                                        <p:cTn id="121" dur="500"/>
                                        <p:tgtEl>
                                          <p:spTgt spid="2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wipe(left)">
                                      <p:cBhvr>
                                        <p:cTn id="126" dur="500"/>
                                        <p:tgtEl>
                                          <p:spTgt spid="30"/>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24"/>
                                        </p:tgtEl>
                                        <p:attrNameLst>
                                          <p:attrName>style.visibility</p:attrName>
                                        </p:attrNameLst>
                                      </p:cBhvr>
                                      <p:to>
                                        <p:strVal val="visible"/>
                                      </p:to>
                                    </p:set>
                                    <p:animEffect transition="in" filter="wipe(down)">
                                      <p:cBhvr>
                                        <p:cTn id="131" dur="500"/>
                                        <p:tgtEl>
                                          <p:spTgt spid="24"/>
                                        </p:tgtEl>
                                      </p:cBhvr>
                                    </p:animEffect>
                                  </p:childTnLst>
                                </p:cTn>
                              </p:par>
                              <p:par>
                                <p:cTn id="132" presetID="22" presetClass="entr" presetSubtype="4" fill="hold" nodeType="withEffect">
                                  <p:stCondLst>
                                    <p:cond delay="0"/>
                                  </p:stCondLst>
                                  <p:childTnLst>
                                    <p:set>
                                      <p:cBhvr>
                                        <p:cTn id="133" dur="1" fill="hold">
                                          <p:stCondLst>
                                            <p:cond delay="0"/>
                                          </p:stCondLst>
                                        </p:cTn>
                                        <p:tgtEl>
                                          <p:spTgt spid="25"/>
                                        </p:tgtEl>
                                        <p:attrNameLst>
                                          <p:attrName>style.visibility</p:attrName>
                                        </p:attrNameLst>
                                      </p:cBhvr>
                                      <p:to>
                                        <p:strVal val="visible"/>
                                      </p:to>
                                    </p:set>
                                    <p:animEffect transition="in" filter="wipe(down)">
                                      <p:cBhvr>
                                        <p:cTn id="134" dur="500"/>
                                        <p:tgtEl>
                                          <p:spTgt spid="25"/>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wipe(down)">
                                      <p:cBhvr>
                                        <p:cTn id="1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2" grpId="0"/>
      <p:bldP spid="14" grpId="0"/>
      <p:bldP spid="17" grpId="0"/>
      <p:bldP spid="20" grpId="0"/>
      <p:bldP spid="21" grpId="0"/>
      <p:bldP spid="24"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73063" y="260648"/>
            <a:ext cx="3240087"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二．区间和邻域</a:t>
            </a:r>
          </a:p>
        </p:txBody>
      </p:sp>
      <p:sp>
        <p:nvSpPr>
          <p:cNvPr id="3" name="TextBox 3"/>
          <p:cNvSpPr txBox="1">
            <a:spLocks noChangeArrowheads="1"/>
          </p:cNvSpPr>
          <p:nvPr/>
        </p:nvSpPr>
        <p:spPr bwMode="auto">
          <a:xfrm>
            <a:off x="373062" y="1221886"/>
            <a:ext cx="1822450"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solidFill>
                  <a:srgbClr val="7030A0"/>
                </a:solidFill>
                <a:latin typeface="黑体" pitchFamily="49" charset="-122"/>
                <a:ea typeface="黑体" pitchFamily="49" charset="-122"/>
              </a:rPr>
              <a:t>定义</a:t>
            </a:r>
            <a:r>
              <a:rPr lang="en-US" altLang="zh-CN" sz="2800" b="1" dirty="0">
                <a:solidFill>
                  <a:srgbClr val="7030A0"/>
                </a:solidFill>
                <a:latin typeface="黑体" pitchFamily="49" charset="-122"/>
                <a:ea typeface="黑体" pitchFamily="49" charset="-122"/>
              </a:rPr>
              <a:t>1.1.1</a:t>
            </a:r>
            <a:endParaRPr lang="zh-CN" altLang="en-US" sz="2800" b="1" dirty="0">
              <a:solidFill>
                <a:srgbClr val="7030A0"/>
              </a:solidFill>
              <a:latin typeface="黑体" pitchFamily="49" charset="-122"/>
              <a:ea typeface="黑体" pitchFamily="49" charset="-122"/>
            </a:endParaRPr>
          </a:p>
        </p:txBody>
      </p:sp>
      <p:sp>
        <p:nvSpPr>
          <p:cNvPr id="4" name="TextBox 3"/>
          <p:cNvSpPr txBox="1">
            <a:spLocks noChangeArrowheads="1"/>
          </p:cNvSpPr>
          <p:nvPr/>
        </p:nvSpPr>
        <p:spPr bwMode="auto">
          <a:xfrm>
            <a:off x="2195513" y="1225285"/>
            <a:ext cx="647700"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mn-ea"/>
                <a:ea typeface="+mn-ea"/>
              </a:rPr>
              <a:t>设</a:t>
            </a:r>
            <a:endParaRPr lang="zh-CN" altLang="en-US" sz="2800" b="1" dirty="0">
              <a:latin typeface="+mn-ea"/>
              <a:ea typeface="+mn-ea"/>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710475739"/>
              </p:ext>
            </p:extLst>
          </p:nvPr>
        </p:nvGraphicFramePr>
        <p:xfrm>
          <a:off x="2724150" y="1341438"/>
          <a:ext cx="1778000" cy="368300"/>
        </p:xfrm>
        <a:graphic>
          <a:graphicData uri="http://schemas.openxmlformats.org/presentationml/2006/ole">
            <mc:AlternateContent xmlns:mc="http://schemas.openxmlformats.org/markup-compatibility/2006">
              <mc:Choice xmlns:v="urn:schemas-microsoft-com:vml" Requires="v">
                <p:oleObj spid="_x0000_s6026" name="Equation" r:id="rId3" imgW="1777680" imgH="368280" progId="Equation.DSMT4">
                  <p:embed/>
                </p:oleObj>
              </mc:Choice>
              <mc:Fallback>
                <p:oleObj name="Equation" r:id="rId3" imgW="1777680" imgH="368280" progId="Equation.DSMT4">
                  <p:embed/>
                  <p:pic>
                    <p:nvPicPr>
                      <p:cNvPr id="0" name="Picture 725"/>
                      <p:cNvPicPr>
                        <a:picLocks noChangeAspect="1" noChangeArrowheads="1"/>
                      </p:cNvPicPr>
                      <p:nvPr/>
                    </p:nvPicPr>
                    <p:blipFill>
                      <a:blip r:embed="rId4"/>
                      <a:srcRect/>
                      <a:stretch>
                        <a:fillRect/>
                      </a:stretch>
                    </p:blipFill>
                    <p:spPr bwMode="auto">
                      <a:xfrm>
                        <a:off x="2724150" y="1341438"/>
                        <a:ext cx="17780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a:spLocks noChangeArrowheads="1"/>
          </p:cNvSpPr>
          <p:nvPr/>
        </p:nvSpPr>
        <p:spPr bwMode="auto">
          <a:xfrm>
            <a:off x="333821" y="2137619"/>
            <a:ext cx="1223963"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数集</a:t>
            </a:r>
            <a:endParaRPr lang="zh-CN" altLang="en-US" sz="2800" b="1" dirty="0">
              <a:latin typeface="Times New Roman" pitchFamily="18" charset="0"/>
              <a:ea typeface="+mn-ea"/>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643495031"/>
              </p:ext>
            </p:extLst>
          </p:nvPr>
        </p:nvGraphicFramePr>
        <p:xfrm>
          <a:off x="1298575" y="2097088"/>
          <a:ext cx="2051050" cy="601662"/>
        </p:xfrm>
        <a:graphic>
          <a:graphicData uri="http://schemas.openxmlformats.org/presentationml/2006/ole">
            <mc:AlternateContent xmlns:mc="http://schemas.openxmlformats.org/markup-compatibility/2006">
              <mc:Choice xmlns:v="urn:schemas-microsoft-com:vml" Requires="v">
                <p:oleObj spid="_x0000_s6027" name="Equation" r:id="rId5" imgW="2044440" imgH="609480" progId="Equation.DSMT4">
                  <p:embed/>
                </p:oleObj>
              </mc:Choice>
              <mc:Fallback>
                <p:oleObj name="Equation" r:id="rId5" imgW="2044440" imgH="609480" progId="Equation.DSMT4">
                  <p:embed/>
                  <p:pic>
                    <p:nvPicPr>
                      <p:cNvPr id="0" name="Picture 726"/>
                      <p:cNvPicPr>
                        <a:picLocks noChangeAspect="1" noChangeArrowheads="1"/>
                      </p:cNvPicPr>
                      <p:nvPr/>
                    </p:nvPicPr>
                    <p:blipFill>
                      <a:blip r:embed="rId6"/>
                      <a:srcRect/>
                      <a:stretch>
                        <a:fillRect/>
                      </a:stretch>
                    </p:blipFill>
                    <p:spPr bwMode="auto">
                      <a:xfrm>
                        <a:off x="1298575" y="2097088"/>
                        <a:ext cx="2051050"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a:spLocks noChangeArrowheads="1"/>
          </p:cNvSpPr>
          <p:nvPr/>
        </p:nvSpPr>
        <p:spPr bwMode="auto">
          <a:xfrm>
            <a:off x="3398962" y="2137619"/>
            <a:ext cx="1094057"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称为</a:t>
            </a:r>
            <a:endParaRPr lang="zh-CN" altLang="en-US" sz="2800" b="1" dirty="0">
              <a:latin typeface="Times New Roman" pitchFamily="18" charset="0"/>
              <a:ea typeface="+mn-ea"/>
              <a:cs typeface="Times New Roman" pitchFamily="18" charset="0"/>
            </a:endParaRPr>
          </a:p>
        </p:txBody>
      </p:sp>
      <p:sp>
        <p:nvSpPr>
          <p:cNvPr id="10" name="TextBox 9"/>
          <p:cNvSpPr txBox="1">
            <a:spLocks noChangeArrowheads="1"/>
          </p:cNvSpPr>
          <p:nvPr/>
        </p:nvSpPr>
        <p:spPr bwMode="auto">
          <a:xfrm>
            <a:off x="6804020" y="2137619"/>
            <a:ext cx="92908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记作</a:t>
            </a:r>
            <a:endParaRPr lang="zh-CN" altLang="en-US" sz="2800" b="1" dirty="0">
              <a:latin typeface="Times New Roman" pitchFamily="18" charset="0"/>
              <a:ea typeface="+mn-ea"/>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451603851"/>
              </p:ext>
            </p:extLst>
          </p:nvPr>
        </p:nvGraphicFramePr>
        <p:xfrm>
          <a:off x="7596188" y="2241550"/>
          <a:ext cx="1244600" cy="387350"/>
        </p:xfrm>
        <a:graphic>
          <a:graphicData uri="http://schemas.openxmlformats.org/presentationml/2006/ole">
            <mc:AlternateContent xmlns:mc="http://schemas.openxmlformats.org/markup-compatibility/2006">
              <mc:Choice xmlns:v="urn:schemas-microsoft-com:vml" Requires="v">
                <p:oleObj spid="_x0000_s6028" name="Equation" r:id="rId7" imgW="1244520" imgH="393480" progId="Equation.DSMT4">
                  <p:embed/>
                </p:oleObj>
              </mc:Choice>
              <mc:Fallback>
                <p:oleObj name="Equation" r:id="rId7" imgW="1244520" imgH="393480" progId="Equation.DSMT4">
                  <p:embed/>
                  <p:pic>
                    <p:nvPicPr>
                      <p:cNvPr id="0" name="Picture 728"/>
                      <p:cNvPicPr>
                        <a:picLocks noChangeAspect="1" noChangeArrowheads="1"/>
                      </p:cNvPicPr>
                      <p:nvPr/>
                    </p:nvPicPr>
                    <p:blipFill>
                      <a:blip r:embed="rId8"/>
                      <a:srcRect/>
                      <a:stretch>
                        <a:fillRect/>
                      </a:stretch>
                    </p:blipFill>
                    <p:spPr bwMode="auto">
                      <a:xfrm>
                        <a:off x="7596188" y="2241550"/>
                        <a:ext cx="1244600" cy="387350"/>
                      </a:xfrm>
                      <a:prstGeom prst="rect">
                        <a:avLst/>
                      </a:prstGeom>
                      <a:solidFill>
                        <a:srgbClr val="FFFF00"/>
                      </a:solidFill>
                      <a:extLst/>
                    </p:spPr>
                  </p:pic>
                </p:oleObj>
              </mc:Fallback>
            </mc:AlternateContent>
          </a:graphicData>
        </a:graphic>
      </p:graphicFrame>
      <p:sp>
        <p:nvSpPr>
          <p:cNvPr id="12" name="TextBox 11"/>
          <p:cNvSpPr txBox="1">
            <a:spLocks noChangeArrowheads="1"/>
          </p:cNvSpPr>
          <p:nvPr/>
        </p:nvSpPr>
        <p:spPr bwMode="auto">
          <a:xfrm>
            <a:off x="333821" y="2996952"/>
            <a:ext cx="4486969"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点</a:t>
            </a:r>
            <a:r>
              <a:rPr lang="en-US" altLang="zh-CN" sz="2800" b="1" i="1" dirty="0" smtClean="0">
                <a:latin typeface="Times New Roman" pitchFamily="18" charset="0"/>
                <a:ea typeface="+mn-ea"/>
                <a:cs typeface="Times New Roman" pitchFamily="18" charset="0"/>
              </a:rPr>
              <a:t>a </a:t>
            </a:r>
            <a:r>
              <a:rPr lang="zh-CN" altLang="en-US" sz="2800" b="1" dirty="0" smtClean="0">
                <a:latin typeface="Times New Roman" pitchFamily="18" charset="0"/>
                <a:ea typeface="+mn-ea"/>
                <a:cs typeface="Times New Roman" pitchFamily="18" charset="0"/>
              </a:rPr>
              <a:t>叫做</a:t>
            </a:r>
            <a:r>
              <a:rPr lang="zh-CN" altLang="en-US" sz="2800" b="1" dirty="0">
                <a:latin typeface="Times New Roman" pitchFamily="18" charset="0"/>
                <a:ea typeface="+mn-ea"/>
                <a:cs typeface="Times New Roman" pitchFamily="18" charset="0"/>
              </a:rPr>
              <a:t>这个邻域的</a:t>
            </a:r>
            <a:r>
              <a:rPr lang="zh-CN" altLang="en-US" sz="2800" b="1" dirty="0">
                <a:solidFill>
                  <a:srgbClr val="7030A0"/>
                </a:solidFill>
                <a:latin typeface="黑体" pitchFamily="49" charset="-122"/>
                <a:ea typeface="黑体" pitchFamily="49" charset="-122"/>
                <a:cs typeface="Times New Roman" pitchFamily="18" charset="0"/>
              </a:rPr>
              <a:t>中心</a:t>
            </a:r>
            <a:r>
              <a:rPr lang="zh-CN" altLang="en-US" sz="2800" b="1" dirty="0">
                <a:latin typeface="Times New Roman" pitchFamily="18" charset="0"/>
                <a:ea typeface="+mn-ea"/>
                <a:cs typeface="Times New Roman" pitchFamily="18" charset="0"/>
              </a:rPr>
              <a:t>，</a:t>
            </a:r>
          </a:p>
        </p:txBody>
      </p:sp>
      <p:sp>
        <p:nvSpPr>
          <p:cNvPr id="14" name="TextBox 13"/>
          <p:cNvSpPr txBox="1">
            <a:spLocks noChangeArrowheads="1"/>
          </p:cNvSpPr>
          <p:nvPr/>
        </p:nvSpPr>
        <p:spPr bwMode="auto">
          <a:xfrm>
            <a:off x="4585592" y="2996952"/>
            <a:ext cx="388912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i="1" dirty="0" smtClean="0">
                <a:latin typeface="Times New Roman" pitchFamily="18" charset="0"/>
                <a:ea typeface="+mn-ea"/>
                <a:cs typeface="Times New Roman" pitchFamily="18" charset="0"/>
                <a:sym typeface="Symbol"/>
              </a:rPr>
              <a:t> </a:t>
            </a:r>
            <a:r>
              <a:rPr lang="zh-CN" altLang="zh-CN" sz="2800" b="1" dirty="0" smtClean="0">
                <a:latin typeface="Times New Roman" pitchFamily="18" charset="0"/>
                <a:ea typeface="+mn-ea"/>
                <a:cs typeface="Times New Roman" pitchFamily="18" charset="0"/>
              </a:rPr>
              <a:t>叫做</a:t>
            </a:r>
            <a:r>
              <a:rPr lang="zh-CN" altLang="zh-CN" sz="2800" b="1" dirty="0">
                <a:latin typeface="Times New Roman" pitchFamily="18" charset="0"/>
                <a:ea typeface="+mn-ea"/>
                <a:cs typeface="Times New Roman" pitchFamily="18" charset="0"/>
              </a:rPr>
              <a:t>这邻域的</a:t>
            </a:r>
            <a:r>
              <a:rPr lang="zh-CN" altLang="zh-CN" sz="2800" b="1" dirty="0">
                <a:solidFill>
                  <a:srgbClr val="7030A0"/>
                </a:solidFill>
                <a:latin typeface="黑体" pitchFamily="49" charset="-122"/>
                <a:ea typeface="黑体" pitchFamily="49" charset="-122"/>
                <a:cs typeface="Times New Roman" pitchFamily="18" charset="0"/>
              </a:rPr>
              <a:t>半径</a:t>
            </a:r>
            <a:r>
              <a:rPr lang="zh-CN" altLang="zh-CN" sz="2800" b="1" dirty="0">
                <a:latin typeface="Times New Roman" pitchFamily="18" charset="0"/>
                <a:ea typeface="+mn-ea"/>
                <a:cs typeface="Times New Roman" pitchFamily="18" charset="0"/>
              </a:rPr>
              <a:t>．</a:t>
            </a:r>
            <a:endParaRPr lang="zh-CN" altLang="en-US" sz="2800" b="1" dirty="0">
              <a:latin typeface="Times New Roman" pitchFamily="18" charset="0"/>
              <a:ea typeface="+mn-ea"/>
              <a:cs typeface="Times New Roman" pitchFamily="18" charset="0"/>
            </a:endParaRPr>
          </a:p>
        </p:txBody>
      </p:sp>
      <p:sp>
        <p:nvSpPr>
          <p:cNvPr id="15" name="TextBox 14"/>
          <p:cNvSpPr txBox="1">
            <a:spLocks noChangeArrowheads="1"/>
          </p:cNvSpPr>
          <p:nvPr/>
        </p:nvSpPr>
        <p:spPr bwMode="auto">
          <a:xfrm>
            <a:off x="333821" y="3934005"/>
            <a:ext cx="9366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集合</a:t>
            </a:r>
          </a:p>
        </p:txBody>
      </p:sp>
      <p:graphicFrame>
        <p:nvGraphicFramePr>
          <p:cNvPr id="16" name="对象 15"/>
          <p:cNvGraphicFramePr>
            <a:graphicFrameLocks noChangeAspect="1"/>
          </p:cNvGraphicFramePr>
          <p:nvPr>
            <p:extLst>
              <p:ext uri="{D42A27DB-BD31-4B8C-83A1-F6EECF244321}">
                <p14:modId xmlns:p14="http://schemas.microsoft.com/office/powerpoint/2010/main" val="3554439601"/>
              </p:ext>
            </p:extLst>
          </p:nvPr>
        </p:nvGraphicFramePr>
        <p:xfrm>
          <a:off x="1284287" y="4675604"/>
          <a:ext cx="1085850" cy="622300"/>
        </p:xfrm>
        <a:graphic>
          <a:graphicData uri="http://schemas.openxmlformats.org/presentationml/2006/ole">
            <mc:AlternateContent xmlns:mc="http://schemas.openxmlformats.org/markup-compatibility/2006">
              <mc:Choice xmlns:v="urn:schemas-microsoft-com:vml" Requires="v">
                <p:oleObj spid="_x0000_s6029" name="Equation" r:id="rId9" imgW="1079280" imgH="622080" progId="Equation.DSMT4">
                  <p:embed/>
                </p:oleObj>
              </mc:Choice>
              <mc:Fallback>
                <p:oleObj name="Equation" r:id="rId9" imgW="1079280" imgH="622080" progId="Equation.DSMT4">
                  <p:embed/>
                  <p:pic>
                    <p:nvPicPr>
                      <p:cNvPr id="0" name="Picture 730"/>
                      <p:cNvPicPr>
                        <a:picLocks noChangeAspect="1" noChangeArrowheads="1"/>
                      </p:cNvPicPr>
                      <p:nvPr/>
                    </p:nvPicPr>
                    <p:blipFill>
                      <a:blip r:embed="rId10"/>
                      <a:srcRect/>
                      <a:stretch>
                        <a:fillRect/>
                      </a:stretch>
                    </p:blipFill>
                    <p:spPr bwMode="auto">
                      <a:xfrm>
                        <a:off x="1284287" y="4675604"/>
                        <a:ext cx="1085850" cy="622300"/>
                      </a:xfrm>
                      <a:prstGeom prst="rect">
                        <a:avLst/>
                      </a:prstGeom>
                      <a:solidFill>
                        <a:srgbClr val="FFFF00"/>
                      </a:solidFill>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39369824"/>
              </p:ext>
            </p:extLst>
          </p:nvPr>
        </p:nvGraphicFramePr>
        <p:xfrm>
          <a:off x="1312863" y="3908425"/>
          <a:ext cx="2571750" cy="601663"/>
        </p:xfrm>
        <a:graphic>
          <a:graphicData uri="http://schemas.openxmlformats.org/presentationml/2006/ole">
            <mc:AlternateContent xmlns:mc="http://schemas.openxmlformats.org/markup-compatibility/2006">
              <mc:Choice xmlns:v="urn:schemas-microsoft-com:vml" Requires="v">
                <p:oleObj spid="_x0000_s6030" name="Equation" r:id="rId11" imgW="2565360" imgH="609480" progId="Equation.DSMT4">
                  <p:embed/>
                </p:oleObj>
              </mc:Choice>
              <mc:Fallback>
                <p:oleObj name="Equation" r:id="rId11" imgW="2565360" imgH="609480" progId="Equation.DSMT4">
                  <p:embed/>
                  <p:pic>
                    <p:nvPicPr>
                      <p:cNvPr id="0" name="Picture 731"/>
                      <p:cNvPicPr>
                        <a:picLocks noChangeAspect="1" noChangeArrowheads="1"/>
                      </p:cNvPicPr>
                      <p:nvPr/>
                    </p:nvPicPr>
                    <p:blipFill>
                      <a:blip r:embed="rId12"/>
                      <a:srcRect/>
                      <a:stretch>
                        <a:fillRect/>
                      </a:stretch>
                    </p:blipFill>
                    <p:spPr bwMode="auto">
                      <a:xfrm>
                        <a:off x="1312863" y="3908425"/>
                        <a:ext cx="2571750" cy="601663"/>
                      </a:xfrm>
                      <a:prstGeom prst="rect">
                        <a:avLst/>
                      </a:prstGeom>
                      <a:noFill/>
                      <a:extLst/>
                    </p:spPr>
                  </p:pic>
                </p:oleObj>
              </mc:Fallback>
            </mc:AlternateContent>
          </a:graphicData>
        </a:graphic>
      </p:graphicFrame>
      <p:sp>
        <p:nvSpPr>
          <p:cNvPr id="18" name="TextBox 17"/>
          <p:cNvSpPr txBox="1">
            <a:spLocks noChangeArrowheads="1"/>
          </p:cNvSpPr>
          <p:nvPr/>
        </p:nvSpPr>
        <p:spPr bwMode="auto">
          <a:xfrm>
            <a:off x="3896120" y="3936659"/>
            <a:ext cx="309721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称为</a:t>
            </a:r>
            <a:endParaRPr lang="zh-CN" altLang="en-US" sz="2800" b="1" dirty="0">
              <a:solidFill>
                <a:srgbClr val="7030A0"/>
              </a:solidFill>
              <a:latin typeface="Times New Roman" pitchFamily="18" charset="0"/>
              <a:ea typeface="+mn-ea"/>
              <a:cs typeface="Times New Roman" pitchFamily="18" charset="0"/>
            </a:endParaRPr>
          </a:p>
        </p:txBody>
      </p:sp>
      <p:sp>
        <p:nvSpPr>
          <p:cNvPr id="20" name="TextBox 19"/>
          <p:cNvSpPr txBox="1">
            <a:spLocks noChangeArrowheads="1"/>
          </p:cNvSpPr>
          <p:nvPr/>
        </p:nvSpPr>
        <p:spPr bwMode="auto">
          <a:xfrm>
            <a:off x="4703412" y="3939313"/>
            <a:ext cx="3653485" cy="523220"/>
          </a:xfrm>
          <a:prstGeom prst="rect">
            <a:avLst/>
          </a:prstGeom>
          <a:solidFill>
            <a:srgbClr val="FFFF0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黑体" pitchFamily="49" charset="-122"/>
                <a:cs typeface="Times New Roman" pitchFamily="18" charset="0"/>
              </a:rPr>
              <a:t>点</a:t>
            </a:r>
            <a:r>
              <a:rPr lang="en-US" altLang="zh-CN" sz="2800" b="1" i="1" dirty="0">
                <a:latin typeface="Times New Roman" pitchFamily="18" charset="0"/>
                <a:ea typeface="黑体" pitchFamily="49" charset="-122"/>
                <a:cs typeface="Times New Roman" pitchFamily="18" charset="0"/>
              </a:rPr>
              <a:t>a</a:t>
            </a:r>
            <a:r>
              <a:rPr lang="zh-CN" altLang="en-US" sz="2800" b="1" dirty="0">
                <a:latin typeface="Times New Roman" pitchFamily="18" charset="0"/>
                <a:ea typeface="黑体" pitchFamily="49" charset="-122"/>
                <a:cs typeface="Times New Roman" pitchFamily="18" charset="0"/>
              </a:rPr>
              <a:t> 的</a:t>
            </a:r>
            <a:r>
              <a:rPr lang="zh-CN" altLang="en-US" sz="2800" b="1" i="1" dirty="0" smtClean="0">
                <a:latin typeface="Times New Roman" pitchFamily="18" charset="0"/>
                <a:ea typeface="黑体" pitchFamily="49" charset="-122"/>
                <a:cs typeface="Times New Roman" pitchFamily="18" charset="0"/>
                <a:sym typeface="Symbol"/>
              </a:rPr>
              <a:t> </a:t>
            </a:r>
            <a:r>
              <a:rPr lang="zh-CN" altLang="en-US" sz="2800" b="1" dirty="0" smtClean="0">
                <a:solidFill>
                  <a:srgbClr val="7030A0"/>
                </a:solidFill>
                <a:latin typeface="Times New Roman" pitchFamily="18" charset="0"/>
                <a:ea typeface="黑体" pitchFamily="49" charset="-122"/>
                <a:cs typeface="Times New Roman" pitchFamily="18" charset="0"/>
              </a:rPr>
              <a:t>去心邻域</a:t>
            </a:r>
            <a:r>
              <a:rPr lang="zh-CN" altLang="en-US" sz="2800" b="1" dirty="0">
                <a:latin typeface="Times New Roman" pitchFamily="18" charset="0"/>
                <a:ea typeface="黑体" pitchFamily="49" charset="-122"/>
                <a:cs typeface="Times New Roman" pitchFamily="18" charset="0"/>
              </a:rPr>
              <a:t>．</a:t>
            </a:r>
          </a:p>
        </p:txBody>
      </p:sp>
      <p:sp>
        <p:nvSpPr>
          <p:cNvPr id="22" name="TextBox 21"/>
          <p:cNvSpPr txBox="1"/>
          <p:nvPr/>
        </p:nvSpPr>
        <p:spPr>
          <a:xfrm>
            <a:off x="4355748" y="2136686"/>
            <a:ext cx="2448272" cy="523220"/>
          </a:xfrm>
          <a:prstGeom prst="rect">
            <a:avLst/>
          </a:prstGeom>
          <a:solidFill>
            <a:srgbClr val="FFFF00"/>
          </a:solidFill>
        </p:spPr>
        <p:txBody>
          <a:bodyPr wrap="square" rtlCol="0">
            <a:spAutoFit/>
          </a:bodyPr>
          <a:lstStyle/>
          <a:p>
            <a:pPr>
              <a:spcBef>
                <a:spcPct val="50000"/>
              </a:spcBef>
            </a:pPr>
            <a:r>
              <a:rPr lang="zh-CN" altLang="en-US" sz="2800" b="1" dirty="0" smtClean="0">
                <a:solidFill>
                  <a:srgbClr val="7030A0"/>
                </a:solidFill>
                <a:latin typeface="Times New Roman" pitchFamily="18" charset="0"/>
                <a:ea typeface="黑体" pitchFamily="49" charset="-122"/>
                <a:cs typeface="Times New Roman" pitchFamily="18" charset="0"/>
              </a:rPr>
              <a:t>点</a:t>
            </a:r>
            <a:r>
              <a:rPr lang="en-US" altLang="zh-CN" sz="2800" b="1" i="1" dirty="0" smtClean="0">
                <a:solidFill>
                  <a:srgbClr val="7030A0"/>
                </a:solidFill>
                <a:latin typeface="Times New Roman" pitchFamily="18" charset="0"/>
                <a:ea typeface="黑体" pitchFamily="49" charset="-122"/>
                <a:cs typeface="Times New Roman" pitchFamily="18" charset="0"/>
              </a:rPr>
              <a:t>a </a:t>
            </a:r>
            <a:r>
              <a:rPr lang="zh-CN" altLang="en-US" sz="2800" b="1" dirty="0" smtClean="0">
                <a:solidFill>
                  <a:srgbClr val="7030A0"/>
                </a:solidFill>
                <a:latin typeface="Times New Roman" pitchFamily="18" charset="0"/>
                <a:ea typeface="黑体" pitchFamily="49" charset="-122"/>
                <a:cs typeface="Times New Roman" pitchFamily="18" charset="0"/>
              </a:rPr>
              <a:t>的 </a:t>
            </a:r>
            <a:r>
              <a:rPr lang="zh-CN" altLang="en-US" sz="2800" b="1" i="1" dirty="0" smtClean="0">
                <a:solidFill>
                  <a:srgbClr val="7030A0"/>
                </a:solidFill>
                <a:latin typeface="Times New Roman" pitchFamily="18" charset="0"/>
                <a:ea typeface="黑体" pitchFamily="49" charset="-122"/>
                <a:cs typeface="Times New Roman" pitchFamily="18" charset="0"/>
                <a:sym typeface="Symbol"/>
              </a:rPr>
              <a:t></a:t>
            </a:r>
            <a:r>
              <a:rPr lang="zh-CN" altLang="en-US" sz="2800" b="1" dirty="0" smtClean="0">
                <a:solidFill>
                  <a:srgbClr val="7030A0"/>
                </a:solidFill>
                <a:latin typeface="Times New Roman" pitchFamily="18" charset="0"/>
                <a:ea typeface="黑体" pitchFamily="49" charset="-122"/>
                <a:cs typeface="Times New Roman" pitchFamily="18" charset="0"/>
                <a:sym typeface="Symbol"/>
              </a:rPr>
              <a:t> 邻域</a:t>
            </a:r>
            <a:r>
              <a:rPr lang="en-US" altLang="zh-CN" sz="2800" b="1" dirty="0" smtClean="0">
                <a:solidFill>
                  <a:srgbClr val="7030A0"/>
                </a:solidFill>
                <a:latin typeface="Times New Roman" pitchFamily="18" charset="0"/>
                <a:ea typeface="黑体" pitchFamily="49" charset="-122"/>
                <a:cs typeface="Times New Roman" pitchFamily="18" charset="0"/>
                <a:sym typeface="Symbol"/>
              </a:rPr>
              <a:t>.</a:t>
            </a:r>
            <a:endParaRPr lang="zh-CN" altLang="en-US" sz="2800" b="1" dirty="0">
              <a:solidFill>
                <a:srgbClr val="7030A0"/>
              </a:solidFill>
              <a:latin typeface="Times New Roman" pitchFamily="18" charset="0"/>
              <a:ea typeface="黑体" pitchFamily="49" charset="-122"/>
              <a:cs typeface="Times New Roman" pitchFamily="18" charset="0"/>
            </a:endParaRPr>
          </a:p>
        </p:txBody>
      </p:sp>
      <p:sp>
        <p:nvSpPr>
          <p:cNvPr id="26" name="TextBox 25"/>
          <p:cNvSpPr txBox="1">
            <a:spLocks noChangeArrowheads="1"/>
          </p:cNvSpPr>
          <p:nvPr/>
        </p:nvSpPr>
        <p:spPr bwMode="auto">
          <a:xfrm>
            <a:off x="333821" y="4725144"/>
            <a:ext cx="92908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记作</a:t>
            </a:r>
            <a:endParaRPr lang="zh-CN" altLang="en-US" sz="2800" b="1"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94146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arn(inVertical)">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arn(inVertical)">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barn(inVertical)">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par>
                                <p:cTn id="70" presetID="42"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anim calcmode="lin" valueType="num">
                                      <p:cBhvr>
                                        <p:cTn id="73" dur="1000" fill="hold"/>
                                        <p:tgtEl>
                                          <p:spTgt spid="20"/>
                                        </p:tgtEl>
                                        <p:attrNameLst>
                                          <p:attrName>ppt_x</p:attrName>
                                        </p:attrNameLst>
                                      </p:cBhvr>
                                      <p:tavLst>
                                        <p:tav tm="0">
                                          <p:val>
                                            <p:strVal val="#ppt_x"/>
                                          </p:val>
                                        </p:tav>
                                        <p:tav tm="100000">
                                          <p:val>
                                            <p:strVal val="#ppt_x"/>
                                          </p:val>
                                        </p:tav>
                                      </p:tavLst>
                                    </p:anim>
                                    <p:anim calcmode="lin" valueType="num">
                                      <p:cBhvr>
                                        <p:cTn id="74" dur="1000" fill="hold"/>
                                        <p:tgtEl>
                                          <p:spTgt spid="2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1000"/>
                                        <p:tgtEl>
                                          <p:spTgt spid="26"/>
                                        </p:tgtEl>
                                      </p:cBhvr>
                                    </p:animEffect>
                                    <p:anim calcmode="lin" valueType="num">
                                      <p:cBhvr>
                                        <p:cTn id="78" dur="1000" fill="hold"/>
                                        <p:tgtEl>
                                          <p:spTgt spid="26"/>
                                        </p:tgtEl>
                                        <p:attrNameLst>
                                          <p:attrName>ppt_x</p:attrName>
                                        </p:attrNameLst>
                                      </p:cBhvr>
                                      <p:tavLst>
                                        <p:tav tm="0">
                                          <p:val>
                                            <p:strVal val="#ppt_x"/>
                                          </p:val>
                                        </p:tav>
                                        <p:tav tm="100000">
                                          <p:val>
                                            <p:strVal val="#ppt_x"/>
                                          </p:val>
                                        </p:tav>
                                      </p:tavLst>
                                    </p:anim>
                                    <p:anim calcmode="lin" valueType="num">
                                      <p:cBhvr>
                                        <p:cTn id="7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5" grpId="0"/>
      <p:bldP spid="18" grpId="0"/>
      <p:bldP spid="20" grpId="0" animBg="1"/>
      <p:bldP spid="22"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37997" y="991367"/>
            <a:ext cx="2301876" cy="839788"/>
            <a:chOff x="1505" y="2620"/>
            <a:chExt cx="1450" cy="529"/>
          </a:xfrm>
        </p:grpSpPr>
        <p:graphicFrame>
          <p:nvGraphicFramePr>
            <p:cNvPr id="3" name="Object 3"/>
            <p:cNvGraphicFramePr>
              <a:graphicFrameLocks noChangeAspect="1"/>
            </p:cNvGraphicFramePr>
            <p:nvPr/>
          </p:nvGraphicFramePr>
          <p:xfrm>
            <a:off x="1698" y="2620"/>
            <a:ext cx="1134" cy="403"/>
          </p:xfrm>
          <a:graphic>
            <a:graphicData uri="http://schemas.openxmlformats.org/presentationml/2006/ole">
              <mc:AlternateContent xmlns:mc="http://schemas.openxmlformats.org/markup-compatibility/2006">
                <mc:Choice xmlns:v="urn:schemas-microsoft-com:vml" Requires="v">
                  <p:oleObj spid="_x0000_s53540" name="Equation" r:id="rId3" imgW="748975" imgH="203112" progId="Equation.DSMT4">
                    <p:embed/>
                  </p:oleObj>
                </mc:Choice>
                <mc:Fallback>
                  <p:oleObj name="Equation" r:id="rId3" imgW="748975" imgH="203112" progId="Equation.DSMT4">
                    <p:embed/>
                    <p:pic>
                      <p:nvPicPr>
                        <p:cNvPr id="0" name="Picture 1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 y="2620"/>
                          <a:ext cx="1134" cy="4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1345007840"/>
                </p:ext>
              </p:extLst>
            </p:nvPr>
          </p:nvGraphicFramePr>
          <p:xfrm>
            <a:off x="2475" y="2949"/>
            <a:ext cx="480" cy="200"/>
          </p:xfrm>
          <a:graphic>
            <a:graphicData uri="http://schemas.openxmlformats.org/presentationml/2006/ole">
              <mc:AlternateContent xmlns:mc="http://schemas.openxmlformats.org/markup-compatibility/2006">
                <mc:Choice xmlns:v="urn:schemas-microsoft-com:vml" Requires="v">
                  <p:oleObj spid="_x0000_s53541" name="Equation" r:id="rId5" imgW="761669" imgH="317362" progId="Equation.DSMT4">
                    <p:embed/>
                  </p:oleObj>
                </mc:Choice>
                <mc:Fallback>
                  <p:oleObj name="Equation" r:id="rId5" imgW="761669" imgH="317362" progId="Equation.DSMT4">
                    <p:embed/>
                    <p:pic>
                      <p:nvPicPr>
                        <p:cNvPr id="0" name="Picture 10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5" y="2949"/>
                          <a:ext cx="480"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035812759"/>
                </p:ext>
              </p:extLst>
            </p:nvPr>
          </p:nvGraphicFramePr>
          <p:xfrm>
            <a:off x="1505" y="2949"/>
            <a:ext cx="472" cy="200"/>
          </p:xfrm>
          <a:graphic>
            <a:graphicData uri="http://schemas.openxmlformats.org/presentationml/2006/ole">
              <mc:AlternateContent xmlns:mc="http://schemas.openxmlformats.org/markup-compatibility/2006">
                <mc:Choice xmlns:v="urn:schemas-microsoft-com:vml" Requires="v">
                  <p:oleObj spid="_x0000_s53542" name="Equation" r:id="rId7" imgW="748975" imgH="317362" progId="Equation.DSMT4">
                    <p:embed/>
                  </p:oleObj>
                </mc:Choice>
                <mc:Fallback>
                  <p:oleObj name="Equation" r:id="rId7" imgW="748975" imgH="317362" progId="Equation.DSMT4">
                    <p:embed/>
                    <p:pic>
                      <p:nvPicPr>
                        <p:cNvPr id="0" name="Picture 1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5" y="2949"/>
                          <a:ext cx="47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 name="Object 6"/>
          <p:cNvGraphicFramePr>
            <a:graphicFrameLocks noChangeAspect="1"/>
          </p:cNvGraphicFramePr>
          <p:nvPr>
            <p:extLst>
              <p:ext uri="{D42A27DB-BD31-4B8C-83A1-F6EECF244321}">
                <p14:modId xmlns:p14="http://schemas.microsoft.com/office/powerpoint/2010/main" val="2279191805"/>
              </p:ext>
            </p:extLst>
          </p:nvPr>
        </p:nvGraphicFramePr>
        <p:xfrm>
          <a:off x="2524636" y="4605268"/>
          <a:ext cx="4649788" cy="722312"/>
        </p:xfrm>
        <a:graphic>
          <a:graphicData uri="http://schemas.openxmlformats.org/presentationml/2006/ole">
            <mc:AlternateContent xmlns:mc="http://schemas.openxmlformats.org/markup-compatibility/2006">
              <mc:Choice xmlns:v="urn:schemas-microsoft-com:vml" Requires="v">
                <p:oleObj spid="_x0000_s53543" name="Equation" r:id="rId9" imgW="4610100" imgH="685800" progId="Equation.DSMT4">
                  <p:embed/>
                </p:oleObj>
              </mc:Choice>
              <mc:Fallback>
                <p:oleObj name="Equation" r:id="rId9" imgW="4610100" imgH="685800" progId="Equation.DSMT4">
                  <p:embed/>
                  <p:pic>
                    <p:nvPicPr>
                      <p:cNvPr id="0" name="Picture 1004"/>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2524636" y="4605268"/>
                        <a:ext cx="4649788"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7"/>
          <p:cNvSpPr>
            <a:spLocks noChangeShapeType="1"/>
          </p:cNvSpPr>
          <p:nvPr/>
        </p:nvSpPr>
        <p:spPr bwMode="auto">
          <a:xfrm>
            <a:off x="5682409" y="1327917"/>
            <a:ext cx="3276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黑体" pitchFamily="49" charset="-122"/>
              <a:ea typeface="黑体" pitchFamily="49" charset="-122"/>
            </a:endParaRPr>
          </a:p>
        </p:txBody>
      </p:sp>
      <p:graphicFrame>
        <p:nvGraphicFramePr>
          <p:cNvPr id="8" name="Object 8"/>
          <p:cNvGraphicFramePr>
            <a:graphicFrameLocks noChangeAspect="1"/>
          </p:cNvGraphicFramePr>
          <p:nvPr>
            <p:extLst>
              <p:ext uri="{D42A27DB-BD31-4B8C-83A1-F6EECF244321}">
                <p14:modId xmlns:p14="http://schemas.microsoft.com/office/powerpoint/2010/main" val="3013227443"/>
              </p:ext>
            </p:extLst>
          </p:nvPr>
        </p:nvGraphicFramePr>
        <p:xfrm>
          <a:off x="2052909" y="2206728"/>
          <a:ext cx="3427413" cy="596900"/>
        </p:xfrm>
        <a:graphic>
          <a:graphicData uri="http://schemas.openxmlformats.org/presentationml/2006/ole">
            <mc:AlternateContent xmlns:mc="http://schemas.openxmlformats.org/markup-compatibility/2006">
              <mc:Choice xmlns:v="urn:schemas-microsoft-com:vml" Requires="v">
                <p:oleObj spid="_x0000_s53544" name="Equation" r:id="rId11" imgW="3378200" imgH="533400" progId="Equation.DSMT4">
                  <p:embed/>
                </p:oleObj>
              </mc:Choice>
              <mc:Fallback>
                <p:oleObj name="Equation" r:id="rId11" imgW="3378200" imgH="533400" progId="Equation.DSMT4">
                  <p:embed/>
                  <p:pic>
                    <p:nvPicPr>
                      <p:cNvPr id="0" name="Picture 1005"/>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2052909" y="2206728"/>
                        <a:ext cx="3427413"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1051733597"/>
              </p:ext>
            </p:extLst>
          </p:nvPr>
        </p:nvGraphicFramePr>
        <p:xfrm>
          <a:off x="5641134" y="2182617"/>
          <a:ext cx="3317875" cy="598487"/>
        </p:xfrm>
        <a:graphic>
          <a:graphicData uri="http://schemas.openxmlformats.org/presentationml/2006/ole">
            <mc:AlternateContent xmlns:mc="http://schemas.openxmlformats.org/markup-compatibility/2006">
              <mc:Choice xmlns:v="urn:schemas-microsoft-com:vml" Requires="v">
                <p:oleObj spid="_x0000_s53545" name="Equation" r:id="rId13" imgW="3276600" imgH="533400" progId="Equation.DSMT4">
                  <p:embed/>
                </p:oleObj>
              </mc:Choice>
              <mc:Fallback>
                <p:oleObj name="Equation" r:id="rId13" imgW="3276600" imgH="533400" progId="Equation.DSMT4">
                  <p:embed/>
                  <p:pic>
                    <p:nvPicPr>
                      <p:cNvPr id="0" name="Picture 1006"/>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5641134" y="2182617"/>
                        <a:ext cx="3317875"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12"/>
          <p:cNvSpPr txBox="1">
            <a:spLocks noChangeArrowheads="1"/>
          </p:cNvSpPr>
          <p:nvPr/>
        </p:nvSpPr>
        <p:spPr bwMode="auto">
          <a:xfrm>
            <a:off x="265857" y="2897884"/>
            <a:ext cx="162036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黑体" pitchFamily="49" charset="-122"/>
                <a:ea typeface="黑体" pitchFamily="49" charset="-122"/>
              </a:rPr>
              <a:t>无限</a:t>
            </a:r>
            <a:r>
              <a:rPr kumimoji="1" lang="zh-CN" altLang="en-US" sz="2800" b="1" dirty="0" smtClean="0">
                <a:latin typeface="黑体" pitchFamily="49" charset="-122"/>
                <a:ea typeface="黑体" pitchFamily="49" charset="-122"/>
              </a:rPr>
              <a:t>区间</a:t>
            </a:r>
            <a:r>
              <a:rPr kumimoji="1" lang="en-US" altLang="zh-CN" sz="2800" b="1" dirty="0" smtClean="0">
                <a:latin typeface="黑体" pitchFamily="49" charset="-122"/>
                <a:ea typeface="黑体" pitchFamily="49" charset="-122"/>
              </a:rPr>
              <a:t>:</a:t>
            </a:r>
            <a:r>
              <a:rPr kumimoji="1" lang="zh-CN" altLang="en-US" sz="2800" b="1" dirty="0" smtClean="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graphicFrame>
        <p:nvGraphicFramePr>
          <p:cNvPr id="13" name="Object 13"/>
          <p:cNvGraphicFramePr>
            <a:graphicFrameLocks noChangeAspect="1"/>
          </p:cNvGraphicFramePr>
          <p:nvPr>
            <p:extLst>
              <p:ext uri="{D42A27DB-BD31-4B8C-83A1-F6EECF244321}">
                <p14:modId xmlns:p14="http://schemas.microsoft.com/office/powerpoint/2010/main" val="3657470173"/>
              </p:ext>
            </p:extLst>
          </p:nvPr>
        </p:nvGraphicFramePr>
        <p:xfrm>
          <a:off x="2052909" y="2860250"/>
          <a:ext cx="3125788" cy="598487"/>
        </p:xfrm>
        <a:graphic>
          <a:graphicData uri="http://schemas.openxmlformats.org/presentationml/2006/ole">
            <mc:AlternateContent xmlns:mc="http://schemas.openxmlformats.org/markup-compatibility/2006">
              <mc:Choice xmlns:v="urn:schemas-microsoft-com:vml" Requires="v">
                <p:oleObj spid="_x0000_s53546" name="Equation" r:id="rId15" imgW="3086100" imgH="533400" progId="Equation.DSMT4">
                  <p:embed/>
                </p:oleObj>
              </mc:Choice>
              <mc:Fallback>
                <p:oleObj name="Equation" r:id="rId15" imgW="3086100" imgH="533400" progId="Equation.DSMT4">
                  <p:embed/>
                  <p:pic>
                    <p:nvPicPr>
                      <p:cNvPr id="0" name="Picture 1007"/>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2052909" y="2860250"/>
                        <a:ext cx="3125788"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3141701995"/>
              </p:ext>
            </p:extLst>
          </p:nvPr>
        </p:nvGraphicFramePr>
        <p:xfrm>
          <a:off x="5995147" y="2861044"/>
          <a:ext cx="2963862" cy="596900"/>
        </p:xfrm>
        <a:graphic>
          <a:graphicData uri="http://schemas.openxmlformats.org/presentationml/2006/ole">
            <mc:AlternateContent xmlns:mc="http://schemas.openxmlformats.org/markup-compatibility/2006">
              <mc:Choice xmlns:v="urn:schemas-microsoft-com:vml" Requires="v">
                <p:oleObj spid="_x0000_s53547" name="Equation" r:id="rId17" imgW="2921000" imgH="533400" progId="Equation.DSMT4">
                  <p:embed/>
                </p:oleObj>
              </mc:Choice>
              <mc:Fallback>
                <p:oleObj name="Equation" r:id="rId17" imgW="2921000" imgH="533400" progId="Equation.DSMT4">
                  <p:embed/>
                  <p:pic>
                    <p:nvPicPr>
                      <p:cNvPr id="0" name="Picture 1008"/>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5995147" y="2861044"/>
                        <a:ext cx="2963862"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extLst>
              <p:ext uri="{D42A27DB-BD31-4B8C-83A1-F6EECF244321}">
                <p14:modId xmlns:p14="http://schemas.microsoft.com/office/powerpoint/2010/main" val="1342073725"/>
              </p:ext>
            </p:extLst>
          </p:nvPr>
        </p:nvGraphicFramePr>
        <p:xfrm>
          <a:off x="2052909" y="3415778"/>
          <a:ext cx="3425825" cy="598488"/>
        </p:xfrm>
        <a:graphic>
          <a:graphicData uri="http://schemas.openxmlformats.org/presentationml/2006/ole">
            <mc:AlternateContent xmlns:mc="http://schemas.openxmlformats.org/markup-compatibility/2006">
              <mc:Choice xmlns:v="urn:schemas-microsoft-com:vml" Requires="v">
                <p:oleObj spid="_x0000_s53548" name="Equation" r:id="rId19" imgW="3378200" imgH="533400" progId="Equation.DSMT4">
                  <p:embed/>
                </p:oleObj>
              </mc:Choice>
              <mc:Fallback>
                <p:oleObj name="Equation" r:id="rId19" imgW="3378200" imgH="533400" progId="Equation.DSMT4">
                  <p:embed/>
                  <p:pic>
                    <p:nvPicPr>
                      <p:cNvPr id="0" name="Picture 1009"/>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2052909" y="3415778"/>
                        <a:ext cx="3425825"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19"/>
          <p:cNvSpPr txBox="1">
            <a:spLocks noChangeArrowheads="1"/>
          </p:cNvSpPr>
          <p:nvPr/>
        </p:nvSpPr>
        <p:spPr bwMode="auto">
          <a:xfrm>
            <a:off x="365342" y="4113151"/>
            <a:ext cx="2412454"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i="1" dirty="0" smtClean="0">
                <a:solidFill>
                  <a:srgbClr val="7030A0"/>
                </a:solidFill>
                <a:latin typeface="黑体" pitchFamily="49" charset="-122"/>
                <a:ea typeface="黑体" pitchFamily="49" charset="-122"/>
                <a:sym typeface="Symbol" pitchFamily="18" charset="2"/>
              </a:rPr>
              <a:t></a:t>
            </a:r>
            <a:r>
              <a:rPr kumimoji="1" lang="zh-CN" altLang="en-US" sz="2800" b="1" dirty="0" smtClean="0">
                <a:solidFill>
                  <a:srgbClr val="7030A0"/>
                </a:solidFill>
                <a:latin typeface="黑体" pitchFamily="49" charset="-122"/>
                <a:ea typeface="黑体" pitchFamily="49" charset="-122"/>
                <a:sym typeface="Symbol" pitchFamily="18" charset="2"/>
              </a:rPr>
              <a:t> </a:t>
            </a:r>
            <a:r>
              <a:rPr kumimoji="1" lang="zh-CN" altLang="en-US" sz="2800" b="1" dirty="0" smtClean="0">
                <a:solidFill>
                  <a:srgbClr val="7030A0"/>
                </a:solidFill>
                <a:latin typeface="黑体" pitchFamily="49" charset="-122"/>
                <a:ea typeface="黑体" pitchFamily="49" charset="-122"/>
              </a:rPr>
              <a:t>邻域</a:t>
            </a:r>
            <a:r>
              <a:rPr kumimoji="1" lang="en-US" altLang="zh-CN" sz="2800" b="1" dirty="0" smtClean="0">
                <a:solidFill>
                  <a:srgbClr val="7030A0"/>
                </a:solidFill>
                <a:latin typeface="黑体" pitchFamily="49" charset="-122"/>
                <a:ea typeface="黑体" pitchFamily="49" charset="-122"/>
              </a:rPr>
              <a:t>:</a:t>
            </a:r>
            <a:endParaRPr kumimoji="1" lang="zh-CN" altLang="en-US" sz="2800" b="1" dirty="0">
              <a:solidFill>
                <a:srgbClr val="7030A0"/>
              </a:solidFill>
              <a:latin typeface="黑体" pitchFamily="49" charset="-122"/>
              <a:ea typeface="黑体" pitchFamily="49" charset="-122"/>
            </a:endParaRPr>
          </a:p>
        </p:txBody>
      </p:sp>
      <p:sp>
        <p:nvSpPr>
          <p:cNvPr id="20" name="Line 20"/>
          <p:cNvSpPr>
            <a:spLocks noChangeShapeType="1"/>
          </p:cNvSpPr>
          <p:nvPr/>
        </p:nvSpPr>
        <p:spPr bwMode="auto">
          <a:xfrm>
            <a:off x="6312646" y="1335855"/>
            <a:ext cx="1676400" cy="0"/>
          </a:xfrm>
          <a:prstGeom prst="line">
            <a:avLst/>
          </a:prstGeom>
          <a:noFill/>
          <a:ln w="2857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黑体" pitchFamily="49" charset="-122"/>
              <a:ea typeface="黑体" pitchFamily="49" charset="-122"/>
            </a:endParaRPr>
          </a:p>
        </p:txBody>
      </p:sp>
      <p:grpSp>
        <p:nvGrpSpPr>
          <p:cNvPr id="21" name="Group 21"/>
          <p:cNvGrpSpPr>
            <a:grpSpLocks/>
          </p:cNvGrpSpPr>
          <p:nvPr/>
        </p:nvGrpSpPr>
        <p:grpSpPr bwMode="auto">
          <a:xfrm>
            <a:off x="7012734" y="1266016"/>
            <a:ext cx="228600" cy="471488"/>
            <a:chOff x="4246" y="3316"/>
            <a:chExt cx="144" cy="297"/>
          </a:xfrm>
        </p:grpSpPr>
        <p:graphicFrame>
          <p:nvGraphicFramePr>
            <p:cNvPr id="22" name="Object 22"/>
            <p:cNvGraphicFramePr>
              <a:graphicFrameLocks noChangeAspect="1"/>
            </p:cNvGraphicFramePr>
            <p:nvPr>
              <p:extLst>
                <p:ext uri="{D42A27DB-BD31-4B8C-83A1-F6EECF244321}">
                  <p14:modId xmlns:p14="http://schemas.microsoft.com/office/powerpoint/2010/main" val="618950131"/>
                </p:ext>
              </p:extLst>
            </p:nvPr>
          </p:nvGraphicFramePr>
          <p:xfrm>
            <a:off x="4246" y="3469"/>
            <a:ext cx="144" cy="144"/>
          </p:xfrm>
          <a:graphic>
            <a:graphicData uri="http://schemas.openxmlformats.org/presentationml/2006/ole">
              <mc:AlternateContent xmlns:mc="http://schemas.openxmlformats.org/markup-compatibility/2006">
                <mc:Choice xmlns:v="urn:schemas-microsoft-com:vml" Requires="v">
                  <p:oleObj spid="_x0000_s53549" name="Equation" r:id="rId21" imgW="228600" imgH="228600" progId="Equation.DSMT4">
                    <p:embed/>
                  </p:oleObj>
                </mc:Choice>
                <mc:Fallback>
                  <p:oleObj name="Equation" r:id="rId21" imgW="228600" imgH="228600" progId="Equation.DSMT4">
                    <p:embed/>
                    <p:pic>
                      <p:nvPicPr>
                        <p:cNvPr id="0" name="Picture 10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46" y="3469"/>
                          <a:ext cx="14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Oval 23"/>
            <p:cNvSpPr>
              <a:spLocks noChangeArrowheads="1"/>
            </p:cNvSpPr>
            <p:nvPr/>
          </p:nvSpPr>
          <p:spPr bwMode="auto">
            <a:xfrm>
              <a:off x="4289" y="3316"/>
              <a:ext cx="57" cy="57"/>
            </a:xfrm>
            <a:prstGeom prst="ellipse">
              <a:avLst/>
            </a:prstGeom>
            <a:solidFill>
              <a:srgbClr val="FF0000"/>
            </a:solidFill>
            <a:ln w="9525">
              <a:solidFill>
                <a:srgbClr val="00FF00"/>
              </a:solidFill>
              <a:round/>
              <a:headEnd/>
              <a:tailEnd/>
            </a:ln>
          </p:spPr>
          <p:txBody>
            <a:bodyPr wrap="none" anchor="ctr"/>
            <a:lstStyle/>
            <a:p>
              <a:endParaRPr lang="zh-CN" altLang="en-US" b="1">
                <a:latin typeface="黑体" pitchFamily="49" charset="-122"/>
                <a:ea typeface="黑体" pitchFamily="49" charset="-122"/>
              </a:endParaRPr>
            </a:p>
          </p:txBody>
        </p:sp>
      </p:grpSp>
      <p:graphicFrame>
        <p:nvGraphicFramePr>
          <p:cNvPr id="24" name="Object 24"/>
          <p:cNvGraphicFramePr>
            <a:graphicFrameLocks noChangeAspect="1"/>
          </p:cNvGraphicFramePr>
          <p:nvPr>
            <p:extLst>
              <p:ext uri="{D42A27DB-BD31-4B8C-83A1-F6EECF244321}">
                <p14:modId xmlns:p14="http://schemas.microsoft.com/office/powerpoint/2010/main" val="1207646267"/>
              </p:ext>
            </p:extLst>
          </p:nvPr>
        </p:nvGraphicFramePr>
        <p:xfrm>
          <a:off x="2524636" y="4117542"/>
          <a:ext cx="3767137" cy="525463"/>
        </p:xfrm>
        <a:graphic>
          <a:graphicData uri="http://schemas.openxmlformats.org/presentationml/2006/ole">
            <mc:AlternateContent xmlns:mc="http://schemas.openxmlformats.org/markup-compatibility/2006">
              <mc:Choice xmlns:v="urn:schemas-microsoft-com:vml" Requires="v">
                <p:oleObj spid="_x0000_s53550" name="Equation" r:id="rId23" imgW="3733560" imgH="482400" progId="Equation.DSMT4">
                  <p:embed/>
                </p:oleObj>
              </mc:Choice>
              <mc:Fallback>
                <p:oleObj name="Equation" r:id="rId23" imgW="3733560" imgH="482400" progId="Equation.DSMT4">
                  <p:embed/>
                  <p:pic>
                    <p:nvPicPr>
                      <p:cNvPr id="0" name="Picture 1011"/>
                      <p:cNvPicPr>
                        <a:picLocks noChangeAspect="1" noChangeArrowheads="1"/>
                      </p:cNvPicPr>
                      <p:nvPr/>
                    </p:nvPicPr>
                    <p:blipFill>
                      <a:blip r:embed="rId24">
                        <a:grayscl/>
                        <a:biLevel thresh="50000"/>
                      </a:blip>
                      <a:srcRect/>
                      <a:stretch>
                        <a:fillRect/>
                      </a:stretch>
                    </p:blipFill>
                    <p:spPr bwMode="auto">
                      <a:xfrm>
                        <a:off x="2524636" y="4117542"/>
                        <a:ext cx="3767137"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30"/>
          <p:cNvSpPr txBox="1">
            <a:spLocks noChangeArrowheads="1"/>
          </p:cNvSpPr>
          <p:nvPr/>
        </p:nvSpPr>
        <p:spPr>
          <a:xfrm>
            <a:off x="265857" y="2217375"/>
            <a:ext cx="1787052"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latin typeface="黑体" pitchFamily="49" charset="-122"/>
                <a:ea typeface="黑体" pitchFamily="49" charset="-122"/>
              </a:rPr>
              <a:t>半开区间</a:t>
            </a:r>
            <a:r>
              <a:rPr lang="en-US" altLang="zh-CN" sz="2800" b="1" dirty="0" smtClean="0">
                <a:latin typeface="黑体" pitchFamily="49" charset="-122"/>
                <a:ea typeface="黑体" pitchFamily="49" charset="-122"/>
              </a:rPr>
              <a:t>:</a:t>
            </a:r>
            <a:r>
              <a:rPr lang="zh-CN" altLang="en-US" sz="2800" b="1" dirty="0" smtClean="0">
                <a:latin typeface="黑体" pitchFamily="49" charset="-122"/>
                <a:ea typeface="黑体" pitchFamily="49" charset="-122"/>
              </a:rPr>
              <a:t>                                    </a:t>
            </a:r>
          </a:p>
        </p:txBody>
      </p:sp>
      <p:sp>
        <p:nvSpPr>
          <p:cNvPr id="27" name="Text Box 31"/>
          <p:cNvSpPr txBox="1">
            <a:spLocks noChangeArrowheads="1"/>
          </p:cNvSpPr>
          <p:nvPr/>
        </p:nvSpPr>
        <p:spPr bwMode="auto">
          <a:xfrm>
            <a:off x="357055" y="4797280"/>
            <a:ext cx="21675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solidFill>
                  <a:srgbClr val="7030A0"/>
                </a:solidFill>
                <a:latin typeface="黑体" pitchFamily="49" charset="-122"/>
                <a:ea typeface="黑体" pitchFamily="49" charset="-122"/>
              </a:rPr>
              <a:t>去</a:t>
            </a:r>
            <a:r>
              <a:rPr kumimoji="1" lang="zh-CN" altLang="en-US" sz="2800" b="1" dirty="0" smtClean="0">
                <a:solidFill>
                  <a:srgbClr val="7030A0"/>
                </a:solidFill>
                <a:latin typeface="黑体" pitchFamily="49" charset="-122"/>
                <a:ea typeface="黑体" pitchFamily="49" charset="-122"/>
              </a:rPr>
              <a:t>心</a:t>
            </a:r>
            <a:r>
              <a:rPr kumimoji="1" lang="zh-CN" altLang="en-US" sz="2800" b="1" i="1" dirty="0" smtClean="0">
                <a:solidFill>
                  <a:srgbClr val="7030A0"/>
                </a:solidFill>
                <a:latin typeface="黑体" pitchFamily="49" charset="-122"/>
                <a:ea typeface="黑体" pitchFamily="49" charset="-122"/>
                <a:sym typeface="Symbol" pitchFamily="18" charset="2"/>
              </a:rPr>
              <a:t></a:t>
            </a:r>
            <a:r>
              <a:rPr kumimoji="1" lang="zh-CN" altLang="en-US" sz="2800" b="1" dirty="0" smtClean="0">
                <a:solidFill>
                  <a:srgbClr val="7030A0"/>
                </a:solidFill>
                <a:latin typeface="黑体" pitchFamily="49" charset="-122"/>
                <a:ea typeface="黑体" pitchFamily="49" charset="-122"/>
                <a:sym typeface="Symbol" pitchFamily="18" charset="2"/>
              </a:rPr>
              <a:t> </a:t>
            </a:r>
            <a:r>
              <a:rPr kumimoji="1" lang="zh-CN" altLang="en-US" sz="2800" b="1" dirty="0" smtClean="0">
                <a:solidFill>
                  <a:srgbClr val="7030A0"/>
                </a:solidFill>
                <a:latin typeface="黑体" pitchFamily="49" charset="-122"/>
                <a:ea typeface="黑体" pitchFamily="49" charset="-122"/>
              </a:rPr>
              <a:t>邻域</a:t>
            </a:r>
            <a:r>
              <a:rPr kumimoji="1" lang="en-US" altLang="zh-CN" sz="2800" b="1" dirty="0" smtClean="0">
                <a:solidFill>
                  <a:srgbClr val="7030A0"/>
                </a:solidFill>
                <a:latin typeface="黑体" pitchFamily="49" charset="-122"/>
                <a:ea typeface="黑体" pitchFamily="49" charset="-122"/>
              </a:rPr>
              <a:t>:</a:t>
            </a:r>
            <a:endParaRPr kumimoji="1" lang="zh-CN" altLang="en-US" sz="2800" b="1" dirty="0">
              <a:solidFill>
                <a:srgbClr val="7030A0"/>
              </a:solidFill>
              <a:latin typeface="黑体" pitchFamily="49" charset="-122"/>
              <a:ea typeface="黑体" pitchFamily="49" charset="-122"/>
            </a:endParaRPr>
          </a:p>
        </p:txBody>
      </p:sp>
      <p:sp>
        <p:nvSpPr>
          <p:cNvPr id="28" name="Text Box 32"/>
          <p:cNvSpPr txBox="1">
            <a:spLocks noChangeArrowheads="1"/>
          </p:cNvSpPr>
          <p:nvPr/>
        </p:nvSpPr>
        <p:spPr bwMode="auto">
          <a:xfrm>
            <a:off x="357055" y="5414591"/>
            <a:ext cx="18069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smtClean="0">
                <a:solidFill>
                  <a:srgbClr val="7030A0"/>
                </a:solidFill>
                <a:latin typeface="黑体" pitchFamily="49" charset="-122"/>
                <a:ea typeface="黑体" pitchFamily="49" charset="-122"/>
              </a:rPr>
              <a:t>左</a:t>
            </a:r>
            <a:r>
              <a:rPr kumimoji="1" lang="zh-CN" altLang="en-US" sz="2800" b="1" i="1" dirty="0" smtClean="0">
                <a:solidFill>
                  <a:srgbClr val="7030A0"/>
                </a:solidFill>
                <a:latin typeface="黑体" pitchFamily="49" charset="-122"/>
                <a:ea typeface="黑体" pitchFamily="49" charset="-122"/>
                <a:sym typeface="Symbol" pitchFamily="18" charset="2"/>
              </a:rPr>
              <a:t></a:t>
            </a:r>
            <a:r>
              <a:rPr kumimoji="1" lang="zh-CN" altLang="en-US" sz="2800" b="1" dirty="0" smtClean="0">
                <a:solidFill>
                  <a:srgbClr val="7030A0"/>
                </a:solidFill>
                <a:latin typeface="黑体" pitchFamily="49" charset="-122"/>
                <a:ea typeface="黑体" pitchFamily="49" charset="-122"/>
              </a:rPr>
              <a:t> 邻域</a:t>
            </a:r>
            <a:r>
              <a:rPr kumimoji="1" lang="en-US" altLang="zh-CN" sz="2800" b="1" dirty="0" smtClean="0">
                <a:solidFill>
                  <a:srgbClr val="7030A0"/>
                </a:solidFill>
                <a:latin typeface="黑体" pitchFamily="49" charset="-122"/>
                <a:ea typeface="黑体" pitchFamily="49" charset="-122"/>
              </a:rPr>
              <a:t>:</a:t>
            </a:r>
            <a:endParaRPr kumimoji="1" lang="en-US" altLang="zh-CN" sz="2800" b="1" dirty="0">
              <a:solidFill>
                <a:srgbClr val="7030A0"/>
              </a:solidFill>
              <a:latin typeface="黑体" pitchFamily="49" charset="-122"/>
              <a:ea typeface="黑体" pitchFamily="49" charset="-122"/>
            </a:endParaRPr>
          </a:p>
        </p:txBody>
      </p:sp>
      <p:graphicFrame>
        <p:nvGraphicFramePr>
          <p:cNvPr id="29" name="Object 33"/>
          <p:cNvGraphicFramePr>
            <a:graphicFrameLocks noChangeAspect="1"/>
          </p:cNvGraphicFramePr>
          <p:nvPr>
            <p:extLst>
              <p:ext uri="{D42A27DB-BD31-4B8C-83A1-F6EECF244321}">
                <p14:modId xmlns:p14="http://schemas.microsoft.com/office/powerpoint/2010/main" val="3554751017"/>
              </p:ext>
            </p:extLst>
          </p:nvPr>
        </p:nvGraphicFramePr>
        <p:xfrm>
          <a:off x="2267744" y="5414591"/>
          <a:ext cx="1576387" cy="442913"/>
        </p:xfrm>
        <a:graphic>
          <a:graphicData uri="http://schemas.openxmlformats.org/presentationml/2006/ole">
            <mc:AlternateContent xmlns:mc="http://schemas.openxmlformats.org/markup-compatibility/2006">
              <mc:Choice xmlns:v="urn:schemas-microsoft-com:vml" Requires="v">
                <p:oleObj spid="_x0000_s53551" name="Equation" r:id="rId25" imgW="1523880" imgH="393480" progId="Equation.DSMT4">
                  <p:embed/>
                </p:oleObj>
              </mc:Choice>
              <mc:Fallback>
                <p:oleObj name="Equation" r:id="rId25" imgW="1523880" imgH="393480" progId="Equation.DSMT4">
                  <p:embed/>
                  <p:pic>
                    <p:nvPicPr>
                      <p:cNvPr id="0" name="Picture 1012"/>
                      <p:cNvPicPr>
                        <a:picLocks noChangeAspect="1" noChangeArrowheads="1"/>
                      </p:cNvPicPr>
                      <p:nvPr/>
                    </p:nvPicPr>
                    <p:blipFill>
                      <a:blip r:embed="rId26">
                        <a:grayscl/>
                        <a:biLevel thresh="50000"/>
                      </a:blip>
                      <a:srcRect/>
                      <a:stretch>
                        <a:fillRect/>
                      </a:stretch>
                    </p:blipFill>
                    <p:spPr bwMode="auto">
                      <a:xfrm>
                        <a:off x="2267744" y="5414591"/>
                        <a:ext cx="1576387"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34"/>
          <p:cNvSpPr txBox="1">
            <a:spLocks noChangeArrowheads="1"/>
          </p:cNvSpPr>
          <p:nvPr/>
        </p:nvSpPr>
        <p:spPr bwMode="auto">
          <a:xfrm>
            <a:off x="4833555" y="5414591"/>
            <a:ext cx="18069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smtClean="0">
                <a:solidFill>
                  <a:srgbClr val="7030A0"/>
                </a:solidFill>
                <a:latin typeface="黑体" pitchFamily="49" charset="-122"/>
                <a:ea typeface="黑体" pitchFamily="49" charset="-122"/>
              </a:rPr>
              <a:t>右</a:t>
            </a:r>
            <a:r>
              <a:rPr kumimoji="1" lang="zh-CN" altLang="en-US" sz="2800" b="1" i="1" dirty="0" smtClean="0">
                <a:solidFill>
                  <a:srgbClr val="7030A0"/>
                </a:solidFill>
                <a:latin typeface="黑体" pitchFamily="49" charset="-122"/>
                <a:ea typeface="黑体" pitchFamily="49" charset="-122"/>
                <a:sym typeface="Symbol" pitchFamily="18" charset="2"/>
              </a:rPr>
              <a:t></a:t>
            </a:r>
            <a:r>
              <a:rPr kumimoji="1" lang="zh-CN" altLang="en-US" sz="2800" b="1" dirty="0" smtClean="0">
                <a:solidFill>
                  <a:srgbClr val="7030A0"/>
                </a:solidFill>
                <a:latin typeface="黑体" pitchFamily="49" charset="-122"/>
                <a:ea typeface="黑体" pitchFamily="49" charset="-122"/>
              </a:rPr>
              <a:t> 邻域</a:t>
            </a:r>
            <a:r>
              <a:rPr kumimoji="1" lang="en-US" altLang="zh-CN" sz="2800" b="1" dirty="0" smtClean="0">
                <a:solidFill>
                  <a:srgbClr val="7030A0"/>
                </a:solidFill>
                <a:latin typeface="黑体" pitchFamily="49" charset="-122"/>
                <a:ea typeface="黑体" pitchFamily="49" charset="-122"/>
              </a:rPr>
              <a:t>:</a:t>
            </a:r>
            <a:endParaRPr kumimoji="1" lang="en-US" altLang="zh-CN" sz="2800" b="1" dirty="0">
              <a:solidFill>
                <a:srgbClr val="7030A0"/>
              </a:solidFill>
              <a:latin typeface="黑体" pitchFamily="49" charset="-122"/>
              <a:ea typeface="黑体" pitchFamily="49" charset="-122"/>
            </a:endParaRPr>
          </a:p>
        </p:txBody>
      </p:sp>
      <p:graphicFrame>
        <p:nvGraphicFramePr>
          <p:cNvPr id="31" name="Object 35"/>
          <p:cNvGraphicFramePr>
            <a:graphicFrameLocks noChangeAspect="1"/>
          </p:cNvGraphicFramePr>
          <p:nvPr>
            <p:extLst>
              <p:ext uri="{D42A27DB-BD31-4B8C-83A1-F6EECF244321}">
                <p14:modId xmlns:p14="http://schemas.microsoft.com/office/powerpoint/2010/main" val="2796932167"/>
              </p:ext>
            </p:extLst>
          </p:nvPr>
        </p:nvGraphicFramePr>
        <p:xfrm>
          <a:off x="6732240" y="5454745"/>
          <a:ext cx="1558925" cy="442912"/>
        </p:xfrm>
        <a:graphic>
          <a:graphicData uri="http://schemas.openxmlformats.org/presentationml/2006/ole">
            <mc:AlternateContent xmlns:mc="http://schemas.openxmlformats.org/markup-compatibility/2006">
              <mc:Choice xmlns:v="urn:schemas-microsoft-com:vml" Requires="v">
                <p:oleObj spid="_x0000_s53552" name="Equation" r:id="rId27" imgW="1511300" imgH="393700" progId="Equation.DSMT4">
                  <p:embed/>
                </p:oleObj>
              </mc:Choice>
              <mc:Fallback>
                <p:oleObj name="Equation" r:id="rId27" imgW="1511300" imgH="393700" progId="Equation.DSMT4">
                  <p:embed/>
                  <p:pic>
                    <p:nvPicPr>
                      <p:cNvPr id="0" name="Picture 1013"/>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6732240" y="5454745"/>
                        <a:ext cx="1558925"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30"/>
          <p:cNvSpPr txBox="1">
            <a:spLocks noChangeArrowheads="1"/>
          </p:cNvSpPr>
          <p:nvPr/>
        </p:nvSpPr>
        <p:spPr bwMode="auto">
          <a:xfrm>
            <a:off x="265857" y="856359"/>
            <a:ext cx="129614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latin typeface="黑体" pitchFamily="49" charset="-122"/>
                <a:ea typeface="黑体" pitchFamily="49" charset="-122"/>
              </a:rPr>
              <a:t>开区间</a:t>
            </a:r>
            <a:r>
              <a:rPr lang="en-US" altLang="zh-CN" sz="2800" b="1" dirty="0" smtClean="0">
                <a:latin typeface="黑体" pitchFamily="49" charset="-122"/>
                <a:ea typeface="黑体" pitchFamily="49" charset="-122"/>
              </a:rPr>
              <a:t>:</a:t>
            </a:r>
            <a:endParaRPr lang="zh-CN" altLang="en-US" sz="2800" b="1" dirty="0">
              <a:latin typeface="黑体" pitchFamily="49" charset="-122"/>
              <a:ea typeface="黑体" pitchFamily="49" charset="-122"/>
            </a:endParaRPr>
          </a:p>
        </p:txBody>
      </p:sp>
      <p:sp>
        <p:nvSpPr>
          <p:cNvPr id="33" name="Rectangle 30"/>
          <p:cNvSpPr txBox="1">
            <a:spLocks noChangeArrowheads="1"/>
          </p:cNvSpPr>
          <p:nvPr/>
        </p:nvSpPr>
        <p:spPr bwMode="auto">
          <a:xfrm>
            <a:off x="265857" y="1536867"/>
            <a:ext cx="15446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latin typeface="黑体" pitchFamily="49" charset="-122"/>
                <a:ea typeface="黑体" pitchFamily="49" charset="-122"/>
              </a:rPr>
              <a:t>闭区间</a:t>
            </a:r>
            <a:r>
              <a:rPr lang="en-US" altLang="zh-CN" sz="2800" b="1" dirty="0" smtClean="0">
                <a:latin typeface="黑体" pitchFamily="49" charset="-122"/>
                <a:ea typeface="黑体" pitchFamily="49" charset="-122"/>
              </a:rPr>
              <a:t>:</a:t>
            </a:r>
            <a:r>
              <a:rPr lang="zh-CN" altLang="en-US" sz="2800" b="1" dirty="0" smtClean="0">
                <a:latin typeface="黑体" pitchFamily="49" charset="-122"/>
                <a:ea typeface="黑体" pitchFamily="49" charset="-122"/>
              </a:rPr>
              <a:t>                                                                      </a:t>
            </a:r>
            <a:endParaRPr lang="zh-CN" altLang="en-US" sz="2800" b="1" dirty="0">
              <a:latin typeface="黑体" pitchFamily="49" charset="-122"/>
              <a:ea typeface="黑体" pitchFamily="49" charset="-122"/>
            </a:endParaRPr>
          </a:p>
        </p:txBody>
      </p:sp>
      <p:graphicFrame>
        <p:nvGraphicFramePr>
          <p:cNvPr id="34" name="对象 33"/>
          <p:cNvGraphicFramePr>
            <a:graphicFrameLocks noChangeAspect="1"/>
          </p:cNvGraphicFramePr>
          <p:nvPr>
            <p:extLst>
              <p:ext uri="{D42A27DB-BD31-4B8C-83A1-F6EECF244321}">
                <p14:modId xmlns:p14="http://schemas.microsoft.com/office/powerpoint/2010/main" val="1764278760"/>
              </p:ext>
            </p:extLst>
          </p:nvPr>
        </p:nvGraphicFramePr>
        <p:xfrm>
          <a:off x="2052909" y="836187"/>
          <a:ext cx="3389312" cy="606425"/>
        </p:xfrm>
        <a:graphic>
          <a:graphicData uri="http://schemas.openxmlformats.org/presentationml/2006/ole">
            <mc:AlternateContent xmlns:mc="http://schemas.openxmlformats.org/markup-compatibility/2006">
              <mc:Choice xmlns:v="urn:schemas-microsoft-com:vml" Requires="v">
                <p:oleObj spid="_x0000_s53553" name="Equation" r:id="rId29" imgW="3340100" imgH="533400" progId="Equation.DSMT4">
                  <p:embed/>
                </p:oleObj>
              </mc:Choice>
              <mc:Fallback>
                <p:oleObj name="Equation" r:id="rId29" imgW="3340100" imgH="533400" progId="Equation.DSMT4">
                  <p:embed/>
                  <p:pic>
                    <p:nvPicPr>
                      <p:cNvPr id="0" name="Picture 1014"/>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2052909" y="836187"/>
                        <a:ext cx="3389312"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4137356431"/>
              </p:ext>
            </p:extLst>
          </p:nvPr>
        </p:nvGraphicFramePr>
        <p:xfrm>
          <a:off x="2052909" y="1518282"/>
          <a:ext cx="3290887" cy="604838"/>
        </p:xfrm>
        <a:graphic>
          <a:graphicData uri="http://schemas.openxmlformats.org/presentationml/2006/ole">
            <mc:AlternateContent xmlns:mc="http://schemas.openxmlformats.org/markup-compatibility/2006">
              <mc:Choice xmlns:v="urn:schemas-microsoft-com:vml" Requires="v">
                <p:oleObj spid="_x0000_s53554" name="Equation" r:id="rId31" imgW="3238500" imgH="533400" progId="Equation.DSMT4">
                  <p:embed/>
                </p:oleObj>
              </mc:Choice>
              <mc:Fallback>
                <p:oleObj name="Equation" r:id="rId31" imgW="3238500" imgH="533400" progId="Equation.DSMT4">
                  <p:embed/>
                  <p:pic>
                    <p:nvPicPr>
                      <p:cNvPr id="0" name="Picture 1015"/>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2052909" y="1518282"/>
                        <a:ext cx="3290887"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bwMode="auto">
          <a:xfrm>
            <a:off x="265857" y="260648"/>
            <a:ext cx="3070071" cy="523220"/>
          </a:xfrm>
          <a:prstGeom prst="rect">
            <a:avLst/>
          </a:prstGeom>
          <a:solidFill>
            <a:srgbClr val="FFFF00"/>
          </a:solidFill>
          <a:ln>
            <a:noFill/>
          </a:ln>
          <a:extLst/>
        </p:spPr>
        <p:txBody>
          <a:bodyPr wrap="none" rtlCol="0">
            <a:spAutoFit/>
          </a:bodyPr>
          <a:lstStyle/>
          <a:p>
            <a:pPr eaLnBrk="1" hangingPunct="1">
              <a:spcBef>
                <a:spcPct val="50000"/>
              </a:spcBef>
            </a:pPr>
            <a:r>
              <a:rPr lang="zh-CN" altLang="en-US" sz="2800" b="1" dirty="0">
                <a:latin typeface="Times New Roman" pitchFamily="18" charset="0"/>
                <a:ea typeface="黑体" pitchFamily="49" charset="-122"/>
                <a:cs typeface="Times New Roman" pitchFamily="18" charset="0"/>
              </a:rPr>
              <a:t>回顾</a:t>
            </a:r>
            <a:r>
              <a:rPr lang="zh-CN" altLang="en-US" sz="2800" b="1" dirty="0" smtClean="0">
                <a:latin typeface="Times New Roman" pitchFamily="18" charset="0"/>
                <a:ea typeface="黑体" pitchFamily="49" charset="-122"/>
                <a:cs typeface="Times New Roman" pitchFamily="18" charset="0"/>
              </a:rPr>
              <a:t>重要的实数集</a:t>
            </a:r>
          </a:p>
        </p:txBody>
      </p:sp>
    </p:spTree>
    <p:extLst>
      <p:ext uri="{BB962C8B-B14F-4D97-AF65-F5344CB8AC3E}">
        <p14:creationId xmlns:p14="http://schemas.microsoft.com/office/powerpoint/2010/main" val="210553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ppt_x"/>
                                          </p:val>
                                        </p:tav>
                                        <p:tav tm="100000">
                                          <p:val>
                                            <p:strVal val="#ppt_x"/>
                                          </p:val>
                                        </p:tav>
                                      </p:tavLst>
                                    </p:anim>
                                    <p:anim calcmode="lin" valueType="num">
                                      <p:cBhvr additive="base">
                                        <p:cTn id="1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left)">
                                      <p:cBhvr>
                                        <p:cTn id="76" dur="500"/>
                                        <p:tgtEl>
                                          <p:spTgt spid="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left)">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left)">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7">
                                            <p:txEl>
                                              <p:pRg st="0" end="0"/>
                                            </p:txEl>
                                          </p:spTgt>
                                        </p:tgtEl>
                                        <p:attrNameLst>
                                          <p:attrName>style.visibility</p:attrName>
                                        </p:attrNameLst>
                                      </p:cBhvr>
                                      <p:to>
                                        <p:strVal val="visible"/>
                                      </p:to>
                                    </p:set>
                                    <p:animEffect transition="in" filter="wipe(left)">
                                      <p:cBhvr>
                                        <p:cTn id="91" dur="500"/>
                                        <p:tgtEl>
                                          <p:spTgt spid="27">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wipe(left)">
                                      <p:cBhvr>
                                        <p:cTn id="96" dur="500"/>
                                        <p:tgtEl>
                                          <p:spTgt spid="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8">
                                            <p:txEl>
                                              <p:pRg st="0" end="0"/>
                                            </p:txEl>
                                          </p:spTgt>
                                        </p:tgtEl>
                                        <p:attrNameLst>
                                          <p:attrName>style.visibility</p:attrName>
                                        </p:attrNameLst>
                                      </p:cBhvr>
                                      <p:to>
                                        <p:strVal val="visible"/>
                                      </p:to>
                                    </p:set>
                                    <p:animEffect transition="in" filter="wipe(left)">
                                      <p:cBhvr>
                                        <p:cTn id="101" dur="500"/>
                                        <p:tgtEl>
                                          <p:spTgt spid="28">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wipe(left)">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0">
                                            <p:txEl>
                                              <p:pRg st="0" end="0"/>
                                            </p:txEl>
                                          </p:spTgt>
                                        </p:tgtEl>
                                        <p:attrNameLst>
                                          <p:attrName>style.visibility</p:attrName>
                                        </p:attrNameLst>
                                      </p:cBhvr>
                                      <p:to>
                                        <p:strVal val="visible"/>
                                      </p:to>
                                    </p:set>
                                    <p:animEffect transition="in" filter="wipe(left)">
                                      <p:cBhvr>
                                        <p:cTn id="111" dur="500"/>
                                        <p:tgtEl>
                                          <p:spTgt spid="30">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left)">
                                      <p:cBhvr>
                                        <p:cTn id="1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utoUpdateAnimBg="0"/>
      <p:bldP spid="19" grpId="0" autoUpdateAnimBg="0"/>
      <p:bldP spid="20" grpId="0" animBg="1"/>
      <p:bldP spid="26" grpId="0"/>
      <p:bldP spid="27" grpId="0" build="p" autoUpdateAnimBg="0"/>
      <p:bldP spid="28" grpId="0" build="p" autoUpdateAnimBg="0"/>
      <p:bldP spid="30" grpId="0" build="p" autoUpdateAnimBg="0"/>
      <p:bldP spid="32" grpId="0"/>
      <p:bldP spid="33" grpId="0"/>
    </p:bldLst>
  </p:timing>
</p:sld>
</file>

<file path=ppt/theme/theme1.xml><?xml version="1.0" encoding="utf-8"?>
<a:theme xmlns:a="http://schemas.openxmlformats.org/drawingml/2006/main" name="严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a:spPr>
      <a:bodyPr wrap="square">
        <a:spAutoFit/>
      </a:bodyPr>
      <a:lstStyle>
        <a:defPPr eaLnBrk="1" hangingPunct="1">
          <a:spcBef>
            <a:spcPct val="50000"/>
          </a:spcBef>
          <a:defRPr sz="2800" b="1" dirty="0" smtClean="0">
            <a:latin typeface="Times New Roman" pitchFamily="18" charset="0"/>
            <a:ea typeface="黑体" pitchFamily="49" charset="-122"/>
            <a:cs typeface="Times New Roman"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严4</Template>
  <TotalTime>2481</TotalTime>
  <Words>1984</Words>
  <Application>Microsoft Office PowerPoint</Application>
  <PresentationFormat>全屏显示(4:3)</PresentationFormat>
  <Paragraphs>453</Paragraphs>
  <Slides>61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61</vt:i4>
      </vt:variant>
    </vt:vector>
  </HeadingPairs>
  <TitlesOfParts>
    <vt:vector size="77" baseType="lpstr">
      <vt:lpstr>黑体</vt:lpstr>
      <vt:lpstr>华文琥珀</vt:lpstr>
      <vt:lpstr>华文新魏</vt:lpstr>
      <vt:lpstr>楷体</vt:lpstr>
      <vt:lpstr>楷体_GB2312</vt:lpstr>
      <vt:lpstr>隶书</vt:lpstr>
      <vt:lpstr>宋体</vt:lpstr>
      <vt:lpstr>Arial</vt:lpstr>
      <vt:lpstr>Calibri</vt:lpstr>
      <vt:lpstr>Symbol</vt:lpstr>
      <vt:lpstr>Times New Roman</vt:lpstr>
      <vt:lpstr>严4</vt:lpstr>
      <vt:lpstr>Equation</vt:lpstr>
      <vt:lpstr>公式</vt:lpstr>
      <vt:lpstr>BMP 图像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聪敏</cp:lastModifiedBy>
  <cp:revision>167</cp:revision>
  <dcterms:created xsi:type="dcterms:W3CDTF">2019-06-06T15:05:35Z</dcterms:created>
  <dcterms:modified xsi:type="dcterms:W3CDTF">2019-10-06T04:32:09Z</dcterms:modified>
</cp:coreProperties>
</file>