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747"/>
  </p:normalViewPr>
  <p:slideViewPr>
    <p:cSldViewPr snapToGrid="0">
      <p:cViewPr varScale="1">
        <p:scale>
          <a:sx n="82" d="100"/>
          <a:sy n="82" d="100"/>
        </p:scale>
        <p:origin x="10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2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1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7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7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4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1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EE5E-B86B-4CAB-90D2-578C2154286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ABC3-5F9D-40F8-9FCE-C78308191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4474" y="1937824"/>
            <a:ext cx="742305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4400" dirty="0" smtClean="0"/>
              <a:t>汉语分词：最大匹配方法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语料数据格式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08" y="2225255"/>
            <a:ext cx="10312791" cy="38238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1008" y="1651049"/>
            <a:ext cx="4487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corpus.sentence</a:t>
            </a:r>
            <a:r>
              <a:rPr lang="zh-CN" altLang="en-US" sz="2800" dirty="0" smtClean="0"/>
              <a:t>格式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4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语料数据格式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4" y="2294813"/>
            <a:ext cx="10284655" cy="2822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7618" y="1688121"/>
            <a:ext cx="368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corpus.answer</a:t>
            </a:r>
            <a:r>
              <a:rPr lang="zh-CN" altLang="en-US" sz="2800" dirty="0" smtClean="0"/>
              <a:t>格式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54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编程作业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7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要求：编程平台不限（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），编程语言不限（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任务：使用最大匹配算法、字典文件（</a:t>
            </a:r>
            <a:r>
              <a:rPr lang="en-US" altLang="zh-CN" dirty="0" err="1" smtClean="0"/>
              <a:t>corpus.dict</a:t>
            </a:r>
            <a:r>
              <a:rPr lang="zh-CN" altLang="en-US" dirty="0" smtClean="0"/>
              <a:t>），对</a:t>
            </a:r>
            <a:r>
              <a:rPr lang="zh-CN" altLang="en-US" sz="2800" dirty="0" smtClean="0"/>
              <a:t>语料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（</a:t>
            </a:r>
            <a:r>
              <a:rPr lang="en-US" altLang="zh-CN" sz="2800" dirty="0" err="1" smtClean="0"/>
              <a:t>corpus.sentence</a:t>
            </a:r>
            <a:r>
              <a:rPr lang="zh-CN" altLang="en-US" sz="2800" dirty="0" smtClean="0"/>
              <a:t>）进行分词，将分词的结果输出到文件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sz="2800" dirty="0" err="1" smtClean="0"/>
              <a:t>corpus.out</a:t>
            </a:r>
            <a:r>
              <a:rPr lang="zh-CN" altLang="en-US" sz="2800" dirty="0" smtClean="0"/>
              <a:t>中；对比</a:t>
            </a:r>
            <a:r>
              <a:rPr lang="en-US" altLang="zh-CN" sz="2800" dirty="0" err="1" smtClean="0"/>
              <a:t>corpus.answer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corpus.out</a:t>
            </a:r>
            <a:r>
              <a:rPr lang="zh-CN" altLang="en-US" sz="2800" dirty="0" smtClean="0"/>
              <a:t>，给出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sz="2800" dirty="0" smtClean="0"/>
              <a:t>算法的</a:t>
            </a:r>
            <a:r>
              <a:rPr lang="en-US" altLang="zh-CN" sz="2800" dirty="0" smtClean="0"/>
              <a:t>P/R/F</a:t>
            </a:r>
            <a:r>
              <a:rPr lang="zh-CN" altLang="en-US" sz="2800" dirty="0" smtClean="0"/>
              <a:t>指标</a:t>
            </a:r>
            <a:endParaRPr lang="en-US" altLang="zh-CN" sz="2800" dirty="0" smtClean="0"/>
          </a:p>
          <a:p>
            <a:r>
              <a:rPr lang="zh-CN" altLang="en-US" dirty="0"/>
              <a:t>输出</a:t>
            </a:r>
            <a:r>
              <a:rPr lang="zh-CN" altLang="en-US" dirty="0" smtClean="0"/>
              <a:t>：一个</a:t>
            </a:r>
            <a:r>
              <a:rPr lang="en-US" altLang="zh-CN" dirty="0" err="1" smtClean="0"/>
              <a:t>corpus.out</a:t>
            </a:r>
            <a:r>
              <a:rPr lang="zh-CN" altLang="en-US" dirty="0" smtClean="0"/>
              <a:t>文件（格式参照</a:t>
            </a:r>
            <a:r>
              <a:rPr lang="en-US" altLang="zh-CN" dirty="0" err="1" smtClean="0"/>
              <a:t>corpus.answer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P/R/F</a:t>
            </a:r>
            <a:r>
              <a:rPr lang="zh-CN" altLang="en-US" dirty="0" smtClean="0"/>
              <a:t>指标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格式类似于：</a:t>
            </a:r>
            <a:r>
              <a:rPr lang="en-US" altLang="zh-CN" dirty="0" smtClean="0"/>
              <a:t>Precision = 36 / 100 = 36.00</a:t>
            </a:r>
            <a:r>
              <a:rPr lang="en-US" altLang="zh-CN" dirty="0" smtClean="0"/>
              <a:t>%)</a:t>
            </a:r>
          </a:p>
          <a:p>
            <a:r>
              <a:rPr lang="zh-CN" altLang="en-US" dirty="0"/>
              <a:t>作业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个课时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0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分词任务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dirty="0"/>
              <a:t>中文分词的目的是将汉字序列切分为词序列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举例说明：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输入句子：他是研究生物化学的。</a:t>
            </a:r>
            <a:endParaRPr lang="en-US" altLang="zh-CN" dirty="0">
              <a:ea typeface="Gulim" pitchFamily="2" charset="-127"/>
            </a:endParaRP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可能的分词：他 是 研究生 物化 学 的 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          </a:t>
            </a:r>
            <a:r>
              <a:rPr lang="zh-CN" altLang="en-US" dirty="0">
                <a:solidFill>
                  <a:srgbClr val="000000"/>
                </a:solidFill>
              </a:rPr>
              <a:t>他 是 研究生 物  化学 的 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          </a:t>
            </a:r>
            <a:r>
              <a:rPr lang="zh-CN" altLang="en-US" dirty="0">
                <a:solidFill>
                  <a:srgbClr val="000000"/>
                </a:solidFill>
              </a:rPr>
              <a:t>他 是 研究 生物 化学 的 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合理答案：他 是 研究 生物 化学 的 。</a:t>
            </a:r>
            <a:endParaRPr lang="en-US" altLang="zh-CN" b="1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kumimoji="0" lang="zh-CN" altLang="en-US" b="1" dirty="0" smtClean="0"/>
              <a:t>从左到右寻找词的最大匹配</a:t>
            </a:r>
            <a:r>
              <a:rPr kumimoji="0" lang="en-US" altLang="zh-CN" b="1" dirty="0" smtClean="0"/>
              <a:t>（</a:t>
            </a:r>
            <a:r>
              <a:rPr kumimoji="0" lang="zh-CN" altLang="en-US" b="1" dirty="0" smtClean="0"/>
              <a:t>每次都从字典中贪心的找一个最长的词）</a:t>
            </a:r>
            <a:endParaRPr kumimoji="0" lang="en-US" altLang="zh-CN" b="1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我们有一个</a:t>
            </a:r>
            <a:r>
              <a:rPr lang="zh-CN" altLang="en-US" b="1" dirty="0">
                <a:solidFill>
                  <a:schemeClr val="accent1"/>
                </a:solidFill>
              </a:rPr>
              <a:t>词典</a:t>
            </a:r>
            <a:r>
              <a:rPr lang="zh-CN" altLang="en-US" dirty="0"/>
              <a:t>，用于存放所有可能的词语，即除了</a:t>
            </a:r>
            <a:r>
              <a:rPr lang="zh-CN" altLang="en-US" dirty="0" smtClean="0"/>
              <a:t>单字，</a:t>
            </a:r>
            <a:r>
              <a:rPr lang="zh-CN" altLang="en-US" dirty="0"/>
              <a:t>分词结果中的每个词均要在词典中出现。</a:t>
            </a:r>
            <a:endParaRPr kumimoji="0" lang="zh-CN" altLang="en-US" sz="18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48" y="3930967"/>
            <a:ext cx="2377680" cy="18930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16" y="3930967"/>
            <a:ext cx="1938777" cy="18930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25926" y="3584833"/>
            <a:ext cx="29401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文件的格式：</a:t>
            </a:r>
            <a:endParaRPr lang="en-US" altLang="zh-CN" sz="2000" b="1" dirty="0" smtClean="0"/>
          </a:p>
          <a:p>
            <a:r>
              <a:rPr lang="zh-CN" altLang="en-US" dirty="0" smtClean="0"/>
              <a:t>词总个数</a:t>
            </a:r>
            <a:r>
              <a:rPr lang="en-US" altLang="zh-CN" dirty="0" smtClean="0"/>
              <a:t>\t</a:t>
            </a:r>
            <a:r>
              <a:rPr lang="zh-CN" altLang="en-US" dirty="0" smtClean="0"/>
              <a:t>词的最大长度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altLang="zh-CN" dirty="0" smtClean="0"/>
              <a:t>ord1</a:t>
            </a:r>
          </a:p>
          <a:p>
            <a:r>
              <a:rPr lang="en-US" altLang="zh-CN" dirty="0" smtClean="0"/>
              <a:t>word2</a:t>
            </a:r>
          </a:p>
          <a:p>
            <a:r>
              <a:rPr lang="en-US" altLang="zh-CN" dirty="0" smtClean="0"/>
              <a:t>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5926" y="5454692"/>
            <a:ext cx="367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推荐使用</a:t>
            </a:r>
            <a:r>
              <a:rPr lang="zh-CN" altLang="en-US" b="1" dirty="0">
                <a:solidFill>
                  <a:schemeClr val="accent5"/>
                </a:solidFill>
              </a:rPr>
              <a:t>浏览器</a:t>
            </a:r>
            <a:r>
              <a:rPr lang="zh-CN" altLang="en-US" dirty="0" smtClean="0"/>
              <a:t>打开文件，选择编码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dirty="0"/>
              <a:t>从当前位置开始，向右截取最大长度，组成当前词；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和</a:t>
            </a:r>
            <a:r>
              <a:rPr lang="zh-CN" altLang="en-US" dirty="0"/>
              <a:t>字典中的词逐一进行匹配；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若</a:t>
            </a:r>
            <a:r>
              <a:rPr lang="zh-CN" altLang="en-US" dirty="0"/>
              <a:t>匹配成功，则进行下次匹配，下次匹配的当前位置则为这次词后面</a:t>
            </a:r>
            <a:r>
              <a:rPr lang="zh-CN" altLang="en-US" dirty="0" smtClean="0"/>
              <a:t>的那个</a:t>
            </a:r>
            <a:r>
              <a:rPr lang="zh-CN" altLang="en-US" dirty="0"/>
              <a:t>字。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未能匹配，就缩短长度（长度减一）重新截取，直到当前词与</a:t>
            </a:r>
            <a:r>
              <a:rPr lang="zh-CN" altLang="en-US" dirty="0" smtClean="0"/>
              <a:t>词典中的</a:t>
            </a:r>
            <a:r>
              <a:rPr lang="zh-CN" altLang="en-US" dirty="0"/>
              <a:t>词匹配或者当前词是单字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17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给定句子：我是中国人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字典：中国、中国人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指定：词的最大长度</a:t>
            </a:r>
            <a:r>
              <a:rPr lang="en-US" altLang="zh-CN" dirty="0" smtClean="0"/>
              <a:t>m=3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2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句子</a:t>
            </a:r>
            <a:r>
              <a:rPr lang="zh-CN" altLang="en-US" dirty="0" smtClean="0"/>
              <a:t>：我是中国人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zh-CN" altLang="en-US" dirty="0"/>
              <a:t>第一轮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第一次：</a:t>
            </a:r>
            <a:r>
              <a:rPr lang="zh-CN" altLang="en-US" dirty="0" smtClean="0">
                <a:sym typeface="Arial" panose="020B0604020202020204" pitchFamily="34" charset="0"/>
              </a:rPr>
              <a:t>"</a:t>
            </a:r>
            <a:r>
              <a:rPr lang="zh-CN" altLang="en-US" dirty="0" smtClean="0">
                <a:solidFill>
                  <a:schemeClr val="accent1"/>
                </a:solidFill>
                <a:sym typeface="Arial" panose="020B0604020202020204" pitchFamily="34" charset="0"/>
              </a:rPr>
              <a:t>我是中</a:t>
            </a:r>
            <a:r>
              <a:rPr lang="zh-CN" altLang="en-US" dirty="0" smtClean="0"/>
              <a:t>"是</a:t>
            </a:r>
            <a:r>
              <a:rPr lang="zh-CN" altLang="en-US" dirty="0"/>
              <a:t>选取的词，在</a:t>
            </a:r>
            <a:r>
              <a:rPr lang="zh-CN" altLang="en-US" dirty="0" smtClean="0"/>
              <a:t>词典中未</a:t>
            </a:r>
            <a:r>
              <a:rPr lang="zh-CN" altLang="en-US" dirty="0"/>
              <a:t>找到匹配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第二</a:t>
            </a:r>
            <a:r>
              <a:rPr lang="zh-CN" altLang="en-US" dirty="0"/>
              <a:t>次：</a:t>
            </a:r>
            <a:r>
              <a:rPr lang="zh-CN" altLang="en-US" dirty="0"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我是</a:t>
            </a:r>
            <a:r>
              <a:rPr lang="zh-CN" altLang="en-US" dirty="0"/>
              <a:t>"是选取的词，在词典中</a:t>
            </a:r>
            <a:r>
              <a:rPr lang="zh-CN" altLang="en-US" dirty="0" smtClean="0"/>
              <a:t>未找到</a:t>
            </a:r>
            <a:r>
              <a:rPr lang="zh-CN" altLang="en-US" dirty="0"/>
              <a:t>匹配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第三</a:t>
            </a:r>
            <a:r>
              <a:rPr lang="zh-CN" altLang="en-US" dirty="0"/>
              <a:t>次：</a:t>
            </a:r>
            <a:r>
              <a:rPr lang="zh-CN" altLang="en-US" dirty="0"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我</a:t>
            </a:r>
            <a:r>
              <a:rPr lang="zh-CN" altLang="en-US" dirty="0"/>
              <a:t>"是选取的词，是单字，</a:t>
            </a:r>
            <a:r>
              <a:rPr lang="zh-CN" altLang="en-US" dirty="0" smtClean="0">
                <a:solidFill>
                  <a:schemeClr val="accent1"/>
                </a:solidFill>
              </a:rPr>
              <a:t>匹配成功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9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句子：我 是中国人</a:t>
            </a:r>
            <a:endParaRPr lang="en-US" altLang="zh-CN" dirty="0" smtClean="0"/>
          </a:p>
          <a:p>
            <a:endParaRPr lang="en-US" altLang="zh-CN" dirty="0"/>
          </a:p>
          <a:p>
            <a:pPr lvl="1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轮：</a:t>
            </a:r>
          </a:p>
          <a:p>
            <a:pPr lvl="1">
              <a:buNone/>
            </a:pPr>
            <a:r>
              <a:rPr lang="zh-CN" altLang="en-US" dirty="0" smtClean="0"/>
              <a:t>		第一次：</a:t>
            </a:r>
            <a:r>
              <a:rPr lang="zh-CN" altLang="en-US" dirty="0" smtClean="0">
                <a:sym typeface="Arial" panose="020B0604020202020204" pitchFamily="34" charset="0"/>
              </a:rPr>
              <a:t>"</a:t>
            </a:r>
            <a:r>
              <a:rPr lang="zh-CN" altLang="en-US" dirty="0" smtClean="0">
                <a:solidFill>
                  <a:schemeClr val="accent1"/>
                </a:solidFill>
              </a:rPr>
              <a:t>是中国</a:t>
            </a:r>
            <a:r>
              <a:rPr lang="zh-CN" altLang="en-US" dirty="0" smtClean="0"/>
              <a:t>"是选取的词，在词典中未找到匹配项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第二</a:t>
            </a:r>
            <a:r>
              <a:rPr lang="zh-CN" altLang="en-US" dirty="0"/>
              <a:t>次：</a:t>
            </a:r>
            <a:r>
              <a:rPr lang="zh-CN" altLang="en-US" dirty="0"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是中</a:t>
            </a:r>
            <a:r>
              <a:rPr lang="zh-CN" altLang="en-US" dirty="0"/>
              <a:t>"是选取的词，在词典中</a:t>
            </a:r>
            <a:r>
              <a:rPr lang="zh-CN" altLang="en-US" dirty="0" smtClean="0"/>
              <a:t>未找到</a:t>
            </a:r>
            <a:r>
              <a:rPr lang="zh-CN" altLang="en-US" dirty="0"/>
              <a:t>匹配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第三</a:t>
            </a:r>
            <a:r>
              <a:rPr lang="zh-CN" altLang="en-US" dirty="0"/>
              <a:t>次：</a:t>
            </a:r>
            <a:r>
              <a:rPr lang="zh-CN" altLang="en-US" dirty="0"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是</a:t>
            </a:r>
            <a:r>
              <a:rPr lang="zh-CN" altLang="en-US" dirty="0"/>
              <a:t>"是选取的词，是单字，</a:t>
            </a:r>
            <a:r>
              <a:rPr lang="zh-CN" altLang="en-US" dirty="0" smtClean="0">
                <a:solidFill>
                  <a:schemeClr val="accent1"/>
                </a:solidFill>
              </a:rPr>
              <a:t>匹配成功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句子：我 是 中国人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zh-CN" altLang="en-US" dirty="0"/>
              <a:t>第三轮：</a:t>
            </a:r>
          </a:p>
          <a:p>
            <a:pPr lvl="1">
              <a:buNone/>
            </a:pPr>
            <a:r>
              <a:rPr lang="zh-CN" altLang="en-US" dirty="0"/>
              <a:t>		第一次：</a:t>
            </a:r>
            <a:r>
              <a:rPr lang="zh-CN" altLang="en-US" dirty="0"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rgbClr val="141EEC"/>
                </a:solidFill>
              </a:rPr>
              <a:t>中国人</a:t>
            </a:r>
            <a:r>
              <a:rPr lang="zh-CN" altLang="en-US" dirty="0"/>
              <a:t>"是选取的词，在词典</a:t>
            </a:r>
            <a:r>
              <a:rPr lang="zh-CN" altLang="en-US" dirty="0" smtClean="0"/>
              <a:t>中找到</a:t>
            </a:r>
            <a:r>
              <a:rPr lang="zh-CN" altLang="en-US" dirty="0"/>
              <a:t>匹配项，</a:t>
            </a:r>
            <a:r>
              <a:rPr lang="zh-CN" altLang="en-US" dirty="0">
                <a:solidFill>
                  <a:schemeClr val="accent1"/>
                </a:solidFill>
              </a:rPr>
              <a:t>匹配</a:t>
            </a:r>
            <a:r>
              <a:rPr lang="zh-CN" altLang="en-US" dirty="0" smtClean="0">
                <a:solidFill>
                  <a:schemeClr val="accent1"/>
                </a:solidFill>
              </a:rPr>
              <a:t>成功</a:t>
            </a:r>
            <a:endParaRPr lang="zh-CN" altLang="en-US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至此</a:t>
            </a:r>
            <a:r>
              <a:rPr lang="zh-CN" altLang="en-US" dirty="0"/>
              <a:t>，短句中所有字匹配结束，该短句分词结束。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分词算法评价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None/>
            </a:pPr>
            <a:r>
              <a:rPr kumimoji="0" lang="zh-CN" altLang="en-US" b="1" dirty="0" smtClean="0">
                <a:sym typeface="Arial" panose="020B0604020202020204" pitchFamily="34" charset="0"/>
              </a:rPr>
              <a:t>给定人工标注的分词答案，评价某一算法给出的结果。</a:t>
            </a:r>
          </a:p>
          <a:p>
            <a:pPr lvl="1">
              <a:lnSpc>
                <a:spcPct val="80000"/>
              </a:lnSpc>
              <a:buNone/>
            </a:pPr>
            <a:endParaRPr kumimoji="0" lang="en-US" altLang="zh-CN" b="1" dirty="0" smtClean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b="1" dirty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kumimoji="0" lang="en-US" altLang="zh-CN" b="1" dirty="0" smtClean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kumimoji="0" lang="zh-CN" altLang="en-US" b="1" dirty="0" smtClean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dirty="0"/>
              <a:t>正确率(Precision) = 正确识别的词数 /  识别出的个体</a:t>
            </a:r>
            <a:r>
              <a:rPr lang="zh-CN" altLang="en-US" dirty="0" smtClean="0"/>
              <a:t>总数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召回</a:t>
            </a:r>
            <a:r>
              <a:rPr lang="zh-CN" altLang="en-US" dirty="0"/>
              <a:t>率(Recall) = 正确识别的个体总数 /  测试集中存在的个</a:t>
            </a:r>
            <a:r>
              <a:rPr lang="zh-CN" altLang="en-US" dirty="0" smtClean="0"/>
              <a:t>体总数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/>
              <a:t>F</a:t>
            </a:r>
            <a:r>
              <a:rPr lang="zh-CN" altLang="en-US" dirty="0" smtClean="0"/>
              <a:t>值 </a:t>
            </a:r>
            <a:r>
              <a:rPr lang="zh-CN" altLang="en-US" dirty="0"/>
              <a:t>= 正确率* 召回率 * 2 / (正确率 + 召回率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思考</a:t>
            </a:r>
            <a:r>
              <a:rPr lang="zh-CN" altLang="en-US" sz="2400" dirty="0">
                <a:solidFill>
                  <a:srgbClr val="FF0000"/>
                </a:solidFill>
              </a:rPr>
              <a:t>：评价程序应该怎么写？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9" y="2579883"/>
            <a:ext cx="704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370</Words>
  <Application>Microsoft Macintosh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Gulim</vt:lpstr>
      <vt:lpstr>等线</vt:lpstr>
      <vt:lpstr>等线 Light</vt:lpstr>
      <vt:lpstr>Arial</vt:lpstr>
      <vt:lpstr>Office 主题​​</vt:lpstr>
      <vt:lpstr>PowerPoint 演示文稿</vt:lpstr>
      <vt:lpstr>1.分词任务</vt:lpstr>
      <vt:lpstr>2.最大匹配算法</vt:lpstr>
      <vt:lpstr>2.最大匹配算法</vt:lpstr>
      <vt:lpstr>2.最大匹配算法</vt:lpstr>
      <vt:lpstr>2.最大匹配算法</vt:lpstr>
      <vt:lpstr>2.最大匹配算法</vt:lpstr>
      <vt:lpstr>2.最大匹配算法</vt:lpstr>
      <vt:lpstr>3.分词算法评价</vt:lpstr>
      <vt:lpstr>4.语料数据格式</vt:lpstr>
      <vt:lpstr>4.语料数据格式</vt:lpstr>
      <vt:lpstr>5.编程作业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kiro</dc:creator>
  <cp:lastModifiedBy>Microsoft Office User</cp:lastModifiedBy>
  <cp:revision>158</cp:revision>
  <dcterms:created xsi:type="dcterms:W3CDTF">2016-03-12T01:56:36Z</dcterms:created>
  <dcterms:modified xsi:type="dcterms:W3CDTF">2020-03-03T08:40:51Z</dcterms:modified>
</cp:coreProperties>
</file>