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63"/>
  </p:notesMasterIdLst>
  <p:sldIdLst>
    <p:sldId id="256" r:id="rId3"/>
    <p:sldId id="291" r:id="rId4"/>
    <p:sldId id="293" r:id="rId5"/>
    <p:sldId id="294" r:id="rId6"/>
    <p:sldId id="295" r:id="rId7"/>
    <p:sldId id="296" r:id="rId8"/>
    <p:sldId id="292" r:id="rId9"/>
    <p:sldId id="297" r:id="rId10"/>
    <p:sldId id="299" r:id="rId11"/>
    <p:sldId id="298" r:id="rId12"/>
    <p:sldId id="301" r:id="rId13"/>
    <p:sldId id="303" r:id="rId14"/>
    <p:sldId id="305" r:id="rId15"/>
    <p:sldId id="306" r:id="rId16"/>
    <p:sldId id="307" r:id="rId17"/>
    <p:sldId id="308" r:id="rId18"/>
    <p:sldId id="304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02" r:id="rId28"/>
    <p:sldId id="300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64"/>
      <p:bold r:id="rId65"/>
      <p:italic r:id="rId66"/>
      <p:boldItalic r:id="rId67"/>
    </p:embeddedFont>
    <p:embeddedFont>
      <p:font typeface="Fira Sans SemiBold" panose="020B0603050000020004" pitchFamily="34" charset="0"/>
      <p:regular r:id="rId68"/>
      <p:bold r:id="rId69"/>
      <p:italic r:id="rId70"/>
      <p:boldItalic r:id="rId71"/>
    </p:embeddedFont>
    <p:embeddedFont>
      <p:font typeface="Proxima Nova" panose="020B0604020202020204" charset="0"/>
      <p:regular r:id="rId72"/>
      <p:bold r:id="rId73"/>
      <p:italic r:id="rId74"/>
      <p:boldItalic r:id="rId75"/>
    </p:embeddedFont>
    <p:embeddedFont>
      <p:font typeface="Proxima Nova Semibold" panose="020B0604020202020204" charset="0"/>
      <p:regular r:id="rId76"/>
      <p:bold r:id="rId77"/>
      <p:boldItalic r:id="rId78"/>
    </p:embeddedFont>
    <p:embeddedFont>
      <p:font typeface="Roboto" panose="02000000000000000000" pitchFamily="2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laborato" id="{CC7D129E-37A2-4098-B375-B105A6BEAE10}">
          <p14:sldIdLst>
            <p14:sldId id="256"/>
            <p14:sldId id="291"/>
            <p14:sldId id="293"/>
            <p14:sldId id="294"/>
            <p14:sldId id="295"/>
            <p14:sldId id="296"/>
            <p14:sldId id="292"/>
            <p14:sldId id="297"/>
            <p14:sldId id="299"/>
            <p14:sldId id="298"/>
            <p14:sldId id="301"/>
            <p14:sldId id="303"/>
            <p14:sldId id="305"/>
            <p14:sldId id="306"/>
            <p14:sldId id="307"/>
            <p14:sldId id="308"/>
            <p14:sldId id="304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02"/>
          </p14:sldIdLst>
        </p14:section>
        <p14:section name="Template" id="{CBD6E920-090E-468C-B26E-8AEA539CC6EA}">
          <p14:sldIdLst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7C7938-7141-4715-BFD2-04B93FEA17C6}">
  <a:tblStyle styleId="{6D7C7938-7141-4715-BFD2-04B93FEA1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1.fntdata"/><Relationship Id="rId79" Type="http://schemas.openxmlformats.org/officeDocument/2006/relationships/font" Target="fonts/font16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9.fntdata"/><Relationship Id="rId80" Type="http://schemas.openxmlformats.org/officeDocument/2006/relationships/font" Target="fonts/font17.fntdata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font" Target="fonts/font18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3.fntdata"/><Relationship Id="rId61" Type="http://schemas.openxmlformats.org/officeDocument/2006/relationships/slide" Target="slides/slide59.xml"/><Relationship Id="rId82" Type="http://schemas.openxmlformats.org/officeDocument/2006/relationships/font" Target="fonts/font1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5:39:43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393 618 24575,'1'-3'0,"1"8"0,0-1 0,-1-1 0,0 1 0,1-1 0,0 0 0,0 0 0,0 0 0,0 0 0,0 0 0,1 0 0,-1-1 0,1 1 0,0-1 0,0 0 0,0 0 0,3 2 0,-4-3 0,1 0 0,-1 0 0,1 0 0,-1-1 0,1 1 0,-1-1 0,1 1 0,-1-1 0,1 0 0,0 0 0,-1 0 0,1 0 0,-1-1 0,1 1 0,-1-1 0,1 1 0,-1-1 0,1 0 0,-1 0 0,0 0 0,0-1 0,1 1 0,-1 0 0,0-1 0,0 1 0,0-1 0,0 0 0,0 0 0,-1 1 0,1-1 0,-1-1 0,1 1 0,1-4 0,0 2 0,-1 0 0,0-1 0,-1 1 0,1-1 0,-1 1 0,0-1 0,0 0 0,0 1 0,-1-1 0,0 0 0,0 1 0,0-1 0,0 0 0,-1 0 0,1 1 0,-1-1 0,-3-8 0,2 10 0,1 1 0,-1 0 0,0 0 0,0 0 0,0 0 0,0 0 0,0 0 0,0 0 0,0 1 0,-1-1 0,1 1 0,0 0 0,-1-1 0,1 1 0,-1 0 0,0 1 0,1-1 0,-1 0 0,0 1 0,1-1 0,-1 1 0,0 0 0,1 0 0,-1 0 0,0 0 0,-4 2 0,4-2 0,0 0 0,0 0 0,0 1 0,1-1 0,-1 1 0,0 0 0,1-1 0,-1 1 0,0 1 0,1-1 0,-1 0 0,1 1 0,0-1 0,-1 1 0,1 0 0,0-1 0,0 1 0,0 0 0,0 1 0,0-1 0,1 0 0,-1 0 0,1 1 0,-1-1 0,-1 6 0,2-4 0,0 1 0,0 0 0,0-1 0,1 1 0,0 0 0,0-1 0,0 1 0,1 0 0,-1-1 0,1 1 0,0-1 0,0 1 0,1-1 0,0 1 0,-1-1 0,1 0 0,5 8 0,-3-8 0,0 0 0,-1-1 0,1 0 0,0 1 0,1-2 0,-1 1 0,0 0 0,1-1 0,0 0 0,0 0 0,-1 0 0,1 0 0,0-1 0,0 0 0,0 0 0,7 0 0,-7 0 0,12 1 0,0 0 0,33-2 0,-47 0 0,-1 0 0,0 0 0,0 0 0,1 0 0,-1 0 0,0-1 0,0 1 0,0-1 0,1 1 0,-1-1 0,0 0 0,0 0 0,0 0 0,0 0 0,0 0 0,0 0 0,-1-1 0,1 1 0,0-1 0,-1 1 0,1-1 0,-1 0 0,1 0 0,-1 1 0,0-1 0,1 0 0,-1 0 0,0 0 0,-1 0 0,1 0 0,1-4 0,-2 5 0,0-1 0,-1 0 0,1 1 0,0-1 0,-1 0 0,1 1 0,-1-1 0,1 0 0,-1 1 0,0-1 0,1 1 0,-1-1 0,0 1 0,0-1 0,0 1 0,0 0 0,-1 0 0,1-1 0,0 1 0,0 0 0,-1 0 0,1 0 0,-1 0 0,1 1 0,-1-1 0,1 0 0,-1 0 0,1 1 0,-1-1 0,0 1 0,1 0 0,-1-1 0,0 1 0,1 0 0,-3 0 0,-11-1 0,1 0 0,-1 0 0,-16 3 0,17-1 0,7-1 0,0 0 0,1 0 0,-1 1 0,1 1 0,-1-1 0,1 1 0,-1 0 0,1 0 0,0 1 0,0 0 0,0 0 0,0 0 0,1 1 0,-1-1 0,1 2 0,0-1 0,-7 8 0,12-12 0,-1 0 0,1 1 0,0-1 0,-1 1 0,1-1 0,0 1 0,0-1 0,-1 0 0,1 1 0,0-1 0,0 1 0,0 0 0,-1-1 0,1 1 0,0-1 0,0 1 0,0-1 0,0 1 0,0-1 0,0 1 0,0-1 0,0 1 0,0 0 0,1-1 0,-1 1 0,0-1 0,0 1 0,0-1 0,1 1 0,-1-1 0,0 1 0,1 0 0,19 7 0,31-5 0,-47-4 0,11 1 0,-1-1 0,1-1 0,-1 0 0,0-1 0,0-1 0,0 0 0,23-11 0,-31 13 0,0-1 0,-1 0 0,1-1 0,-1 1 0,0-1 0,0 0 0,0 0 0,0-1 0,0 0 0,-1 1 0,0-2 0,0 1 0,-1 0 0,1-1 0,-1 1 0,0-1 0,-1 0 0,1 0 0,2-12 0,-4 14 0,-1 1 0,1-1 0,-1 0 0,0 0 0,0 0 0,0 1 0,-1-1 0,0 0 0,1 0 0,-1 1 0,-3-7 0,4 8 0,-1 1 0,0 0 0,1-1 0,-1 1 0,0 0 0,0 0 0,0 0 0,0 0 0,0 0 0,-1 0 0,1 0 0,0 0 0,0 0 0,-1 0 0,1 1 0,0-1 0,-1 1 0,1-1 0,-1 1 0,1-1 0,-1 1 0,1 0 0,-1-1 0,1 1 0,-1 0 0,1 0 0,-1 0 0,1 1 0,-1-1 0,1 0 0,-3 1 0,4-1 0,-1 0 0,1 0 0,0 0 0,0 0 0,0 0 0,0 0 0,0 0 0,-1 0 0,1 0 0,0 0 0,0 0 0,0 0 0,0 0 0,-1 0 0,1 0 0,0 0 0,0 0 0,0 0 0,0 0 0,0 0 0,-1 0 0,1 0 0,0 1 0,0-1 0,0 0 0,0 0 0,0 0 0,0 0 0,-1 0 0,1 0 0,0 0 0,0 1 0,0-1 0,0 0 0,0 0 0,0 0 0,0 0 0,0 0 0,0 1 0,0-1 0,0 0 0,0 0 0,0 0 0,0 0 0,0 1 0,0-1 0,0 0 0,0 0 0,0 0 0,0 0 0,0 1 0,0-1 0,0 0 0,0 0 0,0 0 0,0 0 0,0 0 0,0 1 0,0-1 0,1 0 0,-1 0 0,0 0 0,0 0 0,0 0 0,0 0 0,16 10 0,23 4 0,-29-12 0,0 0 0,0-1 0,0 0 0,0 0 0,0-1 0,0-1 0,14-1 0,-22 1 0,0 1 0,-1 0 0,1-1 0,-1 1 0,1-1 0,-1 1 0,1-1 0,-1 0 0,0 0 0,1 1 0,-1-1 0,0 0 0,1 0 0,-1 0 0,0-1 0,0 1 0,0 0 0,0 0 0,0-1 0,1-2 0,-1 2 0,-1 0 0,0-1 0,0 1 0,0 0 0,0 0 0,-1-1 0,1 1 0,-1 0 0,1 0 0,-1-1 0,0 1 0,1 0 0,-1 0 0,0 0 0,-1 0 0,1 0 0,0 0 0,0 0 0,-4-2 0,0-2 0,-1 0 0,0 0 0,0 1 0,0 0 0,-1 0 0,0 0 0,0 1 0,0 0 0,0 1 0,-1-1 0,-8-1 0,12 3 0,0 1 0,0-1 0,0 1 0,-1 0 0,1 0 0,0 1 0,-1-1 0,1 1 0,0 0 0,-1 0 0,1 1 0,-1-1 0,1 1 0,0 0 0,0 0 0,-1 0 0,1 1 0,0 0 0,0-1 0,0 2 0,0-1 0,-4 3 0,8-4 0,-1-1 0,0 0 0,0 1 0,1-1 0,-1 1 0,1-1 0,-1 1 0,0-1 0,1 1 0,-1 0 0,1-1 0,-1 1 0,1 0 0,0-1 0,-1 1 0,1 0 0,0 0 0,-1-1 0,1 1 0,0 0 0,0 0 0,0-1 0,0 1 0,0 0 0,0 0 0,0 0 0,0-1 0,0 1 0,0 0 0,0 0 0,0 0 0,0-1 0,1 1 0,-1 0 0,1 1 0,1 0 0,0-1 0,0 0 0,0 1 0,0-1 0,0 0 0,0 0 0,0 0 0,1-1 0,-1 1 0,0 0 0,1-1 0,1 1 0,69 3 0,-66-4 0,-1-1 0,1 0 0,-1-1 0,0 0 0,0 0 0,1 0 0,-1 0 0,0-1 0,-1 0 0,1 0 0,0-1 0,-1 0 0,0 0 0,0 0 0,0 0 0,4-6 0,-6 7 0,0-1 0,0 1 0,0-1 0,-1 1 0,0-1 0,0 0 0,0 0 0,0 0 0,0 0 0,-1 0 0,0 0 0,1 0 0,-2-1 0,1 1 0,0 0 0,-1-1 0,0 1 0,0 0 0,0-1 0,-1 1 0,1 0 0,-1-1 0,0 1 0,-3-8 0,2 9 0,0 1 0,0-1 0,0 1 0,-1 0 0,1-1 0,0 1 0,-1 0 0,0 1 0,1-1 0,-1 0 0,0 1 0,0-1 0,0 1 0,0 0 0,0 0 0,0 0 0,0 1 0,0-1 0,-1 1 0,1-1 0,0 1 0,-4 1 0,-14-2 0,1 2 0,-25 3 0,36-3 0,-3 0 0,-1 2 0,0-1 0,1 2 0,0 0 0,-23 10 0,32-13 0,0 1 0,0-1 0,0 0 0,1 1 0,-1-1 0,1 1 0,-1 0 0,1 0 0,0 0 0,0 0 0,-1 0 0,1 0 0,1 1 0,-1-1 0,0 1 0,1-1 0,-1 1 0,1 0 0,0 0 0,0-1 0,0 1 0,0 0 0,0 0 0,1 0 0,-1 0 0,1 0 0,0 0 0,0 0 0,0 0 0,1 5 0,-1-7 0,0 1 0,0-1 0,1 0 0,-1 1 0,1-1 0,-1 0 0,1 0 0,-1 0 0,1 0 0,0 1 0,0-1 0,-1 0 0,1 0 0,0 0 0,0 0 0,0-1 0,0 1 0,0 0 0,0 0 0,0-1 0,1 1 0,-1 0 0,0-1 0,0 1 0,2 0 0,-1-1 0,1 0 0,-1 0 0,1 0 0,-1 0 0,1-1 0,-1 1 0,1-1 0,-1 1 0,1-1 0,-1 0 0,0 0 0,4-2 0,3-2 0,0-1 0,0 0 0,0 0 0,15-15 0,-18 14 0,1-1 0,-1 1 0,-1-1 0,1 0 0,-1 0 0,-1-1 0,1 0 0,-2 0 0,1 0 0,-1 0 0,2-11 0,-4 15 0,0-1 0,0 1 0,-1 0 0,0 0 0,0-1 0,0 1 0,-1 0 0,0-1 0,0 1 0,0 0 0,0 0 0,-1 0 0,0 0 0,0 0 0,0 0 0,-1 1 0,1-1 0,-1 1 0,0 0 0,-1-1 0,-5-5 0,5 6 0,-1 0 0,1 0 0,-1 0 0,0 1 0,0 0 0,0 0 0,0 0 0,-12-4 0,15 6 0,-1 1 0,0-1 0,1 1 0,-1 0 0,0 0 0,0 0 0,1 0 0,-1 0 0,0 1 0,1-1 0,-1 1 0,0 0 0,1 0 0,-1 0 0,1 0 0,-1 0 0,1 0 0,0 1 0,-1-1 0,1 1 0,0 0 0,-2 1 0,-23 22 0,1 2 0,2 0 0,-40 57 0,62-81 0,0-1 0,1 0 0,-1 1 0,0 0 0,1-1 0,0 1 0,0 0 0,0 0 0,0-1 0,0 1 0,0 0 0,1 0 0,-1 0 0,1 0 0,0 0 0,0 0 0,0 0 0,0 0 0,0 0 0,1 0 0,0 0 0,1 6 0,0-7 0,0 0 0,0 1 0,0-1 0,1 0 0,-1 0 0,0-1 0,1 1 0,-1 0 0,1-1 0,0 1 0,0-1 0,-1 0 0,1 0 0,0 0 0,0 0 0,0-1 0,0 1 0,0-1 0,0 1 0,0-1 0,0 0 0,4-1 0,-1 1 0,1 0 0,-1 0 0,0-1 0,1 0 0,-1 0 0,0-1 0,0 1 0,0-1 0,0-1 0,0 1 0,0-1 0,-1 0 0,1 0 0,-1-1 0,0 0 0,0 0 0,0 0 0,0 0 0,-1-1 0,0 0 0,0 0 0,0 0 0,0 0 0,-1 0 0,0-1 0,0 0 0,-1 0 0,1 0 0,-1 0 0,-1 0 0,1 0 0,-1 0 0,0 0 0,0-1 0,-1-11 0,-1-143 0,-19 203 0,14-15 0,0-1 0,1 1 0,2 0 0,1-1 0,1 1 0,1 0 0,4 28 0,-1 27 0,-4-74 0,1 0 0,0 0 0,1 0 0,0 0 0,0 0 0,1 0 0,0 0 0,0 0 0,0-1 0,1 1 0,1-1 0,-1 0 0,1 0 0,1 0 0,-1 0 0,1 0 0,0-1 0,0 0 0,1 0 0,0-1 0,0 1 0,0-1 0,1-1 0,12 8 0,-10-8 0,1 1 0,0-2 0,0 0 0,0 0 0,0 0 0,1-2 0,-1 1 0,0-1 0,17-1 0,-22 0 0,0-1 0,0 1 0,-1-1 0,1 0 0,0-1 0,-1 1 0,1-1 0,-1 0 0,0 0 0,1-1 0,-1 1 0,0-1 0,0 0 0,-1 0 0,1 0 0,-1 0 0,1-1 0,-1 1 0,0-1 0,0 0 0,-1 0 0,4-7 0,1-5 0,-2-1 0,0 1 0,-1-2 0,-1 1 0,0 0 0,-2 0 0,0-1 0,0 1 0,-2-1 0,-4-29 0,4 40 0,0 1 0,-1-1 0,1 1 0,-1 0 0,-1-1 0,1 1 0,-1 0 0,0 0 0,0 1 0,-1-1 0,0 1 0,0-1 0,0 1 0,-1 0 0,1 1 0,-1-1 0,0 1 0,0 0 0,-1 0 0,-6-3 0,8 5 0,0 0 0,0 0 0,-1 0 0,1 1 0,-1-1 0,0 1 0,1 0 0,-1 1 0,0-1 0,1 1 0,-1 0 0,0 0 0,0 0 0,1 1 0,-1-1 0,0 1 0,1 1 0,-1-1 0,1 0 0,-1 1 0,1 0 0,0 0 0,-1 0 0,1 1 0,0 0 0,1-1 0,-1 1 0,-4 4 0,-27 25 0,22-22 0,1 1 0,0 1 0,-13 16 0,-1 9 0,-25 48 0,23-37 0,28-47 0,-1 0 0,0 0 0,0 0 0,1 1 0,-1-1 0,1 0 0,-1 0 0,1 1 0,0-1 0,-1 0 0,1 1 0,0-1 0,0 0 0,0 1 0,0 2 0,0-4 0,0 1 0,1-1 0,-1 0 0,0 1 0,0-1 0,1 1 0,-1-1 0,0 0 0,1 1 0,-1-1 0,0 0 0,1 1 0,-1-1 0,1 0 0,-1 1 0,1-1 0,-1 0 0,0 0 0,1 0 0,-1 1 0,1-1 0,-1 0 0,1 0 0,-1 0 0,1 0 0,-1 0 0,1 0 0,0 0 0,1 0 0,0 0 0,1-1 0,-1 1 0,0-1 0,1 0 0,-1 1 0,0-1 0,0 0 0,0 0 0,0 0 0,0-1 0,0 1 0,0 0 0,0-1 0,0 1 0,-1-1 0,3-2 0,4-6 0,0-2 0,-1 1 0,0-1 0,-1 0 0,0-1 0,-1 1 0,-1-1 0,0 0 0,5-27 0,-5 1 0,-1 0 0,-3-44 0,0 58 0,-15 69 0,11-34 0,0 0 0,0 0 0,1 0 0,-2 12 0,4-17 0,0 0 0,1 1 0,-1-1 0,1 0 0,1 1 0,-1-1 0,1 0 0,0 0 0,0 1 0,0-1 0,4 8 0,-4-11 0,1 0 0,-1 0 0,1 0 0,0-1 0,0 1 0,0 0 0,0-1 0,0 1 0,0-1 0,0 0 0,0 0 0,1 0 0,-1 0 0,0 0 0,1 0 0,-1 0 0,1-1 0,-1 1 0,1-1 0,-1 0 0,1 0 0,-1 0 0,1 0 0,-1 0 0,1-1 0,2 0 0,-1 1 0,0-1 0,0 0 0,0 0 0,-1-1 0,1 1 0,0-1 0,-1 1 0,1-1 0,-1 0 0,0-1 0,0 1 0,1 0 0,-2-1 0,1 0 0,0 0 0,0 0 0,-1 0 0,0 0 0,1 0 0,-1-1 0,-1 1 0,1-1 0,0 1 0,-1-1 0,0 0 0,1 1 0,-2-1 0,2-6 0,0-2 0,0-1 0,-1 1 0,-1 0 0,0 0 0,0 0 0,-1-1 0,-1 1 0,-3-14 0,5 24 0,0 1 0,-1 0 0,1-1 0,0 1 0,0 0 0,-1 0 0,1-1 0,-1 1 0,1 0 0,-1 0 0,1 0 0,-1-1 0,0 1 0,0 0 0,0 0 0,1 0 0,-1 0 0,0 0 0,0 1 0,0-1 0,0 0 0,-1 0 0,1 1 0,0-1 0,-2-1 0,1 3 0,1-1 0,-1 0 0,1 1 0,-1-1 0,1 1 0,-1 0 0,1-1 0,0 1 0,-1 0 0,1 0 0,0 0 0,0 0 0,0 0 0,-1 0 0,1 0 0,0 0 0,1 1 0,-2 0 0,-7 12 0,0 0 0,-12 28 0,20-41 0,-28 56 0,21-44 0,1 0 0,0 1 0,1 0 0,0 1 0,1-1 0,1 1 0,-4 21 0,37-81 0,-14 12 0,-2-1 0,13-51 0,-14 43 0,-8 26 0,0 0 0,0 0 0,-1 0 0,0-27 0,-3-5 0,0 60 0,-1 211 0,-9-164 0,7-50 0,0 1 0,1-1 0,1 1 0,-1-1 0,2 1 0,-1 0 0,1-1 0,1 1 0,0 0 0,0 0 0,1-1 0,4 13 0,-6-20 0,0-1 0,1 0 0,-1 0 0,1 0 0,-1 0 0,1 1 0,0-1 0,-1 0 0,1 0 0,0 0 0,0 0 0,0 0 0,0-1 0,-1 1 0,1 0 0,0 0 0,1-1 0,-1 1 0,0 0 0,0-1 0,0 1 0,0-1 0,0 1 0,1-1 0,-1 0 0,0 0 0,0 1 0,3-1 0,-2-1 0,0 0 0,1 0 0,-1 1 0,0-2 0,0 1 0,0 0 0,0 0 0,0-1 0,0 1 0,0-1 0,0 1 0,0-1 0,2-3 0,3-5 0,0 1 0,-1-1 0,0 0 0,0-1 0,4-11 0,8-28 0,-3-1 0,11-68 0,-22 95 0,0 2 0,1-1 0,2 0 0,12-29 0,-19 50 0,1 0 0,0 1 0,-1-1 0,1 1 0,0-1 0,0 1 0,0-1 0,0 1 0,0 0 0,0 0 0,0-1 0,0 1 0,1 0 0,-1 0 0,0 0 0,1 0 0,-1 0 0,1 0 0,-1 1 0,1-1 0,-1 0 0,1 1 0,-1-1 0,1 1 0,0 0 0,2-1 0,-3 2 0,1 0 0,-1 0 0,0 0 0,1 0 0,-1 0 0,0 0 0,0 0 0,0 1 0,0-1 0,0 0 0,0 1 0,0-1 0,0 0 0,-1 1 0,1-1 0,0 1 0,-1 0 0,1-1 0,-1 1 0,0-1 0,1 1 0,-1 0 0,0-1 0,0 1 0,0 0 0,-1 1 0,2 179 0,-3-80 0,1-88 0,-1 1 0,0-1 0,-1 1 0,0-1 0,-6 14 0,-9 39 0,5-3 0,-22 62 0,30-163 0,3-30 0,1 38 0,-2 1 0,-1 0 0,-8-28 0,-6-39 0,12 62 0,-2-1 0,-2 2 0,-1-1 0,-15-30 0,20 47 0,5 14 0,0 0 0,1 0 0,-1 0 0,0 0 0,0 0 0,0 0 0,0 1 0,-1-1 0,1 0 0,0 1 0,-1-1 0,1 1 0,-1-1 0,1 1 0,-1 0 0,0 0 0,0 0 0,1 0 0,-1 0 0,0 0 0,0 0 0,0 0 0,0 1 0,0-1 0,0 1 0,0 0 0,0-1 0,0 1 0,0 0 0,0 0 0,0 0 0,0 1 0,-1-1 0,1 0 0,0 1 0,0-1 0,0 1 0,1 0 0,-1 0 0,0 0 0,0 0 0,0 0 0,-3 2 0,-2 2 0,1-1 0,-1 1 0,1 0 0,0 1 0,1-1 0,-1 1 0,1 0 0,0 1 0,0-1 0,-4 9 0,-76 174 0,73-161 0,-7 14 0,-13 47 0,29-79 0,0 1 0,1 0 0,0-1 0,0 1 0,1 0 0,1 0 0,0 0 0,0 0 0,1 0 0,2 12 0,-2-21 0,-1 0 0,1 0 0,0 0 0,-1 0 0,1 0 0,0 0 0,0 0 0,0 0 0,0-1 0,0 1 0,1 0 0,-1-1 0,1 1 0,-1-1 0,1 1 0,-1-1 0,1 0 0,0 0 0,-1 1 0,1-1 0,0 0 0,0-1 0,0 1 0,0 0 0,0-1 0,0 1 0,0-1 0,0 1 0,0-1 0,0 0 0,4 0 0,-2 0 0,-1-1 0,1 1 0,-1-1 0,0 0 0,1 0 0,-1-1 0,0 1 0,0-1 0,1 1 0,-1-1 0,-1 0 0,1 0 0,0 0 0,0-1 0,-1 1 0,1-1 0,-1 1 0,3-5 0,10-14 0,-2-1 0,0 0 0,-2-1 0,0 0 0,-1-1 0,-2 0 0,0-1 0,-2 0 0,-1 0 0,0 0 0,-2-1 0,0-45 0,15-76 0,-18 80 0,1 95 0,-1 1 0,-2 0 0,0 0 0,-2-1 0,-15 57 0,-6-10 0,12-34 0,-20 46 0,25-65 0,-10 25 0,18-46 0,-1 1 0,0-1 0,1 0 0,-1 1 0,0-1 0,1 0 0,-1 0 0,0 0 0,0 1 0,0-1 0,0 0 0,0 0 0,0 0 0,0-1 0,-1 1 0,1 0 0,0 0 0,0-1 0,-1 1 0,1 0 0,0-1 0,-1 1 0,-1-1 0,1 0 0,0-1 0,0 1 0,0-1 0,1 0 0,-1 0 0,0 0 0,1 0 0,-1 0 0,1 0 0,-1 0 0,1 0 0,0 0 0,-1-1 0,1 1 0,0-1 0,0 1 0,0-1 0,0 1 0,0-1 0,0 0 0,1 0 0,-1 1 0,0-1 0,1 0 0,-1 0 0,1 0 0,0 1 0,0-3 0,-5-56 0,5 57 0,1-241 0,-3 284 0,-2-1 0,-2 0 0,-18 62 0,26-138 0,2-22 0,1 32 0,-1 1 0,-2 0 0,0-1 0,-3-33 0,0 38 0,1 48 0,-1 0 0,-2 0 0,-1 0 0,-1-1 0,-1 1 0,-1-1 0,-19 45 0,22-118 0,5-144 0,-1 203 0,0 32 0,-7 55 0,6-87 0,-1 0 0,-1 1 0,1-1 0,-2 0 0,1-1 0,-2 1 0,0-1 0,0 1 0,0-1 0,-9 10 0,14-20 0,0 0 0,0 1 0,0-1 0,0 0 0,0 0 0,-1 1 0,1-1 0,0 0 0,0 0 0,0 1 0,-1-1 0,1 0 0,0 0 0,0 0 0,-1 1 0,1-1 0,0 0 0,-1 0 0,1 0 0,0 0 0,-1 0 0,1 0 0,0 0 0,0 0 0,-1 0 0,1 0 0,0 0 0,-1 0 0,1 0 0,0 0 0,-1 0 0,1 0 0,0 0 0,-1 0 0,1 0 0,-1 0 0,-5-13 0,2-24 0,4 32 0,-6-45 0,0 1 0,1-54 0,24 244 0,-18-129 0,-1 0 0,0-1 0,-1 1 0,0 0 0,-1-1 0,0 1 0,-1-1 0,0 0 0,-6 14 0,9-25 0,0 0 0,0 0 0,0 1 0,0-1 0,0 0 0,0 0 0,0 1 0,-1-1 0,1 0 0,0 0 0,0 0 0,0 1 0,0-1 0,0 0 0,0 0 0,-1 0 0,1 1 0,0-1 0,0 0 0,0 0 0,0 0 0,-1 0 0,1 0 0,0 1 0,0-1 0,0 0 0,-1 0 0,1 0 0,0 0 0,0 0 0,-1 0 0,1 0 0,0 0 0,0 0 0,0 0 0,-1 0 0,1 0 0,0 0 0,0 0 0,-1 0 0,1 0 0,0 0 0,0 0 0,-1 0 0,1 0 0,0 0 0,0 0 0,0 0 0,-1-1 0,1 1 0,0 0 0,-6-16 0,3-21 0,3-63 0,0 12 0,-3 58 0,0 40 0,-1 10 0,-2-1 0,0 1 0,-2-1 0,0 0 0,0-1 0,-19 27 0,-2 7 0,25-42 0,-1-1 0,0 1 0,-1-1 0,-12 15 0,18-23 0,0-1 0,0 1 0,-1-1 0,1 0 0,0 1 0,-1-1 0,1 1 0,-1-1 0,1 0 0,0 1 0,-1-1 0,1 0 0,-1 1 0,1-1 0,-1 0 0,1 0 0,-1 0 0,1 1 0,-1-1 0,1 0 0,-1 0 0,1 0 0,-1 0 0,1 0 0,-1 0 0,1 0 0,-1 0 0,1 0 0,-1 0 0,1 0 0,-1 0 0,1-1 0,-1 1 0,1 0 0,-2-1 0,-6-18 0,5-33 0,3 51 0,1-32 0,1 22 0,-2 0 0,0 1 0,0-1 0,-1 0 0,-3-15 0,4 26 0,0 0 0,1 0 0,-1 0 0,0-1 0,0 1 0,0 0 0,0 0 0,-1 0 0,1 0 0,0-1 0,0 1 0,0 0 0,0 0 0,0 0 0,0 0 0,0-1 0,0 1 0,0 0 0,0 0 0,0 0 0,-1 0 0,1-1 0,0 1 0,0 0 0,0 0 0,0 0 0,0 0 0,-1 0 0,1 0 0,0 0 0,0 0 0,0-1 0,0 1 0,-1 0 0,1 0 0,0 0 0,0 0 0,0 0 0,0 0 0,-1 0 0,1 0 0,0 0 0,0 0 0,0 0 0,-1 0 0,1 0 0,0 0 0,0 0 0,0 0 0,0 1 0,-1-1 0,1 0 0,0 0 0,0 0 0,0 0 0,0 0 0,0 0 0,-1 0 0,1 1 0,-10 15 0,-3 24 0,-21 116 0,22-97 0,9-42 0,-1 1 0,0-1 0,-10 23 0,6-101 0,8 31 0,-1 12 0,1 0 0,0 0 0,1 0 0,1 1 0,1-1 0,0 0 0,1 1 0,1 0 0,13-30 0,-12 34 0,-1 3 0,0 0 0,1-1 0,11-14 0,-17 24 0,1 0 0,-1 0 0,1 0 0,0 0 0,0 0 0,-1 0 0,1 0 0,0 0 0,0 0 0,0 1 0,0-1 0,0 0 0,0 1 0,0-1 0,0 1 0,0-1 0,1 1 0,-1-1 0,0 1 0,0 0 0,0-1 0,0 1 0,1 0 0,-1 0 0,0 0 0,0 0 0,1 0 0,-1 0 0,0 1 0,0-1 0,0 0 0,0 0 0,1 1 0,-1-1 0,0 1 0,0-1 0,0 1 0,0 0 0,0-1 0,0 1 0,0 0 0,0 0 0,1 0 0,1 4 0,0-1 0,0 1 0,0 0 0,-1-1 0,0 1 0,0 0 0,0 1 0,0-1 0,-1 0 0,0 0 0,1 8 0,3 60 0,-5-59-170,1-1-1,0 0 0,1 0 1,0 0-1,1 0 0,1 0 1,7 18-1,-6-20-6655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21C9AA0B-B392-61BB-1177-6EF920C5D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>
            <a:extLst>
              <a:ext uri="{FF2B5EF4-FFF2-40B4-BE49-F238E27FC236}">
                <a16:creationId xmlns:a16="http://schemas.microsoft.com/office/drawing/2014/main" id="{A907CD8C-1EB9-CE0E-E554-5C69A7B180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>
            <a:extLst>
              <a:ext uri="{FF2B5EF4-FFF2-40B4-BE49-F238E27FC236}">
                <a16:creationId xmlns:a16="http://schemas.microsoft.com/office/drawing/2014/main" id="{7243B0FB-EA0A-A181-D54B-8BDAD4C11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7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C918A3A2-F7FA-BC1A-B19F-5FC6041F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>
            <a:extLst>
              <a:ext uri="{FF2B5EF4-FFF2-40B4-BE49-F238E27FC236}">
                <a16:creationId xmlns:a16="http://schemas.microsoft.com/office/drawing/2014/main" id="{95C57784-3314-891F-F6B1-69F115F24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>
            <a:extLst>
              <a:ext uri="{FF2B5EF4-FFF2-40B4-BE49-F238E27FC236}">
                <a16:creationId xmlns:a16="http://schemas.microsoft.com/office/drawing/2014/main" id="{0988B4A9-B8B8-2CC5-CC40-A71B8EADC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1431CBB1-66FB-C34F-DC36-BEB8537D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>
            <a:extLst>
              <a:ext uri="{FF2B5EF4-FFF2-40B4-BE49-F238E27FC236}">
                <a16:creationId xmlns:a16="http://schemas.microsoft.com/office/drawing/2014/main" id="{803ABB21-D61A-A4D7-221B-76F61A33F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>
            <a:extLst>
              <a:ext uri="{FF2B5EF4-FFF2-40B4-BE49-F238E27FC236}">
                <a16:creationId xmlns:a16="http://schemas.microsoft.com/office/drawing/2014/main" id="{90B9C11E-C04F-D401-2BA3-A60046ECE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61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9FB9C06D-BA67-A3F0-47EF-4D5FC7183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C55C8854-0D51-A171-3E56-98BE52D04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9054C9CB-1BAF-3653-4DF4-10E428AFA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5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>
          <a:extLst>
            <a:ext uri="{FF2B5EF4-FFF2-40B4-BE49-F238E27FC236}">
              <a16:creationId xmlns:a16="http://schemas.microsoft.com/office/drawing/2014/main" id="{7FDBA929-4786-2235-16EC-E44251AB5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>
            <a:extLst>
              <a:ext uri="{FF2B5EF4-FFF2-40B4-BE49-F238E27FC236}">
                <a16:creationId xmlns:a16="http://schemas.microsoft.com/office/drawing/2014/main" id="{3EA66FA0-7E50-7440-0093-94BA9E14B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>
            <a:extLst>
              <a:ext uri="{FF2B5EF4-FFF2-40B4-BE49-F238E27FC236}">
                <a16:creationId xmlns:a16="http://schemas.microsoft.com/office/drawing/2014/main" id="{21D4A5D0-6B04-04DF-C67B-EAA2B0FA18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11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>
          <a:extLst>
            <a:ext uri="{FF2B5EF4-FFF2-40B4-BE49-F238E27FC236}">
              <a16:creationId xmlns:a16="http://schemas.microsoft.com/office/drawing/2014/main" id="{E8744C38-2D53-6A3E-3488-057DE8E8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>
            <a:extLst>
              <a:ext uri="{FF2B5EF4-FFF2-40B4-BE49-F238E27FC236}">
                <a16:creationId xmlns:a16="http://schemas.microsoft.com/office/drawing/2014/main" id="{AA0EC49D-EC67-395C-48F4-41FFBC377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>
            <a:extLst>
              <a:ext uri="{FF2B5EF4-FFF2-40B4-BE49-F238E27FC236}">
                <a16:creationId xmlns:a16="http://schemas.microsoft.com/office/drawing/2014/main" id="{EF1A56B7-972D-C68F-7539-F3549077D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09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11DA745E-60D4-2F0F-5A89-24BCFD9F5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2f4221f62_0_783:notes">
            <a:extLst>
              <a:ext uri="{FF2B5EF4-FFF2-40B4-BE49-F238E27FC236}">
                <a16:creationId xmlns:a16="http://schemas.microsoft.com/office/drawing/2014/main" id="{0B82B089-59ED-4136-EF50-682D57FF6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2f4221f62_0_783:notes">
            <a:extLst>
              <a:ext uri="{FF2B5EF4-FFF2-40B4-BE49-F238E27FC236}">
                <a16:creationId xmlns:a16="http://schemas.microsoft.com/office/drawing/2014/main" id="{970317E7-8867-05DF-2D2B-C5DC3A018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679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0B476FBA-4A02-F66A-E34C-C387E1C8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>
            <a:extLst>
              <a:ext uri="{FF2B5EF4-FFF2-40B4-BE49-F238E27FC236}">
                <a16:creationId xmlns:a16="http://schemas.microsoft.com/office/drawing/2014/main" id="{C441468E-CF92-7191-DA91-81384DEE3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>
            <a:extLst>
              <a:ext uri="{FF2B5EF4-FFF2-40B4-BE49-F238E27FC236}">
                <a16:creationId xmlns:a16="http://schemas.microsoft.com/office/drawing/2014/main" id="{8A82CCA2-8326-9E97-71EF-9982DC953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1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cdf1846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cdf1846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e9139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5e9139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5e91394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5e91394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4cdf1846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4cdf1846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2f4221f62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2f4221f62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2f4221f62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2f4221f62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2f4221f62_0_3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2f4221f62_0_3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2f4221f62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2f4221f62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2f4221f62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02f4221f62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2f4221f62_0_6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02f4221f62_0_6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4cdf182fa_1_2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4cdf182fa_1_2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02f4221f62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02f4221f62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02f4221f62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02f4221f62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02f4221f62_0_6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02f4221f62_0_6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05e91394fd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05e91394fd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05e91394f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05e91394f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05e91394fd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05e91394fd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12E7D049-74D9-6007-189A-ED843A87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>
            <a:extLst>
              <a:ext uri="{FF2B5EF4-FFF2-40B4-BE49-F238E27FC236}">
                <a16:creationId xmlns:a16="http://schemas.microsoft.com/office/drawing/2014/main" id="{AA951C63-949E-2412-A6A1-58F15142A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>
            <a:extLst>
              <a:ext uri="{FF2B5EF4-FFF2-40B4-BE49-F238E27FC236}">
                <a16:creationId xmlns:a16="http://schemas.microsoft.com/office/drawing/2014/main" id="{2DBE175A-34A6-0DC1-8F32-7F3DD90D8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8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C7E94C4C-2C31-BFBF-F32B-E3D30E28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>
            <a:extLst>
              <a:ext uri="{FF2B5EF4-FFF2-40B4-BE49-F238E27FC236}">
                <a16:creationId xmlns:a16="http://schemas.microsoft.com/office/drawing/2014/main" id="{D313E876-BECD-5D7F-694A-34548A9633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>
            <a:extLst>
              <a:ext uri="{FF2B5EF4-FFF2-40B4-BE49-F238E27FC236}">
                <a16:creationId xmlns:a16="http://schemas.microsoft.com/office/drawing/2014/main" id="{BCCFDB41-18B9-338A-593C-879446E46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38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8404C6C2-1B4D-5B11-FED0-10095650A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05FC7D17-5DC3-3CB1-69CC-DDD44200E3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7474B978-114C-19A8-8A54-FFDC99A4F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33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B4BD1911-1F93-5605-E330-047DD245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493099F3-4D62-CE31-0592-8E38C8BA8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F24892A8-12BE-679F-EA53-764EB6B22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8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ME1wqfZOGh3OCZDmXUfOQBIdZN_HNJjO33qlaY-azo/edit?gid=1177454980#gid=117745498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umcomputing.stackexchange.com/a/3868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hyperlink" Target="https://docs.google.com/spreadsheets/d/102zYWwhaCc3BJqrxsTYaD42NEUtwFH-c4VNfcSSS96g/copy#gid=1177454980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2zYWwhaCc3BJqrxsTYaD42NEUtwFH-c4VNfcSSS96g/copy#gid=547543737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Quantum computation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Matrix vs Stabilizer Formalism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95" y="21"/>
            <a:ext cx="6727538" cy="5143458"/>
            <a:chOff x="411475" y="1719775"/>
            <a:chExt cx="3889200" cy="2956690"/>
          </a:xfrm>
        </p:grpSpPr>
        <p:sp>
          <p:nvSpPr>
            <p:cNvPr id="49" name="Google Shape;49;p15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209520B1-8FE3-5C5F-70E8-B4BFF5B89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>
            <a:extLst>
              <a:ext uri="{FF2B5EF4-FFF2-40B4-BE49-F238E27FC236}">
                <a16:creationId xmlns:a16="http://schemas.microsoft.com/office/drawing/2014/main" id="{D1417725-E47D-6AA5-4783-EB4291BAF4DE}"/>
              </a:ext>
            </a:extLst>
          </p:cNvPr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1">
            <a:extLst>
              <a:ext uri="{FF2B5EF4-FFF2-40B4-BE49-F238E27FC236}">
                <a16:creationId xmlns:a16="http://schemas.microsoft.com/office/drawing/2014/main" id="{674C8F7D-0C5C-6920-F531-7DE44315A541}"/>
              </a:ext>
            </a:extLst>
          </p:cNvPr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>
            <a:extLst>
              <a:ext uri="{FF2B5EF4-FFF2-40B4-BE49-F238E27FC236}">
                <a16:creationId xmlns:a16="http://schemas.microsoft.com/office/drawing/2014/main" id="{23754B7F-5B71-DC7E-48C4-83BEFB340570}"/>
              </a:ext>
            </a:extLst>
          </p:cNvPr>
          <p:cNvSpPr txBox="1"/>
          <p:nvPr/>
        </p:nvSpPr>
        <p:spPr>
          <a:xfrm rot="-5400000">
            <a:off x="5326068" y="2790773"/>
            <a:ext cx="1357313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 SPACE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>
            <a:extLst>
              <a:ext uri="{FF2B5EF4-FFF2-40B4-BE49-F238E27FC236}">
                <a16:creationId xmlns:a16="http://schemas.microsoft.com/office/drawing/2014/main" id="{CFF33EDE-9A9D-3EAA-745F-AB2147338750}"/>
              </a:ext>
            </a:extLst>
          </p:cNvPr>
          <p:cNvSpPr txBox="1"/>
          <p:nvPr/>
        </p:nvSpPr>
        <p:spPr>
          <a:xfrm>
            <a:off x="6781244" y="3999773"/>
            <a:ext cx="1262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QUBIT / BIT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>
            <a:extLst>
              <a:ext uri="{FF2B5EF4-FFF2-40B4-BE49-F238E27FC236}">
                <a16:creationId xmlns:a16="http://schemas.microsoft.com/office/drawing/2014/main" id="{3180E79B-75F2-6170-14FE-AF652924E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Multiple qubit systems</a:t>
            </a:r>
            <a:endParaRPr dirty="0"/>
          </a:p>
        </p:txBody>
      </p:sp>
      <p:sp>
        <p:nvSpPr>
          <p:cNvPr id="247" name="Google Shape;247;p21">
            <a:extLst>
              <a:ext uri="{FF2B5EF4-FFF2-40B4-BE49-F238E27FC236}">
                <a16:creationId xmlns:a16="http://schemas.microsoft.com/office/drawing/2014/main" id="{9EAF03D5-4FD5-FB2C-4243-939724E01255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Crescita esponenziale vs lineare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9" name="Google Shape;249;p21">
            <a:extLst>
              <a:ext uri="{FF2B5EF4-FFF2-40B4-BE49-F238E27FC236}">
                <a16:creationId xmlns:a16="http://schemas.microsoft.com/office/drawing/2014/main" id="{95E89B1A-1C30-2D92-7209-292F200C6B57}"/>
              </a:ext>
            </a:extLst>
          </p:cNvPr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>
              <a:extLst>
                <a:ext uri="{FF2B5EF4-FFF2-40B4-BE49-F238E27FC236}">
                  <a16:creationId xmlns:a16="http://schemas.microsoft.com/office/drawing/2014/main" id="{6B370934-ED01-E497-C3AE-428E28D8A621}"/>
                </a:ext>
              </a:extLst>
            </p:cNvPr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>
              <a:extLst>
                <a:ext uri="{FF2B5EF4-FFF2-40B4-BE49-F238E27FC236}">
                  <a16:creationId xmlns:a16="http://schemas.microsoft.com/office/drawing/2014/main" id="{893F8AEB-840E-E081-F52B-704C3E9ED601}"/>
                </a:ext>
              </a:extLst>
            </p:cNvPr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>
              <a:extLst>
                <a:ext uri="{FF2B5EF4-FFF2-40B4-BE49-F238E27FC236}">
                  <a16:creationId xmlns:a16="http://schemas.microsoft.com/office/drawing/2014/main" id="{37A24327-29C9-F763-0FFF-2A85F5E7EA83}"/>
                </a:ext>
              </a:extLst>
            </p:cNvPr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>
            <a:extLst>
              <a:ext uri="{FF2B5EF4-FFF2-40B4-BE49-F238E27FC236}">
                <a16:creationId xmlns:a16="http://schemas.microsoft.com/office/drawing/2014/main" id="{60298881-9B51-685B-D5C8-C63AEAC0A34F}"/>
              </a:ext>
            </a:extLst>
          </p:cNvPr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>
              <a:extLst>
                <a:ext uri="{FF2B5EF4-FFF2-40B4-BE49-F238E27FC236}">
                  <a16:creationId xmlns:a16="http://schemas.microsoft.com/office/drawing/2014/main" id="{C1A849BC-FC21-A033-0CB4-FE3CA44FC562}"/>
                </a:ext>
              </a:extLst>
            </p:cNvPr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>
              <a:extLst>
                <a:ext uri="{FF2B5EF4-FFF2-40B4-BE49-F238E27FC236}">
                  <a16:creationId xmlns:a16="http://schemas.microsoft.com/office/drawing/2014/main" id="{18E75116-18A7-2FE1-FAA2-B4B9755ADD66}"/>
                </a:ext>
              </a:extLst>
            </p:cNvPr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>
              <a:extLst>
                <a:ext uri="{FF2B5EF4-FFF2-40B4-BE49-F238E27FC236}">
                  <a16:creationId xmlns:a16="http://schemas.microsoft.com/office/drawing/2014/main" id="{EF8B6A20-B4FA-8038-562B-C0C6AB6BA07E}"/>
                </a:ext>
              </a:extLst>
            </p:cNvPr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>
            <a:extLst>
              <a:ext uri="{FF2B5EF4-FFF2-40B4-BE49-F238E27FC236}">
                <a16:creationId xmlns:a16="http://schemas.microsoft.com/office/drawing/2014/main" id="{BD845309-CC98-551A-A785-E48D3E1B5236}"/>
              </a:ext>
            </a:extLst>
          </p:cNvPr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>
              <a:extLst>
                <a:ext uri="{FF2B5EF4-FFF2-40B4-BE49-F238E27FC236}">
                  <a16:creationId xmlns:a16="http://schemas.microsoft.com/office/drawing/2014/main" id="{0ADC22E1-34CB-F923-6E32-92DC800BC584}"/>
                </a:ext>
              </a:extLst>
            </p:cNvPr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>
              <a:extLst>
                <a:ext uri="{FF2B5EF4-FFF2-40B4-BE49-F238E27FC236}">
                  <a16:creationId xmlns:a16="http://schemas.microsoft.com/office/drawing/2014/main" id="{D8599CE6-B4D5-D649-6BCD-816ADCB3BCA2}"/>
                </a:ext>
              </a:extLst>
            </p:cNvPr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>
              <a:extLst>
                <a:ext uri="{FF2B5EF4-FFF2-40B4-BE49-F238E27FC236}">
                  <a16:creationId xmlns:a16="http://schemas.microsoft.com/office/drawing/2014/main" id="{EBAC4D6C-CD00-59F5-74D1-56731715C131}"/>
                </a:ext>
              </a:extLst>
            </p:cNvPr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062" name="Picture 14">
            <a:hlinkClick r:id="rId3"/>
            <a:extLst>
              <a:ext uri="{FF2B5EF4-FFF2-40B4-BE49-F238E27FC236}">
                <a16:creationId xmlns:a16="http://schemas.microsoft.com/office/drawing/2014/main" id="{4754125C-BF30-B476-4D21-14BDFBB77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5"/>
          <a:stretch/>
        </p:blipFill>
        <p:spPr bwMode="auto">
          <a:xfrm>
            <a:off x="6335234" y="1737832"/>
            <a:ext cx="2247595" cy="19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0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B1343CFF-C864-4E98-4AD5-CD1D8805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581;p27">
            <a:extLst>
              <a:ext uri="{FF2B5EF4-FFF2-40B4-BE49-F238E27FC236}">
                <a16:creationId xmlns:a16="http://schemas.microsoft.com/office/drawing/2014/main" id="{E8724D1D-3A96-4ECB-E934-D3B82E061BDB}"/>
              </a:ext>
            </a:extLst>
          </p:cNvPr>
          <p:cNvGrpSpPr/>
          <p:nvPr/>
        </p:nvGrpSpPr>
        <p:grpSpPr>
          <a:xfrm>
            <a:off x="3245937" y="1721724"/>
            <a:ext cx="1274994" cy="1302681"/>
            <a:chOff x="4638653" y="1721473"/>
            <a:chExt cx="1274994" cy="1302680"/>
          </a:xfrm>
        </p:grpSpPr>
        <p:grpSp>
          <p:nvGrpSpPr>
            <p:cNvPr id="24" name="Google Shape;582;p27">
              <a:extLst>
                <a:ext uri="{FF2B5EF4-FFF2-40B4-BE49-F238E27FC236}">
                  <a16:creationId xmlns:a16="http://schemas.microsoft.com/office/drawing/2014/main" id="{0052C620-B779-199D-4AC1-837AC7A0A251}"/>
                </a:ext>
              </a:extLst>
            </p:cNvPr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32" name="Google Shape;583;p27">
                <a:extLst>
                  <a:ext uri="{FF2B5EF4-FFF2-40B4-BE49-F238E27FC236}">
                    <a16:creationId xmlns:a16="http://schemas.microsoft.com/office/drawing/2014/main" id="{4A018C81-3888-C758-D1C8-D360FD5CC9DC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42" name="Google Shape;584;p27">
                  <a:extLst>
                    <a:ext uri="{FF2B5EF4-FFF2-40B4-BE49-F238E27FC236}">
                      <a16:creationId xmlns:a16="http://schemas.microsoft.com/office/drawing/2014/main" id="{E981B42E-AACD-867D-6D25-FC34EB184679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85;p27">
                  <a:extLst>
                    <a:ext uri="{FF2B5EF4-FFF2-40B4-BE49-F238E27FC236}">
                      <a16:creationId xmlns:a16="http://schemas.microsoft.com/office/drawing/2014/main" id="{B2027E1A-24E7-1644-BC07-42084C9D7B2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586;p27">
                <a:extLst>
                  <a:ext uri="{FF2B5EF4-FFF2-40B4-BE49-F238E27FC236}">
                    <a16:creationId xmlns:a16="http://schemas.microsoft.com/office/drawing/2014/main" id="{14FEE8E3-FB3A-5349-F113-ECCC57F5812D}"/>
                  </a:ext>
                </a:extLst>
              </p:cNvPr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37" name="Google Shape;587;p27">
                  <a:extLst>
                    <a:ext uri="{FF2B5EF4-FFF2-40B4-BE49-F238E27FC236}">
                      <a16:creationId xmlns:a16="http://schemas.microsoft.com/office/drawing/2014/main" id="{A147263F-78BE-F3AD-463E-67F4B7925F84}"/>
                    </a:ext>
                  </a:extLst>
                </p:cNvPr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88;p27">
                  <a:extLst>
                    <a:ext uri="{FF2B5EF4-FFF2-40B4-BE49-F238E27FC236}">
                      <a16:creationId xmlns:a16="http://schemas.microsoft.com/office/drawing/2014/main" id="{8DE3EA38-0637-97E2-C508-AB5E1576E006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89;p27">
                  <a:extLst>
                    <a:ext uri="{FF2B5EF4-FFF2-40B4-BE49-F238E27FC236}">
                      <a16:creationId xmlns:a16="http://schemas.microsoft.com/office/drawing/2014/main" id="{936E9286-EF46-0A14-F0C8-76003B161FE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90;p27">
                  <a:extLst>
                    <a:ext uri="{FF2B5EF4-FFF2-40B4-BE49-F238E27FC236}">
                      <a16:creationId xmlns:a16="http://schemas.microsoft.com/office/drawing/2014/main" id="{534AC155-C2F9-0660-12B2-7228BDB53882}"/>
                    </a:ext>
                  </a:extLst>
                </p:cNvPr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91;p27">
                  <a:extLst>
                    <a:ext uri="{FF2B5EF4-FFF2-40B4-BE49-F238E27FC236}">
                      <a16:creationId xmlns:a16="http://schemas.microsoft.com/office/drawing/2014/main" id="{AF1044E4-BF17-1E5B-10F1-995041010906}"/>
                    </a:ext>
                  </a:extLst>
                </p:cNvPr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592;p27">
                <a:extLst>
                  <a:ext uri="{FF2B5EF4-FFF2-40B4-BE49-F238E27FC236}">
                    <a16:creationId xmlns:a16="http://schemas.microsoft.com/office/drawing/2014/main" id="{9B65ADFF-8FE3-AA84-5A04-98A75A570B7D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35" name="Google Shape;593;p27">
                  <a:extLst>
                    <a:ext uri="{FF2B5EF4-FFF2-40B4-BE49-F238E27FC236}">
                      <a16:creationId xmlns:a16="http://schemas.microsoft.com/office/drawing/2014/main" id="{FC82B5BF-F7E9-E5C9-FD31-9CEB500B67D0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94;p27">
                  <a:extLst>
                    <a:ext uri="{FF2B5EF4-FFF2-40B4-BE49-F238E27FC236}">
                      <a16:creationId xmlns:a16="http://schemas.microsoft.com/office/drawing/2014/main" id="{1D998CDB-B417-B229-F3BA-D28CE1B0AB3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" name="Google Shape;595;p27">
              <a:extLst>
                <a:ext uri="{FF2B5EF4-FFF2-40B4-BE49-F238E27FC236}">
                  <a16:creationId xmlns:a16="http://schemas.microsoft.com/office/drawing/2014/main" id="{EBA0423F-9A5B-8442-620D-C9B04F353156}"/>
                </a:ext>
              </a:extLst>
            </p:cNvPr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26" name="Google Shape;596;p27">
                <a:extLst>
                  <a:ext uri="{FF2B5EF4-FFF2-40B4-BE49-F238E27FC236}">
                    <a16:creationId xmlns:a16="http://schemas.microsoft.com/office/drawing/2014/main" id="{58EFD55E-F375-FD1A-DB8F-67C26CACCD67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30" name="Google Shape;597;p27">
                  <a:extLst>
                    <a:ext uri="{FF2B5EF4-FFF2-40B4-BE49-F238E27FC236}">
                      <a16:creationId xmlns:a16="http://schemas.microsoft.com/office/drawing/2014/main" id="{5E309640-DB54-5AB9-F38E-F0BAA476FA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98;p27">
                  <a:extLst>
                    <a:ext uri="{FF2B5EF4-FFF2-40B4-BE49-F238E27FC236}">
                      <a16:creationId xmlns:a16="http://schemas.microsoft.com/office/drawing/2014/main" id="{92234C68-9ECC-7F55-58BF-89701BA201C5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599;p27">
                <a:extLst>
                  <a:ext uri="{FF2B5EF4-FFF2-40B4-BE49-F238E27FC236}">
                    <a16:creationId xmlns:a16="http://schemas.microsoft.com/office/drawing/2014/main" id="{7FB8211A-1B4F-4711-A9E4-2C6F7B5C2ECA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28" name="Google Shape;600;p27">
                  <a:extLst>
                    <a:ext uri="{FF2B5EF4-FFF2-40B4-BE49-F238E27FC236}">
                      <a16:creationId xmlns:a16="http://schemas.microsoft.com/office/drawing/2014/main" id="{D6730206-1B7F-71FB-3970-0B518F91B1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01;p27">
                  <a:extLst>
                    <a:ext uri="{FF2B5EF4-FFF2-40B4-BE49-F238E27FC236}">
                      <a16:creationId xmlns:a16="http://schemas.microsoft.com/office/drawing/2014/main" id="{7F451549-5933-AF56-A92D-5D170D19A97E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27">
            <a:extLst>
              <a:ext uri="{FF2B5EF4-FFF2-40B4-BE49-F238E27FC236}">
                <a16:creationId xmlns:a16="http://schemas.microsoft.com/office/drawing/2014/main" id="{21849027-39A8-463D-5456-8FF2BEF80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Density matrix exponential growth</a:t>
            </a:r>
            <a:endParaRPr dirty="0"/>
          </a:p>
        </p:txBody>
      </p:sp>
      <p:sp>
        <p:nvSpPr>
          <p:cNvPr id="522" name="Google Shape;522;p27">
            <a:extLst>
              <a:ext uri="{FF2B5EF4-FFF2-40B4-BE49-F238E27FC236}">
                <a16:creationId xmlns:a16="http://schemas.microsoft.com/office/drawing/2014/main" id="{1DE0447B-717A-3067-2A99-FB8F3A30C2AE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Mi ricordano coupling map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3" name="Google Shape;523;p27">
            <a:extLst>
              <a:ext uri="{FF2B5EF4-FFF2-40B4-BE49-F238E27FC236}">
                <a16:creationId xmlns:a16="http://schemas.microsoft.com/office/drawing/2014/main" id="{CE43121D-C876-6B23-FDB0-94E3BF6490FE}"/>
              </a:ext>
            </a:extLst>
          </p:cNvPr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>
              <a:extLst>
                <a:ext uri="{FF2B5EF4-FFF2-40B4-BE49-F238E27FC236}">
                  <a16:creationId xmlns:a16="http://schemas.microsoft.com/office/drawing/2014/main" id="{B4E7B482-3288-283C-C609-06695C865BE1}"/>
                </a:ext>
              </a:extLst>
            </p:cNvPr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2x2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7">
              <a:extLst>
                <a:ext uri="{FF2B5EF4-FFF2-40B4-BE49-F238E27FC236}">
                  <a16:creationId xmlns:a16="http://schemas.microsoft.com/office/drawing/2014/main" id="{E5F7D0EA-A388-1B65-1B23-09E569B30859}"/>
                </a:ext>
              </a:extLst>
            </p:cNvPr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>
              <a:extLst>
                <a:ext uri="{FF2B5EF4-FFF2-40B4-BE49-F238E27FC236}">
                  <a16:creationId xmlns:a16="http://schemas.microsoft.com/office/drawing/2014/main" id="{20343D28-2D43-C53C-604B-C0A993EC198B}"/>
                </a:ext>
              </a:extLst>
            </p:cNvPr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>
            <a:extLst>
              <a:ext uri="{FF2B5EF4-FFF2-40B4-BE49-F238E27FC236}">
                <a16:creationId xmlns:a16="http://schemas.microsoft.com/office/drawing/2014/main" id="{BEFA1310-64D4-661E-2499-E288AABFF501}"/>
              </a:ext>
            </a:extLst>
          </p:cNvPr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>
              <a:extLst>
                <a:ext uri="{FF2B5EF4-FFF2-40B4-BE49-F238E27FC236}">
                  <a16:creationId xmlns:a16="http://schemas.microsoft.com/office/drawing/2014/main" id="{61CB3A3D-BB5B-7B6C-86C4-5A2676594A7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>
              <a:extLst>
                <a:ext uri="{FF2B5EF4-FFF2-40B4-BE49-F238E27FC236}">
                  <a16:creationId xmlns:a16="http://schemas.microsoft.com/office/drawing/2014/main" id="{92C4EB04-4E32-7714-A61A-A9327F3783E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>
              <a:extLst>
                <a:ext uri="{FF2B5EF4-FFF2-40B4-BE49-F238E27FC236}">
                  <a16:creationId xmlns:a16="http://schemas.microsoft.com/office/drawing/2014/main" id="{31F4FDCB-B3AF-0D8D-9754-1E026DEF2E49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7">
            <a:extLst>
              <a:ext uri="{FF2B5EF4-FFF2-40B4-BE49-F238E27FC236}">
                <a16:creationId xmlns:a16="http://schemas.microsoft.com/office/drawing/2014/main" id="{579908CF-9EA2-B29F-628E-E58FC4E4A3E1}"/>
              </a:ext>
            </a:extLst>
          </p:cNvPr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>
              <a:extLst>
                <a:ext uri="{FF2B5EF4-FFF2-40B4-BE49-F238E27FC236}">
                  <a16:creationId xmlns:a16="http://schemas.microsoft.com/office/drawing/2014/main" id="{5569D2AD-C10F-A2E4-F7FD-8977AD4C4F04}"/>
                </a:ext>
              </a:extLst>
            </p:cNvPr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4x4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7">
              <a:extLst>
                <a:ext uri="{FF2B5EF4-FFF2-40B4-BE49-F238E27FC236}">
                  <a16:creationId xmlns:a16="http://schemas.microsoft.com/office/drawing/2014/main" id="{B83156C8-3393-CAC4-0266-83222856ADB7}"/>
                </a:ext>
              </a:extLst>
            </p:cNvPr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7">
              <a:extLst>
                <a:ext uri="{FF2B5EF4-FFF2-40B4-BE49-F238E27FC236}">
                  <a16:creationId xmlns:a16="http://schemas.microsoft.com/office/drawing/2014/main" id="{3136D768-1FF5-2552-1E3D-A89E3C76017B}"/>
                </a:ext>
              </a:extLst>
            </p:cNvPr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>
            <a:extLst>
              <a:ext uri="{FF2B5EF4-FFF2-40B4-BE49-F238E27FC236}">
                <a16:creationId xmlns:a16="http://schemas.microsoft.com/office/drawing/2014/main" id="{617E8D55-679F-EC6D-3EC4-BE0D28FCDAF3}"/>
              </a:ext>
            </a:extLst>
          </p:cNvPr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>
              <a:extLst>
                <a:ext uri="{FF2B5EF4-FFF2-40B4-BE49-F238E27FC236}">
                  <a16:creationId xmlns:a16="http://schemas.microsoft.com/office/drawing/2014/main" id="{1D303B2C-3031-C87F-4329-421CDE2B00A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7">
              <a:extLst>
                <a:ext uri="{FF2B5EF4-FFF2-40B4-BE49-F238E27FC236}">
                  <a16:creationId xmlns:a16="http://schemas.microsoft.com/office/drawing/2014/main" id="{F48A090A-68B9-9090-A246-96290A6B2046}"/>
                </a:ext>
              </a:extLst>
            </p:cNvPr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>
              <a:extLst>
                <a:ext uri="{FF2B5EF4-FFF2-40B4-BE49-F238E27FC236}">
                  <a16:creationId xmlns:a16="http://schemas.microsoft.com/office/drawing/2014/main" id="{7986384B-928E-BB90-6812-1437A82E631E}"/>
                </a:ext>
              </a:extLst>
            </p:cNvPr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>
              <a:extLst>
                <a:ext uri="{FF2B5EF4-FFF2-40B4-BE49-F238E27FC236}">
                  <a16:creationId xmlns:a16="http://schemas.microsoft.com/office/drawing/2014/main" id="{A21BB57F-45CC-ED68-5CFF-13E23AD64BBE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>
              <a:extLst>
                <a:ext uri="{FF2B5EF4-FFF2-40B4-BE49-F238E27FC236}">
                  <a16:creationId xmlns:a16="http://schemas.microsoft.com/office/drawing/2014/main" id="{4E90E400-17B0-91A3-D1F9-FB781DC51E6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>
            <a:extLst>
              <a:ext uri="{FF2B5EF4-FFF2-40B4-BE49-F238E27FC236}">
                <a16:creationId xmlns:a16="http://schemas.microsoft.com/office/drawing/2014/main" id="{75F8FC85-7DBE-AC10-4E17-CBA4AA3497BA}"/>
              </a:ext>
            </a:extLst>
          </p:cNvPr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>
              <a:extLst>
                <a:ext uri="{FF2B5EF4-FFF2-40B4-BE49-F238E27FC236}">
                  <a16:creationId xmlns:a16="http://schemas.microsoft.com/office/drawing/2014/main" id="{852A9790-40F1-9C52-183F-7B326B38268E}"/>
                </a:ext>
              </a:extLst>
            </p:cNvPr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7x7</a:t>
              </a:r>
              <a:endParaRPr sz="20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3" name="Google Shape;543;p27">
              <a:extLst>
                <a:ext uri="{FF2B5EF4-FFF2-40B4-BE49-F238E27FC236}">
                  <a16:creationId xmlns:a16="http://schemas.microsoft.com/office/drawing/2014/main" id="{43161805-8171-22A9-6A05-B08911290572}"/>
                </a:ext>
              </a:extLst>
            </p:cNvPr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7">
              <a:extLst>
                <a:ext uri="{FF2B5EF4-FFF2-40B4-BE49-F238E27FC236}">
                  <a16:creationId xmlns:a16="http://schemas.microsoft.com/office/drawing/2014/main" id="{14946D2B-F6FB-3159-4BEE-8FC3A528ADC1}"/>
                </a:ext>
              </a:extLst>
            </p:cNvPr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14DFC5-0423-AD5D-3F33-409A00190E6E}"/>
              </a:ext>
            </a:extLst>
          </p:cNvPr>
          <p:cNvSpPr txBox="1"/>
          <p:nvPr/>
        </p:nvSpPr>
        <p:spPr>
          <a:xfrm>
            <a:off x="5352911" y="2321011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Parlare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crescita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esponenziale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density matrix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computazionale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elevato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94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Stabilizer formalism</a:t>
            </a:r>
            <a:endParaRPr dirty="0"/>
          </a:p>
        </p:txBody>
      </p:sp>
      <p:sp>
        <p:nvSpPr>
          <p:cNvPr id="318" name="Google Shape;318;p23"/>
          <p:cNvSpPr txBox="1"/>
          <p:nvPr/>
        </p:nvSpPr>
        <p:spPr>
          <a:xfrm>
            <a:off x="1581845" y="1076892"/>
            <a:ext cx="5800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Descrizione del formalismo e unicità rappresentazione (polinomiale) stato con generatori dello stabilizzatore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DD9DF-7B70-9267-3D00-D774EAAD151C}"/>
              </a:ext>
            </a:extLst>
          </p:cNvPr>
          <p:cNvSpPr txBox="1"/>
          <p:nvPr/>
        </p:nvSpPr>
        <p:spPr>
          <a:xfrm>
            <a:off x="7352075" y="247343"/>
            <a:ext cx="153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 </a:t>
            </a:r>
            <a:r>
              <a:rPr lang="en-US" sz="800" dirty="0" err="1"/>
              <a:t>aggiungere</a:t>
            </a:r>
            <a:r>
              <a:rPr lang="en-US" sz="800" dirty="0"/>
              <a:t> </a:t>
            </a:r>
            <a:r>
              <a:rPr lang="en-US" sz="800" dirty="0" err="1"/>
              <a:t>che</a:t>
            </a:r>
            <a:r>
              <a:rPr lang="en-US" sz="800" dirty="0"/>
              <a:t> </a:t>
            </a:r>
            <a:r>
              <a:rPr lang="en-US" sz="800" dirty="0" err="1"/>
              <a:t>stato</a:t>
            </a:r>
            <a:r>
              <a:rPr lang="en-US" sz="800" dirty="0"/>
              <a:t> </a:t>
            </a:r>
            <a:r>
              <a:rPr lang="en-US" sz="800" dirty="0" err="1"/>
              <a:t>stabilizzatore</a:t>
            </a:r>
            <a:r>
              <a:rPr lang="en-US" sz="800" dirty="0"/>
              <a:t> è </a:t>
            </a:r>
            <a:r>
              <a:rPr lang="en-US" sz="800" dirty="0" err="1"/>
              <a:t>anche</a:t>
            </a:r>
            <a:r>
              <a:rPr lang="en-US" sz="800" dirty="0"/>
              <a:t> uno </a:t>
            </a:r>
            <a:r>
              <a:rPr lang="en-US" sz="800" dirty="0" err="1"/>
              <a:t>stato</a:t>
            </a:r>
            <a:r>
              <a:rPr lang="en-US" sz="800" dirty="0"/>
              <a:t> </a:t>
            </a:r>
            <a:r>
              <a:rPr lang="en-US" sz="800" dirty="0" err="1"/>
              <a:t>che</a:t>
            </a:r>
            <a:r>
              <a:rPr lang="en-US" sz="800" dirty="0"/>
              <a:t> </a:t>
            </a:r>
            <a:r>
              <a:rPr lang="en-US" sz="800" dirty="0" err="1"/>
              <a:t>può</a:t>
            </a:r>
            <a:r>
              <a:rPr lang="en-US" sz="800" dirty="0"/>
              <a:t> </a:t>
            </a:r>
            <a:r>
              <a:rPr lang="en-US" sz="800" dirty="0" err="1"/>
              <a:t>essere</a:t>
            </a:r>
            <a:r>
              <a:rPr lang="en-US" sz="800" dirty="0"/>
              <a:t> </a:t>
            </a:r>
            <a:r>
              <a:rPr lang="en-US" sz="800" dirty="0" err="1"/>
              <a:t>generato</a:t>
            </a:r>
            <a:r>
              <a:rPr lang="en-US" sz="800" dirty="0"/>
              <a:t> </a:t>
            </a:r>
            <a:r>
              <a:rPr lang="en-US" sz="800" dirty="0" err="1"/>
              <a:t>tramite</a:t>
            </a:r>
            <a:r>
              <a:rPr lang="en-US" sz="800" dirty="0"/>
              <a:t> un </a:t>
            </a:r>
            <a:r>
              <a:rPr lang="en-US" sz="800" dirty="0" err="1"/>
              <a:t>circuito</a:t>
            </a:r>
            <a:r>
              <a:rPr lang="en-US" sz="800" dirty="0"/>
              <a:t> </a:t>
            </a:r>
            <a:r>
              <a:rPr lang="en-US" sz="800" dirty="0" err="1"/>
              <a:t>stabilizzatore</a:t>
            </a:r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D92E241D-CB12-BB64-9A04-F47461CB1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>
            <a:extLst>
              <a:ext uri="{FF2B5EF4-FFF2-40B4-BE49-F238E27FC236}">
                <a16:creationId xmlns:a16="http://schemas.microsoft.com/office/drawing/2014/main" id="{0A2359E1-3753-E07C-6300-5094550DB6F0}"/>
              </a:ext>
            </a:extLst>
          </p:cNvPr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>
              <a:extLst>
                <a:ext uri="{FF2B5EF4-FFF2-40B4-BE49-F238E27FC236}">
                  <a16:creationId xmlns:a16="http://schemas.microsoft.com/office/drawing/2014/main" id="{43D2DE0E-45C3-FCFA-0F37-4CFA572DF9EE}"/>
                </a:ext>
              </a:extLst>
            </p:cNvPr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>
              <a:extLst>
                <a:ext uri="{FF2B5EF4-FFF2-40B4-BE49-F238E27FC236}">
                  <a16:creationId xmlns:a16="http://schemas.microsoft.com/office/drawing/2014/main" id="{E2C88539-B5E0-96AC-C799-87076658E643}"/>
                </a:ext>
              </a:extLst>
            </p:cNvPr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>
              <a:extLst>
                <a:ext uri="{FF2B5EF4-FFF2-40B4-BE49-F238E27FC236}">
                  <a16:creationId xmlns:a16="http://schemas.microsoft.com/office/drawing/2014/main" id="{623AB3BA-6837-4131-E309-4E96EA0EDEFB}"/>
                </a:ext>
              </a:extLst>
            </p:cNvPr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>
            <a:extLst>
              <a:ext uri="{FF2B5EF4-FFF2-40B4-BE49-F238E27FC236}">
                <a16:creationId xmlns:a16="http://schemas.microsoft.com/office/drawing/2014/main" id="{1A55E47E-CDDD-D4ED-70FE-D10C1080A24D}"/>
              </a:ext>
            </a:extLst>
          </p:cNvPr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>
              <a:extLst>
                <a:ext uri="{FF2B5EF4-FFF2-40B4-BE49-F238E27FC236}">
                  <a16:creationId xmlns:a16="http://schemas.microsoft.com/office/drawing/2014/main" id="{1C69CEAF-FD51-3805-9F40-B2B0F10F7910}"/>
                </a:ext>
              </a:extLst>
            </p:cNvPr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>
              <a:extLst>
                <a:ext uri="{FF2B5EF4-FFF2-40B4-BE49-F238E27FC236}">
                  <a16:creationId xmlns:a16="http://schemas.microsoft.com/office/drawing/2014/main" id="{9937BC32-C2F3-697C-61C9-988744D6F939}"/>
                </a:ext>
              </a:extLst>
            </p:cNvPr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>
              <a:extLst>
                <a:ext uri="{FF2B5EF4-FFF2-40B4-BE49-F238E27FC236}">
                  <a16:creationId xmlns:a16="http://schemas.microsoft.com/office/drawing/2014/main" id="{14795F88-ADCE-BD84-893B-DEE7F7F9C8D5}"/>
                </a:ext>
              </a:extLst>
            </p:cNvPr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>
            <a:extLst>
              <a:ext uri="{FF2B5EF4-FFF2-40B4-BE49-F238E27FC236}">
                <a16:creationId xmlns:a16="http://schemas.microsoft.com/office/drawing/2014/main" id="{7E8AEA06-1B45-BDA4-6C82-675855781FBD}"/>
              </a:ext>
            </a:extLst>
          </p:cNvPr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>
              <a:extLst>
                <a:ext uri="{FF2B5EF4-FFF2-40B4-BE49-F238E27FC236}">
                  <a16:creationId xmlns:a16="http://schemas.microsoft.com/office/drawing/2014/main" id="{083AF25E-109C-FA55-282D-511BF65F6712}"/>
                </a:ext>
              </a:extLst>
            </p:cNvPr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>
              <a:extLst>
                <a:ext uri="{FF2B5EF4-FFF2-40B4-BE49-F238E27FC236}">
                  <a16:creationId xmlns:a16="http://schemas.microsoft.com/office/drawing/2014/main" id="{4EF37183-2054-C364-E167-BF5E6EAFD8B0}"/>
                </a:ext>
              </a:extLst>
            </p:cNvPr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>
              <a:extLst>
                <a:ext uri="{FF2B5EF4-FFF2-40B4-BE49-F238E27FC236}">
                  <a16:creationId xmlns:a16="http://schemas.microsoft.com/office/drawing/2014/main" id="{BBB08763-87CF-4088-BE7F-78D977FCADC5}"/>
                </a:ext>
              </a:extLst>
            </p:cNvPr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>
            <a:extLst>
              <a:ext uri="{FF2B5EF4-FFF2-40B4-BE49-F238E27FC236}">
                <a16:creationId xmlns:a16="http://schemas.microsoft.com/office/drawing/2014/main" id="{6F14F86C-651C-FB51-52AB-B8B1E14AFBF2}"/>
              </a:ext>
            </a:extLst>
          </p:cNvPr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>
              <a:extLst>
                <a:ext uri="{FF2B5EF4-FFF2-40B4-BE49-F238E27FC236}">
                  <a16:creationId xmlns:a16="http://schemas.microsoft.com/office/drawing/2014/main" id="{35A92756-0CF9-29CA-B934-8C3CE65CB5DC}"/>
                </a:ext>
              </a:extLst>
            </p:cNvPr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>
              <a:extLst>
                <a:ext uri="{FF2B5EF4-FFF2-40B4-BE49-F238E27FC236}">
                  <a16:creationId xmlns:a16="http://schemas.microsoft.com/office/drawing/2014/main" id="{A987543F-C9B9-D158-C1FB-6A3D69043EA4}"/>
                </a:ext>
              </a:extLst>
            </p:cNvPr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>
              <a:extLst>
                <a:ext uri="{FF2B5EF4-FFF2-40B4-BE49-F238E27FC236}">
                  <a16:creationId xmlns:a16="http://schemas.microsoft.com/office/drawing/2014/main" id="{0A04233C-578E-F9BC-CC29-E568D73AB635}"/>
                </a:ext>
              </a:extLst>
            </p:cNvPr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>
            <a:extLst>
              <a:ext uri="{FF2B5EF4-FFF2-40B4-BE49-F238E27FC236}">
                <a16:creationId xmlns:a16="http://schemas.microsoft.com/office/drawing/2014/main" id="{61BBBF8D-BD0C-0589-F8FF-BF14593A1734}"/>
              </a:ext>
            </a:extLst>
          </p:cNvPr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>
              <a:extLst>
                <a:ext uri="{FF2B5EF4-FFF2-40B4-BE49-F238E27FC236}">
                  <a16:creationId xmlns:a16="http://schemas.microsoft.com/office/drawing/2014/main" id="{40593C3A-2E28-2B7C-8CA7-568C656CFBB6}"/>
                </a:ext>
              </a:extLst>
            </p:cNvPr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>
              <a:extLst>
                <a:ext uri="{FF2B5EF4-FFF2-40B4-BE49-F238E27FC236}">
                  <a16:creationId xmlns:a16="http://schemas.microsoft.com/office/drawing/2014/main" id="{F48CF351-07EB-B142-A2AC-746A5A6D4E62}"/>
                </a:ext>
              </a:extLst>
            </p:cNvPr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>
              <a:extLst>
                <a:ext uri="{FF2B5EF4-FFF2-40B4-BE49-F238E27FC236}">
                  <a16:creationId xmlns:a16="http://schemas.microsoft.com/office/drawing/2014/main" id="{BCDDBFFF-2A78-410E-AEEC-8F5C4705C02D}"/>
                </a:ext>
              </a:extLst>
            </p:cNvPr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>
            <a:extLst>
              <a:ext uri="{FF2B5EF4-FFF2-40B4-BE49-F238E27FC236}">
                <a16:creationId xmlns:a16="http://schemas.microsoft.com/office/drawing/2014/main" id="{0311B9F8-88F3-B658-9F65-001181714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Comparition</a:t>
            </a:r>
            <a:endParaRPr dirty="0"/>
          </a:p>
        </p:txBody>
      </p:sp>
      <p:sp>
        <p:nvSpPr>
          <p:cNvPr id="290" name="Google Shape;290;p22">
            <a:extLst>
              <a:ext uri="{FF2B5EF4-FFF2-40B4-BE49-F238E27FC236}">
                <a16:creationId xmlns:a16="http://schemas.microsoft.com/office/drawing/2014/main" id="{D74E4100-D6C3-A447-EDB6-E65AA1F8E832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(Parlare di cosa abbiamo fatto)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1" name="Google Shape;291;p22">
            <a:extLst>
              <a:ext uri="{FF2B5EF4-FFF2-40B4-BE49-F238E27FC236}">
                <a16:creationId xmlns:a16="http://schemas.microsoft.com/office/drawing/2014/main" id="{5066496F-B20E-305A-6876-E9C3E5353F10}"/>
              </a:ext>
            </a:extLst>
          </p:cNvPr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>
              <a:extLst>
                <a:ext uri="{FF2B5EF4-FFF2-40B4-BE49-F238E27FC236}">
                  <a16:creationId xmlns:a16="http://schemas.microsoft.com/office/drawing/2014/main" id="{B4E541D0-3DFF-E684-34A8-BAD21A768CB4}"/>
                </a:ext>
              </a:extLst>
            </p:cNvPr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>
              <a:extLst>
                <a:ext uri="{FF2B5EF4-FFF2-40B4-BE49-F238E27FC236}">
                  <a16:creationId xmlns:a16="http://schemas.microsoft.com/office/drawing/2014/main" id="{F3AE63FB-C6D1-C777-FDD1-7882A17152E4}"/>
                </a:ext>
              </a:extLst>
            </p:cNvPr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>
              <a:extLst>
                <a:ext uri="{FF2B5EF4-FFF2-40B4-BE49-F238E27FC236}">
                  <a16:creationId xmlns:a16="http://schemas.microsoft.com/office/drawing/2014/main" id="{72B31BF8-9C68-E322-1D90-C292B6789D64}"/>
                </a:ext>
              </a:extLst>
            </p:cNvPr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>
              <a:extLst>
                <a:ext uri="{FF2B5EF4-FFF2-40B4-BE49-F238E27FC236}">
                  <a16:creationId xmlns:a16="http://schemas.microsoft.com/office/drawing/2014/main" id="{DDB2B4A7-2D9D-AD2F-17E3-97DF5CF4431C}"/>
                </a:ext>
              </a:extLst>
            </p:cNvPr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>
              <a:extLst>
                <a:ext uri="{FF2B5EF4-FFF2-40B4-BE49-F238E27FC236}">
                  <a16:creationId xmlns:a16="http://schemas.microsoft.com/office/drawing/2014/main" id="{9A51CE2A-EEC8-DC21-63F6-D4F234779ECA}"/>
                </a:ext>
              </a:extLst>
            </p:cNvPr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B15436-C4ED-93DE-38B9-83BA8CC6517E}"/>
              </a:ext>
            </a:extLst>
          </p:cNvPr>
          <p:cNvSpPr txBox="1"/>
          <p:nvPr/>
        </p:nvSpPr>
        <p:spPr>
          <a:xfrm>
            <a:off x="139735" y="195248"/>
            <a:ext cx="2456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Parlare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di 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la </a:t>
            </a:r>
            <a:r>
              <a:rPr lang="en-US" dirty="0" err="1"/>
              <a:t>rappresentazione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stabilizzatore</a:t>
            </a:r>
            <a:r>
              <a:rPr lang="en-US" dirty="0"/>
              <a:t> (harder)</a:t>
            </a:r>
          </a:p>
        </p:txBody>
      </p:sp>
    </p:spTree>
    <p:extLst>
      <p:ext uri="{BB962C8B-B14F-4D97-AF65-F5344CB8AC3E}">
        <p14:creationId xmlns:p14="http://schemas.microsoft.com/office/powerpoint/2010/main" val="240306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Comparition</a:t>
            </a:r>
            <a:endParaRPr dirty="0"/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(alternativa a slide precedente)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F5324A00-A275-E325-93E4-AF3F94432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>
            <a:extLst>
              <a:ext uri="{FF2B5EF4-FFF2-40B4-BE49-F238E27FC236}">
                <a16:creationId xmlns:a16="http://schemas.microsoft.com/office/drawing/2014/main" id="{79695770-50A3-B6DE-A596-F97FDC45DFBE}"/>
              </a:ext>
            </a:extLst>
          </p:cNvPr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>
            <a:extLst>
              <a:ext uri="{FF2B5EF4-FFF2-40B4-BE49-F238E27FC236}">
                <a16:creationId xmlns:a16="http://schemas.microsoft.com/office/drawing/2014/main" id="{B1D0E6C3-EE6C-199D-138D-35ECF3E24E7D}"/>
              </a:ext>
            </a:extLst>
          </p:cNvPr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>
            <a:extLst>
              <a:ext uri="{FF2B5EF4-FFF2-40B4-BE49-F238E27FC236}">
                <a16:creationId xmlns:a16="http://schemas.microsoft.com/office/drawing/2014/main" id="{3313179B-CC33-C138-9265-C960DBFAE626}"/>
              </a:ext>
            </a:extLst>
          </p:cNvPr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>
            <a:extLst>
              <a:ext uri="{FF2B5EF4-FFF2-40B4-BE49-F238E27FC236}">
                <a16:creationId xmlns:a16="http://schemas.microsoft.com/office/drawing/2014/main" id="{41C39BBD-518E-444C-3A8E-2FE7E598CEED}"/>
              </a:ext>
            </a:extLst>
          </p:cNvPr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9">
            <a:extLst>
              <a:ext uri="{FF2B5EF4-FFF2-40B4-BE49-F238E27FC236}">
                <a16:creationId xmlns:a16="http://schemas.microsoft.com/office/drawing/2014/main" id="{CFCDD56F-7757-6E1B-3464-89C292251140}"/>
              </a:ext>
            </a:extLst>
          </p:cNvPr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>
              <a:extLst>
                <a:ext uri="{FF2B5EF4-FFF2-40B4-BE49-F238E27FC236}">
                  <a16:creationId xmlns:a16="http://schemas.microsoft.com/office/drawing/2014/main" id="{64A3F03E-7D31-2647-C592-CD7826BE93C5}"/>
                </a:ext>
              </a:extLst>
            </p:cNvPr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7" name="Google Shape;1127;p39">
              <a:extLst>
                <a:ext uri="{FF2B5EF4-FFF2-40B4-BE49-F238E27FC236}">
                  <a16:creationId xmlns:a16="http://schemas.microsoft.com/office/drawing/2014/main" id="{74751B24-3E5A-02C0-C5C5-76BE1E8CA537}"/>
                </a:ext>
              </a:extLst>
            </p:cNvPr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9">
              <a:extLst>
                <a:ext uri="{FF2B5EF4-FFF2-40B4-BE49-F238E27FC236}">
                  <a16:creationId xmlns:a16="http://schemas.microsoft.com/office/drawing/2014/main" id="{F2E1293C-65F9-9844-F3C9-15EF2EABDEFE}"/>
                </a:ext>
              </a:extLst>
            </p:cNvPr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9" name="Google Shape;1129;p39">
            <a:extLst>
              <a:ext uri="{FF2B5EF4-FFF2-40B4-BE49-F238E27FC236}">
                <a16:creationId xmlns:a16="http://schemas.microsoft.com/office/drawing/2014/main" id="{1F383B1A-3A9D-C9B8-A4A6-46DBD23E38FE}"/>
              </a:ext>
            </a:extLst>
          </p:cNvPr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>
              <a:extLst>
                <a:ext uri="{FF2B5EF4-FFF2-40B4-BE49-F238E27FC236}">
                  <a16:creationId xmlns:a16="http://schemas.microsoft.com/office/drawing/2014/main" id="{B1163018-0FE3-5A0D-481A-69D93F63CC81}"/>
                </a:ext>
              </a:extLst>
            </p:cNvPr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39">
              <a:extLst>
                <a:ext uri="{FF2B5EF4-FFF2-40B4-BE49-F238E27FC236}">
                  <a16:creationId xmlns:a16="http://schemas.microsoft.com/office/drawing/2014/main" id="{BFA07EC8-71F0-724E-23F9-20F9B62CB835}"/>
                </a:ext>
              </a:extLst>
            </p:cNvPr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9">
              <a:extLst>
                <a:ext uri="{FF2B5EF4-FFF2-40B4-BE49-F238E27FC236}">
                  <a16:creationId xmlns:a16="http://schemas.microsoft.com/office/drawing/2014/main" id="{64743ECF-EBED-F1B0-F11A-5CEB3130AECC}"/>
                </a:ext>
              </a:extLst>
            </p:cNvPr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41B5CB0F-4EF1-2991-13FF-3C7465514A80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C8CED864-3659-35C9-7F27-D0911FE40FCA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0A92A0C-F8CA-F2A1-6BBD-67A9FC46B212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96B5E633-9564-65AA-5CE8-F559D6E44A4D}"/>
                </a:ext>
              </a:extLst>
            </p:cNvPr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BEA18593-01A3-81FF-2A23-B6535D1DFDD4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8B135E0C-FEA0-916F-D86E-8D99258B748E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D94438E3-6EEF-2318-F756-35743673A8F5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78F1BAAF-FC85-1911-7074-87B0FF5347E7}"/>
                </a:ext>
              </a:extLst>
            </p:cNvPr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A2708DE4-72BE-592F-F6C4-A3186235E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Simulation tools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41E04401-8404-CBFF-EE94-4D485561EB4C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>
            <a:extLst>
              <a:ext uri="{FF2B5EF4-FFF2-40B4-BE49-F238E27FC236}">
                <a16:creationId xmlns:a16="http://schemas.microsoft.com/office/drawing/2014/main" id="{F033EE7C-72B4-9212-8C5D-66608B259708}"/>
              </a:ext>
            </a:extLst>
          </p:cNvPr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>
            <a:extLst>
              <a:ext uri="{FF2B5EF4-FFF2-40B4-BE49-F238E27FC236}">
                <a16:creationId xmlns:a16="http://schemas.microsoft.com/office/drawing/2014/main" id="{61BA8123-2593-2FEA-F70B-CA39DE179EB2}"/>
              </a:ext>
            </a:extLst>
          </p:cNvPr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>
              <a:extLst>
                <a:ext uri="{FF2B5EF4-FFF2-40B4-BE49-F238E27FC236}">
                  <a16:creationId xmlns:a16="http://schemas.microsoft.com/office/drawing/2014/main" id="{94F1C4D9-7101-C254-1AED-185241672134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>
              <a:extLst>
                <a:ext uri="{FF2B5EF4-FFF2-40B4-BE49-F238E27FC236}">
                  <a16:creationId xmlns:a16="http://schemas.microsoft.com/office/drawing/2014/main" id="{E6BA282C-AC8E-66C1-DB9C-60B4E7693F1B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182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3671-7A67-0446-1548-A758D87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439A-AD5C-D099-5AF9-7D997D7F4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/>
              <a:t>Parlare</a:t>
            </a:r>
            <a:r>
              <a:rPr lang="en-US" dirty="0"/>
              <a:t> di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notebook e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confronti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utilizza</a:t>
            </a:r>
            <a:r>
              <a:rPr lang="en-US" dirty="0"/>
              <a:t> +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risultati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>
          <a:extLst>
            <a:ext uri="{FF2B5EF4-FFF2-40B4-BE49-F238E27FC236}">
              <a16:creationId xmlns:a16="http://schemas.microsoft.com/office/drawing/2014/main" id="{2251F4C1-D7DC-83D9-2E72-4CADF27CC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>
            <a:extLst>
              <a:ext uri="{FF2B5EF4-FFF2-40B4-BE49-F238E27FC236}">
                <a16:creationId xmlns:a16="http://schemas.microsoft.com/office/drawing/2014/main" id="{2B0E1695-E6B9-0E84-2E3E-9199675EB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physics infographics</a:t>
            </a:r>
            <a:endParaRPr dirty="0"/>
          </a:p>
        </p:txBody>
      </p:sp>
      <p:sp>
        <p:nvSpPr>
          <p:cNvPr id="1487" name="Google Shape;1487;p46">
            <a:extLst>
              <a:ext uri="{FF2B5EF4-FFF2-40B4-BE49-F238E27FC236}">
                <a16:creationId xmlns:a16="http://schemas.microsoft.com/office/drawing/2014/main" id="{A33E3465-6B5C-23B5-1DFF-672C5804538B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USARE QUESTO GRAFICO PER RIASSUMERE CONFRONTO TEMPI TRA LE RAPPRESENTAZIONI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8" name="Google Shape;1488;p46">
            <a:extLst>
              <a:ext uri="{FF2B5EF4-FFF2-40B4-BE49-F238E27FC236}">
                <a16:creationId xmlns:a16="http://schemas.microsoft.com/office/drawing/2014/main" id="{0F4C214C-69FF-A693-B732-145F71C52242}"/>
              </a:ext>
            </a:extLst>
          </p:cNvPr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>
              <a:extLst>
                <a:ext uri="{FF2B5EF4-FFF2-40B4-BE49-F238E27FC236}">
                  <a16:creationId xmlns:a16="http://schemas.microsoft.com/office/drawing/2014/main" id="{058956F5-E0CD-3C8C-74DC-64AD6A0D3740}"/>
                </a:ext>
              </a:extLst>
            </p:cNvPr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0" name="Google Shape;1490;p46">
              <a:extLst>
                <a:ext uri="{FF2B5EF4-FFF2-40B4-BE49-F238E27FC236}">
                  <a16:creationId xmlns:a16="http://schemas.microsoft.com/office/drawing/2014/main" id="{4C816A62-D5A0-88BB-9D8F-61C5F7E54FBC}"/>
                </a:ext>
              </a:extLst>
            </p:cNvPr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46">
              <a:extLst>
                <a:ext uri="{FF2B5EF4-FFF2-40B4-BE49-F238E27FC236}">
                  <a16:creationId xmlns:a16="http://schemas.microsoft.com/office/drawing/2014/main" id="{FF551AB3-9298-DA32-AAD1-BBEBA7F0E046}"/>
                </a:ext>
              </a:extLst>
            </p:cNvPr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2" name="Google Shape;1492;p46">
            <a:extLst>
              <a:ext uri="{FF2B5EF4-FFF2-40B4-BE49-F238E27FC236}">
                <a16:creationId xmlns:a16="http://schemas.microsoft.com/office/drawing/2014/main" id="{F84DDE9B-8A5C-00B1-5882-D80B9054AB2C}"/>
              </a:ext>
            </a:extLst>
          </p:cNvPr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>
              <a:extLst>
                <a:ext uri="{FF2B5EF4-FFF2-40B4-BE49-F238E27FC236}">
                  <a16:creationId xmlns:a16="http://schemas.microsoft.com/office/drawing/2014/main" id="{0708F3E8-86E5-2B15-AEE9-A56FF3288771}"/>
                </a:ext>
              </a:extLst>
            </p:cNvPr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46">
              <a:extLst>
                <a:ext uri="{FF2B5EF4-FFF2-40B4-BE49-F238E27FC236}">
                  <a16:creationId xmlns:a16="http://schemas.microsoft.com/office/drawing/2014/main" id="{B9B2C729-FFE8-B69B-4E58-71202A1F952B}"/>
                </a:ext>
              </a:extLst>
            </p:cNvPr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6">
              <a:extLst>
                <a:ext uri="{FF2B5EF4-FFF2-40B4-BE49-F238E27FC236}">
                  <a16:creationId xmlns:a16="http://schemas.microsoft.com/office/drawing/2014/main" id="{EF0BCFA8-8A95-641C-F206-5EEA70C4C354}"/>
                </a:ext>
              </a:extLst>
            </p:cNvPr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46">
            <a:extLst>
              <a:ext uri="{FF2B5EF4-FFF2-40B4-BE49-F238E27FC236}">
                <a16:creationId xmlns:a16="http://schemas.microsoft.com/office/drawing/2014/main" id="{CC0C93C7-4E97-CCE5-586B-2331C6EF88F5}"/>
              </a:ext>
            </a:extLst>
          </p:cNvPr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>
              <a:extLst>
                <a:ext uri="{FF2B5EF4-FFF2-40B4-BE49-F238E27FC236}">
                  <a16:creationId xmlns:a16="http://schemas.microsoft.com/office/drawing/2014/main" id="{07AB7CBF-EBF5-CC34-0B38-A1895CB95215}"/>
                </a:ext>
              </a:extLst>
            </p:cNvPr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8" name="Google Shape;1498;p46">
              <a:extLst>
                <a:ext uri="{FF2B5EF4-FFF2-40B4-BE49-F238E27FC236}">
                  <a16:creationId xmlns:a16="http://schemas.microsoft.com/office/drawing/2014/main" id="{764A101D-D435-6EFC-C1D5-A4EB07D24C4A}"/>
                </a:ext>
              </a:extLst>
            </p:cNvPr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6">
              <a:extLst>
                <a:ext uri="{FF2B5EF4-FFF2-40B4-BE49-F238E27FC236}">
                  <a16:creationId xmlns:a16="http://schemas.microsoft.com/office/drawing/2014/main" id="{69AC6D34-EB47-74A2-F0E2-2FAD072935B2}"/>
                </a:ext>
              </a:extLst>
            </p:cNvPr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0" name="Google Shape;1500;p46">
            <a:extLst>
              <a:ext uri="{FF2B5EF4-FFF2-40B4-BE49-F238E27FC236}">
                <a16:creationId xmlns:a16="http://schemas.microsoft.com/office/drawing/2014/main" id="{AB9DEA68-AB8B-BB8A-03A9-E420B0E3EE77}"/>
              </a:ext>
            </a:extLst>
          </p:cNvPr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>
              <a:extLst>
                <a:ext uri="{FF2B5EF4-FFF2-40B4-BE49-F238E27FC236}">
                  <a16:creationId xmlns:a16="http://schemas.microsoft.com/office/drawing/2014/main" id="{08700449-65AA-0E1D-D9A7-FF0F5E2236AC}"/>
                </a:ext>
              </a:extLst>
            </p:cNvPr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2" name="Google Shape;1502;p46">
              <a:extLst>
                <a:ext uri="{FF2B5EF4-FFF2-40B4-BE49-F238E27FC236}">
                  <a16:creationId xmlns:a16="http://schemas.microsoft.com/office/drawing/2014/main" id="{46D61898-EEB7-7907-544F-FA738AB564CE}"/>
                </a:ext>
              </a:extLst>
            </p:cNvPr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46">
              <a:extLst>
                <a:ext uri="{FF2B5EF4-FFF2-40B4-BE49-F238E27FC236}">
                  <a16:creationId xmlns:a16="http://schemas.microsoft.com/office/drawing/2014/main" id="{22AA8CA8-1726-ADCF-53B8-938CE88F7237}"/>
                </a:ext>
              </a:extLst>
            </p:cNvPr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4" name="Google Shape;1504;p46">
            <a:extLst>
              <a:ext uri="{FF2B5EF4-FFF2-40B4-BE49-F238E27FC236}">
                <a16:creationId xmlns:a16="http://schemas.microsoft.com/office/drawing/2014/main" id="{D4792826-C77F-D55A-DFC5-92B61FE563A2}"/>
              </a:ext>
            </a:extLst>
          </p:cNvPr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>
              <a:extLst>
                <a:ext uri="{FF2B5EF4-FFF2-40B4-BE49-F238E27FC236}">
                  <a16:creationId xmlns:a16="http://schemas.microsoft.com/office/drawing/2014/main" id="{15017FFF-545C-BD36-1A1E-4A4D73B2940E}"/>
                </a:ext>
              </a:extLst>
            </p:cNvPr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6" name="Google Shape;1506;p46">
              <a:extLst>
                <a:ext uri="{FF2B5EF4-FFF2-40B4-BE49-F238E27FC236}">
                  <a16:creationId xmlns:a16="http://schemas.microsoft.com/office/drawing/2014/main" id="{FE770456-B48B-D68C-B406-E8206F7AFE71}"/>
                </a:ext>
              </a:extLst>
            </p:cNvPr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46">
              <a:extLst>
                <a:ext uri="{FF2B5EF4-FFF2-40B4-BE49-F238E27FC236}">
                  <a16:creationId xmlns:a16="http://schemas.microsoft.com/office/drawing/2014/main" id="{952A67FD-340E-27CE-B905-0E1A9C1FC570}"/>
                </a:ext>
              </a:extLst>
            </p:cNvPr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08" name="Google Shape;1508;p46">
            <a:extLst>
              <a:ext uri="{FF2B5EF4-FFF2-40B4-BE49-F238E27FC236}">
                <a16:creationId xmlns:a16="http://schemas.microsoft.com/office/drawing/2014/main" id="{30F71288-4676-DEC0-3A21-893BF0EB4C8B}"/>
              </a:ext>
            </a:extLst>
          </p:cNvPr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>
            <a:extLst>
              <a:ext uri="{FF2B5EF4-FFF2-40B4-BE49-F238E27FC236}">
                <a16:creationId xmlns:a16="http://schemas.microsoft.com/office/drawing/2014/main" id="{7C2D1BD5-49F6-A977-277C-049B7980466D}"/>
              </a:ext>
            </a:extLst>
          </p:cNvPr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0" name="Google Shape;1510;p46">
            <a:hlinkClick r:id="rId4"/>
            <a:extLst>
              <a:ext uri="{FF2B5EF4-FFF2-40B4-BE49-F238E27FC236}">
                <a16:creationId xmlns:a16="http://schemas.microsoft.com/office/drawing/2014/main" id="{115D5628-49D2-DEB5-09CC-FF10725990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66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>
          <a:extLst>
            <a:ext uri="{FF2B5EF4-FFF2-40B4-BE49-F238E27FC236}">
              <a16:creationId xmlns:a16="http://schemas.microsoft.com/office/drawing/2014/main" id="{98AB75F8-7EAF-FD2D-DD56-5D87A265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>
            <a:extLst>
              <a:ext uri="{FF2B5EF4-FFF2-40B4-BE49-F238E27FC236}">
                <a16:creationId xmlns:a16="http://schemas.microsoft.com/office/drawing/2014/main" id="{6FA8962F-9A77-B447-9A0C-F7C2B9EC4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</a:t>
            </a:r>
            <a:r>
              <a:rPr lang="en" dirty="0"/>
              <a:t>se cases</a:t>
            </a:r>
            <a:endParaRPr dirty="0"/>
          </a:p>
        </p:txBody>
      </p:sp>
      <p:sp>
        <p:nvSpPr>
          <p:cNvPr id="1394" name="Google Shape;1394;p44">
            <a:extLst>
              <a:ext uri="{FF2B5EF4-FFF2-40B4-BE49-F238E27FC236}">
                <a16:creationId xmlns:a16="http://schemas.microsoft.com/office/drawing/2014/main" id="{E3DFD857-CD35-F81D-5FB6-512A9A5D230A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 vs. Stabilizer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95" name="Google Shape;1395;p44">
            <a:extLst>
              <a:ext uri="{FF2B5EF4-FFF2-40B4-BE49-F238E27FC236}">
                <a16:creationId xmlns:a16="http://schemas.microsoft.com/office/drawing/2014/main" id="{DE0ED605-45C7-6B40-EE4E-8B71EA47FDC4}"/>
              </a:ext>
            </a:extLst>
          </p:cNvPr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>
              <a:extLst>
                <a:ext uri="{FF2B5EF4-FFF2-40B4-BE49-F238E27FC236}">
                  <a16:creationId xmlns:a16="http://schemas.microsoft.com/office/drawing/2014/main" id="{2D96A0E7-7465-47D8-5391-8DF9D5472627}"/>
                </a:ext>
              </a:extLst>
            </p:cNvPr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>
                <a:extLst>
                  <a:ext uri="{FF2B5EF4-FFF2-40B4-BE49-F238E27FC236}">
                    <a16:creationId xmlns:a16="http://schemas.microsoft.com/office/drawing/2014/main" id="{4A57C07B-D91E-D909-CFEB-87C9183E4643}"/>
                  </a:ext>
                </a:extLst>
              </p:cNvPr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>
                  <a:extLst>
                    <a:ext uri="{FF2B5EF4-FFF2-40B4-BE49-F238E27FC236}">
                      <a16:creationId xmlns:a16="http://schemas.microsoft.com/office/drawing/2014/main" id="{183ECC4E-0004-7C5E-B357-AEF3B24C227C}"/>
                    </a:ext>
                  </a:extLst>
                </p:cNvPr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4">
                  <a:extLst>
                    <a:ext uri="{FF2B5EF4-FFF2-40B4-BE49-F238E27FC236}">
                      <a16:creationId xmlns:a16="http://schemas.microsoft.com/office/drawing/2014/main" id="{97B94E2B-045A-5AF0-4B8D-A2AE03CE656D}"/>
                    </a:ext>
                  </a:extLst>
                </p:cNvPr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4">
                  <a:extLst>
                    <a:ext uri="{FF2B5EF4-FFF2-40B4-BE49-F238E27FC236}">
                      <a16:creationId xmlns:a16="http://schemas.microsoft.com/office/drawing/2014/main" id="{F025A625-8BE6-5035-76F4-6E408D7B23EF}"/>
                    </a:ext>
                  </a:extLst>
                </p:cNvPr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4">
                  <a:extLst>
                    <a:ext uri="{FF2B5EF4-FFF2-40B4-BE49-F238E27FC236}">
                      <a16:creationId xmlns:a16="http://schemas.microsoft.com/office/drawing/2014/main" id="{C9F7AB5A-AC35-C350-F0AA-FC1089909814}"/>
                    </a:ext>
                  </a:extLst>
                </p:cNvPr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4">
                  <a:extLst>
                    <a:ext uri="{FF2B5EF4-FFF2-40B4-BE49-F238E27FC236}">
                      <a16:creationId xmlns:a16="http://schemas.microsoft.com/office/drawing/2014/main" id="{1C32755A-92D8-5493-63DA-FB084DB8241D}"/>
                    </a:ext>
                  </a:extLst>
                </p:cNvPr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4">
                <a:extLst>
                  <a:ext uri="{FF2B5EF4-FFF2-40B4-BE49-F238E27FC236}">
                    <a16:creationId xmlns:a16="http://schemas.microsoft.com/office/drawing/2014/main" id="{57156406-5D66-1AA3-485C-7A1035D0269A}"/>
                  </a:ext>
                </a:extLst>
              </p:cNvPr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>
                  <a:extLst>
                    <a:ext uri="{FF2B5EF4-FFF2-40B4-BE49-F238E27FC236}">
                      <a16:creationId xmlns:a16="http://schemas.microsoft.com/office/drawing/2014/main" id="{54B77DA5-F4F4-A04F-2559-9D97A018A520}"/>
                    </a:ext>
                  </a:extLst>
                </p:cNvPr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4">
                  <a:extLst>
                    <a:ext uri="{FF2B5EF4-FFF2-40B4-BE49-F238E27FC236}">
                      <a16:creationId xmlns:a16="http://schemas.microsoft.com/office/drawing/2014/main" id="{80DED16A-C379-DB90-F62C-8966B429852C}"/>
                    </a:ext>
                  </a:extLst>
                </p:cNvPr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4">
                  <a:extLst>
                    <a:ext uri="{FF2B5EF4-FFF2-40B4-BE49-F238E27FC236}">
                      <a16:creationId xmlns:a16="http://schemas.microsoft.com/office/drawing/2014/main" id="{998D880B-C906-88C3-CBD5-0A0523D10026}"/>
                    </a:ext>
                  </a:extLst>
                </p:cNvPr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4">
                  <a:extLst>
                    <a:ext uri="{FF2B5EF4-FFF2-40B4-BE49-F238E27FC236}">
                      <a16:creationId xmlns:a16="http://schemas.microsoft.com/office/drawing/2014/main" id="{476A388B-69CA-84F7-A9CA-3A587F25B750}"/>
                    </a:ext>
                  </a:extLst>
                </p:cNvPr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4">
                  <a:extLst>
                    <a:ext uri="{FF2B5EF4-FFF2-40B4-BE49-F238E27FC236}">
                      <a16:creationId xmlns:a16="http://schemas.microsoft.com/office/drawing/2014/main" id="{34C9B28C-463F-C536-8BC4-CBFE9AAE9B97}"/>
                    </a:ext>
                  </a:extLst>
                </p:cNvPr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09" name="Google Shape;1409;p44">
              <a:extLst>
                <a:ext uri="{FF2B5EF4-FFF2-40B4-BE49-F238E27FC236}">
                  <a16:creationId xmlns:a16="http://schemas.microsoft.com/office/drawing/2014/main" id="{4D14794B-EF9E-37D5-51A2-CFFDB79D0711}"/>
                </a:ext>
              </a:extLst>
            </p:cNvPr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>
              <a:extLst>
                <a:ext uri="{FF2B5EF4-FFF2-40B4-BE49-F238E27FC236}">
                  <a16:creationId xmlns:a16="http://schemas.microsoft.com/office/drawing/2014/main" id="{D196529A-2609-27E4-F931-3A5F9884CA9A}"/>
                </a:ext>
              </a:extLst>
            </p:cNvPr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44">
              <a:extLst>
                <a:ext uri="{FF2B5EF4-FFF2-40B4-BE49-F238E27FC236}">
                  <a16:creationId xmlns:a16="http://schemas.microsoft.com/office/drawing/2014/main" id="{D80D3C9B-42F1-A711-D8E2-0DE2C4663F80}"/>
                </a:ext>
              </a:extLst>
            </p:cNvPr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>
                <a:extLst>
                  <a:ext uri="{FF2B5EF4-FFF2-40B4-BE49-F238E27FC236}">
                    <a16:creationId xmlns:a16="http://schemas.microsoft.com/office/drawing/2014/main" id="{76AD184A-9379-1FA8-E819-0093F40223C7}"/>
                  </a:ext>
                </a:extLst>
              </p:cNvPr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>
                  <a:extLst>
                    <a:ext uri="{FF2B5EF4-FFF2-40B4-BE49-F238E27FC236}">
                      <a16:creationId xmlns:a16="http://schemas.microsoft.com/office/drawing/2014/main" id="{199E73AA-747A-926D-BD4C-95AA96C8760D}"/>
                    </a:ext>
                  </a:extLst>
                </p:cNvPr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4">
                  <a:extLst>
                    <a:ext uri="{FF2B5EF4-FFF2-40B4-BE49-F238E27FC236}">
                      <a16:creationId xmlns:a16="http://schemas.microsoft.com/office/drawing/2014/main" id="{EB4D48BE-036B-DE18-85F2-1DECC200D601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4">
                  <a:extLst>
                    <a:ext uri="{FF2B5EF4-FFF2-40B4-BE49-F238E27FC236}">
                      <a16:creationId xmlns:a16="http://schemas.microsoft.com/office/drawing/2014/main" id="{91BA6F1B-1300-A25E-A226-6170D4E2CD08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416;p44">
                <a:extLst>
                  <a:ext uri="{FF2B5EF4-FFF2-40B4-BE49-F238E27FC236}">
                    <a16:creationId xmlns:a16="http://schemas.microsoft.com/office/drawing/2014/main" id="{C6E60136-D64A-FC04-F58C-623BBDCD2D1E}"/>
                  </a:ext>
                </a:extLst>
              </p:cNvPr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44">
            <a:extLst>
              <a:ext uri="{FF2B5EF4-FFF2-40B4-BE49-F238E27FC236}">
                <a16:creationId xmlns:a16="http://schemas.microsoft.com/office/drawing/2014/main" id="{1663D4F8-60A2-367D-7A26-123BD76EEE99}"/>
              </a:ext>
            </a:extLst>
          </p:cNvPr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>
              <a:extLst>
                <a:ext uri="{FF2B5EF4-FFF2-40B4-BE49-F238E27FC236}">
                  <a16:creationId xmlns:a16="http://schemas.microsoft.com/office/drawing/2014/main" id="{102E8076-626D-E5E2-CDDE-B124A40080EE}"/>
                </a:ext>
              </a:extLst>
            </p:cNvPr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44">
              <a:extLst>
                <a:ext uri="{FF2B5EF4-FFF2-40B4-BE49-F238E27FC236}">
                  <a16:creationId xmlns:a16="http://schemas.microsoft.com/office/drawing/2014/main" id="{19BADF37-B322-E01D-54B9-E78F1633950D}"/>
                </a:ext>
              </a:extLst>
            </p:cNvPr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4">
              <a:extLst>
                <a:ext uri="{FF2B5EF4-FFF2-40B4-BE49-F238E27FC236}">
                  <a16:creationId xmlns:a16="http://schemas.microsoft.com/office/drawing/2014/main" id="{520D437D-32E7-87F9-CA4D-C4FA146BAE39}"/>
                </a:ext>
              </a:extLst>
            </p:cNvPr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44">
            <a:extLst>
              <a:ext uri="{FF2B5EF4-FFF2-40B4-BE49-F238E27FC236}">
                <a16:creationId xmlns:a16="http://schemas.microsoft.com/office/drawing/2014/main" id="{38B7D74F-15AE-8C07-A206-57EB661D9B59}"/>
              </a:ext>
            </a:extLst>
          </p:cNvPr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>
              <a:extLst>
                <a:ext uri="{FF2B5EF4-FFF2-40B4-BE49-F238E27FC236}">
                  <a16:creationId xmlns:a16="http://schemas.microsoft.com/office/drawing/2014/main" id="{32A80336-3929-C6A7-D3C9-84C6CB048D1D}"/>
                </a:ext>
              </a:extLst>
            </p:cNvPr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44">
              <a:extLst>
                <a:ext uri="{FF2B5EF4-FFF2-40B4-BE49-F238E27FC236}">
                  <a16:creationId xmlns:a16="http://schemas.microsoft.com/office/drawing/2014/main" id="{8649B33B-85AE-582B-9441-E1243D3663E0}"/>
                </a:ext>
              </a:extLst>
            </p:cNvPr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4">
              <a:extLst>
                <a:ext uri="{FF2B5EF4-FFF2-40B4-BE49-F238E27FC236}">
                  <a16:creationId xmlns:a16="http://schemas.microsoft.com/office/drawing/2014/main" id="{509AF693-C455-8B93-565D-81319A6419FF}"/>
                </a:ext>
              </a:extLst>
            </p:cNvPr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5" name="Google Shape;1425;p44">
            <a:extLst>
              <a:ext uri="{FF2B5EF4-FFF2-40B4-BE49-F238E27FC236}">
                <a16:creationId xmlns:a16="http://schemas.microsoft.com/office/drawing/2014/main" id="{3FFA9553-C0AE-685B-D107-A8DE7C6587A4}"/>
              </a:ext>
            </a:extLst>
          </p:cNvPr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>
              <a:extLst>
                <a:ext uri="{FF2B5EF4-FFF2-40B4-BE49-F238E27FC236}">
                  <a16:creationId xmlns:a16="http://schemas.microsoft.com/office/drawing/2014/main" id="{BC578FB2-7C35-A9B0-5831-2933ADEB4FA1}"/>
                </a:ext>
              </a:extLst>
            </p:cNvPr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7" name="Google Shape;1427;p44">
              <a:extLst>
                <a:ext uri="{FF2B5EF4-FFF2-40B4-BE49-F238E27FC236}">
                  <a16:creationId xmlns:a16="http://schemas.microsoft.com/office/drawing/2014/main" id="{9044B946-DCC7-65D6-399E-AE4E7667C1DF}"/>
                </a:ext>
              </a:extLst>
            </p:cNvPr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4">
              <a:extLst>
                <a:ext uri="{FF2B5EF4-FFF2-40B4-BE49-F238E27FC236}">
                  <a16:creationId xmlns:a16="http://schemas.microsoft.com/office/drawing/2014/main" id="{0799A3C8-FE55-A7A9-42C9-F62516BA06D9}"/>
                </a:ext>
              </a:extLst>
            </p:cNvPr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4">
            <a:extLst>
              <a:ext uri="{FF2B5EF4-FFF2-40B4-BE49-F238E27FC236}">
                <a16:creationId xmlns:a16="http://schemas.microsoft.com/office/drawing/2014/main" id="{BBAC0E41-25EB-A74B-4E10-7D5FB4A76615}"/>
              </a:ext>
            </a:extLst>
          </p:cNvPr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>
              <a:extLst>
                <a:ext uri="{FF2B5EF4-FFF2-40B4-BE49-F238E27FC236}">
                  <a16:creationId xmlns:a16="http://schemas.microsoft.com/office/drawing/2014/main" id="{EEA50C65-E6C7-417F-82DD-FC529968B796}"/>
                </a:ext>
              </a:extLst>
            </p:cNvPr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1" name="Google Shape;1431;p44">
              <a:extLst>
                <a:ext uri="{FF2B5EF4-FFF2-40B4-BE49-F238E27FC236}">
                  <a16:creationId xmlns:a16="http://schemas.microsoft.com/office/drawing/2014/main" id="{366FAAFC-CB59-DD46-97D9-89EE7FE04791}"/>
                </a:ext>
              </a:extLst>
            </p:cNvPr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4">
              <a:extLst>
                <a:ext uri="{FF2B5EF4-FFF2-40B4-BE49-F238E27FC236}">
                  <a16:creationId xmlns:a16="http://schemas.microsoft.com/office/drawing/2014/main" id="{DB5B7E22-C387-7C1A-9F93-6B47FA1979DE}"/>
                </a:ext>
              </a:extLst>
            </p:cNvPr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33" name="Google Shape;1433;p44">
            <a:extLst>
              <a:ext uri="{FF2B5EF4-FFF2-40B4-BE49-F238E27FC236}">
                <a16:creationId xmlns:a16="http://schemas.microsoft.com/office/drawing/2014/main" id="{B56A8BA7-78F6-D380-F5B6-924C27BEFAD6}"/>
              </a:ext>
            </a:extLst>
          </p:cNvPr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4">
            <a:extLst>
              <a:ext uri="{FF2B5EF4-FFF2-40B4-BE49-F238E27FC236}">
                <a16:creationId xmlns:a16="http://schemas.microsoft.com/office/drawing/2014/main" id="{D55CB208-0C72-8EDB-87EE-78BECEFAD619}"/>
              </a:ext>
            </a:extLst>
          </p:cNvPr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Stabilizer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9178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CED-6EB0-7C27-AFE5-70EE58B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F1C4-4970-90BA-D370-FF72E86E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utilizzo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stabilizer formalism ( es. Quantum correction, …)</a:t>
            </a:r>
            <a:br>
              <a:rPr lang="en-US" dirty="0"/>
            </a:br>
            <a:r>
              <a:rPr lang="en-US" dirty="0"/>
              <a:t>Vedere come </a:t>
            </a:r>
            <a:r>
              <a:rPr lang="en-US" dirty="0" err="1"/>
              <a:t>verificare</a:t>
            </a:r>
            <a:r>
              <a:rPr lang="en-US" dirty="0"/>
              <a:t> se </a:t>
            </a:r>
            <a:r>
              <a:rPr lang="en-US" dirty="0" err="1"/>
              <a:t>stato</a:t>
            </a:r>
            <a:r>
              <a:rPr lang="en-US" dirty="0"/>
              <a:t> è ‘</a:t>
            </a:r>
            <a:r>
              <a:rPr lang="en-US" dirty="0" err="1"/>
              <a:t>stabilizzabile</a:t>
            </a:r>
            <a:r>
              <a:rPr lang="en-US" dirty="0"/>
              <a:t>’</a:t>
            </a:r>
          </a:p>
          <a:p>
            <a:pPr marL="152400" indent="0">
              <a:buNone/>
            </a:pPr>
            <a:r>
              <a:rPr lang="en-US" dirty="0"/>
              <a:t>Vedere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Clifford Gate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 err="1"/>
              <a:t>Ricavare</a:t>
            </a:r>
            <a:r>
              <a:rPr lang="en-US" dirty="0"/>
              <a:t> </a:t>
            </a:r>
            <a:r>
              <a:rPr lang="en-US" dirty="0" err="1"/>
              <a:t>generatori</a:t>
            </a:r>
            <a:r>
              <a:rPr lang="en-US" dirty="0"/>
              <a:t> (brute force, </a:t>
            </a:r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vincoli</a:t>
            </a:r>
            <a:r>
              <a:rPr lang="en-US" dirty="0"/>
              <a:t> come in </a:t>
            </a:r>
            <a:r>
              <a:rPr lang="en-US" dirty="0">
                <a:hlinkClick r:id="rId2"/>
              </a:rPr>
              <a:t>https://quantumcomputing.stackexchange.com/a/3868</a:t>
            </a:r>
            <a:r>
              <a:rPr lang="en-US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560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C60B297-7FD7-43DF-B488-76DB53A9A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>
            <a:extLst>
              <a:ext uri="{FF2B5EF4-FFF2-40B4-BE49-F238E27FC236}">
                <a16:creationId xmlns:a16="http://schemas.microsoft.com/office/drawing/2014/main" id="{9F70CCB4-9AFC-88DE-DB62-02FA24B9ECEB}"/>
              </a:ext>
            </a:extLst>
          </p:cNvPr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>
              <a:extLst>
                <a:ext uri="{FF2B5EF4-FFF2-40B4-BE49-F238E27FC236}">
                  <a16:creationId xmlns:a16="http://schemas.microsoft.com/office/drawing/2014/main" id="{86EEEE63-3EEC-FD33-A154-D0274938FFD2}"/>
                </a:ext>
              </a:extLst>
            </p:cNvPr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>
              <a:extLst>
                <a:ext uri="{FF2B5EF4-FFF2-40B4-BE49-F238E27FC236}">
                  <a16:creationId xmlns:a16="http://schemas.microsoft.com/office/drawing/2014/main" id="{FD8D6ED6-11B8-E23B-C22C-4791353DEEA6}"/>
                </a:ext>
              </a:extLst>
            </p:cNvPr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>
              <a:extLst>
                <a:ext uri="{FF2B5EF4-FFF2-40B4-BE49-F238E27FC236}">
                  <a16:creationId xmlns:a16="http://schemas.microsoft.com/office/drawing/2014/main" id="{303496D0-C4CA-5D15-FF6D-788378B18490}"/>
                </a:ext>
              </a:extLst>
            </p:cNvPr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>
              <a:extLst>
                <a:ext uri="{FF2B5EF4-FFF2-40B4-BE49-F238E27FC236}">
                  <a16:creationId xmlns:a16="http://schemas.microsoft.com/office/drawing/2014/main" id="{B9AF8137-435B-1113-EA52-FC18E1072630}"/>
                </a:ext>
              </a:extLst>
            </p:cNvPr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79A4278B-D6F4-A01A-9048-393A60AA1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systems</a:t>
            </a:r>
            <a:endParaRPr dirty="0"/>
          </a:p>
        </p:txBody>
      </p:sp>
      <p:sp>
        <p:nvSpPr>
          <p:cNvPr id="153" name="Google Shape;153;p18">
            <a:extLst>
              <a:ext uri="{FF2B5EF4-FFF2-40B4-BE49-F238E27FC236}">
                <a16:creationId xmlns:a16="http://schemas.microsoft.com/office/drawing/2014/main" id="{A69E900C-FE7D-144F-B1DE-523AB2D2C2E5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</a:t>
            </a: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reliminary knowledges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8">
            <a:extLst>
              <a:ext uri="{FF2B5EF4-FFF2-40B4-BE49-F238E27FC236}">
                <a16:creationId xmlns:a16="http://schemas.microsoft.com/office/drawing/2014/main" id="{5898F238-9A5B-2CF1-DBA1-D769F59A01D0}"/>
              </a:ext>
            </a:extLst>
          </p:cNvPr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systems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>
            <a:extLst>
              <a:ext uri="{FF2B5EF4-FFF2-40B4-BE49-F238E27FC236}">
                <a16:creationId xmlns:a16="http://schemas.microsoft.com/office/drawing/2014/main" id="{E051946E-E7A9-B8A5-03A6-376E1ECA75D2}"/>
              </a:ext>
            </a:extLst>
          </p:cNvPr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>
              <a:extLst>
                <a:ext uri="{FF2B5EF4-FFF2-40B4-BE49-F238E27FC236}">
                  <a16:creationId xmlns:a16="http://schemas.microsoft.com/office/drawing/2014/main" id="{44E7380E-FE5D-C911-81C0-C45F2CF5CDE6}"/>
                </a:ext>
              </a:extLst>
            </p:cNvPr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>
              <a:extLst>
                <a:ext uri="{FF2B5EF4-FFF2-40B4-BE49-F238E27FC236}">
                  <a16:creationId xmlns:a16="http://schemas.microsoft.com/office/drawing/2014/main" id="{25FFE59B-1280-5171-7D8C-6AE51E1A67FA}"/>
                </a:ext>
              </a:extLst>
            </p:cNvPr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>
            <a:extLst>
              <a:ext uri="{FF2B5EF4-FFF2-40B4-BE49-F238E27FC236}">
                <a16:creationId xmlns:a16="http://schemas.microsoft.com/office/drawing/2014/main" id="{4D2BDA85-4156-740A-F2CF-7BFB2179264A}"/>
              </a:ext>
            </a:extLst>
          </p:cNvPr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>
            <a:extLst>
              <a:ext uri="{FF2B5EF4-FFF2-40B4-BE49-F238E27FC236}">
                <a16:creationId xmlns:a16="http://schemas.microsoft.com/office/drawing/2014/main" id="{2C3CF9F9-F64A-F1EF-660C-1A3F116B748F}"/>
              </a:ext>
            </a:extLst>
          </p:cNvPr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>
              <a:extLst>
                <a:ext uri="{FF2B5EF4-FFF2-40B4-BE49-F238E27FC236}">
                  <a16:creationId xmlns:a16="http://schemas.microsoft.com/office/drawing/2014/main" id="{DB526FF4-118F-8AE6-2767-8A490B89C1F7}"/>
                </a:ext>
              </a:extLst>
            </p:cNvPr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>
              <a:extLst>
                <a:ext uri="{FF2B5EF4-FFF2-40B4-BE49-F238E27FC236}">
                  <a16:creationId xmlns:a16="http://schemas.microsoft.com/office/drawing/2014/main" id="{35A5AC3D-11E8-66CD-D3BA-91E8C4992B12}"/>
                </a:ext>
              </a:extLst>
            </p:cNvPr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E3895876-4E19-32EE-1567-FE6B2132430E}"/>
              </a:ext>
            </a:extLst>
          </p:cNvPr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>
            <a:extLst>
              <a:ext uri="{FF2B5EF4-FFF2-40B4-BE49-F238E27FC236}">
                <a16:creationId xmlns:a16="http://schemas.microsoft.com/office/drawing/2014/main" id="{0B0FE945-07ED-DF98-1B60-5F00458B54C6}"/>
              </a:ext>
            </a:extLst>
          </p:cNvPr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>
              <a:extLst>
                <a:ext uri="{FF2B5EF4-FFF2-40B4-BE49-F238E27FC236}">
                  <a16:creationId xmlns:a16="http://schemas.microsoft.com/office/drawing/2014/main" id="{D9DDB5D2-7CC1-0C99-D897-AFDEC956459E}"/>
                </a:ext>
              </a:extLst>
            </p:cNvPr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Mixed states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>
              <a:extLst>
                <a:ext uri="{FF2B5EF4-FFF2-40B4-BE49-F238E27FC236}">
                  <a16:creationId xmlns:a16="http://schemas.microsoft.com/office/drawing/2014/main" id="{D8B2A4D7-55BB-A337-5A00-EB56E852F7AC}"/>
                </a:ext>
              </a:extLst>
            </p:cNvPr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A2255E96-F53B-7B9E-221A-F2F866441C94}"/>
              </a:ext>
            </a:extLst>
          </p:cNvPr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>
            <a:extLst>
              <a:ext uri="{FF2B5EF4-FFF2-40B4-BE49-F238E27FC236}">
                <a16:creationId xmlns:a16="http://schemas.microsoft.com/office/drawing/2014/main" id="{B892168E-8625-164F-0A45-DC0F1C2992F0}"/>
              </a:ext>
            </a:extLst>
          </p:cNvPr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>
              <a:extLst>
                <a:ext uri="{FF2B5EF4-FFF2-40B4-BE49-F238E27FC236}">
                  <a16:creationId xmlns:a16="http://schemas.microsoft.com/office/drawing/2014/main" id="{40657908-B043-8AC9-EAB9-C572E89699CE}"/>
                </a:ext>
              </a:extLst>
            </p:cNvPr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Example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>
              <a:extLst>
                <a:ext uri="{FF2B5EF4-FFF2-40B4-BE49-F238E27FC236}">
                  <a16:creationId xmlns:a16="http://schemas.microsoft.com/office/drawing/2014/main" id="{D804535B-EBB9-402E-B043-86BDDEE8AAD6}"/>
                </a:ext>
              </a:extLst>
            </p:cNvPr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3033EEC0-8795-24ED-3343-62B926545B88}"/>
              </a:ext>
            </a:extLst>
          </p:cNvPr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>
            <a:extLst>
              <a:ext uri="{FF2B5EF4-FFF2-40B4-BE49-F238E27FC236}">
                <a16:creationId xmlns:a16="http://schemas.microsoft.com/office/drawing/2014/main" id="{6F8AA754-FA95-BC2C-84A1-C840672055EE}"/>
              </a:ext>
            </a:extLst>
          </p:cNvPr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>
              <a:extLst>
                <a:ext uri="{FF2B5EF4-FFF2-40B4-BE49-F238E27FC236}">
                  <a16:creationId xmlns:a16="http://schemas.microsoft.com/office/drawing/2014/main" id="{E9B4125E-302F-2D6D-7167-1FA878914F57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>
              <a:extLst>
                <a:ext uri="{FF2B5EF4-FFF2-40B4-BE49-F238E27FC236}">
                  <a16:creationId xmlns:a16="http://schemas.microsoft.com/office/drawing/2014/main" id="{848011F9-E9F3-5C76-2CA2-9F90CDF8EE1F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>
              <a:extLst>
                <a:ext uri="{FF2B5EF4-FFF2-40B4-BE49-F238E27FC236}">
                  <a16:creationId xmlns:a16="http://schemas.microsoft.com/office/drawing/2014/main" id="{2B6A6743-8422-FEB4-5CC9-DC3610E84977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>
            <a:extLst>
              <a:ext uri="{FF2B5EF4-FFF2-40B4-BE49-F238E27FC236}">
                <a16:creationId xmlns:a16="http://schemas.microsoft.com/office/drawing/2014/main" id="{FEEE9056-813B-1D1B-EDD6-6782C9271CE8}"/>
              </a:ext>
            </a:extLst>
          </p:cNvPr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>
              <a:extLst>
                <a:ext uri="{FF2B5EF4-FFF2-40B4-BE49-F238E27FC236}">
                  <a16:creationId xmlns:a16="http://schemas.microsoft.com/office/drawing/2014/main" id="{3AFAD183-8274-8155-7EFC-857F99404AE5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>
              <a:extLst>
                <a:ext uri="{FF2B5EF4-FFF2-40B4-BE49-F238E27FC236}">
                  <a16:creationId xmlns:a16="http://schemas.microsoft.com/office/drawing/2014/main" id="{4625891C-035E-C35C-B0F3-1905144FC4E8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>
            <a:extLst>
              <a:ext uri="{FF2B5EF4-FFF2-40B4-BE49-F238E27FC236}">
                <a16:creationId xmlns:a16="http://schemas.microsoft.com/office/drawing/2014/main" id="{9C50A457-F923-B180-E145-F4BC7E838985}"/>
              </a:ext>
            </a:extLst>
          </p:cNvPr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>
              <a:extLst>
                <a:ext uri="{FF2B5EF4-FFF2-40B4-BE49-F238E27FC236}">
                  <a16:creationId xmlns:a16="http://schemas.microsoft.com/office/drawing/2014/main" id="{42B805CE-A21D-4924-09B4-D73E525092DB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>
              <a:extLst>
                <a:ext uri="{FF2B5EF4-FFF2-40B4-BE49-F238E27FC236}">
                  <a16:creationId xmlns:a16="http://schemas.microsoft.com/office/drawing/2014/main" id="{537E3A4E-2888-FD21-7386-53984BC4C47F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>
            <a:extLst>
              <a:ext uri="{FF2B5EF4-FFF2-40B4-BE49-F238E27FC236}">
                <a16:creationId xmlns:a16="http://schemas.microsoft.com/office/drawing/2014/main" id="{7178DECB-A5BA-FCF5-D3CF-4B25F702D906}"/>
              </a:ext>
            </a:extLst>
          </p:cNvPr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>
              <a:extLst>
                <a:ext uri="{FF2B5EF4-FFF2-40B4-BE49-F238E27FC236}">
                  <a16:creationId xmlns:a16="http://schemas.microsoft.com/office/drawing/2014/main" id="{4415A3D4-02D8-827D-C667-B21DA9425BCC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>
              <a:extLst>
                <a:ext uri="{FF2B5EF4-FFF2-40B4-BE49-F238E27FC236}">
                  <a16:creationId xmlns:a16="http://schemas.microsoft.com/office/drawing/2014/main" id="{4569AAB1-F637-8BD8-E8FD-C26048D37352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>
              <a:extLst>
                <a:ext uri="{FF2B5EF4-FFF2-40B4-BE49-F238E27FC236}">
                  <a16:creationId xmlns:a16="http://schemas.microsoft.com/office/drawing/2014/main" id="{79E1D2B7-BCFA-1611-F12B-4FFE3F99F738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>
            <a:extLst>
              <a:ext uri="{FF2B5EF4-FFF2-40B4-BE49-F238E27FC236}">
                <a16:creationId xmlns:a16="http://schemas.microsoft.com/office/drawing/2014/main" id="{2F67EDC0-419E-1865-25A3-26A1890E360C}"/>
              </a:ext>
            </a:extLst>
          </p:cNvPr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35E1E-40C8-B6E9-302C-36E55AB69C9C}"/>
              </a:ext>
            </a:extLst>
          </p:cNvPr>
          <p:cNvSpPr txBox="1"/>
          <p:nvPr/>
        </p:nvSpPr>
        <p:spPr>
          <a:xfrm>
            <a:off x="639098" y="757084"/>
            <a:ext cx="717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Introdurre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quantistici</a:t>
            </a:r>
            <a:r>
              <a:rPr lang="en-US" dirty="0"/>
              <a:t>,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hilbertiano</a:t>
            </a:r>
            <a:r>
              <a:rPr lang="en-US" dirty="0"/>
              <a:t>, qubit, </a:t>
            </a:r>
            <a:r>
              <a:rPr lang="en-US" dirty="0" err="1"/>
              <a:t>postulati</a:t>
            </a:r>
            <a:r>
              <a:rPr lang="en-US" dirty="0"/>
              <a:t> </a:t>
            </a:r>
            <a:r>
              <a:rPr lang="en-US" dirty="0" err="1"/>
              <a:t>valgono</a:t>
            </a:r>
            <a:r>
              <a:rPr lang="en-US" dirty="0"/>
              <a:t> per A </a:t>
            </a:r>
            <a:r>
              <a:rPr lang="en-US" dirty="0" err="1"/>
              <a:t>tecnologia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81F90-1364-DFDA-DC27-46D8B58E2BE0}"/>
              </a:ext>
            </a:extLst>
          </p:cNvPr>
          <p:cNvSpPr txBox="1"/>
          <p:nvPr/>
        </p:nvSpPr>
        <p:spPr>
          <a:xfrm>
            <a:off x="412287" y="1365710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FINALE: Majorana I qubit </a:t>
            </a:r>
            <a:r>
              <a:rPr lang="en-US" dirty="0" err="1"/>
              <a:t>topologici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EE16-C601-3ED4-70A0-48BBCE95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6F66E-0D94-7BF2-91AD-DF8DB0FC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" y="1125646"/>
            <a:ext cx="4572000" cy="100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EA1ED-EBFF-4373-240A-15C0975F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0" y="2106561"/>
            <a:ext cx="3537459" cy="1066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42979-6655-0100-898E-7D5FA8AE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560" y="1423416"/>
            <a:ext cx="3847387" cy="2979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BF1059-3856-B613-4848-24BC6CFF45A0}"/>
              </a:ext>
            </a:extLst>
          </p:cNvPr>
          <p:cNvSpPr txBox="1"/>
          <p:nvPr/>
        </p:nvSpPr>
        <p:spPr>
          <a:xfrm>
            <a:off x="270316" y="39996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https://www.scottaaronson.com/qclec/28.pdf</a:t>
            </a:r>
          </a:p>
        </p:txBody>
      </p:sp>
    </p:spTree>
    <p:extLst>
      <p:ext uri="{BB962C8B-B14F-4D97-AF65-F5344CB8AC3E}">
        <p14:creationId xmlns:p14="http://schemas.microsoft.com/office/powerpoint/2010/main" val="218002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B4E3F-7902-4D54-4415-ADB2285E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22" y="4984"/>
            <a:ext cx="6207241" cy="285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F4E66-CA49-390D-FFB4-F1A433B7E5BC}"/>
              </a:ext>
            </a:extLst>
          </p:cNvPr>
          <p:cNvSpPr txBox="1"/>
          <p:nvPr/>
        </p:nvSpPr>
        <p:spPr>
          <a:xfrm>
            <a:off x="347073" y="396457"/>
            <a:ext cx="21958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Nel paper </a:t>
            </a:r>
            <a:r>
              <a:rPr lang="en-US" sz="1100" dirty="0" err="1"/>
              <a:t>viene</a:t>
            </a:r>
            <a:r>
              <a:rPr lang="en-US" sz="1100" dirty="0"/>
              <a:t> </a:t>
            </a:r>
            <a:r>
              <a:rPr lang="en-US" sz="1100" dirty="0" err="1"/>
              <a:t>spiegato</a:t>
            </a:r>
            <a:r>
              <a:rPr lang="en-US" sz="1100" dirty="0"/>
              <a:t> </a:t>
            </a:r>
            <a:r>
              <a:rPr lang="en-US" sz="1100" dirty="0" err="1"/>
              <a:t>anche</a:t>
            </a:r>
            <a:r>
              <a:rPr lang="en-US" sz="1100" dirty="0"/>
              <a:t> il </a:t>
            </a:r>
            <a:r>
              <a:rPr lang="en-US" sz="1100" dirty="0" err="1"/>
              <a:t>funzionamento</a:t>
            </a:r>
            <a:r>
              <a:rPr lang="en-US" sz="1100" dirty="0"/>
              <a:t> (</a:t>
            </a:r>
            <a:r>
              <a:rPr lang="en-US" sz="1100" dirty="0" err="1"/>
              <a:t>pag</a:t>
            </a:r>
            <a:r>
              <a:rPr lang="en-US" sz="1100" dirty="0"/>
              <a:t>. 5):</a:t>
            </a:r>
          </a:p>
          <a:p>
            <a:endParaRPr lang="en-US" sz="1100" dirty="0"/>
          </a:p>
          <a:p>
            <a:r>
              <a:rPr lang="en-US" sz="1100" dirty="0"/>
              <a:t>In </a:t>
            </a:r>
            <a:r>
              <a:rPr lang="en-US" sz="1100" dirty="0" err="1"/>
              <a:t>pratica</a:t>
            </a:r>
            <a:r>
              <a:rPr lang="en-US" sz="1100" dirty="0"/>
              <a:t> ad </a:t>
            </a:r>
            <a:r>
              <a:rPr lang="en-US" sz="1100" dirty="0" err="1"/>
              <a:t>ogni</a:t>
            </a:r>
            <a:r>
              <a:rPr lang="en-US" sz="1100" dirty="0"/>
              <a:t> </a:t>
            </a:r>
            <a:r>
              <a:rPr lang="en-US" sz="1100" dirty="0" err="1"/>
              <a:t>trasformazione</a:t>
            </a:r>
            <a:r>
              <a:rPr lang="en-US" sz="1100" dirty="0"/>
              <a:t> </a:t>
            </a:r>
            <a:r>
              <a:rPr lang="en-US" sz="1100" dirty="0" err="1"/>
              <a:t>aggiorniamo</a:t>
            </a:r>
            <a:r>
              <a:rPr lang="en-US" sz="1100" dirty="0"/>
              <a:t> la </a:t>
            </a:r>
            <a:r>
              <a:rPr lang="en-US" sz="1100" dirty="0" err="1"/>
              <a:t>lista</a:t>
            </a:r>
            <a:r>
              <a:rPr lang="en-US" sz="1100" dirty="0"/>
              <a:t> </a:t>
            </a:r>
            <a:r>
              <a:rPr lang="en-US" sz="1100" dirty="0" err="1"/>
              <a:t>degli</a:t>
            </a:r>
            <a:r>
              <a:rPr lang="en-US" sz="1100" dirty="0"/>
              <a:t> </a:t>
            </a:r>
            <a:r>
              <a:rPr lang="en-US" sz="1100" dirty="0" err="1"/>
              <a:t>stabilizzatori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+ </a:t>
            </a:r>
            <a:r>
              <a:rPr lang="en-US" sz="1100" dirty="0" err="1"/>
              <a:t>sfrutta</a:t>
            </a:r>
            <a:r>
              <a:rPr lang="en-US" sz="1100" dirty="0"/>
              <a:t> Tableau </a:t>
            </a:r>
            <a:r>
              <a:rPr lang="en-US" sz="1100" dirty="0" err="1"/>
              <a:t>Rapresentation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Condizioni</a:t>
            </a:r>
            <a:r>
              <a:rPr lang="en-US" sz="1100" dirty="0"/>
              <a:t>: </a:t>
            </a:r>
            <a:r>
              <a:rPr lang="en-US" sz="1100" dirty="0" err="1"/>
              <a:t>trasformazioni</a:t>
            </a:r>
            <a:r>
              <a:rPr lang="en-US" sz="1100" dirty="0"/>
              <a:t> solo H, CNOT e P </a:t>
            </a:r>
            <a:r>
              <a:rPr lang="en-US" sz="1100" dirty="0" err="1"/>
              <a:t>altrimenti</a:t>
            </a:r>
            <a:r>
              <a:rPr lang="en-US" sz="1100" dirty="0"/>
              <a:t> </a:t>
            </a:r>
            <a:r>
              <a:rPr lang="en-US" sz="1100" dirty="0" err="1"/>
              <a:t>stato</a:t>
            </a:r>
            <a:r>
              <a:rPr lang="en-US" sz="1100" dirty="0"/>
              <a:t> non è </a:t>
            </a:r>
            <a:r>
              <a:rPr lang="en-US" sz="1100" dirty="0" err="1"/>
              <a:t>più</a:t>
            </a:r>
            <a:r>
              <a:rPr lang="en-US" sz="1100" dirty="0"/>
              <a:t> </a:t>
            </a:r>
            <a:r>
              <a:rPr lang="en-US" sz="1100" dirty="0" err="1"/>
              <a:t>stato</a:t>
            </a:r>
            <a:r>
              <a:rPr lang="en-US" sz="1100" dirty="0"/>
              <a:t> </a:t>
            </a:r>
            <a:r>
              <a:rPr lang="en-US" sz="1100" dirty="0" err="1"/>
              <a:t>stabilizzatore</a:t>
            </a:r>
            <a:r>
              <a:rPr lang="en-US" sz="1100" dirty="0"/>
              <a:t> (</a:t>
            </a:r>
            <a:r>
              <a:rPr lang="en-US" sz="1100" dirty="0" err="1"/>
              <a:t>questo</a:t>
            </a:r>
            <a:r>
              <a:rPr lang="en-US" sz="1100" dirty="0"/>
              <a:t> vale in generale)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901F2-A013-06FC-41D7-CCFFDA55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70" y="3062291"/>
            <a:ext cx="5039211" cy="163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C432F-C78C-493E-88C9-69E71972B8A1}"/>
              </a:ext>
            </a:extLst>
          </p:cNvPr>
          <p:cNvSpPr txBox="1"/>
          <p:nvPr/>
        </p:nvSpPr>
        <p:spPr>
          <a:xfrm>
            <a:off x="127729" y="3642696"/>
            <a:ext cx="11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Ragioni</a:t>
            </a:r>
            <a:r>
              <a:rPr lang="en-US" sz="1000" dirty="0"/>
              <a:t> per qui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usa</a:t>
            </a:r>
            <a:r>
              <a:rPr lang="en-US" sz="1000" dirty="0"/>
              <a:t> </a:t>
            </a:r>
            <a:r>
              <a:rPr lang="en-US" sz="1000" dirty="0" err="1"/>
              <a:t>nella</a:t>
            </a:r>
            <a:r>
              <a:rPr lang="en-US" sz="1000" dirty="0"/>
              <a:t> QEC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DF6476-6DC8-488B-FE78-DCE591DA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60" y="4405139"/>
            <a:ext cx="3037903" cy="7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ED54E-EC22-9D63-8E69-CA56662C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06" y="64975"/>
            <a:ext cx="4678791" cy="2050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9FCA6-0342-F1CA-EE10-DC434D86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0" y="2219112"/>
            <a:ext cx="4003143" cy="2633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802C7-9675-1DFC-5025-CD3C7F02D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207" y="2571750"/>
            <a:ext cx="4572000" cy="13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4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C6D24-BF69-EEEA-FCB9-21758890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61" y="186884"/>
            <a:ext cx="3409945" cy="304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89BA8-1BF3-0EFD-B887-E1A3248B3F49}"/>
              </a:ext>
            </a:extLst>
          </p:cNvPr>
          <p:cNvSpPr txBox="1"/>
          <p:nvPr/>
        </p:nvSpPr>
        <p:spPr>
          <a:xfrm>
            <a:off x="840982" y="519855"/>
            <a:ext cx="153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Esempio</a:t>
            </a:r>
            <a:r>
              <a:rPr lang="en-US" sz="1000" dirty="0"/>
              <a:t> </a:t>
            </a:r>
            <a:r>
              <a:rPr lang="en-US" sz="1000" dirty="0" err="1"/>
              <a:t>misurazione</a:t>
            </a:r>
            <a:r>
              <a:rPr lang="en-US" sz="1000" dirty="0"/>
              <a:t> </a:t>
            </a:r>
            <a:r>
              <a:rPr lang="en-US" sz="1000" dirty="0" err="1"/>
              <a:t>dello</a:t>
            </a:r>
            <a:r>
              <a:rPr lang="en-US" sz="1000" dirty="0"/>
              <a:t> </a:t>
            </a:r>
            <a:r>
              <a:rPr lang="en-US" sz="1000" dirty="0" err="1"/>
              <a:t>stabilizzatore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36E26-5104-DB55-D27A-C00AD520247E}"/>
              </a:ext>
            </a:extLst>
          </p:cNvPr>
          <p:cNvSpPr txBox="1"/>
          <p:nvPr/>
        </p:nvSpPr>
        <p:spPr>
          <a:xfrm>
            <a:off x="370432" y="1332502"/>
            <a:ext cx="28867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info extra a </a:t>
            </a:r>
            <a:r>
              <a:rPr lang="en-US" dirty="0" err="1"/>
              <a:t>più</a:t>
            </a:r>
            <a:r>
              <a:rPr lang="en-US" dirty="0"/>
              <a:t> qubit</a:t>
            </a:r>
            <a:br>
              <a:rPr lang="en-US" dirty="0"/>
            </a:br>
            <a:r>
              <a:rPr lang="en-US" dirty="0"/>
              <a:t>https://gemini.google.com/app/081854131bbd01d4?utm_source=app_launcher&amp;utm_medium=owned&amp;utm_campaign=base_all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79E65-6530-18C2-3F2A-07E989C949BC}"/>
              </a:ext>
            </a:extLst>
          </p:cNvPr>
          <p:cNvSpPr txBox="1"/>
          <p:nvPr/>
        </p:nvSpPr>
        <p:spPr>
          <a:xfrm>
            <a:off x="443851" y="364158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Passaggio da </a:t>
            </a:r>
            <a:r>
              <a:rPr lang="en-US" dirty="0" err="1"/>
              <a:t>rapp</a:t>
            </a:r>
            <a:r>
              <a:rPr lang="en-US" dirty="0"/>
              <a:t>. </a:t>
            </a:r>
            <a:r>
              <a:rPr lang="en-US" dirty="0" err="1"/>
              <a:t>stabilizzatore</a:t>
            </a:r>
            <a:r>
              <a:rPr lang="en-US" dirty="0"/>
              <a:t> a </a:t>
            </a:r>
            <a:r>
              <a:rPr lang="en-US" dirty="0" err="1"/>
              <a:t>ket</a:t>
            </a:r>
            <a:r>
              <a:rPr lang="en-US" dirty="0"/>
              <a:t> o density</a:t>
            </a:r>
            <a:br>
              <a:rPr lang="en-US" dirty="0"/>
            </a:br>
            <a:r>
              <a:rPr lang="en-US" dirty="0"/>
              <a:t>https://gemini.google.com/app/b2dfacd7e2820133?utm_source=app_launcher&amp;utm_medium=owned&amp;utm_campaign=base_all</a:t>
            </a:r>
          </a:p>
        </p:txBody>
      </p:sp>
    </p:spTree>
    <p:extLst>
      <p:ext uri="{BB962C8B-B14F-4D97-AF65-F5344CB8AC3E}">
        <p14:creationId xmlns:p14="http://schemas.microsoft.com/office/powerpoint/2010/main" val="242237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92BE6-A4EC-E270-DBE3-730C0BB8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" y="53396"/>
            <a:ext cx="4278075" cy="3160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3F75D-5960-921C-A522-E4B79991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49" y="908749"/>
            <a:ext cx="4466651" cy="20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5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C2735-9CF0-A4AC-2FE3-B911713E66B3}"/>
              </a:ext>
            </a:extLst>
          </p:cNvPr>
          <p:cNvSpPr txBox="1"/>
          <p:nvPr/>
        </p:nvSpPr>
        <p:spPr>
          <a:xfrm>
            <a:off x="2119139" y="67429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qubit quantum error correction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https://odr.chalmers.se/server/api/core/bitstreams/ede708ff-f237-4a83-bfc2-523bebc91332/content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7081D-D0FE-6DD8-FAF7-856B0D90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9" y="1856819"/>
            <a:ext cx="2482079" cy="1847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F9AA80-D047-0D26-A587-4CCF26B6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59" y="1955615"/>
            <a:ext cx="2683111" cy="19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0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7671-42B6-9D9D-3C18-7C4046BC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FBCA-6240-AA49-49CC-1D9401B21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9B39889A-867B-E744-47A6-69927736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6">
            <a:extLst>
              <a:ext uri="{FF2B5EF4-FFF2-40B4-BE49-F238E27FC236}">
                <a16:creationId xmlns:a16="http://schemas.microsoft.com/office/drawing/2014/main" id="{1ADEA84A-21F2-282D-F0A5-2BB3E59E3116}"/>
              </a:ext>
            </a:extLst>
          </p:cNvPr>
          <p:cNvGrpSpPr/>
          <p:nvPr/>
        </p:nvGrpSpPr>
        <p:grpSpPr>
          <a:xfrm>
            <a:off x="2560802" y="3067249"/>
            <a:ext cx="1937400" cy="1719218"/>
            <a:chOff x="2560802" y="3067249"/>
            <a:chExt cx="1937400" cy="1719218"/>
          </a:xfrm>
        </p:grpSpPr>
        <p:sp>
          <p:nvSpPr>
            <p:cNvPr id="59" name="Google Shape;59;p16">
              <a:extLst>
                <a:ext uri="{FF2B5EF4-FFF2-40B4-BE49-F238E27FC236}">
                  <a16:creationId xmlns:a16="http://schemas.microsoft.com/office/drawing/2014/main" id="{1C6C49B5-D07E-6013-B7E8-78CCA73D66A0}"/>
                </a:ext>
              </a:extLst>
            </p:cNvPr>
            <p:cNvSpPr txBox="1"/>
            <p:nvPr/>
          </p:nvSpPr>
          <p:spPr>
            <a:xfrm>
              <a:off x="2560802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Matter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" name="Google Shape;60;p16">
              <a:extLst>
                <a:ext uri="{FF2B5EF4-FFF2-40B4-BE49-F238E27FC236}">
                  <a16:creationId xmlns:a16="http://schemas.microsoft.com/office/drawing/2014/main" id="{85004338-426A-0AA7-1EF2-EE02A12C8A74}"/>
                </a:ext>
              </a:extLst>
            </p:cNvPr>
            <p:cNvSpPr txBox="1"/>
            <p:nvPr/>
          </p:nvSpPr>
          <p:spPr>
            <a:xfrm>
              <a:off x="2560802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6">
              <a:extLst>
                <a:ext uri="{FF2B5EF4-FFF2-40B4-BE49-F238E27FC236}">
                  <a16:creationId xmlns:a16="http://schemas.microsoft.com/office/drawing/2014/main" id="{93CFB74A-E0BD-E44E-606B-029BE8DC08A9}"/>
                </a:ext>
              </a:extLst>
            </p:cNvPr>
            <p:cNvSpPr/>
            <p:nvPr/>
          </p:nvSpPr>
          <p:spPr>
            <a:xfrm>
              <a:off x="2898302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" name="Google Shape;62;p16">
            <a:extLst>
              <a:ext uri="{FF2B5EF4-FFF2-40B4-BE49-F238E27FC236}">
                <a16:creationId xmlns:a16="http://schemas.microsoft.com/office/drawing/2014/main" id="{2FE18030-AB94-E2DA-F508-6F8E2596AAE1}"/>
              </a:ext>
            </a:extLst>
          </p:cNvPr>
          <p:cNvGrpSpPr/>
          <p:nvPr/>
        </p:nvGrpSpPr>
        <p:grpSpPr>
          <a:xfrm>
            <a:off x="2928830" y="1721504"/>
            <a:ext cx="1201342" cy="1201173"/>
            <a:chOff x="978066" y="1308300"/>
            <a:chExt cx="883925" cy="883800"/>
          </a:xfrm>
        </p:grpSpPr>
        <p:sp>
          <p:nvSpPr>
            <p:cNvPr id="63" name="Google Shape;63;p16">
              <a:extLst>
                <a:ext uri="{FF2B5EF4-FFF2-40B4-BE49-F238E27FC236}">
                  <a16:creationId xmlns:a16="http://schemas.microsoft.com/office/drawing/2014/main" id="{96462D34-75DC-133B-B763-73A2EA53DDD9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>
              <a:extLst>
                <a:ext uri="{FF2B5EF4-FFF2-40B4-BE49-F238E27FC236}">
                  <a16:creationId xmlns:a16="http://schemas.microsoft.com/office/drawing/2014/main" id="{B75B72AF-E505-44A2-27B8-77690176ECC0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0814939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16">
            <a:extLst>
              <a:ext uri="{FF2B5EF4-FFF2-40B4-BE49-F238E27FC236}">
                <a16:creationId xmlns:a16="http://schemas.microsoft.com/office/drawing/2014/main" id="{6C049F53-D87B-F111-4B1B-F61DB9D570FC}"/>
              </a:ext>
            </a:extLst>
          </p:cNvPr>
          <p:cNvGrpSpPr/>
          <p:nvPr/>
        </p:nvGrpSpPr>
        <p:grpSpPr>
          <a:xfrm>
            <a:off x="475805" y="3067249"/>
            <a:ext cx="1937400" cy="1719218"/>
            <a:chOff x="475805" y="3067249"/>
            <a:chExt cx="1937400" cy="1719218"/>
          </a:xfrm>
        </p:grpSpPr>
        <p:sp>
          <p:nvSpPr>
            <p:cNvPr id="66" name="Google Shape;66;p16">
              <a:extLst>
                <a:ext uri="{FF2B5EF4-FFF2-40B4-BE49-F238E27FC236}">
                  <a16:creationId xmlns:a16="http://schemas.microsoft.com/office/drawing/2014/main" id="{2AD059F6-535F-B795-56AC-68666E3AC3A4}"/>
                </a:ext>
              </a:extLst>
            </p:cNvPr>
            <p:cNvSpPr txBox="1"/>
            <p:nvPr/>
          </p:nvSpPr>
          <p:spPr>
            <a:xfrm>
              <a:off x="47580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Particles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" name="Google Shape;67;p16">
              <a:extLst>
                <a:ext uri="{FF2B5EF4-FFF2-40B4-BE49-F238E27FC236}">
                  <a16:creationId xmlns:a16="http://schemas.microsoft.com/office/drawing/2014/main" id="{78786EEB-A4A0-C938-15BD-34AA43F4DF51}"/>
                </a:ext>
              </a:extLst>
            </p:cNvPr>
            <p:cNvSpPr txBox="1"/>
            <p:nvPr/>
          </p:nvSpPr>
          <p:spPr>
            <a:xfrm>
              <a:off x="47580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6">
              <a:extLst>
                <a:ext uri="{FF2B5EF4-FFF2-40B4-BE49-F238E27FC236}">
                  <a16:creationId xmlns:a16="http://schemas.microsoft.com/office/drawing/2014/main" id="{03186D79-A41F-A7B3-36CB-E4DD53AF85C6}"/>
                </a:ext>
              </a:extLst>
            </p:cNvPr>
            <p:cNvSpPr/>
            <p:nvPr/>
          </p:nvSpPr>
          <p:spPr>
            <a:xfrm>
              <a:off x="81330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" name="Google Shape;69;p16">
            <a:extLst>
              <a:ext uri="{FF2B5EF4-FFF2-40B4-BE49-F238E27FC236}">
                <a16:creationId xmlns:a16="http://schemas.microsoft.com/office/drawing/2014/main" id="{5BD47287-BA84-F3A8-5A0E-8ACAD8D37079}"/>
              </a:ext>
            </a:extLst>
          </p:cNvPr>
          <p:cNvGrpSpPr/>
          <p:nvPr/>
        </p:nvGrpSpPr>
        <p:grpSpPr>
          <a:xfrm>
            <a:off x="843833" y="1721504"/>
            <a:ext cx="1201342" cy="1201173"/>
            <a:chOff x="978066" y="1308300"/>
            <a:chExt cx="883925" cy="883800"/>
          </a:xfrm>
        </p:grpSpPr>
        <p:sp>
          <p:nvSpPr>
            <p:cNvPr id="70" name="Google Shape;70;p16">
              <a:extLst>
                <a:ext uri="{FF2B5EF4-FFF2-40B4-BE49-F238E27FC236}">
                  <a16:creationId xmlns:a16="http://schemas.microsoft.com/office/drawing/2014/main" id="{0AECC00B-3503-772A-F594-E6C70E9C68E8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>
              <a:extLst>
                <a:ext uri="{FF2B5EF4-FFF2-40B4-BE49-F238E27FC236}">
                  <a16:creationId xmlns:a16="http://schemas.microsoft.com/office/drawing/2014/main" id="{DDA15990-1ECB-A754-74E6-93B1E9B0952D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6213228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6">
            <a:extLst>
              <a:ext uri="{FF2B5EF4-FFF2-40B4-BE49-F238E27FC236}">
                <a16:creationId xmlns:a16="http://schemas.microsoft.com/office/drawing/2014/main" id="{4A9E89F4-D62C-AD77-2187-567AB139C98B}"/>
              </a:ext>
            </a:extLst>
          </p:cNvPr>
          <p:cNvGrpSpPr/>
          <p:nvPr/>
        </p:nvGrpSpPr>
        <p:grpSpPr>
          <a:xfrm>
            <a:off x="6730795" y="3067249"/>
            <a:ext cx="1937400" cy="1719218"/>
            <a:chOff x="6730795" y="3067249"/>
            <a:chExt cx="1937400" cy="1719218"/>
          </a:xfrm>
        </p:grpSpPr>
        <p:sp>
          <p:nvSpPr>
            <p:cNvPr id="73" name="Google Shape;73;p16">
              <a:extLst>
                <a:ext uri="{FF2B5EF4-FFF2-40B4-BE49-F238E27FC236}">
                  <a16:creationId xmlns:a16="http://schemas.microsoft.com/office/drawing/2014/main" id="{6280E942-7EB2-5F4F-E678-CD3C56049B75}"/>
                </a:ext>
              </a:extLst>
            </p:cNvPr>
            <p:cNvSpPr txBox="1"/>
            <p:nvPr/>
          </p:nvSpPr>
          <p:spPr>
            <a:xfrm>
              <a:off x="673079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Interaction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" name="Google Shape;74;p16">
              <a:extLst>
                <a:ext uri="{FF2B5EF4-FFF2-40B4-BE49-F238E27FC236}">
                  <a16:creationId xmlns:a16="http://schemas.microsoft.com/office/drawing/2014/main" id="{6AF6B4B7-554A-8720-6EAC-B8DC50DBA8CF}"/>
                </a:ext>
              </a:extLst>
            </p:cNvPr>
            <p:cNvSpPr txBox="1"/>
            <p:nvPr/>
          </p:nvSpPr>
          <p:spPr>
            <a:xfrm>
              <a:off x="673079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6">
              <a:extLst>
                <a:ext uri="{FF2B5EF4-FFF2-40B4-BE49-F238E27FC236}">
                  <a16:creationId xmlns:a16="http://schemas.microsoft.com/office/drawing/2014/main" id="{3172D2DE-C090-8110-7689-82EF74CF61F5}"/>
                </a:ext>
              </a:extLst>
            </p:cNvPr>
            <p:cNvSpPr/>
            <p:nvPr/>
          </p:nvSpPr>
          <p:spPr>
            <a:xfrm>
              <a:off x="706829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228B1F7C-5F34-44A8-B3B3-BD232A879BDB}"/>
              </a:ext>
            </a:extLst>
          </p:cNvPr>
          <p:cNvSpPr/>
          <p:nvPr/>
        </p:nvSpPr>
        <p:spPr>
          <a:xfrm>
            <a:off x="7098994" y="1721504"/>
            <a:ext cx="1201200" cy="12012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EE89729F-7757-BA73-43FB-2A8A37E48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physics infographics</a:t>
            </a:r>
            <a:endParaRPr dirty="0"/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32A568C4-B620-4CB4-0A02-9BC59A6BFAE1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is quantum physics?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9" name="Google Shape;79;p16">
            <a:extLst>
              <a:ext uri="{FF2B5EF4-FFF2-40B4-BE49-F238E27FC236}">
                <a16:creationId xmlns:a16="http://schemas.microsoft.com/office/drawing/2014/main" id="{4C709871-1121-CBB9-26E8-D9FC162F9AF2}"/>
              </a:ext>
            </a:extLst>
          </p:cNvPr>
          <p:cNvGrpSpPr/>
          <p:nvPr/>
        </p:nvGrpSpPr>
        <p:grpSpPr>
          <a:xfrm>
            <a:off x="4645798" y="3067249"/>
            <a:ext cx="1937400" cy="1719218"/>
            <a:chOff x="4645798" y="3067249"/>
            <a:chExt cx="1937400" cy="1719218"/>
          </a:xfrm>
        </p:grpSpPr>
        <p:sp>
          <p:nvSpPr>
            <p:cNvPr id="80" name="Google Shape;80;p16">
              <a:extLst>
                <a:ext uri="{FF2B5EF4-FFF2-40B4-BE49-F238E27FC236}">
                  <a16:creationId xmlns:a16="http://schemas.microsoft.com/office/drawing/2014/main" id="{31842B86-BFAC-0427-30FA-761550BD6701}"/>
                </a:ext>
              </a:extLst>
            </p:cNvPr>
            <p:cNvSpPr txBox="1"/>
            <p:nvPr/>
          </p:nvSpPr>
          <p:spPr>
            <a:xfrm>
              <a:off x="4645798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Forces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" name="Google Shape;81;p16">
              <a:extLst>
                <a:ext uri="{FF2B5EF4-FFF2-40B4-BE49-F238E27FC236}">
                  <a16:creationId xmlns:a16="http://schemas.microsoft.com/office/drawing/2014/main" id="{7352C994-B790-A122-8D44-59DA0DE865B9}"/>
                </a:ext>
              </a:extLst>
            </p:cNvPr>
            <p:cNvSpPr txBox="1"/>
            <p:nvPr/>
          </p:nvSpPr>
          <p:spPr>
            <a:xfrm>
              <a:off x="4645798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>
              <a:extLst>
                <a:ext uri="{FF2B5EF4-FFF2-40B4-BE49-F238E27FC236}">
                  <a16:creationId xmlns:a16="http://schemas.microsoft.com/office/drawing/2014/main" id="{0C5D193F-0ECF-BCB2-27B8-1A64BF52578C}"/>
                </a:ext>
              </a:extLst>
            </p:cNvPr>
            <p:cNvSpPr/>
            <p:nvPr/>
          </p:nvSpPr>
          <p:spPr>
            <a:xfrm>
              <a:off x="4983298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" name="Google Shape;83;p16">
            <a:extLst>
              <a:ext uri="{FF2B5EF4-FFF2-40B4-BE49-F238E27FC236}">
                <a16:creationId xmlns:a16="http://schemas.microsoft.com/office/drawing/2014/main" id="{DB99C968-DAF7-8AD8-F314-9E1B39AA1775}"/>
              </a:ext>
            </a:extLst>
          </p:cNvPr>
          <p:cNvGrpSpPr/>
          <p:nvPr/>
        </p:nvGrpSpPr>
        <p:grpSpPr>
          <a:xfrm>
            <a:off x="5013827" y="1721504"/>
            <a:ext cx="1201342" cy="1201173"/>
            <a:chOff x="978066" y="1308300"/>
            <a:chExt cx="883925" cy="883800"/>
          </a:xfrm>
        </p:grpSpPr>
        <p:sp>
          <p:nvSpPr>
            <p:cNvPr id="84" name="Google Shape;84;p16">
              <a:extLst>
                <a:ext uri="{FF2B5EF4-FFF2-40B4-BE49-F238E27FC236}">
                  <a16:creationId xmlns:a16="http://schemas.microsoft.com/office/drawing/2014/main" id="{1BAC8BCF-FEF2-9286-F0EE-D39BD11B3151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>
              <a:extLst>
                <a:ext uri="{FF2B5EF4-FFF2-40B4-BE49-F238E27FC236}">
                  <a16:creationId xmlns:a16="http://schemas.microsoft.com/office/drawing/2014/main" id="{0670E86B-0B5A-A184-268C-2F9FF038AB92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5400339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6">
            <a:extLst>
              <a:ext uri="{FF2B5EF4-FFF2-40B4-BE49-F238E27FC236}">
                <a16:creationId xmlns:a16="http://schemas.microsoft.com/office/drawing/2014/main" id="{9ADF5050-520E-9545-1971-632DFE64107E}"/>
              </a:ext>
            </a:extLst>
          </p:cNvPr>
          <p:cNvGrpSpPr/>
          <p:nvPr/>
        </p:nvGrpSpPr>
        <p:grpSpPr>
          <a:xfrm>
            <a:off x="7540842" y="2164491"/>
            <a:ext cx="317307" cy="315226"/>
            <a:chOff x="2085450" y="842250"/>
            <a:chExt cx="483700" cy="481850"/>
          </a:xfrm>
        </p:grpSpPr>
        <p:sp>
          <p:nvSpPr>
            <p:cNvPr id="87" name="Google Shape;87;p16">
              <a:extLst>
                <a:ext uri="{FF2B5EF4-FFF2-40B4-BE49-F238E27FC236}">
                  <a16:creationId xmlns:a16="http://schemas.microsoft.com/office/drawing/2014/main" id="{D317F6B4-7D6F-B9B2-34DC-7DB1BF567F61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88;p16">
              <a:extLst>
                <a:ext uri="{FF2B5EF4-FFF2-40B4-BE49-F238E27FC236}">
                  <a16:creationId xmlns:a16="http://schemas.microsoft.com/office/drawing/2014/main" id="{D9EE2367-2C32-26C6-D226-A5FBC2AB09E4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89;p16">
              <a:extLst>
                <a:ext uri="{FF2B5EF4-FFF2-40B4-BE49-F238E27FC236}">
                  <a16:creationId xmlns:a16="http://schemas.microsoft.com/office/drawing/2014/main" id="{FE36D889-4CC4-FB30-001F-424A7EB75DC3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" name="Google Shape;90;p16">
            <a:extLst>
              <a:ext uri="{FF2B5EF4-FFF2-40B4-BE49-F238E27FC236}">
                <a16:creationId xmlns:a16="http://schemas.microsoft.com/office/drawing/2014/main" id="{0FC83D9D-4962-F5DF-6439-C33330DA9E2D}"/>
              </a:ext>
            </a:extLst>
          </p:cNvPr>
          <p:cNvGrpSpPr/>
          <p:nvPr/>
        </p:nvGrpSpPr>
        <p:grpSpPr>
          <a:xfrm>
            <a:off x="1278408" y="2159679"/>
            <a:ext cx="332193" cy="324821"/>
            <a:chOff x="-22863675" y="3131775"/>
            <a:chExt cx="299300" cy="293425"/>
          </a:xfrm>
        </p:grpSpPr>
        <p:sp>
          <p:nvSpPr>
            <p:cNvPr id="91" name="Google Shape;91;p16">
              <a:extLst>
                <a:ext uri="{FF2B5EF4-FFF2-40B4-BE49-F238E27FC236}">
                  <a16:creationId xmlns:a16="http://schemas.microsoft.com/office/drawing/2014/main" id="{36CFDE6C-AEE9-93BC-17E9-F865E49DA49A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>
              <a:extLst>
                <a:ext uri="{FF2B5EF4-FFF2-40B4-BE49-F238E27FC236}">
                  <a16:creationId xmlns:a16="http://schemas.microsoft.com/office/drawing/2014/main" id="{62FE9E81-793B-6F2B-5994-E7287EC19045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>
              <a:extLst>
                <a:ext uri="{FF2B5EF4-FFF2-40B4-BE49-F238E27FC236}">
                  <a16:creationId xmlns:a16="http://schemas.microsoft.com/office/drawing/2014/main" id="{2D458D08-1699-24DC-F272-E6F56683FA6A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6">
            <a:extLst>
              <a:ext uri="{FF2B5EF4-FFF2-40B4-BE49-F238E27FC236}">
                <a16:creationId xmlns:a16="http://schemas.microsoft.com/office/drawing/2014/main" id="{FA492C3C-7B98-568E-45EB-B08E3D75931F}"/>
              </a:ext>
            </a:extLst>
          </p:cNvPr>
          <p:cNvGrpSpPr/>
          <p:nvPr/>
        </p:nvGrpSpPr>
        <p:grpSpPr>
          <a:xfrm>
            <a:off x="3368635" y="2158157"/>
            <a:ext cx="321732" cy="327866"/>
            <a:chOff x="-24353875" y="3147725"/>
            <a:chExt cx="289875" cy="296175"/>
          </a:xfrm>
        </p:grpSpPr>
        <p:sp>
          <p:nvSpPr>
            <p:cNvPr id="95" name="Google Shape;95;p16">
              <a:extLst>
                <a:ext uri="{FF2B5EF4-FFF2-40B4-BE49-F238E27FC236}">
                  <a16:creationId xmlns:a16="http://schemas.microsoft.com/office/drawing/2014/main" id="{5DE4325C-B0E3-A12B-5410-099484C398F9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>
              <a:extLst>
                <a:ext uri="{FF2B5EF4-FFF2-40B4-BE49-F238E27FC236}">
                  <a16:creationId xmlns:a16="http://schemas.microsoft.com/office/drawing/2014/main" id="{3C860B29-7A9F-F6B8-2A21-E54C2353BADD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6">
            <a:extLst>
              <a:ext uri="{FF2B5EF4-FFF2-40B4-BE49-F238E27FC236}">
                <a16:creationId xmlns:a16="http://schemas.microsoft.com/office/drawing/2014/main" id="{4F5B6717-DC04-620D-B4AD-97E7F740978E}"/>
              </a:ext>
            </a:extLst>
          </p:cNvPr>
          <p:cNvGrpSpPr/>
          <p:nvPr/>
        </p:nvGrpSpPr>
        <p:grpSpPr>
          <a:xfrm>
            <a:off x="5448403" y="2156842"/>
            <a:ext cx="332191" cy="330497"/>
            <a:chOff x="-46779100" y="3938500"/>
            <a:chExt cx="299325" cy="298525"/>
          </a:xfrm>
        </p:grpSpPr>
        <p:sp>
          <p:nvSpPr>
            <p:cNvPr id="98" name="Google Shape;98;p16">
              <a:extLst>
                <a:ext uri="{FF2B5EF4-FFF2-40B4-BE49-F238E27FC236}">
                  <a16:creationId xmlns:a16="http://schemas.microsoft.com/office/drawing/2014/main" id="{FF7FA68F-2394-1136-FF8C-61EE61EC4630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>
              <a:extLst>
                <a:ext uri="{FF2B5EF4-FFF2-40B4-BE49-F238E27FC236}">
                  <a16:creationId xmlns:a16="http://schemas.microsoft.com/office/drawing/2014/main" id="{61F5110C-C10F-4748-2CD3-3C295D24115B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655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472555" y="1637555"/>
            <a:ext cx="3824170" cy="574354"/>
            <a:chOff x="472555" y="1637555"/>
            <a:chExt cx="3824170" cy="574354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1396024" y="1637555"/>
              <a:ext cx="29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396024" y="1968009"/>
              <a:ext cx="2900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72555" y="1722400"/>
              <a:ext cx="8544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472416" y="2251393"/>
            <a:ext cx="3823801" cy="574356"/>
            <a:chOff x="472416" y="2270443"/>
            <a:chExt cx="3823801" cy="574356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1395816" y="227044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395816" y="260089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2416" y="2355290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472416" y="2865232"/>
            <a:ext cx="3823801" cy="574358"/>
            <a:chOff x="472416" y="2903332"/>
            <a:chExt cx="3823801" cy="574358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1395816" y="2903332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1395816" y="3233790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16" y="298818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3RD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72416" y="3479073"/>
            <a:ext cx="3823801" cy="574360"/>
            <a:chOff x="472416" y="3536223"/>
            <a:chExt cx="3823801" cy="57436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395816" y="353622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395816" y="3866684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72416" y="3621077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4RT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2416" y="4092917"/>
            <a:ext cx="3823801" cy="574362"/>
            <a:chOff x="472416" y="4169117"/>
            <a:chExt cx="3823801" cy="574362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1395816" y="4169117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395816" y="449957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2416" y="425397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5TH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4511033" y="1794003"/>
            <a:ext cx="4160552" cy="2735869"/>
            <a:chOff x="235800" y="830650"/>
            <a:chExt cx="6978450" cy="4588844"/>
          </a:xfrm>
        </p:grpSpPr>
        <p:sp>
          <p:nvSpPr>
            <p:cNvPr id="125" name="Google Shape;125;p1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physics in the world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>
            <a:off x="4987610" y="21117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5499560" y="33827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6630735" y="370605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 flipH="1">
            <a:off x="6773135" y="24586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 flipH="1">
            <a:off x="8004160" y="3086184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/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/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theory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Atomic particles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/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Molecules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Quantum optics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Nuclear physics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>
            <p:extLst>
              <p:ext uri="{D42A27DB-BD31-4B8C-83A1-F6EECF244321}">
                <p14:modId xmlns:p14="http://schemas.microsoft.com/office/powerpoint/2010/main" val="3177941365"/>
              </p:ext>
            </p:extLst>
          </p:nvPr>
        </p:nvGraphicFramePr>
        <p:xfrm>
          <a:off x="559088" y="1721473"/>
          <a:ext cx="8025825" cy="29046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Ottica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Superconduttiva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Tecnologie realizzative a confronto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722384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912120" y="2745608"/>
            <a:ext cx="4535070" cy="869708"/>
            <a:chOff x="4160730" y="2472487"/>
            <a:chExt cx="4535070" cy="869708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769496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912120" y="1635546"/>
            <a:ext cx="4535070" cy="867206"/>
            <a:chOff x="3669755" y="1357009"/>
            <a:chExt cx="453507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3858172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System. 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quantum information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0"/>
          <p:cNvGrpSpPr/>
          <p:nvPr/>
        </p:nvGrpSpPr>
        <p:grpSpPr>
          <a:xfrm>
            <a:off x="2475314" y="2153956"/>
            <a:ext cx="4193372" cy="2093387"/>
            <a:chOff x="2436975" y="2150100"/>
            <a:chExt cx="3812850" cy="1903425"/>
          </a:xfrm>
        </p:grpSpPr>
        <p:sp>
          <p:nvSpPr>
            <p:cNvPr id="213" name="Google Shape;213;p20"/>
            <p:cNvSpPr/>
            <p:nvPr/>
          </p:nvSpPr>
          <p:spPr>
            <a:xfrm>
              <a:off x="3397089" y="2516200"/>
              <a:ext cx="1891509" cy="892700"/>
            </a:xfrm>
            <a:custGeom>
              <a:avLst/>
              <a:gdLst/>
              <a:ahLst/>
              <a:cxnLst/>
              <a:rect l="l" t="t" r="r" b="b"/>
              <a:pathLst>
                <a:path w="187836" h="35708" fill="none" extrusionOk="0">
                  <a:moveTo>
                    <a:pt x="187835" y="23507"/>
                  </a:moveTo>
                  <a:cubicBezTo>
                    <a:pt x="187835" y="23507"/>
                    <a:pt x="187281" y="25554"/>
                    <a:pt x="186299" y="30162"/>
                  </a:cubicBezTo>
                  <a:cubicBezTo>
                    <a:pt x="185361" y="34769"/>
                    <a:pt x="185062" y="35580"/>
                    <a:pt x="183697" y="35580"/>
                  </a:cubicBezTo>
                  <a:cubicBezTo>
                    <a:pt x="178493" y="35580"/>
                    <a:pt x="179516" y="4267"/>
                    <a:pt x="174440" y="4267"/>
                  </a:cubicBezTo>
                  <a:cubicBezTo>
                    <a:pt x="169363" y="4267"/>
                    <a:pt x="169491" y="24957"/>
                    <a:pt x="165097" y="24957"/>
                  </a:cubicBezTo>
                  <a:cubicBezTo>
                    <a:pt x="160660" y="24957"/>
                    <a:pt x="164500" y="5675"/>
                    <a:pt x="158954" y="5675"/>
                  </a:cubicBezTo>
                  <a:cubicBezTo>
                    <a:pt x="153365" y="5675"/>
                    <a:pt x="158485" y="25725"/>
                    <a:pt x="153365" y="25725"/>
                  </a:cubicBezTo>
                  <a:cubicBezTo>
                    <a:pt x="148289" y="25725"/>
                    <a:pt x="151062" y="18259"/>
                    <a:pt x="147436" y="18259"/>
                  </a:cubicBezTo>
                  <a:cubicBezTo>
                    <a:pt x="143767" y="18259"/>
                    <a:pt x="144919" y="35366"/>
                    <a:pt x="140695" y="34983"/>
                  </a:cubicBezTo>
                  <a:cubicBezTo>
                    <a:pt x="136472" y="34641"/>
                    <a:pt x="139458" y="12543"/>
                    <a:pt x="135320" y="12586"/>
                  </a:cubicBezTo>
                  <a:cubicBezTo>
                    <a:pt x="131224" y="12671"/>
                    <a:pt x="134381" y="35708"/>
                    <a:pt x="129475" y="35409"/>
                  </a:cubicBezTo>
                  <a:cubicBezTo>
                    <a:pt x="124569" y="35110"/>
                    <a:pt x="128110" y="6741"/>
                    <a:pt x="123332" y="6741"/>
                  </a:cubicBezTo>
                  <a:cubicBezTo>
                    <a:pt x="118512" y="6741"/>
                    <a:pt x="123119" y="30930"/>
                    <a:pt x="117061" y="31058"/>
                  </a:cubicBezTo>
                  <a:cubicBezTo>
                    <a:pt x="111046" y="31186"/>
                    <a:pt x="114587" y="12372"/>
                    <a:pt x="110065" y="12372"/>
                  </a:cubicBezTo>
                  <a:cubicBezTo>
                    <a:pt x="105543" y="12372"/>
                    <a:pt x="103538" y="11775"/>
                    <a:pt x="103538" y="13993"/>
                  </a:cubicBezTo>
                  <a:cubicBezTo>
                    <a:pt x="103538" y="16169"/>
                    <a:pt x="102855" y="18771"/>
                    <a:pt x="98930" y="18771"/>
                  </a:cubicBezTo>
                  <a:cubicBezTo>
                    <a:pt x="95006" y="18771"/>
                    <a:pt x="95859" y="28242"/>
                    <a:pt x="93001" y="28114"/>
                  </a:cubicBezTo>
                  <a:cubicBezTo>
                    <a:pt x="90100" y="27986"/>
                    <a:pt x="91550" y="9557"/>
                    <a:pt x="87796" y="9599"/>
                  </a:cubicBezTo>
                  <a:cubicBezTo>
                    <a:pt x="84042" y="9685"/>
                    <a:pt x="86345" y="12330"/>
                    <a:pt x="81567" y="12372"/>
                  </a:cubicBezTo>
                  <a:cubicBezTo>
                    <a:pt x="76747" y="12415"/>
                    <a:pt x="80032" y="24445"/>
                    <a:pt x="75595" y="24445"/>
                  </a:cubicBezTo>
                  <a:cubicBezTo>
                    <a:pt x="71201" y="24445"/>
                    <a:pt x="72353" y="35708"/>
                    <a:pt x="68215" y="35708"/>
                  </a:cubicBezTo>
                  <a:cubicBezTo>
                    <a:pt x="64077" y="35708"/>
                    <a:pt x="67148" y="16809"/>
                    <a:pt x="61986" y="16809"/>
                  </a:cubicBezTo>
                  <a:cubicBezTo>
                    <a:pt x="56824" y="16809"/>
                    <a:pt x="59469" y="2091"/>
                    <a:pt x="56227" y="2091"/>
                  </a:cubicBezTo>
                  <a:cubicBezTo>
                    <a:pt x="52942" y="2091"/>
                    <a:pt x="56142" y="20990"/>
                    <a:pt x="49231" y="20990"/>
                  </a:cubicBezTo>
                  <a:cubicBezTo>
                    <a:pt x="42320" y="20990"/>
                    <a:pt x="48847" y="28754"/>
                    <a:pt x="43642" y="28754"/>
                  </a:cubicBezTo>
                  <a:cubicBezTo>
                    <a:pt x="38480" y="28754"/>
                    <a:pt x="42704" y="8959"/>
                    <a:pt x="38864" y="8959"/>
                  </a:cubicBezTo>
                  <a:cubicBezTo>
                    <a:pt x="35025" y="8959"/>
                    <a:pt x="38267" y="15359"/>
                    <a:pt x="31740" y="15359"/>
                  </a:cubicBezTo>
                  <a:cubicBezTo>
                    <a:pt x="25213" y="15359"/>
                    <a:pt x="31271" y="1"/>
                    <a:pt x="25682" y="598"/>
                  </a:cubicBezTo>
                  <a:cubicBezTo>
                    <a:pt x="20093" y="1195"/>
                    <a:pt x="23848" y="34641"/>
                    <a:pt x="16851" y="34428"/>
                  </a:cubicBezTo>
                  <a:cubicBezTo>
                    <a:pt x="9855" y="34172"/>
                    <a:pt x="16382" y="7722"/>
                    <a:pt x="11689" y="7722"/>
                  </a:cubicBezTo>
                  <a:cubicBezTo>
                    <a:pt x="6954" y="7722"/>
                    <a:pt x="12926" y="22270"/>
                    <a:pt x="0" y="23464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42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288550" y="2150100"/>
              <a:ext cx="961275" cy="1903425"/>
            </a:xfrm>
            <a:custGeom>
              <a:avLst/>
              <a:gdLst/>
              <a:ahLst/>
              <a:cxnLst/>
              <a:rect l="l" t="t" r="r" b="b"/>
              <a:pathLst>
                <a:path w="38451" h="76137" extrusionOk="0">
                  <a:moveTo>
                    <a:pt x="38451" y="0"/>
                  </a:moveTo>
                  <a:lnTo>
                    <a:pt x="0" y="38151"/>
                  </a:lnTo>
                  <a:lnTo>
                    <a:pt x="38351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20"/>
            <p:cNvSpPr/>
            <p:nvPr/>
          </p:nvSpPr>
          <p:spPr>
            <a:xfrm>
              <a:off x="2436975" y="2150100"/>
              <a:ext cx="960161" cy="1903425"/>
            </a:xfrm>
            <a:custGeom>
              <a:avLst/>
              <a:gdLst/>
              <a:ahLst/>
              <a:cxnLst/>
              <a:rect l="l" t="t" r="r" b="b"/>
              <a:pathLst>
                <a:path w="38045" h="76137" extrusionOk="0">
                  <a:moveTo>
                    <a:pt x="100" y="0"/>
                  </a:moveTo>
                  <a:lnTo>
                    <a:pt x="38045" y="38174"/>
                  </a:lnTo>
                  <a:lnTo>
                    <a:pt x="0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18" name="Google Shape;218;p20"/>
          <p:cNvGrpSpPr/>
          <p:nvPr/>
        </p:nvGrpSpPr>
        <p:grpSpPr>
          <a:xfrm>
            <a:off x="457210" y="1722400"/>
            <a:ext cx="1775837" cy="1423502"/>
            <a:chOff x="411610" y="1722400"/>
            <a:chExt cx="1775837" cy="1423502"/>
          </a:xfrm>
        </p:grpSpPr>
        <p:sp>
          <p:nvSpPr>
            <p:cNvPr id="219" name="Google Shape;219;p20"/>
            <p:cNvSpPr txBox="1"/>
            <p:nvPr/>
          </p:nvSpPr>
          <p:spPr>
            <a:xfrm flipH="1">
              <a:off x="411747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" name="Google Shape;220;p20"/>
            <p:cNvSpPr txBox="1"/>
            <p:nvPr/>
          </p:nvSpPr>
          <p:spPr>
            <a:xfrm flipH="1">
              <a:off x="411747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 flipH="1">
              <a:off x="41161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2" name="Google Shape;222;p20"/>
          <p:cNvSpPr/>
          <p:nvPr/>
        </p:nvSpPr>
        <p:spPr>
          <a:xfrm flipH="1">
            <a:off x="2956638" y="256258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457205" y="3364374"/>
            <a:ext cx="1775845" cy="1423501"/>
            <a:chOff x="411605" y="3364374"/>
            <a:chExt cx="1775845" cy="1423501"/>
          </a:xfrm>
        </p:grpSpPr>
        <p:sp>
          <p:nvSpPr>
            <p:cNvPr id="224" name="Google Shape;224;p20"/>
            <p:cNvSpPr txBox="1"/>
            <p:nvPr/>
          </p:nvSpPr>
          <p:spPr>
            <a:xfrm flipH="1">
              <a:off x="411743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 flipH="1">
              <a:off x="411750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41160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7" name="Google Shape;227;p20"/>
          <p:cNvSpPr/>
          <p:nvPr/>
        </p:nvSpPr>
        <p:spPr>
          <a:xfrm flipH="1">
            <a:off x="2956638" y="361070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6920250" y="1722400"/>
            <a:ext cx="1775705" cy="1423502"/>
            <a:chOff x="6956700" y="1722400"/>
            <a:chExt cx="1775705" cy="1423502"/>
          </a:xfrm>
        </p:grpSpPr>
        <p:sp>
          <p:nvSpPr>
            <p:cNvPr id="229" name="Google Shape;229;p20"/>
            <p:cNvSpPr txBox="1"/>
            <p:nvPr/>
          </p:nvSpPr>
          <p:spPr>
            <a:xfrm>
              <a:off x="6956705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6956700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46999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2" name="Google Shape;232;p20"/>
          <p:cNvSpPr/>
          <p:nvPr/>
        </p:nvSpPr>
        <p:spPr>
          <a:xfrm flipH="1">
            <a:off x="5970313" y="2562584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6920256" y="3364374"/>
            <a:ext cx="1775702" cy="1423501"/>
            <a:chOff x="6956706" y="3364374"/>
            <a:chExt cx="1775702" cy="1423501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6956708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6956706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46999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4,500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7" name="Google Shape;237;p20"/>
          <p:cNvSpPr/>
          <p:nvPr/>
        </p:nvSpPr>
        <p:spPr>
          <a:xfrm flipH="1">
            <a:off x="5970313" y="361070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/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/>
          <p:cNvSpPr txBox="1"/>
          <p:nvPr/>
        </p:nvSpPr>
        <p:spPr>
          <a:xfrm rot="-5400000">
            <a:off x="5729475" y="2743489"/>
            <a:ext cx="5505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6999854" y="3999773"/>
            <a:ext cx="7551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/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/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/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/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/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61" name="Google Shape;261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t="6528" b="6537"/>
          <a:stretch/>
        </p:blipFill>
        <p:spPr>
          <a:xfrm>
            <a:off x="6313724" y="1721525"/>
            <a:ext cx="2315073" cy="218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/>
          <p:nvPr/>
        </p:nvSpPr>
        <p:spPr>
          <a:xfrm flipH="1">
            <a:off x="8129525" y="177113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 flipH="1">
            <a:off x="7358156" y="270009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 flipH="1">
            <a:off x="6586788" y="362904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/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/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/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/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Different fields interact with each other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Condensed matter physics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/>
          <p:nvPr/>
        </p:nvSpPr>
        <p:spPr>
          <a:xfrm>
            <a:off x="3280250" y="1721500"/>
            <a:ext cx="2583600" cy="29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24"/>
          <p:cNvGrpSpPr/>
          <p:nvPr/>
        </p:nvGrpSpPr>
        <p:grpSpPr>
          <a:xfrm>
            <a:off x="3607749" y="1900306"/>
            <a:ext cx="1928502" cy="2643121"/>
            <a:chOff x="3607749" y="1900306"/>
            <a:chExt cx="1928502" cy="2643121"/>
          </a:xfrm>
        </p:grpSpPr>
        <p:grpSp>
          <p:nvGrpSpPr>
            <p:cNvPr id="349" name="Google Shape;349;p24"/>
            <p:cNvGrpSpPr/>
            <p:nvPr/>
          </p:nvGrpSpPr>
          <p:grpSpPr>
            <a:xfrm>
              <a:off x="3685114" y="1975682"/>
              <a:ext cx="1748840" cy="2527760"/>
              <a:chOff x="3903397" y="1806429"/>
              <a:chExt cx="1757452" cy="2540462"/>
            </a:xfrm>
          </p:grpSpPr>
          <p:sp>
            <p:nvSpPr>
              <p:cNvPr id="350" name="Google Shape;350;p24"/>
              <p:cNvSpPr/>
              <p:nvPr/>
            </p:nvSpPr>
            <p:spPr>
              <a:xfrm>
                <a:off x="4340884" y="3331126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903397" y="2567873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" name="Google Shape;352;p24"/>
              <p:cNvGrpSpPr/>
              <p:nvPr/>
            </p:nvGrpSpPr>
            <p:grpSpPr>
              <a:xfrm>
                <a:off x="4341634" y="1806429"/>
                <a:ext cx="1319214" cy="1778174"/>
                <a:chOff x="971076" y="1830064"/>
                <a:chExt cx="1691951" cy="2280587"/>
              </a:xfrm>
            </p:grpSpPr>
            <p:sp>
              <p:nvSpPr>
                <p:cNvPr id="353" name="Google Shape;353;p24"/>
                <p:cNvSpPr/>
                <p:nvPr/>
              </p:nvSpPr>
              <p:spPr>
                <a:xfrm>
                  <a:off x="1533952" y="2807914"/>
                  <a:ext cx="1129076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7" h="21492" fill="none" extrusionOk="0">
                      <a:moveTo>
                        <a:pt x="1" y="5360"/>
                      </a:moveTo>
                      <a:lnTo>
                        <a:pt x="9287" y="0"/>
                      </a:lnTo>
                      <a:lnTo>
                        <a:pt x="18626" y="5360"/>
                      </a:lnTo>
                      <a:lnTo>
                        <a:pt x="18626" y="16132"/>
                      </a:lnTo>
                      <a:lnTo>
                        <a:pt x="9287" y="21491"/>
                      </a:lnTo>
                      <a:lnTo>
                        <a:pt x="1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2096827" y="1878314"/>
                  <a:ext cx="386057" cy="27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" h="4618" fill="none" extrusionOk="0">
                      <a:moveTo>
                        <a:pt x="1" y="4617"/>
                      </a:moveTo>
                      <a:lnTo>
                        <a:pt x="636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971076" y="1830064"/>
                  <a:ext cx="1125802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3" h="21492" fill="none" extrusionOk="0">
                      <a:moveTo>
                        <a:pt x="0" y="5413"/>
                      </a:moveTo>
                      <a:lnTo>
                        <a:pt x="9287" y="1"/>
                      </a:lnTo>
                      <a:lnTo>
                        <a:pt x="18573" y="5413"/>
                      </a:lnTo>
                      <a:lnTo>
                        <a:pt x="18573" y="16132"/>
                      </a:lnTo>
                      <a:lnTo>
                        <a:pt x="9287" y="21492"/>
                      </a:lnTo>
                      <a:lnTo>
                        <a:pt x="0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6" name="Google Shape;356;p24"/>
              <p:cNvSpPr/>
              <p:nvPr/>
            </p:nvSpPr>
            <p:spPr>
              <a:xfrm>
                <a:off x="4040607" y="4083550"/>
                <a:ext cx="301015" cy="218258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4"/>
            <p:cNvSpPr/>
            <p:nvPr/>
          </p:nvSpPr>
          <p:spPr>
            <a:xfrm>
              <a:off x="4483689" y="2904540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7749" y="291944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3617719" y="3397696"/>
              <a:ext cx="179752" cy="154152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4919779" y="2161810"/>
              <a:ext cx="177256" cy="153302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4043839" y="21618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4919779" y="3662632"/>
              <a:ext cx="177256" cy="154713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356550" y="3414478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356550" y="29104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253946" y="190030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919033" y="3663977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4043093" y="3678883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4479817" y="4389229"/>
              <a:ext cx="179752" cy="154199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714978" y="4389229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condensed matter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3999768" y="4112117"/>
            <a:ext cx="244198" cy="244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4871967" y="4112117"/>
            <a:ext cx="244198" cy="2441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4435842" y="3376999"/>
            <a:ext cx="244198" cy="244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4435842" y="1854873"/>
            <a:ext cx="244198" cy="244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3999768" y="2615077"/>
            <a:ext cx="244200" cy="24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4871967" y="2615077"/>
            <a:ext cx="244198" cy="244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4"/>
          <p:cNvGrpSpPr/>
          <p:nvPr/>
        </p:nvGrpSpPr>
        <p:grpSpPr>
          <a:xfrm>
            <a:off x="485675" y="1793319"/>
            <a:ext cx="2467091" cy="712437"/>
            <a:chOff x="485675" y="1793319"/>
            <a:chExt cx="2467091" cy="712437"/>
          </a:xfrm>
        </p:grpSpPr>
        <p:sp>
          <p:nvSpPr>
            <p:cNvPr id="379" name="Google Shape;379;p24"/>
            <p:cNvSpPr txBox="1"/>
            <p:nvPr/>
          </p:nvSpPr>
          <p:spPr>
            <a:xfrm flipH="1">
              <a:off x="485675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 flipH="1">
              <a:off x="2365066" y="18747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 flipH="1">
              <a:off x="485675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2" name="Google Shape;382;p24"/>
          <p:cNvSpPr/>
          <p:nvPr/>
        </p:nvSpPr>
        <p:spPr>
          <a:xfrm flipH="1">
            <a:off x="3167157" y="205550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3" name="Google Shape;383;p24"/>
          <p:cNvCxnSpPr>
            <a:stCxn id="380" idx="2"/>
            <a:endCxn id="382" idx="6"/>
          </p:cNvCxnSpPr>
          <p:nvPr/>
        </p:nvCxnSpPr>
        <p:spPr>
          <a:xfrm>
            <a:off x="2952766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4" name="Google Shape;384;p24"/>
          <p:cNvGrpSpPr/>
          <p:nvPr/>
        </p:nvGrpSpPr>
        <p:grpSpPr>
          <a:xfrm>
            <a:off x="485675" y="2825103"/>
            <a:ext cx="2467091" cy="712437"/>
            <a:chOff x="485675" y="2825103"/>
            <a:chExt cx="2467091" cy="712437"/>
          </a:xfrm>
        </p:grpSpPr>
        <p:sp>
          <p:nvSpPr>
            <p:cNvPr id="385" name="Google Shape;385;p24"/>
            <p:cNvSpPr txBox="1"/>
            <p:nvPr/>
          </p:nvSpPr>
          <p:spPr>
            <a:xfrm flipH="1">
              <a:off x="485675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 flipH="1">
              <a:off x="485675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 flipH="1">
              <a:off x="23650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" name="Google Shape;388;p24"/>
          <p:cNvSpPr/>
          <p:nvPr/>
        </p:nvSpPr>
        <p:spPr>
          <a:xfrm flipH="1">
            <a:off x="3167157" y="3087288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9" name="Google Shape;389;p24"/>
          <p:cNvCxnSpPr>
            <a:stCxn id="387" idx="2"/>
            <a:endCxn id="388" idx="6"/>
          </p:cNvCxnSpPr>
          <p:nvPr/>
        </p:nvCxnSpPr>
        <p:spPr>
          <a:xfrm>
            <a:off x="2952766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0" name="Google Shape;390;p24"/>
          <p:cNvGrpSpPr/>
          <p:nvPr/>
        </p:nvGrpSpPr>
        <p:grpSpPr>
          <a:xfrm>
            <a:off x="485675" y="3856888"/>
            <a:ext cx="2467091" cy="712437"/>
            <a:chOff x="485675" y="3856888"/>
            <a:chExt cx="2467091" cy="712437"/>
          </a:xfrm>
        </p:grpSpPr>
        <p:sp>
          <p:nvSpPr>
            <p:cNvPr id="391" name="Google Shape;391;p24"/>
            <p:cNvSpPr txBox="1"/>
            <p:nvPr/>
          </p:nvSpPr>
          <p:spPr>
            <a:xfrm flipH="1">
              <a:off x="485675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" name="Google Shape;392;p24"/>
            <p:cNvSpPr txBox="1"/>
            <p:nvPr/>
          </p:nvSpPr>
          <p:spPr>
            <a:xfrm flipH="1">
              <a:off x="485675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 flipH="1">
              <a:off x="2365066" y="39383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94" name="Google Shape;394;p24"/>
          <p:cNvSpPr/>
          <p:nvPr/>
        </p:nvSpPr>
        <p:spPr>
          <a:xfrm flipH="1">
            <a:off x="3167157" y="41190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95" name="Google Shape;395;p24"/>
          <p:cNvCxnSpPr>
            <a:stCxn id="393" idx="2"/>
            <a:endCxn id="394" idx="6"/>
          </p:cNvCxnSpPr>
          <p:nvPr/>
        </p:nvCxnSpPr>
        <p:spPr>
          <a:xfrm>
            <a:off x="2952766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6" name="Google Shape;396;p24"/>
          <p:cNvGrpSpPr/>
          <p:nvPr/>
        </p:nvGrpSpPr>
        <p:grpSpPr>
          <a:xfrm>
            <a:off x="6191234" y="1793319"/>
            <a:ext cx="2467266" cy="712437"/>
            <a:chOff x="6191234" y="1793319"/>
            <a:chExt cx="2467266" cy="712437"/>
          </a:xfrm>
        </p:grpSpPr>
        <p:sp>
          <p:nvSpPr>
            <p:cNvPr id="397" name="Google Shape;397;p24"/>
            <p:cNvSpPr txBox="1"/>
            <p:nvPr/>
          </p:nvSpPr>
          <p:spPr>
            <a:xfrm>
              <a:off x="6900500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91234" y="18747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6900500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0" name="Google Shape;400;p24"/>
          <p:cNvSpPr/>
          <p:nvPr/>
        </p:nvSpPr>
        <p:spPr>
          <a:xfrm flipH="1">
            <a:off x="5750638" y="2055502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1" name="Google Shape;401;p24"/>
          <p:cNvCxnSpPr>
            <a:stCxn id="400" idx="2"/>
            <a:endCxn id="398" idx="2"/>
          </p:cNvCxnSpPr>
          <p:nvPr/>
        </p:nvCxnSpPr>
        <p:spPr>
          <a:xfrm>
            <a:off x="5976838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2" name="Google Shape;402;p24"/>
          <p:cNvGrpSpPr/>
          <p:nvPr/>
        </p:nvGrpSpPr>
        <p:grpSpPr>
          <a:xfrm>
            <a:off x="6191234" y="2825103"/>
            <a:ext cx="2467266" cy="712437"/>
            <a:chOff x="6191234" y="2825103"/>
            <a:chExt cx="2467266" cy="712437"/>
          </a:xfrm>
        </p:grpSpPr>
        <p:sp>
          <p:nvSpPr>
            <p:cNvPr id="403" name="Google Shape;403;p24"/>
            <p:cNvSpPr txBox="1"/>
            <p:nvPr/>
          </p:nvSpPr>
          <p:spPr>
            <a:xfrm>
              <a:off x="6900500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6900500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912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6" name="Google Shape;406;p24"/>
          <p:cNvSpPr/>
          <p:nvPr/>
        </p:nvSpPr>
        <p:spPr>
          <a:xfrm flipH="1">
            <a:off x="5750638" y="3087288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7" name="Google Shape;407;p24"/>
          <p:cNvCxnSpPr>
            <a:stCxn id="406" idx="2"/>
            <a:endCxn id="405" idx="2"/>
          </p:cNvCxnSpPr>
          <p:nvPr/>
        </p:nvCxnSpPr>
        <p:spPr>
          <a:xfrm>
            <a:off x="5976838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24"/>
          <p:cNvGrpSpPr/>
          <p:nvPr/>
        </p:nvGrpSpPr>
        <p:grpSpPr>
          <a:xfrm>
            <a:off x="6191234" y="3856888"/>
            <a:ext cx="2467266" cy="712437"/>
            <a:chOff x="6191234" y="3856888"/>
            <a:chExt cx="2467266" cy="712437"/>
          </a:xfrm>
        </p:grpSpPr>
        <p:sp>
          <p:nvSpPr>
            <p:cNvPr id="409" name="Google Shape;409;p24"/>
            <p:cNvSpPr txBox="1"/>
            <p:nvPr/>
          </p:nvSpPr>
          <p:spPr>
            <a:xfrm>
              <a:off x="6900500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6900500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6191234" y="39383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2" name="Google Shape;412;p24"/>
          <p:cNvSpPr/>
          <p:nvPr/>
        </p:nvSpPr>
        <p:spPr>
          <a:xfrm flipH="1">
            <a:off x="5750638" y="4119073"/>
            <a:ext cx="226200" cy="22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13" name="Google Shape;413;p24"/>
          <p:cNvCxnSpPr>
            <a:stCxn id="412" idx="2"/>
            <a:endCxn id="411" idx="2"/>
          </p:cNvCxnSpPr>
          <p:nvPr/>
        </p:nvCxnSpPr>
        <p:spPr>
          <a:xfrm>
            <a:off x="5976838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6"/>
          <p:cNvCxnSpPr>
            <a:stCxn id="462" idx="2"/>
            <a:endCxn id="463" idx="3"/>
          </p:cNvCxnSpPr>
          <p:nvPr/>
        </p:nvCxnSpPr>
        <p:spPr>
          <a:xfrm rot="10800000">
            <a:off x="2087692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6"/>
          <p:cNvCxnSpPr>
            <a:stCxn id="465" idx="6"/>
            <a:endCxn id="466" idx="1"/>
          </p:cNvCxnSpPr>
          <p:nvPr/>
        </p:nvCxnSpPr>
        <p:spPr>
          <a:xfrm>
            <a:off x="5392808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6"/>
          <p:cNvCxnSpPr/>
          <p:nvPr/>
        </p:nvCxnSpPr>
        <p:spPr>
          <a:xfrm rot="5400000" flipH="1">
            <a:off x="60483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6"/>
          <p:cNvCxnSpPr/>
          <p:nvPr/>
        </p:nvCxnSpPr>
        <p:spPr>
          <a:xfrm rot="10800000">
            <a:off x="4572000" y="2717610"/>
            <a:ext cx="0" cy="71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6"/>
          <p:cNvCxnSpPr/>
          <p:nvPr/>
        </p:nvCxnSpPr>
        <p:spPr>
          <a:xfrm rot="-5400000">
            <a:off x="27795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energy on a molecular scale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487675" y="1721485"/>
            <a:ext cx="1937400" cy="1291063"/>
            <a:chOff x="411475" y="1721485"/>
            <a:chExt cx="1937400" cy="1291063"/>
          </a:xfrm>
        </p:grpSpPr>
        <p:sp>
          <p:nvSpPr>
            <p:cNvPr id="473" name="Google Shape;473;p26"/>
            <p:cNvSpPr txBox="1"/>
            <p:nvPr/>
          </p:nvSpPr>
          <p:spPr>
            <a:xfrm>
              <a:off x="4114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4114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7489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5" name="Google Shape;475;p26"/>
          <p:cNvGrpSpPr/>
          <p:nvPr/>
        </p:nvGrpSpPr>
        <p:grpSpPr>
          <a:xfrm>
            <a:off x="6261600" y="3429210"/>
            <a:ext cx="1937400" cy="1291063"/>
            <a:chOff x="5518195" y="3505410"/>
            <a:chExt cx="1937400" cy="1291063"/>
          </a:xfrm>
        </p:grpSpPr>
        <p:sp>
          <p:nvSpPr>
            <p:cNvPr id="476" name="Google Shape;476;p26"/>
            <p:cNvSpPr txBox="1"/>
            <p:nvPr/>
          </p:nvSpPr>
          <p:spPr>
            <a:xfrm>
              <a:off x="551819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551819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85569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9" name="Google Shape;479;p26"/>
          <p:cNvGrpSpPr/>
          <p:nvPr/>
        </p:nvGrpSpPr>
        <p:grpSpPr>
          <a:xfrm>
            <a:off x="6718675" y="1721485"/>
            <a:ext cx="1937400" cy="1291063"/>
            <a:chOff x="6794875" y="1721485"/>
            <a:chExt cx="1937400" cy="1291063"/>
          </a:xfrm>
        </p:grpSpPr>
        <p:sp>
          <p:nvSpPr>
            <p:cNvPr id="480" name="Google Shape;480;p26"/>
            <p:cNvSpPr txBox="1"/>
            <p:nvPr/>
          </p:nvSpPr>
          <p:spPr>
            <a:xfrm>
              <a:off x="67948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67948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1323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945000" y="3429210"/>
            <a:ext cx="1937400" cy="1291063"/>
            <a:chOff x="411475" y="3505410"/>
            <a:chExt cx="1937400" cy="1291063"/>
          </a:xfrm>
        </p:grpSpPr>
        <p:sp>
          <p:nvSpPr>
            <p:cNvPr id="483" name="Google Shape;483;p26"/>
            <p:cNvSpPr txBox="1"/>
            <p:nvPr/>
          </p:nvSpPr>
          <p:spPr>
            <a:xfrm>
              <a:off x="41147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41147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897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6" name="Google Shape;486;p26"/>
          <p:cNvGrpSpPr/>
          <p:nvPr/>
        </p:nvGrpSpPr>
        <p:grpSpPr>
          <a:xfrm>
            <a:off x="3603300" y="3429210"/>
            <a:ext cx="1937400" cy="1291063"/>
            <a:chOff x="2964835" y="3505410"/>
            <a:chExt cx="1937400" cy="1291063"/>
          </a:xfrm>
        </p:grpSpPr>
        <p:sp>
          <p:nvSpPr>
            <p:cNvPr id="487" name="Google Shape;487;p26"/>
            <p:cNvSpPr txBox="1"/>
            <p:nvPr/>
          </p:nvSpPr>
          <p:spPr>
            <a:xfrm>
              <a:off x="296483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296483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30233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90" name="Google Shape;490;p26"/>
          <p:cNvGrpSpPr/>
          <p:nvPr/>
        </p:nvGrpSpPr>
        <p:grpSpPr>
          <a:xfrm>
            <a:off x="3751192" y="1721485"/>
            <a:ext cx="1641615" cy="1391500"/>
            <a:chOff x="3751192" y="1721485"/>
            <a:chExt cx="1641615" cy="1391500"/>
          </a:xfrm>
        </p:grpSpPr>
        <p:sp>
          <p:nvSpPr>
            <p:cNvPr id="491" name="Google Shape;491;p26"/>
            <p:cNvSpPr/>
            <p:nvPr/>
          </p:nvSpPr>
          <p:spPr>
            <a:xfrm>
              <a:off x="4972208" y="2692385"/>
              <a:ext cx="420600" cy="42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751192" y="2692385"/>
              <a:ext cx="420600" cy="420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261046" y="2095707"/>
              <a:ext cx="621900" cy="62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4972208" y="1721485"/>
              <a:ext cx="420600" cy="4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751192" y="1721485"/>
              <a:ext cx="420600" cy="42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036385" y="1996557"/>
              <a:ext cx="327586" cy="251059"/>
            </a:xfrm>
            <a:custGeom>
              <a:avLst/>
              <a:gdLst/>
              <a:ahLst/>
              <a:cxnLst/>
              <a:rect l="l" t="t" r="r" b="b"/>
              <a:pathLst>
                <a:path w="8831" h="6768" extrusionOk="0">
                  <a:moveTo>
                    <a:pt x="1175" y="0"/>
                  </a:moveTo>
                  <a:cubicBezTo>
                    <a:pt x="837" y="0"/>
                    <a:pt x="513" y="171"/>
                    <a:pt x="335" y="467"/>
                  </a:cubicBezTo>
                  <a:cubicBezTo>
                    <a:pt x="0" y="844"/>
                    <a:pt x="42" y="1430"/>
                    <a:pt x="419" y="1765"/>
                  </a:cubicBezTo>
                  <a:lnTo>
                    <a:pt x="4227" y="3732"/>
                  </a:lnTo>
                  <a:lnTo>
                    <a:pt x="7157" y="6578"/>
                  </a:lnTo>
                  <a:cubicBezTo>
                    <a:pt x="7199" y="6619"/>
                    <a:pt x="7240" y="6661"/>
                    <a:pt x="7282" y="6703"/>
                  </a:cubicBezTo>
                  <a:lnTo>
                    <a:pt x="7324" y="6703"/>
                  </a:lnTo>
                  <a:cubicBezTo>
                    <a:pt x="7443" y="6746"/>
                    <a:pt x="7565" y="6767"/>
                    <a:pt x="7684" y="6767"/>
                  </a:cubicBezTo>
                  <a:cubicBezTo>
                    <a:pt x="8024" y="6767"/>
                    <a:pt x="8341" y="6595"/>
                    <a:pt x="8496" y="6285"/>
                  </a:cubicBezTo>
                  <a:cubicBezTo>
                    <a:pt x="8831" y="5950"/>
                    <a:pt x="8831" y="5406"/>
                    <a:pt x="8496" y="5071"/>
                  </a:cubicBezTo>
                  <a:lnTo>
                    <a:pt x="8454" y="5029"/>
                  </a:lnTo>
                  <a:lnTo>
                    <a:pt x="8370" y="4945"/>
                  </a:lnTo>
                  <a:lnTo>
                    <a:pt x="4729" y="3062"/>
                  </a:lnTo>
                  <a:lnTo>
                    <a:pt x="1590" y="91"/>
                  </a:lnTo>
                  <a:cubicBezTo>
                    <a:pt x="1456" y="29"/>
                    <a:pt x="1315" y="0"/>
                    <a:pt x="1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030153" y="2566077"/>
              <a:ext cx="349991" cy="258478"/>
            </a:xfrm>
            <a:custGeom>
              <a:avLst/>
              <a:gdLst/>
              <a:ahLst/>
              <a:cxnLst/>
              <a:rect l="l" t="t" r="r" b="b"/>
              <a:pathLst>
                <a:path w="9435" h="6968" extrusionOk="0">
                  <a:moveTo>
                    <a:pt x="8055" y="1"/>
                  </a:moveTo>
                  <a:cubicBezTo>
                    <a:pt x="7916" y="1"/>
                    <a:pt x="7768" y="31"/>
                    <a:pt x="7618" y="97"/>
                  </a:cubicBezTo>
                  <a:lnTo>
                    <a:pt x="4353" y="3194"/>
                  </a:lnTo>
                  <a:lnTo>
                    <a:pt x="587" y="5119"/>
                  </a:lnTo>
                  <a:cubicBezTo>
                    <a:pt x="545" y="5161"/>
                    <a:pt x="503" y="5161"/>
                    <a:pt x="461" y="5203"/>
                  </a:cubicBezTo>
                  <a:lnTo>
                    <a:pt x="377" y="5203"/>
                  </a:lnTo>
                  <a:cubicBezTo>
                    <a:pt x="43" y="5580"/>
                    <a:pt x="1" y="6124"/>
                    <a:pt x="336" y="6500"/>
                  </a:cubicBezTo>
                  <a:cubicBezTo>
                    <a:pt x="513" y="6797"/>
                    <a:pt x="817" y="6967"/>
                    <a:pt x="1143" y="6967"/>
                  </a:cubicBezTo>
                  <a:cubicBezTo>
                    <a:pt x="1277" y="6967"/>
                    <a:pt x="1415" y="6938"/>
                    <a:pt x="1549" y="6877"/>
                  </a:cubicBezTo>
                  <a:lnTo>
                    <a:pt x="1591" y="6877"/>
                  </a:lnTo>
                  <a:cubicBezTo>
                    <a:pt x="1633" y="6835"/>
                    <a:pt x="1675" y="6793"/>
                    <a:pt x="1717" y="6751"/>
                  </a:cubicBezTo>
                  <a:lnTo>
                    <a:pt x="4855" y="3864"/>
                  </a:lnTo>
                  <a:lnTo>
                    <a:pt x="8790" y="1771"/>
                  </a:lnTo>
                  <a:cubicBezTo>
                    <a:pt x="9434" y="1055"/>
                    <a:pt x="8883" y="1"/>
                    <a:pt x="8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26"/>
            <p:cNvGrpSpPr/>
            <p:nvPr/>
          </p:nvGrpSpPr>
          <p:grpSpPr>
            <a:xfrm>
              <a:off x="4752764" y="1996334"/>
              <a:ext cx="350807" cy="828776"/>
              <a:chOff x="2328400" y="2632750"/>
              <a:chExt cx="236425" cy="558550"/>
            </a:xfrm>
          </p:grpSpPr>
          <p:sp>
            <p:nvSpPr>
              <p:cNvPr id="497" name="Google Shape;497;p26"/>
              <p:cNvSpPr/>
              <p:nvPr/>
            </p:nvSpPr>
            <p:spPr>
              <a:xfrm>
                <a:off x="2338375" y="2632750"/>
                <a:ext cx="226450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9058" h="6774" extrusionOk="0">
                    <a:moveTo>
                      <a:pt x="7666" y="0"/>
                    </a:moveTo>
                    <a:cubicBezTo>
                      <a:pt x="7529" y="0"/>
                      <a:pt x="7386" y="30"/>
                      <a:pt x="7241" y="97"/>
                    </a:cubicBezTo>
                    <a:lnTo>
                      <a:pt x="4144" y="3110"/>
                    </a:lnTo>
                    <a:lnTo>
                      <a:pt x="545" y="4951"/>
                    </a:lnTo>
                    <a:cubicBezTo>
                      <a:pt x="461" y="4951"/>
                      <a:pt x="419" y="4993"/>
                      <a:pt x="377" y="5035"/>
                    </a:cubicBezTo>
                    <a:lnTo>
                      <a:pt x="336" y="5035"/>
                    </a:lnTo>
                    <a:cubicBezTo>
                      <a:pt x="1" y="5370"/>
                      <a:pt x="1" y="5914"/>
                      <a:pt x="336" y="6291"/>
                    </a:cubicBezTo>
                    <a:cubicBezTo>
                      <a:pt x="522" y="6601"/>
                      <a:pt x="823" y="6773"/>
                      <a:pt x="1154" y="6773"/>
                    </a:cubicBezTo>
                    <a:cubicBezTo>
                      <a:pt x="1269" y="6773"/>
                      <a:pt x="1388" y="6752"/>
                      <a:pt x="1507" y="6709"/>
                    </a:cubicBezTo>
                    <a:lnTo>
                      <a:pt x="1549" y="6667"/>
                    </a:lnTo>
                    <a:cubicBezTo>
                      <a:pt x="1591" y="6625"/>
                      <a:pt x="1591" y="6625"/>
                      <a:pt x="1633" y="6584"/>
                    </a:cubicBezTo>
                    <a:lnTo>
                      <a:pt x="4604" y="3738"/>
                    </a:lnTo>
                    <a:lnTo>
                      <a:pt x="8413" y="1729"/>
                    </a:lnTo>
                    <a:cubicBezTo>
                      <a:pt x="9057" y="1048"/>
                      <a:pt x="8476" y="0"/>
                      <a:pt x="76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328400" y="3017050"/>
                <a:ext cx="234950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9398" h="6970" extrusionOk="0">
                    <a:moveTo>
                      <a:pt x="1446" y="1"/>
                    </a:moveTo>
                    <a:cubicBezTo>
                      <a:pt x="598" y="1"/>
                      <a:pt x="0" y="1035"/>
                      <a:pt x="651" y="1758"/>
                    </a:cubicBezTo>
                    <a:lnTo>
                      <a:pt x="4669" y="3851"/>
                    </a:lnTo>
                    <a:lnTo>
                      <a:pt x="7724" y="6780"/>
                    </a:lnTo>
                    <a:cubicBezTo>
                      <a:pt x="7766" y="6822"/>
                      <a:pt x="7807" y="6864"/>
                      <a:pt x="7849" y="6906"/>
                    </a:cubicBezTo>
                    <a:lnTo>
                      <a:pt x="7933" y="6906"/>
                    </a:lnTo>
                    <a:cubicBezTo>
                      <a:pt x="8041" y="6949"/>
                      <a:pt x="8155" y="6970"/>
                      <a:pt x="8268" y="6970"/>
                    </a:cubicBezTo>
                    <a:cubicBezTo>
                      <a:pt x="8591" y="6970"/>
                      <a:pt x="8908" y="6798"/>
                      <a:pt x="9063" y="6487"/>
                    </a:cubicBezTo>
                    <a:cubicBezTo>
                      <a:pt x="9398" y="6111"/>
                      <a:pt x="9398" y="5608"/>
                      <a:pt x="9063" y="5232"/>
                    </a:cubicBezTo>
                    <a:lnTo>
                      <a:pt x="9021" y="5190"/>
                    </a:lnTo>
                    <a:cubicBezTo>
                      <a:pt x="8979" y="5190"/>
                      <a:pt x="8937" y="5148"/>
                      <a:pt x="8937" y="5148"/>
                    </a:cubicBezTo>
                    <a:lnTo>
                      <a:pt x="5129" y="3139"/>
                    </a:lnTo>
                    <a:lnTo>
                      <a:pt x="1865" y="84"/>
                    </a:lnTo>
                    <a:cubicBezTo>
                      <a:pt x="1722" y="27"/>
                      <a:pt x="1581" y="1"/>
                      <a:pt x="1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7"/>
          <p:cNvGrpSpPr/>
          <p:nvPr/>
        </p:nvGrpSpPr>
        <p:grpSpPr>
          <a:xfrm>
            <a:off x="4623788" y="1721473"/>
            <a:ext cx="1274994" cy="1302680"/>
            <a:chOff x="4638653" y="1721473"/>
            <a:chExt cx="1274994" cy="1302680"/>
          </a:xfrm>
        </p:grpSpPr>
        <p:grpSp>
          <p:nvGrpSpPr>
            <p:cNvPr id="504" name="Google Shape;504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05" name="Google Shape;505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06" name="Google Shape;506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1" name="Google Shape;511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12" name="Google Shape;51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4" name="Google Shape;514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27"/>
          <p:cNvGrpSpPr/>
          <p:nvPr/>
        </p:nvGrpSpPr>
        <p:grpSpPr>
          <a:xfrm>
            <a:off x="4623460" y="3203902"/>
            <a:ext cx="1275600" cy="1464564"/>
            <a:chOff x="4623460" y="3203902"/>
            <a:chExt cx="1275600" cy="1464564"/>
          </a:xfrm>
        </p:grpSpPr>
        <p:sp>
          <p:nvSpPr>
            <p:cNvPr id="518" name="Google Shape;518;p27"/>
            <p:cNvSpPr txBox="1"/>
            <p:nvPr/>
          </p:nvSpPr>
          <p:spPr>
            <a:xfrm>
              <a:off x="4623460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4623460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680907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21" name="Google Shape;521;p2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3" name="Google Shape;523;p27"/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/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7"/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/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7"/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/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7"/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/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/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3" name="Google Shape;543;p27"/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3623024" y="1721473"/>
            <a:ext cx="897188" cy="1302680"/>
            <a:chOff x="5016459" y="1721473"/>
            <a:chExt cx="897188" cy="1302680"/>
          </a:xfrm>
        </p:grpSpPr>
        <p:grpSp>
          <p:nvGrpSpPr>
            <p:cNvPr id="546" name="Google Shape;546;p27"/>
            <p:cNvGrpSpPr/>
            <p:nvPr/>
          </p:nvGrpSpPr>
          <p:grpSpPr>
            <a:xfrm flipH="1">
              <a:off x="5016459" y="1721473"/>
              <a:ext cx="520087" cy="1302680"/>
              <a:chOff x="3666100" y="2102600"/>
              <a:chExt cx="644550" cy="1614425"/>
            </a:xfrm>
          </p:grpSpPr>
          <p:sp>
            <p:nvSpPr>
              <p:cNvPr id="547" name="Google Shape;547;p27"/>
              <p:cNvSpPr/>
              <p:nvPr/>
            </p:nvSpPr>
            <p:spPr>
              <a:xfrm>
                <a:off x="3666100" y="2587025"/>
                <a:ext cx="64455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25781" extrusionOk="0">
                    <a:moveTo>
                      <a:pt x="12891" y="0"/>
                    </a:moveTo>
                    <a:cubicBezTo>
                      <a:pt x="5776" y="0"/>
                      <a:pt x="1" y="5776"/>
                      <a:pt x="1" y="12891"/>
                    </a:cubicBezTo>
                    <a:cubicBezTo>
                      <a:pt x="1" y="20005"/>
                      <a:pt x="5776" y="25781"/>
                      <a:pt x="12891" y="25781"/>
                    </a:cubicBezTo>
                    <a:cubicBezTo>
                      <a:pt x="20006" y="25781"/>
                      <a:pt x="25781" y="20005"/>
                      <a:pt x="25781" y="12891"/>
                    </a:cubicBezTo>
                    <a:cubicBezTo>
                      <a:pt x="25781" y="5776"/>
                      <a:pt x="20006" y="0"/>
                      <a:pt x="128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38150" y="3214800"/>
                <a:ext cx="101500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153" extrusionOk="0">
                    <a:moveTo>
                      <a:pt x="2009" y="0"/>
                    </a:moveTo>
                    <a:cubicBezTo>
                      <a:pt x="963" y="0"/>
                      <a:pt x="84" y="168"/>
                      <a:pt x="0" y="419"/>
                    </a:cubicBezTo>
                    <a:lnTo>
                      <a:pt x="0" y="461"/>
                    </a:lnTo>
                    <a:cubicBezTo>
                      <a:pt x="0" y="502"/>
                      <a:pt x="0" y="502"/>
                      <a:pt x="42" y="544"/>
                    </a:cubicBezTo>
                    <a:lnTo>
                      <a:pt x="1172" y="3014"/>
                    </a:lnTo>
                    <a:lnTo>
                      <a:pt x="0" y="5650"/>
                    </a:lnTo>
                    <a:cubicBezTo>
                      <a:pt x="0" y="5943"/>
                      <a:pt x="921" y="6152"/>
                      <a:pt x="2051" y="6152"/>
                    </a:cubicBezTo>
                    <a:cubicBezTo>
                      <a:pt x="3181" y="6152"/>
                      <a:pt x="4060" y="5901"/>
                      <a:pt x="4060" y="5650"/>
                    </a:cubicBezTo>
                    <a:lnTo>
                      <a:pt x="2846" y="3014"/>
                    </a:lnTo>
                    <a:lnTo>
                      <a:pt x="4018" y="544"/>
                    </a:lnTo>
                    <a:cubicBezTo>
                      <a:pt x="4060" y="544"/>
                      <a:pt x="4060" y="502"/>
                      <a:pt x="4060" y="461"/>
                    </a:cubicBezTo>
                    <a:lnTo>
                      <a:pt x="4060" y="419"/>
                    </a:lnTo>
                    <a:cubicBezTo>
                      <a:pt x="3976" y="210"/>
                      <a:pt x="3055" y="0"/>
                      <a:pt x="2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803175" y="3346625"/>
                <a:ext cx="370400" cy="37040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816" extrusionOk="0">
                    <a:moveTo>
                      <a:pt x="7408" y="1"/>
                    </a:moveTo>
                    <a:cubicBezTo>
                      <a:pt x="3307" y="1"/>
                      <a:pt x="0" y="3307"/>
                      <a:pt x="0" y="7408"/>
                    </a:cubicBezTo>
                    <a:cubicBezTo>
                      <a:pt x="0" y="11468"/>
                      <a:pt x="3307" y="14816"/>
                      <a:pt x="7408" y="14816"/>
                    </a:cubicBezTo>
                    <a:cubicBezTo>
                      <a:pt x="11510" y="14816"/>
                      <a:pt x="14816" y="11468"/>
                      <a:pt x="14816" y="7408"/>
                    </a:cubicBezTo>
                    <a:cubicBezTo>
                      <a:pt x="14816" y="3307"/>
                      <a:pt x="11510" y="1"/>
                      <a:pt x="7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53" name="Google Shape;553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5" name="Google Shape;555;p27"/>
          <p:cNvGrpSpPr/>
          <p:nvPr/>
        </p:nvGrpSpPr>
        <p:grpSpPr>
          <a:xfrm>
            <a:off x="6002036" y="3203902"/>
            <a:ext cx="1275600" cy="1464564"/>
            <a:chOff x="6002036" y="3203902"/>
            <a:chExt cx="1275600" cy="1464564"/>
          </a:xfrm>
        </p:grpSpPr>
        <p:sp>
          <p:nvSpPr>
            <p:cNvPr id="556" name="Google Shape;556;p27"/>
            <p:cNvSpPr txBox="1"/>
            <p:nvPr/>
          </p:nvSpPr>
          <p:spPr>
            <a:xfrm>
              <a:off x="6002036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57" name="Google Shape;557;p27"/>
            <p:cNvSpPr txBox="1"/>
            <p:nvPr/>
          </p:nvSpPr>
          <p:spPr>
            <a:xfrm>
              <a:off x="6002036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059483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59" name="Google Shape;559;p27"/>
          <p:cNvGrpSpPr/>
          <p:nvPr/>
        </p:nvGrpSpPr>
        <p:grpSpPr>
          <a:xfrm>
            <a:off x="6002364" y="1721473"/>
            <a:ext cx="1274994" cy="1302680"/>
            <a:chOff x="4638653" y="1721473"/>
            <a:chExt cx="1274994" cy="1302680"/>
          </a:xfrm>
        </p:grpSpPr>
        <p:grpSp>
          <p:nvGrpSpPr>
            <p:cNvPr id="560" name="Google Shape;560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61" name="Google Shape;561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62" name="Google Shape;562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" name="Google Shape;567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68" name="Google Shape;56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" name="Google Shape;570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71" name="Google Shape;571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72" name="Google Shape;57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" name="Google Shape;574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75" name="Google Shape;575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7" name="Google Shape;577;p27"/>
          <p:cNvGrpSpPr/>
          <p:nvPr/>
        </p:nvGrpSpPr>
        <p:grpSpPr>
          <a:xfrm>
            <a:off x="7380612" y="3203902"/>
            <a:ext cx="1275600" cy="1464564"/>
            <a:chOff x="7380612" y="3203902"/>
            <a:chExt cx="1275600" cy="1464564"/>
          </a:xfrm>
        </p:grpSpPr>
        <p:sp>
          <p:nvSpPr>
            <p:cNvPr id="578" name="Google Shape;578;p27"/>
            <p:cNvSpPr txBox="1"/>
            <p:nvPr/>
          </p:nvSpPr>
          <p:spPr>
            <a:xfrm>
              <a:off x="7380612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9" name="Google Shape;579;p27"/>
            <p:cNvSpPr txBox="1"/>
            <p:nvPr/>
          </p:nvSpPr>
          <p:spPr>
            <a:xfrm>
              <a:off x="7380612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438059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1" name="Google Shape;581;p27"/>
          <p:cNvGrpSpPr/>
          <p:nvPr/>
        </p:nvGrpSpPr>
        <p:grpSpPr>
          <a:xfrm>
            <a:off x="7380940" y="1721473"/>
            <a:ext cx="1274994" cy="1302680"/>
            <a:chOff x="4638653" y="1721473"/>
            <a:chExt cx="1274994" cy="1302680"/>
          </a:xfrm>
        </p:grpSpPr>
        <p:grpSp>
          <p:nvGrpSpPr>
            <p:cNvPr id="582" name="Google Shape;582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83" name="Google Shape;583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84" name="Google Shape;584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6" name="Google Shape;586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87" name="Google Shape;587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93" name="Google Shape;59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5" name="Google Shape;595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96" name="Google Shape;596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97" name="Google Shape;59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9" name="Google Shape;599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600" name="Google Shape;600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8"/>
          <p:cNvGrpSpPr/>
          <p:nvPr/>
        </p:nvGrpSpPr>
        <p:grpSpPr>
          <a:xfrm>
            <a:off x="753058" y="3679326"/>
            <a:ext cx="1778400" cy="1037403"/>
            <a:chOff x="753058" y="3679326"/>
            <a:chExt cx="1778400" cy="1037403"/>
          </a:xfrm>
        </p:grpSpPr>
        <p:sp>
          <p:nvSpPr>
            <p:cNvPr id="607" name="Google Shape;607;p28"/>
            <p:cNvSpPr txBox="1"/>
            <p:nvPr/>
          </p:nvSpPr>
          <p:spPr>
            <a:xfrm>
              <a:off x="753058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8" name="Google Shape;608;p28"/>
            <p:cNvSpPr txBox="1"/>
            <p:nvPr/>
          </p:nvSpPr>
          <p:spPr>
            <a:xfrm>
              <a:off x="753058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9" name="Google Shape;609;p28"/>
          <p:cNvSpPr/>
          <p:nvPr/>
        </p:nvSpPr>
        <p:spPr>
          <a:xfrm>
            <a:off x="1348408" y="2997603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28"/>
          <p:cNvGrpSpPr/>
          <p:nvPr/>
        </p:nvGrpSpPr>
        <p:grpSpPr>
          <a:xfrm>
            <a:off x="4659785" y="3679326"/>
            <a:ext cx="1778400" cy="1037403"/>
            <a:chOff x="4659785" y="3679326"/>
            <a:chExt cx="1778400" cy="1037403"/>
          </a:xfrm>
        </p:grpSpPr>
        <p:sp>
          <p:nvSpPr>
            <p:cNvPr id="611" name="Google Shape;611;p28"/>
            <p:cNvSpPr txBox="1"/>
            <p:nvPr/>
          </p:nvSpPr>
          <p:spPr>
            <a:xfrm>
              <a:off x="4659785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2" name="Google Shape;612;p28"/>
            <p:cNvSpPr txBox="1"/>
            <p:nvPr/>
          </p:nvSpPr>
          <p:spPr>
            <a:xfrm>
              <a:off x="4659785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3" name="Google Shape;613;p28"/>
          <p:cNvSpPr/>
          <p:nvPr/>
        </p:nvSpPr>
        <p:spPr>
          <a:xfrm>
            <a:off x="5255135" y="2997603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28"/>
          <p:cNvGrpSpPr/>
          <p:nvPr/>
        </p:nvGrpSpPr>
        <p:grpSpPr>
          <a:xfrm>
            <a:off x="6613149" y="3679326"/>
            <a:ext cx="1778400" cy="1037403"/>
            <a:chOff x="6613149" y="3679326"/>
            <a:chExt cx="1778400" cy="1037403"/>
          </a:xfrm>
        </p:grpSpPr>
        <p:sp>
          <p:nvSpPr>
            <p:cNvPr id="615" name="Google Shape;615;p28"/>
            <p:cNvSpPr txBox="1"/>
            <p:nvPr/>
          </p:nvSpPr>
          <p:spPr>
            <a:xfrm>
              <a:off x="6613149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6" name="Google Shape;616;p28"/>
            <p:cNvSpPr txBox="1"/>
            <p:nvPr/>
          </p:nvSpPr>
          <p:spPr>
            <a:xfrm>
              <a:off x="6613149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very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7" name="Google Shape;617;p28"/>
          <p:cNvSpPr/>
          <p:nvPr/>
        </p:nvSpPr>
        <p:spPr>
          <a:xfrm>
            <a:off x="7208499" y="2997603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3515193" y="48472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8"/>
          <p:cNvGrpSpPr/>
          <p:nvPr/>
        </p:nvGrpSpPr>
        <p:grpSpPr>
          <a:xfrm>
            <a:off x="2706421" y="3679326"/>
            <a:ext cx="1778400" cy="1037403"/>
            <a:chOff x="2706421" y="3679326"/>
            <a:chExt cx="1778400" cy="1037403"/>
          </a:xfrm>
        </p:grpSpPr>
        <p:sp>
          <p:nvSpPr>
            <p:cNvPr id="620" name="Google Shape;620;p28"/>
            <p:cNvSpPr txBox="1"/>
            <p:nvPr/>
          </p:nvSpPr>
          <p:spPr>
            <a:xfrm>
              <a:off x="2706421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1" name="Google Shape;621;p28"/>
            <p:cNvSpPr txBox="1"/>
            <p:nvPr/>
          </p:nvSpPr>
          <p:spPr>
            <a:xfrm>
              <a:off x="2706421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We all live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2" name="Google Shape;622;p28"/>
          <p:cNvSpPr/>
          <p:nvPr/>
        </p:nvSpPr>
        <p:spPr>
          <a:xfrm>
            <a:off x="3301771" y="2997603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24" name="Google Shape;624;p2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mechanics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25" name="Google Shape;625;p28"/>
          <p:cNvGrpSpPr/>
          <p:nvPr/>
        </p:nvGrpSpPr>
        <p:grpSpPr>
          <a:xfrm>
            <a:off x="546900" y="1721475"/>
            <a:ext cx="8050200" cy="1058100"/>
            <a:chOff x="546900" y="1721475"/>
            <a:chExt cx="8050200" cy="1058100"/>
          </a:xfrm>
        </p:grpSpPr>
        <p:sp>
          <p:nvSpPr>
            <p:cNvPr id="626" name="Google Shape;626;p28"/>
            <p:cNvSpPr/>
            <p:nvPr/>
          </p:nvSpPr>
          <p:spPr>
            <a:xfrm flipH="1">
              <a:off x="1529138" y="2137425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 flipH="1">
              <a:off x="5435878" y="2137425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 flipH="1">
              <a:off x="7389249" y="2137425"/>
              <a:ext cx="226200" cy="22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 flipH="1">
              <a:off x="3482508" y="21374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28"/>
            <p:cNvCxnSpPr/>
            <p:nvPr/>
          </p:nvCxnSpPr>
          <p:spPr>
            <a:xfrm>
              <a:off x="546900" y="2250525"/>
              <a:ext cx="85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31" name="Google Shape;631;p28"/>
            <p:cNvGrpSpPr/>
            <p:nvPr/>
          </p:nvGrpSpPr>
          <p:grpSpPr>
            <a:xfrm>
              <a:off x="1808190" y="2137425"/>
              <a:ext cx="1621465" cy="226200"/>
              <a:chOff x="1808190" y="2175984"/>
              <a:chExt cx="1621465" cy="226200"/>
            </a:xfrm>
          </p:grpSpPr>
          <p:sp>
            <p:nvSpPr>
              <p:cNvPr id="632" name="Google Shape;632;p28"/>
              <p:cNvSpPr/>
              <p:nvPr/>
            </p:nvSpPr>
            <p:spPr>
              <a:xfrm flipH="1">
                <a:off x="18081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 flipH="1">
                <a:off x="20872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 flipH="1">
                <a:off x="23662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 flipH="1">
                <a:off x="2645349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 flipH="1">
                <a:off x="292440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 flipH="1">
                <a:off x="320345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38" name="Google Shape;638;p28"/>
            <p:cNvGrpSpPr/>
            <p:nvPr/>
          </p:nvGrpSpPr>
          <p:grpSpPr>
            <a:xfrm>
              <a:off x="3761561" y="2137425"/>
              <a:ext cx="1621465" cy="226200"/>
              <a:chOff x="3761561" y="2175984"/>
              <a:chExt cx="1621465" cy="226200"/>
            </a:xfrm>
          </p:grpSpPr>
          <p:sp>
            <p:nvSpPr>
              <p:cNvPr id="639" name="Google Shape;639;p28"/>
              <p:cNvSpPr/>
              <p:nvPr/>
            </p:nvSpPr>
            <p:spPr>
              <a:xfrm flipH="1">
                <a:off x="376156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 flipH="1">
                <a:off x="431966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 flipH="1">
                <a:off x="487777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 flipH="1">
                <a:off x="404061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 flipH="1">
                <a:off x="459872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 flipH="1">
                <a:off x="515682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45" name="Google Shape;645;p28"/>
            <p:cNvGrpSpPr/>
            <p:nvPr/>
          </p:nvGrpSpPr>
          <p:grpSpPr>
            <a:xfrm>
              <a:off x="5714931" y="2137425"/>
              <a:ext cx="1621465" cy="226200"/>
              <a:chOff x="5714931" y="2175984"/>
              <a:chExt cx="1621465" cy="226200"/>
            </a:xfrm>
          </p:grpSpPr>
          <p:sp>
            <p:nvSpPr>
              <p:cNvPr id="646" name="Google Shape;646;p28"/>
              <p:cNvSpPr/>
              <p:nvPr/>
            </p:nvSpPr>
            <p:spPr>
              <a:xfrm flipH="1">
                <a:off x="599398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 flipH="1">
                <a:off x="65520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 flipH="1">
                <a:off x="68311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 flipH="1">
                <a:off x="71101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 flipH="1">
                <a:off x="571493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 flipH="1">
                <a:off x="627303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52" name="Google Shape;652;p28"/>
            <p:cNvGrpSpPr/>
            <p:nvPr/>
          </p:nvGrpSpPr>
          <p:grpSpPr>
            <a:xfrm>
              <a:off x="7539456" y="1721475"/>
              <a:ext cx="1057494" cy="1058100"/>
              <a:chOff x="7520395" y="1797675"/>
              <a:chExt cx="1057494" cy="1058100"/>
            </a:xfrm>
          </p:grpSpPr>
          <p:sp>
            <p:nvSpPr>
              <p:cNvPr id="653" name="Google Shape;653;p28"/>
              <p:cNvSpPr/>
              <p:nvPr/>
            </p:nvSpPr>
            <p:spPr>
              <a:xfrm>
                <a:off x="7520395" y="2156475"/>
                <a:ext cx="340500" cy="340500"/>
              </a:xfrm>
              <a:prstGeom prst="star16">
                <a:avLst>
                  <a:gd name="adj" fmla="val 37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7693189" y="1797675"/>
                <a:ext cx="884700" cy="10581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5" name="Google Shape;655;p28"/>
            <p:cNvCxnSpPr/>
            <p:nvPr/>
          </p:nvCxnSpPr>
          <p:spPr>
            <a:xfrm>
              <a:off x="546900" y="2779575"/>
              <a:ext cx="805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6" name="Google Shape;656;p28"/>
          <p:cNvGrpSpPr/>
          <p:nvPr/>
        </p:nvGrpSpPr>
        <p:grpSpPr>
          <a:xfrm>
            <a:off x="3417305" y="3113144"/>
            <a:ext cx="356632" cy="356617"/>
            <a:chOff x="2085450" y="842250"/>
            <a:chExt cx="483700" cy="481850"/>
          </a:xfrm>
        </p:grpSpPr>
        <p:sp>
          <p:nvSpPr>
            <p:cNvPr id="657" name="Google Shape;657;p2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0" name="Google Shape;660;p28"/>
          <p:cNvGrpSpPr/>
          <p:nvPr/>
        </p:nvGrpSpPr>
        <p:grpSpPr>
          <a:xfrm>
            <a:off x="5370682" y="3113154"/>
            <a:ext cx="356606" cy="356599"/>
            <a:chOff x="2685825" y="840375"/>
            <a:chExt cx="481900" cy="481825"/>
          </a:xfrm>
        </p:grpSpPr>
        <p:sp>
          <p:nvSpPr>
            <p:cNvPr id="661" name="Google Shape;661;p2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3" name="Google Shape;663;p28"/>
          <p:cNvGrpSpPr/>
          <p:nvPr/>
        </p:nvGrpSpPr>
        <p:grpSpPr>
          <a:xfrm>
            <a:off x="7324049" y="3113154"/>
            <a:ext cx="356599" cy="356599"/>
            <a:chOff x="4456875" y="1435075"/>
            <a:chExt cx="481825" cy="481825"/>
          </a:xfrm>
        </p:grpSpPr>
        <p:sp>
          <p:nvSpPr>
            <p:cNvPr id="664" name="Google Shape;664;p28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3" name="Google Shape;683;p28"/>
          <p:cNvGrpSpPr/>
          <p:nvPr/>
        </p:nvGrpSpPr>
        <p:grpSpPr>
          <a:xfrm>
            <a:off x="1462938" y="3109840"/>
            <a:ext cx="358640" cy="363226"/>
            <a:chOff x="-42617300" y="3587775"/>
            <a:chExt cx="306950" cy="310875"/>
          </a:xfrm>
        </p:grpSpPr>
        <p:sp>
          <p:nvSpPr>
            <p:cNvPr id="684" name="Google Shape;684;p28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>
            <p:extLst>
              <p:ext uri="{D42A27DB-BD31-4B8C-83A1-F6EECF244321}">
                <p14:modId xmlns:p14="http://schemas.microsoft.com/office/powerpoint/2010/main" val="702342279"/>
              </p:ext>
            </p:extLst>
          </p:nvPr>
        </p:nvGraphicFramePr>
        <p:xfrm>
          <a:off x="56393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Ottica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Tecnologie realizzative a confronto</a:t>
            </a:r>
            <a:endParaRPr dirty="0"/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SCEGLIERE QUESTA O PRECEDENTE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>
            <p:extLst>
              <p:ext uri="{D42A27DB-BD31-4B8C-83A1-F6EECF244321}">
                <p14:modId xmlns:p14="http://schemas.microsoft.com/office/powerpoint/2010/main" val="620348662"/>
              </p:ext>
            </p:extLst>
          </p:nvPr>
        </p:nvGraphicFramePr>
        <p:xfrm>
          <a:off x="507678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Superconduttiva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9234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92" name="Google Shape;692;p2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tunneling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721475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997056"/>
            <a:ext cx="1937400" cy="1719672"/>
            <a:chOff x="6265125" y="3073256"/>
            <a:chExt cx="1937400" cy="1719672"/>
          </a:xfrm>
        </p:grpSpPr>
        <p:sp>
          <p:nvSpPr>
            <p:cNvPr id="701" name="Google Shape;701;p29"/>
            <p:cNvSpPr/>
            <p:nvPr/>
          </p:nvSpPr>
          <p:spPr>
            <a:xfrm>
              <a:off x="6454125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29"/>
            <p:cNvSpPr txBox="1"/>
            <p:nvPr/>
          </p:nvSpPr>
          <p:spPr>
            <a:xfrm>
              <a:off x="6265125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219187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997056"/>
            <a:ext cx="1937400" cy="1719672"/>
            <a:chOff x="941472" y="3073256"/>
            <a:chExt cx="1937400" cy="1719672"/>
          </a:xfrm>
        </p:grpSpPr>
        <p:sp>
          <p:nvSpPr>
            <p:cNvPr id="706" name="Google Shape;706;p29"/>
            <p:cNvSpPr/>
            <p:nvPr/>
          </p:nvSpPr>
          <p:spPr>
            <a:xfrm>
              <a:off x="1130472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941472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219187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603300" y="2997056"/>
            <a:ext cx="1937400" cy="1719672"/>
            <a:chOff x="3603300" y="3073256"/>
            <a:chExt cx="1937400" cy="1719672"/>
          </a:xfrm>
        </p:grpSpPr>
        <p:sp>
          <p:nvSpPr>
            <p:cNvPr id="711" name="Google Shape;711;p29"/>
            <p:cNvSpPr/>
            <p:nvPr/>
          </p:nvSpPr>
          <p:spPr>
            <a:xfrm>
              <a:off x="3792298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603300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219187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/>
          <p:nvPr/>
        </p:nvSpPr>
        <p:spPr>
          <a:xfrm>
            <a:off x="6238153" y="1721475"/>
            <a:ext cx="2398241" cy="29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>
            <a:off x="7147470" y="2016675"/>
            <a:ext cx="57959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6348056" y="2827650"/>
            <a:ext cx="2178417" cy="1538085"/>
            <a:chOff x="6380941" y="2618325"/>
            <a:chExt cx="2208900" cy="1538085"/>
          </a:xfrm>
        </p:grpSpPr>
        <p:sp>
          <p:nvSpPr>
            <p:cNvPr id="722" name="Google Shape;722;p30"/>
            <p:cNvSpPr txBox="1"/>
            <p:nvPr/>
          </p:nvSpPr>
          <p:spPr>
            <a:xfrm flipH="1">
              <a:off x="6380941" y="3300513"/>
              <a:ext cx="2208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Standard model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23" name="Google Shape;723;p30"/>
            <p:cNvSpPr txBox="1"/>
            <p:nvPr/>
          </p:nvSpPr>
          <p:spPr>
            <a:xfrm flipH="1">
              <a:off x="6380941" y="3641010"/>
              <a:ext cx="2208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 flipH="1">
              <a:off x="6713941" y="2618325"/>
              <a:ext cx="15429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1964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25" name="Google Shape;725;p30"/>
          <p:cNvGrpSpPr/>
          <p:nvPr/>
        </p:nvGrpSpPr>
        <p:grpSpPr>
          <a:xfrm>
            <a:off x="4234993" y="2017459"/>
            <a:ext cx="2003100" cy="2374850"/>
            <a:chOff x="4141938" y="2017459"/>
            <a:chExt cx="2003100" cy="2374850"/>
          </a:xfrm>
        </p:grpSpPr>
        <p:cxnSp>
          <p:nvCxnSpPr>
            <p:cNvPr id="726" name="Google Shape;726;p30"/>
            <p:cNvCxnSpPr>
              <a:stCxn id="727" idx="2"/>
              <a:endCxn id="719" idx="1"/>
            </p:cNvCxnSpPr>
            <p:nvPr/>
          </p:nvCxnSpPr>
          <p:spPr>
            <a:xfrm>
              <a:off x="4141938" y="2017459"/>
              <a:ext cx="2003100" cy="11817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0"/>
            <p:cNvCxnSpPr>
              <a:stCxn id="729" idx="2"/>
              <a:endCxn id="719" idx="1"/>
            </p:cNvCxnSpPr>
            <p:nvPr/>
          </p:nvCxnSpPr>
          <p:spPr>
            <a:xfrm>
              <a:off x="4141938" y="2809078"/>
              <a:ext cx="2003100" cy="3903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0"/>
            <p:cNvCxnSpPr>
              <a:stCxn id="731" idx="2"/>
              <a:endCxn id="719" idx="1"/>
            </p:cNvCxnSpPr>
            <p:nvPr/>
          </p:nvCxnSpPr>
          <p:spPr>
            <a:xfrm rot="10800000" flipH="1">
              <a:off x="4141938" y="3199296"/>
              <a:ext cx="2003100" cy="4014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0"/>
            <p:cNvCxnSpPr>
              <a:stCxn id="733" idx="2"/>
              <a:endCxn id="719" idx="1"/>
            </p:cNvCxnSpPr>
            <p:nvPr/>
          </p:nvCxnSpPr>
          <p:spPr>
            <a:xfrm rot="10800000" flipH="1">
              <a:off x="4141938" y="3199209"/>
              <a:ext cx="2003100" cy="11931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4" name="Google Shape;734;p30"/>
          <p:cNvGrpSpPr/>
          <p:nvPr/>
        </p:nvGrpSpPr>
        <p:grpSpPr>
          <a:xfrm>
            <a:off x="507606" y="1643409"/>
            <a:ext cx="3063475" cy="747112"/>
            <a:chOff x="507606" y="1643409"/>
            <a:chExt cx="3063475" cy="747112"/>
          </a:xfrm>
        </p:grpSpPr>
        <p:sp>
          <p:nvSpPr>
            <p:cNvPr id="735" name="Google Shape;735;p30"/>
            <p:cNvSpPr txBox="1"/>
            <p:nvPr/>
          </p:nvSpPr>
          <p:spPr>
            <a:xfrm>
              <a:off x="507606" y="1936321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0"/>
            <p:cNvSpPr txBox="1"/>
            <p:nvPr/>
          </p:nvSpPr>
          <p:spPr>
            <a:xfrm flipH="1">
              <a:off x="507781" y="1643409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Theory of relativity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7" name="Google Shape;727;p30"/>
          <p:cNvSpPr/>
          <p:nvPr/>
        </p:nvSpPr>
        <p:spPr>
          <a:xfrm flipH="1">
            <a:off x="3647293" y="1723609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37" name="Google Shape;737;p30"/>
          <p:cNvGrpSpPr/>
          <p:nvPr/>
        </p:nvGrpSpPr>
        <p:grpSpPr>
          <a:xfrm>
            <a:off x="507606" y="3226645"/>
            <a:ext cx="3063475" cy="747112"/>
            <a:chOff x="507606" y="3226645"/>
            <a:chExt cx="3063475" cy="747112"/>
          </a:xfrm>
        </p:grpSpPr>
        <p:sp>
          <p:nvSpPr>
            <p:cNvPr id="738" name="Google Shape;738;p30"/>
            <p:cNvSpPr txBox="1"/>
            <p:nvPr/>
          </p:nvSpPr>
          <p:spPr>
            <a:xfrm>
              <a:off x="507606" y="3519557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30"/>
            <p:cNvSpPr txBox="1"/>
            <p:nvPr/>
          </p:nvSpPr>
          <p:spPr>
            <a:xfrm flipH="1">
              <a:off x="507781" y="3226645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Strong nuclear force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1" name="Google Shape;731;p30"/>
          <p:cNvSpPr/>
          <p:nvPr/>
        </p:nvSpPr>
        <p:spPr>
          <a:xfrm flipH="1">
            <a:off x="3647293" y="3306846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0" name="Google Shape;740;p30"/>
          <p:cNvGrpSpPr/>
          <p:nvPr/>
        </p:nvGrpSpPr>
        <p:grpSpPr>
          <a:xfrm>
            <a:off x="507606" y="4013200"/>
            <a:ext cx="3063475" cy="752175"/>
            <a:chOff x="507606" y="4013200"/>
            <a:chExt cx="3063475" cy="752175"/>
          </a:xfrm>
        </p:grpSpPr>
        <p:sp>
          <p:nvSpPr>
            <p:cNvPr id="741" name="Google Shape;741;p30"/>
            <p:cNvSpPr txBox="1"/>
            <p:nvPr/>
          </p:nvSpPr>
          <p:spPr>
            <a:xfrm>
              <a:off x="507606" y="4311175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0"/>
            <p:cNvSpPr txBox="1"/>
            <p:nvPr/>
          </p:nvSpPr>
          <p:spPr>
            <a:xfrm flipH="1">
              <a:off x="507781" y="4013200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Weak nuclear force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3" name="Google Shape;733;p30"/>
          <p:cNvSpPr/>
          <p:nvPr/>
        </p:nvSpPr>
        <p:spPr>
          <a:xfrm flipH="1">
            <a:off x="3647293" y="4098459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3" name="Google Shape;743;p30"/>
          <p:cNvGrpSpPr/>
          <p:nvPr/>
        </p:nvGrpSpPr>
        <p:grpSpPr>
          <a:xfrm>
            <a:off x="507606" y="2435027"/>
            <a:ext cx="3063475" cy="747112"/>
            <a:chOff x="507606" y="2435027"/>
            <a:chExt cx="3063475" cy="747112"/>
          </a:xfrm>
        </p:grpSpPr>
        <p:sp>
          <p:nvSpPr>
            <p:cNvPr id="744" name="Google Shape;744;p30"/>
            <p:cNvSpPr txBox="1"/>
            <p:nvPr/>
          </p:nvSpPr>
          <p:spPr>
            <a:xfrm>
              <a:off x="507606" y="2727939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0"/>
            <p:cNvSpPr txBox="1"/>
            <p:nvPr/>
          </p:nvSpPr>
          <p:spPr>
            <a:xfrm flipH="1">
              <a:off x="507781" y="2435027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Electromagnetism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9" name="Google Shape;729;p30"/>
          <p:cNvSpPr/>
          <p:nvPr/>
        </p:nvSpPr>
        <p:spPr>
          <a:xfrm flipH="1">
            <a:off x="3647293" y="2515228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46" name="Google Shape;746;p3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747" name="Google Shape;747;p3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48" name="Google Shape;748;p30"/>
          <p:cNvGrpSpPr/>
          <p:nvPr/>
        </p:nvGrpSpPr>
        <p:grpSpPr>
          <a:xfrm>
            <a:off x="3762837" y="3435440"/>
            <a:ext cx="356612" cy="330512"/>
            <a:chOff x="7776795" y="1766009"/>
            <a:chExt cx="371742" cy="349120"/>
          </a:xfrm>
        </p:grpSpPr>
        <p:sp>
          <p:nvSpPr>
            <p:cNvPr id="749" name="Google Shape;749;p30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3739079" y="2658504"/>
            <a:ext cx="356596" cy="301148"/>
            <a:chOff x="3961416" y="4000463"/>
            <a:chExt cx="408098" cy="349968"/>
          </a:xfrm>
        </p:grpSpPr>
        <p:sp>
          <p:nvSpPr>
            <p:cNvPr id="752" name="Google Shape;752;p30"/>
            <p:cNvSpPr/>
            <p:nvPr/>
          </p:nvSpPr>
          <p:spPr>
            <a:xfrm>
              <a:off x="4141407" y="4162870"/>
              <a:ext cx="65969" cy="65283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810" y="0"/>
                  </a:moveTo>
                  <a:lnTo>
                    <a:pt x="1" y="2001"/>
                  </a:lnTo>
                  <a:lnTo>
                    <a:pt x="2025" y="121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182520" y="4121664"/>
              <a:ext cx="65969" cy="66098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2025" y="1"/>
                  </a:moveTo>
                  <a:lnTo>
                    <a:pt x="1" y="811"/>
                  </a:lnTo>
                  <a:lnTo>
                    <a:pt x="1215" y="2025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961416" y="4000463"/>
              <a:ext cx="408098" cy="349968"/>
            </a:xfrm>
            <a:custGeom>
              <a:avLst/>
              <a:gdLst/>
              <a:ahLst/>
              <a:cxnLst/>
              <a:rect l="l" t="t" r="r" b="b"/>
              <a:pathLst>
                <a:path w="12527" h="10727" extrusionOk="0">
                  <a:moveTo>
                    <a:pt x="6859" y="620"/>
                  </a:moveTo>
                  <a:cubicBezTo>
                    <a:pt x="7073" y="620"/>
                    <a:pt x="7264" y="620"/>
                    <a:pt x="7478" y="644"/>
                  </a:cubicBezTo>
                  <a:lnTo>
                    <a:pt x="7478" y="1573"/>
                  </a:lnTo>
                  <a:cubicBezTo>
                    <a:pt x="7478" y="1787"/>
                    <a:pt x="7324" y="1894"/>
                    <a:pt x="7169" y="1894"/>
                  </a:cubicBezTo>
                  <a:cubicBezTo>
                    <a:pt x="7014" y="1894"/>
                    <a:pt x="6859" y="1787"/>
                    <a:pt x="6859" y="1573"/>
                  </a:cubicBezTo>
                  <a:lnTo>
                    <a:pt x="6859" y="620"/>
                  </a:lnTo>
                  <a:close/>
                  <a:moveTo>
                    <a:pt x="4049" y="1787"/>
                  </a:moveTo>
                  <a:lnTo>
                    <a:pt x="4287" y="2025"/>
                  </a:lnTo>
                  <a:cubicBezTo>
                    <a:pt x="4406" y="2144"/>
                    <a:pt x="4406" y="2335"/>
                    <a:pt x="4287" y="2454"/>
                  </a:cubicBezTo>
                  <a:cubicBezTo>
                    <a:pt x="4228" y="2513"/>
                    <a:pt x="4144" y="2543"/>
                    <a:pt x="4061" y="2543"/>
                  </a:cubicBezTo>
                  <a:cubicBezTo>
                    <a:pt x="3978" y="2543"/>
                    <a:pt x="3894" y="2513"/>
                    <a:pt x="3835" y="2454"/>
                  </a:cubicBezTo>
                  <a:lnTo>
                    <a:pt x="3620" y="2239"/>
                  </a:lnTo>
                  <a:cubicBezTo>
                    <a:pt x="3739" y="2073"/>
                    <a:pt x="3906" y="1930"/>
                    <a:pt x="4049" y="1787"/>
                  </a:cubicBezTo>
                  <a:close/>
                  <a:moveTo>
                    <a:pt x="10288" y="1787"/>
                  </a:moveTo>
                  <a:cubicBezTo>
                    <a:pt x="10431" y="1930"/>
                    <a:pt x="10574" y="2073"/>
                    <a:pt x="10717" y="2239"/>
                  </a:cubicBezTo>
                  <a:lnTo>
                    <a:pt x="10503" y="2454"/>
                  </a:lnTo>
                  <a:cubicBezTo>
                    <a:pt x="10429" y="2527"/>
                    <a:pt x="10349" y="2558"/>
                    <a:pt x="10273" y="2558"/>
                  </a:cubicBezTo>
                  <a:cubicBezTo>
                    <a:pt x="10030" y="2558"/>
                    <a:pt x="9832" y="2243"/>
                    <a:pt x="10050" y="2025"/>
                  </a:cubicBezTo>
                  <a:lnTo>
                    <a:pt x="10288" y="1787"/>
                  </a:lnTo>
                  <a:close/>
                  <a:moveTo>
                    <a:pt x="3430" y="5026"/>
                  </a:moveTo>
                  <a:cubicBezTo>
                    <a:pt x="3787" y="5073"/>
                    <a:pt x="3787" y="5621"/>
                    <a:pt x="3430" y="5669"/>
                  </a:cubicBezTo>
                  <a:lnTo>
                    <a:pt x="2477" y="5669"/>
                  </a:lnTo>
                  <a:cubicBezTo>
                    <a:pt x="2453" y="5454"/>
                    <a:pt x="2430" y="5240"/>
                    <a:pt x="2453" y="5050"/>
                  </a:cubicBezTo>
                  <a:lnTo>
                    <a:pt x="2477" y="5026"/>
                  </a:lnTo>
                  <a:close/>
                  <a:moveTo>
                    <a:pt x="10911" y="5023"/>
                  </a:moveTo>
                  <a:cubicBezTo>
                    <a:pt x="10925" y="5023"/>
                    <a:pt x="10940" y="5024"/>
                    <a:pt x="10955" y="5026"/>
                  </a:cubicBezTo>
                  <a:lnTo>
                    <a:pt x="11908" y="5026"/>
                  </a:lnTo>
                  <a:cubicBezTo>
                    <a:pt x="11908" y="5240"/>
                    <a:pt x="11908" y="5454"/>
                    <a:pt x="11908" y="5669"/>
                  </a:cubicBezTo>
                  <a:lnTo>
                    <a:pt x="10955" y="5669"/>
                  </a:lnTo>
                  <a:cubicBezTo>
                    <a:pt x="10947" y="5669"/>
                    <a:pt x="10940" y="5669"/>
                    <a:pt x="10932" y="5669"/>
                  </a:cubicBezTo>
                  <a:cubicBezTo>
                    <a:pt x="10494" y="5669"/>
                    <a:pt x="10487" y="5023"/>
                    <a:pt x="10911" y="5023"/>
                  </a:cubicBezTo>
                  <a:close/>
                  <a:moveTo>
                    <a:pt x="9367" y="2839"/>
                  </a:moveTo>
                  <a:cubicBezTo>
                    <a:pt x="9570" y="2839"/>
                    <a:pt x="9751" y="3063"/>
                    <a:pt x="9669" y="3287"/>
                  </a:cubicBezTo>
                  <a:lnTo>
                    <a:pt x="8407" y="6407"/>
                  </a:lnTo>
                  <a:cubicBezTo>
                    <a:pt x="8383" y="6502"/>
                    <a:pt x="8312" y="6550"/>
                    <a:pt x="8240" y="6597"/>
                  </a:cubicBezTo>
                  <a:lnTo>
                    <a:pt x="5097" y="7836"/>
                  </a:lnTo>
                  <a:cubicBezTo>
                    <a:pt x="5052" y="7856"/>
                    <a:pt x="5007" y="7866"/>
                    <a:pt x="4964" y="7866"/>
                  </a:cubicBezTo>
                  <a:cubicBezTo>
                    <a:pt x="4756" y="7866"/>
                    <a:pt x="4593" y="7652"/>
                    <a:pt x="4692" y="7455"/>
                  </a:cubicBezTo>
                  <a:lnTo>
                    <a:pt x="4692" y="7431"/>
                  </a:lnTo>
                  <a:lnTo>
                    <a:pt x="5954" y="4287"/>
                  </a:lnTo>
                  <a:cubicBezTo>
                    <a:pt x="5978" y="4216"/>
                    <a:pt x="6049" y="4145"/>
                    <a:pt x="6121" y="4121"/>
                  </a:cubicBezTo>
                  <a:lnTo>
                    <a:pt x="9264" y="2859"/>
                  </a:lnTo>
                  <a:cubicBezTo>
                    <a:pt x="9299" y="2845"/>
                    <a:pt x="9333" y="2839"/>
                    <a:pt x="9367" y="2839"/>
                  </a:cubicBezTo>
                  <a:close/>
                  <a:moveTo>
                    <a:pt x="4073" y="8128"/>
                  </a:moveTo>
                  <a:cubicBezTo>
                    <a:pt x="4150" y="8128"/>
                    <a:pt x="4228" y="8157"/>
                    <a:pt x="4287" y="8217"/>
                  </a:cubicBezTo>
                  <a:cubicBezTo>
                    <a:pt x="4430" y="8336"/>
                    <a:pt x="4430" y="8550"/>
                    <a:pt x="4287" y="8669"/>
                  </a:cubicBezTo>
                  <a:lnTo>
                    <a:pt x="4073" y="8907"/>
                  </a:lnTo>
                  <a:cubicBezTo>
                    <a:pt x="3906" y="8765"/>
                    <a:pt x="3763" y="8622"/>
                    <a:pt x="3620" y="8479"/>
                  </a:cubicBezTo>
                  <a:lnTo>
                    <a:pt x="3620" y="8455"/>
                  </a:lnTo>
                  <a:lnTo>
                    <a:pt x="3859" y="8217"/>
                  </a:lnTo>
                  <a:cubicBezTo>
                    <a:pt x="3918" y="8157"/>
                    <a:pt x="3995" y="8128"/>
                    <a:pt x="4073" y="8128"/>
                  </a:cubicBezTo>
                  <a:close/>
                  <a:moveTo>
                    <a:pt x="10296" y="8126"/>
                  </a:moveTo>
                  <a:cubicBezTo>
                    <a:pt x="10366" y="8126"/>
                    <a:pt x="10439" y="8153"/>
                    <a:pt x="10503" y="8217"/>
                  </a:cubicBezTo>
                  <a:lnTo>
                    <a:pt x="10741" y="8455"/>
                  </a:lnTo>
                  <a:cubicBezTo>
                    <a:pt x="10598" y="8622"/>
                    <a:pt x="10431" y="8765"/>
                    <a:pt x="10288" y="8907"/>
                  </a:cubicBezTo>
                  <a:lnTo>
                    <a:pt x="10074" y="8669"/>
                  </a:lnTo>
                  <a:cubicBezTo>
                    <a:pt x="9834" y="8448"/>
                    <a:pt x="10052" y="8126"/>
                    <a:pt x="10296" y="8126"/>
                  </a:cubicBezTo>
                  <a:close/>
                  <a:moveTo>
                    <a:pt x="7169" y="8794"/>
                  </a:moveTo>
                  <a:cubicBezTo>
                    <a:pt x="7324" y="8794"/>
                    <a:pt x="7478" y="8896"/>
                    <a:pt x="7478" y="9098"/>
                  </a:cubicBezTo>
                  <a:lnTo>
                    <a:pt x="7478" y="10051"/>
                  </a:lnTo>
                  <a:cubicBezTo>
                    <a:pt x="7264" y="10074"/>
                    <a:pt x="7073" y="10074"/>
                    <a:pt x="6859" y="10074"/>
                  </a:cubicBezTo>
                  <a:lnTo>
                    <a:pt x="6859" y="10051"/>
                  </a:lnTo>
                  <a:lnTo>
                    <a:pt x="6859" y="9098"/>
                  </a:lnTo>
                  <a:cubicBezTo>
                    <a:pt x="6859" y="8896"/>
                    <a:pt x="7014" y="8794"/>
                    <a:pt x="7169" y="8794"/>
                  </a:cubicBezTo>
                  <a:close/>
                  <a:moveTo>
                    <a:pt x="7169" y="1"/>
                  </a:moveTo>
                  <a:cubicBezTo>
                    <a:pt x="2382" y="1"/>
                    <a:pt x="1" y="5764"/>
                    <a:pt x="3382" y="9146"/>
                  </a:cubicBezTo>
                  <a:cubicBezTo>
                    <a:pt x="4475" y="10238"/>
                    <a:pt x="5816" y="10727"/>
                    <a:pt x="7131" y="10727"/>
                  </a:cubicBezTo>
                  <a:cubicBezTo>
                    <a:pt x="9886" y="10727"/>
                    <a:pt x="12527" y="8583"/>
                    <a:pt x="12527" y="5359"/>
                  </a:cubicBezTo>
                  <a:cubicBezTo>
                    <a:pt x="12527" y="2406"/>
                    <a:pt x="10122" y="1"/>
                    <a:pt x="7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30"/>
          <p:cNvGrpSpPr/>
          <p:nvPr/>
        </p:nvGrpSpPr>
        <p:grpSpPr>
          <a:xfrm>
            <a:off x="3762827" y="1859878"/>
            <a:ext cx="356632" cy="315162"/>
            <a:chOff x="4751974" y="4000463"/>
            <a:chExt cx="395686" cy="349675"/>
          </a:xfrm>
        </p:grpSpPr>
        <p:sp>
          <p:nvSpPr>
            <p:cNvPr id="756" name="Google Shape;756;p30"/>
            <p:cNvSpPr/>
            <p:nvPr/>
          </p:nvSpPr>
          <p:spPr>
            <a:xfrm>
              <a:off x="4929652" y="4286388"/>
              <a:ext cx="38800" cy="32658"/>
            </a:xfrm>
            <a:custGeom>
              <a:avLst/>
              <a:gdLst/>
              <a:ahLst/>
              <a:cxnLst/>
              <a:rect l="l" t="t" r="r" b="b"/>
              <a:pathLst>
                <a:path w="1191" h="1001" extrusionOk="0">
                  <a:moveTo>
                    <a:pt x="1191" y="1"/>
                  </a:moveTo>
                  <a:lnTo>
                    <a:pt x="1191" y="1"/>
                  </a:lnTo>
                  <a:cubicBezTo>
                    <a:pt x="988" y="24"/>
                    <a:pt x="786" y="36"/>
                    <a:pt x="586" y="36"/>
                  </a:cubicBezTo>
                  <a:cubicBezTo>
                    <a:pt x="387" y="36"/>
                    <a:pt x="191" y="24"/>
                    <a:pt x="0" y="1"/>
                  </a:cubicBezTo>
                  <a:lnTo>
                    <a:pt x="0" y="1"/>
                  </a:lnTo>
                  <a:lnTo>
                    <a:pt x="595" y="100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774485" y="4230436"/>
              <a:ext cx="349133" cy="119701"/>
            </a:xfrm>
            <a:custGeom>
              <a:avLst/>
              <a:gdLst/>
              <a:ahLst/>
              <a:cxnLst/>
              <a:rect l="l" t="t" r="r" b="b"/>
              <a:pathLst>
                <a:path w="10717" h="3669" extrusionOk="0">
                  <a:moveTo>
                    <a:pt x="2001" y="1"/>
                  </a:moveTo>
                  <a:cubicBezTo>
                    <a:pt x="810" y="358"/>
                    <a:pt x="0" y="1454"/>
                    <a:pt x="0" y="2692"/>
                  </a:cubicBezTo>
                  <a:lnTo>
                    <a:pt x="0" y="3335"/>
                  </a:lnTo>
                  <a:cubicBezTo>
                    <a:pt x="0" y="3525"/>
                    <a:pt x="143" y="3668"/>
                    <a:pt x="310" y="3668"/>
                  </a:cubicBezTo>
                  <a:lnTo>
                    <a:pt x="10383" y="3668"/>
                  </a:lnTo>
                  <a:cubicBezTo>
                    <a:pt x="10574" y="3668"/>
                    <a:pt x="10717" y="3525"/>
                    <a:pt x="10717" y="3335"/>
                  </a:cubicBezTo>
                  <a:lnTo>
                    <a:pt x="10717" y="2692"/>
                  </a:lnTo>
                  <a:cubicBezTo>
                    <a:pt x="10717" y="1454"/>
                    <a:pt x="9907" y="358"/>
                    <a:pt x="8716" y="1"/>
                  </a:cubicBezTo>
                  <a:cubicBezTo>
                    <a:pt x="8240" y="668"/>
                    <a:pt x="7597" y="1192"/>
                    <a:pt x="6835" y="1477"/>
                  </a:cubicBezTo>
                  <a:cubicBezTo>
                    <a:pt x="5549" y="3645"/>
                    <a:pt x="5644" y="3502"/>
                    <a:pt x="5620" y="3525"/>
                  </a:cubicBezTo>
                  <a:cubicBezTo>
                    <a:pt x="5551" y="3606"/>
                    <a:pt x="5454" y="3648"/>
                    <a:pt x="5359" y="3648"/>
                  </a:cubicBezTo>
                  <a:cubicBezTo>
                    <a:pt x="5258" y="3648"/>
                    <a:pt x="5158" y="3600"/>
                    <a:pt x="5096" y="3502"/>
                  </a:cubicBezTo>
                  <a:lnTo>
                    <a:pt x="3882" y="1477"/>
                  </a:lnTo>
                  <a:cubicBezTo>
                    <a:pt x="3120" y="1192"/>
                    <a:pt x="2453" y="668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751974" y="4042418"/>
              <a:ext cx="83822" cy="132914"/>
            </a:xfrm>
            <a:custGeom>
              <a:avLst/>
              <a:gdLst/>
              <a:ahLst/>
              <a:cxnLst/>
              <a:rect l="l" t="t" r="r" b="b"/>
              <a:pathLst>
                <a:path w="2573" h="4074" extrusionOk="0">
                  <a:moveTo>
                    <a:pt x="2572" y="1"/>
                  </a:moveTo>
                  <a:cubicBezTo>
                    <a:pt x="429" y="263"/>
                    <a:pt x="1" y="3216"/>
                    <a:pt x="2001" y="4073"/>
                  </a:cubicBezTo>
                  <a:cubicBezTo>
                    <a:pt x="1953" y="3668"/>
                    <a:pt x="1953" y="3478"/>
                    <a:pt x="1953" y="2168"/>
                  </a:cubicBezTo>
                  <a:cubicBezTo>
                    <a:pt x="1953" y="1406"/>
                    <a:pt x="2168" y="644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057649" y="4036220"/>
              <a:ext cx="90012" cy="132882"/>
            </a:xfrm>
            <a:custGeom>
              <a:avLst/>
              <a:gdLst/>
              <a:ahLst/>
              <a:cxnLst/>
              <a:rect l="l" t="t" r="r" b="b"/>
              <a:pathLst>
                <a:path w="2763" h="4073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691"/>
                    <a:pt x="762" y="1524"/>
                    <a:pt x="762" y="2358"/>
                  </a:cubicBezTo>
                  <a:cubicBezTo>
                    <a:pt x="786" y="2930"/>
                    <a:pt x="762" y="3501"/>
                    <a:pt x="739" y="4073"/>
                  </a:cubicBezTo>
                  <a:cubicBezTo>
                    <a:pt x="2763" y="3191"/>
                    <a:pt x="2239" y="14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4897042" y="4124992"/>
              <a:ext cx="23325" cy="21565"/>
            </a:xfrm>
            <a:custGeom>
              <a:avLst/>
              <a:gdLst/>
              <a:ahLst/>
              <a:cxnLst/>
              <a:rect l="l" t="t" r="r" b="b"/>
              <a:pathLst>
                <a:path w="716" h="661" extrusionOk="0">
                  <a:moveTo>
                    <a:pt x="367" y="0"/>
                  </a:moveTo>
                  <a:cubicBezTo>
                    <a:pt x="209" y="0"/>
                    <a:pt x="48" y="101"/>
                    <a:pt x="25" y="304"/>
                  </a:cubicBezTo>
                  <a:cubicBezTo>
                    <a:pt x="1" y="542"/>
                    <a:pt x="179" y="661"/>
                    <a:pt x="358" y="661"/>
                  </a:cubicBezTo>
                  <a:cubicBezTo>
                    <a:pt x="537" y="661"/>
                    <a:pt x="715" y="542"/>
                    <a:pt x="691" y="304"/>
                  </a:cubicBezTo>
                  <a:cubicBezTo>
                    <a:pt x="680" y="101"/>
                    <a:pt x="525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978518" y="4124992"/>
              <a:ext cx="23293" cy="21565"/>
            </a:xfrm>
            <a:custGeom>
              <a:avLst/>
              <a:gdLst/>
              <a:ahLst/>
              <a:cxnLst/>
              <a:rect l="l" t="t" r="r" b="b"/>
              <a:pathLst>
                <a:path w="715" h="661" extrusionOk="0">
                  <a:moveTo>
                    <a:pt x="366" y="0"/>
                  </a:moveTo>
                  <a:cubicBezTo>
                    <a:pt x="209" y="0"/>
                    <a:pt x="48" y="101"/>
                    <a:pt x="24" y="304"/>
                  </a:cubicBezTo>
                  <a:cubicBezTo>
                    <a:pt x="0" y="542"/>
                    <a:pt x="179" y="661"/>
                    <a:pt x="358" y="661"/>
                  </a:cubicBezTo>
                  <a:cubicBezTo>
                    <a:pt x="536" y="661"/>
                    <a:pt x="715" y="542"/>
                    <a:pt x="691" y="304"/>
                  </a:cubicBezTo>
                  <a:cubicBezTo>
                    <a:pt x="679" y="101"/>
                    <a:pt x="524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4835764" y="4000463"/>
              <a:ext cx="225795" cy="124367"/>
            </a:xfrm>
            <a:custGeom>
              <a:avLst/>
              <a:gdLst/>
              <a:ahLst/>
              <a:cxnLst/>
              <a:rect l="l" t="t" r="r" b="b"/>
              <a:pathLst>
                <a:path w="6931" h="3812" extrusionOk="0">
                  <a:moveTo>
                    <a:pt x="3477" y="1"/>
                  </a:moveTo>
                  <a:cubicBezTo>
                    <a:pt x="1548" y="1"/>
                    <a:pt x="0" y="1549"/>
                    <a:pt x="0" y="3454"/>
                  </a:cubicBezTo>
                  <a:lnTo>
                    <a:pt x="0" y="3811"/>
                  </a:lnTo>
                  <a:lnTo>
                    <a:pt x="1334" y="3811"/>
                  </a:lnTo>
                  <a:cubicBezTo>
                    <a:pt x="1477" y="3371"/>
                    <a:pt x="1852" y="3150"/>
                    <a:pt x="2230" y="3150"/>
                  </a:cubicBezTo>
                  <a:cubicBezTo>
                    <a:pt x="2608" y="3150"/>
                    <a:pt x="2989" y="3371"/>
                    <a:pt x="3144" y="3811"/>
                  </a:cubicBezTo>
                  <a:lnTo>
                    <a:pt x="3811" y="3811"/>
                  </a:lnTo>
                  <a:cubicBezTo>
                    <a:pt x="3966" y="3383"/>
                    <a:pt x="4347" y="3168"/>
                    <a:pt x="4725" y="3168"/>
                  </a:cubicBezTo>
                  <a:cubicBezTo>
                    <a:pt x="5103" y="3168"/>
                    <a:pt x="5478" y="3383"/>
                    <a:pt x="5621" y="3811"/>
                  </a:cubicBezTo>
                  <a:lnTo>
                    <a:pt x="6930" y="3811"/>
                  </a:lnTo>
                  <a:lnTo>
                    <a:pt x="6930" y="3454"/>
                  </a:lnTo>
                  <a:cubicBezTo>
                    <a:pt x="6930" y="1549"/>
                    <a:pt x="538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835764" y="4144991"/>
              <a:ext cx="225795" cy="122018"/>
            </a:xfrm>
            <a:custGeom>
              <a:avLst/>
              <a:gdLst/>
              <a:ahLst/>
              <a:cxnLst/>
              <a:rect l="l" t="t" r="r" b="b"/>
              <a:pathLst>
                <a:path w="6931" h="3740" extrusionOk="0">
                  <a:moveTo>
                    <a:pt x="2822" y="1237"/>
                  </a:moveTo>
                  <a:cubicBezTo>
                    <a:pt x="2834" y="1237"/>
                    <a:pt x="2846" y="1237"/>
                    <a:pt x="2858" y="1239"/>
                  </a:cubicBezTo>
                  <a:lnTo>
                    <a:pt x="4120" y="1239"/>
                  </a:lnTo>
                  <a:cubicBezTo>
                    <a:pt x="4263" y="1239"/>
                    <a:pt x="4406" y="1358"/>
                    <a:pt x="4406" y="1524"/>
                  </a:cubicBezTo>
                  <a:cubicBezTo>
                    <a:pt x="4430" y="1715"/>
                    <a:pt x="4287" y="1858"/>
                    <a:pt x="4120" y="1882"/>
                  </a:cubicBezTo>
                  <a:lnTo>
                    <a:pt x="2858" y="1882"/>
                  </a:lnTo>
                  <a:cubicBezTo>
                    <a:pt x="2692" y="1882"/>
                    <a:pt x="2572" y="1763"/>
                    <a:pt x="2549" y="1596"/>
                  </a:cubicBezTo>
                  <a:cubicBezTo>
                    <a:pt x="2504" y="1416"/>
                    <a:pt x="2628" y="1237"/>
                    <a:pt x="2822" y="1237"/>
                  </a:cubicBezTo>
                  <a:close/>
                  <a:moveTo>
                    <a:pt x="0" y="0"/>
                  </a:moveTo>
                  <a:lnTo>
                    <a:pt x="0" y="286"/>
                  </a:lnTo>
                  <a:cubicBezTo>
                    <a:pt x="0" y="2191"/>
                    <a:pt x="1548" y="3739"/>
                    <a:pt x="3477" y="3739"/>
                  </a:cubicBezTo>
                  <a:cubicBezTo>
                    <a:pt x="5383" y="3739"/>
                    <a:pt x="6907" y="2191"/>
                    <a:pt x="6930" y="286"/>
                  </a:cubicBezTo>
                  <a:lnTo>
                    <a:pt x="6930" y="0"/>
                  </a:lnTo>
                  <a:lnTo>
                    <a:pt x="5621" y="0"/>
                  </a:lnTo>
                  <a:cubicBezTo>
                    <a:pt x="5478" y="429"/>
                    <a:pt x="5103" y="643"/>
                    <a:pt x="4725" y="643"/>
                  </a:cubicBezTo>
                  <a:cubicBezTo>
                    <a:pt x="4347" y="643"/>
                    <a:pt x="3966" y="429"/>
                    <a:pt x="3811" y="0"/>
                  </a:cubicBezTo>
                  <a:lnTo>
                    <a:pt x="3144" y="0"/>
                  </a:lnTo>
                  <a:cubicBezTo>
                    <a:pt x="2989" y="429"/>
                    <a:pt x="2608" y="643"/>
                    <a:pt x="2230" y="643"/>
                  </a:cubicBezTo>
                  <a:cubicBezTo>
                    <a:pt x="1852" y="643"/>
                    <a:pt x="1477" y="429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0"/>
          <p:cNvGrpSpPr/>
          <p:nvPr/>
        </p:nvGrpSpPr>
        <p:grpSpPr>
          <a:xfrm>
            <a:off x="3790993" y="4213995"/>
            <a:ext cx="300301" cy="356628"/>
            <a:chOff x="6318333" y="2883807"/>
            <a:chExt cx="289419" cy="349088"/>
          </a:xfrm>
        </p:grpSpPr>
        <p:sp>
          <p:nvSpPr>
            <p:cNvPr id="765" name="Google Shape;765;p30"/>
            <p:cNvSpPr/>
            <p:nvPr/>
          </p:nvSpPr>
          <p:spPr>
            <a:xfrm>
              <a:off x="6364886" y="2883807"/>
              <a:ext cx="242865" cy="349088"/>
            </a:xfrm>
            <a:custGeom>
              <a:avLst/>
              <a:gdLst/>
              <a:ahLst/>
              <a:cxnLst/>
              <a:rect l="l" t="t" r="r" b="b"/>
              <a:pathLst>
                <a:path w="7455" h="10700" extrusionOk="0">
                  <a:moveTo>
                    <a:pt x="4080" y="0"/>
                  </a:moveTo>
                  <a:cubicBezTo>
                    <a:pt x="3780" y="0"/>
                    <a:pt x="3621" y="456"/>
                    <a:pt x="3954" y="602"/>
                  </a:cubicBezTo>
                  <a:cubicBezTo>
                    <a:pt x="6074" y="1578"/>
                    <a:pt x="7002" y="4079"/>
                    <a:pt x="6050" y="6222"/>
                  </a:cubicBezTo>
                  <a:cubicBezTo>
                    <a:pt x="5356" y="7824"/>
                    <a:pt x="3783" y="8774"/>
                    <a:pt x="2139" y="8774"/>
                  </a:cubicBezTo>
                  <a:cubicBezTo>
                    <a:pt x="1583" y="8774"/>
                    <a:pt x="1019" y="8666"/>
                    <a:pt x="477" y="8437"/>
                  </a:cubicBezTo>
                  <a:cubicBezTo>
                    <a:pt x="434" y="8418"/>
                    <a:pt x="388" y="8409"/>
                    <a:pt x="344" y="8409"/>
                  </a:cubicBezTo>
                  <a:cubicBezTo>
                    <a:pt x="221" y="8409"/>
                    <a:pt x="107" y="8481"/>
                    <a:pt x="72" y="8604"/>
                  </a:cubicBezTo>
                  <a:cubicBezTo>
                    <a:pt x="1" y="8747"/>
                    <a:pt x="48" y="8937"/>
                    <a:pt x="215" y="9009"/>
                  </a:cubicBezTo>
                  <a:cubicBezTo>
                    <a:pt x="739" y="9247"/>
                    <a:pt x="1311" y="9390"/>
                    <a:pt x="1882" y="9413"/>
                  </a:cubicBezTo>
                  <a:lnTo>
                    <a:pt x="1882" y="10080"/>
                  </a:lnTo>
                  <a:lnTo>
                    <a:pt x="644" y="10080"/>
                  </a:lnTo>
                  <a:cubicBezTo>
                    <a:pt x="477" y="10080"/>
                    <a:pt x="334" y="10175"/>
                    <a:pt x="310" y="10342"/>
                  </a:cubicBezTo>
                  <a:cubicBezTo>
                    <a:pt x="263" y="10533"/>
                    <a:pt x="406" y="10699"/>
                    <a:pt x="620" y="10699"/>
                  </a:cubicBezTo>
                  <a:lnTo>
                    <a:pt x="3740" y="10699"/>
                  </a:lnTo>
                  <a:cubicBezTo>
                    <a:pt x="3906" y="10699"/>
                    <a:pt x="4025" y="10604"/>
                    <a:pt x="4073" y="10461"/>
                  </a:cubicBezTo>
                  <a:cubicBezTo>
                    <a:pt x="4097" y="10271"/>
                    <a:pt x="3954" y="10080"/>
                    <a:pt x="3764" y="10080"/>
                  </a:cubicBezTo>
                  <a:lnTo>
                    <a:pt x="2501" y="10080"/>
                  </a:lnTo>
                  <a:lnTo>
                    <a:pt x="2501" y="9413"/>
                  </a:lnTo>
                  <a:cubicBezTo>
                    <a:pt x="4764" y="9294"/>
                    <a:pt x="6645" y="7627"/>
                    <a:pt x="7050" y="5389"/>
                  </a:cubicBezTo>
                  <a:cubicBezTo>
                    <a:pt x="7455" y="3150"/>
                    <a:pt x="6288" y="935"/>
                    <a:pt x="4216" y="30"/>
                  </a:cubicBezTo>
                  <a:cubicBezTo>
                    <a:pt x="4168" y="10"/>
                    <a:pt x="4123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388179" y="3078252"/>
              <a:ext cx="45022" cy="45871"/>
            </a:xfrm>
            <a:custGeom>
              <a:avLst/>
              <a:gdLst/>
              <a:ahLst/>
              <a:cxnLst/>
              <a:rect l="l" t="t" r="r" b="b"/>
              <a:pathLst>
                <a:path w="1382" h="1406" extrusionOk="0">
                  <a:moveTo>
                    <a:pt x="96" y="0"/>
                  </a:moveTo>
                  <a:lnTo>
                    <a:pt x="96" y="0"/>
                  </a:lnTo>
                  <a:cubicBezTo>
                    <a:pt x="0" y="619"/>
                    <a:pt x="48" y="1120"/>
                    <a:pt x="238" y="1405"/>
                  </a:cubicBezTo>
                  <a:cubicBezTo>
                    <a:pt x="572" y="1381"/>
                    <a:pt x="977" y="1072"/>
                    <a:pt x="1382" y="57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6413785" y="2982693"/>
              <a:ext cx="65188" cy="51287"/>
            </a:xfrm>
            <a:custGeom>
              <a:avLst/>
              <a:gdLst/>
              <a:ahLst/>
              <a:cxnLst/>
              <a:rect l="l" t="t" r="r" b="b"/>
              <a:pathLst>
                <a:path w="2001" h="1572" extrusionOk="0">
                  <a:moveTo>
                    <a:pt x="453" y="0"/>
                  </a:moveTo>
                  <a:cubicBezTo>
                    <a:pt x="286" y="262"/>
                    <a:pt x="143" y="548"/>
                    <a:pt x="0" y="834"/>
                  </a:cubicBezTo>
                  <a:lnTo>
                    <a:pt x="1691" y="1572"/>
                  </a:lnTo>
                  <a:cubicBezTo>
                    <a:pt x="1810" y="1286"/>
                    <a:pt x="1905" y="1000"/>
                    <a:pt x="2001" y="69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6395933" y="3028531"/>
              <a:ext cx="64406" cy="51287"/>
            </a:xfrm>
            <a:custGeom>
              <a:avLst/>
              <a:gdLst/>
              <a:ahLst/>
              <a:cxnLst/>
              <a:rect l="l" t="t" r="r" b="b"/>
              <a:pathLst>
                <a:path w="1977" h="1572" extrusionOk="0">
                  <a:moveTo>
                    <a:pt x="286" y="0"/>
                  </a:moveTo>
                  <a:cubicBezTo>
                    <a:pt x="167" y="286"/>
                    <a:pt x="72" y="596"/>
                    <a:pt x="0" y="881"/>
                  </a:cubicBezTo>
                  <a:lnTo>
                    <a:pt x="1525" y="1572"/>
                  </a:lnTo>
                  <a:cubicBezTo>
                    <a:pt x="1691" y="1310"/>
                    <a:pt x="1834" y="1024"/>
                    <a:pt x="1977" y="73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6333091" y="2948502"/>
              <a:ext cx="76850" cy="52853"/>
            </a:xfrm>
            <a:custGeom>
              <a:avLst/>
              <a:gdLst/>
              <a:ahLst/>
              <a:cxnLst/>
              <a:rect l="l" t="t" r="r" b="b"/>
              <a:pathLst>
                <a:path w="2359" h="1620" extrusionOk="0">
                  <a:moveTo>
                    <a:pt x="572" y="0"/>
                  </a:moveTo>
                  <a:cubicBezTo>
                    <a:pt x="358" y="238"/>
                    <a:pt x="167" y="500"/>
                    <a:pt x="0" y="786"/>
                  </a:cubicBezTo>
                  <a:lnTo>
                    <a:pt x="1906" y="1620"/>
                  </a:lnTo>
                  <a:cubicBezTo>
                    <a:pt x="2048" y="1334"/>
                    <a:pt x="2191" y="1072"/>
                    <a:pt x="2358" y="81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464215" y="3061156"/>
              <a:ext cx="76818" cy="52853"/>
            </a:xfrm>
            <a:custGeom>
              <a:avLst/>
              <a:gdLst/>
              <a:ahLst/>
              <a:cxnLst/>
              <a:rect l="l" t="t" r="r" b="b"/>
              <a:pathLst>
                <a:path w="2358" h="1620" extrusionOk="0">
                  <a:moveTo>
                    <a:pt x="453" y="0"/>
                  </a:moveTo>
                  <a:cubicBezTo>
                    <a:pt x="333" y="286"/>
                    <a:pt x="167" y="572"/>
                    <a:pt x="0" y="834"/>
                  </a:cubicBezTo>
                  <a:lnTo>
                    <a:pt x="1786" y="1620"/>
                  </a:lnTo>
                  <a:cubicBezTo>
                    <a:pt x="2024" y="1405"/>
                    <a:pt x="2215" y="1143"/>
                    <a:pt x="2358" y="858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318333" y="2992774"/>
              <a:ext cx="68315" cy="56767"/>
            </a:xfrm>
            <a:custGeom>
              <a:avLst/>
              <a:gdLst/>
              <a:ahLst/>
              <a:cxnLst/>
              <a:rect l="l" t="t" r="r" b="b"/>
              <a:pathLst>
                <a:path w="2097" h="1740" extrusionOk="0">
                  <a:moveTo>
                    <a:pt x="191" y="1"/>
                  </a:moveTo>
                  <a:cubicBezTo>
                    <a:pt x="72" y="286"/>
                    <a:pt x="25" y="620"/>
                    <a:pt x="1" y="929"/>
                  </a:cubicBezTo>
                  <a:lnTo>
                    <a:pt x="1787" y="1739"/>
                  </a:lnTo>
                  <a:cubicBezTo>
                    <a:pt x="1882" y="1430"/>
                    <a:pt x="1978" y="1144"/>
                    <a:pt x="2097" y="834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495229" y="2927524"/>
              <a:ext cx="60562" cy="89360"/>
            </a:xfrm>
            <a:custGeom>
              <a:avLst/>
              <a:gdLst/>
              <a:ahLst/>
              <a:cxnLst/>
              <a:rect l="l" t="t" r="r" b="b"/>
              <a:pathLst>
                <a:path w="1859" h="2739" extrusionOk="0">
                  <a:moveTo>
                    <a:pt x="1" y="0"/>
                  </a:moveTo>
                  <a:cubicBezTo>
                    <a:pt x="263" y="477"/>
                    <a:pt x="358" y="1024"/>
                    <a:pt x="286" y="1572"/>
                  </a:cubicBezTo>
                  <a:cubicBezTo>
                    <a:pt x="286" y="1715"/>
                    <a:pt x="239" y="1858"/>
                    <a:pt x="215" y="2024"/>
                  </a:cubicBezTo>
                  <a:lnTo>
                    <a:pt x="1858" y="2739"/>
                  </a:lnTo>
                  <a:cubicBezTo>
                    <a:pt x="1811" y="2429"/>
                    <a:pt x="1739" y="2144"/>
                    <a:pt x="1620" y="1858"/>
                  </a:cubicBezTo>
                  <a:cubicBezTo>
                    <a:pt x="1334" y="1072"/>
                    <a:pt x="763" y="4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6399028" y="3105428"/>
              <a:ext cx="106333" cy="45088"/>
            </a:xfrm>
            <a:custGeom>
              <a:avLst/>
              <a:gdLst/>
              <a:ahLst/>
              <a:cxnLst/>
              <a:rect l="l" t="t" r="r" b="b"/>
              <a:pathLst>
                <a:path w="3264" h="1382" extrusionOk="0">
                  <a:moveTo>
                    <a:pt x="1644" y="1"/>
                  </a:moveTo>
                  <a:cubicBezTo>
                    <a:pt x="1549" y="120"/>
                    <a:pt x="1453" y="239"/>
                    <a:pt x="1334" y="334"/>
                  </a:cubicBezTo>
                  <a:cubicBezTo>
                    <a:pt x="1001" y="763"/>
                    <a:pt x="525" y="1072"/>
                    <a:pt x="1" y="1191"/>
                  </a:cubicBezTo>
                  <a:cubicBezTo>
                    <a:pt x="358" y="1334"/>
                    <a:pt x="763" y="1382"/>
                    <a:pt x="1144" y="1382"/>
                  </a:cubicBezTo>
                  <a:cubicBezTo>
                    <a:pt x="1906" y="1382"/>
                    <a:pt x="2644" y="1144"/>
                    <a:pt x="3263" y="715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319115" y="3045627"/>
              <a:ext cx="59780" cy="90143"/>
            </a:xfrm>
            <a:custGeom>
              <a:avLst/>
              <a:gdLst/>
              <a:ahLst/>
              <a:cxnLst/>
              <a:rect l="l" t="t" r="r" b="b"/>
              <a:pathLst>
                <a:path w="1835" h="2763" extrusionOk="0">
                  <a:moveTo>
                    <a:pt x="1" y="0"/>
                  </a:moveTo>
                  <a:lnTo>
                    <a:pt x="1" y="0"/>
                  </a:lnTo>
                  <a:cubicBezTo>
                    <a:pt x="144" y="1167"/>
                    <a:pt x="810" y="2167"/>
                    <a:pt x="1834" y="2763"/>
                  </a:cubicBezTo>
                  <a:cubicBezTo>
                    <a:pt x="1573" y="2262"/>
                    <a:pt x="1477" y="1715"/>
                    <a:pt x="1573" y="1167"/>
                  </a:cubicBezTo>
                  <a:cubicBezTo>
                    <a:pt x="1573" y="1024"/>
                    <a:pt x="1596" y="881"/>
                    <a:pt x="1620" y="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6440922" y="2938388"/>
              <a:ext cx="45022" cy="46654"/>
            </a:xfrm>
            <a:custGeom>
              <a:avLst/>
              <a:gdLst/>
              <a:ahLst/>
              <a:cxnLst/>
              <a:rect l="l" t="t" r="r" b="b"/>
              <a:pathLst>
                <a:path w="1382" h="1430" extrusionOk="0">
                  <a:moveTo>
                    <a:pt x="1144" y="1"/>
                  </a:moveTo>
                  <a:cubicBezTo>
                    <a:pt x="810" y="48"/>
                    <a:pt x="405" y="358"/>
                    <a:pt x="1" y="858"/>
                  </a:cubicBezTo>
                  <a:lnTo>
                    <a:pt x="1287" y="1430"/>
                  </a:lnTo>
                  <a:cubicBezTo>
                    <a:pt x="1382" y="787"/>
                    <a:pt x="1334" y="286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487476" y="3013752"/>
              <a:ext cx="69064" cy="56767"/>
            </a:xfrm>
            <a:custGeom>
              <a:avLst/>
              <a:gdLst/>
              <a:ahLst/>
              <a:cxnLst/>
              <a:rect l="l" t="t" r="r" b="b"/>
              <a:pathLst>
                <a:path w="2120" h="1740" extrusionOk="0">
                  <a:moveTo>
                    <a:pt x="310" y="1"/>
                  </a:moveTo>
                  <a:cubicBezTo>
                    <a:pt x="215" y="286"/>
                    <a:pt x="120" y="596"/>
                    <a:pt x="1" y="882"/>
                  </a:cubicBezTo>
                  <a:lnTo>
                    <a:pt x="1929" y="1739"/>
                  </a:lnTo>
                  <a:cubicBezTo>
                    <a:pt x="2025" y="1430"/>
                    <a:pt x="2096" y="1120"/>
                    <a:pt x="2120" y="787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368763" y="2911864"/>
              <a:ext cx="106333" cy="46001"/>
            </a:xfrm>
            <a:custGeom>
              <a:avLst/>
              <a:gdLst/>
              <a:ahLst/>
              <a:cxnLst/>
              <a:rect l="l" t="t" r="r" b="b"/>
              <a:pathLst>
                <a:path w="3264" h="1410" extrusionOk="0">
                  <a:moveTo>
                    <a:pt x="2109" y="0"/>
                  </a:moveTo>
                  <a:cubicBezTo>
                    <a:pt x="1365" y="0"/>
                    <a:pt x="627" y="233"/>
                    <a:pt x="1" y="671"/>
                  </a:cubicBezTo>
                  <a:lnTo>
                    <a:pt x="1620" y="1409"/>
                  </a:lnTo>
                  <a:cubicBezTo>
                    <a:pt x="1716" y="1266"/>
                    <a:pt x="1811" y="1171"/>
                    <a:pt x="1930" y="1052"/>
                  </a:cubicBezTo>
                  <a:cubicBezTo>
                    <a:pt x="2263" y="623"/>
                    <a:pt x="2740" y="314"/>
                    <a:pt x="3263" y="195"/>
                  </a:cubicBezTo>
                  <a:cubicBezTo>
                    <a:pt x="2888" y="64"/>
                    <a:pt x="2498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0"/>
          <p:cNvGrpSpPr/>
          <p:nvPr/>
        </p:nvGrpSpPr>
        <p:grpSpPr>
          <a:xfrm>
            <a:off x="7275891" y="2132210"/>
            <a:ext cx="356610" cy="356630"/>
            <a:chOff x="6281097" y="4001082"/>
            <a:chExt cx="351479" cy="348272"/>
          </a:xfrm>
        </p:grpSpPr>
        <p:sp>
          <p:nvSpPr>
            <p:cNvPr id="779" name="Google Shape;779;p30"/>
            <p:cNvSpPr/>
            <p:nvPr/>
          </p:nvSpPr>
          <p:spPr>
            <a:xfrm>
              <a:off x="6281097" y="4226554"/>
              <a:ext cx="351479" cy="102606"/>
            </a:xfrm>
            <a:custGeom>
              <a:avLst/>
              <a:gdLst/>
              <a:ahLst/>
              <a:cxnLst/>
              <a:rect l="l" t="t" r="r" b="b"/>
              <a:pathLst>
                <a:path w="10789" h="3145" extrusionOk="0">
                  <a:moveTo>
                    <a:pt x="1668" y="1"/>
                  </a:moveTo>
                  <a:cubicBezTo>
                    <a:pt x="882" y="25"/>
                    <a:pt x="215" y="596"/>
                    <a:pt x="96" y="1382"/>
                  </a:cubicBezTo>
                  <a:cubicBezTo>
                    <a:pt x="1" y="2192"/>
                    <a:pt x="549" y="2954"/>
                    <a:pt x="1334" y="3121"/>
                  </a:cubicBezTo>
                  <a:lnTo>
                    <a:pt x="1334" y="1573"/>
                  </a:lnTo>
                  <a:cubicBezTo>
                    <a:pt x="1334" y="1049"/>
                    <a:pt x="1763" y="644"/>
                    <a:pt x="2287" y="620"/>
                  </a:cubicBezTo>
                  <a:lnTo>
                    <a:pt x="4168" y="620"/>
                  </a:lnTo>
                  <a:cubicBezTo>
                    <a:pt x="4692" y="644"/>
                    <a:pt x="5097" y="1049"/>
                    <a:pt x="5097" y="1573"/>
                  </a:cubicBezTo>
                  <a:lnTo>
                    <a:pt x="5097" y="3144"/>
                  </a:lnTo>
                  <a:lnTo>
                    <a:pt x="10432" y="3144"/>
                  </a:lnTo>
                  <a:cubicBezTo>
                    <a:pt x="10574" y="3144"/>
                    <a:pt x="10717" y="3025"/>
                    <a:pt x="10741" y="2882"/>
                  </a:cubicBezTo>
                  <a:cubicBezTo>
                    <a:pt x="10786" y="2703"/>
                    <a:pt x="10662" y="2523"/>
                    <a:pt x="10468" y="2523"/>
                  </a:cubicBezTo>
                  <a:cubicBezTo>
                    <a:pt x="10456" y="2523"/>
                    <a:pt x="10444" y="2524"/>
                    <a:pt x="10432" y="2525"/>
                  </a:cubicBezTo>
                  <a:lnTo>
                    <a:pt x="10098" y="2525"/>
                  </a:lnTo>
                  <a:lnTo>
                    <a:pt x="10098" y="644"/>
                  </a:lnTo>
                  <a:lnTo>
                    <a:pt x="10432" y="644"/>
                  </a:lnTo>
                  <a:cubicBezTo>
                    <a:pt x="10574" y="644"/>
                    <a:pt x="10717" y="525"/>
                    <a:pt x="10741" y="382"/>
                  </a:cubicBezTo>
                  <a:cubicBezTo>
                    <a:pt x="10789" y="191"/>
                    <a:pt x="10646" y="1"/>
                    <a:pt x="10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345503" y="4267661"/>
              <a:ext cx="81476" cy="81693"/>
            </a:xfrm>
            <a:custGeom>
              <a:avLst/>
              <a:gdLst/>
              <a:ahLst/>
              <a:cxnLst/>
              <a:rect l="l" t="t" r="r" b="b"/>
              <a:pathLst>
                <a:path w="2501" h="2504" extrusionOk="0">
                  <a:moveTo>
                    <a:pt x="2223" y="1"/>
                  </a:moveTo>
                  <a:cubicBezTo>
                    <a:pt x="2213" y="1"/>
                    <a:pt x="2202" y="2"/>
                    <a:pt x="2191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13"/>
                  </a:cubicBezTo>
                  <a:lnTo>
                    <a:pt x="0" y="2194"/>
                  </a:lnTo>
                  <a:cubicBezTo>
                    <a:pt x="0" y="2370"/>
                    <a:pt x="146" y="2498"/>
                    <a:pt x="316" y="2498"/>
                  </a:cubicBezTo>
                  <a:cubicBezTo>
                    <a:pt x="353" y="2498"/>
                    <a:pt x="391" y="2492"/>
                    <a:pt x="429" y="2480"/>
                  </a:cubicBezTo>
                  <a:lnTo>
                    <a:pt x="1263" y="2218"/>
                  </a:lnTo>
                  <a:cubicBezTo>
                    <a:pt x="2191" y="2504"/>
                    <a:pt x="2144" y="2504"/>
                    <a:pt x="2215" y="2504"/>
                  </a:cubicBezTo>
                  <a:cubicBezTo>
                    <a:pt x="2382" y="2504"/>
                    <a:pt x="2501" y="2361"/>
                    <a:pt x="2501" y="2194"/>
                  </a:cubicBezTo>
                  <a:lnTo>
                    <a:pt x="2501" y="313"/>
                  </a:lnTo>
                  <a:cubicBezTo>
                    <a:pt x="2501" y="157"/>
                    <a:pt x="2376" y="1"/>
                    <a:pt x="2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343939" y="4124796"/>
              <a:ext cx="225795" cy="82378"/>
            </a:xfrm>
            <a:custGeom>
              <a:avLst/>
              <a:gdLst/>
              <a:ahLst/>
              <a:cxnLst/>
              <a:rect l="l" t="t" r="r" b="b"/>
              <a:pathLst>
                <a:path w="6931" h="2525" extrusionOk="0">
                  <a:moveTo>
                    <a:pt x="2859" y="661"/>
                  </a:moveTo>
                  <a:cubicBezTo>
                    <a:pt x="3004" y="661"/>
                    <a:pt x="3152" y="767"/>
                    <a:pt x="3168" y="929"/>
                  </a:cubicBezTo>
                  <a:cubicBezTo>
                    <a:pt x="3168" y="1119"/>
                    <a:pt x="3025" y="1239"/>
                    <a:pt x="2859" y="1262"/>
                  </a:cubicBezTo>
                  <a:cubicBezTo>
                    <a:pt x="2597" y="1239"/>
                    <a:pt x="2478" y="929"/>
                    <a:pt x="2668" y="738"/>
                  </a:cubicBezTo>
                  <a:cubicBezTo>
                    <a:pt x="2722" y="685"/>
                    <a:pt x="2790" y="661"/>
                    <a:pt x="2859" y="661"/>
                  </a:cubicBezTo>
                  <a:close/>
                  <a:moveTo>
                    <a:pt x="4085" y="1254"/>
                  </a:moveTo>
                  <a:cubicBezTo>
                    <a:pt x="4248" y="1254"/>
                    <a:pt x="4407" y="1381"/>
                    <a:pt x="4407" y="1572"/>
                  </a:cubicBezTo>
                  <a:cubicBezTo>
                    <a:pt x="4407" y="1739"/>
                    <a:pt x="4287" y="1882"/>
                    <a:pt x="4097" y="1882"/>
                  </a:cubicBezTo>
                  <a:cubicBezTo>
                    <a:pt x="3835" y="1882"/>
                    <a:pt x="3668" y="1548"/>
                    <a:pt x="3859" y="1358"/>
                  </a:cubicBezTo>
                  <a:cubicBezTo>
                    <a:pt x="3922" y="1286"/>
                    <a:pt x="4004" y="1254"/>
                    <a:pt x="4085" y="1254"/>
                  </a:cubicBezTo>
                  <a:close/>
                  <a:moveTo>
                    <a:pt x="1287" y="0"/>
                  </a:moveTo>
                  <a:lnTo>
                    <a:pt x="168" y="2001"/>
                  </a:lnTo>
                  <a:cubicBezTo>
                    <a:pt x="72" y="2167"/>
                    <a:pt x="25" y="2334"/>
                    <a:pt x="1" y="2525"/>
                  </a:cubicBezTo>
                  <a:lnTo>
                    <a:pt x="6931" y="2525"/>
                  </a:lnTo>
                  <a:cubicBezTo>
                    <a:pt x="6931" y="2334"/>
                    <a:pt x="6883" y="2167"/>
                    <a:pt x="6788" y="2001"/>
                  </a:cubicBezTo>
                  <a:lnTo>
                    <a:pt x="5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397497" y="4001082"/>
              <a:ext cx="119494" cy="102769"/>
            </a:xfrm>
            <a:custGeom>
              <a:avLst/>
              <a:gdLst/>
              <a:ahLst/>
              <a:cxnLst/>
              <a:rect l="l" t="t" r="r" b="b"/>
              <a:pathLst>
                <a:path w="3668" h="3150" extrusionOk="0">
                  <a:moveTo>
                    <a:pt x="3134" y="1"/>
                  </a:moveTo>
                  <a:cubicBezTo>
                    <a:pt x="3114" y="1"/>
                    <a:pt x="3094" y="2"/>
                    <a:pt x="3072" y="6"/>
                  </a:cubicBezTo>
                  <a:lnTo>
                    <a:pt x="619" y="6"/>
                  </a:lnTo>
                  <a:cubicBezTo>
                    <a:pt x="605" y="4"/>
                    <a:pt x="591" y="3"/>
                    <a:pt x="577" y="3"/>
                  </a:cubicBezTo>
                  <a:cubicBezTo>
                    <a:pt x="432" y="3"/>
                    <a:pt x="329" y="113"/>
                    <a:pt x="286" y="244"/>
                  </a:cubicBezTo>
                  <a:cubicBezTo>
                    <a:pt x="238" y="434"/>
                    <a:pt x="381" y="625"/>
                    <a:pt x="595" y="625"/>
                  </a:cubicBezTo>
                  <a:lnTo>
                    <a:pt x="595" y="2101"/>
                  </a:lnTo>
                  <a:lnTo>
                    <a:pt x="0" y="3149"/>
                  </a:lnTo>
                  <a:lnTo>
                    <a:pt x="3667" y="3149"/>
                  </a:lnTo>
                  <a:lnTo>
                    <a:pt x="3072" y="2101"/>
                  </a:lnTo>
                  <a:lnTo>
                    <a:pt x="3072" y="625"/>
                  </a:lnTo>
                  <a:cubicBezTo>
                    <a:pt x="3080" y="625"/>
                    <a:pt x="3088" y="625"/>
                    <a:pt x="3095" y="625"/>
                  </a:cubicBezTo>
                  <a:cubicBezTo>
                    <a:pt x="3526" y="625"/>
                    <a:pt x="3519" y="1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1"/>
          <p:cNvGrpSpPr/>
          <p:nvPr/>
        </p:nvGrpSpPr>
        <p:grpSpPr>
          <a:xfrm>
            <a:off x="4379448" y="1638767"/>
            <a:ext cx="3788595" cy="712474"/>
            <a:chOff x="4379448" y="1638767"/>
            <a:chExt cx="3788595" cy="712474"/>
          </a:xfrm>
        </p:grpSpPr>
        <p:sp>
          <p:nvSpPr>
            <p:cNvPr id="788" name="Google Shape;788;p31"/>
            <p:cNvSpPr/>
            <p:nvPr/>
          </p:nvSpPr>
          <p:spPr>
            <a:xfrm>
              <a:off x="4379448" y="1721469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5018344" y="1638767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5018344" y="1968141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4379448" y="4018076"/>
            <a:ext cx="3788595" cy="712474"/>
            <a:chOff x="4379448" y="4018076"/>
            <a:chExt cx="3788595" cy="712474"/>
          </a:xfrm>
        </p:grpSpPr>
        <p:sp>
          <p:nvSpPr>
            <p:cNvPr id="792" name="Google Shape;792;p31"/>
            <p:cNvSpPr txBox="1"/>
            <p:nvPr/>
          </p:nvSpPr>
          <p:spPr>
            <a:xfrm>
              <a:off x="5018344" y="4018076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6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5018344" y="4347450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rings. It’s a planet without solid surface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9448" y="4100808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4379448" y="3224973"/>
            <a:ext cx="3788595" cy="712474"/>
            <a:chOff x="4379448" y="3224973"/>
            <a:chExt cx="3788595" cy="712474"/>
          </a:xfrm>
        </p:grpSpPr>
        <p:sp>
          <p:nvSpPr>
            <p:cNvPr id="796" name="Google Shape;796;p31"/>
            <p:cNvSpPr txBox="1"/>
            <p:nvPr/>
          </p:nvSpPr>
          <p:spPr>
            <a:xfrm>
              <a:off x="5018344" y="3224973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Gauge bosons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7" name="Google Shape;797;p31"/>
            <p:cNvSpPr txBox="1"/>
            <p:nvPr/>
          </p:nvSpPr>
          <p:spPr>
            <a:xfrm>
              <a:off x="5018344" y="3554347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planet. 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379448" y="3307702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4379448" y="2431870"/>
            <a:ext cx="3788595" cy="712474"/>
            <a:chOff x="4379448" y="2431870"/>
            <a:chExt cx="3788595" cy="712474"/>
          </a:xfrm>
        </p:grpSpPr>
        <p:sp>
          <p:nvSpPr>
            <p:cNvPr id="800" name="Google Shape;800;p31"/>
            <p:cNvSpPr txBox="1"/>
            <p:nvPr/>
          </p:nvSpPr>
          <p:spPr>
            <a:xfrm>
              <a:off x="5018344" y="2761244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379448" y="2514587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5018344" y="2431870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03" name="Google Shape;803;p3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04" name="Google Shape;804;p3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Particles of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975956" y="1721475"/>
            <a:ext cx="2955600" cy="295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975956" y="1721475"/>
            <a:ext cx="2955600" cy="2955600"/>
          </a:xfrm>
          <a:prstGeom prst="pie">
            <a:avLst>
              <a:gd name="adj1" fmla="val 0"/>
              <a:gd name="adj2" fmla="val 1079926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1492406" y="2237925"/>
            <a:ext cx="1922700" cy="192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"/>
          <p:cNvSpPr/>
          <p:nvPr/>
        </p:nvSpPr>
        <p:spPr>
          <a:xfrm>
            <a:off x="2046806" y="2792325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32"/>
          <p:cNvGrpSpPr/>
          <p:nvPr/>
        </p:nvGrpSpPr>
        <p:grpSpPr>
          <a:xfrm>
            <a:off x="3180074" y="2016257"/>
            <a:ext cx="3289487" cy="2369162"/>
            <a:chOff x="3288456" y="2016257"/>
            <a:chExt cx="3289487" cy="2369162"/>
          </a:xfrm>
        </p:grpSpPr>
        <p:cxnSp>
          <p:nvCxnSpPr>
            <p:cNvPr id="814" name="Google Shape;814;p32"/>
            <p:cNvCxnSpPr>
              <a:stCxn id="815" idx="3"/>
              <a:endCxn id="816" idx="1"/>
            </p:cNvCxnSpPr>
            <p:nvPr/>
          </p:nvCxnSpPr>
          <p:spPr>
            <a:xfrm>
              <a:off x="6416844" y="3595301"/>
              <a:ext cx="161100" cy="600"/>
            </a:xfrm>
            <a:prstGeom prst="bentConnector3">
              <a:avLst>
                <a:gd name="adj1" fmla="val 49956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2"/>
            <p:cNvCxnSpPr>
              <a:stCxn id="818" idx="3"/>
              <a:endCxn id="819" idx="1"/>
            </p:cNvCxnSpPr>
            <p:nvPr/>
          </p:nvCxnSpPr>
          <p:spPr>
            <a:xfrm>
              <a:off x="5133375" y="2805779"/>
              <a:ext cx="161100" cy="600"/>
            </a:xfrm>
            <a:prstGeom prst="bentConnector3">
              <a:avLst>
                <a:gd name="adj1" fmla="val 49957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32"/>
            <p:cNvCxnSpPr>
              <a:stCxn id="821" idx="3"/>
              <a:endCxn id="822" idx="1"/>
            </p:cNvCxnSpPr>
            <p:nvPr/>
          </p:nvCxnSpPr>
          <p:spPr>
            <a:xfrm>
              <a:off x="5133281" y="2016257"/>
              <a:ext cx="161100" cy="600"/>
            </a:xfrm>
            <a:prstGeom prst="bentConnector3">
              <a:avLst>
                <a:gd name="adj1" fmla="val 4996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2"/>
            <p:cNvCxnSpPr>
              <a:stCxn id="824" idx="0"/>
              <a:endCxn id="825" idx="2"/>
            </p:cNvCxnSpPr>
            <p:nvPr/>
          </p:nvCxnSpPr>
          <p:spPr>
            <a:xfrm rot="-5400000">
              <a:off x="3089256" y="24106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32"/>
            <p:cNvCxnSpPr>
              <a:stCxn id="825" idx="2"/>
              <a:endCxn id="818" idx="0"/>
            </p:cNvCxnSpPr>
            <p:nvPr/>
          </p:nvCxnSpPr>
          <p:spPr>
            <a:xfrm rot="-5400000" flipH="1">
              <a:off x="3730806" y="1769207"/>
              <a:ext cx="399000" cy="12837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2"/>
            <p:cNvCxnSpPr>
              <a:stCxn id="824" idx="2"/>
              <a:endCxn id="828" idx="0"/>
            </p:cNvCxnSpPr>
            <p:nvPr/>
          </p:nvCxnSpPr>
          <p:spPr>
            <a:xfrm rot="-5400000" flipH="1">
              <a:off x="3089256" y="32002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32"/>
            <p:cNvCxnSpPr>
              <a:stCxn id="824" idx="2"/>
              <a:endCxn id="830" idx="0"/>
            </p:cNvCxnSpPr>
            <p:nvPr/>
          </p:nvCxnSpPr>
          <p:spPr>
            <a:xfrm rot="-5400000" flipH="1">
              <a:off x="3730656" y="2558879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32"/>
            <p:cNvCxnSpPr>
              <a:stCxn id="824" idx="2"/>
              <a:endCxn id="815" idx="0"/>
            </p:cNvCxnSpPr>
            <p:nvPr/>
          </p:nvCxnSpPr>
          <p:spPr>
            <a:xfrm rot="-5400000" flipH="1">
              <a:off x="4372506" y="1917029"/>
              <a:ext cx="399000" cy="25671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32"/>
            <p:cNvCxnSpPr>
              <a:stCxn id="828" idx="2"/>
              <a:endCxn id="833" idx="0"/>
            </p:cNvCxnSpPr>
            <p:nvPr/>
          </p:nvCxnSpPr>
          <p:spPr>
            <a:xfrm rot="-5400000" flipH="1">
              <a:off x="3089256" y="3989801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32"/>
            <p:cNvCxnSpPr>
              <a:stCxn id="828" idx="2"/>
              <a:endCxn id="835" idx="0"/>
            </p:cNvCxnSpPr>
            <p:nvPr/>
          </p:nvCxnSpPr>
          <p:spPr>
            <a:xfrm rot="-5400000" flipH="1">
              <a:off x="3730656" y="3348401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32"/>
            <p:cNvCxnSpPr>
              <a:stCxn id="835" idx="3"/>
              <a:endCxn id="837" idx="1"/>
            </p:cNvCxnSpPr>
            <p:nvPr/>
          </p:nvCxnSpPr>
          <p:spPr>
            <a:xfrm>
              <a:off x="5133300" y="4384819"/>
              <a:ext cx="160800" cy="600"/>
            </a:xfrm>
            <a:prstGeom prst="bentConnector3">
              <a:avLst>
                <a:gd name="adj1" fmla="val 5004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8" name="Google Shape;838;p3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39" name="Google Shape;839;p3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 organization chart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40" name="Google Shape;840;p32"/>
          <p:cNvGrpSpPr/>
          <p:nvPr/>
        </p:nvGrpSpPr>
        <p:grpSpPr>
          <a:xfrm>
            <a:off x="519981" y="1657400"/>
            <a:ext cx="1937763" cy="731926"/>
            <a:chOff x="519981" y="1657400"/>
            <a:chExt cx="1937763" cy="731926"/>
          </a:xfrm>
        </p:grpSpPr>
        <p:sp>
          <p:nvSpPr>
            <p:cNvPr id="841" name="Google Shape;841;p32"/>
            <p:cNvSpPr txBox="1"/>
            <p:nvPr/>
          </p:nvSpPr>
          <p:spPr>
            <a:xfrm>
              <a:off x="519981" y="1935126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32"/>
            <p:cNvSpPr txBox="1"/>
            <p:nvPr/>
          </p:nvSpPr>
          <p:spPr>
            <a:xfrm flipH="1">
              <a:off x="520043" y="165740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First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2618774" y="1820950"/>
            <a:ext cx="6005107" cy="390607"/>
            <a:chOff x="2727156" y="1820950"/>
            <a:chExt cx="6005107" cy="390607"/>
          </a:xfrm>
        </p:grpSpPr>
        <p:sp>
          <p:nvSpPr>
            <p:cNvPr id="825" name="Google Shape;825;p32"/>
            <p:cNvSpPr/>
            <p:nvPr/>
          </p:nvSpPr>
          <p:spPr>
            <a:xfrm>
              <a:off x="2727156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Fermions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4010681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294263" y="1820950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Photon, W and Z bosons, Gluon, Graviton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4" name="Google Shape;844;p32"/>
          <p:cNvGrpSpPr/>
          <p:nvPr/>
        </p:nvGrpSpPr>
        <p:grpSpPr>
          <a:xfrm>
            <a:off x="519981" y="2446925"/>
            <a:ext cx="1937763" cy="731926"/>
            <a:chOff x="519981" y="2446925"/>
            <a:chExt cx="1937763" cy="731926"/>
          </a:xfrm>
        </p:grpSpPr>
        <p:sp>
          <p:nvSpPr>
            <p:cNvPr id="845" name="Google Shape;845;p32"/>
            <p:cNvSpPr txBox="1"/>
            <p:nvPr/>
          </p:nvSpPr>
          <p:spPr>
            <a:xfrm>
              <a:off x="519981" y="272465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6" name="Google Shape;846;p32"/>
            <p:cNvSpPr txBox="1"/>
            <p:nvPr/>
          </p:nvSpPr>
          <p:spPr>
            <a:xfrm flipH="1">
              <a:off x="520043" y="2446925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Second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7" name="Google Shape;847;p32"/>
          <p:cNvGrpSpPr/>
          <p:nvPr/>
        </p:nvGrpSpPr>
        <p:grpSpPr>
          <a:xfrm>
            <a:off x="2618774" y="2610479"/>
            <a:ext cx="6005182" cy="390600"/>
            <a:chOff x="2727156" y="2610479"/>
            <a:chExt cx="6005182" cy="390600"/>
          </a:xfrm>
        </p:grpSpPr>
        <p:sp>
          <p:nvSpPr>
            <p:cNvPr id="818" name="Google Shape;818;p32"/>
            <p:cNvSpPr/>
            <p:nvPr/>
          </p:nvSpPr>
          <p:spPr>
            <a:xfrm>
              <a:off x="4010775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2727156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Hadrons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94338" y="261047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Electron, Muon,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519981" y="3236450"/>
            <a:ext cx="1937763" cy="731926"/>
            <a:chOff x="519981" y="3236450"/>
            <a:chExt cx="1937763" cy="731926"/>
          </a:xfrm>
        </p:grpSpPr>
        <p:sp>
          <p:nvSpPr>
            <p:cNvPr id="849" name="Google Shape;849;p32"/>
            <p:cNvSpPr txBox="1"/>
            <p:nvPr/>
          </p:nvSpPr>
          <p:spPr>
            <a:xfrm>
              <a:off x="519981" y="3514175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32"/>
            <p:cNvSpPr txBox="1"/>
            <p:nvPr/>
          </p:nvSpPr>
          <p:spPr>
            <a:xfrm flipH="1">
              <a:off x="520043" y="323645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Third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1" name="Google Shape;851;p32"/>
          <p:cNvGrpSpPr/>
          <p:nvPr/>
        </p:nvGrpSpPr>
        <p:grpSpPr>
          <a:xfrm>
            <a:off x="2618774" y="3400000"/>
            <a:ext cx="6005245" cy="390601"/>
            <a:chOff x="2727156" y="3400000"/>
            <a:chExt cx="6005245" cy="390601"/>
          </a:xfrm>
        </p:grpSpPr>
        <p:sp>
          <p:nvSpPr>
            <p:cNvPr id="815" name="Google Shape;815;p32"/>
            <p:cNvSpPr/>
            <p:nvPr/>
          </p:nvSpPr>
          <p:spPr>
            <a:xfrm>
              <a:off x="5294244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4010700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E. barions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727156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Baryons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6577802" y="3400000"/>
              <a:ext cx="21546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Pion, Kaon,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519981" y="4025974"/>
            <a:ext cx="1937763" cy="731926"/>
            <a:chOff x="519981" y="4025974"/>
            <a:chExt cx="1937763" cy="731926"/>
          </a:xfrm>
        </p:grpSpPr>
        <p:sp>
          <p:nvSpPr>
            <p:cNvPr id="853" name="Google Shape;853;p32"/>
            <p:cNvSpPr txBox="1"/>
            <p:nvPr/>
          </p:nvSpPr>
          <p:spPr>
            <a:xfrm>
              <a:off x="519981" y="430370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32"/>
            <p:cNvSpPr txBox="1"/>
            <p:nvPr/>
          </p:nvSpPr>
          <p:spPr>
            <a:xfrm flipH="1">
              <a:off x="520043" y="4025974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Fourth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5" name="Google Shape;855;p32"/>
          <p:cNvGrpSpPr/>
          <p:nvPr/>
        </p:nvGrpSpPr>
        <p:grpSpPr>
          <a:xfrm>
            <a:off x="2618774" y="4189519"/>
            <a:ext cx="6005082" cy="390600"/>
            <a:chOff x="2727156" y="4189519"/>
            <a:chExt cx="6005082" cy="390600"/>
          </a:xfrm>
        </p:grpSpPr>
        <p:sp>
          <p:nvSpPr>
            <p:cNvPr id="835" name="Google Shape;835;p32"/>
            <p:cNvSpPr/>
            <p:nvPr/>
          </p:nvSpPr>
          <p:spPr>
            <a:xfrm>
              <a:off x="4010700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727156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Hyperons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294238" y="418951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Proton, Neutron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33"/>
          <p:cNvGrpSpPr/>
          <p:nvPr/>
        </p:nvGrpSpPr>
        <p:grpSpPr>
          <a:xfrm>
            <a:off x="484913" y="2345900"/>
            <a:ext cx="8174175" cy="2297550"/>
            <a:chOff x="484913" y="2345900"/>
            <a:chExt cx="8174175" cy="2297550"/>
          </a:xfrm>
        </p:grpSpPr>
        <p:sp>
          <p:nvSpPr>
            <p:cNvPr id="861" name="Google Shape;861;p33"/>
            <p:cNvSpPr/>
            <p:nvPr/>
          </p:nvSpPr>
          <p:spPr>
            <a:xfrm rot="5400000" flipH="1">
              <a:off x="7315088" y="3299450"/>
              <a:ext cx="22974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 rot="-5400000" flipH="1">
              <a:off x="122513" y="270830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 rot="-5400000" flipH="1">
              <a:off x="122513" y="389045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864" name="Google Shape;864;p33"/>
          <p:cNvGraphicFramePr/>
          <p:nvPr/>
        </p:nvGraphicFramePr>
        <p:xfrm>
          <a:off x="941575" y="1721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8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0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Fermions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Force-carriers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Photon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Down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Strange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Gluon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66" name="Google Shape;866;p3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Elementary particles in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72" name="Google Shape;872;p3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Quark synthesis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3" name="Google Shape;873;p34"/>
          <p:cNvSpPr/>
          <p:nvPr/>
        </p:nvSpPr>
        <p:spPr>
          <a:xfrm flipH="1">
            <a:off x="487786" y="1721437"/>
            <a:ext cx="1855982" cy="2955405"/>
          </a:xfrm>
          <a:custGeom>
            <a:avLst/>
            <a:gdLst/>
            <a:ahLst/>
            <a:cxnLst/>
            <a:rect l="l" t="t" r="r" b="b"/>
            <a:pathLst>
              <a:path w="71432" h="113746" extrusionOk="0">
                <a:moveTo>
                  <a:pt x="70079" y="101052"/>
                </a:moveTo>
                <a:cubicBezTo>
                  <a:pt x="69821" y="95870"/>
                  <a:pt x="67719" y="85439"/>
                  <a:pt x="65955" y="80252"/>
                </a:cubicBezTo>
                <a:cubicBezTo>
                  <a:pt x="64682" y="75211"/>
                  <a:pt x="64375" y="68825"/>
                  <a:pt x="64190" y="64535"/>
                </a:cubicBezTo>
                <a:cubicBezTo>
                  <a:pt x="64012" y="60422"/>
                  <a:pt x="62137" y="53446"/>
                  <a:pt x="61252" y="45222"/>
                </a:cubicBezTo>
                <a:cubicBezTo>
                  <a:pt x="60226" y="39124"/>
                  <a:pt x="58240" y="37802"/>
                  <a:pt x="53176" y="36118"/>
                </a:cubicBezTo>
                <a:cubicBezTo>
                  <a:pt x="51264" y="35454"/>
                  <a:pt x="49574" y="34791"/>
                  <a:pt x="48326" y="34428"/>
                </a:cubicBezTo>
                <a:cubicBezTo>
                  <a:pt x="45246" y="33518"/>
                  <a:pt x="42671" y="32811"/>
                  <a:pt x="42671" y="32811"/>
                </a:cubicBezTo>
                <a:cubicBezTo>
                  <a:pt x="40175" y="32037"/>
                  <a:pt x="40833" y="28994"/>
                  <a:pt x="42302" y="26154"/>
                </a:cubicBezTo>
                <a:cubicBezTo>
                  <a:pt x="43433" y="23972"/>
                  <a:pt x="46377" y="21268"/>
                  <a:pt x="47527" y="16264"/>
                </a:cubicBezTo>
                <a:cubicBezTo>
                  <a:pt x="47729" y="17432"/>
                  <a:pt x="47822" y="18612"/>
                  <a:pt x="47797" y="19786"/>
                </a:cubicBezTo>
                <a:cubicBezTo>
                  <a:pt x="47773" y="21594"/>
                  <a:pt x="47570" y="23468"/>
                  <a:pt x="48221" y="25152"/>
                </a:cubicBezTo>
                <a:cubicBezTo>
                  <a:pt x="48768" y="26566"/>
                  <a:pt x="49881" y="27697"/>
                  <a:pt x="51092" y="28601"/>
                </a:cubicBezTo>
                <a:cubicBezTo>
                  <a:pt x="52438" y="29603"/>
                  <a:pt x="54141" y="30402"/>
                  <a:pt x="55751" y="29935"/>
                </a:cubicBezTo>
                <a:cubicBezTo>
                  <a:pt x="53618" y="28558"/>
                  <a:pt x="53514" y="25503"/>
                  <a:pt x="53944" y="23007"/>
                </a:cubicBezTo>
                <a:cubicBezTo>
                  <a:pt x="54429" y="20211"/>
                  <a:pt x="55302" y="17500"/>
                  <a:pt x="56525" y="14937"/>
                </a:cubicBezTo>
                <a:cubicBezTo>
                  <a:pt x="57460" y="12988"/>
                  <a:pt x="58622" y="11070"/>
                  <a:pt x="58861" y="8919"/>
                </a:cubicBezTo>
                <a:cubicBezTo>
                  <a:pt x="59292" y="5016"/>
                  <a:pt x="56286" y="1414"/>
                  <a:pt x="52438" y="639"/>
                </a:cubicBezTo>
                <a:cubicBezTo>
                  <a:pt x="49242" y="0"/>
                  <a:pt x="45793" y="1186"/>
                  <a:pt x="43587" y="3553"/>
                </a:cubicBezTo>
                <a:cubicBezTo>
                  <a:pt x="41491" y="2022"/>
                  <a:pt x="38651" y="1014"/>
                  <a:pt x="35073" y="744"/>
                </a:cubicBezTo>
                <a:cubicBezTo>
                  <a:pt x="30303" y="160"/>
                  <a:pt x="24821" y="1113"/>
                  <a:pt x="21944" y="4727"/>
                </a:cubicBezTo>
                <a:cubicBezTo>
                  <a:pt x="21434" y="5354"/>
                  <a:pt x="21028" y="6055"/>
                  <a:pt x="20733" y="6805"/>
                </a:cubicBezTo>
                <a:cubicBezTo>
                  <a:pt x="20137" y="8433"/>
                  <a:pt x="20297" y="10247"/>
                  <a:pt x="21169" y="11747"/>
                </a:cubicBezTo>
                <a:cubicBezTo>
                  <a:pt x="21335" y="11703"/>
                  <a:pt x="21501" y="11673"/>
                  <a:pt x="21667" y="11636"/>
                </a:cubicBezTo>
                <a:cubicBezTo>
                  <a:pt x="21839" y="12705"/>
                  <a:pt x="22159" y="13732"/>
                  <a:pt x="22141" y="15047"/>
                </a:cubicBezTo>
                <a:cubicBezTo>
                  <a:pt x="22104" y="17371"/>
                  <a:pt x="19762" y="18871"/>
                  <a:pt x="19928" y="19737"/>
                </a:cubicBezTo>
                <a:cubicBezTo>
                  <a:pt x="20069" y="20426"/>
                  <a:pt x="21200" y="20579"/>
                  <a:pt x="21852" y="20579"/>
                </a:cubicBezTo>
                <a:cubicBezTo>
                  <a:pt x="22036" y="20579"/>
                  <a:pt x="22159" y="20573"/>
                  <a:pt x="22159" y="20573"/>
                </a:cubicBezTo>
                <a:cubicBezTo>
                  <a:pt x="22546" y="21421"/>
                  <a:pt x="21489" y="22048"/>
                  <a:pt x="21471" y="22571"/>
                </a:cubicBezTo>
                <a:cubicBezTo>
                  <a:pt x="21452" y="23087"/>
                  <a:pt x="22122" y="23438"/>
                  <a:pt x="22122" y="23438"/>
                </a:cubicBezTo>
                <a:cubicBezTo>
                  <a:pt x="22122" y="23438"/>
                  <a:pt x="21471" y="23733"/>
                  <a:pt x="22122" y="24489"/>
                </a:cubicBezTo>
                <a:cubicBezTo>
                  <a:pt x="22768" y="25269"/>
                  <a:pt x="22159" y="25435"/>
                  <a:pt x="22122" y="26800"/>
                </a:cubicBezTo>
                <a:cubicBezTo>
                  <a:pt x="22091" y="27925"/>
                  <a:pt x="23493" y="28164"/>
                  <a:pt x="25023" y="28164"/>
                </a:cubicBezTo>
                <a:cubicBezTo>
                  <a:pt x="25380" y="28164"/>
                  <a:pt x="25743" y="28146"/>
                  <a:pt x="26093" y="28134"/>
                </a:cubicBezTo>
                <a:cubicBezTo>
                  <a:pt x="26191" y="28128"/>
                  <a:pt x="26296" y="28121"/>
                  <a:pt x="26388" y="28121"/>
                </a:cubicBezTo>
                <a:cubicBezTo>
                  <a:pt x="28078" y="28121"/>
                  <a:pt x="30426" y="28509"/>
                  <a:pt x="30844" y="30365"/>
                </a:cubicBezTo>
                <a:cubicBezTo>
                  <a:pt x="31305" y="32326"/>
                  <a:pt x="30801" y="32959"/>
                  <a:pt x="29179" y="33500"/>
                </a:cubicBezTo>
                <a:cubicBezTo>
                  <a:pt x="27556" y="34041"/>
                  <a:pt x="26585" y="34330"/>
                  <a:pt x="24753" y="34864"/>
                </a:cubicBezTo>
                <a:cubicBezTo>
                  <a:pt x="23505" y="35086"/>
                  <a:pt x="22694" y="35233"/>
                  <a:pt x="18950" y="36481"/>
                </a:cubicBezTo>
                <a:cubicBezTo>
                  <a:pt x="16406" y="37262"/>
                  <a:pt x="10861" y="38743"/>
                  <a:pt x="10136" y="48080"/>
                </a:cubicBezTo>
                <a:cubicBezTo>
                  <a:pt x="9109" y="55278"/>
                  <a:pt x="8569" y="60662"/>
                  <a:pt x="7640" y="66151"/>
                </a:cubicBezTo>
                <a:cubicBezTo>
                  <a:pt x="7198" y="70263"/>
                  <a:pt x="7044" y="76601"/>
                  <a:pt x="5139" y="81278"/>
                </a:cubicBezTo>
                <a:cubicBezTo>
                  <a:pt x="3497" y="86521"/>
                  <a:pt x="2987" y="95870"/>
                  <a:pt x="2496" y="100960"/>
                </a:cubicBezTo>
                <a:cubicBezTo>
                  <a:pt x="1912" y="106006"/>
                  <a:pt x="184" y="113192"/>
                  <a:pt x="0" y="113653"/>
                </a:cubicBezTo>
                <a:lnTo>
                  <a:pt x="6743" y="113653"/>
                </a:lnTo>
                <a:cubicBezTo>
                  <a:pt x="6743" y="113653"/>
                  <a:pt x="8716" y="106154"/>
                  <a:pt x="10480" y="102331"/>
                </a:cubicBezTo>
                <a:cubicBezTo>
                  <a:pt x="12435" y="98022"/>
                  <a:pt x="14058" y="88113"/>
                  <a:pt x="14002" y="86079"/>
                </a:cubicBezTo>
                <a:cubicBezTo>
                  <a:pt x="13929" y="84063"/>
                  <a:pt x="15096" y="78168"/>
                  <a:pt x="15668" y="75205"/>
                </a:cubicBezTo>
                <a:cubicBezTo>
                  <a:pt x="16682" y="69981"/>
                  <a:pt x="17186" y="59537"/>
                  <a:pt x="17186" y="59537"/>
                </a:cubicBezTo>
                <a:cubicBezTo>
                  <a:pt x="17186" y="59537"/>
                  <a:pt x="19940" y="72624"/>
                  <a:pt x="19977" y="77756"/>
                </a:cubicBezTo>
                <a:cubicBezTo>
                  <a:pt x="19995" y="82895"/>
                  <a:pt x="18827" y="85722"/>
                  <a:pt x="18606" y="88531"/>
                </a:cubicBezTo>
                <a:cubicBezTo>
                  <a:pt x="18121" y="91482"/>
                  <a:pt x="17137" y="94795"/>
                  <a:pt x="15963" y="98618"/>
                </a:cubicBezTo>
                <a:cubicBezTo>
                  <a:pt x="15084" y="101851"/>
                  <a:pt x="13517" y="106990"/>
                  <a:pt x="14543" y="113745"/>
                </a:cubicBezTo>
                <a:lnTo>
                  <a:pt x="56698" y="113598"/>
                </a:lnTo>
                <a:cubicBezTo>
                  <a:pt x="57730" y="105963"/>
                  <a:pt x="56212" y="101943"/>
                  <a:pt x="55524" y="98618"/>
                </a:cubicBezTo>
                <a:cubicBezTo>
                  <a:pt x="54940" y="95090"/>
                  <a:pt x="53932" y="92951"/>
                  <a:pt x="52979" y="89804"/>
                </a:cubicBezTo>
                <a:cubicBezTo>
                  <a:pt x="52192" y="87062"/>
                  <a:pt x="51079" y="83485"/>
                  <a:pt x="51116" y="78346"/>
                </a:cubicBezTo>
                <a:cubicBezTo>
                  <a:pt x="51135" y="73208"/>
                  <a:pt x="54497" y="58812"/>
                  <a:pt x="54497" y="58812"/>
                </a:cubicBezTo>
                <a:cubicBezTo>
                  <a:pt x="54497" y="58812"/>
                  <a:pt x="55880" y="72310"/>
                  <a:pt x="56261" y="75015"/>
                </a:cubicBezTo>
                <a:cubicBezTo>
                  <a:pt x="56864" y="79299"/>
                  <a:pt x="58886" y="84413"/>
                  <a:pt x="58757" y="86423"/>
                </a:cubicBezTo>
                <a:cubicBezTo>
                  <a:pt x="58548" y="89810"/>
                  <a:pt x="60625" y="99669"/>
                  <a:pt x="61842" y="101993"/>
                </a:cubicBezTo>
                <a:cubicBezTo>
                  <a:pt x="63059" y="104304"/>
                  <a:pt x="65955" y="113598"/>
                  <a:pt x="65955" y="113598"/>
                </a:cubicBezTo>
                <a:lnTo>
                  <a:pt x="71431" y="113659"/>
                </a:lnTo>
                <a:cubicBezTo>
                  <a:pt x="71229" y="113198"/>
                  <a:pt x="70313" y="106449"/>
                  <a:pt x="70079" y="1010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2974086" y="230772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75" name="Google Shape;875;p34"/>
          <p:cNvGrpSpPr/>
          <p:nvPr/>
        </p:nvGrpSpPr>
        <p:grpSpPr>
          <a:xfrm>
            <a:off x="2299236" y="3114900"/>
            <a:ext cx="1937400" cy="1533324"/>
            <a:chOff x="2299236" y="3114900"/>
            <a:chExt cx="1937400" cy="1533324"/>
          </a:xfrm>
        </p:grpSpPr>
        <p:sp>
          <p:nvSpPr>
            <p:cNvPr id="876" name="Google Shape;876;p34"/>
            <p:cNvSpPr txBox="1"/>
            <p:nvPr/>
          </p:nvSpPr>
          <p:spPr>
            <a:xfrm>
              <a:off x="2299236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Cell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7" name="Google Shape;877;p34"/>
            <p:cNvSpPr txBox="1"/>
            <p:nvPr/>
          </p:nvSpPr>
          <p:spPr>
            <a:xfrm>
              <a:off x="2299236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36736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320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79" name="Google Shape;879;p34"/>
          <p:cNvSpPr/>
          <p:nvPr/>
        </p:nvSpPr>
        <p:spPr>
          <a:xfrm flipH="1">
            <a:off x="3154823" y="18620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5183873" y="230772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1" name="Google Shape;881;p34"/>
          <p:cNvGrpSpPr/>
          <p:nvPr/>
        </p:nvGrpSpPr>
        <p:grpSpPr>
          <a:xfrm>
            <a:off x="4509023" y="3114900"/>
            <a:ext cx="1937400" cy="1533324"/>
            <a:chOff x="4509023" y="3114900"/>
            <a:chExt cx="1937400" cy="1533324"/>
          </a:xfrm>
        </p:grpSpPr>
        <p:sp>
          <p:nvSpPr>
            <p:cNvPr id="882" name="Google Shape;882;p34"/>
            <p:cNvSpPr txBox="1"/>
            <p:nvPr/>
          </p:nvSpPr>
          <p:spPr>
            <a:xfrm>
              <a:off x="4509023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Proton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3" name="Google Shape;883;p34"/>
            <p:cNvSpPr txBox="1"/>
            <p:nvPr/>
          </p:nvSpPr>
          <p:spPr>
            <a:xfrm>
              <a:off x="4509023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846523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85" name="Google Shape;885;p34"/>
          <p:cNvSpPr/>
          <p:nvPr/>
        </p:nvSpPr>
        <p:spPr>
          <a:xfrm flipH="1">
            <a:off x="5364611" y="18620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7393664" y="23077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7" name="Google Shape;887;p34"/>
          <p:cNvGrpSpPr/>
          <p:nvPr/>
        </p:nvGrpSpPr>
        <p:grpSpPr>
          <a:xfrm>
            <a:off x="6718814" y="3114900"/>
            <a:ext cx="1937400" cy="1533324"/>
            <a:chOff x="6718814" y="3114900"/>
            <a:chExt cx="1937400" cy="1533324"/>
          </a:xfrm>
        </p:grpSpPr>
        <p:sp>
          <p:nvSpPr>
            <p:cNvPr id="888" name="Google Shape;888;p34"/>
            <p:cNvSpPr txBox="1"/>
            <p:nvPr/>
          </p:nvSpPr>
          <p:spPr>
            <a:xfrm>
              <a:off x="6718814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6718814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7056314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540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91" name="Google Shape;891;p34"/>
          <p:cNvSpPr/>
          <p:nvPr/>
        </p:nvSpPr>
        <p:spPr>
          <a:xfrm flipH="1">
            <a:off x="7574398" y="18620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92" name="Google Shape;892;p34"/>
          <p:cNvGrpSpPr/>
          <p:nvPr/>
        </p:nvGrpSpPr>
        <p:grpSpPr>
          <a:xfrm>
            <a:off x="1940300" y="1975150"/>
            <a:ext cx="5465205" cy="9"/>
            <a:chOff x="2016364" y="1975150"/>
            <a:chExt cx="5465205" cy="9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3625981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5835769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5" name="Google Shape;895;p34"/>
            <p:cNvCxnSpPr/>
            <p:nvPr/>
          </p:nvCxnSpPr>
          <p:spPr>
            <a:xfrm>
              <a:off x="2016364" y="1975150"/>
              <a:ext cx="10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6" name="Google Shape;896;p34"/>
          <p:cNvGrpSpPr/>
          <p:nvPr/>
        </p:nvGrpSpPr>
        <p:grpSpPr>
          <a:xfrm>
            <a:off x="3101839" y="2439164"/>
            <a:ext cx="332193" cy="324821"/>
            <a:chOff x="-22863675" y="3131775"/>
            <a:chExt cx="299300" cy="293425"/>
          </a:xfrm>
        </p:grpSpPr>
        <p:sp>
          <p:nvSpPr>
            <p:cNvPr id="897" name="Google Shape;897;p34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5316857" y="2437642"/>
            <a:ext cx="321732" cy="327866"/>
            <a:chOff x="-24353875" y="3147725"/>
            <a:chExt cx="289875" cy="296175"/>
          </a:xfrm>
        </p:grpSpPr>
        <p:sp>
          <p:nvSpPr>
            <p:cNvPr id="901" name="Google Shape;901;p34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34"/>
          <p:cNvGrpSpPr/>
          <p:nvPr/>
        </p:nvGrpSpPr>
        <p:grpSpPr>
          <a:xfrm>
            <a:off x="7521417" y="2446967"/>
            <a:ext cx="332193" cy="309215"/>
            <a:chOff x="5522139" y="2324810"/>
            <a:chExt cx="376466" cy="350425"/>
          </a:xfrm>
        </p:grpSpPr>
        <p:sp>
          <p:nvSpPr>
            <p:cNvPr id="904" name="Google Shape;904;p34"/>
            <p:cNvSpPr/>
            <p:nvPr/>
          </p:nvSpPr>
          <p:spPr>
            <a:xfrm>
              <a:off x="5655023" y="2428721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1" y="1691"/>
                    <a:pt x="1001" y="2668"/>
                  </a:cubicBezTo>
                  <a:cubicBezTo>
                    <a:pt x="1320" y="2994"/>
                    <a:pt x="1715" y="3141"/>
                    <a:pt x="2102" y="3141"/>
                  </a:cubicBezTo>
                  <a:cubicBezTo>
                    <a:pt x="2901" y="3141"/>
                    <a:pt x="3668" y="2518"/>
                    <a:pt x="3668" y="1572"/>
                  </a:cubicBezTo>
                  <a:cubicBezTo>
                    <a:pt x="3668" y="715"/>
                    <a:pt x="2954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573449" y="2532827"/>
              <a:ext cx="118843" cy="121887"/>
            </a:xfrm>
            <a:custGeom>
              <a:avLst/>
              <a:gdLst/>
              <a:ahLst/>
              <a:cxnLst/>
              <a:rect l="l" t="t" r="r" b="b"/>
              <a:pathLst>
                <a:path w="3648" h="3736" extrusionOk="0">
                  <a:moveTo>
                    <a:pt x="3124" y="1"/>
                  </a:moveTo>
                  <a:lnTo>
                    <a:pt x="2219" y="1287"/>
                  </a:lnTo>
                  <a:cubicBezTo>
                    <a:pt x="2061" y="1229"/>
                    <a:pt x="1908" y="1203"/>
                    <a:pt x="1763" y="1203"/>
                  </a:cubicBezTo>
                  <a:cubicBezTo>
                    <a:pt x="643" y="1203"/>
                    <a:pt x="0" y="2763"/>
                    <a:pt x="1076" y="3501"/>
                  </a:cubicBezTo>
                  <a:cubicBezTo>
                    <a:pt x="1314" y="3665"/>
                    <a:pt x="1560" y="3736"/>
                    <a:pt x="1795" y="3736"/>
                  </a:cubicBezTo>
                  <a:cubicBezTo>
                    <a:pt x="2758" y="3736"/>
                    <a:pt x="3528" y="2544"/>
                    <a:pt x="2743" y="1644"/>
                  </a:cubicBezTo>
                  <a:lnTo>
                    <a:pt x="3648" y="358"/>
                  </a:lnTo>
                  <a:cubicBezTo>
                    <a:pt x="3457" y="263"/>
                    <a:pt x="3267" y="143"/>
                    <a:pt x="3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763636" y="2324810"/>
              <a:ext cx="120081" cy="109392"/>
            </a:xfrm>
            <a:custGeom>
              <a:avLst/>
              <a:gdLst/>
              <a:ahLst/>
              <a:cxnLst/>
              <a:rect l="l" t="t" r="r" b="b"/>
              <a:pathLst>
                <a:path w="3686" h="3353" extrusionOk="0">
                  <a:moveTo>
                    <a:pt x="1923" y="1"/>
                  </a:moveTo>
                  <a:cubicBezTo>
                    <a:pt x="1029" y="1"/>
                    <a:pt x="244" y="1042"/>
                    <a:pt x="882" y="1971"/>
                  </a:cubicBezTo>
                  <a:lnTo>
                    <a:pt x="1" y="2947"/>
                  </a:lnTo>
                  <a:cubicBezTo>
                    <a:pt x="191" y="3066"/>
                    <a:pt x="334" y="3185"/>
                    <a:pt x="453" y="3352"/>
                  </a:cubicBezTo>
                  <a:lnTo>
                    <a:pt x="1358" y="2376"/>
                  </a:lnTo>
                  <a:cubicBezTo>
                    <a:pt x="1560" y="2479"/>
                    <a:pt x="1759" y="2524"/>
                    <a:pt x="1948" y="2524"/>
                  </a:cubicBezTo>
                  <a:cubicBezTo>
                    <a:pt x="2980" y="2524"/>
                    <a:pt x="3686" y="1153"/>
                    <a:pt x="2739" y="328"/>
                  </a:cubicBezTo>
                  <a:cubicBezTo>
                    <a:pt x="2482" y="99"/>
                    <a:pt x="2197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522139" y="2387841"/>
              <a:ext cx="137575" cy="102540"/>
            </a:xfrm>
            <a:custGeom>
              <a:avLst/>
              <a:gdLst/>
              <a:ahLst/>
              <a:cxnLst/>
              <a:rect l="l" t="t" r="r" b="b"/>
              <a:pathLst>
                <a:path w="4223" h="3143" extrusionOk="0">
                  <a:moveTo>
                    <a:pt x="1773" y="1"/>
                  </a:moveTo>
                  <a:cubicBezTo>
                    <a:pt x="1116" y="1"/>
                    <a:pt x="462" y="382"/>
                    <a:pt x="269" y="1206"/>
                  </a:cubicBezTo>
                  <a:cubicBezTo>
                    <a:pt x="0" y="2358"/>
                    <a:pt x="915" y="3143"/>
                    <a:pt x="1833" y="3143"/>
                  </a:cubicBezTo>
                  <a:cubicBezTo>
                    <a:pt x="2376" y="3143"/>
                    <a:pt x="2921" y="2868"/>
                    <a:pt x="3222" y="2230"/>
                  </a:cubicBezTo>
                  <a:lnTo>
                    <a:pt x="4032" y="2420"/>
                  </a:lnTo>
                  <a:cubicBezTo>
                    <a:pt x="4056" y="2206"/>
                    <a:pt x="4127" y="1992"/>
                    <a:pt x="4222" y="1825"/>
                  </a:cubicBezTo>
                  <a:lnTo>
                    <a:pt x="3365" y="1611"/>
                  </a:lnTo>
                  <a:cubicBezTo>
                    <a:pt x="3391" y="574"/>
                    <a:pt x="2579" y="1"/>
                    <a:pt x="1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753081" y="2528162"/>
              <a:ext cx="145524" cy="147074"/>
            </a:xfrm>
            <a:custGeom>
              <a:avLst/>
              <a:gdLst/>
              <a:ahLst/>
              <a:cxnLst/>
              <a:rect l="l" t="t" r="r" b="b"/>
              <a:pathLst>
                <a:path w="4467" h="4508" extrusionOk="0">
                  <a:moveTo>
                    <a:pt x="706" y="1"/>
                  </a:moveTo>
                  <a:cubicBezTo>
                    <a:pt x="563" y="144"/>
                    <a:pt x="396" y="286"/>
                    <a:pt x="229" y="406"/>
                  </a:cubicBezTo>
                  <a:lnTo>
                    <a:pt x="1110" y="1787"/>
                  </a:lnTo>
                  <a:cubicBezTo>
                    <a:pt x="1" y="2877"/>
                    <a:pt x="944" y="4508"/>
                    <a:pt x="2197" y="4508"/>
                  </a:cubicBezTo>
                  <a:cubicBezTo>
                    <a:pt x="2477" y="4508"/>
                    <a:pt x="2772" y="4427"/>
                    <a:pt x="3063" y="4240"/>
                  </a:cubicBezTo>
                  <a:cubicBezTo>
                    <a:pt x="4467" y="3339"/>
                    <a:pt x="3678" y="1333"/>
                    <a:pt x="2268" y="1333"/>
                  </a:cubicBezTo>
                  <a:cubicBezTo>
                    <a:pt x="2075" y="1333"/>
                    <a:pt x="1870" y="1370"/>
                    <a:pt x="1658" y="1453"/>
                  </a:cubicBez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/>
        </p:nvGraphicFramePr>
        <p:xfrm>
          <a:off x="559088" y="1721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Gauge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15" name="Google Shape;915;p3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Gauge boson vs. Higgs boson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6"/>
          <p:cNvGrpSpPr/>
          <p:nvPr/>
        </p:nvGrpSpPr>
        <p:grpSpPr>
          <a:xfrm>
            <a:off x="452625" y="3221924"/>
            <a:ext cx="1937400" cy="1475989"/>
            <a:chOff x="452625" y="3221924"/>
            <a:chExt cx="1937400" cy="1475989"/>
          </a:xfrm>
        </p:grpSpPr>
        <p:sp>
          <p:nvSpPr>
            <p:cNvPr id="921" name="Google Shape;921;p36"/>
            <p:cNvSpPr txBox="1"/>
            <p:nvPr/>
          </p:nvSpPr>
          <p:spPr>
            <a:xfrm>
              <a:off x="4526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2" name="Google Shape;922;p36"/>
            <p:cNvSpPr txBox="1"/>
            <p:nvPr/>
          </p:nvSpPr>
          <p:spPr>
            <a:xfrm>
              <a:off x="4526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7901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4" name="Google Shape;924;p36"/>
          <p:cNvGrpSpPr/>
          <p:nvPr/>
        </p:nvGrpSpPr>
        <p:grpSpPr>
          <a:xfrm>
            <a:off x="2553075" y="3221924"/>
            <a:ext cx="1937400" cy="1475989"/>
            <a:chOff x="2553075" y="3221924"/>
            <a:chExt cx="1937400" cy="1475989"/>
          </a:xfrm>
        </p:grpSpPr>
        <p:sp>
          <p:nvSpPr>
            <p:cNvPr id="925" name="Google Shape;925;p36"/>
            <p:cNvSpPr txBox="1"/>
            <p:nvPr/>
          </p:nvSpPr>
          <p:spPr>
            <a:xfrm>
              <a:off x="25530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6" name="Google Shape;926;p36"/>
            <p:cNvSpPr txBox="1"/>
            <p:nvPr/>
          </p:nvSpPr>
          <p:spPr>
            <a:xfrm>
              <a:off x="25530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8905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4653525" y="3221924"/>
            <a:ext cx="1937400" cy="1475989"/>
            <a:chOff x="4653525" y="3221924"/>
            <a:chExt cx="1937400" cy="1475989"/>
          </a:xfrm>
        </p:grpSpPr>
        <p:sp>
          <p:nvSpPr>
            <p:cNvPr id="929" name="Google Shape;929;p36"/>
            <p:cNvSpPr txBox="1"/>
            <p:nvPr/>
          </p:nvSpPr>
          <p:spPr>
            <a:xfrm>
              <a:off x="46535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0" name="Google Shape;930;p36"/>
            <p:cNvSpPr txBox="1"/>
            <p:nvPr/>
          </p:nvSpPr>
          <p:spPr>
            <a:xfrm>
              <a:off x="46535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9910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2" name="Google Shape;932;p36"/>
          <p:cNvGrpSpPr/>
          <p:nvPr/>
        </p:nvGrpSpPr>
        <p:grpSpPr>
          <a:xfrm>
            <a:off x="6753975" y="3221924"/>
            <a:ext cx="1937400" cy="1475989"/>
            <a:chOff x="6753975" y="3221924"/>
            <a:chExt cx="1937400" cy="1475989"/>
          </a:xfrm>
        </p:grpSpPr>
        <p:sp>
          <p:nvSpPr>
            <p:cNvPr id="933" name="Google Shape;933;p36"/>
            <p:cNvSpPr txBox="1"/>
            <p:nvPr/>
          </p:nvSpPr>
          <p:spPr>
            <a:xfrm>
              <a:off x="67539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4" name="Google Shape;934;p36"/>
            <p:cNvSpPr txBox="1"/>
            <p:nvPr/>
          </p:nvSpPr>
          <p:spPr>
            <a:xfrm>
              <a:off x="67539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70914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Higgs mechanism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38" name="Google Shape;938;p36"/>
          <p:cNvGrpSpPr/>
          <p:nvPr/>
        </p:nvGrpSpPr>
        <p:grpSpPr>
          <a:xfrm>
            <a:off x="790140" y="2854050"/>
            <a:ext cx="1262385" cy="178500"/>
            <a:chOff x="790140" y="2854050"/>
            <a:chExt cx="1262385" cy="178500"/>
          </a:xfrm>
        </p:grpSpPr>
        <p:sp>
          <p:nvSpPr>
            <p:cNvPr id="939" name="Google Shape;93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44" name="Google Shape;944;p36"/>
          <p:cNvGrpSpPr/>
          <p:nvPr/>
        </p:nvGrpSpPr>
        <p:grpSpPr>
          <a:xfrm>
            <a:off x="790140" y="1718888"/>
            <a:ext cx="1262385" cy="178500"/>
            <a:chOff x="790140" y="2854050"/>
            <a:chExt cx="1262385" cy="178500"/>
          </a:xfrm>
        </p:grpSpPr>
        <p:sp>
          <p:nvSpPr>
            <p:cNvPr id="945" name="Google Shape;94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790140" y="2002678"/>
            <a:ext cx="1262385" cy="178500"/>
            <a:chOff x="790140" y="2854050"/>
            <a:chExt cx="1262385" cy="178500"/>
          </a:xfrm>
        </p:grpSpPr>
        <p:sp>
          <p:nvSpPr>
            <p:cNvPr id="951" name="Google Shape;95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6" name="Google Shape;956;p36"/>
          <p:cNvGrpSpPr/>
          <p:nvPr/>
        </p:nvGrpSpPr>
        <p:grpSpPr>
          <a:xfrm>
            <a:off x="790140" y="2286469"/>
            <a:ext cx="1262385" cy="178500"/>
            <a:chOff x="790140" y="2854050"/>
            <a:chExt cx="1262385" cy="178500"/>
          </a:xfrm>
        </p:grpSpPr>
        <p:sp>
          <p:nvSpPr>
            <p:cNvPr id="957" name="Google Shape;95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2" name="Google Shape;962;p36"/>
          <p:cNvGrpSpPr/>
          <p:nvPr/>
        </p:nvGrpSpPr>
        <p:grpSpPr>
          <a:xfrm>
            <a:off x="790140" y="2570260"/>
            <a:ext cx="1262385" cy="178500"/>
            <a:chOff x="790140" y="2854050"/>
            <a:chExt cx="1262385" cy="178500"/>
          </a:xfrm>
        </p:grpSpPr>
        <p:sp>
          <p:nvSpPr>
            <p:cNvPr id="963" name="Google Shape;96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8" name="Google Shape;968;p36"/>
          <p:cNvGrpSpPr/>
          <p:nvPr/>
        </p:nvGrpSpPr>
        <p:grpSpPr>
          <a:xfrm>
            <a:off x="2890588" y="2854050"/>
            <a:ext cx="1262385" cy="178500"/>
            <a:chOff x="790140" y="2854050"/>
            <a:chExt cx="1262385" cy="178500"/>
          </a:xfrm>
        </p:grpSpPr>
        <p:sp>
          <p:nvSpPr>
            <p:cNvPr id="969" name="Google Shape;96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74" name="Google Shape;974;p36"/>
          <p:cNvGrpSpPr/>
          <p:nvPr/>
        </p:nvGrpSpPr>
        <p:grpSpPr>
          <a:xfrm>
            <a:off x="2890588" y="1718888"/>
            <a:ext cx="1262385" cy="178500"/>
            <a:chOff x="790140" y="2854050"/>
            <a:chExt cx="1262385" cy="178500"/>
          </a:xfrm>
        </p:grpSpPr>
        <p:sp>
          <p:nvSpPr>
            <p:cNvPr id="975" name="Google Shape;97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0" name="Google Shape;980;p36"/>
          <p:cNvGrpSpPr/>
          <p:nvPr/>
        </p:nvGrpSpPr>
        <p:grpSpPr>
          <a:xfrm>
            <a:off x="2890588" y="2002678"/>
            <a:ext cx="1262385" cy="178500"/>
            <a:chOff x="790140" y="2854050"/>
            <a:chExt cx="1262385" cy="178500"/>
          </a:xfrm>
        </p:grpSpPr>
        <p:sp>
          <p:nvSpPr>
            <p:cNvPr id="981" name="Google Shape;98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6" name="Google Shape;986;p36"/>
          <p:cNvGrpSpPr/>
          <p:nvPr/>
        </p:nvGrpSpPr>
        <p:grpSpPr>
          <a:xfrm>
            <a:off x="2890588" y="2286469"/>
            <a:ext cx="1262385" cy="178500"/>
            <a:chOff x="790140" y="2854050"/>
            <a:chExt cx="1262385" cy="178500"/>
          </a:xfrm>
        </p:grpSpPr>
        <p:sp>
          <p:nvSpPr>
            <p:cNvPr id="987" name="Google Shape;98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2" name="Google Shape;992;p36"/>
          <p:cNvGrpSpPr/>
          <p:nvPr/>
        </p:nvGrpSpPr>
        <p:grpSpPr>
          <a:xfrm>
            <a:off x="2890588" y="2570260"/>
            <a:ext cx="1262385" cy="178500"/>
            <a:chOff x="790140" y="2854050"/>
            <a:chExt cx="1262385" cy="178500"/>
          </a:xfrm>
        </p:grpSpPr>
        <p:sp>
          <p:nvSpPr>
            <p:cNvPr id="993" name="Google Shape;99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8" name="Google Shape;998;p36"/>
          <p:cNvGrpSpPr/>
          <p:nvPr/>
        </p:nvGrpSpPr>
        <p:grpSpPr>
          <a:xfrm>
            <a:off x="4991035" y="2854050"/>
            <a:ext cx="1262385" cy="178500"/>
            <a:chOff x="790140" y="2854050"/>
            <a:chExt cx="1262385" cy="178500"/>
          </a:xfrm>
        </p:grpSpPr>
        <p:sp>
          <p:nvSpPr>
            <p:cNvPr id="999" name="Google Shape;99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04" name="Google Shape;1004;p36"/>
          <p:cNvGrpSpPr/>
          <p:nvPr/>
        </p:nvGrpSpPr>
        <p:grpSpPr>
          <a:xfrm>
            <a:off x="4991035" y="1718888"/>
            <a:ext cx="1262385" cy="178500"/>
            <a:chOff x="790140" y="2854050"/>
            <a:chExt cx="1262385" cy="178500"/>
          </a:xfrm>
        </p:grpSpPr>
        <p:sp>
          <p:nvSpPr>
            <p:cNvPr id="1005" name="Google Shape;100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36"/>
          <p:cNvGrpSpPr/>
          <p:nvPr/>
        </p:nvGrpSpPr>
        <p:grpSpPr>
          <a:xfrm>
            <a:off x="4991035" y="2002678"/>
            <a:ext cx="1262385" cy="178500"/>
            <a:chOff x="790140" y="2854050"/>
            <a:chExt cx="1262385" cy="178500"/>
          </a:xfrm>
        </p:grpSpPr>
        <p:sp>
          <p:nvSpPr>
            <p:cNvPr id="1011" name="Google Shape;101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6" name="Google Shape;1016;p36"/>
          <p:cNvGrpSpPr/>
          <p:nvPr/>
        </p:nvGrpSpPr>
        <p:grpSpPr>
          <a:xfrm>
            <a:off x="4991035" y="2286469"/>
            <a:ext cx="1262385" cy="178500"/>
            <a:chOff x="790140" y="2854050"/>
            <a:chExt cx="1262385" cy="178500"/>
          </a:xfrm>
        </p:grpSpPr>
        <p:sp>
          <p:nvSpPr>
            <p:cNvPr id="1017" name="Google Shape;101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2" name="Google Shape;1022;p36"/>
          <p:cNvGrpSpPr/>
          <p:nvPr/>
        </p:nvGrpSpPr>
        <p:grpSpPr>
          <a:xfrm>
            <a:off x="4991035" y="2570260"/>
            <a:ext cx="1262385" cy="178500"/>
            <a:chOff x="790140" y="2854050"/>
            <a:chExt cx="1262385" cy="178500"/>
          </a:xfrm>
        </p:grpSpPr>
        <p:sp>
          <p:nvSpPr>
            <p:cNvPr id="1023" name="Google Shape;102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36"/>
          <p:cNvGrpSpPr/>
          <p:nvPr/>
        </p:nvGrpSpPr>
        <p:grpSpPr>
          <a:xfrm>
            <a:off x="7091483" y="2854050"/>
            <a:ext cx="1262385" cy="178500"/>
            <a:chOff x="790140" y="2854050"/>
            <a:chExt cx="1262385" cy="178500"/>
          </a:xfrm>
        </p:grpSpPr>
        <p:sp>
          <p:nvSpPr>
            <p:cNvPr id="1029" name="Google Shape;102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34" name="Google Shape;1034;p36"/>
          <p:cNvGrpSpPr/>
          <p:nvPr/>
        </p:nvGrpSpPr>
        <p:grpSpPr>
          <a:xfrm>
            <a:off x="7091483" y="1718888"/>
            <a:ext cx="1262385" cy="178500"/>
            <a:chOff x="790140" y="2854050"/>
            <a:chExt cx="1262385" cy="178500"/>
          </a:xfrm>
        </p:grpSpPr>
        <p:sp>
          <p:nvSpPr>
            <p:cNvPr id="1035" name="Google Shape;103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0" name="Google Shape;1040;p36"/>
          <p:cNvGrpSpPr/>
          <p:nvPr/>
        </p:nvGrpSpPr>
        <p:grpSpPr>
          <a:xfrm>
            <a:off x="7091483" y="2002678"/>
            <a:ext cx="1262385" cy="178500"/>
            <a:chOff x="790140" y="2854050"/>
            <a:chExt cx="1262385" cy="178500"/>
          </a:xfrm>
        </p:grpSpPr>
        <p:sp>
          <p:nvSpPr>
            <p:cNvPr id="1041" name="Google Shape;104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6" name="Google Shape;1046;p36"/>
          <p:cNvGrpSpPr/>
          <p:nvPr/>
        </p:nvGrpSpPr>
        <p:grpSpPr>
          <a:xfrm>
            <a:off x="7091483" y="2286469"/>
            <a:ext cx="1262385" cy="178500"/>
            <a:chOff x="790140" y="2854050"/>
            <a:chExt cx="1262385" cy="178500"/>
          </a:xfrm>
        </p:grpSpPr>
        <p:sp>
          <p:nvSpPr>
            <p:cNvPr id="1047" name="Google Shape;104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52" name="Google Shape;1052;p36"/>
          <p:cNvGrpSpPr/>
          <p:nvPr/>
        </p:nvGrpSpPr>
        <p:grpSpPr>
          <a:xfrm>
            <a:off x="7091483" y="2570260"/>
            <a:ext cx="1262385" cy="178500"/>
            <a:chOff x="790140" y="2854050"/>
            <a:chExt cx="1262385" cy="178500"/>
          </a:xfrm>
        </p:grpSpPr>
        <p:sp>
          <p:nvSpPr>
            <p:cNvPr id="1053" name="Google Shape;105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/>
        </p:nvGraphicFramePr>
        <p:xfrm>
          <a:off x="56393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Higgs boson vs. String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/>
        </p:nvGraphicFramePr>
        <p:xfrm>
          <a:off x="507678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String theory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673" y="1720707"/>
            <a:ext cx="2662653" cy="2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38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5" name="Google Shape;1075;p38"/>
          <p:cNvGrpSpPr/>
          <p:nvPr/>
        </p:nvGrpSpPr>
        <p:grpSpPr>
          <a:xfrm>
            <a:off x="486826" y="1648550"/>
            <a:ext cx="2569679" cy="742051"/>
            <a:chOff x="410626" y="1648550"/>
            <a:chExt cx="2569679" cy="742051"/>
          </a:xfrm>
        </p:grpSpPr>
        <p:sp>
          <p:nvSpPr>
            <p:cNvPr id="1076" name="Google Shape;1076;p38"/>
            <p:cNvSpPr txBox="1"/>
            <p:nvPr/>
          </p:nvSpPr>
          <p:spPr>
            <a:xfrm>
              <a:off x="410626" y="1648550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77" name="Google Shape;1077;p38"/>
            <p:cNvSpPr txBox="1"/>
            <p:nvPr/>
          </p:nvSpPr>
          <p:spPr>
            <a:xfrm>
              <a:off x="410626" y="1936401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83220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79" name="Google Shape;1079;p38"/>
          <p:cNvGrpSpPr/>
          <p:nvPr/>
        </p:nvGrpSpPr>
        <p:grpSpPr>
          <a:xfrm>
            <a:off x="486826" y="2577737"/>
            <a:ext cx="2569679" cy="742051"/>
            <a:chOff x="410626" y="2577737"/>
            <a:chExt cx="2569679" cy="742051"/>
          </a:xfrm>
        </p:grpSpPr>
        <p:sp>
          <p:nvSpPr>
            <p:cNvPr id="1080" name="Google Shape;1080;p38"/>
            <p:cNvSpPr txBox="1"/>
            <p:nvPr/>
          </p:nvSpPr>
          <p:spPr>
            <a:xfrm>
              <a:off x="410626" y="2865588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8"/>
            <p:cNvSpPr txBox="1"/>
            <p:nvPr/>
          </p:nvSpPr>
          <p:spPr>
            <a:xfrm>
              <a:off x="410626" y="2577737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83220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3" name="Google Shape;1083;p38"/>
          <p:cNvGrpSpPr/>
          <p:nvPr/>
        </p:nvGrpSpPr>
        <p:grpSpPr>
          <a:xfrm>
            <a:off x="486826" y="3506924"/>
            <a:ext cx="2569679" cy="742051"/>
            <a:chOff x="410626" y="3506924"/>
            <a:chExt cx="2569679" cy="742051"/>
          </a:xfrm>
        </p:grpSpPr>
        <p:sp>
          <p:nvSpPr>
            <p:cNvPr id="1084" name="Google Shape;1084;p38"/>
            <p:cNvSpPr txBox="1"/>
            <p:nvPr/>
          </p:nvSpPr>
          <p:spPr>
            <a:xfrm>
              <a:off x="410626" y="3794775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8"/>
            <p:cNvSpPr txBox="1"/>
            <p:nvPr/>
          </p:nvSpPr>
          <p:spPr>
            <a:xfrm>
              <a:off x="410626" y="3506924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183220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7" name="Google Shape;1087;p38"/>
          <p:cNvGrpSpPr/>
          <p:nvPr/>
        </p:nvGrpSpPr>
        <p:grpSpPr>
          <a:xfrm>
            <a:off x="6087495" y="1648550"/>
            <a:ext cx="2569679" cy="742051"/>
            <a:chOff x="6163695" y="1648550"/>
            <a:chExt cx="2569679" cy="742051"/>
          </a:xfrm>
        </p:grpSpPr>
        <p:sp>
          <p:nvSpPr>
            <p:cNvPr id="1088" name="Google Shape;1088;p38"/>
            <p:cNvSpPr txBox="1"/>
            <p:nvPr/>
          </p:nvSpPr>
          <p:spPr>
            <a:xfrm>
              <a:off x="7378274" y="1648550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9" name="Google Shape;1089;p38"/>
            <p:cNvSpPr txBox="1"/>
            <p:nvPr/>
          </p:nvSpPr>
          <p:spPr>
            <a:xfrm flipH="1">
              <a:off x="7378574" y="1936401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616369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6087495" y="2577737"/>
            <a:ext cx="2569679" cy="742051"/>
            <a:chOff x="6163695" y="2577737"/>
            <a:chExt cx="2569679" cy="742051"/>
          </a:xfrm>
        </p:grpSpPr>
        <p:sp>
          <p:nvSpPr>
            <p:cNvPr id="1092" name="Google Shape;1092;p38"/>
            <p:cNvSpPr txBox="1"/>
            <p:nvPr/>
          </p:nvSpPr>
          <p:spPr>
            <a:xfrm flipH="1">
              <a:off x="7378574" y="2865588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8"/>
            <p:cNvSpPr txBox="1"/>
            <p:nvPr/>
          </p:nvSpPr>
          <p:spPr>
            <a:xfrm>
              <a:off x="7378274" y="2577737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16369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6087495" y="3506924"/>
            <a:ext cx="2569679" cy="742051"/>
            <a:chOff x="6163695" y="3506924"/>
            <a:chExt cx="2569679" cy="742051"/>
          </a:xfrm>
        </p:grpSpPr>
        <p:sp>
          <p:nvSpPr>
            <p:cNvPr id="1096" name="Google Shape;1096;p38"/>
            <p:cNvSpPr txBox="1"/>
            <p:nvPr/>
          </p:nvSpPr>
          <p:spPr>
            <a:xfrm flipH="1">
              <a:off x="7378574" y="3794775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8"/>
            <p:cNvSpPr txBox="1"/>
            <p:nvPr/>
          </p:nvSpPr>
          <p:spPr>
            <a:xfrm>
              <a:off x="7378274" y="3506924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616369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99" name="Google Shape;1099;p3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00" name="Google Shape;1100;p3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atomic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1" name="Google Shape;1101;p38"/>
          <p:cNvGrpSpPr/>
          <p:nvPr/>
        </p:nvGrpSpPr>
        <p:grpSpPr>
          <a:xfrm>
            <a:off x="3894432" y="2161851"/>
            <a:ext cx="1355136" cy="1568919"/>
            <a:chOff x="3894432" y="2161851"/>
            <a:chExt cx="1355136" cy="1568919"/>
          </a:xfrm>
        </p:grpSpPr>
        <p:grpSp>
          <p:nvGrpSpPr>
            <p:cNvPr id="1102" name="Google Shape;1102;p38"/>
            <p:cNvGrpSpPr/>
            <p:nvPr/>
          </p:nvGrpSpPr>
          <p:grpSpPr>
            <a:xfrm>
              <a:off x="3894432" y="2161851"/>
              <a:ext cx="1355136" cy="1568919"/>
              <a:chOff x="4082439" y="1722171"/>
              <a:chExt cx="979145" cy="1133612"/>
            </a:xfrm>
          </p:grpSpPr>
          <p:grpSp>
            <p:nvGrpSpPr>
              <p:cNvPr id="1103" name="Google Shape;1103;p38"/>
              <p:cNvGrpSpPr/>
              <p:nvPr/>
            </p:nvGrpSpPr>
            <p:grpSpPr>
              <a:xfrm>
                <a:off x="4082449" y="1769254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104" name="Google Shape;1104;p38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7" name="Google Shape;1107;p38"/>
              <p:cNvSpPr/>
              <p:nvPr/>
            </p:nvSpPr>
            <p:spPr>
              <a:xfrm>
                <a:off x="4516701" y="1722171"/>
                <a:ext cx="110620" cy="11062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4516701" y="2745163"/>
                <a:ext cx="110620" cy="1106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9" name="Google Shape;1109;p38"/>
              <p:cNvGrpSpPr/>
              <p:nvPr/>
            </p:nvGrpSpPr>
            <p:grpSpPr>
              <a:xfrm>
                <a:off x="4082439" y="1945148"/>
                <a:ext cx="979145" cy="687871"/>
                <a:chOff x="4082440" y="1937163"/>
                <a:chExt cx="979145" cy="687871"/>
              </a:xfrm>
            </p:grpSpPr>
            <p:grpSp>
              <p:nvGrpSpPr>
                <p:cNvPr id="1110" name="Google Shape;1110;p38"/>
                <p:cNvGrpSpPr/>
                <p:nvPr/>
              </p:nvGrpSpPr>
              <p:grpSpPr>
                <a:xfrm>
                  <a:off x="4082440" y="1937163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1" name="Google Shape;1111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2" name="Google Shape;1112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3" name="Google Shape;1113;p38"/>
                <p:cNvGrpSpPr/>
                <p:nvPr/>
              </p:nvGrpSpPr>
              <p:grpSpPr>
                <a:xfrm>
                  <a:off x="4082465" y="2514414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4" name="Google Shape;1114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116" name="Google Shape;1116;p38"/>
            <p:cNvSpPr/>
            <p:nvPr/>
          </p:nvSpPr>
          <p:spPr>
            <a:xfrm>
              <a:off x="4414824" y="2789281"/>
              <a:ext cx="314400" cy="3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Superposizione</a:t>
            </a:r>
            <a:endParaRPr dirty="0"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Valutare se inserire questa slide o meno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/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9"/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/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7" name="Google Shape;1127;p39"/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/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39"/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/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/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/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/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/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42" name="Google Shape;1142;p3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/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/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1" name="Google Shape;1151;p40"/>
          <p:cNvCxnSpPr>
            <a:stCxn id="1152" idx="3"/>
            <a:endCxn id="1153" idx="1"/>
          </p:cNvCxnSpPr>
          <p:nvPr/>
        </p:nvCxnSpPr>
        <p:spPr>
          <a:xfrm>
            <a:off x="1864363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grpSp>
        <p:nvGrpSpPr>
          <p:cNvPr id="1155" name="Google Shape;1155;p40"/>
          <p:cNvGrpSpPr/>
          <p:nvPr/>
        </p:nvGrpSpPr>
        <p:grpSpPr>
          <a:xfrm>
            <a:off x="466063" y="3039221"/>
            <a:ext cx="1534200" cy="1651603"/>
            <a:chOff x="399600" y="3039221"/>
            <a:chExt cx="1534200" cy="1651603"/>
          </a:xfrm>
        </p:grpSpPr>
        <p:sp>
          <p:nvSpPr>
            <p:cNvPr id="1152" name="Google Shape;1152;p40"/>
            <p:cNvSpPr/>
            <p:nvPr/>
          </p:nvSpPr>
          <p:spPr>
            <a:xfrm>
              <a:off x="535500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1803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6" name="Google Shape;1156;p40"/>
            <p:cNvSpPr txBox="1"/>
            <p:nvPr/>
          </p:nvSpPr>
          <p:spPr>
            <a:xfrm>
              <a:off x="399600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Dalton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7" name="Google Shape;1157;p40"/>
            <p:cNvSpPr txBox="1"/>
            <p:nvPr/>
          </p:nvSpPr>
          <p:spPr>
            <a:xfrm>
              <a:off x="399600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8" name="Google Shape;1158;p40"/>
          <p:cNvGrpSpPr/>
          <p:nvPr/>
        </p:nvGrpSpPr>
        <p:grpSpPr>
          <a:xfrm>
            <a:off x="2135481" y="3039221"/>
            <a:ext cx="1534200" cy="1651603"/>
            <a:chOff x="2073888" y="3039221"/>
            <a:chExt cx="1534200" cy="1651603"/>
          </a:xfrm>
        </p:grpSpPr>
        <p:sp>
          <p:nvSpPr>
            <p:cNvPr id="1153" name="Google Shape;1153;p40"/>
            <p:cNvSpPr/>
            <p:nvPr/>
          </p:nvSpPr>
          <p:spPr>
            <a:xfrm>
              <a:off x="2209788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1904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9" name="Google Shape;1159;p40"/>
            <p:cNvSpPr txBox="1"/>
            <p:nvPr/>
          </p:nvSpPr>
          <p:spPr>
            <a:xfrm>
              <a:off x="2073888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Thomson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0" name="Google Shape;1160;p40"/>
            <p:cNvSpPr txBox="1"/>
            <p:nvPr/>
          </p:nvSpPr>
          <p:spPr>
            <a:xfrm>
              <a:off x="2073888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1" name="Google Shape;1161;p40"/>
          <p:cNvGrpSpPr/>
          <p:nvPr/>
        </p:nvGrpSpPr>
        <p:grpSpPr>
          <a:xfrm>
            <a:off x="3804900" y="3039221"/>
            <a:ext cx="1534200" cy="1651603"/>
            <a:chOff x="3748175" y="3039221"/>
            <a:chExt cx="1534200" cy="1651603"/>
          </a:xfrm>
        </p:grpSpPr>
        <p:sp>
          <p:nvSpPr>
            <p:cNvPr id="1162" name="Google Shape;1162;p40"/>
            <p:cNvSpPr/>
            <p:nvPr/>
          </p:nvSpPr>
          <p:spPr>
            <a:xfrm>
              <a:off x="38840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1911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3" name="Google Shape;1163;p40"/>
            <p:cNvSpPr txBox="1"/>
            <p:nvPr/>
          </p:nvSpPr>
          <p:spPr>
            <a:xfrm>
              <a:off x="37481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Rutherford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4" name="Google Shape;1164;p40"/>
            <p:cNvSpPr txBox="1"/>
            <p:nvPr/>
          </p:nvSpPr>
          <p:spPr>
            <a:xfrm>
              <a:off x="37481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the only planet that harbors life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5" name="Google Shape;1165;p40"/>
          <p:cNvGrpSpPr/>
          <p:nvPr/>
        </p:nvGrpSpPr>
        <p:grpSpPr>
          <a:xfrm>
            <a:off x="5474319" y="3039221"/>
            <a:ext cx="1534200" cy="1651603"/>
            <a:chOff x="5422462" y="3039221"/>
            <a:chExt cx="1534200" cy="1651603"/>
          </a:xfrm>
        </p:grpSpPr>
        <p:sp>
          <p:nvSpPr>
            <p:cNvPr id="1166" name="Google Shape;1166;p40"/>
            <p:cNvSpPr/>
            <p:nvPr/>
          </p:nvSpPr>
          <p:spPr>
            <a:xfrm>
              <a:off x="5558362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7" name="Google Shape;1167;p40"/>
            <p:cNvSpPr txBox="1"/>
            <p:nvPr/>
          </p:nvSpPr>
          <p:spPr>
            <a:xfrm>
              <a:off x="5422462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Bohr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40"/>
            <p:cNvSpPr txBox="1"/>
            <p:nvPr/>
          </p:nvSpPr>
          <p:spPr>
            <a:xfrm>
              <a:off x="5422462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40"/>
          <p:cNvGrpSpPr/>
          <p:nvPr/>
        </p:nvGrpSpPr>
        <p:grpSpPr>
          <a:xfrm>
            <a:off x="7143737" y="3039221"/>
            <a:ext cx="1534200" cy="1651603"/>
            <a:chOff x="7153475" y="3039221"/>
            <a:chExt cx="1534200" cy="1651603"/>
          </a:xfrm>
        </p:grpSpPr>
        <p:sp>
          <p:nvSpPr>
            <p:cNvPr id="1170" name="Google Shape;1170;p40"/>
            <p:cNvSpPr/>
            <p:nvPr/>
          </p:nvSpPr>
          <p:spPr>
            <a:xfrm>
              <a:off x="72893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1926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40"/>
            <p:cNvSpPr txBox="1"/>
            <p:nvPr/>
          </p:nvSpPr>
          <p:spPr>
            <a:xfrm>
              <a:off x="71534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Schrödinger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2" name="Google Shape;1172;p40"/>
            <p:cNvSpPr txBox="1"/>
            <p:nvPr/>
          </p:nvSpPr>
          <p:spPr>
            <a:xfrm>
              <a:off x="71534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3" name="Google Shape;1173;p4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History of the atom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74" name="Google Shape;1174;p40"/>
          <p:cNvSpPr/>
          <p:nvPr/>
        </p:nvSpPr>
        <p:spPr>
          <a:xfrm>
            <a:off x="666463" y="1722383"/>
            <a:ext cx="1133400" cy="113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40"/>
          <p:cNvGrpSpPr/>
          <p:nvPr/>
        </p:nvGrpSpPr>
        <p:grpSpPr>
          <a:xfrm>
            <a:off x="4082428" y="1722171"/>
            <a:ext cx="979145" cy="1133612"/>
            <a:chOff x="4082439" y="1722171"/>
            <a:chExt cx="979145" cy="1133612"/>
          </a:xfrm>
        </p:grpSpPr>
        <p:grpSp>
          <p:nvGrpSpPr>
            <p:cNvPr id="1176" name="Google Shape;1176;p40"/>
            <p:cNvGrpSpPr/>
            <p:nvPr/>
          </p:nvGrpSpPr>
          <p:grpSpPr>
            <a:xfrm>
              <a:off x="4082449" y="1769254"/>
              <a:ext cx="979125" cy="1039658"/>
              <a:chOff x="3674428" y="615515"/>
              <a:chExt cx="1324036" cy="1413347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4099055" y="615515"/>
                <a:ext cx="474782" cy="1413347"/>
              </a:xfrm>
              <a:custGeom>
                <a:avLst/>
                <a:gdLst/>
                <a:ahLst/>
                <a:cxnLst/>
                <a:rect l="l" t="t" r="r" b="b"/>
                <a:pathLst>
                  <a:path w="20589" h="61290" fill="none" extrusionOk="0">
                    <a:moveTo>
                      <a:pt x="20589" y="30618"/>
                    </a:moveTo>
                    <a:cubicBezTo>
                      <a:pt x="20589" y="47546"/>
                      <a:pt x="15972" y="61289"/>
                      <a:pt x="10295" y="61289"/>
                    </a:cubicBezTo>
                    <a:cubicBezTo>
                      <a:pt x="4617" y="61289"/>
                      <a:pt x="0" y="47546"/>
                      <a:pt x="0" y="30618"/>
                    </a:cubicBezTo>
                    <a:cubicBezTo>
                      <a:pt x="0" y="13691"/>
                      <a:pt x="4617" y="0"/>
                      <a:pt x="10295" y="0"/>
                    </a:cubicBezTo>
                    <a:cubicBezTo>
                      <a:pt x="15972" y="0"/>
                      <a:pt x="20589" y="13691"/>
                      <a:pt x="20589" y="3061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34386" y="13001"/>
                    </a:moveTo>
                    <a:cubicBezTo>
                      <a:pt x="48501" y="22340"/>
                      <a:pt x="57416" y="33749"/>
                      <a:pt x="54285" y="38472"/>
                    </a:cubicBezTo>
                    <a:cubicBezTo>
                      <a:pt x="51155" y="43247"/>
                      <a:pt x="37199" y="39533"/>
                      <a:pt x="23031" y="30194"/>
                    </a:cubicBezTo>
                    <a:cubicBezTo>
                      <a:pt x="8916" y="20854"/>
                      <a:pt x="1" y="9499"/>
                      <a:pt x="3132" y="4723"/>
                    </a:cubicBezTo>
                    <a:cubicBezTo>
                      <a:pt x="6262" y="0"/>
                      <a:pt x="20271" y="3715"/>
                      <a:pt x="34386" y="1300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54285" y="4723"/>
                    </a:moveTo>
                    <a:cubicBezTo>
                      <a:pt x="57416" y="9499"/>
                      <a:pt x="48501" y="20854"/>
                      <a:pt x="34386" y="30194"/>
                    </a:cubicBezTo>
                    <a:cubicBezTo>
                      <a:pt x="20271" y="39533"/>
                      <a:pt x="6262" y="43247"/>
                      <a:pt x="3132" y="38472"/>
                    </a:cubicBezTo>
                    <a:cubicBezTo>
                      <a:pt x="1" y="33749"/>
                      <a:pt x="8916" y="22340"/>
                      <a:pt x="23031" y="13001"/>
                    </a:cubicBezTo>
                    <a:cubicBezTo>
                      <a:pt x="37199" y="3715"/>
                      <a:pt x="51155" y="0"/>
                      <a:pt x="54285" y="472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" name="Google Shape;1180;p40"/>
            <p:cNvGrpSpPr/>
            <p:nvPr/>
          </p:nvGrpSpPr>
          <p:grpSpPr>
            <a:xfrm>
              <a:off x="4458445" y="2175517"/>
              <a:ext cx="227133" cy="227133"/>
              <a:chOff x="383862" y="1245558"/>
              <a:chExt cx="1133400" cy="1133400"/>
            </a:xfrm>
          </p:grpSpPr>
          <p:sp>
            <p:nvSpPr>
              <p:cNvPr id="1181" name="Google Shape;1181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40"/>
            <p:cNvGrpSpPr/>
            <p:nvPr/>
          </p:nvGrpSpPr>
          <p:grpSpPr>
            <a:xfrm>
              <a:off x="4516701" y="1722171"/>
              <a:ext cx="110620" cy="110620"/>
              <a:chOff x="383862" y="1245558"/>
              <a:chExt cx="1133400" cy="1133400"/>
            </a:xfrm>
          </p:grpSpPr>
          <p:sp>
            <p:nvSpPr>
              <p:cNvPr id="1184" name="Google Shape;1184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40"/>
            <p:cNvGrpSpPr/>
            <p:nvPr/>
          </p:nvGrpSpPr>
          <p:grpSpPr>
            <a:xfrm>
              <a:off x="4516701" y="2745163"/>
              <a:ext cx="110620" cy="110620"/>
              <a:chOff x="383862" y="1245558"/>
              <a:chExt cx="1133400" cy="1133400"/>
            </a:xfrm>
          </p:grpSpPr>
          <p:sp>
            <p:nvSpPr>
              <p:cNvPr id="1187" name="Google Shape;1187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40"/>
            <p:cNvGrpSpPr/>
            <p:nvPr/>
          </p:nvGrpSpPr>
          <p:grpSpPr>
            <a:xfrm>
              <a:off x="4082439" y="1945148"/>
              <a:ext cx="979145" cy="687871"/>
              <a:chOff x="4082440" y="1937163"/>
              <a:chExt cx="979145" cy="687871"/>
            </a:xfrm>
          </p:grpSpPr>
          <p:grpSp>
            <p:nvGrpSpPr>
              <p:cNvPr id="1190" name="Google Shape;1190;p40"/>
              <p:cNvGrpSpPr/>
              <p:nvPr/>
            </p:nvGrpSpPr>
            <p:grpSpPr>
              <a:xfrm>
                <a:off x="4082440" y="1937163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1" name="Google Shape;1191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2" name="Google Shape;119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4" name="Google Shape;1194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5" name="Google Shape;119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97" name="Google Shape;1197;p40"/>
              <p:cNvGrpSpPr/>
              <p:nvPr/>
            </p:nvGrpSpPr>
            <p:grpSpPr>
              <a:xfrm>
                <a:off x="4082465" y="2514414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8" name="Google Shape;1198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9" name="Google Shape;1199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01" name="Google Shape;1201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02" name="Google Shape;120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04" name="Google Shape;1204;p40"/>
          <p:cNvGrpSpPr/>
          <p:nvPr/>
        </p:nvGrpSpPr>
        <p:grpSpPr>
          <a:xfrm>
            <a:off x="5699319" y="1722303"/>
            <a:ext cx="1084200" cy="1133265"/>
            <a:chOff x="5704187" y="1722303"/>
            <a:chExt cx="1084200" cy="1133265"/>
          </a:xfrm>
        </p:grpSpPr>
        <p:sp>
          <p:nvSpPr>
            <p:cNvPr id="1205" name="Google Shape;1205;p40"/>
            <p:cNvSpPr/>
            <p:nvPr/>
          </p:nvSpPr>
          <p:spPr>
            <a:xfrm>
              <a:off x="5844587" y="1911618"/>
              <a:ext cx="803400" cy="8037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984537" y="2051568"/>
              <a:ext cx="523500" cy="5238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704187" y="1771368"/>
              <a:ext cx="1084200" cy="10842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40"/>
            <p:cNvGrpSpPr/>
            <p:nvPr/>
          </p:nvGrpSpPr>
          <p:grpSpPr>
            <a:xfrm>
              <a:off x="6127847" y="2195028"/>
              <a:ext cx="236881" cy="236881"/>
              <a:chOff x="383862" y="1245558"/>
              <a:chExt cx="1133400" cy="1133400"/>
            </a:xfrm>
          </p:grpSpPr>
          <p:sp>
            <p:nvSpPr>
              <p:cNvPr id="1209" name="Google Shape;1209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1" name="Google Shape;1211;p40"/>
            <p:cNvGrpSpPr/>
            <p:nvPr/>
          </p:nvGrpSpPr>
          <p:grpSpPr>
            <a:xfrm>
              <a:off x="6188591" y="1722303"/>
              <a:ext cx="115393" cy="383349"/>
              <a:chOff x="6210847" y="1722303"/>
              <a:chExt cx="115393" cy="383349"/>
            </a:xfrm>
          </p:grpSpPr>
          <p:grpSp>
            <p:nvGrpSpPr>
              <p:cNvPr id="1212" name="Google Shape;1212;p40"/>
              <p:cNvGrpSpPr/>
              <p:nvPr/>
            </p:nvGrpSpPr>
            <p:grpSpPr>
              <a:xfrm>
                <a:off x="6210861" y="1722303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3" name="Google Shape;121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5" name="Google Shape;1215;p40"/>
              <p:cNvGrpSpPr/>
              <p:nvPr/>
            </p:nvGrpSpPr>
            <p:grpSpPr>
              <a:xfrm>
                <a:off x="6210847" y="1856288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6" name="Google Shape;121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8" name="Google Shape;1218;p40"/>
              <p:cNvGrpSpPr/>
              <p:nvPr/>
            </p:nvGrpSpPr>
            <p:grpSpPr>
              <a:xfrm>
                <a:off x="6210847" y="1990272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9" name="Google Shape;121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1" name="Google Shape;1221;p40"/>
            <p:cNvGrpSpPr/>
            <p:nvPr/>
          </p:nvGrpSpPr>
          <p:grpSpPr>
            <a:xfrm>
              <a:off x="6188604" y="2521079"/>
              <a:ext cx="115367" cy="249339"/>
              <a:chOff x="6343365" y="1874671"/>
              <a:chExt cx="110632" cy="239105"/>
            </a:xfrm>
          </p:grpSpPr>
          <p:grpSp>
            <p:nvGrpSpPr>
              <p:cNvPr id="1222" name="Google Shape;1222;p40"/>
              <p:cNvGrpSpPr/>
              <p:nvPr/>
            </p:nvGrpSpPr>
            <p:grpSpPr>
              <a:xfrm>
                <a:off x="6343377" y="187467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3" name="Google Shape;122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5" name="Google Shape;1225;p40"/>
              <p:cNvGrpSpPr/>
              <p:nvPr/>
            </p:nvGrpSpPr>
            <p:grpSpPr>
              <a:xfrm>
                <a:off x="6343365" y="200315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6" name="Google Shape;122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Google Shape;1228;p40"/>
            <p:cNvGrpSpPr/>
            <p:nvPr/>
          </p:nvGrpSpPr>
          <p:grpSpPr>
            <a:xfrm>
              <a:off x="5793572" y="2255778"/>
              <a:ext cx="905430" cy="115380"/>
              <a:chOff x="5815759" y="2231380"/>
              <a:chExt cx="905430" cy="115380"/>
            </a:xfrm>
          </p:grpSpPr>
          <p:grpSp>
            <p:nvGrpSpPr>
              <p:cNvPr id="1229" name="Google Shape;1229;p40"/>
              <p:cNvGrpSpPr/>
              <p:nvPr/>
            </p:nvGrpSpPr>
            <p:grpSpPr>
              <a:xfrm>
                <a:off x="581575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2" name="Google Shape;1232;p40"/>
              <p:cNvGrpSpPr/>
              <p:nvPr/>
            </p:nvGrpSpPr>
            <p:grpSpPr>
              <a:xfrm>
                <a:off x="660580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3" name="Google Shape;123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5" name="Google Shape;1235;p40"/>
            <p:cNvGrpSpPr/>
            <p:nvPr/>
          </p:nvGrpSpPr>
          <p:grpSpPr>
            <a:xfrm>
              <a:off x="5908970" y="1953476"/>
              <a:ext cx="674634" cy="719984"/>
              <a:chOff x="5931158" y="1948347"/>
              <a:chExt cx="674634" cy="719984"/>
            </a:xfrm>
          </p:grpSpPr>
          <p:grpSp>
            <p:nvGrpSpPr>
              <p:cNvPr id="1236" name="Google Shape;1236;p40"/>
              <p:cNvGrpSpPr/>
              <p:nvPr/>
            </p:nvGrpSpPr>
            <p:grpSpPr>
              <a:xfrm>
                <a:off x="5931158" y="255297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37" name="Google Shape;1237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38" name="Google Shape;123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0" name="Google Shape;1240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1" name="Google Shape;1241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43" name="Google Shape;1243;p40"/>
              <p:cNvGrpSpPr/>
              <p:nvPr/>
            </p:nvGrpSpPr>
            <p:grpSpPr>
              <a:xfrm>
                <a:off x="5931158" y="194834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44" name="Google Shape;1244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5" name="Google Shape;124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7" name="Google Shape;1247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8" name="Google Shape;124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50" name="Google Shape;1250;p40"/>
          <p:cNvGrpSpPr/>
          <p:nvPr/>
        </p:nvGrpSpPr>
        <p:grpSpPr>
          <a:xfrm>
            <a:off x="7344137" y="1722383"/>
            <a:ext cx="1133400" cy="1133400"/>
            <a:chOff x="7353875" y="1722383"/>
            <a:chExt cx="1133400" cy="1133400"/>
          </a:xfrm>
        </p:grpSpPr>
        <p:sp>
          <p:nvSpPr>
            <p:cNvPr id="1251" name="Google Shape;1251;p40"/>
            <p:cNvSpPr/>
            <p:nvPr/>
          </p:nvSpPr>
          <p:spPr>
            <a:xfrm>
              <a:off x="7353875" y="1722383"/>
              <a:ext cx="1133400" cy="11334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39000">
                  <a:schemeClr val="accent6"/>
                </a:gs>
                <a:gs pos="61000">
                  <a:srgbClr val="DDE5EC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2" name="Google Shape;1252;p40"/>
            <p:cNvGrpSpPr/>
            <p:nvPr/>
          </p:nvGrpSpPr>
          <p:grpSpPr>
            <a:xfrm>
              <a:off x="7802135" y="2170643"/>
              <a:ext cx="236881" cy="236881"/>
              <a:chOff x="383862" y="1245558"/>
              <a:chExt cx="1133400" cy="1133400"/>
            </a:xfrm>
          </p:grpSpPr>
          <p:sp>
            <p:nvSpPr>
              <p:cNvPr id="1253" name="Google Shape;1253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5" name="Google Shape;1255;p40"/>
          <p:cNvGrpSpPr/>
          <p:nvPr/>
        </p:nvGrpSpPr>
        <p:grpSpPr>
          <a:xfrm>
            <a:off x="2335881" y="1722383"/>
            <a:ext cx="1133400" cy="1133400"/>
            <a:chOff x="2331012" y="1722383"/>
            <a:chExt cx="1133400" cy="1133400"/>
          </a:xfrm>
        </p:grpSpPr>
        <p:sp>
          <p:nvSpPr>
            <p:cNvPr id="1256" name="Google Shape;1256;p40"/>
            <p:cNvSpPr/>
            <p:nvPr/>
          </p:nvSpPr>
          <p:spPr>
            <a:xfrm>
              <a:off x="2331012" y="1722383"/>
              <a:ext cx="1133400" cy="11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2481612" y="1872983"/>
              <a:ext cx="832200" cy="8322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8" name="Google Shape;1258;p40"/>
            <p:cNvGrpSpPr/>
            <p:nvPr/>
          </p:nvGrpSpPr>
          <p:grpSpPr>
            <a:xfrm>
              <a:off x="2519365" y="1876477"/>
              <a:ext cx="756695" cy="825212"/>
              <a:chOff x="2557101" y="1937909"/>
              <a:chExt cx="756695" cy="825212"/>
            </a:xfrm>
          </p:grpSpPr>
          <p:grpSp>
            <p:nvGrpSpPr>
              <p:cNvPr id="1259" name="Google Shape;1259;p40"/>
              <p:cNvGrpSpPr/>
              <p:nvPr/>
            </p:nvGrpSpPr>
            <p:grpSpPr>
              <a:xfrm>
                <a:off x="2944746" y="1937909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0" name="Google Shape;126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2" name="Google Shape;1262;p40"/>
              <p:cNvGrpSpPr/>
              <p:nvPr/>
            </p:nvGrpSpPr>
            <p:grpSpPr>
              <a:xfrm>
                <a:off x="2815531" y="265250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3" name="Google Shape;126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5" name="Google Shape;1265;p40"/>
              <p:cNvGrpSpPr/>
              <p:nvPr/>
            </p:nvGrpSpPr>
            <p:grpSpPr>
              <a:xfrm>
                <a:off x="3073961" y="222374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6" name="Google Shape;126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8" name="Google Shape;1268;p40"/>
              <p:cNvGrpSpPr/>
              <p:nvPr/>
            </p:nvGrpSpPr>
            <p:grpSpPr>
              <a:xfrm>
                <a:off x="2686316" y="2080827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9" name="Google Shape;126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1" name="Google Shape;1271;p40"/>
              <p:cNvGrpSpPr/>
              <p:nvPr/>
            </p:nvGrpSpPr>
            <p:grpSpPr>
              <a:xfrm>
                <a:off x="3203176" y="2366664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2" name="Google Shape;1272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4" name="Google Shape;1274;p40"/>
              <p:cNvGrpSpPr/>
              <p:nvPr/>
            </p:nvGrpSpPr>
            <p:grpSpPr>
              <a:xfrm>
                <a:off x="2557101" y="2509582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5" name="Google Shape;1275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1277" name="Google Shape;1277;p40"/>
          <p:cNvCxnSpPr>
            <a:stCxn id="1153" idx="3"/>
            <a:endCxn id="1162" idx="1"/>
          </p:cNvCxnSpPr>
          <p:nvPr/>
        </p:nvCxnSpPr>
        <p:spPr>
          <a:xfrm>
            <a:off x="3533781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" name="Google Shape;1278;p40"/>
          <p:cNvCxnSpPr>
            <a:stCxn id="1162" idx="3"/>
            <a:endCxn id="1166" idx="1"/>
          </p:cNvCxnSpPr>
          <p:nvPr/>
        </p:nvCxnSpPr>
        <p:spPr>
          <a:xfrm>
            <a:off x="5203200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40"/>
          <p:cNvCxnSpPr>
            <a:stCxn id="1166" idx="3"/>
            <a:endCxn id="1170" idx="1"/>
          </p:cNvCxnSpPr>
          <p:nvPr/>
        </p:nvCxnSpPr>
        <p:spPr>
          <a:xfrm>
            <a:off x="6872619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285" name="Google Shape;1285;p4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Atomic spectra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6" name="Google Shape;1286;p41"/>
          <p:cNvSpPr/>
          <p:nvPr/>
        </p:nvSpPr>
        <p:spPr>
          <a:xfrm>
            <a:off x="525900" y="3056520"/>
            <a:ext cx="8092200" cy="204900"/>
          </a:xfrm>
          <a:prstGeom prst="rect">
            <a:avLst/>
          </a:prstGeom>
          <a:gradFill>
            <a:gsLst>
              <a:gs pos="0">
                <a:schemeClr val="dk2"/>
              </a:gs>
              <a:gs pos="19000">
                <a:schemeClr val="lt2"/>
              </a:gs>
              <a:gs pos="39000">
                <a:schemeClr val="accent1"/>
              </a:gs>
              <a:gs pos="60000">
                <a:schemeClr val="accent2"/>
              </a:gs>
              <a:gs pos="82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41"/>
          <p:cNvGrpSpPr/>
          <p:nvPr/>
        </p:nvGrpSpPr>
        <p:grpSpPr>
          <a:xfrm>
            <a:off x="525900" y="3364355"/>
            <a:ext cx="1937400" cy="1291063"/>
            <a:chOff x="525900" y="3364355"/>
            <a:chExt cx="1937400" cy="1291063"/>
          </a:xfrm>
        </p:grpSpPr>
        <p:sp>
          <p:nvSpPr>
            <p:cNvPr id="1288" name="Google Shape;1288;p41"/>
            <p:cNvSpPr txBox="1"/>
            <p:nvPr/>
          </p:nvSpPr>
          <p:spPr>
            <a:xfrm>
              <a:off x="52590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9" name="Google Shape;1289;p41"/>
            <p:cNvSpPr txBox="1"/>
            <p:nvPr/>
          </p:nvSpPr>
          <p:spPr>
            <a:xfrm>
              <a:off x="52590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86340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1" name="Google Shape;1291;p41"/>
          <p:cNvCxnSpPr/>
          <p:nvPr/>
        </p:nvCxnSpPr>
        <p:spPr>
          <a:xfrm rot="10800000">
            <a:off x="1494600" y="2943752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2" name="Google Shape;1292;p41"/>
          <p:cNvGrpSpPr/>
          <p:nvPr/>
        </p:nvGrpSpPr>
        <p:grpSpPr>
          <a:xfrm>
            <a:off x="2987820" y="3364355"/>
            <a:ext cx="1937400" cy="1291063"/>
            <a:chOff x="2987820" y="3364355"/>
            <a:chExt cx="1937400" cy="1291063"/>
          </a:xfrm>
        </p:grpSpPr>
        <p:sp>
          <p:nvSpPr>
            <p:cNvPr id="1293" name="Google Shape;1293;p41"/>
            <p:cNvSpPr txBox="1"/>
            <p:nvPr/>
          </p:nvSpPr>
          <p:spPr>
            <a:xfrm>
              <a:off x="298782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4" name="Google Shape;1294;p41"/>
            <p:cNvSpPr txBox="1"/>
            <p:nvPr/>
          </p:nvSpPr>
          <p:spPr>
            <a:xfrm>
              <a:off x="298782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332532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6" name="Google Shape;1296;p41"/>
          <p:cNvCxnSpPr/>
          <p:nvPr/>
        </p:nvCxnSpPr>
        <p:spPr>
          <a:xfrm rot="10800000">
            <a:off x="3956525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7" name="Google Shape;1297;p41"/>
          <p:cNvGrpSpPr/>
          <p:nvPr/>
        </p:nvGrpSpPr>
        <p:grpSpPr>
          <a:xfrm>
            <a:off x="1756860" y="1646818"/>
            <a:ext cx="1937400" cy="1306814"/>
            <a:chOff x="1756860" y="1646818"/>
            <a:chExt cx="1937400" cy="1306814"/>
          </a:xfrm>
        </p:grpSpPr>
        <p:sp>
          <p:nvSpPr>
            <p:cNvPr id="1298" name="Google Shape;1298;p41"/>
            <p:cNvSpPr txBox="1"/>
            <p:nvPr/>
          </p:nvSpPr>
          <p:spPr>
            <a:xfrm>
              <a:off x="175686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9" name="Google Shape;1299;p41"/>
            <p:cNvSpPr txBox="1"/>
            <p:nvPr/>
          </p:nvSpPr>
          <p:spPr>
            <a:xfrm>
              <a:off x="175686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09436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1" name="Google Shape;1301;p41"/>
          <p:cNvCxnSpPr/>
          <p:nvPr/>
        </p:nvCxnSpPr>
        <p:spPr>
          <a:xfrm rot="10800000">
            <a:off x="272555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2" name="Google Shape;1302;p41"/>
          <p:cNvGrpSpPr/>
          <p:nvPr/>
        </p:nvGrpSpPr>
        <p:grpSpPr>
          <a:xfrm>
            <a:off x="5449740" y="3364355"/>
            <a:ext cx="1937400" cy="1291063"/>
            <a:chOff x="5449740" y="3364355"/>
            <a:chExt cx="1937400" cy="1291063"/>
          </a:xfrm>
        </p:grpSpPr>
        <p:sp>
          <p:nvSpPr>
            <p:cNvPr id="1303" name="Google Shape;1303;p41"/>
            <p:cNvSpPr txBox="1"/>
            <p:nvPr/>
          </p:nvSpPr>
          <p:spPr>
            <a:xfrm>
              <a:off x="544974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4" name="Google Shape;1304;p41"/>
            <p:cNvSpPr txBox="1"/>
            <p:nvPr/>
          </p:nvSpPr>
          <p:spPr>
            <a:xfrm>
              <a:off x="544974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578724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6" name="Google Shape;1306;p41"/>
          <p:cNvCxnSpPr/>
          <p:nvPr/>
        </p:nvCxnSpPr>
        <p:spPr>
          <a:xfrm rot="10800000">
            <a:off x="6418450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7" name="Google Shape;1307;p41"/>
          <p:cNvGrpSpPr/>
          <p:nvPr/>
        </p:nvGrpSpPr>
        <p:grpSpPr>
          <a:xfrm>
            <a:off x="4218780" y="1646818"/>
            <a:ext cx="1937400" cy="1306814"/>
            <a:chOff x="4218780" y="1646818"/>
            <a:chExt cx="1937400" cy="1306814"/>
          </a:xfrm>
        </p:grpSpPr>
        <p:sp>
          <p:nvSpPr>
            <p:cNvPr id="1308" name="Google Shape;1308;p41"/>
            <p:cNvSpPr txBox="1"/>
            <p:nvPr/>
          </p:nvSpPr>
          <p:spPr>
            <a:xfrm>
              <a:off x="421878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9" name="Google Shape;1309;p41"/>
            <p:cNvSpPr txBox="1"/>
            <p:nvPr/>
          </p:nvSpPr>
          <p:spPr>
            <a:xfrm>
              <a:off x="421878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455628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1" name="Google Shape;1311;p41"/>
          <p:cNvCxnSpPr/>
          <p:nvPr/>
        </p:nvCxnSpPr>
        <p:spPr>
          <a:xfrm rot="10800000">
            <a:off x="5187475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2" name="Google Shape;1312;p41"/>
          <p:cNvGrpSpPr/>
          <p:nvPr/>
        </p:nvGrpSpPr>
        <p:grpSpPr>
          <a:xfrm>
            <a:off x="6680700" y="1646818"/>
            <a:ext cx="1937400" cy="1306814"/>
            <a:chOff x="6680700" y="1646818"/>
            <a:chExt cx="1937400" cy="1306814"/>
          </a:xfrm>
        </p:grpSpPr>
        <p:sp>
          <p:nvSpPr>
            <p:cNvPr id="1313" name="Google Shape;1313;p41"/>
            <p:cNvSpPr txBox="1"/>
            <p:nvPr/>
          </p:nvSpPr>
          <p:spPr>
            <a:xfrm>
              <a:off x="668070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4" name="Google Shape;1314;p41"/>
            <p:cNvSpPr txBox="1"/>
            <p:nvPr/>
          </p:nvSpPr>
          <p:spPr>
            <a:xfrm>
              <a:off x="668070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701820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6" name="Google Shape;1316;p41"/>
          <p:cNvCxnSpPr/>
          <p:nvPr/>
        </p:nvCxnSpPr>
        <p:spPr>
          <a:xfrm rot="10800000">
            <a:off x="764940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Understanding Schrodinger's Cat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3"/>
          <p:cNvCxnSpPr/>
          <p:nvPr/>
        </p:nvCxnSpPr>
        <p:spPr>
          <a:xfrm>
            <a:off x="575400" y="4031785"/>
            <a:ext cx="7993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64" name="Google Shape;1364;p43"/>
          <p:cNvGrpSpPr/>
          <p:nvPr/>
        </p:nvGrpSpPr>
        <p:grpSpPr>
          <a:xfrm>
            <a:off x="-3064669" y="1569061"/>
            <a:ext cx="17274606" cy="4435321"/>
            <a:chOff x="270361" y="1721463"/>
            <a:chExt cx="8603320" cy="4435321"/>
          </a:xfrm>
        </p:grpSpPr>
        <p:sp>
          <p:nvSpPr>
            <p:cNvPr id="1365" name="Google Shape;1365;p43"/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4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68" name="Google Shape;1368;p4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born rule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69" name="Google Shape;1369;p43"/>
          <p:cNvGrpSpPr/>
          <p:nvPr/>
        </p:nvGrpSpPr>
        <p:grpSpPr>
          <a:xfrm>
            <a:off x="563868" y="1873864"/>
            <a:ext cx="1773900" cy="1538072"/>
            <a:chOff x="457868" y="1954146"/>
            <a:chExt cx="1773900" cy="1538072"/>
          </a:xfrm>
        </p:grpSpPr>
        <p:sp>
          <p:nvSpPr>
            <p:cNvPr id="1370" name="Google Shape;1370;p43"/>
            <p:cNvSpPr txBox="1"/>
            <p:nvPr/>
          </p:nvSpPr>
          <p:spPr>
            <a:xfrm flipH="1">
              <a:off x="457868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Period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1" name="Google Shape;1371;p43"/>
            <p:cNvSpPr txBox="1"/>
            <p:nvPr/>
          </p:nvSpPr>
          <p:spPr>
            <a:xfrm flipH="1">
              <a:off x="457868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43"/>
            <p:cNvSpPr/>
            <p:nvPr/>
          </p:nvSpPr>
          <p:spPr>
            <a:xfrm flipH="1">
              <a:off x="713618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3" name="Google Shape;1373;p43"/>
          <p:cNvSpPr/>
          <p:nvPr/>
        </p:nvSpPr>
        <p:spPr>
          <a:xfrm flipH="1">
            <a:off x="1337718" y="3908697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4" name="Google Shape;1374;p43"/>
          <p:cNvGrpSpPr/>
          <p:nvPr/>
        </p:nvGrpSpPr>
        <p:grpSpPr>
          <a:xfrm>
            <a:off x="2644570" y="1873864"/>
            <a:ext cx="1773900" cy="1538072"/>
            <a:chOff x="2612593" y="1217014"/>
            <a:chExt cx="1773900" cy="1538072"/>
          </a:xfrm>
        </p:grpSpPr>
        <p:sp>
          <p:nvSpPr>
            <p:cNvPr id="1375" name="Google Shape;1375;p43"/>
            <p:cNvSpPr txBox="1"/>
            <p:nvPr/>
          </p:nvSpPr>
          <p:spPr>
            <a:xfrm flipH="1">
              <a:off x="2612593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Crest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6" name="Google Shape;1376;p43"/>
            <p:cNvSpPr txBox="1"/>
            <p:nvPr/>
          </p:nvSpPr>
          <p:spPr>
            <a:xfrm flipH="1">
              <a:off x="2612593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43"/>
            <p:cNvSpPr/>
            <p:nvPr/>
          </p:nvSpPr>
          <p:spPr>
            <a:xfrm flipH="1">
              <a:off x="2868343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1,600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8" name="Google Shape;1378;p43"/>
          <p:cNvSpPr/>
          <p:nvPr/>
        </p:nvSpPr>
        <p:spPr>
          <a:xfrm flipH="1">
            <a:off x="3418420" y="429836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9" name="Google Shape;1379;p43"/>
          <p:cNvGrpSpPr/>
          <p:nvPr/>
        </p:nvGrpSpPr>
        <p:grpSpPr>
          <a:xfrm>
            <a:off x="4725273" y="1873864"/>
            <a:ext cx="1773900" cy="1538072"/>
            <a:chOff x="4767318" y="1217014"/>
            <a:chExt cx="1773900" cy="1538072"/>
          </a:xfrm>
        </p:grpSpPr>
        <p:sp>
          <p:nvSpPr>
            <p:cNvPr id="1380" name="Google Shape;1380;p43"/>
            <p:cNvSpPr txBox="1"/>
            <p:nvPr/>
          </p:nvSpPr>
          <p:spPr>
            <a:xfrm flipH="1">
              <a:off x="4767318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Trough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1" name="Google Shape;1381;p43"/>
            <p:cNvSpPr txBox="1"/>
            <p:nvPr/>
          </p:nvSpPr>
          <p:spPr>
            <a:xfrm flipH="1">
              <a:off x="4767318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3"/>
            <p:cNvSpPr/>
            <p:nvPr/>
          </p:nvSpPr>
          <p:spPr>
            <a:xfrm flipH="1">
              <a:off x="5023068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3" name="Google Shape;1383;p43"/>
          <p:cNvSpPr/>
          <p:nvPr/>
        </p:nvSpPr>
        <p:spPr>
          <a:xfrm flipH="1">
            <a:off x="5499123" y="3532485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84" name="Google Shape;1384;p43"/>
          <p:cNvGrpSpPr/>
          <p:nvPr/>
        </p:nvGrpSpPr>
        <p:grpSpPr>
          <a:xfrm>
            <a:off x="6805975" y="1873864"/>
            <a:ext cx="1773900" cy="1538072"/>
            <a:chOff x="6922043" y="1954146"/>
            <a:chExt cx="1773900" cy="1538072"/>
          </a:xfrm>
        </p:grpSpPr>
        <p:sp>
          <p:nvSpPr>
            <p:cNvPr id="1385" name="Google Shape;1385;p43"/>
            <p:cNvSpPr txBox="1"/>
            <p:nvPr/>
          </p:nvSpPr>
          <p:spPr>
            <a:xfrm flipH="1">
              <a:off x="6922043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Amplitude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6" name="Google Shape;1386;p43"/>
            <p:cNvSpPr txBox="1"/>
            <p:nvPr/>
          </p:nvSpPr>
          <p:spPr>
            <a:xfrm flipH="1">
              <a:off x="6922043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3"/>
            <p:cNvSpPr/>
            <p:nvPr/>
          </p:nvSpPr>
          <p:spPr>
            <a:xfrm flipH="1">
              <a:off x="7177793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8" name="Google Shape;1388;p43"/>
          <p:cNvSpPr/>
          <p:nvPr/>
        </p:nvSpPr>
        <p:spPr>
          <a:xfrm flipH="1">
            <a:off x="7579825" y="4123503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94" name="Google Shape;1394;p4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 vs.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95" name="Google Shape;1395;p44"/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/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/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/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4"/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4"/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4"/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4"/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4"/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/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4"/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4"/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4"/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4"/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09" name="Google Shape;1409;p44"/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44"/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/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416;p44"/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44"/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/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44"/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44"/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/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44"/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5" name="Google Shape;1425;p44"/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/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7" name="Google Shape;1427;p44"/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4"/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/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1" name="Google Shape;1431;p44"/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33" name="Google Shape;1433;p44"/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4"/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45"/>
          <p:cNvGrpSpPr/>
          <p:nvPr/>
        </p:nvGrpSpPr>
        <p:grpSpPr>
          <a:xfrm>
            <a:off x="6415959" y="1649821"/>
            <a:ext cx="2271120" cy="742092"/>
            <a:chOff x="6415959" y="1649821"/>
            <a:chExt cx="2271120" cy="742092"/>
          </a:xfrm>
        </p:grpSpPr>
        <p:sp>
          <p:nvSpPr>
            <p:cNvPr id="1440" name="Google Shape;1440;p45"/>
            <p:cNvSpPr/>
            <p:nvPr/>
          </p:nvSpPr>
          <p:spPr>
            <a:xfrm>
              <a:off x="8101779" y="1723896"/>
              <a:ext cx="5853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1" name="Google Shape;1441;p45"/>
            <p:cNvSpPr txBox="1"/>
            <p:nvPr/>
          </p:nvSpPr>
          <p:spPr>
            <a:xfrm>
              <a:off x="6415959" y="1937713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2" name="Google Shape;1442;p45"/>
            <p:cNvSpPr txBox="1"/>
            <p:nvPr/>
          </p:nvSpPr>
          <p:spPr>
            <a:xfrm flipH="1">
              <a:off x="6416259" y="1649821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3" name="Google Shape;1443;p45"/>
          <p:cNvGrpSpPr/>
          <p:nvPr/>
        </p:nvGrpSpPr>
        <p:grpSpPr>
          <a:xfrm>
            <a:off x="6415959" y="2440985"/>
            <a:ext cx="2271120" cy="742087"/>
            <a:chOff x="6415959" y="2440985"/>
            <a:chExt cx="2271120" cy="742087"/>
          </a:xfrm>
        </p:grpSpPr>
        <p:sp>
          <p:nvSpPr>
            <p:cNvPr id="1444" name="Google Shape;1444;p45"/>
            <p:cNvSpPr/>
            <p:nvPr/>
          </p:nvSpPr>
          <p:spPr>
            <a:xfrm>
              <a:off x="8101779" y="2515040"/>
              <a:ext cx="5853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5" name="Google Shape;1445;p45"/>
            <p:cNvSpPr txBox="1"/>
            <p:nvPr/>
          </p:nvSpPr>
          <p:spPr>
            <a:xfrm>
              <a:off x="6415959" y="272887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6" name="Google Shape;1446;p45"/>
            <p:cNvSpPr txBox="1"/>
            <p:nvPr/>
          </p:nvSpPr>
          <p:spPr>
            <a:xfrm flipH="1">
              <a:off x="6416259" y="2440985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7" name="Google Shape;1447;p45"/>
          <p:cNvGrpSpPr/>
          <p:nvPr/>
        </p:nvGrpSpPr>
        <p:grpSpPr>
          <a:xfrm>
            <a:off x="6415959" y="3232144"/>
            <a:ext cx="2271120" cy="742087"/>
            <a:chOff x="6415959" y="3232144"/>
            <a:chExt cx="2271120" cy="742087"/>
          </a:xfrm>
        </p:grpSpPr>
        <p:sp>
          <p:nvSpPr>
            <p:cNvPr id="1448" name="Google Shape;1448;p45"/>
            <p:cNvSpPr/>
            <p:nvPr/>
          </p:nvSpPr>
          <p:spPr>
            <a:xfrm>
              <a:off x="8101779" y="3306201"/>
              <a:ext cx="585300" cy="587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9" name="Google Shape;1449;p45"/>
            <p:cNvSpPr txBox="1"/>
            <p:nvPr/>
          </p:nvSpPr>
          <p:spPr>
            <a:xfrm>
              <a:off x="6415959" y="352003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0" name="Google Shape;1450;p45"/>
            <p:cNvSpPr txBox="1"/>
            <p:nvPr/>
          </p:nvSpPr>
          <p:spPr>
            <a:xfrm flipH="1">
              <a:off x="6416259" y="3232144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1" name="Google Shape;1451;p45"/>
          <p:cNvGrpSpPr/>
          <p:nvPr/>
        </p:nvGrpSpPr>
        <p:grpSpPr>
          <a:xfrm>
            <a:off x="6415959" y="4023303"/>
            <a:ext cx="2271120" cy="742092"/>
            <a:chOff x="6415959" y="4023303"/>
            <a:chExt cx="2271120" cy="742092"/>
          </a:xfrm>
        </p:grpSpPr>
        <p:sp>
          <p:nvSpPr>
            <p:cNvPr id="1452" name="Google Shape;1452;p45"/>
            <p:cNvSpPr/>
            <p:nvPr/>
          </p:nvSpPr>
          <p:spPr>
            <a:xfrm>
              <a:off x="8101779" y="4097345"/>
              <a:ext cx="585300" cy="58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3" name="Google Shape;1453;p45"/>
            <p:cNvSpPr txBox="1"/>
            <p:nvPr/>
          </p:nvSpPr>
          <p:spPr>
            <a:xfrm>
              <a:off x="6415959" y="4311196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45"/>
            <p:cNvSpPr txBox="1"/>
            <p:nvPr/>
          </p:nvSpPr>
          <p:spPr>
            <a:xfrm flipH="1">
              <a:off x="6416259" y="4023303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5" name="Google Shape;1455;p45"/>
          <p:cNvGrpSpPr/>
          <p:nvPr/>
        </p:nvGrpSpPr>
        <p:grpSpPr>
          <a:xfrm>
            <a:off x="456921" y="4022180"/>
            <a:ext cx="2271170" cy="742091"/>
            <a:chOff x="456921" y="4022180"/>
            <a:chExt cx="2271170" cy="742091"/>
          </a:xfrm>
        </p:grpSpPr>
        <p:sp>
          <p:nvSpPr>
            <p:cNvPr id="1456" name="Google Shape;1456;p45"/>
            <p:cNvSpPr/>
            <p:nvPr/>
          </p:nvSpPr>
          <p:spPr>
            <a:xfrm flipH="1">
              <a:off x="456921" y="4097345"/>
              <a:ext cx="5853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7" name="Google Shape;1457;p45"/>
            <p:cNvSpPr txBox="1"/>
            <p:nvPr/>
          </p:nvSpPr>
          <p:spPr>
            <a:xfrm flipH="1">
              <a:off x="1113491" y="431007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45"/>
            <p:cNvSpPr txBox="1"/>
            <p:nvPr/>
          </p:nvSpPr>
          <p:spPr>
            <a:xfrm flipH="1">
              <a:off x="1113491" y="402218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9" name="Google Shape;1459;p45"/>
          <p:cNvGrpSpPr/>
          <p:nvPr/>
        </p:nvGrpSpPr>
        <p:grpSpPr>
          <a:xfrm>
            <a:off x="456921" y="3231407"/>
            <a:ext cx="2271120" cy="742087"/>
            <a:chOff x="456971" y="3231395"/>
            <a:chExt cx="2271120" cy="742087"/>
          </a:xfrm>
        </p:grpSpPr>
        <p:sp>
          <p:nvSpPr>
            <p:cNvPr id="1460" name="Google Shape;1460;p45"/>
            <p:cNvSpPr/>
            <p:nvPr/>
          </p:nvSpPr>
          <p:spPr>
            <a:xfrm flipH="1">
              <a:off x="456971" y="3306200"/>
              <a:ext cx="5853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1" name="Google Shape;1461;p45"/>
            <p:cNvSpPr txBox="1"/>
            <p:nvPr/>
          </p:nvSpPr>
          <p:spPr>
            <a:xfrm flipH="1">
              <a:off x="1113491" y="351928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2" name="Google Shape;1462;p45"/>
            <p:cNvSpPr txBox="1"/>
            <p:nvPr/>
          </p:nvSpPr>
          <p:spPr>
            <a:xfrm flipH="1">
              <a:off x="1113491" y="3231395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3" name="Google Shape;1463;p45"/>
          <p:cNvGrpSpPr/>
          <p:nvPr/>
        </p:nvGrpSpPr>
        <p:grpSpPr>
          <a:xfrm>
            <a:off x="456971" y="2440610"/>
            <a:ext cx="2271120" cy="742087"/>
            <a:chOff x="456971" y="2440610"/>
            <a:chExt cx="2271120" cy="742087"/>
          </a:xfrm>
        </p:grpSpPr>
        <p:sp>
          <p:nvSpPr>
            <p:cNvPr id="1464" name="Google Shape;1464;p45"/>
            <p:cNvSpPr/>
            <p:nvPr/>
          </p:nvSpPr>
          <p:spPr>
            <a:xfrm flipH="1">
              <a:off x="456971" y="2515040"/>
              <a:ext cx="5853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45"/>
            <p:cNvSpPr txBox="1"/>
            <p:nvPr/>
          </p:nvSpPr>
          <p:spPr>
            <a:xfrm flipH="1">
              <a:off x="1113491" y="2728497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6" name="Google Shape;1466;p45"/>
            <p:cNvSpPr txBox="1"/>
            <p:nvPr/>
          </p:nvSpPr>
          <p:spPr>
            <a:xfrm flipH="1">
              <a:off x="1113491" y="244061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7" name="Google Shape;1467;p45"/>
          <p:cNvGrpSpPr/>
          <p:nvPr/>
        </p:nvGrpSpPr>
        <p:grpSpPr>
          <a:xfrm>
            <a:off x="456921" y="1649821"/>
            <a:ext cx="2271170" cy="742091"/>
            <a:chOff x="456921" y="1649821"/>
            <a:chExt cx="2271170" cy="742091"/>
          </a:xfrm>
        </p:grpSpPr>
        <p:sp>
          <p:nvSpPr>
            <p:cNvPr id="1468" name="Google Shape;1468;p45"/>
            <p:cNvSpPr txBox="1"/>
            <p:nvPr/>
          </p:nvSpPr>
          <p:spPr>
            <a:xfrm flipH="1">
              <a:off x="1113491" y="1937712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5"/>
            <p:cNvSpPr/>
            <p:nvPr/>
          </p:nvSpPr>
          <p:spPr>
            <a:xfrm flipH="1">
              <a:off x="456921" y="1723896"/>
              <a:ext cx="5853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0" name="Google Shape;1470;p45"/>
            <p:cNvSpPr txBox="1"/>
            <p:nvPr/>
          </p:nvSpPr>
          <p:spPr>
            <a:xfrm flipH="1">
              <a:off x="1113491" y="1649821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71" name="Google Shape;1471;p4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72" name="Google Shape;1472;p4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73" name="Google Shape;1473;p45"/>
          <p:cNvGrpSpPr/>
          <p:nvPr/>
        </p:nvGrpSpPr>
        <p:grpSpPr>
          <a:xfrm>
            <a:off x="3094219" y="1721400"/>
            <a:ext cx="2955606" cy="2955675"/>
            <a:chOff x="3094219" y="1721400"/>
            <a:chExt cx="2955606" cy="2955675"/>
          </a:xfrm>
        </p:grpSpPr>
        <p:sp>
          <p:nvSpPr>
            <p:cNvPr id="1474" name="Google Shape;1474;p45"/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5" name="Google Shape;1475;p45"/>
            <p:cNvCxnSpPr>
              <a:stCxn id="1476" idx="0"/>
              <a:endCxn id="1476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45"/>
            <p:cNvCxnSpPr>
              <a:stCxn id="1478" idx="7"/>
              <a:endCxn id="1478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45"/>
            <p:cNvCxnSpPr>
              <a:stCxn id="1478" idx="5"/>
              <a:endCxn id="1478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8" name="Google Shape;1478;p45"/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87" name="Google Shape;1487;p4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cryptography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8" name="Google Shape;1488;p46"/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/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0" name="Google Shape;1490;p46"/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2" name="Google Shape;1492;p46"/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/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46"/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46"/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/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8" name="Google Shape;1498;p46"/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0" name="Google Shape;1500;p46"/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/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2" name="Google Shape;1502;p46"/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4" name="Google Shape;1504;p46"/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/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6" name="Google Shape;1506;p46"/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08" name="Google Shape;1508;p46"/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/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0" name="Google Shape;1510;p4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16" name="Google Shape;1516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17" name="Google Shape;151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23" name="Google Shape;1523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 u="sng">
                <a:solidFill>
                  <a:schemeClr val="hlink"/>
                </a:solidFill>
              </a:rPr>
              <a:t>S</a:t>
            </a:r>
            <a:r>
              <a:rPr lang="en" sz="1100" b="1" u="sng">
                <a:solidFill>
                  <a:schemeClr val="hlink"/>
                </a:solidFill>
                <a:hlinkClick r:id="rId3"/>
              </a:rPr>
              <a:t>lidesgo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524" name="Google Shape;1524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FB32D73B-2275-C674-1DE0-D4F06A9F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>
            <a:extLst>
              <a:ext uri="{FF2B5EF4-FFF2-40B4-BE49-F238E27FC236}">
                <a16:creationId xmlns:a16="http://schemas.microsoft.com/office/drawing/2014/main" id="{D72C6120-1D53-9587-ACE6-68D331A58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Decoherence</a:t>
            </a:r>
            <a:endParaRPr dirty="0"/>
          </a:p>
        </p:txBody>
      </p:sp>
      <p:sp>
        <p:nvSpPr>
          <p:cNvPr id="247" name="Google Shape;247;p21">
            <a:extLst>
              <a:ext uri="{FF2B5EF4-FFF2-40B4-BE49-F238E27FC236}">
                <a16:creationId xmlns:a16="http://schemas.microsoft.com/office/drawing/2014/main" id="{3C3B81F6-34F3-B4A8-79DE-FB3C24252EC7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" name="Google Shape;248;p21">
            <a:extLst>
              <a:ext uri="{FF2B5EF4-FFF2-40B4-BE49-F238E27FC236}">
                <a16:creationId xmlns:a16="http://schemas.microsoft.com/office/drawing/2014/main" id="{1C303996-B70C-A377-42D2-CAC7CAB2F26B}"/>
              </a:ext>
            </a:extLst>
          </p:cNvPr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>
            <a:extLst>
              <a:ext uri="{FF2B5EF4-FFF2-40B4-BE49-F238E27FC236}">
                <a16:creationId xmlns:a16="http://schemas.microsoft.com/office/drawing/2014/main" id="{14C64D42-0241-77C5-980F-D458DC6E759A}"/>
              </a:ext>
            </a:extLst>
          </p:cNvPr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>
              <a:extLst>
                <a:ext uri="{FF2B5EF4-FFF2-40B4-BE49-F238E27FC236}">
                  <a16:creationId xmlns:a16="http://schemas.microsoft.com/office/drawing/2014/main" id="{CBA8452B-1728-9FD9-DDDB-4C7B80A722E2}"/>
                </a:ext>
              </a:extLst>
            </p:cNvPr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>
              <a:extLst>
                <a:ext uri="{FF2B5EF4-FFF2-40B4-BE49-F238E27FC236}">
                  <a16:creationId xmlns:a16="http://schemas.microsoft.com/office/drawing/2014/main" id="{60E49EA8-5D46-9B6A-7761-746AD5B21374}"/>
                </a:ext>
              </a:extLst>
            </p:cNvPr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>
              <a:extLst>
                <a:ext uri="{FF2B5EF4-FFF2-40B4-BE49-F238E27FC236}">
                  <a16:creationId xmlns:a16="http://schemas.microsoft.com/office/drawing/2014/main" id="{8DFF1283-4130-5B32-60A5-F96961489B9E}"/>
                </a:ext>
              </a:extLst>
            </p:cNvPr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>
            <a:extLst>
              <a:ext uri="{FF2B5EF4-FFF2-40B4-BE49-F238E27FC236}">
                <a16:creationId xmlns:a16="http://schemas.microsoft.com/office/drawing/2014/main" id="{74AEAD51-D21A-B356-1D44-53F243B076F4}"/>
              </a:ext>
            </a:extLst>
          </p:cNvPr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>
              <a:extLst>
                <a:ext uri="{FF2B5EF4-FFF2-40B4-BE49-F238E27FC236}">
                  <a16:creationId xmlns:a16="http://schemas.microsoft.com/office/drawing/2014/main" id="{0812A859-8518-4844-C083-EE6F33A80BA2}"/>
                </a:ext>
              </a:extLst>
            </p:cNvPr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>
              <a:extLst>
                <a:ext uri="{FF2B5EF4-FFF2-40B4-BE49-F238E27FC236}">
                  <a16:creationId xmlns:a16="http://schemas.microsoft.com/office/drawing/2014/main" id="{9A61C029-FEF1-A2D7-B528-F1EF99AE33B5}"/>
                </a:ext>
              </a:extLst>
            </p:cNvPr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>
              <a:extLst>
                <a:ext uri="{FF2B5EF4-FFF2-40B4-BE49-F238E27FC236}">
                  <a16:creationId xmlns:a16="http://schemas.microsoft.com/office/drawing/2014/main" id="{42E80235-E398-086C-587F-7888CABBB6AA}"/>
                </a:ext>
              </a:extLst>
            </p:cNvPr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>
            <a:extLst>
              <a:ext uri="{FF2B5EF4-FFF2-40B4-BE49-F238E27FC236}">
                <a16:creationId xmlns:a16="http://schemas.microsoft.com/office/drawing/2014/main" id="{BAAD8392-128E-C55F-9550-B48BC5835CED}"/>
              </a:ext>
            </a:extLst>
          </p:cNvPr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>
              <a:extLst>
                <a:ext uri="{FF2B5EF4-FFF2-40B4-BE49-F238E27FC236}">
                  <a16:creationId xmlns:a16="http://schemas.microsoft.com/office/drawing/2014/main" id="{34CF191F-2DE9-6A65-0C8B-1CA9CAFBE20E}"/>
                </a:ext>
              </a:extLst>
            </p:cNvPr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>
              <a:extLst>
                <a:ext uri="{FF2B5EF4-FFF2-40B4-BE49-F238E27FC236}">
                  <a16:creationId xmlns:a16="http://schemas.microsoft.com/office/drawing/2014/main" id="{F3B19BDC-E07C-265C-9980-F611C542C617}"/>
                </a:ext>
              </a:extLst>
            </p:cNvPr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>
              <a:extLst>
                <a:ext uri="{FF2B5EF4-FFF2-40B4-BE49-F238E27FC236}">
                  <a16:creationId xmlns:a16="http://schemas.microsoft.com/office/drawing/2014/main" id="{105FD47F-D68D-ED42-99AF-B7A797B7378A}"/>
                </a:ext>
              </a:extLst>
            </p:cNvPr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9D15BB5-56B7-E152-9387-1F375FFA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6293"/>
          <a:stretch/>
        </p:blipFill>
        <p:spPr>
          <a:xfrm>
            <a:off x="5572000" y="2385040"/>
            <a:ext cx="3264000" cy="3033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14:cNvPr>
              <p14:cNvContentPartPr/>
              <p14:nvPr/>
            </p14:nvContentPartPr>
            <p14:xfrm>
              <a:off x="8281592" y="2340265"/>
              <a:ext cx="33048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2952" y="2331265"/>
                <a:ext cx="348120" cy="271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FFC642-0863-3707-A645-47553B5E821F}"/>
              </a:ext>
            </a:extLst>
          </p:cNvPr>
          <p:cNvSpPr txBox="1"/>
          <p:nvPr/>
        </p:nvSpPr>
        <p:spPr>
          <a:xfrm>
            <a:off x="7795998" y="234614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881C9-B62D-6A43-61E2-D50E3F93661B}"/>
              </a:ext>
            </a:extLst>
          </p:cNvPr>
          <p:cNvSpPr txBox="1"/>
          <p:nvPr/>
        </p:nvSpPr>
        <p:spPr>
          <a:xfrm>
            <a:off x="8338722" y="234617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1ADD3-9C44-934D-E034-5C886A8233BB}"/>
              </a:ext>
            </a:extLst>
          </p:cNvPr>
          <p:cNvSpPr txBox="1"/>
          <p:nvPr/>
        </p:nvSpPr>
        <p:spPr>
          <a:xfrm>
            <a:off x="6156159" y="1547623"/>
            <a:ext cx="2533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Decoerenza</a:t>
            </a:r>
            <a:r>
              <a:rPr lang="en-US" dirty="0"/>
              <a:t> porta in </a:t>
            </a:r>
            <a:r>
              <a:rPr lang="en-US" dirty="0" err="1"/>
              <a:t>stato</a:t>
            </a:r>
            <a:r>
              <a:rPr lang="en-US" dirty="0"/>
              <a:t> misto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probabilistico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610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32" name="Google Shape;1532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33" name="Google Shape;1533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34" name="Google Shape;1534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35" name="Google Shape;1535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7" name="Google Shape;1537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39" name="Google Shape;1539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40" name="Google Shape;1540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2" name="Google Shape;1542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43" name="Google Shape;1543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7" name="Google Shape;1547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8" name="Google Shape;1548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49" name="Google Shape;1549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1" name="Google Shape;1551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52" name="Google Shape;1552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6" name="Google Shape;1556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7" name="Google Shape;1557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8" name="Google Shape;1558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0" name="Google Shape;1560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61" name="Google Shape;1561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63" name="Google Shape;1563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64" name="Google Shape;1564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65" name="Google Shape;1565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7" name="Google Shape;1567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8" name="Google Shape;1568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8621684-2C7A-1ABB-2F72-4EFCDD48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>
            <a:extLst>
              <a:ext uri="{FF2B5EF4-FFF2-40B4-BE49-F238E27FC236}">
                <a16:creationId xmlns:a16="http://schemas.microsoft.com/office/drawing/2014/main" id="{3D451BFA-9964-51BA-F54F-020A0A725384}"/>
              </a:ext>
            </a:extLst>
          </p:cNvPr>
          <p:cNvGrpSpPr/>
          <p:nvPr/>
        </p:nvGrpSpPr>
        <p:grpSpPr>
          <a:xfrm>
            <a:off x="696810" y="1835475"/>
            <a:ext cx="2731500" cy="2728500"/>
            <a:chOff x="696810" y="1835475"/>
            <a:chExt cx="2731500" cy="2728500"/>
          </a:xfrm>
        </p:grpSpPr>
        <p:sp>
          <p:nvSpPr>
            <p:cNvPr id="186" name="Google Shape;186;p19">
              <a:extLst>
                <a:ext uri="{FF2B5EF4-FFF2-40B4-BE49-F238E27FC236}">
                  <a16:creationId xmlns:a16="http://schemas.microsoft.com/office/drawing/2014/main" id="{3BF363B4-A5B6-7B05-AE88-799945ED2120}"/>
                </a:ext>
              </a:extLst>
            </p:cNvPr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>
              <a:extLst>
                <a:ext uri="{FF2B5EF4-FFF2-40B4-BE49-F238E27FC236}">
                  <a16:creationId xmlns:a16="http://schemas.microsoft.com/office/drawing/2014/main" id="{A1456A4D-7404-4D0C-C614-7F5A43FF97E6}"/>
                </a:ext>
              </a:extLst>
            </p:cNvPr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>
              <a:extLst>
                <a:ext uri="{FF2B5EF4-FFF2-40B4-BE49-F238E27FC236}">
                  <a16:creationId xmlns:a16="http://schemas.microsoft.com/office/drawing/2014/main" id="{5B40FBB5-BC17-9AA8-57CB-22F3C652EC91}"/>
                </a:ext>
              </a:extLst>
            </p:cNvPr>
            <p:cNvSpPr/>
            <p:nvPr/>
          </p:nvSpPr>
          <p:spPr>
            <a:xfrm flipH="1">
              <a:off x="2804735" y="2027390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>
              <a:extLst>
                <a:ext uri="{FF2B5EF4-FFF2-40B4-BE49-F238E27FC236}">
                  <a16:creationId xmlns:a16="http://schemas.microsoft.com/office/drawing/2014/main" id="{0E5EA001-4E9A-2905-765D-737F1E9D3858}"/>
                </a:ext>
              </a:extLst>
            </p:cNvPr>
            <p:cNvSpPr/>
            <p:nvPr/>
          </p:nvSpPr>
          <p:spPr>
            <a:xfrm flipH="1">
              <a:off x="2427745" y="253052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>
            <a:extLst>
              <a:ext uri="{FF2B5EF4-FFF2-40B4-BE49-F238E27FC236}">
                <a16:creationId xmlns:a16="http://schemas.microsoft.com/office/drawing/2014/main" id="{2F8934C5-C741-B135-3ADC-6243ECF9D72B}"/>
              </a:ext>
            </a:extLst>
          </p:cNvPr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9">
            <a:extLst>
              <a:ext uri="{FF2B5EF4-FFF2-40B4-BE49-F238E27FC236}">
                <a16:creationId xmlns:a16="http://schemas.microsoft.com/office/drawing/2014/main" id="{AE521C3B-D0D4-E85E-A09B-0A3C887F8ED4}"/>
              </a:ext>
            </a:extLst>
          </p:cNvPr>
          <p:cNvGrpSpPr/>
          <p:nvPr/>
        </p:nvGrpSpPr>
        <p:grpSpPr>
          <a:xfrm>
            <a:off x="3912120" y="1830272"/>
            <a:ext cx="4535070" cy="867206"/>
            <a:chOff x="3669755" y="1357009"/>
            <a:chExt cx="4535070" cy="867206"/>
          </a:xfrm>
        </p:grpSpPr>
        <p:sp>
          <p:nvSpPr>
            <p:cNvPr id="197" name="Google Shape;197;p19">
              <a:extLst>
                <a:ext uri="{FF2B5EF4-FFF2-40B4-BE49-F238E27FC236}">
                  <a16:creationId xmlns:a16="http://schemas.microsoft.com/office/drawing/2014/main" id="{DA9285AC-DBAE-326B-09D8-24BCE57124F3}"/>
                </a:ext>
              </a:extLst>
            </p:cNvPr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>
              <a:extLst>
                <a:ext uri="{FF2B5EF4-FFF2-40B4-BE49-F238E27FC236}">
                  <a16:creationId xmlns:a16="http://schemas.microsoft.com/office/drawing/2014/main" id="{148E994C-7D47-10D1-549E-38232B05E758}"/>
                </a:ext>
              </a:extLst>
            </p:cNvPr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>
              <a:extLst>
                <a:ext uri="{FF2B5EF4-FFF2-40B4-BE49-F238E27FC236}">
                  <a16:creationId xmlns:a16="http://schemas.microsoft.com/office/drawing/2014/main" id="{0B61BB40-137F-6EAA-71AF-4DADD6ACE8C2}"/>
                </a:ext>
              </a:extLst>
            </p:cNvPr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>
            <a:extLst>
              <a:ext uri="{FF2B5EF4-FFF2-40B4-BE49-F238E27FC236}">
                <a16:creationId xmlns:a16="http://schemas.microsoft.com/office/drawing/2014/main" id="{ABAEE22E-DEF2-E1B9-3F93-DA711A980A48}"/>
              </a:ext>
            </a:extLst>
          </p:cNvPr>
          <p:cNvGrpSpPr/>
          <p:nvPr/>
        </p:nvGrpSpPr>
        <p:grpSpPr>
          <a:xfrm>
            <a:off x="3912120" y="3207215"/>
            <a:ext cx="4535070" cy="869702"/>
            <a:chOff x="3669755" y="3589623"/>
            <a:chExt cx="4535070" cy="869702"/>
          </a:xfrm>
        </p:grpSpPr>
        <p:sp>
          <p:nvSpPr>
            <p:cNvPr id="201" name="Google Shape;201;p19">
              <a:extLst>
                <a:ext uri="{FF2B5EF4-FFF2-40B4-BE49-F238E27FC236}">
                  <a16:creationId xmlns:a16="http://schemas.microsoft.com/office/drawing/2014/main" id="{4052FA63-F80B-9B1E-0DDC-4E577586982B}"/>
                </a:ext>
              </a:extLst>
            </p:cNvPr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>
              <a:extLst>
                <a:ext uri="{FF2B5EF4-FFF2-40B4-BE49-F238E27FC236}">
                  <a16:creationId xmlns:a16="http://schemas.microsoft.com/office/drawing/2014/main" id="{C7900301-0906-B5E9-845D-65345B15F150}"/>
                </a:ext>
              </a:extLst>
            </p:cNvPr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Mixed states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>
              <a:extLst>
                <a:ext uri="{FF2B5EF4-FFF2-40B4-BE49-F238E27FC236}">
                  <a16:creationId xmlns:a16="http://schemas.microsoft.com/office/drawing/2014/main" id="{3B8D646C-0E5B-9C57-AF6C-B12107F3BD1D}"/>
                </a:ext>
              </a:extLst>
            </p:cNvPr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/>
                <a:t>Stato misto rappresenta la nostra mancanza di conoscenza completa sullo stato del sistema.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>
            <a:extLst>
              <a:ext uri="{FF2B5EF4-FFF2-40B4-BE49-F238E27FC236}">
                <a16:creationId xmlns:a16="http://schemas.microsoft.com/office/drawing/2014/main" id="{D0CC5171-8F1A-3EC0-63D1-13F93C5D6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Bloch Sphere</a:t>
            </a:r>
          </a:p>
        </p:txBody>
      </p:sp>
      <p:sp>
        <p:nvSpPr>
          <p:cNvPr id="205" name="Google Shape;205;p19">
            <a:extLst>
              <a:ext uri="{FF2B5EF4-FFF2-40B4-BE49-F238E27FC236}">
                <a16:creationId xmlns:a16="http://schemas.microsoft.com/office/drawing/2014/main" id="{6F3E947F-EFAC-7811-E21A-1A6B2480C37D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quantum information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>
            <a:extLst>
              <a:ext uri="{FF2B5EF4-FFF2-40B4-BE49-F238E27FC236}">
                <a16:creationId xmlns:a16="http://schemas.microsoft.com/office/drawing/2014/main" id="{621D073E-4661-4047-966A-6B7557CBB645}"/>
              </a:ext>
            </a:extLst>
          </p:cNvPr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>
            <a:extLst>
              <a:ext uri="{FF2B5EF4-FFF2-40B4-BE49-F238E27FC236}">
                <a16:creationId xmlns:a16="http://schemas.microsoft.com/office/drawing/2014/main" id="{3FFA8C15-156F-1A40-6B98-050073B714E8}"/>
              </a:ext>
            </a:extLst>
          </p:cNvPr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88;p19">
            <a:extLst>
              <a:ext uri="{FF2B5EF4-FFF2-40B4-BE49-F238E27FC236}">
                <a16:creationId xmlns:a16="http://schemas.microsoft.com/office/drawing/2014/main" id="{BE756A99-2C43-146E-59B4-91C895EDDE01}"/>
              </a:ext>
            </a:extLst>
          </p:cNvPr>
          <p:cNvSpPr/>
          <p:nvPr/>
        </p:nvSpPr>
        <p:spPr>
          <a:xfrm flipH="1">
            <a:off x="1949328" y="171717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3" name="Google Shape;189;p19">
            <a:extLst>
              <a:ext uri="{FF2B5EF4-FFF2-40B4-BE49-F238E27FC236}">
                <a16:creationId xmlns:a16="http://schemas.microsoft.com/office/drawing/2014/main" id="{2146B5FB-0D1C-C050-D3D3-7A530AAD8908}"/>
              </a:ext>
            </a:extLst>
          </p:cNvPr>
          <p:cNvSpPr/>
          <p:nvPr/>
        </p:nvSpPr>
        <p:spPr>
          <a:xfrm flipH="1">
            <a:off x="2653945" y="29143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0779AB-AEDC-C15D-A739-D21D5E49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66" y="-180362"/>
            <a:ext cx="618233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interagisce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l'entanglement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risultante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Tuttavia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possono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sorgere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altri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l'incertezza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nella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preparazione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50388D-9FF9-3F06-898E-4F76663C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870" y="293294"/>
            <a:ext cx="2554796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cui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è incerta,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rappresentata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decoerenza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attraverso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l'interazione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uno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</p:txBody>
      </p:sp>
    </p:spTree>
    <p:extLst>
      <p:ext uri="{BB962C8B-B14F-4D97-AF65-F5344CB8AC3E}">
        <p14:creationId xmlns:p14="http://schemas.microsoft.com/office/powerpoint/2010/main" val="144171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B444764A-BCEE-D15C-6B06-2E77DF42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>
            <a:extLst>
              <a:ext uri="{FF2B5EF4-FFF2-40B4-BE49-F238E27FC236}">
                <a16:creationId xmlns:a16="http://schemas.microsoft.com/office/drawing/2014/main" id="{D46B77A8-CB31-4D79-CEA7-65F593BFF5C9}"/>
              </a:ext>
            </a:extLst>
          </p:cNvPr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4703042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>
            <a:extLst>
              <a:ext uri="{FF2B5EF4-FFF2-40B4-BE49-F238E27FC236}">
                <a16:creationId xmlns:a16="http://schemas.microsoft.com/office/drawing/2014/main" id="{1E4BA2BA-99FD-E7CF-664B-D4C31D8EE904}"/>
              </a:ext>
            </a:extLst>
          </p:cNvPr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>
            <a:extLst>
              <a:ext uri="{FF2B5EF4-FFF2-40B4-BE49-F238E27FC236}">
                <a16:creationId xmlns:a16="http://schemas.microsoft.com/office/drawing/2014/main" id="{88509E20-8A40-1C84-A8E3-C676F0CBEE37}"/>
              </a:ext>
            </a:extLst>
          </p:cNvPr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20487239"/>
              <a:gd name="adj2" fmla="val 14763210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>
            <a:extLst>
              <a:ext uri="{FF2B5EF4-FFF2-40B4-BE49-F238E27FC236}">
                <a16:creationId xmlns:a16="http://schemas.microsoft.com/office/drawing/2014/main" id="{90493E02-A0E5-3F51-86E9-78D4B8F251A3}"/>
              </a:ext>
            </a:extLst>
          </p:cNvPr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2896433"/>
              <a:gd name="adj2" fmla="val 4532234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05C852C1-0F55-3846-7D48-8879B6508EC2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2B1247B4-6B0A-02D9-364D-4885EF08E539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61154876-94C5-8A1C-0E84-E3724A839385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B2BDE216-6F4A-6D28-E440-9C902C77D8E3}"/>
                </a:ext>
              </a:extLst>
            </p:cNvPr>
            <p:cNvSpPr/>
            <p:nvPr/>
          </p:nvSpPr>
          <p:spPr>
            <a:xfrm>
              <a:off x="559033" y="1721804"/>
              <a:ext cx="1893064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0A5C8428-FA7C-187F-E0B7-341BD6D43343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C34E4EE0-9085-FA38-A4D2-A6A86D4DD900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Density Matrix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249281B8-DBED-7348-569B-70926FD94237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B538C18E-4508-2539-A63F-CB390FAB8953}"/>
                </a:ext>
              </a:extLst>
            </p:cNvPr>
            <p:cNvSpPr/>
            <p:nvPr/>
          </p:nvSpPr>
          <p:spPr>
            <a:xfrm flipH="1">
              <a:off x="3130183" y="1721804"/>
              <a:ext cx="1838182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General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7B8373BA-6EED-70C7-7EF8-AB7BEFA07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Common quantum rapresentation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1DF9CFD4-E0AF-1D4D-E3F0-376FEB10F4EB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>
            <a:extLst>
              <a:ext uri="{FF2B5EF4-FFF2-40B4-BE49-F238E27FC236}">
                <a16:creationId xmlns:a16="http://schemas.microsoft.com/office/drawing/2014/main" id="{143AF676-F956-198E-B17A-F00B723369DE}"/>
              </a:ext>
            </a:extLst>
          </p:cNvPr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>
            <a:extLst>
              <a:ext uri="{FF2B5EF4-FFF2-40B4-BE49-F238E27FC236}">
                <a16:creationId xmlns:a16="http://schemas.microsoft.com/office/drawing/2014/main" id="{8DF88925-E65C-251A-9BF9-4E24C74F691B}"/>
              </a:ext>
            </a:extLst>
          </p:cNvPr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>
              <a:extLst>
                <a:ext uri="{FF2B5EF4-FFF2-40B4-BE49-F238E27FC236}">
                  <a16:creationId xmlns:a16="http://schemas.microsoft.com/office/drawing/2014/main" id="{A6EEB233-680D-99F3-89A6-369DB35E0AA3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>
              <a:extLst>
                <a:ext uri="{FF2B5EF4-FFF2-40B4-BE49-F238E27FC236}">
                  <a16:creationId xmlns:a16="http://schemas.microsoft.com/office/drawing/2014/main" id="{61747237-4F39-A779-B628-D16B73B639D7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026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7DACE197-3258-A84B-92F4-5CB9147F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02646E53-4D71-59A7-B181-596584C8C94D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F09E5A8E-6AFD-6261-964E-A928952FE4FB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26C3367-DD0D-B2A5-7E6A-76D4369D7536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C0E43985-DA3B-D2F7-469E-B94E3C31EC66}"/>
                </a:ext>
              </a:extLst>
            </p:cNvPr>
            <p:cNvSpPr/>
            <p:nvPr/>
          </p:nvSpPr>
          <p:spPr>
            <a:xfrm>
              <a:off x="559033" y="1721804"/>
              <a:ext cx="1893064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25A3A747-AB08-623F-40E7-5490EC93083E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F640B0D7-AE56-081F-B505-B0D31397A9CF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Density Matrix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CB748FF5-81F2-DC59-4DC0-A2946117301E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3B9E95DA-6CE5-AE44-31CD-D9AB52D5DE11}"/>
                </a:ext>
              </a:extLst>
            </p:cNvPr>
            <p:cNvSpPr/>
            <p:nvPr/>
          </p:nvSpPr>
          <p:spPr>
            <a:xfrm flipH="1">
              <a:off x="3130183" y="1721804"/>
              <a:ext cx="1838182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General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34345108-8902-3D33-26A9-024A5E3040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Common quantum rapresentation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2705BBD1-F9E7-8423-305A-FE6228C65100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Alternativa a slide precedente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" name="Google Shape;1473;p45">
            <a:extLst>
              <a:ext uri="{FF2B5EF4-FFF2-40B4-BE49-F238E27FC236}">
                <a16:creationId xmlns:a16="http://schemas.microsoft.com/office/drawing/2014/main" id="{7BD2A2F7-1CB7-26EB-472C-5FEE1237C67E}"/>
              </a:ext>
            </a:extLst>
          </p:cNvPr>
          <p:cNvGrpSpPr/>
          <p:nvPr/>
        </p:nvGrpSpPr>
        <p:grpSpPr>
          <a:xfrm>
            <a:off x="5731918" y="1467771"/>
            <a:ext cx="2955606" cy="2955675"/>
            <a:chOff x="3094219" y="1721400"/>
            <a:chExt cx="2955606" cy="2955675"/>
          </a:xfrm>
        </p:grpSpPr>
        <p:sp>
          <p:nvSpPr>
            <p:cNvPr id="12" name="Google Shape;1474;p45">
              <a:extLst>
                <a:ext uri="{FF2B5EF4-FFF2-40B4-BE49-F238E27FC236}">
                  <a16:creationId xmlns:a16="http://schemas.microsoft.com/office/drawing/2014/main" id="{E9496B1B-5480-CB08-1DF2-0650E7EF2792}"/>
                </a:ext>
              </a:extLst>
            </p:cNvPr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3" name="Google Shape;1475;p45">
              <a:extLst>
                <a:ext uri="{FF2B5EF4-FFF2-40B4-BE49-F238E27FC236}">
                  <a16:creationId xmlns:a16="http://schemas.microsoft.com/office/drawing/2014/main" id="{A382D534-335A-B7CB-AC9F-8A57BE0B5861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77;p45">
              <a:extLst>
                <a:ext uri="{FF2B5EF4-FFF2-40B4-BE49-F238E27FC236}">
                  <a16:creationId xmlns:a16="http://schemas.microsoft.com/office/drawing/2014/main" id="{8262CC5B-3341-E16F-55BA-D86833976019}"/>
                </a:ext>
              </a:extLst>
            </p:cNvPr>
            <p:cNvCxnSpPr>
              <a:stCxn id="16" idx="7"/>
              <a:endCxn id="16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79;p45">
              <a:extLst>
                <a:ext uri="{FF2B5EF4-FFF2-40B4-BE49-F238E27FC236}">
                  <a16:creationId xmlns:a16="http://schemas.microsoft.com/office/drawing/2014/main" id="{7C3EC886-789A-CF95-F701-E9BB5A022C90}"/>
                </a:ext>
              </a:extLst>
            </p:cNvPr>
            <p:cNvCxnSpPr>
              <a:stCxn id="16" idx="5"/>
              <a:endCxn id="16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478;p45">
              <a:extLst>
                <a:ext uri="{FF2B5EF4-FFF2-40B4-BE49-F238E27FC236}">
                  <a16:creationId xmlns:a16="http://schemas.microsoft.com/office/drawing/2014/main" id="{909AD0D2-B78A-CE3E-F82F-134546283B39}"/>
                </a:ext>
              </a:extLst>
            </p:cNvPr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0;p45">
              <a:extLst>
                <a:ext uri="{FF2B5EF4-FFF2-40B4-BE49-F238E27FC236}">
                  <a16:creationId xmlns:a16="http://schemas.microsoft.com/office/drawing/2014/main" id="{2B639F92-432A-4C8F-A519-FC3C6767E4CF}"/>
                </a:ext>
              </a:extLst>
            </p:cNvPr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1;p45">
              <a:extLst>
                <a:ext uri="{FF2B5EF4-FFF2-40B4-BE49-F238E27FC236}">
                  <a16:creationId xmlns:a16="http://schemas.microsoft.com/office/drawing/2014/main" id="{DECB5696-3B7D-9D0B-7F0C-4E2616D09902}"/>
                </a:ext>
              </a:extLst>
            </p:cNvPr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6;p45">
              <a:extLst>
                <a:ext uri="{FF2B5EF4-FFF2-40B4-BE49-F238E27FC236}">
                  <a16:creationId xmlns:a16="http://schemas.microsoft.com/office/drawing/2014/main" id="{63B9B5E9-AC2B-EB88-FCE8-C2E334D185D2}"/>
                </a:ext>
              </a:extLst>
            </p:cNvPr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905144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4061</Words>
  <Application>Microsoft Office PowerPoint</Application>
  <PresentationFormat>On-screen Show (16:9)</PresentationFormat>
  <Paragraphs>803</Paragraphs>
  <Slides>60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Proxima Nova</vt:lpstr>
      <vt:lpstr>Fira Sans Extra Condensed SemiBold</vt:lpstr>
      <vt:lpstr>Arial</vt:lpstr>
      <vt:lpstr>Proxima Nova Semibold</vt:lpstr>
      <vt:lpstr>Roboto</vt:lpstr>
      <vt:lpstr>Fira Sans SemiBold</vt:lpstr>
      <vt:lpstr>Quantum Physics Infographics by Slidesgo</vt:lpstr>
      <vt:lpstr>Slidesgo Final Pages</vt:lpstr>
      <vt:lpstr>Quantum computation</vt:lpstr>
      <vt:lpstr>Quantum systems</vt:lpstr>
      <vt:lpstr>Tecnologie realizzative a confronto</vt:lpstr>
      <vt:lpstr>Tecnologie realizzative a confronto</vt:lpstr>
      <vt:lpstr>Superposizione</vt:lpstr>
      <vt:lpstr>Decoherence</vt:lpstr>
      <vt:lpstr>Bloch Sphere</vt:lpstr>
      <vt:lpstr>Common quantum rapresentation</vt:lpstr>
      <vt:lpstr>Common quantum rapresentation</vt:lpstr>
      <vt:lpstr>Multiple qubit systems</vt:lpstr>
      <vt:lpstr>Density matrix exponential growth</vt:lpstr>
      <vt:lpstr>Stabilizer formalism</vt:lpstr>
      <vt:lpstr>Comparition</vt:lpstr>
      <vt:lpstr>Comparition</vt:lpstr>
      <vt:lpstr>Simulation tools</vt:lpstr>
      <vt:lpstr>PowerPoint Presentation</vt:lpstr>
      <vt:lpstr>Quantum physics infographics</vt:lpstr>
      <vt:lpstr>Use cases</vt:lpstr>
      <vt:lpstr>PowerPoint Presentation</vt:lpstr>
      <vt:lpstr>Idee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MARCELLO ESPOSITO</cp:lastModifiedBy>
  <cp:revision>35</cp:revision>
  <dcterms:modified xsi:type="dcterms:W3CDTF">2025-02-25T18:19:06Z</dcterms:modified>
</cp:coreProperties>
</file>