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 id="2147483661" r:id="rId2"/>
  </p:sldMasterIdLst>
  <p:notesMasterIdLst>
    <p:notesMasterId r:id="rId55"/>
  </p:notesMasterIdLst>
  <p:sldIdLst>
    <p:sldId id="256" r:id="rId3"/>
    <p:sldId id="291" r:id="rId4"/>
    <p:sldId id="294" r:id="rId5"/>
    <p:sldId id="292" r:id="rId6"/>
    <p:sldId id="317" r:id="rId7"/>
    <p:sldId id="301" r:id="rId8"/>
    <p:sldId id="303" r:id="rId9"/>
    <p:sldId id="320" r:id="rId10"/>
    <p:sldId id="321" r:id="rId11"/>
    <p:sldId id="325" r:id="rId12"/>
    <p:sldId id="322" r:id="rId13"/>
    <p:sldId id="323" r:id="rId14"/>
    <p:sldId id="306" r:id="rId15"/>
    <p:sldId id="309" r:id="rId16"/>
    <p:sldId id="305" r:id="rId17"/>
    <p:sldId id="326" r:id="rId18"/>
    <p:sldId id="328" r:id="rId19"/>
    <p:sldId id="329" r:id="rId20"/>
    <p:sldId id="300" r:id="rId21"/>
    <p:sldId id="258" r:id="rId22"/>
    <p:sldId id="259" r:id="rId23"/>
    <p:sldId id="260" r:id="rId24"/>
    <p:sldId id="261" r:id="rId25"/>
    <p:sldId id="262" r:id="rId26"/>
    <p:sldId id="263" r:id="rId27"/>
    <p:sldId id="264" r:id="rId28"/>
    <p:sldId id="265" r:id="rId29"/>
    <p:sldId id="266" r:id="rId30"/>
    <p:sldId id="267" r:id="rId31"/>
    <p:sldId id="268" r:id="rId32"/>
    <p:sldId id="269" r:id="rId33"/>
    <p:sldId id="270" r:id="rId34"/>
    <p:sldId id="271" r:id="rId35"/>
    <p:sldId id="272" r:id="rId36"/>
    <p:sldId id="273" r:id="rId37"/>
    <p:sldId id="274" r:id="rId38"/>
    <p:sldId id="275" r:id="rId39"/>
    <p:sldId id="276" r:id="rId40"/>
    <p:sldId id="277" r:id="rId41"/>
    <p:sldId id="278" r:id="rId42"/>
    <p:sldId id="279" r:id="rId43"/>
    <p:sldId id="280" r:id="rId44"/>
    <p:sldId id="281" r:id="rId45"/>
    <p:sldId id="282" r:id="rId46"/>
    <p:sldId id="283" r:id="rId47"/>
    <p:sldId id="284" r:id="rId48"/>
    <p:sldId id="285" r:id="rId49"/>
    <p:sldId id="286" r:id="rId50"/>
    <p:sldId id="287" r:id="rId51"/>
    <p:sldId id="288" r:id="rId52"/>
    <p:sldId id="289" r:id="rId53"/>
    <p:sldId id="290" r:id="rId54"/>
  </p:sldIdLst>
  <p:sldSz cx="9144000" cy="5143500" type="screen16x9"/>
  <p:notesSz cx="6858000" cy="9144000"/>
  <p:embeddedFontLst>
    <p:embeddedFont>
      <p:font typeface="Fira Sans Extra Condensed SemiBold" panose="020B0604020202020204" charset="0"/>
      <p:regular r:id="rId56"/>
      <p:bold r:id="rId57"/>
      <p:italic r:id="rId58"/>
      <p:boldItalic r:id="rId59"/>
    </p:embeddedFont>
    <p:embeddedFont>
      <p:font typeface="Fira Sans SemiBold" panose="020B0603050000020004" pitchFamily="34" charset="0"/>
      <p:regular r:id="rId60"/>
      <p:bold r:id="rId61"/>
      <p:italic r:id="rId62"/>
      <p:boldItalic r:id="rId63"/>
    </p:embeddedFont>
    <p:embeddedFont>
      <p:font typeface="Proxima Nova" panose="020B0604020202020204" charset="0"/>
      <p:regular r:id="rId64"/>
      <p:bold r:id="rId65"/>
      <p:italic r:id="rId66"/>
      <p:boldItalic r:id="rId67"/>
    </p:embeddedFont>
    <p:embeddedFont>
      <p:font typeface="Proxima Nova Semibold" panose="020B0604020202020204" charset="0"/>
      <p:regular r:id="rId68"/>
      <p:bold r:id="rId69"/>
      <p:boldItalic r:id="rId70"/>
    </p:embeddedFont>
    <p:embeddedFont>
      <p:font typeface="Roboto" panose="02000000000000000000" pitchFamily="2" charset="0"/>
      <p:regular r:id="rId71"/>
      <p:bold r:id="rId72"/>
      <p:italic r:id="rId73"/>
      <p:boldItalic r:id="rId7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Elaborato" id="{CC7D129E-37A2-4098-B375-B105A6BEAE10}">
          <p14:sldIdLst>
            <p14:sldId id="256"/>
            <p14:sldId id="291"/>
            <p14:sldId id="294"/>
            <p14:sldId id="292"/>
            <p14:sldId id="317"/>
            <p14:sldId id="301"/>
            <p14:sldId id="303"/>
            <p14:sldId id="320"/>
            <p14:sldId id="321"/>
            <p14:sldId id="325"/>
            <p14:sldId id="322"/>
            <p14:sldId id="323"/>
            <p14:sldId id="306"/>
            <p14:sldId id="309"/>
            <p14:sldId id="305"/>
            <p14:sldId id="326"/>
            <p14:sldId id="328"/>
            <p14:sldId id="329"/>
          </p14:sldIdLst>
        </p14:section>
        <p14:section name="Template" id="{CBD6E920-090E-468C-B26E-8AEA539CC6EA}">
          <p14:sldIdLst>
            <p14:sldId id="300"/>
            <p14:sldId id="258"/>
            <p14:sldId id="259"/>
            <p14:sldId id="260"/>
            <p14:sldId id="261"/>
            <p14:sldId id="262"/>
            <p14:sldId id="263"/>
            <p14:sldId id="264"/>
            <p14:sldId id="265"/>
            <p14:sldId id="266"/>
            <p14:sldId id="267"/>
            <p14:sldId id="268"/>
            <p14:sldId id="269"/>
            <p14:sldId id="270"/>
            <p14:sldId id="271"/>
            <p14:sldId id="272"/>
            <p14:sldId id="273"/>
            <p14:sldId id="274"/>
            <p14:sldId id="275"/>
            <p14:sldId id="276"/>
            <p14:sldId id="277"/>
            <p14:sldId id="278"/>
            <p14:sldId id="279"/>
            <p14:sldId id="280"/>
            <p14:sldId id="281"/>
            <p14:sldId id="282"/>
            <p14:sldId id="283"/>
            <p14:sldId id="284"/>
            <p14:sldId id="285"/>
            <p14:sldId id="286"/>
            <p14:sldId id="287"/>
            <p14:sldId id="288"/>
            <p14:sldId id="289"/>
            <p14:sldId id="29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D7C7938-7141-4715-BFD2-04B93FEA17C6}">
  <a:tblStyle styleId="{6D7C7938-7141-4715-BFD2-04B93FEA17C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53" autoAdjust="0"/>
    <p:restoredTop sz="94660"/>
  </p:normalViewPr>
  <p:slideViewPr>
    <p:cSldViewPr snapToGrid="0">
      <p:cViewPr varScale="1">
        <p:scale>
          <a:sx n="143" d="100"/>
          <a:sy n="143" d="100"/>
        </p:scale>
        <p:origin x="642"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font" Target="fonts/font8.fntdata"/><Relationship Id="rId68" Type="http://schemas.openxmlformats.org/officeDocument/2006/relationships/font" Target="fonts/font13.fntdata"/><Relationship Id="rId16" Type="http://schemas.openxmlformats.org/officeDocument/2006/relationships/slide" Target="slides/slide1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font" Target="fonts/font3.fntdata"/><Relationship Id="rId66" Type="http://schemas.openxmlformats.org/officeDocument/2006/relationships/font" Target="fonts/font11.fntdata"/><Relationship Id="rId74" Type="http://schemas.openxmlformats.org/officeDocument/2006/relationships/font" Target="fonts/font19.fntdata"/><Relationship Id="rId5" Type="http://schemas.openxmlformats.org/officeDocument/2006/relationships/slide" Target="slides/slide3.xml"/><Relationship Id="rId61" Type="http://schemas.openxmlformats.org/officeDocument/2006/relationships/font" Target="fonts/font6.fntdata"/><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font" Target="fonts/font1.fntdata"/><Relationship Id="rId64" Type="http://schemas.openxmlformats.org/officeDocument/2006/relationships/font" Target="fonts/font9.fntdata"/><Relationship Id="rId69" Type="http://schemas.openxmlformats.org/officeDocument/2006/relationships/font" Target="fonts/font14.fntdata"/><Relationship Id="rId77"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font" Target="fonts/font17.fntdata"/><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font" Target="fonts/font4.fntdata"/><Relationship Id="rId67" Type="http://schemas.openxmlformats.org/officeDocument/2006/relationships/font" Target="fonts/font12.fntdata"/><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font" Target="fonts/font7.fntdata"/><Relationship Id="rId70" Type="http://schemas.openxmlformats.org/officeDocument/2006/relationships/font" Target="fonts/font15.fntdata"/><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font" Target="fonts/font2.fntdata"/><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font" Target="fonts/font5.fntdata"/><Relationship Id="rId65" Type="http://schemas.openxmlformats.org/officeDocument/2006/relationships/font" Target="fonts/font10.fntdata"/><Relationship Id="rId73" Type="http://schemas.openxmlformats.org/officeDocument/2006/relationships/font" Target="fonts/font18.fntdata"/><Relationship Id="rId78"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notesMaster" Target="notesMasters/notesMaster1.xml"/><Relationship Id="rId76" Type="http://schemas.openxmlformats.org/officeDocument/2006/relationships/viewProps" Target="viewProps.xml"/><Relationship Id="rId7" Type="http://schemas.openxmlformats.org/officeDocument/2006/relationships/slide" Target="slides/slide5.xml"/><Relationship Id="rId71" Type="http://schemas.openxmlformats.org/officeDocument/2006/relationships/font" Target="fonts/font16.fntdata"/><Relationship Id="rId2" Type="http://schemas.openxmlformats.org/officeDocument/2006/relationships/slideMaster" Target="slideMasters/slideMaster2.xml"/><Relationship Id="rId29" Type="http://schemas.openxmlformats.org/officeDocument/2006/relationships/slide" Target="slides/slide2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
        <p:cNvGrpSpPr/>
        <p:nvPr/>
      </p:nvGrpSpPr>
      <p:grpSpPr>
        <a:xfrm>
          <a:off x="0" y="0"/>
          <a:ext cx="0" cy="0"/>
          <a:chOff x="0" y="0"/>
          <a:chExt cx="0" cy="0"/>
        </a:xfrm>
      </p:grpSpPr>
      <p:sp>
        <p:nvSpPr>
          <p:cNvPr id="43" name="Google Shape;43;g918fbe0c51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 name="Google Shape;44;g918fbe0c51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
          <a:extLst>
            <a:ext uri="{FF2B5EF4-FFF2-40B4-BE49-F238E27FC236}">
              <a16:creationId xmlns:a16="http://schemas.microsoft.com/office/drawing/2014/main" id="{834C971F-7A1C-3758-D3BC-E0595A1FFB67}"/>
            </a:ext>
          </a:extLst>
        </p:cNvPr>
        <p:cNvGrpSpPr/>
        <p:nvPr/>
      </p:nvGrpSpPr>
      <p:grpSpPr>
        <a:xfrm>
          <a:off x="0" y="0"/>
          <a:ext cx="0" cy="0"/>
          <a:chOff x="0" y="0"/>
          <a:chExt cx="0" cy="0"/>
        </a:xfrm>
      </p:grpSpPr>
      <p:sp>
        <p:nvSpPr>
          <p:cNvPr id="415" name="Google Shape;415;g105cfd85191_0_123:notes">
            <a:extLst>
              <a:ext uri="{FF2B5EF4-FFF2-40B4-BE49-F238E27FC236}">
                <a16:creationId xmlns:a16="http://schemas.microsoft.com/office/drawing/2014/main" id="{41587E56-ED90-26BC-AB18-D7C8429E909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6" name="Google Shape;416;g105cfd85191_0_123:notes">
            <a:extLst>
              <a:ext uri="{FF2B5EF4-FFF2-40B4-BE49-F238E27FC236}">
                <a16:creationId xmlns:a16="http://schemas.microsoft.com/office/drawing/2014/main" id="{2CE78642-F65C-5AF6-DA57-F266EFFF863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680413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6">
          <a:extLst>
            <a:ext uri="{FF2B5EF4-FFF2-40B4-BE49-F238E27FC236}">
              <a16:creationId xmlns:a16="http://schemas.microsoft.com/office/drawing/2014/main" id="{7AEECBDE-E564-FCBD-8070-9A75CCECA176}"/>
            </a:ext>
          </a:extLst>
        </p:cNvPr>
        <p:cNvGrpSpPr/>
        <p:nvPr/>
      </p:nvGrpSpPr>
      <p:grpSpPr>
        <a:xfrm>
          <a:off x="0" y="0"/>
          <a:ext cx="0" cy="0"/>
          <a:chOff x="0" y="0"/>
          <a:chExt cx="0" cy="0"/>
        </a:xfrm>
      </p:grpSpPr>
      <p:sp>
        <p:nvSpPr>
          <p:cNvPr id="687" name="Google Shape;687;ge9112e3108_3_1757:notes">
            <a:extLst>
              <a:ext uri="{FF2B5EF4-FFF2-40B4-BE49-F238E27FC236}">
                <a16:creationId xmlns:a16="http://schemas.microsoft.com/office/drawing/2014/main" id="{62529288-7BB6-8A47-094F-15EA921852B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8" name="Google Shape;688;ge9112e3108_3_1757:notes">
            <a:extLst>
              <a:ext uri="{FF2B5EF4-FFF2-40B4-BE49-F238E27FC236}">
                <a16:creationId xmlns:a16="http://schemas.microsoft.com/office/drawing/2014/main" id="{32A10D08-0A1B-B8E1-CC61-774E62A8CAB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640113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a:extLst>
            <a:ext uri="{FF2B5EF4-FFF2-40B4-BE49-F238E27FC236}">
              <a16:creationId xmlns:a16="http://schemas.microsoft.com/office/drawing/2014/main" id="{BCAE6CC6-931B-395B-8E63-1695E7306894}"/>
            </a:ext>
          </a:extLst>
        </p:cNvPr>
        <p:cNvGrpSpPr/>
        <p:nvPr/>
      </p:nvGrpSpPr>
      <p:grpSpPr>
        <a:xfrm>
          <a:off x="0" y="0"/>
          <a:ext cx="0" cy="0"/>
          <a:chOff x="0" y="0"/>
          <a:chExt cx="0" cy="0"/>
        </a:xfrm>
      </p:grpSpPr>
      <p:sp>
        <p:nvSpPr>
          <p:cNvPr id="298" name="Google Shape;298;g102f4221f62_0_9408:notes">
            <a:extLst>
              <a:ext uri="{FF2B5EF4-FFF2-40B4-BE49-F238E27FC236}">
                <a16:creationId xmlns:a16="http://schemas.microsoft.com/office/drawing/2014/main" id="{2ED6D3C3-1A3A-8C93-E9B6-E26043F8FAB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 name="Google Shape;299;g102f4221f62_0_9408:notes">
            <a:extLst>
              <a:ext uri="{FF2B5EF4-FFF2-40B4-BE49-F238E27FC236}">
                <a16:creationId xmlns:a16="http://schemas.microsoft.com/office/drawing/2014/main" id="{8614C623-926C-49D6-BE69-BF9E7EB73B4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9901087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
        <p:cNvGrpSpPr/>
        <p:nvPr/>
      </p:nvGrpSpPr>
      <p:grpSpPr>
        <a:xfrm>
          <a:off x="0" y="0"/>
          <a:ext cx="0" cy="0"/>
          <a:chOff x="0" y="0"/>
          <a:chExt cx="0" cy="0"/>
        </a:xfrm>
      </p:grpSpPr>
      <p:sp>
        <p:nvSpPr>
          <p:cNvPr id="415" name="Google Shape;415;g105cfd85191_0_1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6" name="Google Shape;416;g105cfd85191_0_1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9">
          <a:extLst>
            <a:ext uri="{FF2B5EF4-FFF2-40B4-BE49-F238E27FC236}">
              <a16:creationId xmlns:a16="http://schemas.microsoft.com/office/drawing/2014/main" id="{E8744C38-2D53-6A3E-3488-057DE8E85E8D}"/>
            </a:ext>
          </a:extLst>
        </p:cNvPr>
        <p:cNvGrpSpPr/>
        <p:nvPr/>
      </p:nvGrpSpPr>
      <p:grpSpPr>
        <a:xfrm>
          <a:off x="0" y="0"/>
          <a:ext cx="0" cy="0"/>
          <a:chOff x="0" y="0"/>
          <a:chExt cx="0" cy="0"/>
        </a:xfrm>
      </p:grpSpPr>
      <p:sp>
        <p:nvSpPr>
          <p:cNvPr id="1390" name="Google Shape;1390;g105d30a22c8_0_501:notes">
            <a:extLst>
              <a:ext uri="{FF2B5EF4-FFF2-40B4-BE49-F238E27FC236}">
                <a16:creationId xmlns:a16="http://schemas.microsoft.com/office/drawing/2014/main" id="{AA0EC49D-EC67-395C-48F4-41FFBC377D6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1" name="Google Shape;1391;g105d30a22c8_0_501:notes">
            <a:extLst>
              <a:ext uri="{FF2B5EF4-FFF2-40B4-BE49-F238E27FC236}">
                <a16:creationId xmlns:a16="http://schemas.microsoft.com/office/drawing/2014/main" id="{EF1A56B7-972D-C68F-7539-F3549077DC1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890904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a:extLst>
            <a:ext uri="{FF2B5EF4-FFF2-40B4-BE49-F238E27FC236}">
              <a16:creationId xmlns:a16="http://schemas.microsoft.com/office/drawing/2014/main" id="{1431CBB1-66FB-C34F-DC36-BEB8537DF0F1}"/>
            </a:ext>
          </a:extLst>
        </p:cNvPr>
        <p:cNvGrpSpPr/>
        <p:nvPr/>
      </p:nvGrpSpPr>
      <p:grpSpPr>
        <a:xfrm>
          <a:off x="0" y="0"/>
          <a:ext cx="0" cy="0"/>
          <a:chOff x="0" y="0"/>
          <a:chExt cx="0" cy="0"/>
        </a:xfrm>
      </p:grpSpPr>
      <p:sp>
        <p:nvSpPr>
          <p:cNvPr id="266" name="Google Shape;266;ge9112e3108_3_3682:notes">
            <a:extLst>
              <a:ext uri="{FF2B5EF4-FFF2-40B4-BE49-F238E27FC236}">
                <a16:creationId xmlns:a16="http://schemas.microsoft.com/office/drawing/2014/main" id="{803ABB21-D61A-A4D7-221B-76F61A33F44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e9112e3108_3_3682:notes">
            <a:extLst>
              <a:ext uri="{FF2B5EF4-FFF2-40B4-BE49-F238E27FC236}">
                <a16:creationId xmlns:a16="http://schemas.microsoft.com/office/drawing/2014/main" id="{90B9C11E-C04F-D401-2BA3-A60046ECE31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6916111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9">
          <a:extLst>
            <a:ext uri="{FF2B5EF4-FFF2-40B4-BE49-F238E27FC236}">
              <a16:creationId xmlns:a16="http://schemas.microsoft.com/office/drawing/2014/main" id="{543C8946-2F89-175C-887A-C211E8C4BFA7}"/>
            </a:ext>
          </a:extLst>
        </p:cNvPr>
        <p:cNvGrpSpPr/>
        <p:nvPr/>
      </p:nvGrpSpPr>
      <p:grpSpPr>
        <a:xfrm>
          <a:off x="0" y="0"/>
          <a:ext cx="0" cy="0"/>
          <a:chOff x="0" y="0"/>
          <a:chExt cx="0" cy="0"/>
        </a:xfrm>
      </p:grpSpPr>
      <p:sp>
        <p:nvSpPr>
          <p:cNvPr id="1070" name="Google Shape;1070;g102f4221f62_0_6832:notes">
            <a:extLst>
              <a:ext uri="{FF2B5EF4-FFF2-40B4-BE49-F238E27FC236}">
                <a16:creationId xmlns:a16="http://schemas.microsoft.com/office/drawing/2014/main" id="{4CAEAC38-F96F-4124-DBCC-4AC308C53F6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1" name="Google Shape;1071;g102f4221f62_0_6832:notes">
            <a:extLst>
              <a:ext uri="{FF2B5EF4-FFF2-40B4-BE49-F238E27FC236}">
                <a16:creationId xmlns:a16="http://schemas.microsoft.com/office/drawing/2014/main" id="{33BCCF44-84BF-9432-DDF3-2DA123F5FE3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907417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9">
          <a:extLst>
            <a:ext uri="{FF2B5EF4-FFF2-40B4-BE49-F238E27FC236}">
              <a16:creationId xmlns:a16="http://schemas.microsoft.com/office/drawing/2014/main" id="{4C238D83-6E11-DA70-2D43-70EFAF41DFE2}"/>
            </a:ext>
          </a:extLst>
        </p:cNvPr>
        <p:cNvGrpSpPr/>
        <p:nvPr/>
      </p:nvGrpSpPr>
      <p:grpSpPr>
        <a:xfrm>
          <a:off x="0" y="0"/>
          <a:ext cx="0" cy="0"/>
          <a:chOff x="0" y="0"/>
          <a:chExt cx="0" cy="0"/>
        </a:xfrm>
      </p:grpSpPr>
      <p:sp>
        <p:nvSpPr>
          <p:cNvPr id="1070" name="Google Shape;1070;g102f4221f62_0_6832:notes">
            <a:extLst>
              <a:ext uri="{FF2B5EF4-FFF2-40B4-BE49-F238E27FC236}">
                <a16:creationId xmlns:a16="http://schemas.microsoft.com/office/drawing/2014/main" id="{55FF6DF5-A31A-2D64-BA14-DF3065A8067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1" name="Google Shape;1071;g102f4221f62_0_6832:notes">
            <a:extLst>
              <a:ext uri="{FF2B5EF4-FFF2-40B4-BE49-F238E27FC236}">
                <a16:creationId xmlns:a16="http://schemas.microsoft.com/office/drawing/2014/main" id="{CD8EE53A-1FC1-ED27-CDA1-3ED5E611270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405415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a:extLst>
            <a:ext uri="{FF2B5EF4-FFF2-40B4-BE49-F238E27FC236}">
              <a16:creationId xmlns:a16="http://schemas.microsoft.com/office/drawing/2014/main" id="{11DA745E-60D4-2F0F-5A89-24BCFD9F5844}"/>
            </a:ext>
          </a:extLst>
        </p:cNvPr>
        <p:cNvGrpSpPr/>
        <p:nvPr/>
      </p:nvGrpSpPr>
      <p:grpSpPr>
        <a:xfrm>
          <a:off x="0" y="0"/>
          <a:ext cx="0" cy="0"/>
          <a:chOff x="0" y="0"/>
          <a:chExt cx="0" cy="0"/>
        </a:xfrm>
      </p:grpSpPr>
      <p:sp>
        <p:nvSpPr>
          <p:cNvPr id="55" name="Google Shape;55;g102f4221f62_0_783:notes">
            <a:extLst>
              <a:ext uri="{FF2B5EF4-FFF2-40B4-BE49-F238E27FC236}">
                <a16:creationId xmlns:a16="http://schemas.microsoft.com/office/drawing/2014/main" id="{0B82B089-59ED-4136-EF50-682D57FF677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102f4221f62_0_783:notes">
            <a:extLst>
              <a:ext uri="{FF2B5EF4-FFF2-40B4-BE49-F238E27FC236}">
                <a16:creationId xmlns:a16="http://schemas.microsoft.com/office/drawing/2014/main" id="{970317E7-8867-05DF-2D2B-C5DC3A018AD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7667987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102f4221f62_0_62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102f4221f62_0_62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a:extLst>
            <a:ext uri="{FF2B5EF4-FFF2-40B4-BE49-F238E27FC236}">
              <a16:creationId xmlns:a16="http://schemas.microsoft.com/office/drawing/2014/main" id="{0B476FBA-4A02-F66A-E34C-C387E1C84C89}"/>
            </a:ext>
          </a:extLst>
        </p:cNvPr>
        <p:cNvGrpSpPr/>
        <p:nvPr/>
      </p:nvGrpSpPr>
      <p:grpSpPr>
        <a:xfrm>
          <a:off x="0" y="0"/>
          <a:ext cx="0" cy="0"/>
          <a:chOff x="0" y="0"/>
          <a:chExt cx="0" cy="0"/>
        </a:xfrm>
      </p:grpSpPr>
      <p:sp>
        <p:nvSpPr>
          <p:cNvPr id="139" name="Google Shape;139;g105d30a22c8_0_1095:notes">
            <a:extLst>
              <a:ext uri="{FF2B5EF4-FFF2-40B4-BE49-F238E27FC236}">
                <a16:creationId xmlns:a16="http://schemas.microsoft.com/office/drawing/2014/main" id="{C441468E-CF92-7191-DA91-81384DEE37D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105d30a22c8_0_1095:notes">
            <a:extLst>
              <a:ext uri="{FF2B5EF4-FFF2-40B4-BE49-F238E27FC236}">
                <a16:creationId xmlns:a16="http://schemas.microsoft.com/office/drawing/2014/main" id="{8A82CCA2-8326-9E97-71EF-9982DC95352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7771005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105d30a22c8_0_10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105d30a22c8_0_10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e9112e3108_3_18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e9112e3108_3_18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104cdf1846b_0_4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104cdf1846b_0_4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105cfd85191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105cfd85191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e9112e3108_3_36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e9112e3108_3_36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g102f4221f62_0_94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 name="Google Shape;299;g102f4221f62_0_94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g105e91394f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5" name="Google Shape;345;g105e91394f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
        <p:cNvGrpSpPr/>
        <p:nvPr/>
      </p:nvGrpSpPr>
      <p:grpSpPr>
        <a:xfrm>
          <a:off x="0" y="0"/>
          <a:ext cx="0" cy="0"/>
          <a:chOff x="0" y="0"/>
          <a:chExt cx="0" cy="0"/>
        </a:xfrm>
      </p:grpSpPr>
      <p:sp>
        <p:nvSpPr>
          <p:cNvPr id="415" name="Google Shape;415;g105cfd85191_0_1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6" name="Google Shape;416;g105cfd85191_0_1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7"/>
        <p:cNvGrpSpPr/>
        <p:nvPr/>
      </p:nvGrpSpPr>
      <p:grpSpPr>
        <a:xfrm>
          <a:off x="0" y="0"/>
          <a:ext cx="0" cy="0"/>
          <a:chOff x="0" y="0"/>
          <a:chExt cx="0" cy="0"/>
        </a:xfrm>
      </p:grpSpPr>
      <p:sp>
        <p:nvSpPr>
          <p:cNvPr id="458" name="Google Shape;458;g105e91394fd_0_1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9" name="Google Shape;459;g105e91394fd_0_1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9"/>
        <p:cNvGrpSpPr/>
        <p:nvPr/>
      </p:nvGrpSpPr>
      <p:grpSpPr>
        <a:xfrm>
          <a:off x="0" y="0"/>
          <a:ext cx="0" cy="0"/>
          <a:chOff x="0" y="0"/>
          <a:chExt cx="0" cy="0"/>
        </a:xfrm>
      </p:grpSpPr>
      <p:sp>
        <p:nvSpPr>
          <p:cNvPr id="500" name="Google Shape;500;g105d30a22c8_0_8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1" name="Google Shape;501;g105d30a22c8_0_8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8"/>
        <p:cNvGrpSpPr/>
        <p:nvPr/>
      </p:nvGrpSpPr>
      <p:grpSpPr>
        <a:xfrm>
          <a:off x="0" y="0"/>
          <a:ext cx="0" cy="0"/>
          <a:chOff x="0" y="0"/>
          <a:chExt cx="0" cy="0"/>
        </a:xfrm>
      </p:grpSpPr>
      <p:sp>
        <p:nvSpPr>
          <p:cNvPr id="1059" name="Google Shape;1059;g105d30a22c8_0_2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0" name="Google Shape;1060;g105d30a22c8_0_2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2"/>
        <p:cNvGrpSpPr/>
        <p:nvPr/>
      </p:nvGrpSpPr>
      <p:grpSpPr>
        <a:xfrm>
          <a:off x="0" y="0"/>
          <a:ext cx="0" cy="0"/>
          <a:chOff x="0" y="0"/>
          <a:chExt cx="0" cy="0"/>
        </a:xfrm>
      </p:grpSpPr>
      <p:sp>
        <p:nvSpPr>
          <p:cNvPr id="603" name="Google Shape;603;g104cdf1846b_0_12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4" name="Google Shape;604;g104cdf1846b_0_12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6"/>
        <p:cNvGrpSpPr/>
        <p:nvPr/>
      </p:nvGrpSpPr>
      <p:grpSpPr>
        <a:xfrm>
          <a:off x="0" y="0"/>
          <a:ext cx="0" cy="0"/>
          <a:chOff x="0" y="0"/>
          <a:chExt cx="0" cy="0"/>
        </a:xfrm>
      </p:grpSpPr>
      <p:sp>
        <p:nvSpPr>
          <p:cNvPr id="687" name="Google Shape;687;ge9112e3108_3_17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8" name="Google Shape;688;ge9112e3108_3_17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5"/>
        <p:cNvGrpSpPr/>
        <p:nvPr/>
      </p:nvGrpSpPr>
      <p:grpSpPr>
        <a:xfrm>
          <a:off x="0" y="0"/>
          <a:ext cx="0" cy="0"/>
          <a:chOff x="0" y="0"/>
          <a:chExt cx="0" cy="0"/>
        </a:xfrm>
      </p:grpSpPr>
      <p:sp>
        <p:nvSpPr>
          <p:cNvPr id="716" name="Google Shape;716;g102f4221f62_0_16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7" name="Google Shape;717;g102f4221f62_0_16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3"/>
        <p:cNvGrpSpPr/>
        <p:nvPr/>
      </p:nvGrpSpPr>
      <p:grpSpPr>
        <a:xfrm>
          <a:off x="0" y="0"/>
          <a:ext cx="0" cy="0"/>
          <a:chOff x="0" y="0"/>
          <a:chExt cx="0" cy="0"/>
        </a:xfrm>
      </p:grpSpPr>
      <p:sp>
        <p:nvSpPr>
          <p:cNvPr id="784" name="Google Shape;784;g102f4221f62_0_15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5" name="Google Shape;785;g102f4221f62_0_15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9"/>
        <p:cNvGrpSpPr/>
        <p:nvPr/>
      </p:nvGrpSpPr>
      <p:grpSpPr>
        <a:xfrm>
          <a:off x="0" y="0"/>
          <a:ext cx="0" cy="0"/>
          <a:chOff x="0" y="0"/>
          <a:chExt cx="0" cy="0"/>
        </a:xfrm>
      </p:grpSpPr>
      <p:sp>
        <p:nvSpPr>
          <p:cNvPr id="810" name="Google Shape;810;g102f4221f62_0_31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1" name="Google Shape;811;g102f4221f62_0_31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6"/>
        <p:cNvGrpSpPr/>
        <p:nvPr/>
      </p:nvGrpSpPr>
      <p:grpSpPr>
        <a:xfrm>
          <a:off x="0" y="0"/>
          <a:ext cx="0" cy="0"/>
          <a:chOff x="0" y="0"/>
          <a:chExt cx="0" cy="0"/>
        </a:xfrm>
      </p:grpSpPr>
      <p:sp>
        <p:nvSpPr>
          <p:cNvPr id="857" name="Google Shape;857;g102f4221f62_0_68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8" name="Google Shape;858;g102f4221f62_0_68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7"/>
        <p:cNvGrpSpPr/>
        <p:nvPr/>
      </p:nvGrpSpPr>
      <p:grpSpPr>
        <a:xfrm>
          <a:off x="0" y="0"/>
          <a:ext cx="0" cy="0"/>
          <a:chOff x="0" y="0"/>
          <a:chExt cx="0" cy="0"/>
        </a:xfrm>
      </p:grpSpPr>
      <p:sp>
        <p:nvSpPr>
          <p:cNvPr id="868" name="Google Shape;868;g102f4221f62_0_9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9" name="Google Shape;869;g102f4221f62_0_9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9"/>
        <p:cNvGrpSpPr/>
        <p:nvPr/>
      </p:nvGrpSpPr>
      <p:grpSpPr>
        <a:xfrm>
          <a:off x="0" y="0"/>
          <a:ext cx="0" cy="0"/>
          <a:chOff x="0" y="0"/>
          <a:chExt cx="0" cy="0"/>
        </a:xfrm>
      </p:grpSpPr>
      <p:sp>
        <p:nvSpPr>
          <p:cNvPr id="910" name="Google Shape;910;g105d30a22c8_0_1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1" name="Google Shape;911;g105d30a22c8_0_1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6"/>
        <p:cNvGrpSpPr/>
        <p:nvPr/>
      </p:nvGrpSpPr>
      <p:grpSpPr>
        <a:xfrm>
          <a:off x="0" y="0"/>
          <a:ext cx="0" cy="0"/>
          <a:chOff x="0" y="0"/>
          <a:chExt cx="0" cy="0"/>
        </a:xfrm>
      </p:grpSpPr>
      <p:sp>
        <p:nvSpPr>
          <p:cNvPr id="917" name="Google Shape;917;g102f4221f62_0_13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8" name="Google Shape;918;g102f4221f62_0_13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8"/>
        <p:cNvGrpSpPr/>
        <p:nvPr/>
      </p:nvGrpSpPr>
      <p:grpSpPr>
        <a:xfrm>
          <a:off x="0" y="0"/>
          <a:ext cx="0" cy="0"/>
          <a:chOff x="0" y="0"/>
          <a:chExt cx="0" cy="0"/>
        </a:xfrm>
      </p:grpSpPr>
      <p:sp>
        <p:nvSpPr>
          <p:cNvPr id="1059" name="Google Shape;1059;g105d30a22c8_0_2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0" name="Google Shape;1060;g105d30a22c8_0_2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a:extLst>
            <a:ext uri="{FF2B5EF4-FFF2-40B4-BE49-F238E27FC236}">
              <a16:creationId xmlns:a16="http://schemas.microsoft.com/office/drawing/2014/main" id="{C7E94C4C-2C31-BFBF-F32B-E3D30E280954}"/>
            </a:ext>
          </a:extLst>
        </p:cNvPr>
        <p:cNvGrpSpPr/>
        <p:nvPr/>
      </p:nvGrpSpPr>
      <p:grpSpPr>
        <a:xfrm>
          <a:off x="0" y="0"/>
          <a:ext cx="0" cy="0"/>
          <a:chOff x="0" y="0"/>
          <a:chExt cx="0" cy="0"/>
        </a:xfrm>
      </p:grpSpPr>
      <p:sp>
        <p:nvSpPr>
          <p:cNvPr id="182" name="Google Shape;182;ge9112e3108_3_1829:notes">
            <a:extLst>
              <a:ext uri="{FF2B5EF4-FFF2-40B4-BE49-F238E27FC236}">
                <a16:creationId xmlns:a16="http://schemas.microsoft.com/office/drawing/2014/main" id="{D313E876-BECD-5D7F-694A-34548A96337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e9112e3108_3_1829:notes">
            <a:extLst>
              <a:ext uri="{FF2B5EF4-FFF2-40B4-BE49-F238E27FC236}">
                <a16:creationId xmlns:a16="http://schemas.microsoft.com/office/drawing/2014/main" id="{BCCFDB41-18B9-338A-593C-879446E46C1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0138424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9"/>
        <p:cNvGrpSpPr/>
        <p:nvPr/>
      </p:nvGrpSpPr>
      <p:grpSpPr>
        <a:xfrm>
          <a:off x="0" y="0"/>
          <a:ext cx="0" cy="0"/>
          <a:chOff x="0" y="0"/>
          <a:chExt cx="0" cy="0"/>
        </a:xfrm>
      </p:grpSpPr>
      <p:sp>
        <p:nvSpPr>
          <p:cNvPr id="1070" name="Google Shape;1070;g102f4221f62_0_68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1" name="Google Shape;1071;g102f4221f62_0_68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7"/>
        <p:cNvGrpSpPr/>
        <p:nvPr/>
      </p:nvGrpSpPr>
      <p:grpSpPr>
        <a:xfrm>
          <a:off x="0" y="0"/>
          <a:ext cx="0" cy="0"/>
          <a:chOff x="0" y="0"/>
          <a:chExt cx="0" cy="0"/>
        </a:xfrm>
      </p:grpSpPr>
      <p:sp>
        <p:nvSpPr>
          <p:cNvPr id="1118" name="Google Shape;1118;g102f4221f62_0_58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9" name="Google Shape;1119;g102f4221f62_0_58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7"/>
        <p:cNvGrpSpPr/>
        <p:nvPr/>
      </p:nvGrpSpPr>
      <p:grpSpPr>
        <a:xfrm>
          <a:off x="0" y="0"/>
          <a:ext cx="0" cy="0"/>
          <a:chOff x="0" y="0"/>
          <a:chExt cx="0" cy="0"/>
        </a:xfrm>
      </p:grpSpPr>
      <p:sp>
        <p:nvSpPr>
          <p:cNvPr id="1148" name="Google Shape;1148;g104cdf182fa_1_20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9" name="Google Shape;1149;g104cdf182fa_1_20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0"/>
        <p:cNvGrpSpPr/>
        <p:nvPr/>
      </p:nvGrpSpPr>
      <p:grpSpPr>
        <a:xfrm>
          <a:off x="0" y="0"/>
          <a:ext cx="0" cy="0"/>
          <a:chOff x="0" y="0"/>
          <a:chExt cx="0" cy="0"/>
        </a:xfrm>
      </p:grpSpPr>
      <p:sp>
        <p:nvSpPr>
          <p:cNvPr id="1281" name="Google Shape;1281;g102f4221f62_0_22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2" name="Google Shape;1282;g102f4221f62_0_22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7"/>
        <p:cNvGrpSpPr/>
        <p:nvPr/>
      </p:nvGrpSpPr>
      <p:grpSpPr>
        <a:xfrm>
          <a:off x="0" y="0"/>
          <a:ext cx="0" cy="0"/>
          <a:chOff x="0" y="0"/>
          <a:chExt cx="0" cy="0"/>
        </a:xfrm>
      </p:grpSpPr>
      <p:sp>
        <p:nvSpPr>
          <p:cNvPr id="1318" name="Google Shape;1318;g102f4221f62_0_67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9" name="Google Shape;1319;g102f4221f62_0_67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9"/>
        <p:cNvGrpSpPr/>
        <p:nvPr/>
      </p:nvGrpSpPr>
      <p:grpSpPr>
        <a:xfrm>
          <a:off x="0" y="0"/>
          <a:ext cx="0" cy="0"/>
          <a:chOff x="0" y="0"/>
          <a:chExt cx="0" cy="0"/>
        </a:xfrm>
      </p:grpSpPr>
      <p:sp>
        <p:nvSpPr>
          <p:cNvPr id="1360" name="Google Shape;1360;g102f4221f62_0_12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1" name="Google Shape;1361;g102f4221f62_0_12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9"/>
        <p:cNvGrpSpPr/>
        <p:nvPr/>
      </p:nvGrpSpPr>
      <p:grpSpPr>
        <a:xfrm>
          <a:off x="0" y="0"/>
          <a:ext cx="0" cy="0"/>
          <a:chOff x="0" y="0"/>
          <a:chExt cx="0" cy="0"/>
        </a:xfrm>
      </p:grpSpPr>
      <p:sp>
        <p:nvSpPr>
          <p:cNvPr id="1390" name="Google Shape;1390;g105d30a22c8_0_5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1" name="Google Shape;1391;g105d30a22c8_0_5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5"/>
        <p:cNvGrpSpPr/>
        <p:nvPr/>
      </p:nvGrpSpPr>
      <p:grpSpPr>
        <a:xfrm>
          <a:off x="0" y="0"/>
          <a:ext cx="0" cy="0"/>
          <a:chOff x="0" y="0"/>
          <a:chExt cx="0" cy="0"/>
        </a:xfrm>
      </p:grpSpPr>
      <p:sp>
        <p:nvSpPr>
          <p:cNvPr id="1436" name="Google Shape;1436;g102f4221f62_0_69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7" name="Google Shape;1437;g102f4221f62_0_69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2"/>
        <p:cNvGrpSpPr/>
        <p:nvPr/>
      </p:nvGrpSpPr>
      <p:grpSpPr>
        <a:xfrm>
          <a:off x="0" y="0"/>
          <a:ext cx="0" cy="0"/>
          <a:chOff x="0" y="0"/>
          <a:chExt cx="0" cy="0"/>
        </a:xfrm>
      </p:grpSpPr>
      <p:sp>
        <p:nvSpPr>
          <p:cNvPr id="1483" name="Google Shape;1483;g105d30a22c8_0_1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4" name="Google Shape;1484;g105d30a22c8_0_1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1"/>
        <p:cNvGrpSpPr/>
        <p:nvPr/>
      </p:nvGrpSpPr>
      <p:grpSpPr>
        <a:xfrm>
          <a:off x="0" y="0"/>
          <a:ext cx="0" cy="0"/>
          <a:chOff x="0" y="0"/>
          <a:chExt cx="0" cy="0"/>
        </a:xfrm>
      </p:grpSpPr>
      <p:sp>
        <p:nvSpPr>
          <p:cNvPr id="1512" name="Google Shape;1512;g105e91394fd_0_3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3" name="Google Shape;1513;g105e91394fd_0_3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7">
          <a:extLst>
            <a:ext uri="{FF2B5EF4-FFF2-40B4-BE49-F238E27FC236}">
              <a16:creationId xmlns:a16="http://schemas.microsoft.com/office/drawing/2014/main" id="{535DE7E3-88DD-4D54-E3F3-1E3B70FEE9A6}"/>
            </a:ext>
          </a:extLst>
        </p:cNvPr>
        <p:cNvGrpSpPr/>
        <p:nvPr/>
      </p:nvGrpSpPr>
      <p:grpSpPr>
        <a:xfrm>
          <a:off x="0" y="0"/>
          <a:ext cx="0" cy="0"/>
          <a:chOff x="0" y="0"/>
          <a:chExt cx="0" cy="0"/>
        </a:xfrm>
      </p:grpSpPr>
      <p:sp>
        <p:nvSpPr>
          <p:cNvPr id="1118" name="Google Shape;1118;g102f4221f62_0_5888:notes">
            <a:extLst>
              <a:ext uri="{FF2B5EF4-FFF2-40B4-BE49-F238E27FC236}">
                <a16:creationId xmlns:a16="http://schemas.microsoft.com/office/drawing/2014/main" id="{24B4436F-02B9-C1E3-E46B-92F5F2E7DA3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9" name="Google Shape;1119;g102f4221f62_0_5888:notes">
            <a:extLst>
              <a:ext uri="{FF2B5EF4-FFF2-40B4-BE49-F238E27FC236}">
                <a16:creationId xmlns:a16="http://schemas.microsoft.com/office/drawing/2014/main" id="{21078B53-6749-C314-A4DE-2BBF1AC55A7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3676961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8"/>
        <p:cNvGrpSpPr/>
        <p:nvPr/>
      </p:nvGrpSpPr>
      <p:grpSpPr>
        <a:xfrm>
          <a:off x="0" y="0"/>
          <a:ext cx="0" cy="0"/>
          <a:chOff x="0" y="0"/>
          <a:chExt cx="0" cy="0"/>
        </a:xfrm>
      </p:grpSpPr>
      <p:sp>
        <p:nvSpPr>
          <p:cNvPr id="1519" name="Google Shape;1519;g105e91394fd_0_3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0" name="Google Shape;1520;g105e91394fd_0_3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5"/>
        <p:cNvGrpSpPr/>
        <p:nvPr/>
      </p:nvGrpSpPr>
      <p:grpSpPr>
        <a:xfrm>
          <a:off x="0" y="0"/>
          <a:ext cx="0" cy="0"/>
          <a:chOff x="0" y="0"/>
          <a:chExt cx="0" cy="0"/>
        </a:xfrm>
      </p:grpSpPr>
      <p:sp>
        <p:nvSpPr>
          <p:cNvPr id="1526" name="Google Shape;1526;g105e91394fd_0_3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7" name="Google Shape;1527;g105e91394fd_0_3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9">
          <a:extLst>
            <a:ext uri="{FF2B5EF4-FFF2-40B4-BE49-F238E27FC236}">
              <a16:creationId xmlns:a16="http://schemas.microsoft.com/office/drawing/2014/main" id="{C918A3A2-F7FA-BC1A-B19F-5FC6041FED62}"/>
            </a:ext>
          </a:extLst>
        </p:cNvPr>
        <p:cNvGrpSpPr/>
        <p:nvPr/>
      </p:nvGrpSpPr>
      <p:grpSpPr>
        <a:xfrm>
          <a:off x="0" y="0"/>
          <a:ext cx="0" cy="0"/>
          <a:chOff x="0" y="0"/>
          <a:chExt cx="0" cy="0"/>
        </a:xfrm>
      </p:grpSpPr>
      <p:sp>
        <p:nvSpPr>
          <p:cNvPr id="500" name="Google Shape;500;g105d30a22c8_0_865:notes">
            <a:extLst>
              <a:ext uri="{FF2B5EF4-FFF2-40B4-BE49-F238E27FC236}">
                <a16:creationId xmlns:a16="http://schemas.microsoft.com/office/drawing/2014/main" id="{95C57784-3314-891F-F6B1-69F115F2489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1" name="Google Shape;501;g105d30a22c8_0_865:notes">
            <a:extLst>
              <a:ext uri="{FF2B5EF4-FFF2-40B4-BE49-F238E27FC236}">
                <a16:creationId xmlns:a16="http://schemas.microsoft.com/office/drawing/2014/main" id="{0988B4A9-B8B8-2CC5-CC40-A71B8EADCA7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16147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g102f4221f62_0_94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 name="Google Shape;299;g102f4221f62_0_94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5">
          <a:extLst>
            <a:ext uri="{FF2B5EF4-FFF2-40B4-BE49-F238E27FC236}">
              <a16:creationId xmlns:a16="http://schemas.microsoft.com/office/drawing/2014/main" id="{C5368962-C294-6AD8-ABAF-58CD1C50FA9B}"/>
            </a:ext>
          </a:extLst>
        </p:cNvPr>
        <p:cNvGrpSpPr/>
        <p:nvPr/>
      </p:nvGrpSpPr>
      <p:grpSpPr>
        <a:xfrm>
          <a:off x="0" y="0"/>
          <a:ext cx="0" cy="0"/>
          <a:chOff x="0" y="0"/>
          <a:chExt cx="0" cy="0"/>
        </a:xfrm>
      </p:grpSpPr>
      <p:sp>
        <p:nvSpPr>
          <p:cNvPr id="716" name="Google Shape;716;g102f4221f62_0_1612:notes">
            <a:extLst>
              <a:ext uri="{FF2B5EF4-FFF2-40B4-BE49-F238E27FC236}">
                <a16:creationId xmlns:a16="http://schemas.microsoft.com/office/drawing/2014/main" id="{F3CC6A98-A0AB-F4FC-EE25-E532A963370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7" name="Google Shape;717;g102f4221f62_0_1612:notes">
            <a:extLst>
              <a:ext uri="{FF2B5EF4-FFF2-40B4-BE49-F238E27FC236}">
                <a16:creationId xmlns:a16="http://schemas.microsoft.com/office/drawing/2014/main" id="{39D56AC3-521E-CF15-A207-70BE09AC981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831406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2">
          <a:extLst>
            <a:ext uri="{FF2B5EF4-FFF2-40B4-BE49-F238E27FC236}">
              <a16:creationId xmlns:a16="http://schemas.microsoft.com/office/drawing/2014/main" id="{34711BF2-15A3-D3D6-FDA7-875703F68043}"/>
            </a:ext>
          </a:extLst>
        </p:cNvPr>
        <p:cNvGrpSpPr/>
        <p:nvPr/>
      </p:nvGrpSpPr>
      <p:grpSpPr>
        <a:xfrm>
          <a:off x="0" y="0"/>
          <a:ext cx="0" cy="0"/>
          <a:chOff x="0" y="0"/>
          <a:chExt cx="0" cy="0"/>
        </a:xfrm>
      </p:grpSpPr>
      <p:sp>
        <p:nvSpPr>
          <p:cNvPr id="603" name="Google Shape;603;g104cdf1846b_0_1204:notes">
            <a:extLst>
              <a:ext uri="{FF2B5EF4-FFF2-40B4-BE49-F238E27FC236}">
                <a16:creationId xmlns:a16="http://schemas.microsoft.com/office/drawing/2014/main" id="{559632DC-6085-C1D7-7175-CD5BDDC83B2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4" name="Google Shape;604;g104cdf1846b_0_1204:notes">
            <a:extLst>
              <a:ext uri="{FF2B5EF4-FFF2-40B4-BE49-F238E27FC236}">
                <a16:creationId xmlns:a16="http://schemas.microsoft.com/office/drawing/2014/main" id="{5F63C1E8-07E5-BE6C-A173-63CE57185A8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548358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411476" y="1103863"/>
            <a:ext cx="3658800" cy="2367000"/>
          </a:xfrm>
          <a:prstGeom prst="rect">
            <a:avLst/>
          </a:prstGeom>
        </p:spPr>
        <p:txBody>
          <a:bodyPr spcFirstLastPara="1" wrap="square" lIns="91425" tIns="91425" rIns="91425" bIns="91425" anchor="ctr" anchorCtr="0">
            <a:noAutofit/>
          </a:bodyPr>
          <a:lstStyle>
            <a:lvl1pPr lvl="0" algn="l">
              <a:spcBef>
                <a:spcPts val="0"/>
              </a:spcBef>
              <a:spcAft>
                <a:spcPts val="0"/>
              </a:spcAft>
              <a:buSzPts val="4000"/>
              <a:buNone/>
              <a:defRPr sz="5000">
                <a:solidFill>
                  <a:schemeClr val="dk1"/>
                </a:solidFill>
                <a:latin typeface="Fira Sans Extra Condensed SemiBold"/>
                <a:ea typeface="Fira Sans Extra Condensed SemiBold"/>
                <a:cs typeface="Fira Sans Extra Condensed SemiBold"/>
                <a:sym typeface="Fira Sans Extra Condensed SemiBold"/>
              </a:defRPr>
            </a:lvl1pPr>
            <a:lvl2pPr lvl="1" algn="ctr">
              <a:spcBef>
                <a:spcPts val="0"/>
              </a:spcBef>
              <a:spcAft>
                <a:spcPts val="0"/>
              </a:spcAft>
              <a:buSzPts val="4000"/>
              <a:buFont typeface="Fira Sans SemiBold"/>
              <a:buNone/>
              <a:defRPr sz="4000">
                <a:latin typeface="Fira Sans SemiBold"/>
                <a:ea typeface="Fira Sans SemiBold"/>
                <a:cs typeface="Fira Sans SemiBold"/>
                <a:sym typeface="Fira Sans SemiBold"/>
              </a:defRPr>
            </a:lvl2pPr>
            <a:lvl3pPr lvl="2" algn="ctr">
              <a:spcBef>
                <a:spcPts val="0"/>
              </a:spcBef>
              <a:spcAft>
                <a:spcPts val="0"/>
              </a:spcAft>
              <a:buSzPts val="4000"/>
              <a:buFont typeface="Fira Sans SemiBold"/>
              <a:buNone/>
              <a:defRPr sz="4000">
                <a:latin typeface="Fira Sans SemiBold"/>
                <a:ea typeface="Fira Sans SemiBold"/>
                <a:cs typeface="Fira Sans SemiBold"/>
                <a:sym typeface="Fira Sans SemiBold"/>
              </a:defRPr>
            </a:lvl3pPr>
            <a:lvl4pPr lvl="3" algn="ctr">
              <a:spcBef>
                <a:spcPts val="0"/>
              </a:spcBef>
              <a:spcAft>
                <a:spcPts val="0"/>
              </a:spcAft>
              <a:buSzPts val="4000"/>
              <a:buFont typeface="Fira Sans SemiBold"/>
              <a:buNone/>
              <a:defRPr sz="4000">
                <a:latin typeface="Fira Sans SemiBold"/>
                <a:ea typeface="Fira Sans SemiBold"/>
                <a:cs typeface="Fira Sans SemiBold"/>
                <a:sym typeface="Fira Sans SemiBold"/>
              </a:defRPr>
            </a:lvl4pPr>
            <a:lvl5pPr lvl="4" algn="ctr">
              <a:spcBef>
                <a:spcPts val="0"/>
              </a:spcBef>
              <a:spcAft>
                <a:spcPts val="0"/>
              </a:spcAft>
              <a:buSzPts val="4000"/>
              <a:buFont typeface="Fira Sans SemiBold"/>
              <a:buNone/>
              <a:defRPr sz="4000">
                <a:latin typeface="Fira Sans SemiBold"/>
                <a:ea typeface="Fira Sans SemiBold"/>
                <a:cs typeface="Fira Sans SemiBold"/>
                <a:sym typeface="Fira Sans SemiBold"/>
              </a:defRPr>
            </a:lvl5pPr>
            <a:lvl6pPr lvl="5" algn="ctr">
              <a:spcBef>
                <a:spcPts val="0"/>
              </a:spcBef>
              <a:spcAft>
                <a:spcPts val="0"/>
              </a:spcAft>
              <a:buSzPts val="4000"/>
              <a:buFont typeface="Fira Sans SemiBold"/>
              <a:buNone/>
              <a:defRPr sz="4000">
                <a:latin typeface="Fira Sans SemiBold"/>
                <a:ea typeface="Fira Sans SemiBold"/>
                <a:cs typeface="Fira Sans SemiBold"/>
                <a:sym typeface="Fira Sans SemiBold"/>
              </a:defRPr>
            </a:lvl6pPr>
            <a:lvl7pPr lvl="6" algn="ctr">
              <a:spcBef>
                <a:spcPts val="0"/>
              </a:spcBef>
              <a:spcAft>
                <a:spcPts val="0"/>
              </a:spcAft>
              <a:buSzPts val="4000"/>
              <a:buFont typeface="Fira Sans SemiBold"/>
              <a:buNone/>
              <a:defRPr sz="4000">
                <a:latin typeface="Fira Sans SemiBold"/>
                <a:ea typeface="Fira Sans SemiBold"/>
                <a:cs typeface="Fira Sans SemiBold"/>
                <a:sym typeface="Fira Sans SemiBold"/>
              </a:defRPr>
            </a:lvl7pPr>
            <a:lvl8pPr lvl="7" algn="ctr">
              <a:spcBef>
                <a:spcPts val="0"/>
              </a:spcBef>
              <a:spcAft>
                <a:spcPts val="0"/>
              </a:spcAft>
              <a:buSzPts val="4000"/>
              <a:buFont typeface="Fira Sans SemiBold"/>
              <a:buNone/>
              <a:defRPr sz="4000">
                <a:latin typeface="Fira Sans SemiBold"/>
                <a:ea typeface="Fira Sans SemiBold"/>
                <a:cs typeface="Fira Sans SemiBold"/>
                <a:sym typeface="Fira Sans SemiBold"/>
              </a:defRPr>
            </a:lvl8pPr>
            <a:lvl9pPr lvl="8" algn="ctr">
              <a:spcBef>
                <a:spcPts val="0"/>
              </a:spcBef>
              <a:spcAft>
                <a:spcPts val="0"/>
              </a:spcAft>
              <a:buSzPts val="4000"/>
              <a:buFont typeface="Fira Sans SemiBold"/>
              <a:buNone/>
              <a:defRPr sz="4000">
                <a:latin typeface="Fira Sans SemiBold"/>
                <a:ea typeface="Fira Sans SemiBold"/>
                <a:cs typeface="Fira Sans SemiBold"/>
                <a:sym typeface="Fira Sans SemiBold"/>
              </a:defRPr>
            </a:lvl9pPr>
          </a:lstStyle>
          <a:p>
            <a:endParaRPr/>
          </a:p>
        </p:txBody>
      </p:sp>
      <p:sp>
        <p:nvSpPr>
          <p:cNvPr id="10" name="Google Shape;10;p2"/>
          <p:cNvSpPr txBox="1">
            <a:spLocks noGrp="1"/>
          </p:cNvSpPr>
          <p:nvPr>
            <p:ph type="subTitle" idx="1"/>
          </p:nvPr>
        </p:nvSpPr>
        <p:spPr>
          <a:xfrm>
            <a:off x="411475" y="3572316"/>
            <a:ext cx="3658800" cy="4074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1600"/>
              <a:buNone/>
              <a:defRPr sz="1600">
                <a:solidFill>
                  <a:schemeClr val="dk1"/>
                </a:solidFill>
              </a:defRPr>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41"/>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457200" y="2150850"/>
            <a:ext cx="8229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6"/>
        <p:cNvGrpSpPr/>
        <p:nvPr/>
      </p:nvGrpSpPr>
      <p:grpSpPr>
        <a:xfrm>
          <a:off x="0" y="0"/>
          <a:ext cx="0" cy="0"/>
          <a:chOff x="0" y="0"/>
          <a:chExt cx="0" cy="0"/>
        </a:xfrm>
      </p:grpSpPr>
      <p:sp>
        <p:nvSpPr>
          <p:cNvPr id="17" name="Google Shape;17;p5"/>
          <p:cNvSpPr txBox="1">
            <a:spLocks noGrp="1"/>
          </p:cNvSpPr>
          <p:nvPr>
            <p:ph type="title"/>
          </p:nvPr>
        </p:nvSpPr>
        <p:spPr>
          <a:xfrm>
            <a:off x="411475" y="301200"/>
            <a:ext cx="8320800" cy="572700"/>
          </a:xfrm>
          <a:prstGeom prst="rect">
            <a:avLst/>
          </a:prstGeom>
        </p:spPr>
        <p:txBody>
          <a:bodyPr spcFirstLastPara="1" wrap="square" lIns="91425" tIns="91425" rIns="91425" bIns="91425" anchor="ctr" anchorCtr="0">
            <a:noAutofit/>
          </a:bodyPr>
          <a:lstStyle>
            <a:lvl1pPr lvl="0">
              <a:spcBef>
                <a:spcPts val="0"/>
              </a:spcBef>
              <a:spcAft>
                <a:spcPts val="0"/>
              </a:spcAft>
              <a:buSzPts val="2600"/>
              <a:buNone/>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a:endParaRPr/>
          </a:p>
        </p:txBody>
      </p:sp>
      <p:sp>
        <p:nvSpPr>
          <p:cNvPr id="18" name="Google Shape;18;p5"/>
          <p:cNvSpPr txBox="1">
            <a:spLocks noGrp="1"/>
          </p:cNvSpPr>
          <p:nvPr>
            <p:ph type="body" idx="1"/>
          </p:nvPr>
        </p:nvSpPr>
        <p:spPr>
          <a:xfrm>
            <a:off x="457200" y="1152475"/>
            <a:ext cx="3854400" cy="3613500"/>
          </a:xfrm>
          <a:prstGeom prst="rect">
            <a:avLst/>
          </a:prstGeom>
        </p:spPr>
        <p:txBody>
          <a:bodyPr spcFirstLastPara="1" wrap="square" lIns="91425" tIns="91425" rIns="91425" bIns="91425" anchor="ctr"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19" name="Google Shape;19;p5"/>
          <p:cNvSpPr txBox="1">
            <a:spLocks noGrp="1"/>
          </p:cNvSpPr>
          <p:nvPr>
            <p:ph type="body" idx="2"/>
          </p:nvPr>
        </p:nvSpPr>
        <p:spPr>
          <a:xfrm>
            <a:off x="4832400" y="1152475"/>
            <a:ext cx="3854400" cy="3613500"/>
          </a:xfrm>
          <a:prstGeom prst="rect">
            <a:avLst/>
          </a:prstGeom>
        </p:spPr>
        <p:txBody>
          <a:bodyPr spcFirstLastPara="1" wrap="square" lIns="91425" tIns="91425" rIns="91425" bIns="91425" anchor="ctr"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0"/>
        <p:cNvGrpSpPr/>
        <p:nvPr/>
      </p:nvGrpSpPr>
      <p:grpSpPr>
        <a:xfrm>
          <a:off x="0" y="0"/>
          <a:ext cx="0" cy="0"/>
          <a:chOff x="0" y="0"/>
          <a:chExt cx="0" cy="0"/>
        </a:xfrm>
      </p:grpSpPr>
      <p:sp>
        <p:nvSpPr>
          <p:cNvPr id="21" name="Google Shape;21;p6"/>
          <p:cNvSpPr txBox="1">
            <a:spLocks noGrp="1"/>
          </p:cNvSpPr>
          <p:nvPr>
            <p:ph type="title"/>
          </p:nvPr>
        </p:nvSpPr>
        <p:spPr>
          <a:xfrm>
            <a:off x="2007200" y="301200"/>
            <a:ext cx="5129400" cy="572700"/>
          </a:xfrm>
          <a:prstGeom prst="rect">
            <a:avLst/>
          </a:prstGeom>
        </p:spPr>
        <p:txBody>
          <a:bodyPr spcFirstLastPara="1" wrap="square" lIns="91425" tIns="91425" rIns="91425" bIns="91425" anchor="ctr" anchorCtr="0">
            <a:noAutofit/>
          </a:bodyPr>
          <a:lstStyle>
            <a:lvl1pPr lvl="0">
              <a:spcBef>
                <a:spcPts val="0"/>
              </a:spcBef>
              <a:spcAft>
                <a:spcPts val="0"/>
              </a:spcAft>
              <a:buSzPts val="2600"/>
              <a:buFont typeface="Fira Sans Extra Condensed SemiBold"/>
              <a:buNone/>
              <a:defRPr>
                <a:solidFill>
                  <a:schemeClr val="dk1"/>
                </a:solidFill>
                <a:latin typeface="Fira Sans Extra Condensed SemiBold"/>
                <a:ea typeface="Fira Sans Extra Condensed SemiBold"/>
                <a:cs typeface="Fira Sans Extra Condensed SemiBold"/>
                <a:sym typeface="Fira Sans Extra Condensed SemiBold"/>
              </a:defRPr>
            </a:lvl1pPr>
            <a:lvl2pPr lvl="1" algn="ctr">
              <a:spcBef>
                <a:spcPts val="0"/>
              </a:spcBef>
              <a:spcAft>
                <a:spcPts val="0"/>
              </a:spcAft>
              <a:buSzPts val="2600"/>
              <a:buFont typeface="Fira Sans Extra Condensed SemiBold"/>
              <a:buNone/>
              <a:defRPr>
                <a:latin typeface="Fira Sans Extra Condensed SemiBold"/>
                <a:ea typeface="Fira Sans Extra Condensed SemiBold"/>
                <a:cs typeface="Fira Sans Extra Condensed SemiBold"/>
                <a:sym typeface="Fira Sans Extra Condensed SemiBold"/>
              </a:defRPr>
            </a:lvl2pPr>
            <a:lvl3pPr lvl="2" algn="ctr">
              <a:spcBef>
                <a:spcPts val="0"/>
              </a:spcBef>
              <a:spcAft>
                <a:spcPts val="0"/>
              </a:spcAft>
              <a:buSzPts val="2600"/>
              <a:buFont typeface="Fira Sans Extra Condensed SemiBold"/>
              <a:buNone/>
              <a:defRPr>
                <a:latin typeface="Fira Sans Extra Condensed SemiBold"/>
                <a:ea typeface="Fira Sans Extra Condensed SemiBold"/>
                <a:cs typeface="Fira Sans Extra Condensed SemiBold"/>
                <a:sym typeface="Fira Sans Extra Condensed SemiBold"/>
              </a:defRPr>
            </a:lvl3pPr>
            <a:lvl4pPr lvl="3" algn="ctr">
              <a:spcBef>
                <a:spcPts val="0"/>
              </a:spcBef>
              <a:spcAft>
                <a:spcPts val="0"/>
              </a:spcAft>
              <a:buSzPts val="2600"/>
              <a:buFont typeface="Fira Sans Extra Condensed SemiBold"/>
              <a:buNone/>
              <a:defRPr>
                <a:latin typeface="Fira Sans Extra Condensed SemiBold"/>
                <a:ea typeface="Fira Sans Extra Condensed SemiBold"/>
                <a:cs typeface="Fira Sans Extra Condensed SemiBold"/>
                <a:sym typeface="Fira Sans Extra Condensed SemiBold"/>
              </a:defRPr>
            </a:lvl4pPr>
            <a:lvl5pPr lvl="4" algn="ctr">
              <a:spcBef>
                <a:spcPts val="0"/>
              </a:spcBef>
              <a:spcAft>
                <a:spcPts val="0"/>
              </a:spcAft>
              <a:buSzPts val="2600"/>
              <a:buFont typeface="Fira Sans Extra Condensed SemiBold"/>
              <a:buNone/>
              <a:defRPr>
                <a:latin typeface="Fira Sans Extra Condensed SemiBold"/>
                <a:ea typeface="Fira Sans Extra Condensed SemiBold"/>
                <a:cs typeface="Fira Sans Extra Condensed SemiBold"/>
                <a:sym typeface="Fira Sans Extra Condensed SemiBold"/>
              </a:defRPr>
            </a:lvl5pPr>
            <a:lvl6pPr lvl="5" algn="ctr">
              <a:spcBef>
                <a:spcPts val="0"/>
              </a:spcBef>
              <a:spcAft>
                <a:spcPts val="0"/>
              </a:spcAft>
              <a:buSzPts val="2600"/>
              <a:buFont typeface="Fira Sans Extra Condensed SemiBold"/>
              <a:buNone/>
              <a:defRPr>
                <a:latin typeface="Fira Sans Extra Condensed SemiBold"/>
                <a:ea typeface="Fira Sans Extra Condensed SemiBold"/>
                <a:cs typeface="Fira Sans Extra Condensed SemiBold"/>
                <a:sym typeface="Fira Sans Extra Condensed SemiBold"/>
              </a:defRPr>
            </a:lvl6pPr>
            <a:lvl7pPr lvl="6" algn="ctr">
              <a:spcBef>
                <a:spcPts val="0"/>
              </a:spcBef>
              <a:spcAft>
                <a:spcPts val="0"/>
              </a:spcAft>
              <a:buSzPts val="2600"/>
              <a:buFont typeface="Fira Sans Extra Condensed SemiBold"/>
              <a:buNone/>
              <a:defRPr>
                <a:latin typeface="Fira Sans Extra Condensed SemiBold"/>
                <a:ea typeface="Fira Sans Extra Condensed SemiBold"/>
                <a:cs typeface="Fira Sans Extra Condensed SemiBold"/>
                <a:sym typeface="Fira Sans Extra Condensed SemiBold"/>
              </a:defRPr>
            </a:lvl7pPr>
            <a:lvl8pPr lvl="7" algn="ctr">
              <a:spcBef>
                <a:spcPts val="0"/>
              </a:spcBef>
              <a:spcAft>
                <a:spcPts val="0"/>
              </a:spcAft>
              <a:buSzPts val="2600"/>
              <a:buFont typeface="Fira Sans Extra Condensed SemiBold"/>
              <a:buNone/>
              <a:defRPr>
                <a:latin typeface="Fira Sans Extra Condensed SemiBold"/>
                <a:ea typeface="Fira Sans Extra Condensed SemiBold"/>
                <a:cs typeface="Fira Sans Extra Condensed SemiBold"/>
                <a:sym typeface="Fira Sans Extra Condensed SemiBold"/>
              </a:defRPr>
            </a:lvl8pPr>
            <a:lvl9pPr lvl="8" algn="ctr">
              <a:spcBef>
                <a:spcPts val="0"/>
              </a:spcBef>
              <a:spcAft>
                <a:spcPts val="0"/>
              </a:spcAft>
              <a:buSzPts val="2600"/>
              <a:buFont typeface="Fira Sans Extra Condensed SemiBold"/>
              <a:buNone/>
              <a:defRPr>
                <a:latin typeface="Fira Sans Extra Condensed SemiBold"/>
                <a:ea typeface="Fira Sans Extra Condensed SemiBold"/>
                <a:cs typeface="Fira Sans Extra Condensed SemiBold"/>
                <a:sym typeface="Fira Sans Extra Condensed SemiBold"/>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2"/>
        <p:cNvGrpSpPr/>
        <p:nvPr/>
      </p:nvGrpSpPr>
      <p:grpSpPr>
        <a:xfrm>
          <a:off x="0" y="0"/>
          <a:ext cx="0" cy="0"/>
          <a:chOff x="0" y="0"/>
          <a:chExt cx="0" cy="0"/>
        </a:xfrm>
      </p:grpSpPr>
      <p:sp>
        <p:nvSpPr>
          <p:cNvPr id="23" name="Google Shape;23;p7"/>
          <p:cNvSpPr txBox="1">
            <a:spLocks noGrp="1"/>
          </p:cNvSpPr>
          <p:nvPr>
            <p:ph type="title"/>
          </p:nvPr>
        </p:nvSpPr>
        <p:spPr>
          <a:xfrm>
            <a:off x="457200" y="3774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24" name="Google Shape;24;p7"/>
          <p:cNvSpPr txBox="1">
            <a:spLocks noGrp="1"/>
          </p:cNvSpPr>
          <p:nvPr>
            <p:ph type="body" idx="1"/>
          </p:nvPr>
        </p:nvSpPr>
        <p:spPr>
          <a:xfrm>
            <a:off x="457200" y="1398750"/>
            <a:ext cx="2808000" cy="3367200"/>
          </a:xfrm>
          <a:prstGeom prst="rect">
            <a:avLst/>
          </a:prstGeom>
        </p:spPr>
        <p:txBody>
          <a:bodyPr spcFirstLastPara="1" wrap="square" lIns="91425" tIns="91425" rIns="91425" bIns="91425" anchor="ctr"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5"/>
        <p:cNvGrpSpPr/>
        <p:nvPr/>
      </p:nvGrpSpPr>
      <p:grpSpPr>
        <a:xfrm>
          <a:off x="0" y="0"/>
          <a:ext cx="0" cy="0"/>
          <a:chOff x="0" y="0"/>
          <a:chExt cx="0" cy="0"/>
        </a:xfrm>
      </p:grpSpPr>
      <p:sp>
        <p:nvSpPr>
          <p:cNvPr id="26" name="Google Shape;26;p8"/>
          <p:cNvSpPr txBox="1">
            <a:spLocks noGrp="1"/>
          </p:cNvSpPr>
          <p:nvPr>
            <p:ph type="title"/>
          </p:nvPr>
        </p:nvSpPr>
        <p:spPr>
          <a:xfrm>
            <a:off x="457200" y="377400"/>
            <a:ext cx="6400800" cy="43887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7"/>
        <p:cNvGrpSpPr/>
        <p:nvPr/>
      </p:nvGrpSpPr>
      <p:grpSpPr>
        <a:xfrm>
          <a:off x="0" y="0"/>
          <a:ext cx="0" cy="0"/>
          <a:chOff x="0" y="0"/>
          <a:chExt cx="0" cy="0"/>
        </a:xfrm>
      </p:grpSpPr>
      <p:sp>
        <p:nvSpPr>
          <p:cNvPr id="28" name="Google Shape;28;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9"/>
          <p:cNvSpPr txBox="1">
            <a:spLocks noGrp="1"/>
          </p:cNvSpPr>
          <p:nvPr>
            <p:ph type="title"/>
          </p:nvPr>
        </p:nvSpPr>
        <p:spPr>
          <a:xfrm>
            <a:off x="457200" y="1023075"/>
            <a:ext cx="38370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0" name="Google Shape;30;p9"/>
          <p:cNvSpPr txBox="1">
            <a:spLocks noGrp="1"/>
          </p:cNvSpPr>
          <p:nvPr>
            <p:ph type="subTitle" idx="1"/>
          </p:nvPr>
        </p:nvSpPr>
        <p:spPr>
          <a:xfrm>
            <a:off x="473700" y="2803075"/>
            <a:ext cx="3837000" cy="12351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1" name="Google Shape;31;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04800">
              <a:spcBef>
                <a:spcPts val="0"/>
              </a:spcBef>
              <a:spcAft>
                <a:spcPts val="0"/>
              </a:spcAft>
              <a:buSzPts val="1200"/>
              <a:buChar char="●"/>
              <a:defRPr/>
            </a:lvl1pPr>
            <a:lvl2pPr marL="914400" lvl="1" indent="-304800">
              <a:spcBef>
                <a:spcPts val="1600"/>
              </a:spcBef>
              <a:spcAft>
                <a:spcPts val="0"/>
              </a:spcAft>
              <a:buSzPts val="1200"/>
              <a:buChar char="○"/>
              <a:defRPr/>
            </a:lvl2pPr>
            <a:lvl3pPr marL="1371600" lvl="2" indent="-304800">
              <a:spcBef>
                <a:spcPts val="1600"/>
              </a:spcBef>
              <a:spcAft>
                <a:spcPts val="0"/>
              </a:spcAft>
              <a:buSzPts val="1200"/>
              <a:buChar char="■"/>
              <a:defRPr/>
            </a:lvl3pPr>
            <a:lvl4pPr marL="1828800" lvl="3" indent="-304800">
              <a:spcBef>
                <a:spcPts val="1600"/>
              </a:spcBef>
              <a:spcAft>
                <a:spcPts val="0"/>
              </a:spcAft>
              <a:buSzPts val="1200"/>
              <a:buChar char="●"/>
              <a:defRPr/>
            </a:lvl4pPr>
            <a:lvl5pPr marL="2286000" lvl="4" indent="-304800">
              <a:spcBef>
                <a:spcPts val="1600"/>
              </a:spcBef>
              <a:spcAft>
                <a:spcPts val="0"/>
              </a:spcAft>
              <a:buSzPts val="1200"/>
              <a:buChar char="○"/>
              <a:defRPr/>
            </a:lvl5pPr>
            <a:lvl6pPr marL="2743200" lvl="5" indent="-304800">
              <a:spcBef>
                <a:spcPts val="1600"/>
              </a:spcBef>
              <a:spcAft>
                <a:spcPts val="0"/>
              </a:spcAft>
              <a:buSzPts val="1200"/>
              <a:buChar char="■"/>
              <a:defRPr/>
            </a:lvl6pPr>
            <a:lvl7pPr marL="3200400" lvl="6" indent="-304800">
              <a:spcBef>
                <a:spcPts val="1600"/>
              </a:spcBef>
              <a:spcAft>
                <a:spcPts val="0"/>
              </a:spcAft>
              <a:buSzPts val="1200"/>
              <a:buChar char="●"/>
              <a:defRPr/>
            </a:lvl7pPr>
            <a:lvl8pPr marL="3657600" lvl="7" indent="-304800">
              <a:spcBef>
                <a:spcPts val="1600"/>
              </a:spcBef>
              <a:spcAft>
                <a:spcPts val="0"/>
              </a:spcAft>
              <a:buSzPts val="1200"/>
              <a:buChar char="○"/>
              <a:defRPr/>
            </a:lvl8pPr>
            <a:lvl9pPr marL="4114800" lvl="8" indent="-304800">
              <a:spcBef>
                <a:spcPts val="1600"/>
              </a:spcBef>
              <a:spcAft>
                <a:spcPts val="1600"/>
              </a:spcAft>
              <a:buSzPts val="1200"/>
              <a:buChar char="■"/>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2"/>
        <p:cNvGrpSpPr/>
        <p:nvPr/>
      </p:nvGrpSpPr>
      <p:grpSpPr>
        <a:xfrm>
          <a:off x="0" y="0"/>
          <a:ext cx="0" cy="0"/>
          <a:chOff x="0" y="0"/>
          <a:chExt cx="0" cy="0"/>
        </a:xfrm>
      </p:grpSpPr>
      <p:sp>
        <p:nvSpPr>
          <p:cNvPr id="33" name="Google Shape;33;p10"/>
          <p:cNvSpPr txBox="1">
            <a:spLocks noGrp="1"/>
          </p:cNvSpPr>
          <p:nvPr>
            <p:ph type="body" idx="1"/>
          </p:nvPr>
        </p:nvSpPr>
        <p:spPr>
          <a:xfrm>
            <a:off x="457200" y="4161000"/>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200"/>
              <a:buNone/>
              <a:defRPr/>
            </a:lvl1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34"/>
        <p:cNvGrpSpPr/>
        <p:nvPr/>
      </p:nvGrpSpPr>
      <p:grpSpPr>
        <a:xfrm>
          <a:off x="0" y="0"/>
          <a:ext cx="0" cy="0"/>
          <a:chOff x="0" y="0"/>
          <a:chExt cx="0" cy="0"/>
        </a:xfrm>
      </p:grpSpPr>
      <p:sp>
        <p:nvSpPr>
          <p:cNvPr id="35" name="Google Shape;35;p11"/>
          <p:cNvSpPr txBox="1">
            <a:spLocks noGrp="1"/>
          </p:cNvSpPr>
          <p:nvPr>
            <p:ph type="title" hasCustomPrompt="1"/>
          </p:nvPr>
        </p:nvSpPr>
        <p:spPr>
          <a:xfrm>
            <a:off x="457200" y="1106125"/>
            <a:ext cx="8229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36" name="Google Shape;36;p11"/>
          <p:cNvSpPr txBox="1">
            <a:spLocks noGrp="1"/>
          </p:cNvSpPr>
          <p:nvPr>
            <p:ph type="body" idx="1"/>
          </p:nvPr>
        </p:nvSpPr>
        <p:spPr>
          <a:xfrm>
            <a:off x="457200" y="3152225"/>
            <a:ext cx="8229600" cy="1300800"/>
          </a:xfrm>
          <a:prstGeom prst="rect">
            <a:avLst/>
          </a:prstGeom>
        </p:spPr>
        <p:txBody>
          <a:bodyPr spcFirstLastPara="1" wrap="square" lIns="91425" tIns="91425" rIns="91425" bIns="91425" anchor="ctr" anchorCtr="0">
            <a:noAutofit/>
          </a:bodyPr>
          <a:lstStyle>
            <a:lvl1pPr marL="457200" lvl="0" indent="-304800" algn="ctr">
              <a:spcBef>
                <a:spcPts val="0"/>
              </a:spcBef>
              <a:spcAft>
                <a:spcPts val="0"/>
              </a:spcAft>
              <a:buSzPts val="1200"/>
              <a:buChar char="●"/>
              <a:defRPr/>
            </a:lvl1pPr>
            <a:lvl2pPr marL="914400" lvl="1" indent="-304800" algn="ctr">
              <a:spcBef>
                <a:spcPts val="1600"/>
              </a:spcBef>
              <a:spcAft>
                <a:spcPts val="0"/>
              </a:spcAft>
              <a:buSzPts val="1200"/>
              <a:buChar char="○"/>
              <a:defRPr/>
            </a:lvl2pPr>
            <a:lvl3pPr marL="1371600" lvl="2" indent="-304800" algn="ctr">
              <a:spcBef>
                <a:spcPts val="1600"/>
              </a:spcBef>
              <a:spcAft>
                <a:spcPts val="0"/>
              </a:spcAft>
              <a:buSzPts val="1200"/>
              <a:buChar char="■"/>
              <a:defRPr/>
            </a:lvl3pPr>
            <a:lvl4pPr marL="1828800" lvl="3" indent="-304800" algn="ctr">
              <a:spcBef>
                <a:spcPts val="1600"/>
              </a:spcBef>
              <a:spcAft>
                <a:spcPts val="0"/>
              </a:spcAft>
              <a:buSzPts val="1200"/>
              <a:buChar char="●"/>
              <a:defRPr/>
            </a:lvl4pPr>
            <a:lvl5pPr marL="2286000" lvl="4" indent="-304800" algn="ctr">
              <a:spcBef>
                <a:spcPts val="1600"/>
              </a:spcBef>
              <a:spcAft>
                <a:spcPts val="0"/>
              </a:spcAft>
              <a:buSzPts val="1200"/>
              <a:buChar char="○"/>
              <a:defRPr/>
            </a:lvl5pPr>
            <a:lvl6pPr marL="2743200" lvl="5" indent="-304800" algn="ctr">
              <a:spcBef>
                <a:spcPts val="1600"/>
              </a:spcBef>
              <a:spcAft>
                <a:spcPts val="0"/>
              </a:spcAft>
              <a:buSzPts val="1200"/>
              <a:buChar char="■"/>
              <a:defRPr/>
            </a:lvl6pPr>
            <a:lvl7pPr marL="3200400" lvl="6" indent="-304800" algn="ctr">
              <a:spcBef>
                <a:spcPts val="1600"/>
              </a:spcBef>
              <a:spcAft>
                <a:spcPts val="0"/>
              </a:spcAft>
              <a:buSzPts val="1200"/>
              <a:buChar char="●"/>
              <a:defRPr/>
            </a:lvl7pPr>
            <a:lvl8pPr marL="3657600" lvl="7" indent="-304800" algn="ctr">
              <a:spcBef>
                <a:spcPts val="1600"/>
              </a:spcBef>
              <a:spcAft>
                <a:spcPts val="0"/>
              </a:spcAft>
              <a:buSzPts val="1200"/>
              <a:buChar char="○"/>
              <a:defRPr/>
            </a:lvl8pPr>
            <a:lvl9pPr marL="4114800" lvl="8" indent="-304800" algn="ctr">
              <a:spcBef>
                <a:spcPts val="1600"/>
              </a:spcBef>
              <a:spcAft>
                <a:spcPts val="1600"/>
              </a:spcAft>
              <a:buSzPts val="12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1475" y="301200"/>
            <a:ext cx="8320800" cy="5727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dk1"/>
              </a:buClr>
              <a:buSzPts val="2600"/>
              <a:buFont typeface="Fira Sans Extra Condensed SemiBold"/>
              <a:buNone/>
              <a:defRPr sz="2600">
                <a:solidFill>
                  <a:schemeClr val="dk1"/>
                </a:solidFill>
                <a:latin typeface="Fira Sans Extra Condensed SemiBold"/>
                <a:ea typeface="Fira Sans Extra Condensed SemiBold"/>
                <a:cs typeface="Fira Sans Extra Condensed SemiBold"/>
                <a:sym typeface="Fira Sans Extra Condensed SemiBold"/>
              </a:defRPr>
            </a:lvl1pPr>
            <a:lvl2pPr lvl="1" algn="ctr">
              <a:lnSpc>
                <a:spcPct val="100000"/>
              </a:lnSpc>
              <a:spcBef>
                <a:spcPts val="0"/>
              </a:spcBef>
              <a:spcAft>
                <a:spcPts val="0"/>
              </a:spcAft>
              <a:buClr>
                <a:schemeClr val="dk1"/>
              </a:buClr>
              <a:buSzPts val="2600"/>
              <a:buFont typeface="Fira Sans Extra Condensed Medium"/>
              <a:buNone/>
              <a:defRPr sz="2600">
                <a:solidFill>
                  <a:schemeClr val="dk1"/>
                </a:solidFill>
                <a:latin typeface="Fira Sans Extra Condensed Medium"/>
                <a:ea typeface="Fira Sans Extra Condensed Medium"/>
                <a:cs typeface="Fira Sans Extra Condensed Medium"/>
                <a:sym typeface="Fira Sans Extra Condensed Medium"/>
              </a:defRPr>
            </a:lvl2pPr>
            <a:lvl3pPr lvl="2" algn="ctr">
              <a:lnSpc>
                <a:spcPct val="100000"/>
              </a:lnSpc>
              <a:spcBef>
                <a:spcPts val="0"/>
              </a:spcBef>
              <a:spcAft>
                <a:spcPts val="0"/>
              </a:spcAft>
              <a:buClr>
                <a:schemeClr val="dk1"/>
              </a:buClr>
              <a:buSzPts val="2600"/>
              <a:buFont typeface="Fira Sans Extra Condensed Medium"/>
              <a:buNone/>
              <a:defRPr sz="2600">
                <a:solidFill>
                  <a:schemeClr val="dk1"/>
                </a:solidFill>
                <a:latin typeface="Fira Sans Extra Condensed Medium"/>
                <a:ea typeface="Fira Sans Extra Condensed Medium"/>
                <a:cs typeface="Fira Sans Extra Condensed Medium"/>
                <a:sym typeface="Fira Sans Extra Condensed Medium"/>
              </a:defRPr>
            </a:lvl3pPr>
            <a:lvl4pPr lvl="3" algn="ctr">
              <a:lnSpc>
                <a:spcPct val="100000"/>
              </a:lnSpc>
              <a:spcBef>
                <a:spcPts val="0"/>
              </a:spcBef>
              <a:spcAft>
                <a:spcPts val="0"/>
              </a:spcAft>
              <a:buClr>
                <a:schemeClr val="dk1"/>
              </a:buClr>
              <a:buSzPts val="2600"/>
              <a:buFont typeface="Fira Sans Extra Condensed Medium"/>
              <a:buNone/>
              <a:defRPr sz="2600">
                <a:solidFill>
                  <a:schemeClr val="dk1"/>
                </a:solidFill>
                <a:latin typeface="Fira Sans Extra Condensed Medium"/>
                <a:ea typeface="Fira Sans Extra Condensed Medium"/>
                <a:cs typeface="Fira Sans Extra Condensed Medium"/>
                <a:sym typeface="Fira Sans Extra Condensed Medium"/>
              </a:defRPr>
            </a:lvl4pPr>
            <a:lvl5pPr lvl="4" algn="ctr">
              <a:lnSpc>
                <a:spcPct val="100000"/>
              </a:lnSpc>
              <a:spcBef>
                <a:spcPts val="0"/>
              </a:spcBef>
              <a:spcAft>
                <a:spcPts val="0"/>
              </a:spcAft>
              <a:buClr>
                <a:schemeClr val="dk1"/>
              </a:buClr>
              <a:buSzPts val="2600"/>
              <a:buFont typeface="Fira Sans Extra Condensed Medium"/>
              <a:buNone/>
              <a:defRPr sz="2600">
                <a:solidFill>
                  <a:schemeClr val="dk1"/>
                </a:solidFill>
                <a:latin typeface="Fira Sans Extra Condensed Medium"/>
                <a:ea typeface="Fira Sans Extra Condensed Medium"/>
                <a:cs typeface="Fira Sans Extra Condensed Medium"/>
                <a:sym typeface="Fira Sans Extra Condensed Medium"/>
              </a:defRPr>
            </a:lvl5pPr>
            <a:lvl6pPr lvl="5" algn="ctr">
              <a:lnSpc>
                <a:spcPct val="100000"/>
              </a:lnSpc>
              <a:spcBef>
                <a:spcPts val="0"/>
              </a:spcBef>
              <a:spcAft>
                <a:spcPts val="0"/>
              </a:spcAft>
              <a:buClr>
                <a:schemeClr val="dk1"/>
              </a:buClr>
              <a:buSzPts val="2600"/>
              <a:buFont typeface="Fira Sans Extra Condensed Medium"/>
              <a:buNone/>
              <a:defRPr sz="2600">
                <a:solidFill>
                  <a:schemeClr val="dk1"/>
                </a:solidFill>
                <a:latin typeface="Fira Sans Extra Condensed Medium"/>
                <a:ea typeface="Fira Sans Extra Condensed Medium"/>
                <a:cs typeface="Fira Sans Extra Condensed Medium"/>
                <a:sym typeface="Fira Sans Extra Condensed Medium"/>
              </a:defRPr>
            </a:lvl6pPr>
            <a:lvl7pPr lvl="6" algn="ctr">
              <a:lnSpc>
                <a:spcPct val="100000"/>
              </a:lnSpc>
              <a:spcBef>
                <a:spcPts val="0"/>
              </a:spcBef>
              <a:spcAft>
                <a:spcPts val="0"/>
              </a:spcAft>
              <a:buClr>
                <a:schemeClr val="dk1"/>
              </a:buClr>
              <a:buSzPts val="2600"/>
              <a:buFont typeface="Fira Sans Extra Condensed Medium"/>
              <a:buNone/>
              <a:defRPr sz="2600">
                <a:solidFill>
                  <a:schemeClr val="dk1"/>
                </a:solidFill>
                <a:latin typeface="Fira Sans Extra Condensed Medium"/>
                <a:ea typeface="Fira Sans Extra Condensed Medium"/>
                <a:cs typeface="Fira Sans Extra Condensed Medium"/>
                <a:sym typeface="Fira Sans Extra Condensed Medium"/>
              </a:defRPr>
            </a:lvl7pPr>
            <a:lvl8pPr lvl="7" algn="ctr">
              <a:lnSpc>
                <a:spcPct val="100000"/>
              </a:lnSpc>
              <a:spcBef>
                <a:spcPts val="0"/>
              </a:spcBef>
              <a:spcAft>
                <a:spcPts val="0"/>
              </a:spcAft>
              <a:buClr>
                <a:schemeClr val="dk1"/>
              </a:buClr>
              <a:buSzPts val="2600"/>
              <a:buFont typeface="Fira Sans Extra Condensed Medium"/>
              <a:buNone/>
              <a:defRPr sz="2600">
                <a:solidFill>
                  <a:schemeClr val="dk1"/>
                </a:solidFill>
                <a:latin typeface="Fira Sans Extra Condensed Medium"/>
                <a:ea typeface="Fira Sans Extra Condensed Medium"/>
                <a:cs typeface="Fira Sans Extra Condensed Medium"/>
                <a:sym typeface="Fira Sans Extra Condensed Medium"/>
              </a:defRPr>
            </a:lvl8pPr>
            <a:lvl9pPr lvl="8" algn="ctr">
              <a:lnSpc>
                <a:spcPct val="100000"/>
              </a:lnSpc>
              <a:spcBef>
                <a:spcPts val="0"/>
              </a:spcBef>
              <a:spcAft>
                <a:spcPts val="0"/>
              </a:spcAft>
              <a:buClr>
                <a:schemeClr val="dk1"/>
              </a:buClr>
              <a:buSzPts val="2600"/>
              <a:buFont typeface="Fira Sans Extra Condensed Medium"/>
              <a:buNone/>
              <a:defRPr sz="2600">
                <a:solidFill>
                  <a:schemeClr val="dk1"/>
                </a:solidFill>
                <a:latin typeface="Fira Sans Extra Condensed Medium"/>
                <a:ea typeface="Fira Sans Extra Condensed Medium"/>
                <a:cs typeface="Fira Sans Extra Condensed Medium"/>
                <a:sym typeface="Fira Sans Extra Condensed Medium"/>
              </a:defRPr>
            </a:lvl9pPr>
          </a:lstStyle>
          <a:p>
            <a:endParaRPr/>
          </a:p>
        </p:txBody>
      </p:sp>
      <p:sp>
        <p:nvSpPr>
          <p:cNvPr id="7" name="Google Shape;7;p1"/>
          <p:cNvSpPr txBox="1">
            <a:spLocks noGrp="1"/>
          </p:cNvSpPr>
          <p:nvPr>
            <p:ph type="body" idx="1"/>
          </p:nvPr>
        </p:nvSpPr>
        <p:spPr>
          <a:xfrm>
            <a:off x="411475" y="1397625"/>
            <a:ext cx="8320800" cy="3368400"/>
          </a:xfrm>
          <a:prstGeom prst="rect">
            <a:avLst/>
          </a:prstGeom>
          <a:noFill/>
          <a:ln>
            <a:noFill/>
          </a:ln>
        </p:spPr>
        <p:txBody>
          <a:bodyPr spcFirstLastPara="1" wrap="square" lIns="91425" tIns="91425" rIns="91425" bIns="91425" anchor="ctr" anchorCtr="0">
            <a:noAutofit/>
          </a:bodyPr>
          <a:lstStyle>
            <a:lvl1pPr marL="457200" lvl="0" indent="-304800">
              <a:lnSpc>
                <a:spcPct val="100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1pPr>
            <a:lvl2pPr marL="914400" lvl="1" indent="-304800">
              <a:lnSpc>
                <a:spcPct val="100000"/>
              </a:lnSpc>
              <a:spcBef>
                <a:spcPts val="1600"/>
              </a:spcBef>
              <a:spcAft>
                <a:spcPts val="0"/>
              </a:spcAft>
              <a:buClr>
                <a:schemeClr val="dk1"/>
              </a:buClr>
              <a:buSzPts val="1200"/>
              <a:buFont typeface="Roboto"/>
              <a:buChar char="○"/>
              <a:defRPr sz="1200">
                <a:solidFill>
                  <a:schemeClr val="dk1"/>
                </a:solidFill>
                <a:latin typeface="Roboto"/>
                <a:ea typeface="Roboto"/>
                <a:cs typeface="Roboto"/>
                <a:sym typeface="Roboto"/>
              </a:defRPr>
            </a:lvl2pPr>
            <a:lvl3pPr marL="1371600" lvl="2" indent="-304800">
              <a:lnSpc>
                <a:spcPct val="100000"/>
              </a:lnSpc>
              <a:spcBef>
                <a:spcPts val="1600"/>
              </a:spcBef>
              <a:spcAft>
                <a:spcPts val="0"/>
              </a:spcAft>
              <a:buClr>
                <a:schemeClr val="dk1"/>
              </a:buClr>
              <a:buSzPts val="1200"/>
              <a:buFont typeface="Roboto"/>
              <a:buChar char="■"/>
              <a:defRPr sz="1200">
                <a:solidFill>
                  <a:schemeClr val="dk1"/>
                </a:solidFill>
                <a:latin typeface="Roboto"/>
                <a:ea typeface="Roboto"/>
                <a:cs typeface="Roboto"/>
                <a:sym typeface="Roboto"/>
              </a:defRPr>
            </a:lvl3pPr>
            <a:lvl4pPr marL="1828800" lvl="3" indent="-304800">
              <a:lnSpc>
                <a:spcPct val="100000"/>
              </a:lnSpc>
              <a:spcBef>
                <a:spcPts val="1600"/>
              </a:spcBef>
              <a:spcAft>
                <a:spcPts val="0"/>
              </a:spcAft>
              <a:buClr>
                <a:schemeClr val="dk1"/>
              </a:buClr>
              <a:buSzPts val="1200"/>
              <a:buFont typeface="Roboto"/>
              <a:buChar char="●"/>
              <a:defRPr sz="1200">
                <a:solidFill>
                  <a:schemeClr val="dk1"/>
                </a:solidFill>
                <a:latin typeface="Roboto"/>
                <a:ea typeface="Roboto"/>
                <a:cs typeface="Roboto"/>
                <a:sym typeface="Roboto"/>
              </a:defRPr>
            </a:lvl4pPr>
            <a:lvl5pPr marL="2286000" lvl="4" indent="-304800">
              <a:lnSpc>
                <a:spcPct val="100000"/>
              </a:lnSpc>
              <a:spcBef>
                <a:spcPts val="1600"/>
              </a:spcBef>
              <a:spcAft>
                <a:spcPts val="0"/>
              </a:spcAft>
              <a:buClr>
                <a:schemeClr val="dk1"/>
              </a:buClr>
              <a:buSzPts val="1200"/>
              <a:buFont typeface="Roboto"/>
              <a:buChar char="○"/>
              <a:defRPr sz="1200">
                <a:solidFill>
                  <a:schemeClr val="dk1"/>
                </a:solidFill>
                <a:latin typeface="Roboto"/>
                <a:ea typeface="Roboto"/>
                <a:cs typeface="Roboto"/>
                <a:sym typeface="Roboto"/>
              </a:defRPr>
            </a:lvl5pPr>
            <a:lvl6pPr marL="2743200" lvl="5" indent="-304800">
              <a:lnSpc>
                <a:spcPct val="100000"/>
              </a:lnSpc>
              <a:spcBef>
                <a:spcPts val="1600"/>
              </a:spcBef>
              <a:spcAft>
                <a:spcPts val="0"/>
              </a:spcAft>
              <a:buClr>
                <a:schemeClr val="dk1"/>
              </a:buClr>
              <a:buSzPts val="1200"/>
              <a:buFont typeface="Roboto"/>
              <a:buChar char="■"/>
              <a:defRPr sz="1200">
                <a:solidFill>
                  <a:schemeClr val="dk1"/>
                </a:solidFill>
                <a:latin typeface="Roboto"/>
                <a:ea typeface="Roboto"/>
                <a:cs typeface="Roboto"/>
                <a:sym typeface="Roboto"/>
              </a:defRPr>
            </a:lvl6pPr>
            <a:lvl7pPr marL="3200400" lvl="6" indent="-304800">
              <a:lnSpc>
                <a:spcPct val="100000"/>
              </a:lnSpc>
              <a:spcBef>
                <a:spcPts val="1600"/>
              </a:spcBef>
              <a:spcAft>
                <a:spcPts val="0"/>
              </a:spcAft>
              <a:buClr>
                <a:schemeClr val="dk1"/>
              </a:buClr>
              <a:buSzPts val="1200"/>
              <a:buFont typeface="Roboto"/>
              <a:buChar char="●"/>
              <a:defRPr sz="1200">
                <a:solidFill>
                  <a:schemeClr val="dk1"/>
                </a:solidFill>
                <a:latin typeface="Roboto"/>
                <a:ea typeface="Roboto"/>
                <a:cs typeface="Roboto"/>
                <a:sym typeface="Roboto"/>
              </a:defRPr>
            </a:lvl7pPr>
            <a:lvl8pPr marL="3657600" lvl="7" indent="-304800">
              <a:lnSpc>
                <a:spcPct val="100000"/>
              </a:lnSpc>
              <a:spcBef>
                <a:spcPts val="1600"/>
              </a:spcBef>
              <a:spcAft>
                <a:spcPts val="0"/>
              </a:spcAft>
              <a:buClr>
                <a:schemeClr val="dk1"/>
              </a:buClr>
              <a:buSzPts val="1200"/>
              <a:buFont typeface="Roboto"/>
              <a:buChar char="○"/>
              <a:defRPr sz="1200">
                <a:solidFill>
                  <a:schemeClr val="dk1"/>
                </a:solidFill>
                <a:latin typeface="Roboto"/>
                <a:ea typeface="Roboto"/>
                <a:cs typeface="Roboto"/>
                <a:sym typeface="Roboto"/>
              </a:defRPr>
            </a:lvl8pPr>
            <a:lvl9pPr marL="4114800" lvl="8" indent="-304800">
              <a:lnSpc>
                <a:spcPct val="100000"/>
              </a:lnSpc>
              <a:spcBef>
                <a:spcPts val="1600"/>
              </a:spcBef>
              <a:spcAft>
                <a:spcPts val="1600"/>
              </a:spcAft>
              <a:buClr>
                <a:schemeClr val="dk1"/>
              </a:buClr>
              <a:buSzPts val="1200"/>
              <a:buFont typeface="Roboto"/>
              <a:buChar char="■"/>
              <a:defRPr sz="1200">
                <a:solidFill>
                  <a:schemeClr val="dk1"/>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rgbClr val="0E2A47"/>
        </a:solidFill>
        <a:effectLst/>
      </p:bgPr>
    </p:bg>
    <p:spTree>
      <p:nvGrpSpPr>
        <p:cNvPr id="1" name="Shape 38"/>
        <p:cNvGrpSpPr/>
        <p:nvPr/>
      </p:nvGrpSpPr>
      <p:grpSpPr>
        <a:xfrm>
          <a:off x="0" y="0"/>
          <a:ext cx="0" cy="0"/>
          <a:chOff x="0" y="0"/>
          <a:chExt cx="0" cy="0"/>
        </a:xfrm>
      </p:grpSpPr>
      <p:sp>
        <p:nvSpPr>
          <p:cNvPr id="39" name="Google Shape;39;p13"/>
          <p:cNvSpPr txBox="1">
            <a:spLocks noGrp="1"/>
          </p:cNvSpPr>
          <p:nvPr>
            <p:ph type="title"/>
          </p:nvPr>
        </p:nvSpPr>
        <p:spPr>
          <a:xfrm>
            <a:off x="1068100" y="933450"/>
            <a:ext cx="7047300" cy="482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40" name="Google Shape;40;p13"/>
          <p:cNvSpPr txBox="1">
            <a:spLocks noGrp="1"/>
          </p:cNvSpPr>
          <p:nvPr>
            <p:ph type="body" idx="1"/>
          </p:nvPr>
        </p:nvSpPr>
        <p:spPr>
          <a:xfrm>
            <a:off x="1068100" y="1695450"/>
            <a:ext cx="7047300" cy="2502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cSld>
  <p:clrMap bg1="lt1" tx1="dk1" bg2="dk2" tx2="lt2" accent1="accent1" accent2="accent2" accent3="accent3" accent4="accent4" accent5="accent5" accent6="accent6" hlink="hlink" folHlink="folHlink"/>
  <p:sldLayoutIdLst>
    <p:sldLayoutId id="214748365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4.xml"/><Relationship Id="rId6" Type="http://schemas.openxmlformats.org/officeDocument/2006/relationships/hyperlink" Target="https://quantumcomputing.stackexchange.com/a/39651" TargetMode="External"/><Relationship Id="rId5" Type="http://schemas.openxmlformats.org/officeDocument/2006/relationships/image" Target="../media/image13.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image" Target="../media/image25.png"/><Relationship Id="rId3" Type="http://schemas.openxmlformats.org/officeDocument/2006/relationships/image" Target="../media/image15.png"/><Relationship Id="rId7" Type="http://schemas.openxmlformats.org/officeDocument/2006/relationships/image" Target="../media/image19.png"/><Relationship Id="rId12" Type="http://schemas.openxmlformats.org/officeDocument/2006/relationships/image" Target="../media/image24.png"/><Relationship Id="rId2" Type="http://schemas.openxmlformats.org/officeDocument/2006/relationships/notesSlide" Target="../notesSlides/notesSlide15.xml"/><Relationship Id="rId1" Type="http://schemas.openxmlformats.org/officeDocument/2006/relationships/slideLayout" Target="../slideLayouts/slideLayout4.xml"/><Relationship Id="rId6" Type="http://schemas.openxmlformats.org/officeDocument/2006/relationships/image" Target="../media/image18.png"/><Relationship Id="rId11" Type="http://schemas.openxmlformats.org/officeDocument/2006/relationships/image" Target="../media/image23.png"/><Relationship Id="rId5" Type="http://schemas.openxmlformats.org/officeDocument/2006/relationships/image" Target="../media/image17.png"/><Relationship Id="rId10" Type="http://schemas.openxmlformats.org/officeDocument/2006/relationships/image" Target="../media/image22.png"/><Relationship Id="rId4" Type="http://schemas.openxmlformats.org/officeDocument/2006/relationships/image" Target="../media/image16.png"/><Relationship Id="rId9" Type="http://schemas.openxmlformats.org/officeDocument/2006/relationships/image" Target="../media/image21.png"/><Relationship Id="rId14" Type="http://schemas.openxmlformats.org/officeDocument/2006/relationships/image" Target="../media/image26.svg"/></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hyperlink" Target="https://docs.google.com/spreadsheets/d/102zYWwhaCc3BJqrxsTYaD42NEUtwFH-c4VNfcSSS96g/copy#gid=547543737" TargetMode="External"/><Relationship Id="rId2" Type="http://schemas.openxmlformats.org/officeDocument/2006/relationships/notesSlide" Target="../notesSlides/notesSlide16.xml"/><Relationship Id="rId1" Type="http://schemas.openxmlformats.org/officeDocument/2006/relationships/slideLayout" Target="../slideLayouts/slideLayout4.xml"/><Relationship Id="rId5" Type="http://schemas.openxmlformats.org/officeDocument/2006/relationships/hyperlink" Target="https://slidesgo.com/slidesgo-school/presentation-tips/how-to-modify-a-graph-in-our-templates?utm_source=slidesgo_template&amp;utm_medium=referral-link&amp;utm_campaign=how-to-modify-a-graph-in-our-templates&amp;utm_term=slidesgo-school&amp;utm_content=how-to-modify-a-graph-in-our-templates" TargetMode="External"/><Relationship Id="rId4" Type="http://schemas.openxmlformats.org/officeDocument/2006/relationships/image" Target="../media/image29.png"/></Relationships>
</file>

<file path=ppt/slides/_rels/slide18.xml.rels><?xml version="1.0" encoding="UTF-8" standalone="yes"?>
<Relationships xmlns="http://schemas.openxmlformats.org/package/2006/relationships"><Relationship Id="rId3" Type="http://schemas.openxmlformats.org/officeDocument/2006/relationships/hyperlink" Target="https://docs.google.com/spreadsheets/d/102zYWwhaCc3BJqrxsTYaD42NEUtwFH-c4VNfcSSS96g/copy#gid=547543737" TargetMode="External"/><Relationship Id="rId2" Type="http://schemas.openxmlformats.org/officeDocument/2006/relationships/notesSlide" Target="../notesSlides/notesSlide17.xml"/><Relationship Id="rId1" Type="http://schemas.openxmlformats.org/officeDocument/2006/relationships/slideLayout" Target="../slideLayouts/slideLayout4.xml"/><Relationship Id="rId5" Type="http://schemas.openxmlformats.org/officeDocument/2006/relationships/hyperlink" Target="http://bit.ly/2PfT4lq" TargetMode="External"/><Relationship Id="rId4" Type="http://schemas.openxmlformats.org/officeDocument/2006/relationships/image" Target="../media/image30.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hyperlink" Target="https://slidesgo.com/slidesgo-school/presentation-tips/how-to-modify-a-graph-in-our-templates?utm_source=slidesgo_template&amp;utm_medium=referral-link&amp;utm_campaign=how-to-modify-a-graph-in-our-templates&amp;utm_term=slidesgo-school&amp;utm_content=how-to-modify-a-graph-in-our-templates" TargetMode="External"/><Relationship Id="rId2" Type="http://schemas.openxmlformats.org/officeDocument/2006/relationships/notesSlide" Target="../notesSlides/notesSlide23.xml"/><Relationship Id="rId1" Type="http://schemas.openxmlformats.org/officeDocument/2006/relationships/slideLayout" Target="../slideLayouts/slideLayout4.xml"/><Relationship Id="rId5" Type="http://schemas.openxmlformats.org/officeDocument/2006/relationships/image" Target="../media/image31.png"/><Relationship Id="rId4" Type="http://schemas.openxmlformats.org/officeDocument/2006/relationships/hyperlink" Target="https://docs.google.com/spreadsheets/d/102zYWwhaCc3BJqrxsTYaD42NEUtwFH-c4VNfcSSS96g/copy#gid=1177454980" TargetMode="Externa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3" Type="http://schemas.openxmlformats.org/officeDocument/2006/relationships/hyperlink" Target="https://docs.google.com/spreadsheets/d/102zYWwhaCc3BJqrxsTYaD42NEUtwFH-c4VNfcSSS96g/copy#gid=547543737" TargetMode="External"/><Relationship Id="rId2" Type="http://schemas.openxmlformats.org/officeDocument/2006/relationships/notesSlide" Target="../notesSlides/notesSlide40.xml"/><Relationship Id="rId1" Type="http://schemas.openxmlformats.org/officeDocument/2006/relationships/slideLayout" Target="../slideLayouts/slideLayout4.xml"/><Relationship Id="rId5" Type="http://schemas.openxmlformats.org/officeDocument/2006/relationships/hyperlink" Target="https://slidesgo.com/slidesgo-school/presentation-tips/how-to-modify-a-graph-in-our-templates?utm_source=slidesgo_template&amp;utm_medium=referral-link&amp;utm_campaign=how-to-modify-a-graph-in-our-templates&amp;utm_term=slidesgo-school&amp;utm_content=how-to-modify-a-graph-in-our-templates" TargetMode="External"/><Relationship Id="rId4" Type="http://schemas.openxmlformats.org/officeDocument/2006/relationships/image" Target="../media/image29.pn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3" Type="http://schemas.openxmlformats.org/officeDocument/2006/relationships/hyperlink" Target="https://slidesgo.com/slidesgo-school/presentation-tips/how-to-modify-a-graph-in-our-templates?utm_source=slidesgo_template&amp;utm_medium=referral-link&amp;utm_campaign=how-to-modify-a-graph-in-our-templates&amp;utm_term=slidesgo-school&amp;utm_content=how-to-modify-a-graph-in-our-templates" TargetMode="External"/><Relationship Id="rId2" Type="http://schemas.openxmlformats.org/officeDocument/2006/relationships/notesSlide" Target="../notesSlides/notesSlide48.xml"/><Relationship Id="rId1" Type="http://schemas.openxmlformats.org/officeDocument/2006/relationships/slideLayout" Target="../slideLayouts/slideLayout4.xml"/><Relationship Id="rId5" Type="http://schemas.openxmlformats.org/officeDocument/2006/relationships/image" Target="../media/image32.png"/><Relationship Id="rId4" Type="http://schemas.openxmlformats.org/officeDocument/2006/relationships/hyperlink" Target="https://docs.google.com/spreadsheets/d/102zYWwhaCc3BJqrxsTYaD42NEUtwFH-c4VNfcSSS96g/copy#gid=1263883183"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50.xml.rels><?xml version="1.0" encoding="UTF-8" standalone="yes"?>
<Relationships xmlns="http://schemas.openxmlformats.org/package/2006/relationships"><Relationship Id="rId3" Type="http://schemas.openxmlformats.org/officeDocument/2006/relationships/hyperlink" Target="http://bit.ly/2PfT4lq" TargetMode="External"/><Relationship Id="rId2" Type="http://schemas.openxmlformats.org/officeDocument/2006/relationships/notesSlide" Target="../notesSlides/notesSlide49.xml"/><Relationship Id="rId1" Type="http://schemas.openxmlformats.org/officeDocument/2006/relationships/slideLayout" Target="../slideLayouts/slideLayout10.xml"/><Relationship Id="rId5" Type="http://schemas.openxmlformats.org/officeDocument/2006/relationships/hyperlink" Target="http://bit.ly/30B07Gq" TargetMode="External"/><Relationship Id="rId4" Type="http://schemas.openxmlformats.org/officeDocument/2006/relationships/hyperlink" Target="http://bit.ly/33VAFh3" TargetMode="External"/></Relationships>
</file>

<file path=ppt/slides/_rels/slide51.xml.rels><?xml version="1.0" encoding="UTF-8" standalone="yes"?>
<Relationships xmlns="http://schemas.openxmlformats.org/package/2006/relationships"><Relationship Id="rId3" Type="http://schemas.openxmlformats.org/officeDocument/2006/relationships/hyperlink" Target="http://bit.ly/2PfT4lq" TargetMode="External"/><Relationship Id="rId2" Type="http://schemas.openxmlformats.org/officeDocument/2006/relationships/notesSlide" Target="../notesSlides/notesSlide50.xml"/><Relationship Id="rId1" Type="http://schemas.openxmlformats.org/officeDocument/2006/relationships/slideLayout" Target="../slideLayouts/slideLayout10.xml"/><Relationship Id="rId5" Type="http://schemas.openxmlformats.org/officeDocument/2006/relationships/hyperlink" Target="http://bit.ly/30B07Gq" TargetMode="External"/><Relationship Id="rId4" Type="http://schemas.openxmlformats.org/officeDocument/2006/relationships/hyperlink" Target="http://bit.ly/33VAFh3" TargetMode="External"/></Relationships>
</file>

<file path=ppt/slides/_rels/slide52.xml.rels><?xml version="1.0" encoding="UTF-8" standalone="yes"?>
<Relationships xmlns="http://schemas.openxmlformats.org/package/2006/relationships"><Relationship Id="rId3" Type="http://schemas.openxmlformats.org/officeDocument/2006/relationships/hyperlink" Target="https://bit.ly/2ZjL1pd" TargetMode="External"/><Relationship Id="rId2" Type="http://schemas.openxmlformats.org/officeDocument/2006/relationships/notesSlide" Target="../notesSlides/notesSlide51.xml"/><Relationship Id="rId1" Type="http://schemas.openxmlformats.org/officeDocument/2006/relationships/slideLayout" Target="../slideLayouts/slideLayout10.xml"/><Relationship Id="rId4" Type="http://schemas.openxmlformats.org/officeDocument/2006/relationships/hyperlink" Target="http://bit.ly/30B07Gq"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4.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5"/>
        <p:cNvGrpSpPr/>
        <p:nvPr/>
      </p:nvGrpSpPr>
      <p:grpSpPr>
        <a:xfrm>
          <a:off x="0" y="0"/>
          <a:ext cx="0" cy="0"/>
          <a:chOff x="0" y="0"/>
          <a:chExt cx="0" cy="0"/>
        </a:xfrm>
      </p:grpSpPr>
      <p:sp>
        <p:nvSpPr>
          <p:cNvPr id="46" name="Google Shape;46;p15"/>
          <p:cNvSpPr txBox="1">
            <a:spLocks noGrp="1"/>
          </p:cNvSpPr>
          <p:nvPr>
            <p:ph type="ctrTitle"/>
          </p:nvPr>
        </p:nvSpPr>
        <p:spPr>
          <a:xfrm>
            <a:off x="411476" y="1103863"/>
            <a:ext cx="3658800" cy="2367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noProof="0" dirty="0"/>
              <a:t>Quantum computation</a:t>
            </a:r>
          </a:p>
        </p:txBody>
      </p:sp>
      <p:sp>
        <p:nvSpPr>
          <p:cNvPr id="47" name="Google Shape;47;p15"/>
          <p:cNvSpPr txBox="1">
            <a:spLocks noGrp="1"/>
          </p:cNvSpPr>
          <p:nvPr>
            <p:ph type="subTitle" idx="1"/>
          </p:nvPr>
        </p:nvSpPr>
        <p:spPr>
          <a:xfrm>
            <a:off x="411475" y="3572316"/>
            <a:ext cx="3658800" cy="407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noProof="0" dirty="0"/>
              <a:t>Density Matrix vs Stabilizer Formalism</a:t>
            </a:r>
          </a:p>
        </p:txBody>
      </p:sp>
      <p:grpSp>
        <p:nvGrpSpPr>
          <p:cNvPr id="48" name="Google Shape;48;p15"/>
          <p:cNvGrpSpPr/>
          <p:nvPr/>
        </p:nvGrpSpPr>
        <p:grpSpPr>
          <a:xfrm>
            <a:off x="4571995" y="21"/>
            <a:ext cx="6727538" cy="5143458"/>
            <a:chOff x="411475" y="1719775"/>
            <a:chExt cx="3889200" cy="2956690"/>
          </a:xfrm>
        </p:grpSpPr>
        <p:sp>
          <p:nvSpPr>
            <p:cNvPr id="49" name="Google Shape;49;p15"/>
            <p:cNvSpPr/>
            <p:nvPr/>
          </p:nvSpPr>
          <p:spPr>
            <a:xfrm>
              <a:off x="411475" y="3785465"/>
              <a:ext cx="3889200" cy="891000"/>
            </a:xfrm>
            <a:prstGeom prst="trapezoid">
              <a:avLst>
                <a:gd name="adj" fmla="val 25000"/>
              </a:avLst>
            </a:prstGeom>
            <a:solidFill>
              <a:srgbClr val="FFD119">
                <a:alpha val="83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50" name="Google Shape;50;p15"/>
            <p:cNvSpPr/>
            <p:nvPr/>
          </p:nvSpPr>
          <p:spPr>
            <a:xfrm>
              <a:off x="411475" y="3269010"/>
              <a:ext cx="3889200" cy="891000"/>
            </a:xfrm>
            <a:prstGeom prst="trapezoid">
              <a:avLst>
                <a:gd name="adj" fmla="val 25000"/>
              </a:avLst>
            </a:prstGeom>
            <a:solidFill>
              <a:srgbClr val="66F261">
                <a:alpha val="83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51" name="Google Shape;51;p15"/>
            <p:cNvSpPr/>
            <p:nvPr/>
          </p:nvSpPr>
          <p:spPr>
            <a:xfrm>
              <a:off x="411475" y="2752555"/>
              <a:ext cx="3889200" cy="891000"/>
            </a:xfrm>
            <a:prstGeom prst="trapezoid">
              <a:avLst>
                <a:gd name="adj" fmla="val 25000"/>
              </a:avLst>
            </a:prstGeom>
            <a:solidFill>
              <a:srgbClr val="25DBDB">
                <a:alpha val="83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52" name="Google Shape;52;p15"/>
            <p:cNvSpPr/>
            <p:nvPr/>
          </p:nvSpPr>
          <p:spPr>
            <a:xfrm>
              <a:off x="411475" y="2236101"/>
              <a:ext cx="3889200" cy="891000"/>
            </a:xfrm>
            <a:prstGeom prst="trapezoid">
              <a:avLst>
                <a:gd name="adj" fmla="val 25000"/>
              </a:avLst>
            </a:prstGeom>
            <a:solidFill>
              <a:srgbClr val="6262F5">
                <a:alpha val="83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53" name="Google Shape;53;p15"/>
            <p:cNvSpPr/>
            <p:nvPr/>
          </p:nvSpPr>
          <p:spPr>
            <a:xfrm>
              <a:off x="411475" y="1719775"/>
              <a:ext cx="3889200" cy="891000"/>
            </a:xfrm>
            <a:prstGeom prst="trapezoid">
              <a:avLst>
                <a:gd name="adj" fmla="val 25000"/>
              </a:avLst>
            </a:prstGeom>
            <a:solidFill>
              <a:srgbClr val="B366FF">
                <a:alpha val="83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17">
          <a:extLst>
            <a:ext uri="{FF2B5EF4-FFF2-40B4-BE49-F238E27FC236}">
              <a16:creationId xmlns:a16="http://schemas.microsoft.com/office/drawing/2014/main" id="{CBB1D8B2-CF00-9658-7950-49550BF0F579}"/>
            </a:ext>
          </a:extLst>
        </p:cNvPr>
        <p:cNvGrpSpPr/>
        <p:nvPr/>
      </p:nvGrpSpPr>
      <p:grpSpPr>
        <a:xfrm>
          <a:off x="0" y="0"/>
          <a:ext cx="0" cy="0"/>
          <a:chOff x="0" y="0"/>
          <a:chExt cx="0" cy="0"/>
        </a:xfrm>
      </p:grpSpPr>
      <p:grpSp>
        <p:nvGrpSpPr>
          <p:cNvPr id="420" name="Google Shape;420;p25">
            <a:extLst>
              <a:ext uri="{FF2B5EF4-FFF2-40B4-BE49-F238E27FC236}">
                <a16:creationId xmlns:a16="http://schemas.microsoft.com/office/drawing/2014/main" id="{F75EF248-E9B5-4B78-D0F8-DCE749003522}"/>
              </a:ext>
            </a:extLst>
          </p:cNvPr>
          <p:cNvGrpSpPr/>
          <p:nvPr/>
        </p:nvGrpSpPr>
        <p:grpSpPr>
          <a:xfrm>
            <a:off x="19970" y="2332935"/>
            <a:ext cx="1588806" cy="1871969"/>
            <a:chOff x="407142" y="3682499"/>
            <a:chExt cx="2101312" cy="1534365"/>
          </a:xfrm>
        </p:grpSpPr>
        <p:sp>
          <p:nvSpPr>
            <p:cNvPr id="421" name="Google Shape;421;p25">
              <a:extLst>
                <a:ext uri="{FF2B5EF4-FFF2-40B4-BE49-F238E27FC236}">
                  <a16:creationId xmlns:a16="http://schemas.microsoft.com/office/drawing/2014/main" id="{35EA0987-06DF-0098-E539-D6F63047CB48}"/>
                </a:ext>
              </a:extLst>
            </p:cNvPr>
            <p:cNvSpPr txBox="1"/>
            <p:nvPr/>
          </p:nvSpPr>
          <p:spPr>
            <a:xfrm>
              <a:off x="410566" y="3682499"/>
              <a:ext cx="1937400" cy="340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noProof="0" dirty="0">
                  <a:solidFill>
                    <a:schemeClr val="dk2"/>
                  </a:solidFill>
                  <a:latin typeface="Fira Sans Extra Condensed SemiBold"/>
                  <a:ea typeface="Fira Sans Extra Condensed SemiBold"/>
                  <a:cs typeface="Fira Sans Extra Condensed SemiBold"/>
                  <a:sym typeface="Fira Sans Extra Condensed SemiBold"/>
                </a:rPr>
                <a:t>H</a:t>
              </a:r>
            </a:p>
          </p:txBody>
        </p:sp>
        <p:sp>
          <p:nvSpPr>
            <p:cNvPr id="422" name="Google Shape;422;p25">
              <a:extLst>
                <a:ext uri="{FF2B5EF4-FFF2-40B4-BE49-F238E27FC236}">
                  <a16:creationId xmlns:a16="http://schemas.microsoft.com/office/drawing/2014/main" id="{761C8A7A-F87E-74B5-AE41-33BA39C41C0C}"/>
                </a:ext>
              </a:extLst>
            </p:cNvPr>
            <p:cNvSpPr txBox="1"/>
            <p:nvPr/>
          </p:nvSpPr>
          <p:spPr>
            <a:xfrm>
              <a:off x="407142" y="4023004"/>
              <a:ext cx="2101312" cy="119386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US" sz="1200" noProof="0" dirty="0">
                  <a:solidFill>
                    <a:schemeClr val="dk1"/>
                  </a:solidFill>
                  <a:latin typeface="Roboto"/>
                  <a:ea typeface="Roboto"/>
                  <a:cs typeface="Roboto"/>
                  <a:sym typeface="Roboto"/>
                </a:rPr>
                <a:t>To apply H on i</a:t>
              </a:r>
              <a:r>
                <a:rPr lang="en-US" sz="1200" baseline="30000" noProof="0" dirty="0">
                  <a:solidFill>
                    <a:schemeClr val="dk1"/>
                  </a:solidFill>
                  <a:latin typeface="Roboto"/>
                  <a:ea typeface="Roboto"/>
                  <a:cs typeface="Roboto"/>
                  <a:sym typeface="Roboto"/>
                </a:rPr>
                <a:t>th</a:t>
              </a:r>
              <a:r>
                <a:rPr lang="en-US" sz="1200" noProof="0" dirty="0">
                  <a:solidFill>
                    <a:schemeClr val="dk1"/>
                  </a:solidFill>
                  <a:latin typeface="Roboto"/>
                  <a:ea typeface="Roboto"/>
                  <a:cs typeface="Roboto"/>
                  <a:sym typeface="Roboto"/>
                </a:rPr>
                <a:t>, swap i</a:t>
              </a:r>
              <a:r>
                <a:rPr lang="en-US" sz="1200" baseline="30000" noProof="0" dirty="0">
                  <a:solidFill>
                    <a:schemeClr val="dk1"/>
                  </a:solidFill>
                  <a:latin typeface="Roboto"/>
                  <a:ea typeface="Roboto"/>
                  <a:cs typeface="Roboto"/>
                  <a:sym typeface="Roboto"/>
                </a:rPr>
                <a:t>th</a:t>
              </a:r>
              <a:r>
                <a:rPr lang="en-US" sz="1200" noProof="0" dirty="0">
                  <a:solidFill>
                    <a:schemeClr val="dk1"/>
                  </a:solidFill>
                  <a:latin typeface="Roboto"/>
                  <a:ea typeface="Roboto"/>
                  <a:cs typeface="Roboto"/>
                  <a:sym typeface="Roboto"/>
                </a:rPr>
                <a:t> column of X matrix with i</a:t>
              </a:r>
              <a:r>
                <a:rPr lang="en-US" sz="1200" baseline="30000" noProof="0" dirty="0">
                  <a:solidFill>
                    <a:schemeClr val="dk1"/>
                  </a:solidFill>
                  <a:latin typeface="Roboto"/>
                  <a:ea typeface="Roboto"/>
                  <a:cs typeface="Roboto"/>
                  <a:sym typeface="Roboto"/>
                </a:rPr>
                <a:t>th</a:t>
              </a:r>
              <a:r>
                <a:rPr lang="en-US" sz="1200" noProof="0" dirty="0">
                  <a:solidFill>
                    <a:schemeClr val="dk1"/>
                  </a:solidFill>
                  <a:latin typeface="Roboto"/>
                  <a:ea typeface="Roboto"/>
                  <a:cs typeface="Roboto"/>
                  <a:sym typeface="Roboto"/>
                </a:rPr>
                <a:t> column of Z matrix</a:t>
              </a:r>
            </a:p>
          </p:txBody>
        </p:sp>
      </p:grpSp>
      <p:grpSp>
        <p:nvGrpSpPr>
          <p:cNvPr id="424" name="Google Shape;424;p25">
            <a:extLst>
              <a:ext uri="{FF2B5EF4-FFF2-40B4-BE49-F238E27FC236}">
                <a16:creationId xmlns:a16="http://schemas.microsoft.com/office/drawing/2014/main" id="{430DCD43-5921-BB06-CACF-DDEAD26FECC0}"/>
              </a:ext>
            </a:extLst>
          </p:cNvPr>
          <p:cNvGrpSpPr/>
          <p:nvPr/>
        </p:nvGrpSpPr>
        <p:grpSpPr>
          <a:xfrm>
            <a:off x="1837083" y="2329979"/>
            <a:ext cx="1712098" cy="1631068"/>
            <a:chOff x="3243783" y="3682499"/>
            <a:chExt cx="2583013" cy="1037406"/>
          </a:xfrm>
        </p:grpSpPr>
        <p:sp>
          <p:nvSpPr>
            <p:cNvPr id="425" name="Google Shape;425;p25">
              <a:extLst>
                <a:ext uri="{FF2B5EF4-FFF2-40B4-BE49-F238E27FC236}">
                  <a16:creationId xmlns:a16="http://schemas.microsoft.com/office/drawing/2014/main" id="{CE0BFF39-9913-8D12-2120-984FCFE64278}"/>
                </a:ext>
              </a:extLst>
            </p:cNvPr>
            <p:cNvSpPr txBox="1"/>
            <p:nvPr/>
          </p:nvSpPr>
          <p:spPr>
            <a:xfrm flipH="1">
              <a:off x="3260929" y="3682499"/>
              <a:ext cx="1937399" cy="340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noProof="0" dirty="0">
                  <a:solidFill>
                    <a:schemeClr val="lt2"/>
                  </a:solidFill>
                  <a:latin typeface="Fira Sans Extra Condensed SemiBold"/>
                  <a:ea typeface="Fira Sans Extra Condensed SemiBold"/>
                  <a:cs typeface="Fira Sans Extra Condensed SemiBold"/>
                  <a:sym typeface="Fira Sans Extra Condensed SemiBold"/>
                </a:rPr>
                <a:t>S</a:t>
              </a:r>
            </a:p>
          </p:txBody>
        </p:sp>
        <p:sp>
          <p:nvSpPr>
            <p:cNvPr id="426" name="Google Shape;426;p25">
              <a:extLst>
                <a:ext uri="{FF2B5EF4-FFF2-40B4-BE49-F238E27FC236}">
                  <a16:creationId xmlns:a16="http://schemas.microsoft.com/office/drawing/2014/main" id="{753FC2FD-67BB-A2FD-3529-AC0801558EFE}"/>
                </a:ext>
              </a:extLst>
            </p:cNvPr>
            <p:cNvSpPr txBox="1"/>
            <p:nvPr/>
          </p:nvSpPr>
          <p:spPr>
            <a:xfrm flipH="1">
              <a:off x="3243783" y="4023005"/>
              <a:ext cx="2583013" cy="6969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US" sz="1200" noProof="0" dirty="0">
                  <a:solidFill>
                    <a:schemeClr val="dk1"/>
                  </a:solidFill>
                  <a:latin typeface="Roboto"/>
                  <a:ea typeface="Roboto"/>
                  <a:cs typeface="Roboto"/>
                  <a:sym typeface="Roboto"/>
                </a:rPr>
                <a:t>Bitwise XOR the i</a:t>
              </a:r>
              <a:r>
                <a:rPr lang="en-US" sz="1200" baseline="30000" noProof="0" dirty="0">
                  <a:solidFill>
                    <a:schemeClr val="dk1"/>
                  </a:solidFill>
                  <a:latin typeface="Roboto"/>
                  <a:ea typeface="Roboto"/>
                  <a:cs typeface="Roboto"/>
                  <a:sym typeface="Roboto"/>
                </a:rPr>
                <a:t>th</a:t>
              </a:r>
              <a:r>
                <a:rPr lang="en-US" sz="1200" noProof="0" dirty="0">
                  <a:solidFill>
                    <a:schemeClr val="dk1"/>
                  </a:solidFill>
                  <a:latin typeface="Roboto"/>
                  <a:ea typeface="Roboto"/>
                  <a:cs typeface="Roboto"/>
                  <a:sym typeface="Roboto"/>
                </a:rPr>
                <a:t> column of the X matrix into the i</a:t>
              </a:r>
              <a:r>
                <a:rPr lang="en-US" sz="1200" baseline="30000" noProof="0" dirty="0">
                  <a:solidFill>
                    <a:schemeClr val="dk1"/>
                  </a:solidFill>
                  <a:latin typeface="Roboto"/>
                  <a:ea typeface="Roboto"/>
                  <a:cs typeface="Roboto"/>
                  <a:sym typeface="Roboto"/>
                </a:rPr>
                <a:t>th</a:t>
              </a:r>
              <a:r>
                <a:rPr lang="en-US" sz="1200" noProof="0" dirty="0">
                  <a:solidFill>
                    <a:schemeClr val="dk1"/>
                  </a:solidFill>
                  <a:latin typeface="Roboto"/>
                  <a:ea typeface="Roboto"/>
                  <a:cs typeface="Roboto"/>
                  <a:sym typeface="Roboto"/>
                </a:rPr>
                <a:t> column of the Z matrix</a:t>
              </a:r>
            </a:p>
          </p:txBody>
        </p:sp>
      </p:grpSp>
      <p:sp>
        <p:nvSpPr>
          <p:cNvPr id="428" name="Google Shape;428;p25">
            <a:extLst>
              <a:ext uri="{FF2B5EF4-FFF2-40B4-BE49-F238E27FC236}">
                <a16:creationId xmlns:a16="http://schemas.microsoft.com/office/drawing/2014/main" id="{659961D7-401A-F648-5327-9A525DDFB3BF}"/>
              </a:ext>
            </a:extLst>
          </p:cNvPr>
          <p:cNvSpPr txBox="1">
            <a:spLocks noGrp="1"/>
          </p:cNvSpPr>
          <p:nvPr>
            <p:ph type="title"/>
          </p:nvPr>
        </p:nvSpPr>
        <p:spPr>
          <a:xfrm>
            <a:off x="2007200" y="301200"/>
            <a:ext cx="51294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noProof="0" dirty="0"/>
              <a:t>Gottesman–Knill algorithm</a:t>
            </a:r>
          </a:p>
        </p:txBody>
      </p:sp>
      <p:sp>
        <p:nvSpPr>
          <p:cNvPr id="429" name="Google Shape;429;p25">
            <a:extLst>
              <a:ext uri="{FF2B5EF4-FFF2-40B4-BE49-F238E27FC236}">
                <a16:creationId xmlns:a16="http://schemas.microsoft.com/office/drawing/2014/main" id="{663BD9EE-F5B0-BB1D-6577-5CFF8404B0C4}"/>
              </a:ext>
            </a:extLst>
          </p:cNvPr>
          <p:cNvSpPr txBox="1"/>
          <p:nvPr/>
        </p:nvSpPr>
        <p:spPr>
          <a:xfrm>
            <a:off x="2007500" y="822655"/>
            <a:ext cx="5129100" cy="340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noProof="0" dirty="0">
                <a:solidFill>
                  <a:schemeClr val="dk1"/>
                </a:solidFill>
                <a:latin typeface="Fira Sans Extra Condensed SemiBold"/>
                <a:ea typeface="Fira Sans Extra Condensed SemiBold"/>
                <a:cs typeface="Fira Sans Extra Condensed SemiBold"/>
                <a:sym typeface="Fira Sans Extra Condensed SemiBold"/>
              </a:rPr>
              <a:t>Update rules</a:t>
            </a:r>
          </a:p>
        </p:txBody>
      </p:sp>
      <p:grpSp>
        <p:nvGrpSpPr>
          <p:cNvPr id="432" name="Google Shape;432;p25">
            <a:extLst>
              <a:ext uri="{FF2B5EF4-FFF2-40B4-BE49-F238E27FC236}">
                <a16:creationId xmlns:a16="http://schemas.microsoft.com/office/drawing/2014/main" id="{29C9855B-9F8E-2B27-A490-58AFE5094D62}"/>
              </a:ext>
            </a:extLst>
          </p:cNvPr>
          <p:cNvGrpSpPr/>
          <p:nvPr/>
        </p:nvGrpSpPr>
        <p:grpSpPr>
          <a:xfrm>
            <a:off x="3549181" y="2293068"/>
            <a:ext cx="1802103" cy="1759650"/>
            <a:chOff x="6127147" y="3682499"/>
            <a:chExt cx="2743200" cy="1037406"/>
          </a:xfrm>
        </p:grpSpPr>
        <p:sp>
          <p:nvSpPr>
            <p:cNvPr id="433" name="Google Shape;433;p25">
              <a:extLst>
                <a:ext uri="{FF2B5EF4-FFF2-40B4-BE49-F238E27FC236}">
                  <a16:creationId xmlns:a16="http://schemas.microsoft.com/office/drawing/2014/main" id="{B23259C6-B107-4FC1-3F19-63A0CF9FE44D}"/>
                </a:ext>
              </a:extLst>
            </p:cNvPr>
            <p:cNvSpPr txBox="1"/>
            <p:nvPr/>
          </p:nvSpPr>
          <p:spPr>
            <a:xfrm>
              <a:off x="6566525" y="3682499"/>
              <a:ext cx="1937400" cy="340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noProof="0" dirty="0">
                  <a:solidFill>
                    <a:schemeClr val="accent1"/>
                  </a:solidFill>
                  <a:latin typeface="Fira Sans Extra Condensed SemiBold"/>
                  <a:ea typeface="Fira Sans Extra Condensed SemiBold"/>
                  <a:cs typeface="Fira Sans Extra Condensed SemiBold"/>
                  <a:sym typeface="Fira Sans Extra Condensed SemiBold"/>
                </a:rPr>
                <a:t>CNOT</a:t>
              </a:r>
            </a:p>
          </p:txBody>
        </p:sp>
        <p:sp>
          <p:nvSpPr>
            <p:cNvPr id="434" name="Google Shape;434;p25">
              <a:extLst>
                <a:ext uri="{FF2B5EF4-FFF2-40B4-BE49-F238E27FC236}">
                  <a16:creationId xmlns:a16="http://schemas.microsoft.com/office/drawing/2014/main" id="{E77F85BB-741A-E4CC-8DB4-8ED41A73C78E}"/>
                </a:ext>
              </a:extLst>
            </p:cNvPr>
            <p:cNvSpPr txBox="1"/>
            <p:nvPr/>
          </p:nvSpPr>
          <p:spPr>
            <a:xfrm>
              <a:off x="6127147" y="4023005"/>
              <a:ext cx="2743200" cy="6969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US" sz="1200" noProof="0" dirty="0">
                  <a:solidFill>
                    <a:schemeClr val="dk1"/>
                  </a:solidFill>
                  <a:latin typeface="Roboto"/>
                  <a:ea typeface="Roboto"/>
                  <a:cs typeface="Roboto"/>
                  <a:sym typeface="Roboto"/>
                </a:rPr>
                <a:t>Bitwise XOR the i</a:t>
              </a:r>
              <a:r>
                <a:rPr lang="en-US" sz="1200" baseline="30000" noProof="0" dirty="0">
                  <a:solidFill>
                    <a:schemeClr val="dk1"/>
                  </a:solidFill>
                  <a:latin typeface="Roboto"/>
                  <a:ea typeface="Roboto"/>
                  <a:cs typeface="Roboto"/>
                  <a:sym typeface="Roboto"/>
                </a:rPr>
                <a:t>th</a:t>
              </a:r>
              <a:r>
                <a:rPr lang="en-US" sz="1200" noProof="0" dirty="0">
                  <a:solidFill>
                    <a:schemeClr val="dk1"/>
                  </a:solidFill>
                  <a:latin typeface="Roboto"/>
                  <a:ea typeface="Roboto"/>
                  <a:cs typeface="Roboto"/>
                  <a:sym typeface="Roboto"/>
                </a:rPr>
                <a:t> [j</a:t>
              </a:r>
              <a:r>
                <a:rPr lang="en-US" sz="1200" baseline="30000" noProof="0" dirty="0">
                  <a:solidFill>
                    <a:schemeClr val="dk1"/>
                  </a:solidFill>
                  <a:latin typeface="Roboto"/>
                  <a:ea typeface="Roboto"/>
                  <a:cs typeface="Roboto"/>
                  <a:sym typeface="Roboto"/>
                </a:rPr>
                <a:t>th</a:t>
              </a:r>
              <a:r>
                <a:rPr lang="en-US" sz="1200" noProof="0" dirty="0">
                  <a:solidFill>
                    <a:schemeClr val="dk1"/>
                  </a:solidFill>
                  <a:latin typeface="Roboto"/>
                  <a:ea typeface="Roboto"/>
                  <a:cs typeface="Roboto"/>
                  <a:sym typeface="Roboto"/>
                </a:rPr>
                <a:t>] column of the X [Z] matrix into the j</a:t>
              </a:r>
              <a:r>
                <a:rPr lang="en-US" sz="1200" baseline="30000" noProof="0" dirty="0">
                  <a:solidFill>
                    <a:schemeClr val="dk1"/>
                  </a:solidFill>
                  <a:latin typeface="Roboto"/>
                  <a:ea typeface="Roboto"/>
                  <a:cs typeface="Roboto"/>
                  <a:sym typeface="Roboto"/>
                </a:rPr>
                <a:t>th</a:t>
              </a:r>
              <a:r>
                <a:rPr lang="en-US" sz="1200" noProof="0" dirty="0">
                  <a:solidFill>
                    <a:schemeClr val="dk1"/>
                  </a:solidFill>
                  <a:latin typeface="Roboto"/>
                  <a:ea typeface="Roboto"/>
                  <a:cs typeface="Roboto"/>
                  <a:sym typeface="Roboto"/>
                </a:rPr>
                <a:t> [i</a:t>
              </a:r>
              <a:r>
                <a:rPr lang="en-US" sz="1200" baseline="30000" noProof="0" dirty="0">
                  <a:solidFill>
                    <a:schemeClr val="dk1"/>
                  </a:solidFill>
                  <a:latin typeface="Roboto"/>
                  <a:ea typeface="Roboto"/>
                  <a:cs typeface="Roboto"/>
                  <a:sym typeface="Roboto"/>
                </a:rPr>
                <a:t>th</a:t>
              </a:r>
              <a:r>
                <a:rPr lang="en-US" sz="1200" noProof="0" dirty="0">
                  <a:solidFill>
                    <a:schemeClr val="dk1"/>
                  </a:solidFill>
                  <a:latin typeface="Roboto"/>
                  <a:ea typeface="Roboto"/>
                  <a:cs typeface="Roboto"/>
                  <a:sym typeface="Roboto"/>
                </a:rPr>
                <a:t>]column of the X [Z] matrix</a:t>
              </a:r>
            </a:p>
          </p:txBody>
        </p:sp>
      </p:grpSp>
      <p:grpSp>
        <p:nvGrpSpPr>
          <p:cNvPr id="437" name="Google Shape;437;p25">
            <a:extLst>
              <a:ext uri="{FF2B5EF4-FFF2-40B4-BE49-F238E27FC236}">
                <a16:creationId xmlns:a16="http://schemas.microsoft.com/office/drawing/2014/main" id="{874BFE34-C2D3-74DC-FEA6-2F44C39B9F88}"/>
              </a:ext>
            </a:extLst>
          </p:cNvPr>
          <p:cNvGrpSpPr/>
          <p:nvPr/>
        </p:nvGrpSpPr>
        <p:grpSpPr>
          <a:xfrm>
            <a:off x="2079885" y="1432315"/>
            <a:ext cx="821292" cy="742551"/>
            <a:chOff x="3163900" y="238125"/>
            <a:chExt cx="1529675" cy="1377975"/>
          </a:xfrm>
        </p:grpSpPr>
        <p:sp>
          <p:nvSpPr>
            <p:cNvPr id="438" name="Google Shape;438;p25">
              <a:extLst>
                <a:ext uri="{FF2B5EF4-FFF2-40B4-BE49-F238E27FC236}">
                  <a16:creationId xmlns:a16="http://schemas.microsoft.com/office/drawing/2014/main" id="{FDAD7F89-BD56-012F-BD02-F38B687E817D}"/>
                </a:ext>
              </a:extLst>
            </p:cNvPr>
            <p:cNvSpPr/>
            <p:nvPr/>
          </p:nvSpPr>
          <p:spPr>
            <a:xfrm>
              <a:off x="3607525" y="773800"/>
              <a:ext cx="643475" cy="643500"/>
            </a:xfrm>
            <a:custGeom>
              <a:avLst/>
              <a:gdLst/>
              <a:ahLst/>
              <a:cxnLst/>
              <a:rect l="l" t="t" r="r" b="b"/>
              <a:pathLst>
                <a:path w="25739" h="25740" extrusionOk="0">
                  <a:moveTo>
                    <a:pt x="12849" y="1"/>
                  </a:moveTo>
                  <a:cubicBezTo>
                    <a:pt x="5734" y="1"/>
                    <a:pt x="0" y="5735"/>
                    <a:pt x="0" y="12849"/>
                  </a:cubicBezTo>
                  <a:cubicBezTo>
                    <a:pt x="0" y="19964"/>
                    <a:pt x="5734" y="25740"/>
                    <a:pt x="12849" y="25740"/>
                  </a:cubicBezTo>
                  <a:cubicBezTo>
                    <a:pt x="19963" y="25740"/>
                    <a:pt x="25739" y="19964"/>
                    <a:pt x="25739" y="12849"/>
                  </a:cubicBezTo>
                  <a:cubicBezTo>
                    <a:pt x="25739" y="5735"/>
                    <a:pt x="19963" y="1"/>
                    <a:pt x="1284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439" name="Google Shape;439;p25">
              <a:extLst>
                <a:ext uri="{FF2B5EF4-FFF2-40B4-BE49-F238E27FC236}">
                  <a16:creationId xmlns:a16="http://schemas.microsoft.com/office/drawing/2014/main" id="{CF2BD0B6-5393-6EC5-A00F-DB3E519958FC}"/>
                </a:ext>
              </a:extLst>
            </p:cNvPr>
            <p:cNvSpPr/>
            <p:nvPr/>
          </p:nvSpPr>
          <p:spPr>
            <a:xfrm>
              <a:off x="3730975" y="238125"/>
              <a:ext cx="396575" cy="396550"/>
            </a:xfrm>
            <a:custGeom>
              <a:avLst/>
              <a:gdLst/>
              <a:ahLst/>
              <a:cxnLst/>
              <a:rect l="l" t="t" r="r" b="b"/>
              <a:pathLst>
                <a:path w="15863" h="15862" extrusionOk="0">
                  <a:moveTo>
                    <a:pt x="15862" y="7952"/>
                  </a:moveTo>
                  <a:cubicBezTo>
                    <a:pt x="15862" y="12304"/>
                    <a:pt x="12305" y="15862"/>
                    <a:pt x="7911" y="15862"/>
                  </a:cubicBezTo>
                  <a:cubicBezTo>
                    <a:pt x="3558" y="15862"/>
                    <a:pt x="1" y="12304"/>
                    <a:pt x="1" y="7952"/>
                  </a:cubicBezTo>
                  <a:cubicBezTo>
                    <a:pt x="1" y="3557"/>
                    <a:pt x="3558" y="0"/>
                    <a:pt x="7911" y="0"/>
                  </a:cubicBezTo>
                  <a:cubicBezTo>
                    <a:pt x="12305" y="0"/>
                    <a:pt x="15862" y="3557"/>
                    <a:pt x="15862" y="7952"/>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440" name="Google Shape;440;p25">
              <a:extLst>
                <a:ext uri="{FF2B5EF4-FFF2-40B4-BE49-F238E27FC236}">
                  <a16:creationId xmlns:a16="http://schemas.microsoft.com/office/drawing/2014/main" id="{FEFEAC52-092D-1FCA-247E-B8E0456A5A57}"/>
                </a:ext>
              </a:extLst>
            </p:cNvPr>
            <p:cNvSpPr/>
            <p:nvPr/>
          </p:nvSpPr>
          <p:spPr>
            <a:xfrm>
              <a:off x="3163900" y="1218475"/>
              <a:ext cx="397600" cy="397625"/>
            </a:xfrm>
            <a:custGeom>
              <a:avLst/>
              <a:gdLst/>
              <a:ahLst/>
              <a:cxnLst/>
              <a:rect l="l" t="t" r="r" b="b"/>
              <a:pathLst>
                <a:path w="15904" h="15905" extrusionOk="0">
                  <a:moveTo>
                    <a:pt x="15904" y="7953"/>
                  </a:moveTo>
                  <a:cubicBezTo>
                    <a:pt x="15904" y="12347"/>
                    <a:pt x="12346" y="15904"/>
                    <a:pt x="7952" y="15904"/>
                  </a:cubicBezTo>
                  <a:cubicBezTo>
                    <a:pt x="3558" y="15904"/>
                    <a:pt x="0" y="12347"/>
                    <a:pt x="0" y="7953"/>
                  </a:cubicBezTo>
                  <a:cubicBezTo>
                    <a:pt x="0" y="3558"/>
                    <a:pt x="3558" y="1"/>
                    <a:pt x="7952" y="1"/>
                  </a:cubicBezTo>
                  <a:cubicBezTo>
                    <a:pt x="12346" y="1"/>
                    <a:pt x="15904" y="3558"/>
                    <a:pt x="15904" y="795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441" name="Google Shape;441;p25">
              <a:extLst>
                <a:ext uri="{FF2B5EF4-FFF2-40B4-BE49-F238E27FC236}">
                  <a16:creationId xmlns:a16="http://schemas.microsoft.com/office/drawing/2014/main" id="{A5E7A31B-ED69-6223-289F-6412C255E085}"/>
                </a:ext>
              </a:extLst>
            </p:cNvPr>
            <p:cNvSpPr/>
            <p:nvPr/>
          </p:nvSpPr>
          <p:spPr>
            <a:xfrm>
              <a:off x="4297025" y="1218475"/>
              <a:ext cx="396550" cy="397625"/>
            </a:xfrm>
            <a:custGeom>
              <a:avLst/>
              <a:gdLst/>
              <a:ahLst/>
              <a:cxnLst/>
              <a:rect l="l" t="t" r="r" b="b"/>
              <a:pathLst>
                <a:path w="15862" h="15905" extrusionOk="0">
                  <a:moveTo>
                    <a:pt x="15862" y="7953"/>
                  </a:moveTo>
                  <a:cubicBezTo>
                    <a:pt x="15862" y="12347"/>
                    <a:pt x="12305" y="15904"/>
                    <a:pt x="7952" y="15904"/>
                  </a:cubicBezTo>
                  <a:cubicBezTo>
                    <a:pt x="3558" y="15904"/>
                    <a:pt x="0" y="12347"/>
                    <a:pt x="0" y="7953"/>
                  </a:cubicBezTo>
                  <a:cubicBezTo>
                    <a:pt x="0" y="3558"/>
                    <a:pt x="3558" y="1"/>
                    <a:pt x="7952" y="1"/>
                  </a:cubicBezTo>
                  <a:cubicBezTo>
                    <a:pt x="12305" y="1"/>
                    <a:pt x="15862" y="3558"/>
                    <a:pt x="15862" y="7953"/>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442" name="Google Shape;442;p25">
              <a:extLst>
                <a:ext uri="{FF2B5EF4-FFF2-40B4-BE49-F238E27FC236}">
                  <a16:creationId xmlns:a16="http://schemas.microsoft.com/office/drawing/2014/main" id="{12E85028-0E9E-EDDD-D479-702B80042AC9}"/>
                </a:ext>
              </a:extLst>
            </p:cNvPr>
            <p:cNvSpPr/>
            <p:nvPr/>
          </p:nvSpPr>
          <p:spPr>
            <a:xfrm>
              <a:off x="3877450" y="589675"/>
              <a:ext cx="102575" cy="205075"/>
            </a:xfrm>
            <a:custGeom>
              <a:avLst/>
              <a:gdLst/>
              <a:ahLst/>
              <a:cxnLst/>
              <a:rect l="l" t="t" r="r" b="b"/>
              <a:pathLst>
                <a:path w="4103" h="8203" extrusionOk="0">
                  <a:moveTo>
                    <a:pt x="2052" y="0"/>
                  </a:moveTo>
                  <a:cubicBezTo>
                    <a:pt x="922" y="0"/>
                    <a:pt x="1" y="293"/>
                    <a:pt x="1" y="628"/>
                  </a:cubicBezTo>
                  <a:lnTo>
                    <a:pt x="1256" y="4143"/>
                  </a:lnTo>
                  <a:lnTo>
                    <a:pt x="43" y="7450"/>
                  </a:lnTo>
                  <a:cubicBezTo>
                    <a:pt x="1" y="7450"/>
                    <a:pt x="1" y="7533"/>
                    <a:pt x="1" y="7575"/>
                  </a:cubicBezTo>
                  <a:lnTo>
                    <a:pt x="1" y="7617"/>
                  </a:lnTo>
                  <a:cubicBezTo>
                    <a:pt x="126" y="7910"/>
                    <a:pt x="1005" y="8203"/>
                    <a:pt x="2052" y="8203"/>
                  </a:cubicBezTo>
                  <a:cubicBezTo>
                    <a:pt x="3098" y="8203"/>
                    <a:pt x="3977" y="7952"/>
                    <a:pt x="4102" y="7617"/>
                  </a:cubicBezTo>
                  <a:lnTo>
                    <a:pt x="4102" y="7575"/>
                  </a:lnTo>
                  <a:cubicBezTo>
                    <a:pt x="4102" y="7533"/>
                    <a:pt x="4060" y="7491"/>
                    <a:pt x="4060" y="7450"/>
                  </a:cubicBezTo>
                  <a:lnTo>
                    <a:pt x="2931" y="4143"/>
                  </a:lnTo>
                  <a:lnTo>
                    <a:pt x="4102" y="628"/>
                  </a:lnTo>
                  <a:cubicBezTo>
                    <a:pt x="4102" y="293"/>
                    <a:pt x="3182" y="0"/>
                    <a:pt x="20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443" name="Google Shape;443;p25">
              <a:extLst>
                <a:ext uri="{FF2B5EF4-FFF2-40B4-BE49-F238E27FC236}">
                  <a16:creationId xmlns:a16="http://schemas.microsoft.com/office/drawing/2014/main" id="{3BAE7F6F-7454-9890-75D4-52FC74F64D61}"/>
                </a:ext>
              </a:extLst>
            </p:cNvPr>
            <p:cNvSpPr/>
            <p:nvPr/>
          </p:nvSpPr>
          <p:spPr>
            <a:xfrm>
              <a:off x="3479875" y="1188125"/>
              <a:ext cx="213475" cy="185450"/>
            </a:xfrm>
            <a:custGeom>
              <a:avLst/>
              <a:gdLst/>
              <a:ahLst/>
              <a:cxnLst/>
              <a:rect l="l" t="t" r="r" b="b"/>
              <a:pathLst>
                <a:path w="8539" h="7418" extrusionOk="0">
                  <a:moveTo>
                    <a:pt x="6048" y="1"/>
                  </a:moveTo>
                  <a:cubicBezTo>
                    <a:pt x="5991" y="1"/>
                    <a:pt x="5942" y="14"/>
                    <a:pt x="5901" y="43"/>
                  </a:cubicBezTo>
                  <a:lnTo>
                    <a:pt x="3725" y="3056"/>
                  </a:lnTo>
                  <a:lnTo>
                    <a:pt x="335" y="3935"/>
                  </a:lnTo>
                  <a:cubicBezTo>
                    <a:pt x="293" y="3935"/>
                    <a:pt x="252" y="3935"/>
                    <a:pt x="210" y="3977"/>
                  </a:cubicBezTo>
                  <a:lnTo>
                    <a:pt x="168" y="3977"/>
                  </a:lnTo>
                  <a:cubicBezTo>
                    <a:pt x="0" y="4354"/>
                    <a:pt x="252" y="5191"/>
                    <a:pt x="879" y="6070"/>
                  </a:cubicBezTo>
                  <a:cubicBezTo>
                    <a:pt x="1426" y="6889"/>
                    <a:pt x="2081" y="7417"/>
                    <a:pt x="2438" y="7417"/>
                  </a:cubicBezTo>
                  <a:cubicBezTo>
                    <a:pt x="2464" y="7417"/>
                    <a:pt x="2489" y="7414"/>
                    <a:pt x="2512" y="7409"/>
                  </a:cubicBezTo>
                  <a:lnTo>
                    <a:pt x="2553" y="7367"/>
                  </a:lnTo>
                  <a:cubicBezTo>
                    <a:pt x="2553" y="7367"/>
                    <a:pt x="2595" y="7325"/>
                    <a:pt x="2595" y="7283"/>
                  </a:cubicBezTo>
                  <a:lnTo>
                    <a:pt x="4688" y="4479"/>
                  </a:lnTo>
                  <a:lnTo>
                    <a:pt x="8245" y="3433"/>
                  </a:lnTo>
                  <a:cubicBezTo>
                    <a:pt x="8538" y="3224"/>
                    <a:pt x="8245" y="2303"/>
                    <a:pt x="7617" y="1340"/>
                  </a:cubicBezTo>
                  <a:cubicBezTo>
                    <a:pt x="7076" y="546"/>
                    <a:pt x="6409" y="1"/>
                    <a:pt x="60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444" name="Google Shape;444;p25">
              <a:extLst>
                <a:ext uri="{FF2B5EF4-FFF2-40B4-BE49-F238E27FC236}">
                  <a16:creationId xmlns:a16="http://schemas.microsoft.com/office/drawing/2014/main" id="{A4EE6A91-7568-599C-66CD-A57C712491AB}"/>
                </a:ext>
              </a:extLst>
            </p:cNvPr>
            <p:cNvSpPr/>
            <p:nvPr/>
          </p:nvSpPr>
          <p:spPr>
            <a:xfrm>
              <a:off x="4173550" y="1194025"/>
              <a:ext cx="214525" cy="173725"/>
            </a:xfrm>
            <a:custGeom>
              <a:avLst/>
              <a:gdLst/>
              <a:ahLst/>
              <a:cxnLst/>
              <a:rect l="l" t="t" r="r" b="b"/>
              <a:pathLst>
                <a:path w="8581" h="6949" extrusionOk="0">
                  <a:moveTo>
                    <a:pt x="2136" y="0"/>
                  </a:moveTo>
                  <a:cubicBezTo>
                    <a:pt x="1812" y="0"/>
                    <a:pt x="1210" y="597"/>
                    <a:pt x="712" y="1439"/>
                  </a:cubicBezTo>
                  <a:cubicBezTo>
                    <a:pt x="210" y="2360"/>
                    <a:pt x="1" y="3239"/>
                    <a:pt x="210" y="3490"/>
                  </a:cubicBezTo>
                  <a:lnTo>
                    <a:pt x="377" y="3490"/>
                  </a:lnTo>
                  <a:lnTo>
                    <a:pt x="3809" y="4159"/>
                  </a:lnTo>
                  <a:lnTo>
                    <a:pt x="6237" y="6922"/>
                  </a:lnTo>
                  <a:cubicBezTo>
                    <a:pt x="6273" y="6940"/>
                    <a:pt x="6314" y="6949"/>
                    <a:pt x="6358" y="6949"/>
                  </a:cubicBezTo>
                  <a:cubicBezTo>
                    <a:pt x="6724" y="6949"/>
                    <a:pt x="7342" y="6357"/>
                    <a:pt x="7827" y="5499"/>
                  </a:cubicBezTo>
                  <a:cubicBezTo>
                    <a:pt x="8329" y="4494"/>
                    <a:pt x="8580" y="3574"/>
                    <a:pt x="8287" y="3406"/>
                  </a:cubicBezTo>
                  <a:lnTo>
                    <a:pt x="4604" y="2737"/>
                  </a:lnTo>
                  <a:lnTo>
                    <a:pt x="2386" y="100"/>
                  </a:lnTo>
                  <a:cubicBezTo>
                    <a:pt x="2386" y="58"/>
                    <a:pt x="2344" y="16"/>
                    <a:pt x="2303" y="16"/>
                  </a:cubicBezTo>
                  <a:lnTo>
                    <a:pt x="2219" y="16"/>
                  </a:lnTo>
                  <a:cubicBezTo>
                    <a:pt x="2194" y="5"/>
                    <a:pt x="2166" y="0"/>
                    <a:pt x="21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grpSp>
      <p:grpSp>
        <p:nvGrpSpPr>
          <p:cNvPr id="445" name="Google Shape;445;p25">
            <a:extLst>
              <a:ext uri="{FF2B5EF4-FFF2-40B4-BE49-F238E27FC236}">
                <a16:creationId xmlns:a16="http://schemas.microsoft.com/office/drawing/2014/main" id="{8C28B6B2-DBCA-F4A3-8152-6D6D3CB1ED15}"/>
              </a:ext>
            </a:extLst>
          </p:cNvPr>
          <p:cNvGrpSpPr/>
          <p:nvPr/>
        </p:nvGrpSpPr>
        <p:grpSpPr>
          <a:xfrm>
            <a:off x="4104462" y="1498570"/>
            <a:ext cx="611056" cy="677714"/>
            <a:chOff x="5394575" y="420175"/>
            <a:chExt cx="1008625" cy="1115350"/>
          </a:xfrm>
        </p:grpSpPr>
        <p:sp>
          <p:nvSpPr>
            <p:cNvPr id="446" name="Google Shape;446;p25">
              <a:extLst>
                <a:ext uri="{FF2B5EF4-FFF2-40B4-BE49-F238E27FC236}">
                  <a16:creationId xmlns:a16="http://schemas.microsoft.com/office/drawing/2014/main" id="{93B6E80F-EA16-1899-0060-C527EB0F947A}"/>
                </a:ext>
              </a:extLst>
            </p:cNvPr>
            <p:cNvSpPr/>
            <p:nvPr/>
          </p:nvSpPr>
          <p:spPr>
            <a:xfrm>
              <a:off x="5726250" y="639875"/>
              <a:ext cx="676950" cy="675925"/>
            </a:xfrm>
            <a:custGeom>
              <a:avLst/>
              <a:gdLst/>
              <a:ahLst/>
              <a:cxnLst/>
              <a:rect l="l" t="t" r="r" b="b"/>
              <a:pathLst>
                <a:path w="27078" h="27037" extrusionOk="0">
                  <a:moveTo>
                    <a:pt x="13560" y="1"/>
                  </a:moveTo>
                  <a:cubicBezTo>
                    <a:pt x="6069" y="1"/>
                    <a:pt x="0" y="6028"/>
                    <a:pt x="0" y="13519"/>
                  </a:cubicBezTo>
                  <a:cubicBezTo>
                    <a:pt x="0" y="20968"/>
                    <a:pt x="6069" y="27037"/>
                    <a:pt x="13560" y="27037"/>
                  </a:cubicBezTo>
                  <a:cubicBezTo>
                    <a:pt x="21009" y="27037"/>
                    <a:pt x="27078" y="20968"/>
                    <a:pt x="27078" y="13519"/>
                  </a:cubicBezTo>
                  <a:cubicBezTo>
                    <a:pt x="27078" y="6028"/>
                    <a:pt x="21009" y="1"/>
                    <a:pt x="135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447" name="Google Shape;447;p25">
              <a:extLst>
                <a:ext uri="{FF2B5EF4-FFF2-40B4-BE49-F238E27FC236}">
                  <a16:creationId xmlns:a16="http://schemas.microsoft.com/office/drawing/2014/main" id="{65DE0CA3-4D16-68B7-BD08-C8E9CDADCA01}"/>
                </a:ext>
              </a:extLst>
            </p:cNvPr>
            <p:cNvSpPr/>
            <p:nvPr/>
          </p:nvSpPr>
          <p:spPr>
            <a:xfrm>
              <a:off x="5394575" y="420175"/>
              <a:ext cx="302400" cy="302400"/>
            </a:xfrm>
            <a:custGeom>
              <a:avLst/>
              <a:gdLst/>
              <a:ahLst/>
              <a:cxnLst/>
              <a:rect l="l" t="t" r="r" b="b"/>
              <a:pathLst>
                <a:path w="12096" h="12096" extrusionOk="0">
                  <a:moveTo>
                    <a:pt x="12095" y="6027"/>
                  </a:moveTo>
                  <a:cubicBezTo>
                    <a:pt x="12095" y="9375"/>
                    <a:pt x="9375" y="12095"/>
                    <a:pt x="6027" y="12095"/>
                  </a:cubicBezTo>
                  <a:cubicBezTo>
                    <a:pt x="2679" y="12095"/>
                    <a:pt x="0" y="9375"/>
                    <a:pt x="0" y="6027"/>
                  </a:cubicBezTo>
                  <a:cubicBezTo>
                    <a:pt x="0" y="2720"/>
                    <a:pt x="2679" y="0"/>
                    <a:pt x="6027" y="0"/>
                  </a:cubicBezTo>
                  <a:cubicBezTo>
                    <a:pt x="9375" y="0"/>
                    <a:pt x="12095" y="2720"/>
                    <a:pt x="12095" y="6027"/>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448" name="Google Shape;448;p25">
              <a:extLst>
                <a:ext uri="{FF2B5EF4-FFF2-40B4-BE49-F238E27FC236}">
                  <a16:creationId xmlns:a16="http://schemas.microsoft.com/office/drawing/2014/main" id="{FB85A7C6-44B1-8D4C-3742-9DD6EE93913A}"/>
                </a:ext>
              </a:extLst>
            </p:cNvPr>
            <p:cNvSpPr/>
            <p:nvPr/>
          </p:nvSpPr>
          <p:spPr>
            <a:xfrm>
              <a:off x="5394575" y="1233125"/>
              <a:ext cx="302400" cy="302400"/>
            </a:xfrm>
            <a:custGeom>
              <a:avLst/>
              <a:gdLst/>
              <a:ahLst/>
              <a:cxnLst/>
              <a:rect l="l" t="t" r="r" b="b"/>
              <a:pathLst>
                <a:path w="12096" h="12096" extrusionOk="0">
                  <a:moveTo>
                    <a:pt x="12095" y="6027"/>
                  </a:moveTo>
                  <a:cubicBezTo>
                    <a:pt x="12095" y="9375"/>
                    <a:pt x="9375" y="12096"/>
                    <a:pt x="6027" y="12096"/>
                  </a:cubicBezTo>
                  <a:cubicBezTo>
                    <a:pt x="2679" y="12096"/>
                    <a:pt x="0" y="9375"/>
                    <a:pt x="0" y="6027"/>
                  </a:cubicBezTo>
                  <a:cubicBezTo>
                    <a:pt x="0" y="2679"/>
                    <a:pt x="2679" y="1"/>
                    <a:pt x="6027" y="1"/>
                  </a:cubicBezTo>
                  <a:cubicBezTo>
                    <a:pt x="9375" y="1"/>
                    <a:pt x="12095" y="2679"/>
                    <a:pt x="12095" y="6027"/>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449" name="Google Shape;449;p25">
              <a:extLst>
                <a:ext uri="{FF2B5EF4-FFF2-40B4-BE49-F238E27FC236}">
                  <a16:creationId xmlns:a16="http://schemas.microsoft.com/office/drawing/2014/main" id="{AFA03059-61E5-2B15-7E43-06341334C86A}"/>
                </a:ext>
              </a:extLst>
            </p:cNvPr>
            <p:cNvSpPr/>
            <p:nvPr/>
          </p:nvSpPr>
          <p:spPr>
            <a:xfrm>
              <a:off x="5618475" y="624225"/>
              <a:ext cx="215550" cy="179950"/>
            </a:xfrm>
            <a:custGeom>
              <a:avLst/>
              <a:gdLst/>
              <a:ahLst/>
              <a:cxnLst/>
              <a:rect l="l" t="t" r="r" b="b"/>
              <a:pathLst>
                <a:path w="8622" h="7198" extrusionOk="0">
                  <a:moveTo>
                    <a:pt x="2291" y="1"/>
                  </a:moveTo>
                  <a:cubicBezTo>
                    <a:pt x="1942" y="1"/>
                    <a:pt x="1305" y="585"/>
                    <a:pt x="796" y="1422"/>
                  </a:cubicBezTo>
                  <a:cubicBezTo>
                    <a:pt x="210" y="2385"/>
                    <a:pt x="0" y="3347"/>
                    <a:pt x="293" y="3515"/>
                  </a:cubicBezTo>
                  <a:lnTo>
                    <a:pt x="3934" y="4310"/>
                  </a:lnTo>
                  <a:lnTo>
                    <a:pt x="6153" y="7072"/>
                  </a:lnTo>
                  <a:cubicBezTo>
                    <a:pt x="6153" y="7114"/>
                    <a:pt x="6194" y="7114"/>
                    <a:pt x="6236" y="7156"/>
                  </a:cubicBezTo>
                  <a:lnTo>
                    <a:pt x="6278" y="7156"/>
                  </a:lnTo>
                  <a:lnTo>
                    <a:pt x="6278" y="7198"/>
                  </a:lnTo>
                  <a:cubicBezTo>
                    <a:pt x="6655" y="7198"/>
                    <a:pt x="7324" y="6612"/>
                    <a:pt x="7868" y="5691"/>
                  </a:cubicBezTo>
                  <a:cubicBezTo>
                    <a:pt x="8413" y="4812"/>
                    <a:pt x="8622" y="3933"/>
                    <a:pt x="8413" y="3682"/>
                  </a:cubicBezTo>
                  <a:lnTo>
                    <a:pt x="8371" y="3682"/>
                  </a:lnTo>
                  <a:cubicBezTo>
                    <a:pt x="8329" y="3640"/>
                    <a:pt x="8287" y="3640"/>
                    <a:pt x="8245" y="3640"/>
                  </a:cubicBezTo>
                  <a:lnTo>
                    <a:pt x="4813" y="2845"/>
                  </a:lnTo>
                  <a:lnTo>
                    <a:pt x="2428" y="41"/>
                  </a:lnTo>
                  <a:cubicBezTo>
                    <a:pt x="2390" y="14"/>
                    <a:pt x="2344" y="1"/>
                    <a:pt x="229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450" name="Google Shape;450;p25">
              <a:extLst>
                <a:ext uri="{FF2B5EF4-FFF2-40B4-BE49-F238E27FC236}">
                  <a16:creationId xmlns:a16="http://schemas.microsoft.com/office/drawing/2014/main" id="{131577D6-A035-BE28-C7AC-96C2B36DED94}"/>
                </a:ext>
              </a:extLst>
            </p:cNvPr>
            <p:cNvSpPr/>
            <p:nvPr/>
          </p:nvSpPr>
          <p:spPr>
            <a:xfrm>
              <a:off x="5623700" y="1134300"/>
              <a:ext cx="223925" cy="194550"/>
            </a:xfrm>
            <a:custGeom>
              <a:avLst/>
              <a:gdLst/>
              <a:ahLst/>
              <a:cxnLst/>
              <a:rect l="l" t="t" r="r" b="b"/>
              <a:pathLst>
                <a:path w="8957" h="7782" extrusionOk="0">
                  <a:moveTo>
                    <a:pt x="6446" y="1"/>
                  </a:moveTo>
                  <a:cubicBezTo>
                    <a:pt x="6401" y="1"/>
                    <a:pt x="6359" y="7"/>
                    <a:pt x="6320" y="20"/>
                  </a:cubicBezTo>
                  <a:cubicBezTo>
                    <a:pt x="6278" y="62"/>
                    <a:pt x="6236" y="103"/>
                    <a:pt x="6236" y="145"/>
                  </a:cubicBezTo>
                  <a:lnTo>
                    <a:pt x="4018" y="3159"/>
                  </a:lnTo>
                  <a:lnTo>
                    <a:pt x="335" y="4456"/>
                  </a:lnTo>
                  <a:cubicBezTo>
                    <a:pt x="1" y="4665"/>
                    <a:pt x="335" y="5586"/>
                    <a:pt x="963" y="6507"/>
                  </a:cubicBezTo>
                  <a:cubicBezTo>
                    <a:pt x="1522" y="7275"/>
                    <a:pt x="2198" y="7782"/>
                    <a:pt x="2577" y="7782"/>
                  </a:cubicBezTo>
                  <a:cubicBezTo>
                    <a:pt x="2651" y="7782"/>
                    <a:pt x="2714" y="7762"/>
                    <a:pt x="2763" y="7720"/>
                  </a:cubicBezTo>
                  <a:lnTo>
                    <a:pt x="5023" y="4498"/>
                  </a:lnTo>
                  <a:lnTo>
                    <a:pt x="8538" y="3410"/>
                  </a:lnTo>
                  <a:cubicBezTo>
                    <a:pt x="8622" y="3368"/>
                    <a:pt x="8664" y="3368"/>
                    <a:pt x="8706" y="3326"/>
                  </a:cubicBezTo>
                  <a:lnTo>
                    <a:pt x="8748" y="3326"/>
                  </a:lnTo>
                  <a:cubicBezTo>
                    <a:pt x="8957" y="2949"/>
                    <a:pt x="8664" y="2112"/>
                    <a:pt x="8036" y="1275"/>
                  </a:cubicBezTo>
                  <a:cubicBezTo>
                    <a:pt x="7472" y="486"/>
                    <a:pt x="6841" y="1"/>
                    <a:pt x="644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grpSp>
      <p:grpSp>
        <p:nvGrpSpPr>
          <p:cNvPr id="451" name="Google Shape;451;p25">
            <a:extLst>
              <a:ext uri="{FF2B5EF4-FFF2-40B4-BE49-F238E27FC236}">
                <a16:creationId xmlns:a16="http://schemas.microsoft.com/office/drawing/2014/main" id="{C87EEEB3-186D-FDE6-FFF4-632323B50026}"/>
              </a:ext>
            </a:extLst>
          </p:cNvPr>
          <p:cNvGrpSpPr/>
          <p:nvPr/>
        </p:nvGrpSpPr>
        <p:grpSpPr>
          <a:xfrm>
            <a:off x="401334" y="1461768"/>
            <a:ext cx="899416" cy="716576"/>
            <a:chOff x="1350700" y="4313400"/>
            <a:chExt cx="1125825" cy="896675"/>
          </a:xfrm>
        </p:grpSpPr>
        <p:sp>
          <p:nvSpPr>
            <p:cNvPr id="452" name="Google Shape;452;p25">
              <a:extLst>
                <a:ext uri="{FF2B5EF4-FFF2-40B4-BE49-F238E27FC236}">
                  <a16:creationId xmlns:a16="http://schemas.microsoft.com/office/drawing/2014/main" id="{688EEDD4-2C78-C3BE-C7FA-BF24AA0F00DC}"/>
                </a:ext>
              </a:extLst>
            </p:cNvPr>
            <p:cNvSpPr/>
            <p:nvPr/>
          </p:nvSpPr>
          <p:spPr>
            <a:xfrm>
              <a:off x="1565175" y="4797825"/>
              <a:ext cx="412275" cy="412250"/>
            </a:xfrm>
            <a:custGeom>
              <a:avLst/>
              <a:gdLst/>
              <a:ahLst/>
              <a:cxnLst/>
              <a:rect l="l" t="t" r="r" b="b"/>
              <a:pathLst>
                <a:path w="16491" h="16490" extrusionOk="0">
                  <a:moveTo>
                    <a:pt x="8245" y="0"/>
                  </a:moveTo>
                  <a:cubicBezTo>
                    <a:pt x="3684" y="0"/>
                    <a:pt x="1" y="3683"/>
                    <a:pt x="1" y="8245"/>
                  </a:cubicBezTo>
                  <a:cubicBezTo>
                    <a:pt x="1" y="12807"/>
                    <a:pt x="3684" y="16490"/>
                    <a:pt x="8245" y="16490"/>
                  </a:cubicBezTo>
                  <a:cubicBezTo>
                    <a:pt x="12807" y="16490"/>
                    <a:pt x="16490" y="12807"/>
                    <a:pt x="16490" y="8245"/>
                  </a:cubicBezTo>
                  <a:cubicBezTo>
                    <a:pt x="16490" y="3683"/>
                    <a:pt x="12807" y="0"/>
                    <a:pt x="824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453" name="Google Shape;453;p25">
              <a:extLst>
                <a:ext uri="{FF2B5EF4-FFF2-40B4-BE49-F238E27FC236}">
                  <a16:creationId xmlns:a16="http://schemas.microsoft.com/office/drawing/2014/main" id="{425D84E7-04F7-08C8-3E3E-738682D44CAE}"/>
                </a:ext>
              </a:extLst>
            </p:cNvPr>
            <p:cNvSpPr/>
            <p:nvPr/>
          </p:nvSpPr>
          <p:spPr>
            <a:xfrm>
              <a:off x="1350700" y="4590650"/>
              <a:ext cx="214500" cy="215575"/>
            </a:xfrm>
            <a:custGeom>
              <a:avLst/>
              <a:gdLst/>
              <a:ahLst/>
              <a:cxnLst/>
              <a:rect l="l" t="t" r="r" b="b"/>
              <a:pathLst>
                <a:path w="8580" h="8623" extrusionOk="0">
                  <a:moveTo>
                    <a:pt x="8580" y="4312"/>
                  </a:moveTo>
                  <a:cubicBezTo>
                    <a:pt x="8580" y="6697"/>
                    <a:pt x="6654" y="8622"/>
                    <a:pt x="4311" y="8622"/>
                  </a:cubicBezTo>
                  <a:cubicBezTo>
                    <a:pt x="1925" y="8622"/>
                    <a:pt x="0" y="6697"/>
                    <a:pt x="0" y="4312"/>
                  </a:cubicBezTo>
                  <a:cubicBezTo>
                    <a:pt x="0" y="1968"/>
                    <a:pt x="1925" y="1"/>
                    <a:pt x="4311" y="1"/>
                  </a:cubicBezTo>
                  <a:cubicBezTo>
                    <a:pt x="6654" y="1"/>
                    <a:pt x="8580" y="1968"/>
                    <a:pt x="8580" y="431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454" name="Google Shape;454;p25">
              <a:extLst>
                <a:ext uri="{FF2B5EF4-FFF2-40B4-BE49-F238E27FC236}">
                  <a16:creationId xmlns:a16="http://schemas.microsoft.com/office/drawing/2014/main" id="{BA6D0695-8B59-4C24-7E19-8B7177CC4B7E}"/>
                </a:ext>
              </a:extLst>
            </p:cNvPr>
            <p:cNvSpPr/>
            <p:nvPr/>
          </p:nvSpPr>
          <p:spPr>
            <a:xfrm>
              <a:off x="1958575" y="4313400"/>
              <a:ext cx="517950" cy="517925"/>
            </a:xfrm>
            <a:custGeom>
              <a:avLst/>
              <a:gdLst/>
              <a:ahLst/>
              <a:cxnLst/>
              <a:rect l="l" t="t" r="r" b="b"/>
              <a:pathLst>
                <a:path w="20718" h="20717" extrusionOk="0">
                  <a:moveTo>
                    <a:pt x="10338" y="0"/>
                  </a:moveTo>
                  <a:cubicBezTo>
                    <a:pt x="4646" y="0"/>
                    <a:pt x="1" y="4646"/>
                    <a:pt x="1" y="10338"/>
                  </a:cubicBezTo>
                  <a:cubicBezTo>
                    <a:pt x="1" y="16071"/>
                    <a:pt x="4646" y="20717"/>
                    <a:pt x="10338" y="20717"/>
                  </a:cubicBezTo>
                  <a:cubicBezTo>
                    <a:pt x="16072" y="20717"/>
                    <a:pt x="20717" y="16071"/>
                    <a:pt x="20717" y="10338"/>
                  </a:cubicBezTo>
                  <a:cubicBezTo>
                    <a:pt x="20717" y="4646"/>
                    <a:pt x="16072" y="0"/>
                    <a:pt x="1033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455" name="Google Shape;455;p25">
              <a:extLst>
                <a:ext uri="{FF2B5EF4-FFF2-40B4-BE49-F238E27FC236}">
                  <a16:creationId xmlns:a16="http://schemas.microsoft.com/office/drawing/2014/main" id="{6211933D-DD58-1C60-41FD-03BBAB08495A}"/>
                </a:ext>
              </a:extLst>
            </p:cNvPr>
            <p:cNvSpPr/>
            <p:nvPr/>
          </p:nvSpPr>
          <p:spPr>
            <a:xfrm>
              <a:off x="1879075" y="4709800"/>
              <a:ext cx="211350" cy="193200"/>
            </a:xfrm>
            <a:custGeom>
              <a:avLst/>
              <a:gdLst/>
              <a:ahLst/>
              <a:cxnLst/>
              <a:rect l="l" t="t" r="r" b="b"/>
              <a:pathLst>
                <a:path w="8454" h="7728" extrusionOk="0">
                  <a:moveTo>
                    <a:pt x="5678" y="0"/>
                  </a:moveTo>
                  <a:cubicBezTo>
                    <a:pt x="5615" y="0"/>
                    <a:pt x="5563" y="16"/>
                    <a:pt x="5524" y="48"/>
                  </a:cubicBezTo>
                  <a:lnTo>
                    <a:pt x="3683" y="3270"/>
                  </a:lnTo>
                  <a:lnTo>
                    <a:pt x="335" y="4484"/>
                  </a:lnTo>
                  <a:cubicBezTo>
                    <a:pt x="293" y="4484"/>
                    <a:pt x="251" y="4526"/>
                    <a:pt x="209" y="4568"/>
                  </a:cubicBezTo>
                  <a:cubicBezTo>
                    <a:pt x="0" y="4903"/>
                    <a:pt x="335" y="5740"/>
                    <a:pt x="1004" y="6535"/>
                  </a:cubicBezTo>
                  <a:cubicBezTo>
                    <a:pt x="1638" y="7280"/>
                    <a:pt x="2305" y="7727"/>
                    <a:pt x="2650" y="7727"/>
                  </a:cubicBezTo>
                  <a:cubicBezTo>
                    <a:pt x="2693" y="7727"/>
                    <a:pt x="2730" y="7720"/>
                    <a:pt x="2762" y="7707"/>
                  </a:cubicBezTo>
                  <a:lnTo>
                    <a:pt x="2762" y="7665"/>
                  </a:lnTo>
                  <a:lnTo>
                    <a:pt x="2804" y="7665"/>
                  </a:lnTo>
                  <a:cubicBezTo>
                    <a:pt x="2846" y="7623"/>
                    <a:pt x="2846" y="7623"/>
                    <a:pt x="2846" y="7581"/>
                  </a:cubicBezTo>
                  <a:lnTo>
                    <a:pt x="4687" y="4568"/>
                  </a:lnTo>
                  <a:lnTo>
                    <a:pt x="8161" y="3187"/>
                  </a:lnTo>
                  <a:cubicBezTo>
                    <a:pt x="8454" y="2936"/>
                    <a:pt x="8077" y="2057"/>
                    <a:pt x="7366" y="1220"/>
                  </a:cubicBezTo>
                  <a:cubicBezTo>
                    <a:pt x="6727" y="475"/>
                    <a:pt x="6029" y="0"/>
                    <a:pt x="567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456" name="Google Shape;456;p25">
              <a:extLst>
                <a:ext uri="{FF2B5EF4-FFF2-40B4-BE49-F238E27FC236}">
                  <a16:creationId xmlns:a16="http://schemas.microsoft.com/office/drawing/2014/main" id="{06E929B9-EAD9-7410-8A5D-14EFA76DC1E7}"/>
                </a:ext>
              </a:extLst>
            </p:cNvPr>
            <p:cNvSpPr/>
            <p:nvPr/>
          </p:nvSpPr>
          <p:spPr>
            <a:xfrm>
              <a:off x="1501350" y="4748700"/>
              <a:ext cx="148600" cy="133875"/>
            </a:xfrm>
            <a:custGeom>
              <a:avLst/>
              <a:gdLst/>
              <a:ahLst/>
              <a:cxnLst/>
              <a:rect l="l" t="t" r="r" b="b"/>
              <a:pathLst>
                <a:path w="5944" h="5355" extrusionOk="0">
                  <a:moveTo>
                    <a:pt x="1309" y="0"/>
                  </a:moveTo>
                  <a:cubicBezTo>
                    <a:pt x="1060" y="0"/>
                    <a:pt x="748" y="194"/>
                    <a:pt x="503" y="501"/>
                  </a:cubicBezTo>
                  <a:cubicBezTo>
                    <a:pt x="126" y="919"/>
                    <a:pt x="1" y="1421"/>
                    <a:pt x="210" y="1589"/>
                  </a:cubicBezTo>
                  <a:lnTo>
                    <a:pt x="2763" y="2970"/>
                  </a:lnTo>
                  <a:lnTo>
                    <a:pt x="4353" y="5188"/>
                  </a:lnTo>
                  <a:cubicBezTo>
                    <a:pt x="4353" y="5230"/>
                    <a:pt x="4395" y="5230"/>
                    <a:pt x="4437" y="5272"/>
                  </a:cubicBezTo>
                  <a:lnTo>
                    <a:pt x="4437" y="5314"/>
                  </a:lnTo>
                  <a:cubicBezTo>
                    <a:pt x="4492" y="5341"/>
                    <a:pt x="4554" y="5354"/>
                    <a:pt x="4623" y="5354"/>
                  </a:cubicBezTo>
                  <a:cubicBezTo>
                    <a:pt x="4868" y="5354"/>
                    <a:pt x="5189" y="5181"/>
                    <a:pt x="5483" y="4853"/>
                  </a:cubicBezTo>
                  <a:cubicBezTo>
                    <a:pt x="5818" y="4477"/>
                    <a:pt x="5944" y="4016"/>
                    <a:pt x="5776" y="3765"/>
                  </a:cubicBezTo>
                  <a:cubicBezTo>
                    <a:pt x="5734" y="3765"/>
                    <a:pt x="5734" y="3765"/>
                    <a:pt x="5692" y="3723"/>
                  </a:cubicBezTo>
                  <a:lnTo>
                    <a:pt x="3307" y="2384"/>
                  </a:lnTo>
                  <a:lnTo>
                    <a:pt x="1549" y="82"/>
                  </a:lnTo>
                  <a:cubicBezTo>
                    <a:pt x="1482" y="26"/>
                    <a:pt x="1400" y="0"/>
                    <a:pt x="130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grpSp>
      <p:grpSp>
        <p:nvGrpSpPr>
          <p:cNvPr id="14" name="Google Shape;432;p25">
            <a:extLst>
              <a:ext uri="{FF2B5EF4-FFF2-40B4-BE49-F238E27FC236}">
                <a16:creationId xmlns:a16="http://schemas.microsoft.com/office/drawing/2014/main" id="{99A6B9C6-7A52-5B3D-D0C3-1BD6F029F685}"/>
              </a:ext>
            </a:extLst>
          </p:cNvPr>
          <p:cNvGrpSpPr/>
          <p:nvPr/>
        </p:nvGrpSpPr>
        <p:grpSpPr>
          <a:xfrm>
            <a:off x="5536410" y="1878747"/>
            <a:ext cx="3411499" cy="2963553"/>
            <a:chOff x="6127147" y="3682499"/>
            <a:chExt cx="2743200" cy="1037406"/>
          </a:xfrm>
        </p:grpSpPr>
        <p:sp>
          <p:nvSpPr>
            <p:cNvPr id="15" name="Google Shape;433;p25">
              <a:extLst>
                <a:ext uri="{FF2B5EF4-FFF2-40B4-BE49-F238E27FC236}">
                  <a16:creationId xmlns:a16="http://schemas.microsoft.com/office/drawing/2014/main" id="{FAC88C9F-9697-01A8-943A-B42184A67E22}"/>
                </a:ext>
              </a:extLst>
            </p:cNvPr>
            <p:cNvSpPr txBox="1"/>
            <p:nvPr/>
          </p:nvSpPr>
          <p:spPr>
            <a:xfrm>
              <a:off x="6566525" y="3682499"/>
              <a:ext cx="1937400" cy="176718"/>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noProof="0" dirty="0">
                  <a:solidFill>
                    <a:schemeClr val="accent4"/>
                  </a:solidFill>
                  <a:latin typeface="Fira Sans Extra Condensed SemiBold"/>
                  <a:ea typeface="Fira Sans Extra Condensed SemiBold"/>
                  <a:cs typeface="Fira Sans Extra Condensed SemiBold"/>
                  <a:sym typeface="Fira Sans Extra Condensed SemiBold"/>
                </a:rPr>
                <a:t>MEASUREMENTS</a:t>
              </a:r>
            </a:p>
          </p:txBody>
        </p:sp>
        <p:sp>
          <p:nvSpPr>
            <p:cNvPr id="16" name="Google Shape;434;p25">
              <a:extLst>
                <a:ext uri="{FF2B5EF4-FFF2-40B4-BE49-F238E27FC236}">
                  <a16:creationId xmlns:a16="http://schemas.microsoft.com/office/drawing/2014/main" id="{14C73E79-46AC-E063-75EC-E737DD042F5C}"/>
                </a:ext>
              </a:extLst>
            </p:cNvPr>
            <p:cNvSpPr txBox="1"/>
            <p:nvPr/>
          </p:nvSpPr>
          <p:spPr>
            <a:xfrm>
              <a:off x="6127147" y="3932345"/>
              <a:ext cx="2743200" cy="787560"/>
            </a:xfrm>
            <a:prstGeom prst="rect">
              <a:avLst/>
            </a:prstGeom>
            <a:noFill/>
            <a:ln>
              <a:noFill/>
            </a:ln>
          </p:spPr>
          <p:txBody>
            <a:bodyPr spcFirstLastPara="1" wrap="square" lIns="91425" tIns="91425" rIns="91425" bIns="91425" anchor="ctr" anchorCtr="0">
              <a:noAutofit/>
            </a:bodyPr>
            <a:lstStyle/>
            <a:p>
              <a:pPr marL="0" lvl="0" indent="0" algn="just" rtl="0">
                <a:spcBef>
                  <a:spcPts val="0"/>
                </a:spcBef>
                <a:spcAft>
                  <a:spcPts val="0"/>
                </a:spcAft>
                <a:buNone/>
              </a:pPr>
              <a:r>
                <a:rPr lang="en-US" sz="1200" noProof="0" dirty="0">
                  <a:solidFill>
                    <a:schemeClr val="dk1"/>
                  </a:solidFill>
                  <a:latin typeface="Roboto"/>
                  <a:ea typeface="Roboto"/>
                  <a:cs typeface="Roboto"/>
                  <a:sym typeface="Roboto"/>
                </a:rPr>
                <a:t>To measure the i</a:t>
              </a:r>
              <a:r>
                <a:rPr lang="en-US" sz="1200" baseline="30000" noProof="0" dirty="0">
                  <a:solidFill>
                    <a:schemeClr val="dk1"/>
                  </a:solidFill>
                  <a:latin typeface="Roboto"/>
                  <a:ea typeface="Roboto"/>
                  <a:cs typeface="Roboto"/>
                  <a:sym typeface="Roboto"/>
                </a:rPr>
                <a:t>th</a:t>
              </a:r>
              <a:r>
                <a:rPr lang="en-US" sz="1200" noProof="0" dirty="0">
                  <a:solidFill>
                    <a:schemeClr val="dk1"/>
                  </a:solidFill>
                  <a:latin typeface="Roboto"/>
                  <a:ea typeface="Roboto"/>
                  <a:cs typeface="Roboto"/>
                  <a:sym typeface="Roboto"/>
                </a:rPr>
                <a:t> qubit, first check if the i</a:t>
              </a:r>
              <a:r>
                <a:rPr lang="en-US" sz="1200" baseline="30000" noProof="0" dirty="0">
                  <a:solidFill>
                    <a:schemeClr val="dk1"/>
                  </a:solidFill>
                  <a:latin typeface="Roboto"/>
                  <a:ea typeface="Roboto"/>
                  <a:cs typeface="Roboto"/>
                  <a:sym typeface="Roboto"/>
                </a:rPr>
                <a:t>th</a:t>
              </a:r>
              <a:r>
                <a:rPr lang="en-US" sz="1200" noProof="0" dirty="0">
                  <a:solidFill>
                    <a:schemeClr val="dk1"/>
                  </a:solidFill>
                  <a:latin typeface="Roboto"/>
                  <a:ea typeface="Roboto"/>
                  <a:cs typeface="Roboto"/>
                  <a:sym typeface="Roboto"/>
                </a:rPr>
                <a:t> column of the X matrix is all zeros:</a:t>
              </a:r>
              <a:br>
                <a:rPr lang="en-US" sz="1200" noProof="0" dirty="0">
                  <a:solidFill>
                    <a:schemeClr val="dk1"/>
                  </a:solidFill>
                  <a:latin typeface="Roboto"/>
                  <a:ea typeface="Roboto"/>
                  <a:cs typeface="Roboto"/>
                  <a:sym typeface="Roboto"/>
                </a:rPr>
              </a:br>
              <a:r>
                <a:rPr lang="en-US" sz="1200" noProof="0" dirty="0">
                  <a:solidFill>
                    <a:schemeClr val="dk1"/>
                  </a:solidFill>
                  <a:latin typeface="Roboto"/>
                  <a:ea typeface="Roboto"/>
                  <a:cs typeface="Roboto"/>
                  <a:sym typeface="Roboto"/>
                </a:rPr>
                <a:t>- yes, the result is deterministic based on the i</a:t>
              </a:r>
              <a:r>
                <a:rPr lang="en-US" sz="1200" baseline="30000" noProof="0" dirty="0">
                  <a:solidFill>
                    <a:schemeClr val="dk1"/>
                  </a:solidFill>
                  <a:latin typeface="Roboto"/>
                  <a:ea typeface="Roboto"/>
                  <a:cs typeface="Roboto"/>
                  <a:sym typeface="Roboto"/>
                </a:rPr>
                <a:t>th</a:t>
              </a:r>
              <a:r>
                <a:rPr lang="en-US" sz="1200" noProof="0" dirty="0">
                  <a:solidFill>
                    <a:schemeClr val="dk1"/>
                  </a:solidFill>
                  <a:latin typeface="Roboto"/>
                  <a:ea typeface="Roboto"/>
                  <a:cs typeface="Roboto"/>
                  <a:sym typeface="Roboto"/>
                </a:rPr>
                <a:t> row of the Z matrix</a:t>
              </a:r>
            </a:p>
            <a:p>
              <a:pPr marL="0" lvl="0" indent="0" rtl="0">
                <a:spcBef>
                  <a:spcPts val="0"/>
                </a:spcBef>
                <a:spcAft>
                  <a:spcPts val="0"/>
                </a:spcAft>
                <a:buNone/>
              </a:pPr>
              <a:r>
                <a:rPr lang="en-US" sz="1200" dirty="0">
                  <a:solidFill>
                    <a:schemeClr val="dk1"/>
                  </a:solidFill>
                  <a:latin typeface="Roboto"/>
                  <a:ea typeface="Roboto"/>
                  <a:cs typeface="Roboto"/>
                  <a:sym typeface="Roboto"/>
                </a:rPr>
                <a:t>- no</a:t>
              </a:r>
              <a:r>
                <a:rPr lang="en-US" sz="1200" noProof="0" dirty="0">
                  <a:solidFill>
                    <a:schemeClr val="dk1"/>
                  </a:solidFill>
                  <a:latin typeface="Roboto"/>
                  <a:ea typeface="Roboto"/>
                  <a:cs typeface="Roboto"/>
                  <a:sym typeface="Roboto"/>
                </a:rPr>
                <a:t>, the result is random, then pick a row where the i</a:t>
              </a:r>
              <a:r>
                <a:rPr lang="en-US" sz="1200" baseline="30000" noProof="0" dirty="0">
                  <a:solidFill>
                    <a:schemeClr val="dk1"/>
                  </a:solidFill>
                  <a:latin typeface="Roboto"/>
                  <a:ea typeface="Roboto"/>
                  <a:cs typeface="Roboto"/>
                  <a:sym typeface="Roboto"/>
                </a:rPr>
                <a:t>th</a:t>
              </a:r>
              <a:r>
                <a:rPr lang="en-US" sz="1200" noProof="0" dirty="0">
                  <a:solidFill>
                    <a:schemeClr val="dk1"/>
                  </a:solidFill>
                  <a:latin typeface="Roboto"/>
                  <a:ea typeface="Roboto"/>
                  <a:cs typeface="Roboto"/>
                  <a:sym typeface="Roboto"/>
                </a:rPr>
                <a:t> entry of the X matrix is 1 and reduce other rows using bitwise XOR (</a:t>
              </a:r>
              <a:r>
                <a:rPr lang="en-US" sz="1200" b="1" noProof="0" dirty="0">
                  <a:solidFill>
                    <a:schemeClr val="dk1"/>
                  </a:solidFill>
                  <a:latin typeface="Roboto"/>
                  <a:ea typeface="Roboto"/>
                  <a:cs typeface="Roboto"/>
                  <a:sym typeface="Roboto"/>
                </a:rPr>
                <a:t>Gaussian elimination</a:t>
              </a:r>
              <a:r>
                <a:rPr lang="en-US" sz="1200" noProof="0" dirty="0">
                  <a:solidFill>
                    <a:schemeClr val="dk1"/>
                  </a:solidFill>
                  <a:latin typeface="Roboto"/>
                  <a:ea typeface="Roboto"/>
                  <a:cs typeface="Roboto"/>
                  <a:sym typeface="Roboto"/>
                </a:rPr>
                <a:t>), and update the Z matrix accordingly</a:t>
              </a:r>
              <a:br>
                <a:rPr lang="en-US" sz="1200" noProof="0" dirty="0">
                  <a:solidFill>
                    <a:schemeClr val="dk1"/>
                  </a:solidFill>
                  <a:latin typeface="Roboto"/>
                  <a:ea typeface="Roboto"/>
                  <a:cs typeface="Roboto"/>
                  <a:sym typeface="Roboto"/>
                </a:rPr>
              </a:br>
              <a:br>
                <a:rPr lang="en-US" sz="1200" noProof="0" dirty="0">
                  <a:solidFill>
                    <a:schemeClr val="dk1"/>
                  </a:solidFill>
                  <a:latin typeface="Roboto"/>
                  <a:ea typeface="Roboto"/>
                  <a:cs typeface="Roboto"/>
                  <a:sym typeface="Roboto"/>
                </a:rPr>
              </a:br>
              <a:r>
                <a:rPr lang="en-US" sz="1200" noProof="0" dirty="0">
                  <a:solidFill>
                    <a:schemeClr val="dk1"/>
                  </a:solidFill>
                  <a:latin typeface="Roboto"/>
                  <a:ea typeface="Roboto"/>
                  <a:cs typeface="Roboto"/>
                  <a:sym typeface="Roboto"/>
                </a:rPr>
                <a:t>Finally, if the measurement result is +1, add it to the stabilizer; if -1, flip the sign of the corresponding stabilizer generator</a:t>
              </a:r>
            </a:p>
          </p:txBody>
        </p:sp>
      </p:grpSp>
      <p:grpSp>
        <p:nvGrpSpPr>
          <p:cNvPr id="17" name="Google Shape;445;p25">
            <a:extLst>
              <a:ext uri="{FF2B5EF4-FFF2-40B4-BE49-F238E27FC236}">
                <a16:creationId xmlns:a16="http://schemas.microsoft.com/office/drawing/2014/main" id="{ADD59035-9C06-65D3-FDEB-61DDF7CD40B0}"/>
              </a:ext>
            </a:extLst>
          </p:cNvPr>
          <p:cNvGrpSpPr/>
          <p:nvPr/>
        </p:nvGrpSpPr>
        <p:grpSpPr>
          <a:xfrm rot="10800000">
            <a:off x="6934772" y="1080863"/>
            <a:ext cx="611056" cy="677714"/>
            <a:chOff x="5394575" y="420175"/>
            <a:chExt cx="1008625" cy="1115350"/>
          </a:xfrm>
        </p:grpSpPr>
        <p:sp>
          <p:nvSpPr>
            <p:cNvPr id="18" name="Google Shape;446;p25">
              <a:extLst>
                <a:ext uri="{FF2B5EF4-FFF2-40B4-BE49-F238E27FC236}">
                  <a16:creationId xmlns:a16="http://schemas.microsoft.com/office/drawing/2014/main" id="{674640DF-E206-61C4-360A-329165BAAB80}"/>
                </a:ext>
              </a:extLst>
            </p:cNvPr>
            <p:cNvSpPr/>
            <p:nvPr/>
          </p:nvSpPr>
          <p:spPr>
            <a:xfrm>
              <a:off x="5726250" y="639875"/>
              <a:ext cx="676950" cy="675925"/>
            </a:xfrm>
            <a:custGeom>
              <a:avLst/>
              <a:gdLst/>
              <a:ahLst/>
              <a:cxnLst/>
              <a:rect l="l" t="t" r="r" b="b"/>
              <a:pathLst>
                <a:path w="27078" h="27037" extrusionOk="0">
                  <a:moveTo>
                    <a:pt x="13560" y="1"/>
                  </a:moveTo>
                  <a:cubicBezTo>
                    <a:pt x="6069" y="1"/>
                    <a:pt x="0" y="6028"/>
                    <a:pt x="0" y="13519"/>
                  </a:cubicBezTo>
                  <a:cubicBezTo>
                    <a:pt x="0" y="20968"/>
                    <a:pt x="6069" y="27037"/>
                    <a:pt x="13560" y="27037"/>
                  </a:cubicBezTo>
                  <a:cubicBezTo>
                    <a:pt x="21009" y="27037"/>
                    <a:pt x="27078" y="20968"/>
                    <a:pt x="27078" y="13519"/>
                  </a:cubicBezTo>
                  <a:cubicBezTo>
                    <a:pt x="27078" y="6028"/>
                    <a:pt x="21009" y="1"/>
                    <a:pt x="1356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19" name="Google Shape;447;p25">
              <a:extLst>
                <a:ext uri="{FF2B5EF4-FFF2-40B4-BE49-F238E27FC236}">
                  <a16:creationId xmlns:a16="http://schemas.microsoft.com/office/drawing/2014/main" id="{CF8DD905-15C0-74B3-DF18-0409CF51E308}"/>
                </a:ext>
              </a:extLst>
            </p:cNvPr>
            <p:cNvSpPr/>
            <p:nvPr/>
          </p:nvSpPr>
          <p:spPr>
            <a:xfrm>
              <a:off x="5394575" y="420175"/>
              <a:ext cx="302400" cy="302400"/>
            </a:xfrm>
            <a:custGeom>
              <a:avLst/>
              <a:gdLst/>
              <a:ahLst/>
              <a:cxnLst/>
              <a:rect l="l" t="t" r="r" b="b"/>
              <a:pathLst>
                <a:path w="12096" h="12096" extrusionOk="0">
                  <a:moveTo>
                    <a:pt x="12095" y="6027"/>
                  </a:moveTo>
                  <a:cubicBezTo>
                    <a:pt x="12095" y="9375"/>
                    <a:pt x="9375" y="12095"/>
                    <a:pt x="6027" y="12095"/>
                  </a:cubicBezTo>
                  <a:cubicBezTo>
                    <a:pt x="2679" y="12095"/>
                    <a:pt x="0" y="9375"/>
                    <a:pt x="0" y="6027"/>
                  </a:cubicBezTo>
                  <a:cubicBezTo>
                    <a:pt x="0" y="2720"/>
                    <a:pt x="2679" y="0"/>
                    <a:pt x="6027" y="0"/>
                  </a:cubicBezTo>
                  <a:cubicBezTo>
                    <a:pt x="9375" y="0"/>
                    <a:pt x="12095" y="2720"/>
                    <a:pt x="12095" y="6027"/>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20" name="Google Shape;448;p25">
              <a:extLst>
                <a:ext uri="{FF2B5EF4-FFF2-40B4-BE49-F238E27FC236}">
                  <a16:creationId xmlns:a16="http://schemas.microsoft.com/office/drawing/2014/main" id="{A4A9F71D-84F3-8A47-DA8B-FE33A3384DCB}"/>
                </a:ext>
              </a:extLst>
            </p:cNvPr>
            <p:cNvSpPr/>
            <p:nvPr/>
          </p:nvSpPr>
          <p:spPr>
            <a:xfrm>
              <a:off x="5394575" y="1233125"/>
              <a:ext cx="302400" cy="302400"/>
            </a:xfrm>
            <a:custGeom>
              <a:avLst/>
              <a:gdLst/>
              <a:ahLst/>
              <a:cxnLst/>
              <a:rect l="l" t="t" r="r" b="b"/>
              <a:pathLst>
                <a:path w="12096" h="12096" extrusionOk="0">
                  <a:moveTo>
                    <a:pt x="12095" y="6027"/>
                  </a:moveTo>
                  <a:cubicBezTo>
                    <a:pt x="12095" y="9375"/>
                    <a:pt x="9375" y="12096"/>
                    <a:pt x="6027" y="12096"/>
                  </a:cubicBezTo>
                  <a:cubicBezTo>
                    <a:pt x="2679" y="12096"/>
                    <a:pt x="0" y="9375"/>
                    <a:pt x="0" y="6027"/>
                  </a:cubicBezTo>
                  <a:cubicBezTo>
                    <a:pt x="0" y="2679"/>
                    <a:pt x="2679" y="1"/>
                    <a:pt x="6027" y="1"/>
                  </a:cubicBezTo>
                  <a:cubicBezTo>
                    <a:pt x="9375" y="1"/>
                    <a:pt x="12095" y="2679"/>
                    <a:pt x="12095" y="6027"/>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21" name="Google Shape;449;p25">
              <a:extLst>
                <a:ext uri="{FF2B5EF4-FFF2-40B4-BE49-F238E27FC236}">
                  <a16:creationId xmlns:a16="http://schemas.microsoft.com/office/drawing/2014/main" id="{855D645E-184D-7E38-1674-F9963919AB2C}"/>
                </a:ext>
              </a:extLst>
            </p:cNvPr>
            <p:cNvSpPr/>
            <p:nvPr/>
          </p:nvSpPr>
          <p:spPr>
            <a:xfrm>
              <a:off x="5618475" y="624225"/>
              <a:ext cx="215550" cy="179950"/>
            </a:xfrm>
            <a:custGeom>
              <a:avLst/>
              <a:gdLst/>
              <a:ahLst/>
              <a:cxnLst/>
              <a:rect l="l" t="t" r="r" b="b"/>
              <a:pathLst>
                <a:path w="8622" h="7198" extrusionOk="0">
                  <a:moveTo>
                    <a:pt x="2291" y="1"/>
                  </a:moveTo>
                  <a:cubicBezTo>
                    <a:pt x="1942" y="1"/>
                    <a:pt x="1305" y="585"/>
                    <a:pt x="796" y="1422"/>
                  </a:cubicBezTo>
                  <a:cubicBezTo>
                    <a:pt x="210" y="2385"/>
                    <a:pt x="0" y="3347"/>
                    <a:pt x="293" y="3515"/>
                  </a:cubicBezTo>
                  <a:lnTo>
                    <a:pt x="3934" y="4310"/>
                  </a:lnTo>
                  <a:lnTo>
                    <a:pt x="6153" y="7072"/>
                  </a:lnTo>
                  <a:cubicBezTo>
                    <a:pt x="6153" y="7114"/>
                    <a:pt x="6194" y="7114"/>
                    <a:pt x="6236" y="7156"/>
                  </a:cubicBezTo>
                  <a:lnTo>
                    <a:pt x="6278" y="7156"/>
                  </a:lnTo>
                  <a:lnTo>
                    <a:pt x="6278" y="7198"/>
                  </a:lnTo>
                  <a:cubicBezTo>
                    <a:pt x="6655" y="7198"/>
                    <a:pt x="7324" y="6612"/>
                    <a:pt x="7868" y="5691"/>
                  </a:cubicBezTo>
                  <a:cubicBezTo>
                    <a:pt x="8413" y="4812"/>
                    <a:pt x="8622" y="3933"/>
                    <a:pt x="8413" y="3682"/>
                  </a:cubicBezTo>
                  <a:lnTo>
                    <a:pt x="8371" y="3682"/>
                  </a:lnTo>
                  <a:cubicBezTo>
                    <a:pt x="8329" y="3640"/>
                    <a:pt x="8287" y="3640"/>
                    <a:pt x="8245" y="3640"/>
                  </a:cubicBezTo>
                  <a:lnTo>
                    <a:pt x="4813" y="2845"/>
                  </a:lnTo>
                  <a:lnTo>
                    <a:pt x="2428" y="41"/>
                  </a:lnTo>
                  <a:cubicBezTo>
                    <a:pt x="2390" y="14"/>
                    <a:pt x="2344" y="1"/>
                    <a:pt x="229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22" name="Google Shape;450;p25">
              <a:extLst>
                <a:ext uri="{FF2B5EF4-FFF2-40B4-BE49-F238E27FC236}">
                  <a16:creationId xmlns:a16="http://schemas.microsoft.com/office/drawing/2014/main" id="{1B473229-C06E-CB34-4FE9-B69003647AD7}"/>
                </a:ext>
              </a:extLst>
            </p:cNvPr>
            <p:cNvSpPr/>
            <p:nvPr/>
          </p:nvSpPr>
          <p:spPr>
            <a:xfrm>
              <a:off x="5623700" y="1134300"/>
              <a:ext cx="223925" cy="194550"/>
            </a:xfrm>
            <a:custGeom>
              <a:avLst/>
              <a:gdLst/>
              <a:ahLst/>
              <a:cxnLst/>
              <a:rect l="l" t="t" r="r" b="b"/>
              <a:pathLst>
                <a:path w="8957" h="7782" extrusionOk="0">
                  <a:moveTo>
                    <a:pt x="6446" y="1"/>
                  </a:moveTo>
                  <a:cubicBezTo>
                    <a:pt x="6401" y="1"/>
                    <a:pt x="6359" y="7"/>
                    <a:pt x="6320" y="20"/>
                  </a:cubicBezTo>
                  <a:cubicBezTo>
                    <a:pt x="6278" y="62"/>
                    <a:pt x="6236" y="103"/>
                    <a:pt x="6236" y="145"/>
                  </a:cubicBezTo>
                  <a:lnTo>
                    <a:pt x="4018" y="3159"/>
                  </a:lnTo>
                  <a:lnTo>
                    <a:pt x="335" y="4456"/>
                  </a:lnTo>
                  <a:cubicBezTo>
                    <a:pt x="1" y="4665"/>
                    <a:pt x="335" y="5586"/>
                    <a:pt x="963" y="6507"/>
                  </a:cubicBezTo>
                  <a:cubicBezTo>
                    <a:pt x="1522" y="7275"/>
                    <a:pt x="2198" y="7782"/>
                    <a:pt x="2577" y="7782"/>
                  </a:cubicBezTo>
                  <a:cubicBezTo>
                    <a:pt x="2651" y="7782"/>
                    <a:pt x="2714" y="7762"/>
                    <a:pt x="2763" y="7720"/>
                  </a:cubicBezTo>
                  <a:lnTo>
                    <a:pt x="5023" y="4498"/>
                  </a:lnTo>
                  <a:lnTo>
                    <a:pt x="8538" y="3410"/>
                  </a:lnTo>
                  <a:cubicBezTo>
                    <a:pt x="8622" y="3368"/>
                    <a:pt x="8664" y="3368"/>
                    <a:pt x="8706" y="3326"/>
                  </a:cubicBezTo>
                  <a:lnTo>
                    <a:pt x="8748" y="3326"/>
                  </a:lnTo>
                  <a:cubicBezTo>
                    <a:pt x="8957" y="2949"/>
                    <a:pt x="8664" y="2112"/>
                    <a:pt x="8036" y="1275"/>
                  </a:cubicBezTo>
                  <a:cubicBezTo>
                    <a:pt x="7472" y="486"/>
                    <a:pt x="6841" y="1"/>
                    <a:pt x="644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grpSp>
    </p:spTree>
    <p:extLst>
      <p:ext uri="{BB962C8B-B14F-4D97-AF65-F5344CB8AC3E}">
        <p14:creationId xmlns:p14="http://schemas.microsoft.com/office/powerpoint/2010/main" val="25836864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89">
          <a:extLst>
            <a:ext uri="{FF2B5EF4-FFF2-40B4-BE49-F238E27FC236}">
              <a16:creationId xmlns:a16="http://schemas.microsoft.com/office/drawing/2014/main" id="{ABD2ECFD-BB1A-1AF2-047F-83A17F82B107}"/>
            </a:ext>
          </a:extLst>
        </p:cNvPr>
        <p:cNvGrpSpPr/>
        <p:nvPr/>
      </p:nvGrpSpPr>
      <p:grpSpPr>
        <a:xfrm>
          <a:off x="0" y="0"/>
          <a:ext cx="0" cy="0"/>
          <a:chOff x="0" y="0"/>
          <a:chExt cx="0" cy="0"/>
        </a:xfrm>
      </p:grpSpPr>
      <p:sp>
        <p:nvSpPr>
          <p:cNvPr id="690" name="Google Shape;690;p29">
            <a:extLst>
              <a:ext uri="{FF2B5EF4-FFF2-40B4-BE49-F238E27FC236}">
                <a16:creationId xmlns:a16="http://schemas.microsoft.com/office/drawing/2014/main" id="{8562E3AA-43D3-48A3-F084-38546037393A}"/>
              </a:ext>
            </a:extLst>
          </p:cNvPr>
          <p:cNvSpPr/>
          <p:nvPr/>
        </p:nvSpPr>
        <p:spPr>
          <a:xfrm>
            <a:off x="3515193" y="4469562"/>
            <a:ext cx="12335" cy="10017"/>
          </a:xfrm>
          <a:custGeom>
            <a:avLst/>
            <a:gdLst/>
            <a:ahLst/>
            <a:cxnLst/>
            <a:rect l="l" t="t" r="r" b="b"/>
            <a:pathLst>
              <a:path w="548" h="445" extrusionOk="0">
                <a:moveTo>
                  <a:pt x="274" y="0"/>
                </a:moveTo>
                <a:cubicBezTo>
                  <a:pt x="0" y="0"/>
                  <a:pt x="0" y="445"/>
                  <a:pt x="274" y="445"/>
                </a:cubicBezTo>
                <a:cubicBezTo>
                  <a:pt x="547" y="445"/>
                  <a:pt x="547" y="0"/>
                  <a:pt x="27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691" name="Google Shape;691;p29">
            <a:extLst>
              <a:ext uri="{FF2B5EF4-FFF2-40B4-BE49-F238E27FC236}">
                <a16:creationId xmlns:a16="http://schemas.microsoft.com/office/drawing/2014/main" id="{0EFF6976-EA48-ABB0-3EFC-4D7AB82BF13D}"/>
              </a:ext>
            </a:extLst>
          </p:cNvPr>
          <p:cNvSpPr txBox="1">
            <a:spLocks noGrp="1"/>
          </p:cNvSpPr>
          <p:nvPr>
            <p:ph type="title"/>
          </p:nvPr>
        </p:nvSpPr>
        <p:spPr>
          <a:xfrm>
            <a:off x="2007200" y="301200"/>
            <a:ext cx="51294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noProof="0" dirty="0"/>
              <a:t>Further improvements</a:t>
            </a:r>
          </a:p>
        </p:txBody>
      </p:sp>
      <p:grpSp>
        <p:nvGrpSpPr>
          <p:cNvPr id="693" name="Google Shape;693;p29">
            <a:extLst>
              <a:ext uri="{FF2B5EF4-FFF2-40B4-BE49-F238E27FC236}">
                <a16:creationId xmlns:a16="http://schemas.microsoft.com/office/drawing/2014/main" id="{44160E65-F114-6744-786E-C5017FE39916}"/>
              </a:ext>
            </a:extLst>
          </p:cNvPr>
          <p:cNvGrpSpPr/>
          <p:nvPr/>
        </p:nvGrpSpPr>
        <p:grpSpPr>
          <a:xfrm>
            <a:off x="727500" y="1267616"/>
            <a:ext cx="7689000" cy="1058100"/>
            <a:chOff x="727500" y="1797675"/>
            <a:chExt cx="7689000" cy="1058100"/>
          </a:xfrm>
        </p:grpSpPr>
        <p:grpSp>
          <p:nvGrpSpPr>
            <p:cNvPr id="694" name="Google Shape;694;p29">
              <a:extLst>
                <a:ext uri="{FF2B5EF4-FFF2-40B4-BE49-F238E27FC236}">
                  <a16:creationId xmlns:a16="http://schemas.microsoft.com/office/drawing/2014/main" id="{EACDE973-B4DC-D6CB-1E5A-B8DD5FF34950}"/>
                </a:ext>
              </a:extLst>
            </p:cNvPr>
            <p:cNvGrpSpPr/>
            <p:nvPr/>
          </p:nvGrpSpPr>
          <p:grpSpPr>
            <a:xfrm>
              <a:off x="1241054" y="1797675"/>
              <a:ext cx="7163324" cy="1058100"/>
              <a:chOff x="1241054" y="1797675"/>
              <a:chExt cx="7163324" cy="1058100"/>
            </a:xfrm>
          </p:grpSpPr>
          <p:sp>
            <p:nvSpPr>
              <p:cNvPr id="695" name="Google Shape;695;p29">
                <a:extLst>
                  <a:ext uri="{FF2B5EF4-FFF2-40B4-BE49-F238E27FC236}">
                    <a16:creationId xmlns:a16="http://schemas.microsoft.com/office/drawing/2014/main" id="{B0F8F470-C072-1984-2CF1-852502071A6D}"/>
                  </a:ext>
                </a:extLst>
              </p:cNvPr>
              <p:cNvSpPr/>
              <p:nvPr/>
            </p:nvSpPr>
            <p:spPr>
              <a:xfrm>
                <a:off x="6062878" y="1797675"/>
                <a:ext cx="2341500" cy="1058100"/>
              </a:xfrm>
              <a:prstGeom prst="round2SameRect">
                <a:avLst>
                  <a:gd name="adj1" fmla="val 50000"/>
                  <a:gd name="adj2" fmla="val 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cxnSp>
            <p:nvCxnSpPr>
              <p:cNvPr id="696" name="Google Shape;696;p29">
                <a:extLst>
                  <a:ext uri="{FF2B5EF4-FFF2-40B4-BE49-F238E27FC236}">
                    <a16:creationId xmlns:a16="http://schemas.microsoft.com/office/drawing/2014/main" id="{F0AC964B-4E72-31A7-98A9-795A478A1BC3}"/>
                  </a:ext>
                </a:extLst>
              </p:cNvPr>
              <p:cNvCxnSpPr/>
              <p:nvPr/>
            </p:nvCxnSpPr>
            <p:spPr>
              <a:xfrm>
                <a:off x="1241054" y="2561925"/>
                <a:ext cx="295200" cy="0"/>
              </a:xfrm>
              <a:prstGeom prst="straightConnector1">
                <a:avLst/>
              </a:prstGeom>
              <a:noFill/>
              <a:ln w="19050" cap="flat" cmpd="sng">
                <a:solidFill>
                  <a:schemeClr val="dk1"/>
                </a:solidFill>
                <a:prstDash val="solid"/>
                <a:round/>
                <a:headEnd type="none" w="med" len="med"/>
                <a:tailEnd type="triangle" w="med" len="med"/>
              </a:ln>
            </p:spPr>
          </p:cxnSp>
          <p:cxnSp>
            <p:nvCxnSpPr>
              <p:cNvPr id="697" name="Google Shape;697;p29">
                <a:extLst>
                  <a:ext uri="{FF2B5EF4-FFF2-40B4-BE49-F238E27FC236}">
                    <a16:creationId xmlns:a16="http://schemas.microsoft.com/office/drawing/2014/main" id="{770E2F51-439E-6D5A-FF11-1DC4BCA6550E}"/>
                  </a:ext>
                </a:extLst>
              </p:cNvPr>
              <p:cNvCxnSpPr/>
              <p:nvPr/>
            </p:nvCxnSpPr>
            <p:spPr>
              <a:xfrm>
                <a:off x="3902879" y="2561925"/>
                <a:ext cx="295200" cy="0"/>
              </a:xfrm>
              <a:prstGeom prst="straightConnector1">
                <a:avLst/>
              </a:prstGeom>
              <a:noFill/>
              <a:ln w="19050" cap="flat" cmpd="sng">
                <a:solidFill>
                  <a:schemeClr val="dk1"/>
                </a:solidFill>
                <a:prstDash val="solid"/>
                <a:round/>
                <a:headEnd type="none" w="med" len="med"/>
                <a:tailEnd type="triangle" w="med" len="med"/>
              </a:ln>
            </p:spPr>
          </p:cxnSp>
          <p:cxnSp>
            <p:nvCxnSpPr>
              <p:cNvPr id="698" name="Google Shape;698;p29">
                <a:extLst>
                  <a:ext uri="{FF2B5EF4-FFF2-40B4-BE49-F238E27FC236}">
                    <a16:creationId xmlns:a16="http://schemas.microsoft.com/office/drawing/2014/main" id="{8C29EE65-35E8-3306-76C4-F440CF05D3C5}"/>
                  </a:ext>
                </a:extLst>
              </p:cNvPr>
              <p:cNvCxnSpPr/>
              <p:nvPr/>
            </p:nvCxnSpPr>
            <p:spPr>
              <a:xfrm>
                <a:off x="6564704" y="2561925"/>
                <a:ext cx="295200" cy="0"/>
              </a:xfrm>
              <a:prstGeom prst="straightConnector1">
                <a:avLst/>
              </a:prstGeom>
              <a:noFill/>
              <a:ln w="19050" cap="flat" cmpd="sng">
                <a:solidFill>
                  <a:schemeClr val="dk1"/>
                </a:solidFill>
                <a:prstDash val="solid"/>
                <a:round/>
                <a:headEnd type="none" w="med" len="med"/>
                <a:tailEnd type="triangle" w="med" len="med"/>
              </a:ln>
            </p:spPr>
          </p:cxnSp>
        </p:grpSp>
        <p:cxnSp>
          <p:nvCxnSpPr>
            <p:cNvPr id="699" name="Google Shape;699;p29">
              <a:extLst>
                <a:ext uri="{FF2B5EF4-FFF2-40B4-BE49-F238E27FC236}">
                  <a16:creationId xmlns:a16="http://schemas.microsoft.com/office/drawing/2014/main" id="{D9D90B36-FC53-8630-0050-2D218F15BF3B}"/>
                </a:ext>
              </a:extLst>
            </p:cNvPr>
            <p:cNvCxnSpPr/>
            <p:nvPr/>
          </p:nvCxnSpPr>
          <p:spPr>
            <a:xfrm>
              <a:off x="727500" y="2855775"/>
              <a:ext cx="7689000" cy="0"/>
            </a:xfrm>
            <a:prstGeom prst="straightConnector1">
              <a:avLst/>
            </a:prstGeom>
            <a:noFill/>
            <a:ln w="19050" cap="flat" cmpd="sng">
              <a:solidFill>
                <a:schemeClr val="dk1"/>
              </a:solidFill>
              <a:prstDash val="solid"/>
              <a:round/>
              <a:headEnd type="none" w="med" len="med"/>
              <a:tailEnd type="none" w="med" len="med"/>
            </a:ln>
          </p:spPr>
        </p:cxnSp>
      </p:grpSp>
      <p:grpSp>
        <p:nvGrpSpPr>
          <p:cNvPr id="700" name="Google Shape;700;p29">
            <a:extLst>
              <a:ext uri="{FF2B5EF4-FFF2-40B4-BE49-F238E27FC236}">
                <a16:creationId xmlns:a16="http://schemas.microsoft.com/office/drawing/2014/main" id="{07F8C0FC-EAEC-2429-F752-6B130629A12D}"/>
              </a:ext>
            </a:extLst>
          </p:cNvPr>
          <p:cNvGrpSpPr/>
          <p:nvPr/>
        </p:nvGrpSpPr>
        <p:grpSpPr>
          <a:xfrm>
            <a:off x="6062878" y="2585091"/>
            <a:ext cx="2687329" cy="1977073"/>
            <a:chOff x="6063075" y="3755531"/>
            <a:chExt cx="2687329" cy="1977073"/>
          </a:xfrm>
        </p:grpSpPr>
        <p:sp>
          <p:nvSpPr>
            <p:cNvPr id="702" name="Google Shape;702;p29">
              <a:extLst>
                <a:ext uri="{FF2B5EF4-FFF2-40B4-BE49-F238E27FC236}">
                  <a16:creationId xmlns:a16="http://schemas.microsoft.com/office/drawing/2014/main" id="{7ECBD2B9-6F0A-4D20-CEE9-AB4EDF5C9708}"/>
                </a:ext>
              </a:extLst>
            </p:cNvPr>
            <p:cNvSpPr txBox="1"/>
            <p:nvPr/>
          </p:nvSpPr>
          <p:spPr>
            <a:xfrm>
              <a:off x="6265125" y="3755531"/>
              <a:ext cx="1937400" cy="340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noProof="0" dirty="0" err="1">
                  <a:solidFill>
                    <a:schemeClr val="accent1"/>
                  </a:solidFill>
                  <a:latin typeface="Fira Sans Extra Condensed SemiBold"/>
                  <a:ea typeface="Fira Sans Extra Condensed SemiBold"/>
                  <a:cs typeface="Fira Sans Extra Condensed SemiBold"/>
                  <a:sym typeface="Fira Sans Extra Condensed SemiBold"/>
                </a:rPr>
                <a:t>GraphSim</a:t>
              </a:r>
              <a:endParaRPr lang="en-US" sz="2000" noProof="0" dirty="0">
                <a:solidFill>
                  <a:schemeClr val="accent1"/>
                </a:solidFill>
                <a:latin typeface="Fira Sans Extra Condensed SemiBold"/>
                <a:ea typeface="Fira Sans Extra Condensed SemiBold"/>
                <a:cs typeface="Fira Sans Extra Condensed SemiBold"/>
                <a:sym typeface="Fira Sans Extra Condensed SemiBold"/>
              </a:endParaRPr>
            </a:p>
          </p:txBody>
        </p:sp>
        <p:sp>
          <p:nvSpPr>
            <p:cNvPr id="703" name="Google Shape;703;p29">
              <a:extLst>
                <a:ext uri="{FF2B5EF4-FFF2-40B4-BE49-F238E27FC236}">
                  <a16:creationId xmlns:a16="http://schemas.microsoft.com/office/drawing/2014/main" id="{141D99B7-1B0A-D6E9-1352-24318123F1C4}"/>
                </a:ext>
              </a:extLst>
            </p:cNvPr>
            <p:cNvSpPr txBox="1"/>
            <p:nvPr/>
          </p:nvSpPr>
          <p:spPr>
            <a:xfrm>
              <a:off x="6063075" y="4355405"/>
              <a:ext cx="2687329" cy="1377199"/>
            </a:xfrm>
            <a:prstGeom prst="rect">
              <a:avLst/>
            </a:prstGeom>
            <a:noFill/>
            <a:ln>
              <a:noFill/>
            </a:ln>
          </p:spPr>
          <p:txBody>
            <a:bodyPr spcFirstLastPara="1" wrap="square" lIns="91425" tIns="91425" rIns="91425" bIns="91425" anchor="ctr" anchorCtr="0">
              <a:noAutofit/>
            </a:bodyPr>
            <a:lstStyle/>
            <a:p>
              <a:pPr marL="171450" lvl="0" indent="-171450" rtl="0">
                <a:spcBef>
                  <a:spcPts val="0"/>
                </a:spcBef>
                <a:spcAft>
                  <a:spcPts val="0"/>
                </a:spcAft>
                <a:buFont typeface="Arial" panose="020B0604020202020204" pitchFamily="34" charset="0"/>
                <a:buChar char="•"/>
              </a:pPr>
              <a:r>
                <a:rPr lang="en-US" sz="1200" noProof="0" dirty="0">
                  <a:solidFill>
                    <a:schemeClr val="dk1"/>
                  </a:solidFill>
                  <a:latin typeface="Roboto"/>
                  <a:ea typeface="Roboto"/>
                  <a:cs typeface="Roboto"/>
                  <a:sym typeface="Roboto"/>
                </a:rPr>
                <a:t>O(</a:t>
              </a:r>
              <a:r>
                <a:rPr lang="en-US" sz="1200" noProof="0" dirty="0" err="1">
                  <a:solidFill>
                    <a:schemeClr val="dk1"/>
                  </a:solidFill>
                  <a:latin typeface="Roboto"/>
                  <a:ea typeface="Roboto"/>
                  <a:cs typeface="Roboto"/>
                  <a:sym typeface="Roboto"/>
                </a:rPr>
                <a:t>nlogn</a:t>
              </a:r>
              <a:r>
                <a:rPr lang="en-US" sz="1200" noProof="0" dirty="0">
                  <a:solidFill>
                    <a:schemeClr val="dk1"/>
                  </a:solidFill>
                  <a:latin typeface="Roboto"/>
                  <a:ea typeface="Roboto"/>
                  <a:cs typeface="Roboto"/>
                  <a:sym typeface="Roboto"/>
                </a:rPr>
                <a:t>) memory</a:t>
              </a:r>
            </a:p>
            <a:p>
              <a:pPr marL="171450" lvl="0" indent="-171450" rtl="0">
                <a:spcBef>
                  <a:spcPts val="0"/>
                </a:spcBef>
                <a:spcAft>
                  <a:spcPts val="0"/>
                </a:spcAft>
                <a:buFont typeface="Arial" panose="020B0604020202020204" pitchFamily="34" charset="0"/>
                <a:buChar char="•"/>
              </a:pPr>
              <a:r>
                <a:rPr lang="en-US" sz="1200" dirty="0">
                  <a:solidFill>
                    <a:schemeClr val="dk1"/>
                  </a:solidFill>
                  <a:latin typeface="Roboto"/>
                  <a:ea typeface="Roboto"/>
                  <a:cs typeface="Roboto"/>
                  <a:sym typeface="Roboto"/>
                </a:rPr>
                <a:t>O(1) single qubit gates</a:t>
              </a:r>
            </a:p>
            <a:p>
              <a:pPr marL="171450" lvl="0" indent="-171450" rtl="0">
                <a:spcBef>
                  <a:spcPts val="0"/>
                </a:spcBef>
                <a:spcAft>
                  <a:spcPts val="0"/>
                </a:spcAft>
                <a:buFont typeface="Arial" panose="020B0604020202020204" pitchFamily="34" charset="0"/>
                <a:buChar char="•"/>
              </a:pPr>
              <a:r>
                <a:rPr lang="en-US" sz="1200" noProof="0" dirty="0">
                  <a:solidFill>
                    <a:schemeClr val="dk1"/>
                  </a:solidFill>
                  <a:latin typeface="Roboto"/>
                  <a:ea typeface="Roboto"/>
                  <a:cs typeface="Roboto"/>
                  <a:sym typeface="Roboto"/>
                </a:rPr>
                <a:t>O(</a:t>
              </a:r>
              <a:r>
                <a:rPr lang="en-US" sz="1200" noProof="0" dirty="0" err="1">
                  <a:solidFill>
                    <a:schemeClr val="dk1"/>
                  </a:solidFill>
                  <a:latin typeface="Roboto"/>
                  <a:ea typeface="Roboto"/>
                  <a:cs typeface="Roboto"/>
                  <a:sym typeface="Roboto"/>
                </a:rPr>
                <a:t>logn</a:t>
              </a:r>
              <a:r>
                <a:rPr lang="en-US" sz="1200" noProof="0" dirty="0">
                  <a:solidFill>
                    <a:schemeClr val="dk1"/>
                  </a:solidFill>
                  <a:latin typeface="Roboto"/>
                  <a:ea typeface="Roboto"/>
                  <a:cs typeface="Roboto"/>
                  <a:sym typeface="Roboto"/>
                </a:rPr>
                <a:t>) Z base measurements</a:t>
              </a:r>
            </a:p>
            <a:p>
              <a:pPr marL="171450" lvl="0" indent="-171450" rtl="0">
                <a:spcBef>
                  <a:spcPts val="0"/>
                </a:spcBef>
                <a:spcAft>
                  <a:spcPts val="0"/>
                </a:spcAft>
                <a:buFont typeface="Arial" panose="020B0604020202020204" pitchFamily="34" charset="0"/>
                <a:buChar char="•"/>
              </a:pPr>
              <a:r>
                <a:rPr lang="en-US" sz="1200" dirty="0">
                  <a:solidFill>
                    <a:schemeClr val="dk1"/>
                  </a:solidFill>
                  <a:latin typeface="Roboto"/>
                  <a:ea typeface="Roboto"/>
                  <a:cs typeface="Roboto"/>
                  <a:sym typeface="Roboto"/>
                </a:rPr>
                <a:t>O(logn</a:t>
              </a:r>
              <a:r>
                <a:rPr lang="en-US" sz="1200" baseline="30000" dirty="0">
                  <a:solidFill>
                    <a:schemeClr val="dk1"/>
                  </a:solidFill>
                  <a:latin typeface="Roboto"/>
                  <a:ea typeface="Roboto"/>
                  <a:cs typeface="Roboto"/>
                  <a:sym typeface="Roboto"/>
                </a:rPr>
                <a:t>2</a:t>
              </a:r>
              <a:r>
                <a:rPr lang="en-US" sz="1200" dirty="0">
                  <a:solidFill>
                    <a:schemeClr val="dk1"/>
                  </a:solidFill>
                  <a:latin typeface="Roboto"/>
                  <a:ea typeface="Roboto"/>
                  <a:cs typeface="Roboto"/>
                  <a:sym typeface="Roboto"/>
                </a:rPr>
                <a:t>) X, Y basis </a:t>
              </a:r>
              <a:r>
                <a:rPr lang="en-US" sz="1200" noProof="0" dirty="0">
                  <a:solidFill>
                    <a:schemeClr val="dk1"/>
                  </a:solidFill>
                  <a:latin typeface="Roboto"/>
                  <a:ea typeface="Roboto"/>
                  <a:cs typeface="Roboto"/>
                  <a:sym typeface="Roboto"/>
                </a:rPr>
                <a:t>measurements</a:t>
              </a:r>
              <a:br>
                <a:rPr lang="en-US" sz="1200" dirty="0">
                  <a:solidFill>
                    <a:schemeClr val="dk1"/>
                  </a:solidFill>
                  <a:latin typeface="Roboto"/>
                  <a:ea typeface="Roboto"/>
                  <a:cs typeface="Roboto"/>
                  <a:sym typeface="Roboto"/>
                </a:rPr>
              </a:br>
              <a:endParaRPr lang="en-US" sz="1200" dirty="0">
                <a:solidFill>
                  <a:schemeClr val="dk1"/>
                </a:solidFill>
                <a:latin typeface="Roboto"/>
                <a:ea typeface="Roboto"/>
                <a:cs typeface="Roboto"/>
                <a:sym typeface="Roboto"/>
              </a:endParaRPr>
            </a:p>
            <a:p>
              <a:pPr lvl="0" algn="ctr" rtl="0">
                <a:spcBef>
                  <a:spcPts val="0"/>
                </a:spcBef>
                <a:spcAft>
                  <a:spcPts val="0"/>
                </a:spcAft>
              </a:pPr>
              <a:r>
                <a:rPr lang="en-US" sz="1200" dirty="0">
                  <a:solidFill>
                    <a:schemeClr val="dk1"/>
                  </a:solidFill>
                  <a:latin typeface="Roboto"/>
                  <a:ea typeface="Roboto"/>
                  <a:cs typeface="Roboto"/>
                  <a:sym typeface="Roboto"/>
                </a:rPr>
                <a:t>Use graph representation</a:t>
              </a:r>
            </a:p>
            <a:p>
              <a:pPr lvl="0" algn="ctr" rtl="0">
                <a:spcBef>
                  <a:spcPts val="0"/>
                </a:spcBef>
                <a:spcAft>
                  <a:spcPts val="0"/>
                </a:spcAft>
              </a:pPr>
              <a:r>
                <a:rPr lang="en-US" sz="900" dirty="0">
                  <a:solidFill>
                    <a:schemeClr val="dk1"/>
                  </a:solidFill>
                  <a:latin typeface="Roboto"/>
                  <a:ea typeface="Roboto"/>
                  <a:cs typeface="Roboto"/>
                  <a:sym typeface="Roboto"/>
                </a:rPr>
                <a:t>(generic times)</a:t>
              </a:r>
              <a:endParaRPr lang="en-US" sz="1200" noProof="0" dirty="0">
                <a:solidFill>
                  <a:schemeClr val="dk1"/>
                </a:solidFill>
                <a:latin typeface="Roboto"/>
                <a:ea typeface="Roboto"/>
                <a:cs typeface="Roboto"/>
                <a:sym typeface="Roboto"/>
              </a:endParaRPr>
            </a:p>
          </p:txBody>
        </p:sp>
      </p:grpSp>
      <p:sp>
        <p:nvSpPr>
          <p:cNvPr id="704" name="Google Shape;704;p29">
            <a:extLst>
              <a:ext uri="{FF2B5EF4-FFF2-40B4-BE49-F238E27FC236}">
                <a16:creationId xmlns:a16="http://schemas.microsoft.com/office/drawing/2014/main" id="{B3D899A7-7A86-35C6-AFE3-BEB017DFD22E}"/>
              </a:ext>
            </a:extLst>
          </p:cNvPr>
          <p:cNvSpPr/>
          <p:nvPr/>
        </p:nvSpPr>
        <p:spPr>
          <a:xfrm>
            <a:off x="6939972" y="1738016"/>
            <a:ext cx="587700" cy="587700"/>
          </a:xfrm>
          <a:prstGeom prst="ellipse">
            <a:avLst/>
          </a:prstGeom>
          <a:solidFill>
            <a:schemeClr val="accent1"/>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endParaRPr lang="en-US" sz="2600" noProof="0" dirty="0">
              <a:solidFill>
                <a:schemeClr val="lt1"/>
              </a:solidFill>
            </a:endParaRPr>
          </a:p>
        </p:txBody>
      </p:sp>
      <p:grpSp>
        <p:nvGrpSpPr>
          <p:cNvPr id="705" name="Google Shape;705;p29">
            <a:extLst>
              <a:ext uri="{FF2B5EF4-FFF2-40B4-BE49-F238E27FC236}">
                <a16:creationId xmlns:a16="http://schemas.microsoft.com/office/drawing/2014/main" id="{76908B0A-0D26-EB61-6F9B-440D1E2C81B8}"/>
              </a:ext>
            </a:extLst>
          </p:cNvPr>
          <p:cNvGrpSpPr/>
          <p:nvPr/>
        </p:nvGrpSpPr>
        <p:grpSpPr>
          <a:xfrm>
            <a:off x="460538" y="2585091"/>
            <a:ext cx="2903387" cy="1697738"/>
            <a:chOff x="460538" y="3690120"/>
            <a:chExt cx="2903387" cy="1697738"/>
          </a:xfrm>
        </p:grpSpPr>
        <p:sp>
          <p:nvSpPr>
            <p:cNvPr id="707" name="Google Shape;707;p29">
              <a:extLst>
                <a:ext uri="{FF2B5EF4-FFF2-40B4-BE49-F238E27FC236}">
                  <a16:creationId xmlns:a16="http://schemas.microsoft.com/office/drawing/2014/main" id="{A1F4F42D-A8AC-A7BE-EC3C-BBCC8613482B}"/>
                </a:ext>
              </a:extLst>
            </p:cNvPr>
            <p:cNvSpPr txBox="1"/>
            <p:nvPr/>
          </p:nvSpPr>
          <p:spPr>
            <a:xfrm>
              <a:off x="460538" y="3690120"/>
              <a:ext cx="2903387" cy="340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dirty="0">
                  <a:solidFill>
                    <a:schemeClr val="dk2"/>
                  </a:solidFill>
                  <a:latin typeface="Fira Sans Extra Condensed SemiBold"/>
                  <a:ea typeface="Fira Sans Extra Condensed SemiBold"/>
                  <a:cs typeface="Fira Sans Extra Condensed SemiBold"/>
                  <a:sym typeface="Fira Sans Extra Condensed SemiBold"/>
                </a:rPr>
                <a:t>Gottesman-Knill algorithm</a:t>
              </a:r>
              <a:endParaRPr lang="en-US" sz="2000" noProof="0" dirty="0">
                <a:solidFill>
                  <a:schemeClr val="dk2"/>
                </a:solidFill>
                <a:latin typeface="Fira Sans Extra Condensed SemiBold"/>
                <a:ea typeface="Fira Sans Extra Condensed SemiBold"/>
                <a:cs typeface="Fira Sans Extra Condensed SemiBold"/>
                <a:sym typeface="Fira Sans Extra Condensed SemiBold"/>
              </a:endParaRPr>
            </a:p>
          </p:txBody>
        </p:sp>
        <p:sp>
          <p:nvSpPr>
            <p:cNvPr id="708" name="Google Shape;708;p29">
              <a:extLst>
                <a:ext uri="{FF2B5EF4-FFF2-40B4-BE49-F238E27FC236}">
                  <a16:creationId xmlns:a16="http://schemas.microsoft.com/office/drawing/2014/main" id="{CFF3FA72-8811-437E-A48C-D85FAD2240AB}"/>
                </a:ext>
              </a:extLst>
            </p:cNvPr>
            <p:cNvSpPr txBox="1"/>
            <p:nvPr/>
          </p:nvSpPr>
          <p:spPr>
            <a:xfrm>
              <a:off x="546293" y="4205228"/>
              <a:ext cx="2817632" cy="1182630"/>
            </a:xfrm>
            <a:prstGeom prst="rect">
              <a:avLst/>
            </a:prstGeom>
            <a:noFill/>
            <a:ln>
              <a:noFill/>
            </a:ln>
          </p:spPr>
          <p:txBody>
            <a:bodyPr spcFirstLastPara="1" wrap="square" lIns="91425" tIns="91425" rIns="91425" bIns="91425" anchor="ctr" anchorCtr="0">
              <a:noAutofit/>
            </a:bodyPr>
            <a:lstStyle/>
            <a:p>
              <a:pPr marL="171450" lvl="0" indent="-171450" rtl="0">
                <a:spcBef>
                  <a:spcPts val="0"/>
                </a:spcBef>
                <a:spcAft>
                  <a:spcPts val="0"/>
                </a:spcAft>
                <a:buFont typeface="Arial" panose="020B0604020202020204" pitchFamily="34" charset="0"/>
                <a:buChar char="•"/>
              </a:pPr>
              <a:r>
                <a:rPr lang="en-US" sz="1200" noProof="0" dirty="0">
                  <a:solidFill>
                    <a:schemeClr val="dk1"/>
                  </a:solidFill>
                  <a:latin typeface="Roboto"/>
                  <a:ea typeface="Roboto"/>
                  <a:cs typeface="Roboto"/>
                  <a:sym typeface="Roboto"/>
                </a:rPr>
                <a:t>O(n</a:t>
              </a:r>
              <a:r>
                <a:rPr lang="en-US" sz="1200" baseline="30000" noProof="0" dirty="0">
                  <a:solidFill>
                    <a:schemeClr val="dk1"/>
                  </a:solidFill>
                  <a:latin typeface="Roboto"/>
                  <a:ea typeface="Roboto"/>
                  <a:cs typeface="Roboto"/>
                  <a:sym typeface="Roboto"/>
                </a:rPr>
                <a:t>2</a:t>
              </a:r>
              <a:r>
                <a:rPr lang="en-US" sz="1200" noProof="0" dirty="0">
                  <a:solidFill>
                    <a:schemeClr val="dk1"/>
                  </a:solidFill>
                  <a:latin typeface="Roboto"/>
                  <a:ea typeface="Roboto"/>
                  <a:cs typeface="Roboto"/>
                  <a:sym typeface="Roboto"/>
                </a:rPr>
                <a:t>) memory</a:t>
              </a:r>
            </a:p>
            <a:p>
              <a:pPr marL="171450" lvl="0" indent="-171450" rtl="0">
                <a:spcBef>
                  <a:spcPts val="0"/>
                </a:spcBef>
                <a:spcAft>
                  <a:spcPts val="0"/>
                </a:spcAft>
                <a:buFont typeface="Arial" panose="020B0604020202020204" pitchFamily="34" charset="0"/>
                <a:buChar char="•"/>
              </a:pPr>
              <a:r>
                <a:rPr lang="en-US" sz="1200" dirty="0">
                  <a:solidFill>
                    <a:schemeClr val="dk1"/>
                  </a:solidFill>
                  <a:latin typeface="Roboto"/>
                  <a:ea typeface="Roboto"/>
                  <a:cs typeface="Roboto"/>
                  <a:sym typeface="Roboto"/>
                </a:rPr>
                <a:t>O(n) unitary gates</a:t>
              </a:r>
            </a:p>
            <a:p>
              <a:pPr marL="171450" lvl="0" indent="-171450" rtl="0">
                <a:spcBef>
                  <a:spcPts val="0"/>
                </a:spcBef>
                <a:spcAft>
                  <a:spcPts val="0"/>
                </a:spcAft>
                <a:buFont typeface="Arial" panose="020B0604020202020204" pitchFamily="34" charset="0"/>
                <a:buChar char="•"/>
              </a:pPr>
              <a:r>
                <a:rPr lang="en-US" sz="1200" noProof="0" dirty="0">
                  <a:solidFill>
                    <a:schemeClr val="dk1"/>
                  </a:solidFill>
                  <a:latin typeface="Roboto"/>
                  <a:ea typeface="Roboto"/>
                  <a:cs typeface="Roboto"/>
                  <a:sym typeface="Roboto"/>
                </a:rPr>
                <a:t>O(n</a:t>
              </a:r>
              <a:r>
                <a:rPr lang="en-US" sz="1200" baseline="30000" noProof="0" dirty="0">
                  <a:solidFill>
                    <a:schemeClr val="dk1"/>
                  </a:solidFill>
                  <a:latin typeface="Roboto"/>
                  <a:ea typeface="Roboto"/>
                  <a:cs typeface="Roboto"/>
                  <a:sym typeface="Roboto"/>
                </a:rPr>
                <a:t>2</a:t>
              </a:r>
              <a:r>
                <a:rPr lang="en-US" sz="1200" noProof="0" dirty="0">
                  <a:solidFill>
                    <a:schemeClr val="dk1"/>
                  </a:solidFill>
                  <a:latin typeface="Roboto"/>
                  <a:ea typeface="Roboto"/>
                  <a:cs typeface="Roboto"/>
                  <a:sym typeface="Roboto"/>
                </a:rPr>
                <a:t>) random measurements</a:t>
              </a:r>
            </a:p>
            <a:p>
              <a:pPr marL="171450" lvl="0" indent="-171450" rtl="0">
                <a:spcBef>
                  <a:spcPts val="0"/>
                </a:spcBef>
                <a:spcAft>
                  <a:spcPts val="0"/>
                </a:spcAft>
                <a:buFont typeface="Arial" panose="020B0604020202020204" pitchFamily="34" charset="0"/>
                <a:buChar char="•"/>
              </a:pPr>
              <a:r>
                <a:rPr lang="en-US" sz="1200" dirty="0">
                  <a:solidFill>
                    <a:schemeClr val="dk1"/>
                  </a:solidFill>
                  <a:latin typeface="Roboto"/>
                  <a:ea typeface="Roboto"/>
                  <a:cs typeface="Roboto"/>
                  <a:sym typeface="Roboto"/>
                </a:rPr>
                <a:t>O(n</a:t>
              </a:r>
              <a:r>
                <a:rPr lang="en-US" sz="1200" baseline="30000" dirty="0">
                  <a:solidFill>
                    <a:schemeClr val="dk1"/>
                  </a:solidFill>
                  <a:latin typeface="Roboto"/>
                  <a:ea typeface="Roboto"/>
                  <a:cs typeface="Roboto"/>
                  <a:sym typeface="Roboto"/>
                </a:rPr>
                <a:t>3</a:t>
              </a:r>
              <a:r>
                <a:rPr lang="en-US" sz="1200" dirty="0">
                  <a:solidFill>
                    <a:schemeClr val="dk1"/>
                  </a:solidFill>
                  <a:latin typeface="Roboto"/>
                  <a:ea typeface="Roboto"/>
                  <a:cs typeface="Roboto"/>
                  <a:sym typeface="Roboto"/>
                </a:rPr>
                <a:t>) deterministic measurements</a:t>
              </a:r>
              <a:endParaRPr lang="en-US" sz="1200" noProof="0" dirty="0">
                <a:solidFill>
                  <a:schemeClr val="dk1"/>
                </a:solidFill>
                <a:latin typeface="Roboto"/>
                <a:ea typeface="Roboto"/>
                <a:cs typeface="Roboto"/>
                <a:sym typeface="Roboto"/>
              </a:endParaRPr>
            </a:p>
          </p:txBody>
        </p:sp>
      </p:grpSp>
      <p:sp>
        <p:nvSpPr>
          <p:cNvPr id="709" name="Google Shape;709;p29">
            <a:extLst>
              <a:ext uri="{FF2B5EF4-FFF2-40B4-BE49-F238E27FC236}">
                <a16:creationId xmlns:a16="http://schemas.microsoft.com/office/drawing/2014/main" id="{47EFA9AA-B39C-3600-50B8-660F9E4CA7C3}"/>
              </a:ext>
            </a:extLst>
          </p:cNvPr>
          <p:cNvSpPr/>
          <p:nvPr/>
        </p:nvSpPr>
        <p:spPr>
          <a:xfrm>
            <a:off x="1616322" y="1738016"/>
            <a:ext cx="587700" cy="587700"/>
          </a:xfrm>
          <a:prstGeom prst="ellipse">
            <a:avLst/>
          </a:prstGeom>
          <a:solidFill>
            <a:schemeClr val="dk2"/>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endParaRPr lang="en-US" sz="2600" noProof="0" dirty="0">
              <a:solidFill>
                <a:schemeClr val="lt1"/>
              </a:solidFill>
            </a:endParaRPr>
          </a:p>
        </p:txBody>
      </p:sp>
      <p:grpSp>
        <p:nvGrpSpPr>
          <p:cNvPr id="710" name="Google Shape;710;p29">
            <a:extLst>
              <a:ext uri="{FF2B5EF4-FFF2-40B4-BE49-F238E27FC236}">
                <a16:creationId xmlns:a16="http://schemas.microsoft.com/office/drawing/2014/main" id="{4838AD6C-8F34-7340-F882-584F112A1EA3}"/>
              </a:ext>
            </a:extLst>
          </p:cNvPr>
          <p:cNvGrpSpPr/>
          <p:nvPr/>
        </p:nvGrpSpPr>
        <p:grpSpPr>
          <a:xfrm>
            <a:off x="3515193" y="2585091"/>
            <a:ext cx="2350420" cy="1782503"/>
            <a:chOff x="3515293" y="3755531"/>
            <a:chExt cx="2350420" cy="1782503"/>
          </a:xfrm>
        </p:grpSpPr>
        <p:sp>
          <p:nvSpPr>
            <p:cNvPr id="712" name="Google Shape;712;p29">
              <a:extLst>
                <a:ext uri="{FF2B5EF4-FFF2-40B4-BE49-F238E27FC236}">
                  <a16:creationId xmlns:a16="http://schemas.microsoft.com/office/drawing/2014/main" id="{61752930-E0A5-2A4B-9EF0-C161DBD9EFA5}"/>
                </a:ext>
              </a:extLst>
            </p:cNvPr>
            <p:cNvSpPr txBox="1"/>
            <p:nvPr/>
          </p:nvSpPr>
          <p:spPr>
            <a:xfrm>
              <a:off x="3603300" y="3755531"/>
              <a:ext cx="1937400" cy="340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noProof="0" dirty="0">
                  <a:solidFill>
                    <a:schemeClr val="lt2"/>
                  </a:solidFill>
                  <a:latin typeface="Fira Sans Extra Condensed SemiBold"/>
                  <a:ea typeface="Fira Sans Extra Condensed SemiBold"/>
                  <a:cs typeface="Fira Sans Extra Condensed SemiBold"/>
                  <a:sym typeface="Fira Sans Extra Condensed SemiBold"/>
                </a:rPr>
                <a:t>CHP</a:t>
              </a:r>
            </a:p>
          </p:txBody>
        </p:sp>
        <p:sp>
          <p:nvSpPr>
            <p:cNvPr id="713" name="Google Shape;713;p29">
              <a:extLst>
                <a:ext uri="{FF2B5EF4-FFF2-40B4-BE49-F238E27FC236}">
                  <a16:creationId xmlns:a16="http://schemas.microsoft.com/office/drawing/2014/main" id="{CB458BE1-2DB9-E8DB-7CE1-0FC286D66079}"/>
                </a:ext>
              </a:extLst>
            </p:cNvPr>
            <p:cNvSpPr txBox="1"/>
            <p:nvPr/>
          </p:nvSpPr>
          <p:spPr>
            <a:xfrm>
              <a:off x="3515293" y="4355405"/>
              <a:ext cx="2350420" cy="1182629"/>
            </a:xfrm>
            <a:prstGeom prst="rect">
              <a:avLst/>
            </a:prstGeom>
            <a:noFill/>
            <a:ln>
              <a:noFill/>
            </a:ln>
          </p:spPr>
          <p:txBody>
            <a:bodyPr spcFirstLastPara="1" wrap="square" lIns="91425" tIns="91425" rIns="91425" bIns="91425" anchor="ctr" anchorCtr="0">
              <a:noAutofit/>
            </a:bodyPr>
            <a:lstStyle/>
            <a:p>
              <a:pPr marL="171450" lvl="0" indent="-171450" rtl="0">
                <a:spcBef>
                  <a:spcPts val="0"/>
                </a:spcBef>
                <a:spcAft>
                  <a:spcPts val="0"/>
                </a:spcAft>
                <a:buFont typeface="Arial" panose="020B0604020202020204" pitchFamily="34" charset="0"/>
                <a:buChar char="•"/>
              </a:pPr>
              <a:r>
                <a:rPr lang="en-US" sz="1200" noProof="0" dirty="0">
                  <a:solidFill>
                    <a:schemeClr val="dk1"/>
                  </a:solidFill>
                  <a:latin typeface="Roboto"/>
                  <a:ea typeface="Roboto"/>
                  <a:cs typeface="Roboto"/>
                  <a:sym typeface="Roboto"/>
                </a:rPr>
                <a:t>2 * O(n</a:t>
              </a:r>
              <a:r>
                <a:rPr lang="en-US" sz="1200" baseline="30000" noProof="0" dirty="0">
                  <a:solidFill>
                    <a:schemeClr val="dk1"/>
                  </a:solidFill>
                  <a:latin typeface="Roboto"/>
                  <a:ea typeface="Roboto"/>
                  <a:cs typeface="Roboto"/>
                  <a:sym typeface="Roboto"/>
                </a:rPr>
                <a:t>2</a:t>
              </a:r>
              <a:r>
                <a:rPr lang="en-US" sz="1200" noProof="0" dirty="0">
                  <a:solidFill>
                    <a:schemeClr val="dk1"/>
                  </a:solidFill>
                  <a:latin typeface="Roboto"/>
                  <a:ea typeface="Roboto"/>
                  <a:cs typeface="Roboto"/>
                  <a:sym typeface="Roboto"/>
                </a:rPr>
                <a:t>)=O(n</a:t>
              </a:r>
              <a:r>
                <a:rPr lang="en-US" sz="1200" baseline="30000" noProof="0" dirty="0">
                  <a:solidFill>
                    <a:schemeClr val="dk1"/>
                  </a:solidFill>
                  <a:latin typeface="Roboto"/>
                  <a:ea typeface="Roboto"/>
                  <a:cs typeface="Roboto"/>
                  <a:sym typeface="Roboto"/>
                </a:rPr>
                <a:t>2</a:t>
              </a:r>
              <a:r>
                <a:rPr lang="en-US" sz="1200" noProof="0" dirty="0">
                  <a:solidFill>
                    <a:schemeClr val="dk1"/>
                  </a:solidFill>
                  <a:latin typeface="Roboto"/>
                  <a:ea typeface="Roboto"/>
                  <a:cs typeface="Roboto"/>
                  <a:sym typeface="Roboto"/>
                </a:rPr>
                <a:t>) memory</a:t>
              </a:r>
            </a:p>
            <a:p>
              <a:pPr marL="171450" lvl="0" indent="-171450" rtl="0">
                <a:spcBef>
                  <a:spcPts val="0"/>
                </a:spcBef>
                <a:spcAft>
                  <a:spcPts val="0"/>
                </a:spcAft>
                <a:buFont typeface="Arial" panose="020B0604020202020204" pitchFamily="34" charset="0"/>
                <a:buChar char="•"/>
              </a:pPr>
              <a:r>
                <a:rPr lang="en-US" sz="1200" dirty="0">
                  <a:solidFill>
                    <a:schemeClr val="dk1"/>
                  </a:solidFill>
                  <a:latin typeface="Roboto"/>
                  <a:ea typeface="Roboto"/>
                  <a:cs typeface="Roboto"/>
                  <a:sym typeface="Roboto"/>
                </a:rPr>
                <a:t>O(n) unitary gates</a:t>
              </a:r>
            </a:p>
            <a:p>
              <a:pPr marL="171450" lvl="0" indent="-171450" rtl="0">
                <a:spcBef>
                  <a:spcPts val="0"/>
                </a:spcBef>
                <a:spcAft>
                  <a:spcPts val="0"/>
                </a:spcAft>
                <a:buFont typeface="Arial" panose="020B0604020202020204" pitchFamily="34" charset="0"/>
                <a:buChar char="•"/>
              </a:pPr>
              <a:r>
                <a:rPr lang="en-US" sz="1200" noProof="0" dirty="0">
                  <a:solidFill>
                    <a:schemeClr val="dk1"/>
                  </a:solidFill>
                  <a:latin typeface="Roboto"/>
                  <a:ea typeface="Roboto"/>
                  <a:cs typeface="Roboto"/>
                  <a:sym typeface="Roboto"/>
                </a:rPr>
                <a:t>O(n</a:t>
              </a:r>
              <a:r>
                <a:rPr lang="en-US" sz="1200" baseline="30000" noProof="0" dirty="0">
                  <a:solidFill>
                    <a:schemeClr val="dk1"/>
                  </a:solidFill>
                  <a:latin typeface="Roboto"/>
                  <a:ea typeface="Roboto"/>
                  <a:cs typeface="Roboto"/>
                  <a:sym typeface="Roboto"/>
                </a:rPr>
                <a:t>2</a:t>
              </a:r>
              <a:r>
                <a:rPr lang="en-US" sz="1200" noProof="0" dirty="0">
                  <a:solidFill>
                    <a:schemeClr val="dk1"/>
                  </a:solidFill>
                  <a:latin typeface="Roboto"/>
                  <a:ea typeface="Roboto"/>
                  <a:cs typeface="Roboto"/>
                  <a:sym typeface="Roboto"/>
                </a:rPr>
                <a:t>) all measurements</a:t>
              </a:r>
              <a:br>
                <a:rPr lang="en-US" sz="1200" noProof="0" dirty="0">
                  <a:solidFill>
                    <a:schemeClr val="dk1"/>
                  </a:solidFill>
                  <a:latin typeface="Roboto"/>
                  <a:ea typeface="Roboto"/>
                  <a:cs typeface="Roboto"/>
                  <a:sym typeface="Roboto"/>
                </a:rPr>
              </a:br>
              <a:br>
                <a:rPr lang="en-US" sz="1200" noProof="0" dirty="0">
                  <a:solidFill>
                    <a:schemeClr val="dk1"/>
                  </a:solidFill>
                  <a:latin typeface="Roboto"/>
                  <a:ea typeface="Roboto"/>
                  <a:cs typeface="Roboto"/>
                  <a:sym typeface="Roboto"/>
                </a:rPr>
              </a:br>
              <a:r>
                <a:rPr lang="en-US" sz="1200" noProof="0" dirty="0">
                  <a:solidFill>
                    <a:schemeClr val="dk1"/>
                  </a:solidFill>
                  <a:latin typeface="Roboto"/>
                  <a:ea typeface="Roboto"/>
                  <a:cs typeface="Roboto"/>
                  <a:sym typeface="Roboto"/>
                </a:rPr>
                <a:t>remove Gaussian elimination</a:t>
              </a:r>
            </a:p>
          </p:txBody>
        </p:sp>
      </p:grpSp>
      <p:sp>
        <p:nvSpPr>
          <p:cNvPr id="714" name="Google Shape;714;p29">
            <a:extLst>
              <a:ext uri="{FF2B5EF4-FFF2-40B4-BE49-F238E27FC236}">
                <a16:creationId xmlns:a16="http://schemas.microsoft.com/office/drawing/2014/main" id="{64365D4B-9103-91D2-B749-A32D4308DB19}"/>
              </a:ext>
            </a:extLst>
          </p:cNvPr>
          <p:cNvSpPr/>
          <p:nvPr/>
        </p:nvSpPr>
        <p:spPr>
          <a:xfrm>
            <a:off x="4278150" y="1738016"/>
            <a:ext cx="587700" cy="587700"/>
          </a:xfrm>
          <a:prstGeom prst="ellipse">
            <a:avLst/>
          </a:prstGeom>
          <a:solidFill>
            <a:schemeClr val="lt2"/>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endParaRPr lang="en-US" sz="2600" noProof="0" dirty="0">
              <a:solidFill>
                <a:schemeClr val="lt1"/>
              </a:solidFill>
            </a:endParaRPr>
          </a:p>
        </p:txBody>
      </p:sp>
    </p:spTree>
    <p:extLst>
      <p:ext uri="{BB962C8B-B14F-4D97-AF65-F5344CB8AC3E}">
        <p14:creationId xmlns:p14="http://schemas.microsoft.com/office/powerpoint/2010/main" val="23281210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00">
          <a:extLst>
            <a:ext uri="{FF2B5EF4-FFF2-40B4-BE49-F238E27FC236}">
              <a16:creationId xmlns:a16="http://schemas.microsoft.com/office/drawing/2014/main" id="{5F299EAB-FA4E-96D9-EE6B-E8F3A261638A}"/>
            </a:ext>
          </a:extLst>
        </p:cNvPr>
        <p:cNvGrpSpPr/>
        <p:nvPr/>
      </p:nvGrpSpPr>
      <p:grpSpPr>
        <a:xfrm>
          <a:off x="0" y="0"/>
          <a:ext cx="0" cy="0"/>
          <a:chOff x="0" y="0"/>
          <a:chExt cx="0" cy="0"/>
        </a:xfrm>
      </p:grpSpPr>
      <p:sp>
        <p:nvSpPr>
          <p:cNvPr id="317" name="Google Shape;317;p23">
            <a:extLst>
              <a:ext uri="{FF2B5EF4-FFF2-40B4-BE49-F238E27FC236}">
                <a16:creationId xmlns:a16="http://schemas.microsoft.com/office/drawing/2014/main" id="{3F49A349-06D3-5F16-D11D-58F9B26E1BAE}"/>
              </a:ext>
            </a:extLst>
          </p:cNvPr>
          <p:cNvSpPr txBox="1">
            <a:spLocks noGrp="1"/>
          </p:cNvSpPr>
          <p:nvPr>
            <p:ph type="title"/>
          </p:nvPr>
        </p:nvSpPr>
        <p:spPr>
          <a:xfrm>
            <a:off x="2007200" y="301200"/>
            <a:ext cx="51294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noProof="0" dirty="0"/>
              <a:t>Graph Representation</a:t>
            </a:r>
          </a:p>
        </p:txBody>
      </p:sp>
      <p:grpSp>
        <p:nvGrpSpPr>
          <p:cNvPr id="319" name="Google Shape;319;p23">
            <a:extLst>
              <a:ext uri="{FF2B5EF4-FFF2-40B4-BE49-F238E27FC236}">
                <a16:creationId xmlns:a16="http://schemas.microsoft.com/office/drawing/2014/main" id="{4BEFFDAB-3A43-209A-631C-19938354E4E5}"/>
              </a:ext>
            </a:extLst>
          </p:cNvPr>
          <p:cNvGrpSpPr/>
          <p:nvPr/>
        </p:nvGrpSpPr>
        <p:grpSpPr>
          <a:xfrm>
            <a:off x="2787082" y="1010264"/>
            <a:ext cx="2887566" cy="1470998"/>
            <a:chOff x="3709501" y="2347300"/>
            <a:chExt cx="2701222" cy="1470998"/>
          </a:xfrm>
        </p:grpSpPr>
        <p:sp>
          <p:nvSpPr>
            <p:cNvPr id="320" name="Google Shape;320;p23">
              <a:extLst>
                <a:ext uri="{FF2B5EF4-FFF2-40B4-BE49-F238E27FC236}">
                  <a16:creationId xmlns:a16="http://schemas.microsoft.com/office/drawing/2014/main" id="{C31C3122-D885-BE70-EE62-3C1CB108B4BD}"/>
                </a:ext>
              </a:extLst>
            </p:cNvPr>
            <p:cNvSpPr txBox="1"/>
            <p:nvPr/>
          </p:nvSpPr>
          <p:spPr>
            <a:xfrm flipH="1">
              <a:off x="3709501" y="2347300"/>
              <a:ext cx="2054100" cy="340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000" noProof="0" dirty="0">
                  <a:solidFill>
                    <a:schemeClr val="dk2"/>
                  </a:solidFill>
                  <a:latin typeface="Fira Sans Extra Condensed SemiBold"/>
                  <a:ea typeface="Fira Sans Extra Condensed SemiBold"/>
                  <a:cs typeface="Fira Sans Extra Condensed SemiBold"/>
                  <a:sym typeface="Fira Sans Extra Condensed SemiBold"/>
                </a:rPr>
                <a:t>Graph</a:t>
              </a:r>
            </a:p>
          </p:txBody>
        </p:sp>
        <p:sp>
          <p:nvSpPr>
            <p:cNvPr id="321" name="Google Shape;321;p23">
              <a:extLst>
                <a:ext uri="{FF2B5EF4-FFF2-40B4-BE49-F238E27FC236}">
                  <a16:creationId xmlns:a16="http://schemas.microsoft.com/office/drawing/2014/main" id="{37C2F204-69C7-1AA6-66F7-F26DCE387482}"/>
                </a:ext>
              </a:extLst>
            </p:cNvPr>
            <p:cNvSpPr txBox="1"/>
            <p:nvPr/>
          </p:nvSpPr>
          <p:spPr>
            <a:xfrm flipH="1">
              <a:off x="3709501" y="2630502"/>
              <a:ext cx="2701222" cy="1187796"/>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200" noProof="0" dirty="0">
                  <a:solidFill>
                    <a:schemeClr val="dk1"/>
                  </a:solidFill>
                  <a:latin typeface="Roboto"/>
                  <a:ea typeface="Roboto"/>
                  <a:cs typeface="Roboto"/>
                  <a:sym typeface="Roboto"/>
                </a:rPr>
                <a:t>A graph is a mathematical structure of vertexes and edges.</a:t>
              </a:r>
              <a:br>
                <a:rPr lang="en-US" sz="1200" noProof="0" dirty="0">
                  <a:solidFill>
                    <a:schemeClr val="dk1"/>
                  </a:solidFill>
                  <a:latin typeface="Roboto"/>
                  <a:ea typeface="Roboto"/>
                  <a:cs typeface="Roboto"/>
                  <a:sym typeface="Roboto"/>
                </a:rPr>
              </a:br>
              <a:r>
                <a:rPr lang="en-US" sz="1200" noProof="0" dirty="0">
                  <a:solidFill>
                    <a:schemeClr val="dk1"/>
                  </a:solidFill>
                  <a:latin typeface="Roboto"/>
                  <a:ea typeface="Roboto"/>
                  <a:cs typeface="Roboto"/>
                  <a:sym typeface="Roboto"/>
                </a:rPr>
                <a:t>In this case, the vertex are the qubits while edges </a:t>
              </a:r>
              <a:r>
                <a:rPr lang="en-US" sz="1200" dirty="0">
                  <a:solidFill>
                    <a:schemeClr val="dk1"/>
                  </a:solidFill>
                  <a:latin typeface="Roboto"/>
                  <a:ea typeface="Roboto"/>
                  <a:cs typeface="Roboto"/>
                  <a:sym typeface="Roboto"/>
                </a:rPr>
                <a:t>represents entanglements or interactions</a:t>
              </a:r>
              <a:endParaRPr lang="en-US" sz="1200" noProof="0" dirty="0">
                <a:solidFill>
                  <a:schemeClr val="dk1"/>
                </a:solidFill>
                <a:latin typeface="Roboto"/>
                <a:ea typeface="Roboto"/>
                <a:cs typeface="Roboto"/>
                <a:sym typeface="Roboto"/>
              </a:endParaRPr>
            </a:p>
          </p:txBody>
        </p:sp>
      </p:grpSp>
      <p:grpSp>
        <p:nvGrpSpPr>
          <p:cNvPr id="324" name="Google Shape;324;p23">
            <a:extLst>
              <a:ext uri="{FF2B5EF4-FFF2-40B4-BE49-F238E27FC236}">
                <a16:creationId xmlns:a16="http://schemas.microsoft.com/office/drawing/2014/main" id="{5F158832-9972-3263-58F8-F240CA2813C1}"/>
              </a:ext>
            </a:extLst>
          </p:cNvPr>
          <p:cNvGrpSpPr/>
          <p:nvPr/>
        </p:nvGrpSpPr>
        <p:grpSpPr>
          <a:xfrm>
            <a:off x="2062605" y="2723316"/>
            <a:ext cx="3601551" cy="2275848"/>
            <a:chOff x="3709496" y="3989273"/>
            <a:chExt cx="2908358" cy="2275848"/>
          </a:xfrm>
        </p:grpSpPr>
        <p:sp>
          <p:nvSpPr>
            <p:cNvPr id="325" name="Google Shape;325;p23">
              <a:extLst>
                <a:ext uri="{FF2B5EF4-FFF2-40B4-BE49-F238E27FC236}">
                  <a16:creationId xmlns:a16="http://schemas.microsoft.com/office/drawing/2014/main" id="{86692AD7-268B-3E3E-73DC-3CB27DE46511}"/>
                </a:ext>
              </a:extLst>
            </p:cNvPr>
            <p:cNvSpPr txBox="1"/>
            <p:nvPr/>
          </p:nvSpPr>
          <p:spPr>
            <a:xfrm flipH="1">
              <a:off x="3709496" y="3989273"/>
              <a:ext cx="2054100" cy="340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000" noProof="0" dirty="0">
                  <a:solidFill>
                    <a:schemeClr val="lt2"/>
                  </a:solidFill>
                  <a:latin typeface="Fira Sans Extra Condensed SemiBold"/>
                  <a:ea typeface="Fira Sans Extra Condensed SemiBold"/>
                  <a:cs typeface="Fira Sans Extra Condensed SemiBold"/>
                  <a:sym typeface="Fira Sans Extra Condensed SemiBold"/>
                </a:rPr>
                <a:t>Example</a:t>
              </a:r>
            </a:p>
          </p:txBody>
        </p:sp>
        <p:sp>
          <p:nvSpPr>
            <p:cNvPr id="326" name="Google Shape;326;p23">
              <a:extLst>
                <a:ext uri="{FF2B5EF4-FFF2-40B4-BE49-F238E27FC236}">
                  <a16:creationId xmlns:a16="http://schemas.microsoft.com/office/drawing/2014/main" id="{02D7EAED-D0A2-B2E6-3197-FE0576901D28}"/>
                </a:ext>
              </a:extLst>
            </p:cNvPr>
            <p:cNvSpPr txBox="1"/>
            <p:nvPr/>
          </p:nvSpPr>
          <p:spPr>
            <a:xfrm flipH="1">
              <a:off x="3709504" y="4272474"/>
              <a:ext cx="2908350" cy="1992647"/>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050" noProof="0" dirty="0">
                  <a:solidFill>
                    <a:schemeClr val="dk1"/>
                  </a:solidFill>
                  <a:latin typeface="Roboto"/>
                  <a:ea typeface="Roboto"/>
                  <a:cs typeface="Roboto"/>
                  <a:sym typeface="Roboto"/>
                </a:rPr>
                <a:t>On the left are shown three equivalent representation of the </a:t>
              </a:r>
              <a:r>
                <a:rPr lang="en-US" sz="1050" dirty="0">
                  <a:solidFill>
                    <a:schemeClr val="dk1"/>
                  </a:solidFill>
                  <a:latin typeface="Roboto"/>
                  <a:ea typeface="Roboto"/>
                  <a:cs typeface="Roboto"/>
                  <a:sym typeface="Roboto"/>
                </a:rPr>
                <a:t>state  1/√2 ( |0000&gt; + |1111&gt; ), respectively stabilizer representation, graph representation and adjacency list of the graph representation (mathematical form of a graph).</a:t>
              </a:r>
              <a:br>
                <a:rPr lang="en-US" sz="1050" dirty="0">
                  <a:solidFill>
                    <a:schemeClr val="dk1"/>
                  </a:solidFill>
                  <a:latin typeface="Roboto"/>
                  <a:ea typeface="Roboto"/>
                  <a:cs typeface="Roboto"/>
                  <a:sym typeface="Roboto"/>
                </a:rPr>
              </a:br>
              <a:endParaRPr lang="en-US" sz="1050" dirty="0">
                <a:solidFill>
                  <a:schemeClr val="dk1"/>
                </a:solidFill>
                <a:latin typeface="Roboto"/>
                <a:ea typeface="Roboto"/>
                <a:cs typeface="Roboto"/>
                <a:sym typeface="Roboto"/>
              </a:endParaRPr>
            </a:p>
            <a:p>
              <a:pPr marL="0" lvl="0" indent="0" algn="l" rtl="0">
                <a:spcBef>
                  <a:spcPts val="0"/>
                </a:spcBef>
                <a:spcAft>
                  <a:spcPts val="0"/>
                </a:spcAft>
                <a:buNone/>
              </a:pPr>
              <a:r>
                <a:rPr lang="en-US" sz="1050" dirty="0">
                  <a:solidFill>
                    <a:schemeClr val="dk1"/>
                  </a:solidFill>
                  <a:latin typeface="Roboto"/>
                  <a:ea typeface="Roboto"/>
                  <a:cs typeface="Roboto"/>
                  <a:sym typeface="Roboto"/>
                </a:rPr>
                <a:t>In graph representation, on every qubit appears the gates to apply over them and connections indicates the entanglement, while in the adjacency list the operations are labelled with VOP code (1 to 24) while connections are a list in every qubit</a:t>
              </a:r>
              <a:endParaRPr lang="en-US" sz="1050" noProof="0" dirty="0">
                <a:solidFill>
                  <a:schemeClr val="dk1"/>
                </a:solidFill>
                <a:latin typeface="Roboto"/>
                <a:ea typeface="Roboto"/>
                <a:cs typeface="Roboto"/>
                <a:sym typeface="Roboto"/>
              </a:endParaRPr>
            </a:p>
          </p:txBody>
        </p:sp>
      </p:grpSp>
      <p:grpSp>
        <p:nvGrpSpPr>
          <p:cNvPr id="329" name="Google Shape;329;p23">
            <a:extLst>
              <a:ext uri="{FF2B5EF4-FFF2-40B4-BE49-F238E27FC236}">
                <a16:creationId xmlns:a16="http://schemas.microsoft.com/office/drawing/2014/main" id="{C9901047-D835-8CFA-68C3-E171184A2DB4}"/>
              </a:ext>
            </a:extLst>
          </p:cNvPr>
          <p:cNvGrpSpPr/>
          <p:nvPr/>
        </p:nvGrpSpPr>
        <p:grpSpPr>
          <a:xfrm>
            <a:off x="5930936" y="1157102"/>
            <a:ext cx="3106163" cy="3542389"/>
            <a:chOff x="6169382" y="2347300"/>
            <a:chExt cx="3000835" cy="4427502"/>
          </a:xfrm>
        </p:grpSpPr>
        <p:sp>
          <p:nvSpPr>
            <p:cNvPr id="330" name="Google Shape;330;p23">
              <a:extLst>
                <a:ext uri="{FF2B5EF4-FFF2-40B4-BE49-F238E27FC236}">
                  <a16:creationId xmlns:a16="http://schemas.microsoft.com/office/drawing/2014/main" id="{66097A34-9E56-D825-5829-70F269351EB2}"/>
                </a:ext>
              </a:extLst>
            </p:cNvPr>
            <p:cNvSpPr txBox="1"/>
            <p:nvPr/>
          </p:nvSpPr>
          <p:spPr>
            <a:xfrm>
              <a:off x="6278781" y="2347300"/>
              <a:ext cx="1963012" cy="340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000" noProof="0" dirty="0">
                  <a:solidFill>
                    <a:schemeClr val="accent1"/>
                  </a:solidFill>
                  <a:latin typeface="Fira Sans Extra Condensed SemiBold"/>
                  <a:ea typeface="Fira Sans Extra Condensed SemiBold"/>
                  <a:cs typeface="Fira Sans Extra Condensed SemiBold"/>
                  <a:sym typeface="Fira Sans Extra Condensed SemiBold"/>
                </a:rPr>
                <a:t>Stabilizer – Graph</a:t>
              </a:r>
            </a:p>
          </p:txBody>
        </p:sp>
        <p:sp>
          <p:nvSpPr>
            <p:cNvPr id="331" name="Google Shape;331;p23">
              <a:extLst>
                <a:ext uri="{FF2B5EF4-FFF2-40B4-BE49-F238E27FC236}">
                  <a16:creationId xmlns:a16="http://schemas.microsoft.com/office/drawing/2014/main" id="{55DCA470-A5CA-78EF-BFBB-EA536B378573}"/>
                </a:ext>
              </a:extLst>
            </p:cNvPr>
            <p:cNvSpPr txBox="1"/>
            <p:nvPr/>
          </p:nvSpPr>
          <p:spPr>
            <a:xfrm>
              <a:off x="6169382" y="2739655"/>
              <a:ext cx="3000835" cy="4035147"/>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200" dirty="0">
                  <a:solidFill>
                    <a:schemeClr val="dk1"/>
                  </a:solidFill>
                  <a:latin typeface="Roboto"/>
                  <a:ea typeface="Roboto"/>
                  <a:cs typeface="Roboto"/>
                  <a:sym typeface="Roboto"/>
                </a:rPr>
                <a:t>E</a:t>
              </a:r>
              <a:r>
                <a:rPr lang="en-US" sz="1200" noProof="0" dirty="0">
                  <a:solidFill>
                    <a:schemeClr val="dk1"/>
                  </a:solidFill>
                  <a:latin typeface="Roboto"/>
                  <a:ea typeface="Roboto"/>
                  <a:cs typeface="Roboto"/>
                  <a:sym typeface="Roboto"/>
                </a:rPr>
                <a:t>very graph state is a stabilizer state, but also every stabilizer state is equivalent</a:t>
              </a:r>
            </a:p>
            <a:p>
              <a:pPr marL="0" lvl="0" indent="0" algn="l" rtl="0">
                <a:spcBef>
                  <a:spcPts val="0"/>
                </a:spcBef>
                <a:spcAft>
                  <a:spcPts val="0"/>
                </a:spcAft>
                <a:buNone/>
              </a:pPr>
              <a:r>
                <a:rPr lang="en-US" sz="1200" noProof="0" dirty="0">
                  <a:solidFill>
                    <a:schemeClr val="dk1"/>
                  </a:solidFill>
                  <a:latin typeface="Roboto"/>
                  <a:ea typeface="Roboto"/>
                  <a:cs typeface="Roboto"/>
                  <a:sym typeface="Roboto"/>
                </a:rPr>
                <a:t>to a graph state in the following sense: </a:t>
              </a:r>
              <a:br>
                <a:rPr lang="en-US" sz="1200" noProof="0" dirty="0">
                  <a:solidFill>
                    <a:schemeClr val="dk1"/>
                  </a:solidFill>
                  <a:latin typeface="Roboto"/>
                  <a:ea typeface="Roboto"/>
                  <a:cs typeface="Roboto"/>
                  <a:sym typeface="Roboto"/>
                </a:rPr>
              </a:br>
              <a:r>
                <a:rPr lang="en-US" sz="1200" b="1" noProof="0" dirty="0">
                  <a:solidFill>
                    <a:schemeClr val="dk1"/>
                  </a:solidFill>
                  <a:latin typeface="Roboto"/>
                  <a:ea typeface="Roboto"/>
                  <a:cs typeface="Roboto"/>
                  <a:sym typeface="Roboto"/>
                </a:rPr>
                <a:t>any stabilizer state can be transformed to a graph state </a:t>
              </a:r>
              <a:r>
                <a:rPr lang="en-US" sz="1200" noProof="0" dirty="0">
                  <a:solidFill>
                    <a:schemeClr val="dk1"/>
                  </a:solidFill>
                  <a:latin typeface="Roboto"/>
                  <a:ea typeface="Roboto"/>
                  <a:cs typeface="Roboto"/>
                  <a:sym typeface="Roboto"/>
                </a:rPr>
                <a:t>by applying a tensor product of local Clifford (LC) operations (vertex operations VOPs).</a:t>
              </a:r>
            </a:p>
            <a:p>
              <a:pPr marL="0" lvl="0" indent="0" algn="l" rtl="0">
                <a:spcBef>
                  <a:spcPts val="0"/>
                </a:spcBef>
                <a:spcAft>
                  <a:spcPts val="0"/>
                </a:spcAft>
                <a:buNone/>
              </a:pPr>
              <a:r>
                <a:rPr lang="en-US" sz="1200" dirty="0">
                  <a:solidFill>
                    <a:schemeClr val="dk1"/>
                  </a:solidFill>
                  <a:latin typeface="Roboto"/>
                  <a:ea typeface="Roboto"/>
                  <a:cs typeface="Roboto"/>
                  <a:sym typeface="Roboto"/>
                </a:rPr>
                <a:t>So, we can say that a stabilizer state is always </a:t>
              </a:r>
              <a:r>
                <a:rPr lang="en-US" sz="1200" b="1" dirty="0">
                  <a:solidFill>
                    <a:schemeClr val="dk1"/>
                  </a:solidFill>
                  <a:latin typeface="Roboto"/>
                  <a:ea typeface="Roboto"/>
                  <a:cs typeface="Roboto"/>
                  <a:sym typeface="Roboto"/>
                </a:rPr>
                <a:t>Local-Clifford equivalent</a:t>
              </a:r>
              <a:r>
                <a:rPr lang="en-US" sz="1200" dirty="0">
                  <a:solidFill>
                    <a:schemeClr val="dk1"/>
                  </a:solidFill>
                  <a:latin typeface="Roboto"/>
                  <a:ea typeface="Roboto"/>
                  <a:cs typeface="Roboto"/>
                  <a:sym typeface="Roboto"/>
                </a:rPr>
                <a:t>*</a:t>
              </a:r>
              <a:r>
                <a:rPr lang="en-US" sz="1200" b="1" dirty="0">
                  <a:solidFill>
                    <a:schemeClr val="dk1"/>
                  </a:solidFill>
                  <a:latin typeface="Roboto"/>
                  <a:ea typeface="Roboto"/>
                  <a:cs typeface="Roboto"/>
                  <a:sym typeface="Roboto"/>
                </a:rPr>
                <a:t> </a:t>
              </a:r>
              <a:r>
                <a:rPr lang="en-US" sz="1200" dirty="0">
                  <a:solidFill>
                    <a:schemeClr val="dk1"/>
                  </a:solidFill>
                  <a:latin typeface="Roboto"/>
                  <a:ea typeface="Roboto"/>
                  <a:cs typeface="Roboto"/>
                  <a:sym typeface="Roboto"/>
                </a:rPr>
                <a:t>(LC-equivalent) to its respective graph state representation.</a:t>
              </a:r>
              <a:br>
                <a:rPr lang="en-US" sz="1200" noProof="0" dirty="0">
                  <a:solidFill>
                    <a:schemeClr val="dk1"/>
                  </a:solidFill>
                  <a:latin typeface="Roboto"/>
                  <a:ea typeface="Roboto"/>
                  <a:cs typeface="Roboto"/>
                  <a:sym typeface="Roboto"/>
                </a:rPr>
              </a:br>
              <a:endParaRPr lang="en-US" sz="1200" noProof="0" dirty="0">
                <a:solidFill>
                  <a:schemeClr val="dk1"/>
                </a:solidFill>
                <a:latin typeface="Roboto"/>
                <a:ea typeface="Roboto"/>
                <a:cs typeface="Roboto"/>
                <a:sym typeface="Roboto"/>
              </a:endParaRPr>
            </a:p>
            <a:p>
              <a:pPr marL="0" lvl="0" indent="0" algn="l" rtl="0">
                <a:spcBef>
                  <a:spcPts val="0"/>
                </a:spcBef>
                <a:spcAft>
                  <a:spcPts val="0"/>
                </a:spcAft>
                <a:buNone/>
              </a:pPr>
              <a:r>
                <a:rPr lang="en-US" sz="1200" dirty="0">
                  <a:solidFill>
                    <a:schemeClr val="dk1"/>
                  </a:solidFill>
                  <a:latin typeface="Roboto"/>
                  <a:ea typeface="Roboto"/>
                  <a:cs typeface="Roboto"/>
                  <a:sym typeface="Roboto"/>
                </a:rPr>
                <a:t>We can always choose what representation use by the problem we’re facing, where this will be shown that allows to further improve stabilizers circuit simulations</a:t>
              </a:r>
              <a:endParaRPr lang="en-US" sz="1200" noProof="0" dirty="0">
                <a:solidFill>
                  <a:schemeClr val="dk1"/>
                </a:solidFill>
                <a:latin typeface="Roboto"/>
                <a:ea typeface="Roboto"/>
                <a:cs typeface="Roboto"/>
                <a:sym typeface="Roboto"/>
              </a:endParaRPr>
            </a:p>
          </p:txBody>
        </p:sp>
      </p:grpSp>
      <p:pic>
        <p:nvPicPr>
          <p:cNvPr id="7" name="Picture 6">
            <a:extLst>
              <a:ext uri="{FF2B5EF4-FFF2-40B4-BE49-F238E27FC236}">
                <a16:creationId xmlns:a16="http://schemas.microsoft.com/office/drawing/2014/main" id="{41CB5BA5-D31C-7DD9-2957-3B558FD6BF43}"/>
              </a:ext>
            </a:extLst>
          </p:cNvPr>
          <p:cNvPicPr>
            <a:picLocks noChangeAspect="1"/>
          </p:cNvPicPr>
          <p:nvPr/>
        </p:nvPicPr>
        <p:blipFill>
          <a:blip r:embed="rId3"/>
          <a:stretch>
            <a:fillRect/>
          </a:stretch>
        </p:blipFill>
        <p:spPr>
          <a:xfrm>
            <a:off x="524317" y="751188"/>
            <a:ext cx="1208415" cy="1356687"/>
          </a:xfrm>
          <a:prstGeom prst="rect">
            <a:avLst/>
          </a:prstGeom>
        </p:spPr>
      </p:pic>
      <p:pic>
        <p:nvPicPr>
          <p:cNvPr id="10" name="Picture 9">
            <a:extLst>
              <a:ext uri="{FF2B5EF4-FFF2-40B4-BE49-F238E27FC236}">
                <a16:creationId xmlns:a16="http://schemas.microsoft.com/office/drawing/2014/main" id="{771DADA4-EC2C-AB17-B1BE-31D6F2E3FED5}"/>
              </a:ext>
            </a:extLst>
          </p:cNvPr>
          <p:cNvPicPr>
            <a:picLocks noChangeAspect="1"/>
          </p:cNvPicPr>
          <p:nvPr/>
        </p:nvPicPr>
        <p:blipFill>
          <a:blip r:embed="rId4"/>
          <a:stretch>
            <a:fillRect/>
          </a:stretch>
        </p:blipFill>
        <p:spPr>
          <a:xfrm>
            <a:off x="162917" y="2174521"/>
            <a:ext cx="1200288" cy="1097590"/>
          </a:xfrm>
          <a:prstGeom prst="rect">
            <a:avLst/>
          </a:prstGeom>
        </p:spPr>
      </p:pic>
      <p:pic>
        <p:nvPicPr>
          <p:cNvPr id="13" name="Picture 12">
            <a:extLst>
              <a:ext uri="{FF2B5EF4-FFF2-40B4-BE49-F238E27FC236}">
                <a16:creationId xmlns:a16="http://schemas.microsoft.com/office/drawing/2014/main" id="{45B00C22-8BF3-F766-F8C7-AFB70827D76E}"/>
              </a:ext>
            </a:extLst>
          </p:cNvPr>
          <p:cNvPicPr>
            <a:picLocks noChangeAspect="1"/>
          </p:cNvPicPr>
          <p:nvPr/>
        </p:nvPicPr>
        <p:blipFill>
          <a:blip r:embed="rId5"/>
          <a:stretch>
            <a:fillRect/>
          </a:stretch>
        </p:blipFill>
        <p:spPr>
          <a:xfrm>
            <a:off x="162917" y="3401954"/>
            <a:ext cx="1632911" cy="990358"/>
          </a:xfrm>
          <a:prstGeom prst="rect">
            <a:avLst/>
          </a:prstGeom>
        </p:spPr>
      </p:pic>
      <p:sp>
        <p:nvSpPr>
          <p:cNvPr id="3" name="TextBox 2">
            <a:extLst>
              <a:ext uri="{FF2B5EF4-FFF2-40B4-BE49-F238E27FC236}">
                <a16:creationId xmlns:a16="http://schemas.microsoft.com/office/drawing/2014/main" id="{F4F9FFD1-9990-4104-C859-FF7803D0642F}"/>
              </a:ext>
            </a:extLst>
          </p:cNvPr>
          <p:cNvSpPr txBox="1"/>
          <p:nvPr/>
        </p:nvSpPr>
        <p:spPr>
          <a:xfrm>
            <a:off x="7262403" y="4768332"/>
            <a:ext cx="1704313" cy="230832"/>
          </a:xfrm>
          <a:prstGeom prst="rect">
            <a:avLst/>
          </a:prstGeom>
          <a:noFill/>
        </p:spPr>
        <p:txBody>
          <a:bodyPr wrap="none" rtlCol="0">
            <a:spAutoFit/>
          </a:bodyPr>
          <a:lstStyle/>
          <a:p>
            <a:r>
              <a:rPr lang="en-US" sz="900" dirty="0"/>
              <a:t>* equivalent ≠ is a graph state</a:t>
            </a:r>
          </a:p>
        </p:txBody>
      </p:sp>
      <p:sp>
        <p:nvSpPr>
          <p:cNvPr id="4" name="TextBox 3">
            <a:extLst>
              <a:ext uri="{FF2B5EF4-FFF2-40B4-BE49-F238E27FC236}">
                <a16:creationId xmlns:a16="http://schemas.microsoft.com/office/drawing/2014/main" id="{BFB562D2-37B3-E951-E1CC-207883D4B5D3}"/>
              </a:ext>
            </a:extLst>
          </p:cNvPr>
          <p:cNvSpPr txBox="1"/>
          <p:nvPr/>
        </p:nvSpPr>
        <p:spPr>
          <a:xfrm>
            <a:off x="162916" y="4691387"/>
            <a:ext cx="1632911" cy="307777"/>
          </a:xfrm>
          <a:prstGeom prst="rect">
            <a:avLst/>
          </a:prstGeom>
          <a:noFill/>
        </p:spPr>
        <p:txBody>
          <a:bodyPr wrap="square" rtlCol="0">
            <a:spAutoFit/>
          </a:bodyPr>
          <a:lstStyle/>
          <a:p>
            <a:r>
              <a:rPr lang="en-US" sz="700" dirty="0"/>
              <a:t>Really interesting fact about graph state topology of GHZ </a:t>
            </a:r>
            <a:r>
              <a:rPr lang="en-US" sz="700" dirty="0">
                <a:hlinkClick r:id="rId6"/>
              </a:rPr>
              <a:t>here</a:t>
            </a:r>
            <a:r>
              <a:rPr lang="en-US" sz="700" dirty="0"/>
              <a:t>.</a:t>
            </a:r>
          </a:p>
        </p:txBody>
      </p:sp>
    </p:spTree>
    <p:extLst>
      <p:ext uri="{BB962C8B-B14F-4D97-AF65-F5344CB8AC3E}">
        <p14:creationId xmlns:p14="http://schemas.microsoft.com/office/powerpoint/2010/main" val="29516137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17"/>
        <p:cNvGrpSpPr/>
        <p:nvPr/>
      </p:nvGrpSpPr>
      <p:grpSpPr>
        <a:xfrm>
          <a:off x="0" y="0"/>
          <a:ext cx="0" cy="0"/>
          <a:chOff x="0" y="0"/>
          <a:chExt cx="0" cy="0"/>
        </a:xfrm>
      </p:grpSpPr>
      <p:grpSp>
        <p:nvGrpSpPr>
          <p:cNvPr id="420" name="Google Shape;420;p25"/>
          <p:cNvGrpSpPr/>
          <p:nvPr/>
        </p:nvGrpSpPr>
        <p:grpSpPr>
          <a:xfrm>
            <a:off x="58664" y="1594225"/>
            <a:ext cx="4698814" cy="2317941"/>
            <a:chOff x="640075" y="3681023"/>
            <a:chExt cx="2479871" cy="1337962"/>
          </a:xfrm>
        </p:grpSpPr>
        <p:sp>
          <p:nvSpPr>
            <p:cNvPr id="421" name="Google Shape;421;p25"/>
            <p:cNvSpPr txBox="1"/>
            <p:nvPr/>
          </p:nvSpPr>
          <p:spPr>
            <a:xfrm>
              <a:off x="911310" y="3681023"/>
              <a:ext cx="1937400" cy="340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noProof="0" dirty="0">
                  <a:solidFill>
                    <a:schemeClr val="dk2"/>
                  </a:solidFill>
                  <a:latin typeface="Fira Sans Extra Condensed SemiBold"/>
                  <a:ea typeface="Fira Sans Extra Condensed SemiBold"/>
                  <a:cs typeface="Fira Sans Extra Condensed SemiBold"/>
                  <a:sym typeface="Fira Sans Extra Condensed SemiBold"/>
                </a:rPr>
                <a:t>Time</a:t>
              </a:r>
            </a:p>
          </p:txBody>
        </p:sp>
        <p:sp>
          <p:nvSpPr>
            <p:cNvPr id="422" name="Google Shape;422;p25"/>
            <p:cNvSpPr txBox="1"/>
            <p:nvPr/>
          </p:nvSpPr>
          <p:spPr>
            <a:xfrm>
              <a:off x="640075" y="3907754"/>
              <a:ext cx="2479871" cy="1111231"/>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200" noProof="0" dirty="0">
                  <a:solidFill>
                    <a:schemeClr val="dk1"/>
                  </a:solidFill>
                  <a:latin typeface="Roboto"/>
                  <a:ea typeface="Roboto"/>
                  <a:cs typeface="Roboto"/>
                  <a:sym typeface="Roboto"/>
                </a:rPr>
                <a:t>The transformation from stabilizer to graph can be done with a sort of Gaussian elimination O(n</a:t>
              </a:r>
              <a:r>
                <a:rPr lang="en-US" sz="1200" baseline="30000" noProof="0" dirty="0">
                  <a:solidFill>
                    <a:schemeClr val="dk1"/>
                  </a:solidFill>
                  <a:latin typeface="Roboto"/>
                  <a:ea typeface="Roboto"/>
                  <a:cs typeface="Roboto"/>
                  <a:sym typeface="Roboto"/>
                </a:rPr>
                <a:t>3</a:t>
              </a:r>
              <a:r>
                <a:rPr lang="en-US" sz="1200" noProof="0" dirty="0">
                  <a:solidFill>
                    <a:schemeClr val="dk1"/>
                  </a:solidFill>
                  <a:latin typeface="Roboto"/>
                  <a:ea typeface="Roboto"/>
                  <a:cs typeface="Roboto"/>
                  <a:sym typeface="Roboto"/>
                </a:rPr>
                <a:t>) from Tableau representation, so we want to avoid</a:t>
              </a:r>
              <a:r>
                <a:rPr lang="en-US" sz="1200" dirty="0">
                  <a:solidFill>
                    <a:schemeClr val="dk1"/>
                  </a:solidFill>
                  <a:latin typeface="Roboto"/>
                  <a:ea typeface="Roboto"/>
                  <a:cs typeface="Roboto"/>
                  <a:sym typeface="Roboto"/>
                </a:rPr>
                <a:t> it when possible.</a:t>
              </a:r>
            </a:p>
            <a:p>
              <a:pPr marL="0" lvl="0" indent="0" algn="l" rtl="0">
                <a:spcBef>
                  <a:spcPts val="0"/>
                </a:spcBef>
                <a:spcAft>
                  <a:spcPts val="0"/>
                </a:spcAft>
                <a:buNone/>
              </a:pPr>
              <a:r>
                <a:rPr lang="en-US" sz="1200" noProof="0" dirty="0">
                  <a:solidFill>
                    <a:schemeClr val="dk1"/>
                  </a:solidFill>
                  <a:latin typeface="Roboto"/>
                  <a:ea typeface="Roboto"/>
                  <a:cs typeface="Roboto"/>
                  <a:sym typeface="Roboto"/>
                </a:rPr>
                <a:t>This approach allows us to reach:</a:t>
              </a:r>
            </a:p>
            <a:p>
              <a:pPr marL="171450" lvl="0" indent="-171450" algn="l" rtl="0">
                <a:spcBef>
                  <a:spcPts val="0"/>
                </a:spcBef>
                <a:spcAft>
                  <a:spcPts val="0"/>
                </a:spcAft>
                <a:buFont typeface="Arial" panose="020B0604020202020204" pitchFamily="34" charset="0"/>
                <a:buChar char="•"/>
              </a:pPr>
              <a:r>
                <a:rPr lang="en-US" sz="1200" dirty="0">
                  <a:solidFill>
                    <a:schemeClr val="dk1"/>
                  </a:solidFill>
                  <a:latin typeface="Roboto"/>
                  <a:ea typeface="Roboto"/>
                  <a:cs typeface="Roboto"/>
                  <a:sym typeface="Roboto"/>
                </a:rPr>
                <a:t>Single qubit gates requires just a lookup in a table O(1)</a:t>
              </a:r>
            </a:p>
            <a:p>
              <a:pPr marL="171450" lvl="0" indent="-171450" algn="l" rtl="0">
                <a:spcBef>
                  <a:spcPts val="0"/>
                </a:spcBef>
                <a:spcAft>
                  <a:spcPts val="0"/>
                </a:spcAft>
                <a:buFont typeface="Arial" panose="020B0604020202020204" pitchFamily="34" charset="0"/>
                <a:buChar char="•"/>
              </a:pPr>
              <a:r>
                <a:rPr lang="en-US" sz="1200" noProof="0" dirty="0">
                  <a:solidFill>
                    <a:schemeClr val="dk1"/>
                  </a:solidFill>
                  <a:latin typeface="Roboto"/>
                  <a:ea typeface="Roboto"/>
                  <a:cs typeface="Roboto"/>
                  <a:sym typeface="Roboto"/>
                </a:rPr>
                <a:t>Z measurement</a:t>
              </a:r>
              <a:r>
                <a:rPr lang="en-US" sz="1200" dirty="0">
                  <a:solidFill>
                    <a:schemeClr val="dk1"/>
                  </a:solidFill>
                  <a:latin typeface="Roboto"/>
                  <a:ea typeface="Roboto"/>
                  <a:cs typeface="Roboto"/>
                  <a:sym typeface="Roboto"/>
                </a:rPr>
                <a:t> requires to remove the deg a edges of the measured vertex a O(d)</a:t>
              </a:r>
            </a:p>
            <a:p>
              <a:pPr marL="171450" lvl="0" indent="-171450" algn="l" rtl="0">
                <a:spcBef>
                  <a:spcPts val="0"/>
                </a:spcBef>
                <a:spcAft>
                  <a:spcPts val="0"/>
                </a:spcAft>
                <a:buFont typeface="Arial" panose="020B0604020202020204" pitchFamily="34" charset="0"/>
                <a:buChar char="•"/>
              </a:pPr>
              <a:r>
                <a:rPr lang="en-US" sz="1200" noProof="0" dirty="0">
                  <a:solidFill>
                    <a:schemeClr val="dk1"/>
                  </a:solidFill>
                  <a:latin typeface="Roboto"/>
                  <a:ea typeface="Roboto"/>
                  <a:cs typeface="Roboto"/>
                  <a:sym typeface="Roboto"/>
                </a:rPr>
                <a:t>Y, X measurements require local complementation O(d</a:t>
              </a:r>
              <a:r>
                <a:rPr lang="en-US" sz="1200" baseline="30000" noProof="0" dirty="0">
                  <a:solidFill>
                    <a:schemeClr val="dk1"/>
                  </a:solidFill>
                  <a:latin typeface="Roboto"/>
                  <a:ea typeface="Roboto"/>
                  <a:cs typeface="Roboto"/>
                  <a:sym typeface="Roboto"/>
                </a:rPr>
                <a:t>2</a:t>
              </a:r>
              <a:r>
                <a:rPr lang="en-US" sz="1200" noProof="0" dirty="0">
                  <a:solidFill>
                    <a:schemeClr val="dk1"/>
                  </a:solidFill>
                  <a:latin typeface="Roboto"/>
                  <a:ea typeface="Roboto"/>
                  <a:cs typeface="Roboto"/>
                  <a:sym typeface="Roboto"/>
                </a:rPr>
                <a:t>)</a:t>
              </a:r>
            </a:p>
            <a:p>
              <a:pPr marL="171450" lvl="0" indent="-171450" algn="l" rtl="0">
                <a:spcBef>
                  <a:spcPts val="0"/>
                </a:spcBef>
                <a:spcAft>
                  <a:spcPts val="0"/>
                </a:spcAft>
                <a:buFont typeface="Arial" panose="020B0604020202020204" pitchFamily="34" charset="0"/>
                <a:buChar char="•"/>
              </a:pPr>
              <a:r>
                <a:rPr lang="en-US" sz="1200" dirty="0">
                  <a:solidFill>
                    <a:schemeClr val="dk1"/>
                  </a:solidFill>
                  <a:latin typeface="Roboto"/>
                  <a:ea typeface="Roboto"/>
                  <a:cs typeface="Roboto"/>
                  <a:sym typeface="Roboto"/>
                </a:rPr>
                <a:t>Two qubit gates require 5 local complementation O(d</a:t>
              </a:r>
              <a:r>
                <a:rPr lang="en-US" sz="1200" baseline="30000" dirty="0">
                  <a:solidFill>
                    <a:schemeClr val="dk1"/>
                  </a:solidFill>
                  <a:latin typeface="Roboto"/>
                  <a:ea typeface="Roboto"/>
                  <a:cs typeface="Roboto"/>
                  <a:sym typeface="Roboto"/>
                </a:rPr>
                <a:t>2</a:t>
              </a:r>
              <a:r>
                <a:rPr lang="en-US" sz="1200" dirty="0">
                  <a:solidFill>
                    <a:schemeClr val="dk1"/>
                  </a:solidFill>
                  <a:latin typeface="Roboto"/>
                  <a:ea typeface="Roboto"/>
                  <a:cs typeface="Roboto"/>
                  <a:sym typeface="Roboto"/>
                </a:rPr>
                <a:t>)</a:t>
              </a:r>
              <a:endParaRPr lang="en-US" sz="1200" noProof="0" dirty="0">
                <a:solidFill>
                  <a:schemeClr val="dk1"/>
                </a:solidFill>
                <a:latin typeface="Roboto"/>
                <a:ea typeface="Roboto"/>
                <a:cs typeface="Roboto"/>
                <a:sym typeface="Roboto"/>
              </a:endParaRPr>
            </a:p>
          </p:txBody>
        </p:sp>
      </p:grpSp>
      <p:sp>
        <p:nvSpPr>
          <p:cNvPr id="428" name="Google Shape;428;p25"/>
          <p:cNvSpPr txBox="1">
            <a:spLocks noGrp="1"/>
          </p:cNvSpPr>
          <p:nvPr>
            <p:ph type="title"/>
          </p:nvPr>
        </p:nvSpPr>
        <p:spPr>
          <a:xfrm>
            <a:off x="2007200" y="301200"/>
            <a:ext cx="51294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noProof="0" dirty="0"/>
              <a:t>Implementation</a:t>
            </a:r>
          </a:p>
        </p:txBody>
      </p:sp>
      <p:grpSp>
        <p:nvGrpSpPr>
          <p:cNvPr id="432" name="Google Shape;432;p25"/>
          <p:cNvGrpSpPr/>
          <p:nvPr/>
        </p:nvGrpSpPr>
        <p:grpSpPr>
          <a:xfrm>
            <a:off x="5918835" y="1453690"/>
            <a:ext cx="3370599" cy="2250617"/>
            <a:chOff x="6566524" y="3688821"/>
            <a:chExt cx="1937400" cy="981874"/>
          </a:xfrm>
        </p:grpSpPr>
        <p:sp>
          <p:nvSpPr>
            <p:cNvPr id="433" name="Google Shape;433;p25"/>
            <p:cNvSpPr txBox="1"/>
            <p:nvPr/>
          </p:nvSpPr>
          <p:spPr>
            <a:xfrm>
              <a:off x="6566524" y="3688821"/>
              <a:ext cx="1937400" cy="340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noProof="0" dirty="0">
                  <a:solidFill>
                    <a:schemeClr val="accent1"/>
                  </a:solidFill>
                  <a:latin typeface="Fira Sans Extra Condensed SemiBold"/>
                  <a:ea typeface="Fira Sans Extra Condensed SemiBold"/>
                  <a:cs typeface="Fira Sans Extra Condensed SemiBold"/>
                  <a:sym typeface="Fira Sans Extra Condensed SemiBold"/>
                </a:rPr>
                <a:t>memory</a:t>
              </a:r>
            </a:p>
          </p:txBody>
        </p:sp>
        <p:sp>
          <p:nvSpPr>
            <p:cNvPr id="434" name="Google Shape;434;p25"/>
            <p:cNvSpPr txBox="1"/>
            <p:nvPr/>
          </p:nvSpPr>
          <p:spPr>
            <a:xfrm>
              <a:off x="6566524" y="3973795"/>
              <a:ext cx="1937400" cy="696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200" noProof="0" dirty="0">
                  <a:solidFill>
                    <a:schemeClr val="dk1"/>
                  </a:solidFill>
                  <a:latin typeface="Roboto"/>
                  <a:ea typeface="Roboto"/>
                  <a:cs typeface="Roboto"/>
                  <a:sym typeface="Roboto"/>
                </a:rPr>
                <a:t>Tableau matrix requires O(n</a:t>
              </a:r>
              <a:r>
                <a:rPr lang="en-US" sz="1200" baseline="30000" noProof="0" dirty="0">
                  <a:solidFill>
                    <a:schemeClr val="dk1"/>
                  </a:solidFill>
                  <a:latin typeface="Roboto"/>
                  <a:ea typeface="Roboto"/>
                  <a:cs typeface="Roboto"/>
                  <a:sym typeface="Roboto"/>
                </a:rPr>
                <a:t>2</a:t>
              </a:r>
              <a:r>
                <a:rPr lang="en-US" sz="1200" noProof="0" dirty="0">
                  <a:solidFill>
                    <a:schemeClr val="dk1"/>
                  </a:solidFill>
                  <a:latin typeface="Roboto"/>
                  <a:ea typeface="Roboto"/>
                  <a:cs typeface="Roboto"/>
                  <a:sym typeface="Roboto"/>
                </a:rPr>
                <a:t>) memory, while a graph representation that uses adjacent list took O(</a:t>
              </a:r>
              <a:r>
                <a:rPr lang="en-US" sz="1200" noProof="0" dirty="0" err="1">
                  <a:solidFill>
                    <a:schemeClr val="dk1"/>
                  </a:solidFill>
                  <a:latin typeface="Roboto"/>
                  <a:ea typeface="Roboto"/>
                  <a:cs typeface="Roboto"/>
                  <a:sym typeface="Roboto"/>
                </a:rPr>
                <a:t>nd</a:t>
              </a:r>
              <a:r>
                <a:rPr lang="en-US" sz="1200" noProof="0" dirty="0">
                  <a:solidFill>
                    <a:schemeClr val="dk1"/>
                  </a:solidFill>
                  <a:latin typeface="Roboto"/>
                  <a:ea typeface="Roboto"/>
                  <a:cs typeface="Roboto"/>
                  <a:sym typeface="Roboto"/>
                </a:rPr>
                <a:t>) where d is the average number of </a:t>
              </a:r>
              <a:r>
                <a:rPr lang="en-US" sz="1200" noProof="0" dirty="0" err="1">
                  <a:solidFill>
                    <a:schemeClr val="dk1"/>
                  </a:solidFill>
                  <a:latin typeface="Roboto"/>
                  <a:ea typeface="Roboto"/>
                  <a:cs typeface="Roboto"/>
                  <a:sym typeface="Roboto"/>
                </a:rPr>
                <a:t>neighbours</a:t>
              </a:r>
              <a:r>
                <a:rPr lang="en-US" sz="1200" noProof="0" dirty="0">
                  <a:solidFill>
                    <a:schemeClr val="dk1"/>
                  </a:solidFill>
                  <a:latin typeface="Roboto"/>
                  <a:ea typeface="Roboto"/>
                  <a:cs typeface="Roboto"/>
                  <a:sym typeface="Roboto"/>
                </a:rPr>
                <a:t> + a O(n) list of the VOP</a:t>
              </a:r>
              <a:r>
                <a:rPr lang="en-US" sz="1200" dirty="0">
                  <a:solidFill>
                    <a:schemeClr val="dk1"/>
                  </a:solidFill>
                  <a:latin typeface="Roboto"/>
                  <a:ea typeface="Roboto"/>
                  <a:cs typeface="Roboto"/>
                  <a:sym typeface="Roboto"/>
                </a:rPr>
                <a:t>s (numbered from 1 to 24) that take us to stabilizer state.</a:t>
              </a:r>
            </a:p>
            <a:p>
              <a:pPr marL="0" lvl="0" indent="0" algn="l" rtl="0">
                <a:spcBef>
                  <a:spcPts val="0"/>
                </a:spcBef>
                <a:spcAft>
                  <a:spcPts val="0"/>
                </a:spcAft>
                <a:buNone/>
              </a:pPr>
              <a:r>
                <a:rPr lang="en-US" sz="1200" dirty="0">
                  <a:solidFill>
                    <a:schemeClr val="dk1"/>
                  </a:solidFill>
                  <a:latin typeface="Roboto"/>
                  <a:ea typeface="Roboto"/>
                  <a:cs typeface="Roboto"/>
                  <a:sym typeface="Roboto"/>
                </a:rPr>
                <a:t>Usually the </a:t>
              </a:r>
              <a:r>
                <a:rPr lang="en-US" sz="1200" dirty="0" err="1">
                  <a:solidFill>
                    <a:schemeClr val="dk1"/>
                  </a:solidFill>
                  <a:latin typeface="Roboto"/>
                  <a:ea typeface="Roboto"/>
                  <a:cs typeface="Roboto"/>
                  <a:sym typeface="Roboto"/>
                </a:rPr>
                <a:t>neighbours</a:t>
              </a:r>
              <a:r>
                <a:rPr lang="en-US" sz="1200" dirty="0">
                  <a:solidFill>
                    <a:schemeClr val="dk1"/>
                  </a:solidFill>
                  <a:latin typeface="Roboto"/>
                  <a:ea typeface="Roboto"/>
                  <a:cs typeface="Roboto"/>
                  <a:sym typeface="Roboto"/>
                </a:rPr>
                <a:t> are O(</a:t>
              </a:r>
              <a:r>
                <a:rPr lang="en-US" sz="1200" dirty="0" err="1">
                  <a:solidFill>
                    <a:schemeClr val="dk1"/>
                  </a:solidFill>
                  <a:latin typeface="Roboto"/>
                  <a:ea typeface="Roboto"/>
                  <a:cs typeface="Roboto"/>
                  <a:sym typeface="Roboto"/>
                </a:rPr>
                <a:t>logn</a:t>
              </a:r>
              <a:r>
                <a:rPr lang="en-US" sz="1200" dirty="0">
                  <a:solidFill>
                    <a:schemeClr val="dk1"/>
                  </a:solidFill>
                  <a:latin typeface="Roboto"/>
                  <a:ea typeface="Roboto"/>
                  <a:cs typeface="Roboto"/>
                  <a:sym typeface="Roboto"/>
                </a:rPr>
                <a:t>), but in worst case are O(n) and in this case we have no improvements in confront of CHP</a:t>
              </a:r>
            </a:p>
          </p:txBody>
        </p:sp>
      </p:grpSp>
      <p:grpSp>
        <p:nvGrpSpPr>
          <p:cNvPr id="445" name="Google Shape;445;p25"/>
          <p:cNvGrpSpPr/>
          <p:nvPr/>
        </p:nvGrpSpPr>
        <p:grpSpPr>
          <a:xfrm>
            <a:off x="7914916" y="239886"/>
            <a:ext cx="825975" cy="916077"/>
            <a:chOff x="5394575" y="420175"/>
            <a:chExt cx="1008625" cy="1115350"/>
          </a:xfrm>
        </p:grpSpPr>
        <p:sp>
          <p:nvSpPr>
            <p:cNvPr id="446" name="Google Shape;446;p25"/>
            <p:cNvSpPr/>
            <p:nvPr/>
          </p:nvSpPr>
          <p:spPr>
            <a:xfrm>
              <a:off x="5726250" y="639875"/>
              <a:ext cx="676950" cy="675925"/>
            </a:xfrm>
            <a:custGeom>
              <a:avLst/>
              <a:gdLst/>
              <a:ahLst/>
              <a:cxnLst/>
              <a:rect l="l" t="t" r="r" b="b"/>
              <a:pathLst>
                <a:path w="27078" h="27037" extrusionOk="0">
                  <a:moveTo>
                    <a:pt x="13560" y="1"/>
                  </a:moveTo>
                  <a:cubicBezTo>
                    <a:pt x="6069" y="1"/>
                    <a:pt x="0" y="6028"/>
                    <a:pt x="0" y="13519"/>
                  </a:cubicBezTo>
                  <a:cubicBezTo>
                    <a:pt x="0" y="20968"/>
                    <a:pt x="6069" y="27037"/>
                    <a:pt x="13560" y="27037"/>
                  </a:cubicBezTo>
                  <a:cubicBezTo>
                    <a:pt x="21009" y="27037"/>
                    <a:pt x="27078" y="20968"/>
                    <a:pt x="27078" y="13519"/>
                  </a:cubicBezTo>
                  <a:cubicBezTo>
                    <a:pt x="27078" y="6028"/>
                    <a:pt x="21009" y="1"/>
                    <a:pt x="135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447" name="Google Shape;447;p25"/>
            <p:cNvSpPr/>
            <p:nvPr/>
          </p:nvSpPr>
          <p:spPr>
            <a:xfrm>
              <a:off x="5394575" y="420175"/>
              <a:ext cx="302400" cy="302400"/>
            </a:xfrm>
            <a:custGeom>
              <a:avLst/>
              <a:gdLst/>
              <a:ahLst/>
              <a:cxnLst/>
              <a:rect l="l" t="t" r="r" b="b"/>
              <a:pathLst>
                <a:path w="12096" h="12096" extrusionOk="0">
                  <a:moveTo>
                    <a:pt x="12095" y="6027"/>
                  </a:moveTo>
                  <a:cubicBezTo>
                    <a:pt x="12095" y="9375"/>
                    <a:pt x="9375" y="12095"/>
                    <a:pt x="6027" y="12095"/>
                  </a:cubicBezTo>
                  <a:cubicBezTo>
                    <a:pt x="2679" y="12095"/>
                    <a:pt x="0" y="9375"/>
                    <a:pt x="0" y="6027"/>
                  </a:cubicBezTo>
                  <a:cubicBezTo>
                    <a:pt x="0" y="2720"/>
                    <a:pt x="2679" y="0"/>
                    <a:pt x="6027" y="0"/>
                  </a:cubicBezTo>
                  <a:cubicBezTo>
                    <a:pt x="9375" y="0"/>
                    <a:pt x="12095" y="2720"/>
                    <a:pt x="12095" y="6027"/>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448" name="Google Shape;448;p25"/>
            <p:cNvSpPr/>
            <p:nvPr/>
          </p:nvSpPr>
          <p:spPr>
            <a:xfrm>
              <a:off x="5394575" y="1233125"/>
              <a:ext cx="302400" cy="302400"/>
            </a:xfrm>
            <a:custGeom>
              <a:avLst/>
              <a:gdLst/>
              <a:ahLst/>
              <a:cxnLst/>
              <a:rect l="l" t="t" r="r" b="b"/>
              <a:pathLst>
                <a:path w="12096" h="12096" extrusionOk="0">
                  <a:moveTo>
                    <a:pt x="12095" y="6027"/>
                  </a:moveTo>
                  <a:cubicBezTo>
                    <a:pt x="12095" y="9375"/>
                    <a:pt x="9375" y="12096"/>
                    <a:pt x="6027" y="12096"/>
                  </a:cubicBezTo>
                  <a:cubicBezTo>
                    <a:pt x="2679" y="12096"/>
                    <a:pt x="0" y="9375"/>
                    <a:pt x="0" y="6027"/>
                  </a:cubicBezTo>
                  <a:cubicBezTo>
                    <a:pt x="0" y="2679"/>
                    <a:pt x="2679" y="1"/>
                    <a:pt x="6027" y="1"/>
                  </a:cubicBezTo>
                  <a:cubicBezTo>
                    <a:pt x="9375" y="1"/>
                    <a:pt x="12095" y="2679"/>
                    <a:pt x="12095" y="6027"/>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449" name="Google Shape;449;p25"/>
            <p:cNvSpPr/>
            <p:nvPr/>
          </p:nvSpPr>
          <p:spPr>
            <a:xfrm>
              <a:off x="5618475" y="624225"/>
              <a:ext cx="215550" cy="179950"/>
            </a:xfrm>
            <a:custGeom>
              <a:avLst/>
              <a:gdLst/>
              <a:ahLst/>
              <a:cxnLst/>
              <a:rect l="l" t="t" r="r" b="b"/>
              <a:pathLst>
                <a:path w="8622" h="7198" extrusionOk="0">
                  <a:moveTo>
                    <a:pt x="2291" y="1"/>
                  </a:moveTo>
                  <a:cubicBezTo>
                    <a:pt x="1942" y="1"/>
                    <a:pt x="1305" y="585"/>
                    <a:pt x="796" y="1422"/>
                  </a:cubicBezTo>
                  <a:cubicBezTo>
                    <a:pt x="210" y="2385"/>
                    <a:pt x="0" y="3347"/>
                    <a:pt x="293" y="3515"/>
                  </a:cubicBezTo>
                  <a:lnTo>
                    <a:pt x="3934" y="4310"/>
                  </a:lnTo>
                  <a:lnTo>
                    <a:pt x="6153" y="7072"/>
                  </a:lnTo>
                  <a:cubicBezTo>
                    <a:pt x="6153" y="7114"/>
                    <a:pt x="6194" y="7114"/>
                    <a:pt x="6236" y="7156"/>
                  </a:cubicBezTo>
                  <a:lnTo>
                    <a:pt x="6278" y="7156"/>
                  </a:lnTo>
                  <a:lnTo>
                    <a:pt x="6278" y="7198"/>
                  </a:lnTo>
                  <a:cubicBezTo>
                    <a:pt x="6655" y="7198"/>
                    <a:pt x="7324" y="6612"/>
                    <a:pt x="7868" y="5691"/>
                  </a:cubicBezTo>
                  <a:cubicBezTo>
                    <a:pt x="8413" y="4812"/>
                    <a:pt x="8622" y="3933"/>
                    <a:pt x="8413" y="3682"/>
                  </a:cubicBezTo>
                  <a:lnTo>
                    <a:pt x="8371" y="3682"/>
                  </a:lnTo>
                  <a:cubicBezTo>
                    <a:pt x="8329" y="3640"/>
                    <a:pt x="8287" y="3640"/>
                    <a:pt x="8245" y="3640"/>
                  </a:cubicBezTo>
                  <a:lnTo>
                    <a:pt x="4813" y="2845"/>
                  </a:lnTo>
                  <a:lnTo>
                    <a:pt x="2428" y="41"/>
                  </a:lnTo>
                  <a:cubicBezTo>
                    <a:pt x="2390" y="14"/>
                    <a:pt x="2344" y="1"/>
                    <a:pt x="229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450" name="Google Shape;450;p25"/>
            <p:cNvSpPr/>
            <p:nvPr/>
          </p:nvSpPr>
          <p:spPr>
            <a:xfrm>
              <a:off x="5623700" y="1134300"/>
              <a:ext cx="223925" cy="194550"/>
            </a:xfrm>
            <a:custGeom>
              <a:avLst/>
              <a:gdLst/>
              <a:ahLst/>
              <a:cxnLst/>
              <a:rect l="l" t="t" r="r" b="b"/>
              <a:pathLst>
                <a:path w="8957" h="7782" extrusionOk="0">
                  <a:moveTo>
                    <a:pt x="6446" y="1"/>
                  </a:moveTo>
                  <a:cubicBezTo>
                    <a:pt x="6401" y="1"/>
                    <a:pt x="6359" y="7"/>
                    <a:pt x="6320" y="20"/>
                  </a:cubicBezTo>
                  <a:cubicBezTo>
                    <a:pt x="6278" y="62"/>
                    <a:pt x="6236" y="103"/>
                    <a:pt x="6236" y="145"/>
                  </a:cubicBezTo>
                  <a:lnTo>
                    <a:pt x="4018" y="3159"/>
                  </a:lnTo>
                  <a:lnTo>
                    <a:pt x="335" y="4456"/>
                  </a:lnTo>
                  <a:cubicBezTo>
                    <a:pt x="1" y="4665"/>
                    <a:pt x="335" y="5586"/>
                    <a:pt x="963" y="6507"/>
                  </a:cubicBezTo>
                  <a:cubicBezTo>
                    <a:pt x="1522" y="7275"/>
                    <a:pt x="2198" y="7782"/>
                    <a:pt x="2577" y="7782"/>
                  </a:cubicBezTo>
                  <a:cubicBezTo>
                    <a:pt x="2651" y="7782"/>
                    <a:pt x="2714" y="7762"/>
                    <a:pt x="2763" y="7720"/>
                  </a:cubicBezTo>
                  <a:lnTo>
                    <a:pt x="5023" y="4498"/>
                  </a:lnTo>
                  <a:lnTo>
                    <a:pt x="8538" y="3410"/>
                  </a:lnTo>
                  <a:cubicBezTo>
                    <a:pt x="8622" y="3368"/>
                    <a:pt x="8664" y="3368"/>
                    <a:pt x="8706" y="3326"/>
                  </a:cubicBezTo>
                  <a:lnTo>
                    <a:pt x="8748" y="3326"/>
                  </a:lnTo>
                  <a:cubicBezTo>
                    <a:pt x="8957" y="2949"/>
                    <a:pt x="8664" y="2112"/>
                    <a:pt x="8036" y="1275"/>
                  </a:cubicBezTo>
                  <a:cubicBezTo>
                    <a:pt x="7472" y="486"/>
                    <a:pt x="6841" y="1"/>
                    <a:pt x="644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grpSp>
      <p:grpSp>
        <p:nvGrpSpPr>
          <p:cNvPr id="451" name="Google Shape;451;p25"/>
          <p:cNvGrpSpPr/>
          <p:nvPr/>
        </p:nvGrpSpPr>
        <p:grpSpPr>
          <a:xfrm>
            <a:off x="349735" y="222070"/>
            <a:ext cx="993690" cy="791686"/>
            <a:chOff x="1350700" y="4313400"/>
            <a:chExt cx="1125825" cy="896675"/>
          </a:xfrm>
        </p:grpSpPr>
        <p:sp>
          <p:nvSpPr>
            <p:cNvPr id="452" name="Google Shape;452;p25"/>
            <p:cNvSpPr/>
            <p:nvPr/>
          </p:nvSpPr>
          <p:spPr>
            <a:xfrm>
              <a:off x="1565175" y="4797825"/>
              <a:ext cx="412275" cy="412250"/>
            </a:xfrm>
            <a:custGeom>
              <a:avLst/>
              <a:gdLst/>
              <a:ahLst/>
              <a:cxnLst/>
              <a:rect l="l" t="t" r="r" b="b"/>
              <a:pathLst>
                <a:path w="16491" h="16490" extrusionOk="0">
                  <a:moveTo>
                    <a:pt x="8245" y="0"/>
                  </a:moveTo>
                  <a:cubicBezTo>
                    <a:pt x="3684" y="0"/>
                    <a:pt x="1" y="3683"/>
                    <a:pt x="1" y="8245"/>
                  </a:cubicBezTo>
                  <a:cubicBezTo>
                    <a:pt x="1" y="12807"/>
                    <a:pt x="3684" y="16490"/>
                    <a:pt x="8245" y="16490"/>
                  </a:cubicBezTo>
                  <a:cubicBezTo>
                    <a:pt x="12807" y="16490"/>
                    <a:pt x="16490" y="12807"/>
                    <a:pt x="16490" y="8245"/>
                  </a:cubicBezTo>
                  <a:cubicBezTo>
                    <a:pt x="16490" y="3683"/>
                    <a:pt x="12807" y="0"/>
                    <a:pt x="824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453" name="Google Shape;453;p25"/>
            <p:cNvSpPr/>
            <p:nvPr/>
          </p:nvSpPr>
          <p:spPr>
            <a:xfrm>
              <a:off x="1350700" y="4590650"/>
              <a:ext cx="214500" cy="215575"/>
            </a:xfrm>
            <a:custGeom>
              <a:avLst/>
              <a:gdLst/>
              <a:ahLst/>
              <a:cxnLst/>
              <a:rect l="l" t="t" r="r" b="b"/>
              <a:pathLst>
                <a:path w="8580" h="8623" extrusionOk="0">
                  <a:moveTo>
                    <a:pt x="8580" y="4312"/>
                  </a:moveTo>
                  <a:cubicBezTo>
                    <a:pt x="8580" y="6697"/>
                    <a:pt x="6654" y="8622"/>
                    <a:pt x="4311" y="8622"/>
                  </a:cubicBezTo>
                  <a:cubicBezTo>
                    <a:pt x="1925" y="8622"/>
                    <a:pt x="0" y="6697"/>
                    <a:pt x="0" y="4312"/>
                  </a:cubicBezTo>
                  <a:cubicBezTo>
                    <a:pt x="0" y="1968"/>
                    <a:pt x="1925" y="1"/>
                    <a:pt x="4311" y="1"/>
                  </a:cubicBezTo>
                  <a:cubicBezTo>
                    <a:pt x="6654" y="1"/>
                    <a:pt x="8580" y="1968"/>
                    <a:pt x="8580" y="431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454" name="Google Shape;454;p25"/>
            <p:cNvSpPr/>
            <p:nvPr/>
          </p:nvSpPr>
          <p:spPr>
            <a:xfrm>
              <a:off x="1958575" y="4313400"/>
              <a:ext cx="517950" cy="517925"/>
            </a:xfrm>
            <a:custGeom>
              <a:avLst/>
              <a:gdLst/>
              <a:ahLst/>
              <a:cxnLst/>
              <a:rect l="l" t="t" r="r" b="b"/>
              <a:pathLst>
                <a:path w="20718" h="20717" extrusionOk="0">
                  <a:moveTo>
                    <a:pt x="10338" y="0"/>
                  </a:moveTo>
                  <a:cubicBezTo>
                    <a:pt x="4646" y="0"/>
                    <a:pt x="1" y="4646"/>
                    <a:pt x="1" y="10338"/>
                  </a:cubicBezTo>
                  <a:cubicBezTo>
                    <a:pt x="1" y="16071"/>
                    <a:pt x="4646" y="20717"/>
                    <a:pt x="10338" y="20717"/>
                  </a:cubicBezTo>
                  <a:cubicBezTo>
                    <a:pt x="16072" y="20717"/>
                    <a:pt x="20717" y="16071"/>
                    <a:pt x="20717" y="10338"/>
                  </a:cubicBezTo>
                  <a:cubicBezTo>
                    <a:pt x="20717" y="4646"/>
                    <a:pt x="16072" y="0"/>
                    <a:pt x="1033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455" name="Google Shape;455;p25"/>
            <p:cNvSpPr/>
            <p:nvPr/>
          </p:nvSpPr>
          <p:spPr>
            <a:xfrm>
              <a:off x="1879075" y="4709800"/>
              <a:ext cx="211350" cy="193200"/>
            </a:xfrm>
            <a:custGeom>
              <a:avLst/>
              <a:gdLst/>
              <a:ahLst/>
              <a:cxnLst/>
              <a:rect l="l" t="t" r="r" b="b"/>
              <a:pathLst>
                <a:path w="8454" h="7728" extrusionOk="0">
                  <a:moveTo>
                    <a:pt x="5678" y="0"/>
                  </a:moveTo>
                  <a:cubicBezTo>
                    <a:pt x="5615" y="0"/>
                    <a:pt x="5563" y="16"/>
                    <a:pt x="5524" y="48"/>
                  </a:cubicBezTo>
                  <a:lnTo>
                    <a:pt x="3683" y="3270"/>
                  </a:lnTo>
                  <a:lnTo>
                    <a:pt x="335" y="4484"/>
                  </a:lnTo>
                  <a:cubicBezTo>
                    <a:pt x="293" y="4484"/>
                    <a:pt x="251" y="4526"/>
                    <a:pt x="209" y="4568"/>
                  </a:cubicBezTo>
                  <a:cubicBezTo>
                    <a:pt x="0" y="4903"/>
                    <a:pt x="335" y="5740"/>
                    <a:pt x="1004" y="6535"/>
                  </a:cubicBezTo>
                  <a:cubicBezTo>
                    <a:pt x="1638" y="7280"/>
                    <a:pt x="2305" y="7727"/>
                    <a:pt x="2650" y="7727"/>
                  </a:cubicBezTo>
                  <a:cubicBezTo>
                    <a:pt x="2693" y="7727"/>
                    <a:pt x="2730" y="7720"/>
                    <a:pt x="2762" y="7707"/>
                  </a:cubicBezTo>
                  <a:lnTo>
                    <a:pt x="2762" y="7665"/>
                  </a:lnTo>
                  <a:lnTo>
                    <a:pt x="2804" y="7665"/>
                  </a:lnTo>
                  <a:cubicBezTo>
                    <a:pt x="2846" y="7623"/>
                    <a:pt x="2846" y="7623"/>
                    <a:pt x="2846" y="7581"/>
                  </a:cubicBezTo>
                  <a:lnTo>
                    <a:pt x="4687" y="4568"/>
                  </a:lnTo>
                  <a:lnTo>
                    <a:pt x="8161" y="3187"/>
                  </a:lnTo>
                  <a:cubicBezTo>
                    <a:pt x="8454" y="2936"/>
                    <a:pt x="8077" y="2057"/>
                    <a:pt x="7366" y="1220"/>
                  </a:cubicBezTo>
                  <a:cubicBezTo>
                    <a:pt x="6727" y="475"/>
                    <a:pt x="6029" y="0"/>
                    <a:pt x="567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456" name="Google Shape;456;p25"/>
            <p:cNvSpPr/>
            <p:nvPr/>
          </p:nvSpPr>
          <p:spPr>
            <a:xfrm>
              <a:off x="1501350" y="4748700"/>
              <a:ext cx="148600" cy="133875"/>
            </a:xfrm>
            <a:custGeom>
              <a:avLst/>
              <a:gdLst/>
              <a:ahLst/>
              <a:cxnLst/>
              <a:rect l="l" t="t" r="r" b="b"/>
              <a:pathLst>
                <a:path w="5944" h="5355" extrusionOk="0">
                  <a:moveTo>
                    <a:pt x="1309" y="0"/>
                  </a:moveTo>
                  <a:cubicBezTo>
                    <a:pt x="1060" y="0"/>
                    <a:pt x="748" y="194"/>
                    <a:pt x="503" y="501"/>
                  </a:cubicBezTo>
                  <a:cubicBezTo>
                    <a:pt x="126" y="919"/>
                    <a:pt x="1" y="1421"/>
                    <a:pt x="210" y="1589"/>
                  </a:cubicBezTo>
                  <a:lnTo>
                    <a:pt x="2763" y="2970"/>
                  </a:lnTo>
                  <a:lnTo>
                    <a:pt x="4353" y="5188"/>
                  </a:lnTo>
                  <a:cubicBezTo>
                    <a:pt x="4353" y="5230"/>
                    <a:pt x="4395" y="5230"/>
                    <a:pt x="4437" y="5272"/>
                  </a:cubicBezTo>
                  <a:lnTo>
                    <a:pt x="4437" y="5314"/>
                  </a:lnTo>
                  <a:cubicBezTo>
                    <a:pt x="4492" y="5341"/>
                    <a:pt x="4554" y="5354"/>
                    <a:pt x="4623" y="5354"/>
                  </a:cubicBezTo>
                  <a:cubicBezTo>
                    <a:pt x="4868" y="5354"/>
                    <a:pt x="5189" y="5181"/>
                    <a:pt x="5483" y="4853"/>
                  </a:cubicBezTo>
                  <a:cubicBezTo>
                    <a:pt x="5818" y="4477"/>
                    <a:pt x="5944" y="4016"/>
                    <a:pt x="5776" y="3765"/>
                  </a:cubicBezTo>
                  <a:cubicBezTo>
                    <a:pt x="5734" y="3765"/>
                    <a:pt x="5734" y="3765"/>
                    <a:pt x="5692" y="3723"/>
                  </a:cubicBezTo>
                  <a:lnTo>
                    <a:pt x="3307" y="2384"/>
                  </a:lnTo>
                  <a:lnTo>
                    <a:pt x="1549" y="82"/>
                  </a:lnTo>
                  <a:cubicBezTo>
                    <a:pt x="1482" y="26"/>
                    <a:pt x="1400" y="0"/>
                    <a:pt x="130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grpSp>
      <p:pic>
        <p:nvPicPr>
          <p:cNvPr id="5" name="Picture 4">
            <a:extLst>
              <a:ext uri="{FF2B5EF4-FFF2-40B4-BE49-F238E27FC236}">
                <a16:creationId xmlns:a16="http://schemas.microsoft.com/office/drawing/2014/main" id="{2D022C38-907E-C251-7053-585F6278CBD1}"/>
              </a:ext>
            </a:extLst>
          </p:cNvPr>
          <p:cNvPicPr>
            <a:picLocks noChangeAspect="1"/>
          </p:cNvPicPr>
          <p:nvPr/>
        </p:nvPicPr>
        <p:blipFill>
          <a:blip r:embed="rId3"/>
          <a:stretch>
            <a:fillRect/>
          </a:stretch>
        </p:blipFill>
        <p:spPr>
          <a:xfrm>
            <a:off x="4015207" y="3704307"/>
            <a:ext cx="1971775" cy="1375910"/>
          </a:xfrm>
          <a:prstGeom prst="rect">
            <a:avLst/>
          </a:prstGeom>
        </p:spPr>
      </p:pic>
      <p:sp>
        <p:nvSpPr>
          <p:cNvPr id="6" name="TextBox 5">
            <a:extLst>
              <a:ext uri="{FF2B5EF4-FFF2-40B4-BE49-F238E27FC236}">
                <a16:creationId xmlns:a16="http://schemas.microsoft.com/office/drawing/2014/main" id="{8BC9CE77-35DB-D331-EA34-205831C6F54B}"/>
              </a:ext>
            </a:extLst>
          </p:cNvPr>
          <p:cNvSpPr txBox="1"/>
          <p:nvPr/>
        </p:nvSpPr>
        <p:spPr>
          <a:xfrm>
            <a:off x="6022515" y="4276846"/>
            <a:ext cx="2075755" cy="230832"/>
          </a:xfrm>
          <a:prstGeom prst="rect">
            <a:avLst/>
          </a:prstGeom>
          <a:noFill/>
        </p:spPr>
        <p:txBody>
          <a:bodyPr wrap="square" rtlCol="0">
            <a:spAutoFit/>
          </a:bodyPr>
          <a:lstStyle/>
          <a:p>
            <a:r>
              <a:rPr lang="en-US" sz="900" dirty="0"/>
              <a:t>Entanglement purification benchmark</a:t>
            </a:r>
          </a:p>
        </p:txBody>
      </p:sp>
      <p:sp>
        <p:nvSpPr>
          <p:cNvPr id="2" name="TextBox 1">
            <a:extLst>
              <a:ext uri="{FF2B5EF4-FFF2-40B4-BE49-F238E27FC236}">
                <a16:creationId xmlns:a16="http://schemas.microsoft.com/office/drawing/2014/main" id="{0D8807CC-69BF-EA93-416C-F8F37EB605C4}"/>
              </a:ext>
            </a:extLst>
          </p:cNvPr>
          <p:cNvSpPr txBox="1"/>
          <p:nvPr/>
        </p:nvSpPr>
        <p:spPr>
          <a:xfrm>
            <a:off x="2323733" y="1057463"/>
            <a:ext cx="4867486" cy="646331"/>
          </a:xfrm>
          <a:prstGeom prst="rect">
            <a:avLst/>
          </a:prstGeom>
          <a:noFill/>
        </p:spPr>
        <p:txBody>
          <a:bodyPr wrap="square" rtlCol="0">
            <a:spAutoFit/>
          </a:bodyPr>
          <a:lstStyle/>
          <a:p>
            <a:r>
              <a:rPr lang="en-US" sz="1200" noProof="0" dirty="0">
                <a:solidFill>
                  <a:schemeClr val="dk1"/>
                </a:solidFill>
                <a:latin typeface="Roboto"/>
                <a:ea typeface="Roboto"/>
                <a:cs typeface="Roboto"/>
                <a:sym typeface="Roboto"/>
              </a:rPr>
              <a:t>Similarly to what seen previously, also here the key to update system’s state is following specific rules (not mentioned here)</a:t>
            </a:r>
          </a:p>
          <a:p>
            <a:endParaRPr lang="en-US" sz="12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92">
          <a:extLst>
            <a:ext uri="{FF2B5EF4-FFF2-40B4-BE49-F238E27FC236}">
              <a16:creationId xmlns:a16="http://schemas.microsoft.com/office/drawing/2014/main" id="{98AB75F8-7EAF-FD2D-DD56-5D87A265F7A0}"/>
            </a:ext>
          </a:extLst>
        </p:cNvPr>
        <p:cNvGrpSpPr/>
        <p:nvPr/>
      </p:nvGrpSpPr>
      <p:grpSpPr>
        <a:xfrm>
          <a:off x="0" y="0"/>
          <a:ext cx="0" cy="0"/>
          <a:chOff x="0" y="0"/>
          <a:chExt cx="0" cy="0"/>
        </a:xfrm>
      </p:grpSpPr>
      <p:sp>
        <p:nvSpPr>
          <p:cNvPr id="1393" name="Google Shape;1393;p44">
            <a:extLst>
              <a:ext uri="{FF2B5EF4-FFF2-40B4-BE49-F238E27FC236}">
                <a16:creationId xmlns:a16="http://schemas.microsoft.com/office/drawing/2014/main" id="{6FA8962F-9A77-B447-9A0C-F7C2B9EC405F}"/>
              </a:ext>
            </a:extLst>
          </p:cNvPr>
          <p:cNvSpPr txBox="1">
            <a:spLocks noGrp="1"/>
          </p:cNvSpPr>
          <p:nvPr>
            <p:ph type="title"/>
          </p:nvPr>
        </p:nvSpPr>
        <p:spPr>
          <a:xfrm>
            <a:off x="2007200" y="301200"/>
            <a:ext cx="51294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noProof="0" dirty="0"/>
              <a:t>Use cases</a:t>
            </a:r>
          </a:p>
        </p:txBody>
      </p:sp>
      <p:sp>
        <p:nvSpPr>
          <p:cNvPr id="1394" name="Google Shape;1394;p44">
            <a:extLst>
              <a:ext uri="{FF2B5EF4-FFF2-40B4-BE49-F238E27FC236}">
                <a16:creationId xmlns:a16="http://schemas.microsoft.com/office/drawing/2014/main" id="{E3DFD857-CD35-F81D-5FB6-512A9A5D230A}"/>
              </a:ext>
            </a:extLst>
          </p:cNvPr>
          <p:cNvSpPr txBox="1"/>
          <p:nvPr/>
        </p:nvSpPr>
        <p:spPr>
          <a:xfrm>
            <a:off x="2007450" y="943408"/>
            <a:ext cx="5129100" cy="340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noProof="0" dirty="0">
                <a:solidFill>
                  <a:schemeClr val="dk1"/>
                </a:solidFill>
                <a:latin typeface="Fira Sans Extra Condensed SemiBold"/>
                <a:ea typeface="Fira Sans Extra Condensed SemiBold"/>
                <a:cs typeface="Fira Sans Extra Condensed SemiBold"/>
                <a:sym typeface="Fira Sans Extra Condensed SemiBold"/>
              </a:rPr>
              <a:t>Density matrix vs Stabilizer</a:t>
            </a:r>
          </a:p>
        </p:txBody>
      </p:sp>
      <p:grpSp>
        <p:nvGrpSpPr>
          <p:cNvPr id="1395" name="Google Shape;1395;p44">
            <a:extLst>
              <a:ext uri="{FF2B5EF4-FFF2-40B4-BE49-F238E27FC236}">
                <a16:creationId xmlns:a16="http://schemas.microsoft.com/office/drawing/2014/main" id="{DE0ED605-45C7-6B40-EE4E-8B71EA47FDC4}"/>
              </a:ext>
            </a:extLst>
          </p:cNvPr>
          <p:cNvGrpSpPr/>
          <p:nvPr/>
        </p:nvGrpSpPr>
        <p:grpSpPr>
          <a:xfrm>
            <a:off x="3095250" y="1721469"/>
            <a:ext cx="2953500" cy="2955528"/>
            <a:chOff x="3095250" y="1721469"/>
            <a:chExt cx="2953500" cy="2955528"/>
          </a:xfrm>
        </p:grpSpPr>
        <p:grpSp>
          <p:nvGrpSpPr>
            <p:cNvPr id="1396" name="Google Shape;1396;p44">
              <a:extLst>
                <a:ext uri="{FF2B5EF4-FFF2-40B4-BE49-F238E27FC236}">
                  <a16:creationId xmlns:a16="http://schemas.microsoft.com/office/drawing/2014/main" id="{2D96A0E7-7465-47D8-5391-8DF9D5472627}"/>
                </a:ext>
              </a:extLst>
            </p:cNvPr>
            <p:cNvGrpSpPr/>
            <p:nvPr/>
          </p:nvGrpSpPr>
          <p:grpSpPr>
            <a:xfrm>
              <a:off x="3095250" y="1721469"/>
              <a:ext cx="2953500" cy="2955528"/>
              <a:chOff x="3095250" y="1721469"/>
              <a:chExt cx="2953500" cy="2955528"/>
            </a:xfrm>
          </p:grpSpPr>
          <p:grpSp>
            <p:nvGrpSpPr>
              <p:cNvPr id="1397" name="Google Shape;1397;p44">
                <a:extLst>
                  <a:ext uri="{FF2B5EF4-FFF2-40B4-BE49-F238E27FC236}">
                    <a16:creationId xmlns:a16="http://schemas.microsoft.com/office/drawing/2014/main" id="{4A57C07B-D91E-D909-CFEB-87C9183E4643}"/>
                  </a:ext>
                </a:extLst>
              </p:cNvPr>
              <p:cNvGrpSpPr/>
              <p:nvPr/>
            </p:nvGrpSpPr>
            <p:grpSpPr>
              <a:xfrm>
                <a:off x="3977473" y="1721469"/>
                <a:ext cx="1189053" cy="2955528"/>
                <a:chOff x="3990075" y="1846300"/>
                <a:chExt cx="1100975" cy="2736600"/>
              </a:xfrm>
            </p:grpSpPr>
            <p:sp>
              <p:nvSpPr>
                <p:cNvPr id="1398" name="Google Shape;1398;p44">
                  <a:extLst>
                    <a:ext uri="{FF2B5EF4-FFF2-40B4-BE49-F238E27FC236}">
                      <a16:creationId xmlns:a16="http://schemas.microsoft.com/office/drawing/2014/main" id="{183ECC4E-0004-7C5E-B357-AEF3B24C227C}"/>
                    </a:ext>
                  </a:extLst>
                </p:cNvPr>
                <p:cNvSpPr/>
                <p:nvPr/>
              </p:nvSpPr>
              <p:spPr>
                <a:xfrm>
                  <a:off x="3990075" y="1846300"/>
                  <a:ext cx="108900" cy="27366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1399" name="Google Shape;1399;p44">
                  <a:extLst>
                    <a:ext uri="{FF2B5EF4-FFF2-40B4-BE49-F238E27FC236}">
                      <a16:creationId xmlns:a16="http://schemas.microsoft.com/office/drawing/2014/main" id="{97B94E2B-045A-5AF0-4B8D-A2AE03CE656D}"/>
                    </a:ext>
                  </a:extLst>
                </p:cNvPr>
                <p:cNvSpPr/>
                <p:nvPr/>
              </p:nvSpPr>
              <p:spPr>
                <a:xfrm>
                  <a:off x="4486113" y="1846300"/>
                  <a:ext cx="108900" cy="27366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1400" name="Google Shape;1400;p44">
                  <a:extLst>
                    <a:ext uri="{FF2B5EF4-FFF2-40B4-BE49-F238E27FC236}">
                      <a16:creationId xmlns:a16="http://schemas.microsoft.com/office/drawing/2014/main" id="{F025A625-8BE6-5035-76F4-6E408D7B23EF}"/>
                    </a:ext>
                  </a:extLst>
                </p:cNvPr>
                <p:cNvSpPr/>
                <p:nvPr/>
              </p:nvSpPr>
              <p:spPr>
                <a:xfrm>
                  <a:off x="4238094" y="1846300"/>
                  <a:ext cx="108900" cy="27366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1401" name="Google Shape;1401;p44">
                  <a:extLst>
                    <a:ext uri="{FF2B5EF4-FFF2-40B4-BE49-F238E27FC236}">
                      <a16:creationId xmlns:a16="http://schemas.microsoft.com/office/drawing/2014/main" id="{C9F7AB5A-AC35-C350-F0AA-FC1089909814}"/>
                    </a:ext>
                  </a:extLst>
                </p:cNvPr>
                <p:cNvSpPr/>
                <p:nvPr/>
              </p:nvSpPr>
              <p:spPr>
                <a:xfrm>
                  <a:off x="4734131" y="1846300"/>
                  <a:ext cx="108900" cy="27366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1402" name="Google Shape;1402;p44">
                  <a:extLst>
                    <a:ext uri="{FF2B5EF4-FFF2-40B4-BE49-F238E27FC236}">
                      <a16:creationId xmlns:a16="http://schemas.microsoft.com/office/drawing/2014/main" id="{1C32755A-92D8-5493-63DA-FB084DB8241D}"/>
                    </a:ext>
                  </a:extLst>
                </p:cNvPr>
                <p:cNvSpPr/>
                <p:nvPr/>
              </p:nvSpPr>
              <p:spPr>
                <a:xfrm>
                  <a:off x="4982150" y="1846300"/>
                  <a:ext cx="108900" cy="27366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grpSp>
          <p:grpSp>
            <p:nvGrpSpPr>
              <p:cNvPr id="1403" name="Google Shape;1403;p44">
                <a:extLst>
                  <a:ext uri="{FF2B5EF4-FFF2-40B4-BE49-F238E27FC236}">
                    <a16:creationId xmlns:a16="http://schemas.microsoft.com/office/drawing/2014/main" id="{57156406-5D66-1AA3-485C-7A1035D0269A}"/>
                  </a:ext>
                </a:extLst>
              </p:cNvPr>
              <p:cNvGrpSpPr/>
              <p:nvPr/>
            </p:nvGrpSpPr>
            <p:grpSpPr>
              <a:xfrm>
                <a:off x="3095250" y="2604706"/>
                <a:ext cx="2953500" cy="1189053"/>
                <a:chOff x="5727509" y="2757106"/>
                <a:chExt cx="2953500" cy="1189053"/>
              </a:xfrm>
            </p:grpSpPr>
            <p:sp>
              <p:nvSpPr>
                <p:cNvPr id="1404" name="Google Shape;1404;p44">
                  <a:extLst>
                    <a:ext uri="{FF2B5EF4-FFF2-40B4-BE49-F238E27FC236}">
                      <a16:creationId xmlns:a16="http://schemas.microsoft.com/office/drawing/2014/main" id="{54B77DA5-F4F4-A04F-2559-9D97A018A520}"/>
                    </a:ext>
                  </a:extLst>
                </p:cNvPr>
                <p:cNvSpPr/>
                <p:nvPr/>
              </p:nvSpPr>
              <p:spPr>
                <a:xfrm>
                  <a:off x="5727509" y="3827359"/>
                  <a:ext cx="2953500" cy="1188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1405" name="Google Shape;1405;p44">
                  <a:extLst>
                    <a:ext uri="{FF2B5EF4-FFF2-40B4-BE49-F238E27FC236}">
                      <a16:creationId xmlns:a16="http://schemas.microsoft.com/office/drawing/2014/main" id="{80DED16A-C379-DB90-F62C-8966B429852C}"/>
                    </a:ext>
                  </a:extLst>
                </p:cNvPr>
                <p:cNvSpPr/>
                <p:nvPr/>
              </p:nvSpPr>
              <p:spPr>
                <a:xfrm>
                  <a:off x="5727509" y="3024670"/>
                  <a:ext cx="2953500" cy="1188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1406" name="Google Shape;1406;p44">
                  <a:extLst>
                    <a:ext uri="{FF2B5EF4-FFF2-40B4-BE49-F238E27FC236}">
                      <a16:creationId xmlns:a16="http://schemas.microsoft.com/office/drawing/2014/main" id="{998D880B-C906-88C3-CBD5-0A0523D10026}"/>
                    </a:ext>
                  </a:extLst>
                </p:cNvPr>
                <p:cNvSpPr/>
                <p:nvPr/>
              </p:nvSpPr>
              <p:spPr>
                <a:xfrm>
                  <a:off x="5727509" y="3292233"/>
                  <a:ext cx="2953500" cy="1188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1407" name="Google Shape;1407;p44">
                  <a:extLst>
                    <a:ext uri="{FF2B5EF4-FFF2-40B4-BE49-F238E27FC236}">
                      <a16:creationId xmlns:a16="http://schemas.microsoft.com/office/drawing/2014/main" id="{476A388B-69CA-84F7-A9CA-3A587F25B750}"/>
                    </a:ext>
                  </a:extLst>
                </p:cNvPr>
                <p:cNvSpPr/>
                <p:nvPr/>
              </p:nvSpPr>
              <p:spPr>
                <a:xfrm>
                  <a:off x="5727509" y="3559796"/>
                  <a:ext cx="2953500" cy="1188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1408" name="Google Shape;1408;p44">
                  <a:extLst>
                    <a:ext uri="{FF2B5EF4-FFF2-40B4-BE49-F238E27FC236}">
                      <a16:creationId xmlns:a16="http://schemas.microsoft.com/office/drawing/2014/main" id="{34C9B28C-463F-C536-8BC4-CBFE9AAE9B97}"/>
                    </a:ext>
                  </a:extLst>
                </p:cNvPr>
                <p:cNvSpPr/>
                <p:nvPr/>
              </p:nvSpPr>
              <p:spPr>
                <a:xfrm>
                  <a:off x="5727509" y="2757106"/>
                  <a:ext cx="2953500" cy="1188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grpSp>
        </p:grpSp>
        <p:sp>
          <p:nvSpPr>
            <p:cNvPr id="1409" name="Google Shape;1409;p44">
              <a:extLst>
                <a:ext uri="{FF2B5EF4-FFF2-40B4-BE49-F238E27FC236}">
                  <a16:creationId xmlns:a16="http://schemas.microsoft.com/office/drawing/2014/main" id="{4D14794B-EF9E-37D5-51A2-CFFDB79D0711}"/>
                </a:ext>
              </a:extLst>
            </p:cNvPr>
            <p:cNvSpPr/>
            <p:nvPr/>
          </p:nvSpPr>
          <p:spPr>
            <a:xfrm>
              <a:off x="3574200" y="2201433"/>
              <a:ext cx="1995600" cy="19956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1410" name="Google Shape;1410;p44">
              <a:extLst>
                <a:ext uri="{FF2B5EF4-FFF2-40B4-BE49-F238E27FC236}">
                  <a16:creationId xmlns:a16="http://schemas.microsoft.com/office/drawing/2014/main" id="{D196529A-2609-27E4-F931-3A5F9884CA9A}"/>
                </a:ext>
              </a:extLst>
            </p:cNvPr>
            <p:cNvSpPr/>
            <p:nvPr/>
          </p:nvSpPr>
          <p:spPr>
            <a:xfrm>
              <a:off x="3784800" y="2412033"/>
              <a:ext cx="1574400" cy="1574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grpSp>
          <p:nvGrpSpPr>
            <p:cNvPr id="1411" name="Google Shape;1411;p44">
              <a:extLst>
                <a:ext uri="{FF2B5EF4-FFF2-40B4-BE49-F238E27FC236}">
                  <a16:creationId xmlns:a16="http://schemas.microsoft.com/office/drawing/2014/main" id="{D80D3C9B-42F1-A711-D8E2-0DE2C4663F80}"/>
                </a:ext>
              </a:extLst>
            </p:cNvPr>
            <p:cNvGrpSpPr/>
            <p:nvPr/>
          </p:nvGrpSpPr>
          <p:grpSpPr>
            <a:xfrm>
              <a:off x="3998967" y="2590773"/>
              <a:ext cx="1146065" cy="1216920"/>
              <a:chOff x="6958799" y="2064829"/>
              <a:chExt cx="979125" cy="1039658"/>
            </a:xfrm>
          </p:grpSpPr>
          <p:grpSp>
            <p:nvGrpSpPr>
              <p:cNvPr id="1412" name="Google Shape;1412;p44">
                <a:extLst>
                  <a:ext uri="{FF2B5EF4-FFF2-40B4-BE49-F238E27FC236}">
                    <a16:creationId xmlns:a16="http://schemas.microsoft.com/office/drawing/2014/main" id="{76AD184A-9379-1FA8-E819-0093F40223C7}"/>
                  </a:ext>
                </a:extLst>
              </p:cNvPr>
              <p:cNvGrpSpPr/>
              <p:nvPr/>
            </p:nvGrpSpPr>
            <p:grpSpPr>
              <a:xfrm>
                <a:off x="6958799" y="2064829"/>
                <a:ext cx="979125" cy="1039658"/>
                <a:chOff x="3674428" y="615515"/>
                <a:chExt cx="1324036" cy="1413347"/>
              </a:xfrm>
            </p:grpSpPr>
            <p:sp>
              <p:nvSpPr>
                <p:cNvPr id="1413" name="Google Shape;1413;p44">
                  <a:extLst>
                    <a:ext uri="{FF2B5EF4-FFF2-40B4-BE49-F238E27FC236}">
                      <a16:creationId xmlns:a16="http://schemas.microsoft.com/office/drawing/2014/main" id="{199E73AA-747A-926D-BD4C-95AA96C8760D}"/>
                    </a:ext>
                  </a:extLst>
                </p:cNvPr>
                <p:cNvSpPr/>
                <p:nvPr/>
              </p:nvSpPr>
              <p:spPr>
                <a:xfrm>
                  <a:off x="4099055" y="615515"/>
                  <a:ext cx="474782" cy="1413347"/>
                </a:xfrm>
                <a:custGeom>
                  <a:avLst/>
                  <a:gdLst/>
                  <a:ahLst/>
                  <a:cxnLst/>
                  <a:rect l="l" t="t" r="r" b="b"/>
                  <a:pathLst>
                    <a:path w="20589" h="61290" fill="none" extrusionOk="0">
                      <a:moveTo>
                        <a:pt x="20589" y="30618"/>
                      </a:moveTo>
                      <a:cubicBezTo>
                        <a:pt x="20589" y="47546"/>
                        <a:pt x="15972" y="61289"/>
                        <a:pt x="10295" y="61289"/>
                      </a:cubicBezTo>
                      <a:cubicBezTo>
                        <a:pt x="4617" y="61289"/>
                        <a:pt x="0" y="47546"/>
                        <a:pt x="0" y="30618"/>
                      </a:cubicBezTo>
                      <a:cubicBezTo>
                        <a:pt x="0" y="13691"/>
                        <a:pt x="4617" y="0"/>
                        <a:pt x="10295" y="0"/>
                      </a:cubicBezTo>
                      <a:cubicBezTo>
                        <a:pt x="15972" y="0"/>
                        <a:pt x="20589" y="13691"/>
                        <a:pt x="20589" y="30618"/>
                      </a:cubicBezTo>
                      <a:close/>
                    </a:path>
                  </a:pathLst>
                </a:custGeom>
                <a:noFill/>
                <a:ln w="19050" cap="flat" cmpd="sng">
                  <a:solidFill>
                    <a:schemeClr val="lt1"/>
                  </a:solidFill>
                  <a:prstDash val="solid"/>
                  <a:miter lim="530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1414" name="Google Shape;1414;p44">
                  <a:extLst>
                    <a:ext uri="{FF2B5EF4-FFF2-40B4-BE49-F238E27FC236}">
                      <a16:creationId xmlns:a16="http://schemas.microsoft.com/office/drawing/2014/main" id="{EB4D48BE-036B-DE18-85F2-1DECC200D601}"/>
                    </a:ext>
                  </a:extLst>
                </p:cNvPr>
                <p:cNvSpPr/>
                <p:nvPr/>
              </p:nvSpPr>
              <p:spPr>
                <a:xfrm>
                  <a:off x="3674428" y="823539"/>
                  <a:ext cx="1324036" cy="997299"/>
                </a:xfrm>
                <a:custGeom>
                  <a:avLst/>
                  <a:gdLst/>
                  <a:ahLst/>
                  <a:cxnLst/>
                  <a:rect l="l" t="t" r="r" b="b"/>
                  <a:pathLst>
                    <a:path w="57417" h="43248" fill="none" extrusionOk="0">
                      <a:moveTo>
                        <a:pt x="34386" y="13001"/>
                      </a:moveTo>
                      <a:cubicBezTo>
                        <a:pt x="48501" y="22340"/>
                        <a:pt x="57416" y="33749"/>
                        <a:pt x="54285" y="38472"/>
                      </a:cubicBezTo>
                      <a:cubicBezTo>
                        <a:pt x="51155" y="43247"/>
                        <a:pt x="37199" y="39533"/>
                        <a:pt x="23031" y="30194"/>
                      </a:cubicBezTo>
                      <a:cubicBezTo>
                        <a:pt x="8916" y="20854"/>
                        <a:pt x="1" y="9499"/>
                        <a:pt x="3132" y="4723"/>
                      </a:cubicBezTo>
                      <a:cubicBezTo>
                        <a:pt x="6262" y="0"/>
                        <a:pt x="20271" y="3715"/>
                        <a:pt x="34386" y="13001"/>
                      </a:cubicBezTo>
                      <a:close/>
                    </a:path>
                  </a:pathLst>
                </a:custGeom>
                <a:noFill/>
                <a:ln w="19050" cap="flat" cmpd="sng">
                  <a:solidFill>
                    <a:schemeClr val="lt1"/>
                  </a:solidFill>
                  <a:prstDash val="solid"/>
                  <a:miter lim="530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1415" name="Google Shape;1415;p44">
                  <a:extLst>
                    <a:ext uri="{FF2B5EF4-FFF2-40B4-BE49-F238E27FC236}">
                      <a16:creationId xmlns:a16="http://schemas.microsoft.com/office/drawing/2014/main" id="{91BA6F1B-1300-A25E-A226-6170D4E2CD08}"/>
                    </a:ext>
                  </a:extLst>
                </p:cNvPr>
                <p:cNvSpPr/>
                <p:nvPr/>
              </p:nvSpPr>
              <p:spPr>
                <a:xfrm>
                  <a:off x="3674428" y="823539"/>
                  <a:ext cx="1324036" cy="997299"/>
                </a:xfrm>
                <a:custGeom>
                  <a:avLst/>
                  <a:gdLst/>
                  <a:ahLst/>
                  <a:cxnLst/>
                  <a:rect l="l" t="t" r="r" b="b"/>
                  <a:pathLst>
                    <a:path w="57417" h="43248" fill="none" extrusionOk="0">
                      <a:moveTo>
                        <a:pt x="54285" y="4723"/>
                      </a:moveTo>
                      <a:cubicBezTo>
                        <a:pt x="57416" y="9499"/>
                        <a:pt x="48501" y="20854"/>
                        <a:pt x="34386" y="30194"/>
                      </a:cubicBezTo>
                      <a:cubicBezTo>
                        <a:pt x="20271" y="39533"/>
                        <a:pt x="6262" y="43247"/>
                        <a:pt x="3132" y="38472"/>
                      </a:cubicBezTo>
                      <a:cubicBezTo>
                        <a:pt x="1" y="33749"/>
                        <a:pt x="8916" y="22340"/>
                        <a:pt x="23031" y="13001"/>
                      </a:cubicBezTo>
                      <a:cubicBezTo>
                        <a:pt x="37199" y="3715"/>
                        <a:pt x="51155" y="0"/>
                        <a:pt x="54285" y="4723"/>
                      </a:cubicBezTo>
                      <a:close/>
                    </a:path>
                  </a:pathLst>
                </a:custGeom>
                <a:noFill/>
                <a:ln w="19050" cap="flat" cmpd="sng">
                  <a:solidFill>
                    <a:schemeClr val="lt1"/>
                  </a:solidFill>
                  <a:prstDash val="solid"/>
                  <a:miter lim="530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grpSp>
          <p:sp>
            <p:nvSpPr>
              <p:cNvPr id="1416" name="Google Shape;1416;p44">
                <a:extLst>
                  <a:ext uri="{FF2B5EF4-FFF2-40B4-BE49-F238E27FC236}">
                    <a16:creationId xmlns:a16="http://schemas.microsoft.com/office/drawing/2014/main" id="{C6E60136-D64A-FC04-F58C-623BBDCD2D1E}"/>
                  </a:ext>
                </a:extLst>
              </p:cNvPr>
              <p:cNvSpPr/>
              <p:nvPr/>
            </p:nvSpPr>
            <p:spPr>
              <a:xfrm>
                <a:off x="7334795" y="2471092"/>
                <a:ext cx="227133" cy="227133"/>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grpSp>
      </p:grpSp>
      <p:grpSp>
        <p:nvGrpSpPr>
          <p:cNvPr id="1417" name="Google Shape;1417;p44">
            <a:extLst>
              <a:ext uri="{FF2B5EF4-FFF2-40B4-BE49-F238E27FC236}">
                <a16:creationId xmlns:a16="http://schemas.microsoft.com/office/drawing/2014/main" id="{1663D4F8-60A2-367D-7A26-123BD76EEE99}"/>
              </a:ext>
            </a:extLst>
          </p:cNvPr>
          <p:cNvGrpSpPr/>
          <p:nvPr/>
        </p:nvGrpSpPr>
        <p:grpSpPr>
          <a:xfrm>
            <a:off x="440386" y="2625172"/>
            <a:ext cx="2059800" cy="1447225"/>
            <a:chOff x="410978" y="3986935"/>
            <a:chExt cx="2059800" cy="799494"/>
          </a:xfrm>
        </p:grpSpPr>
        <p:sp>
          <p:nvSpPr>
            <p:cNvPr id="1418" name="Google Shape;1418;p44">
              <a:extLst>
                <a:ext uri="{FF2B5EF4-FFF2-40B4-BE49-F238E27FC236}">
                  <a16:creationId xmlns:a16="http://schemas.microsoft.com/office/drawing/2014/main" id="{102E8076-626D-E5E2-CDDE-B124A40080EE}"/>
                </a:ext>
              </a:extLst>
            </p:cNvPr>
            <p:cNvSpPr txBox="1"/>
            <p:nvPr/>
          </p:nvSpPr>
          <p:spPr>
            <a:xfrm flipH="1">
              <a:off x="410978" y="3986935"/>
              <a:ext cx="2059800" cy="340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noProof="0" dirty="0">
                  <a:solidFill>
                    <a:schemeClr val="lt2"/>
                  </a:solidFill>
                  <a:latin typeface="Fira Sans Extra Condensed SemiBold"/>
                  <a:ea typeface="Fira Sans Extra Condensed SemiBold"/>
                  <a:cs typeface="Fira Sans Extra Condensed SemiBold"/>
                  <a:sym typeface="Fira Sans Extra Condensed SemiBold"/>
                </a:rPr>
                <a:t>Open Quantum Systems</a:t>
              </a:r>
            </a:p>
          </p:txBody>
        </p:sp>
        <p:sp>
          <p:nvSpPr>
            <p:cNvPr id="1419" name="Google Shape;1419;p44">
              <a:extLst>
                <a:ext uri="{FF2B5EF4-FFF2-40B4-BE49-F238E27FC236}">
                  <a16:creationId xmlns:a16="http://schemas.microsoft.com/office/drawing/2014/main" id="{19BADF37-B322-E01D-54B9-E78F1633950D}"/>
                </a:ext>
              </a:extLst>
            </p:cNvPr>
            <p:cNvSpPr txBox="1"/>
            <p:nvPr/>
          </p:nvSpPr>
          <p:spPr>
            <a:xfrm flipH="1">
              <a:off x="410978" y="4336443"/>
              <a:ext cx="2059800" cy="449986"/>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noProof="0" dirty="0">
                  <a:solidFill>
                    <a:schemeClr val="dk1"/>
                  </a:solidFill>
                  <a:latin typeface="Roboto"/>
                  <a:ea typeface="Roboto"/>
                  <a:cs typeface="Roboto"/>
                  <a:sym typeface="Roboto"/>
                </a:rPr>
                <a:t>Decoherence apply non unitary transformation of a system taking it to a mixed state</a:t>
              </a:r>
            </a:p>
          </p:txBody>
        </p:sp>
      </p:grpSp>
      <p:grpSp>
        <p:nvGrpSpPr>
          <p:cNvPr id="1421" name="Google Shape;1421;p44">
            <a:extLst>
              <a:ext uri="{FF2B5EF4-FFF2-40B4-BE49-F238E27FC236}">
                <a16:creationId xmlns:a16="http://schemas.microsoft.com/office/drawing/2014/main" id="{38B7D74F-15AE-8C07-A206-57EB661D9B59}"/>
              </a:ext>
            </a:extLst>
          </p:cNvPr>
          <p:cNvGrpSpPr/>
          <p:nvPr/>
        </p:nvGrpSpPr>
        <p:grpSpPr>
          <a:xfrm>
            <a:off x="6121303" y="2571749"/>
            <a:ext cx="3022698" cy="2571750"/>
            <a:chOff x="6150711" y="3986940"/>
            <a:chExt cx="3022698" cy="1330963"/>
          </a:xfrm>
        </p:grpSpPr>
        <p:sp>
          <p:nvSpPr>
            <p:cNvPr id="1422" name="Google Shape;1422;p44">
              <a:extLst>
                <a:ext uri="{FF2B5EF4-FFF2-40B4-BE49-F238E27FC236}">
                  <a16:creationId xmlns:a16="http://schemas.microsoft.com/office/drawing/2014/main" id="{32A80336-3929-C6A7-D3C9-84C6CB048D1D}"/>
                </a:ext>
              </a:extLst>
            </p:cNvPr>
            <p:cNvSpPr txBox="1"/>
            <p:nvPr/>
          </p:nvSpPr>
          <p:spPr>
            <a:xfrm>
              <a:off x="6673222" y="3986940"/>
              <a:ext cx="2059800" cy="340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noProof="0" dirty="0">
                  <a:solidFill>
                    <a:schemeClr val="accent2"/>
                  </a:solidFill>
                  <a:latin typeface="Fira Sans Extra Condensed SemiBold"/>
                  <a:ea typeface="Fira Sans Extra Condensed SemiBold"/>
                  <a:cs typeface="Fira Sans Extra Condensed SemiBold"/>
                  <a:sym typeface="Fira Sans Extra Condensed SemiBold"/>
                </a:rPr>
                <a:t>Quantum Error Correction</a:t>
              </a:r>
            </a:p>
          </p:txBody>
        </p:sp>
        <p:sp>
          <p:nvSpPr>
            <p:cNvPr id="1423" name="Google Shape;1423;p44">
              <a:extLst>
                <a:ext uri="{FF2B5EF4-FFF2-40B4-BE49-F238E27FC236}">
                  <a16:creationId xmlns:a16="http://schemas.microsoft.com/office/drawing/2014/main" id="{8649B33B-85AE-582B-9441-E1243D3663E0}"/>
                </a:ext>
              </a:extLst>
            </p:cNvPr>
            <p:cNvSpPr txBox="1"/>
            <p:nvPr/>
          </p:nvSpPr>
          <p:spPr>
            <a:xfrm>
              <a:off x="6150711" y="4336443"/>
              <a:ext cx="3022698" cy="98146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noProof="0" dirty="0">
                  <a:solidFill>
                    <a:schemeClr val="dk1"/>
                  </a:solidFill>
                  <a:latin typeface="Roboto"/>
                  <a:ea typeface="Roboto"/>
                  <a:cs typeface="Roboto"/>
                  <a:sym typeface="Roboto"/>
                </a:rPr>
                <a:t>It offers a structured approach to designing and analyzing quantum error-correcting codes that simplify calculations and reasoning.</a:t>
              </a:r>
              <a:br>
                <a:rPr lang="en-US" sz="1200" noProof="0" dirty="0">
                  <a:solidFill>
                    <a:schemeClr val="dk1"/>
                  </a:solidFill>
                  <a:latin typeface="Roboto"/>
                  <a:ea typeface="Roboto"/>
                  <a:cs typeface="Roboto"/>
                  <a:sym typeface="Roboto"/>
                </a:rPr>
              </a:br>
              <a:r>
                <a:rPr lang="en-US" sz="1200" noProof="0" dirty="0">
                  <a:solidFill>
                    <a:schemeClr val="dk1"/>
                  </a:solidFill>
                  <a:latin typeface="Roboto"/>
                  <a:ea typeface="Roboto"/>
                  <a:cs typeface="Roboto"/>
                  <a:sym typeface="Roboto"/>
                </a:rPr>
                <a:t>At cost of approximating quantum errors as Pauli Gates </a:t>
              </a:r>
              <a:br>
                <a:rPr lang="en-US" sz="1200" noProof="0" dirty="0">
                  <a:solidFill>
                    <a:schemeClr val="dk1"/>
                  </a:solidFill>
                  <a:latin typeface="Roboto"/>
                  <a:ea typeface="Roboto"/>
                  <a:cs typeface="Roboto"/>
                  <a:sym typeface="Roboto"/>
                </a:rPr>
              </a:br>
              <a:r>
                <a:rPr lang="en-US" sz="1200" noProof="0" dirty="0">
                  <a:solidFill>
                    <a:schemeClr val="dk1"/>
                  </a:solidFill>
                  <a:latin typeface="Roboto"/>
                  <a:ea typeface="Roboto"/>
                  <a:cs typeface="Roboto"/>
                  <a:sym typeface="Roboto"/>
                </a:rPr>
                <a:t>(not too far from common cases) </a:t>
              </a:r>
              <a:br>
                <a:rPr lang="en-US" sz="1200" noProof="0" dirty="0">
                  <a:solidFill>
                    <a:schemeClr val="dk1"/>
                  </a:solidFill>
                  <a:latin typeface="Roboto"/>
                  <a:ea typeface="Roboto"/>
                  <a:cs typeface="Roboto"/>
                  <a:sym typeface="Roboto"/>
                </a:rPr>
              </a:br>
              <a:r>
                <a:rPr lang="en-US" sz="1200" noProof="0" dirty="0">
                  <a:solidFill>
                    <a:schemeClr val="dk1"/>
                  </a:solidFill>
                  <a:latin typeface="Roboto"/>
                  <a:ea typeface="Roboto"/>
                  <a:cs typeface="Roboto"/>
                  <a:sym typeface="Roboto"/>
                </a:rPr>
                <a:t>and encoding / decoding must be done by Clifford circuits</a:t>
              </a:r>
              <a:br>
                <a:rPr lang="en-US" sz="1200" noProof="0" dirty="0">
                  <a:solidFill>
                    <a:schemeClr val="dk1"/>
                  </a:solidFill>
                  <a:latin typeface="Roboto"/>
                  <a:ea typeface="Roboto"/>
                  <a:cs typeface="Roboto"/>
                  <a:sym typeface="Roboto"/>
                </a:rPr>
              </a:br>
              <a:endParaRPr lang="en-US" sz="1200" noProof="0" dirty="0">
                <a:solidFill>
                  <a:schemeClr val="dk1"/>
                </a:solidFill>
                <a:latin typeface="Roboto"/>
                <a:ea typeface="Roboto"/>
                <a:cs typeface="Roboto"/>
                <a:sym typeface="Roboto"/>
              </a:endParaRPr>
            </a:p>
          </p:txBody>
        </p:sp>
      </p:grpSp>
      <p:grpSp>
        <p:nvGrpSpPr>
          <p:cNvPr id="1425" name="Google Shape;1425;p44">
            <a:extLst>
              <a:ext uri="{FF2B5EF4-FFF2-40B4-BE49-F238E27FC236}">
                <a16:creationId xmlns:a16="http://schemas.microsoft.com/office/drawing/2014/main" id="{3FFA9553-C0AE-685B-D107-A8DE7C6587A4}"/>
              </a:ext>
            </a:extLst>
          </p:cNvPr>
          <p:cNvGrpSpPr/>
          <p:nvPr/>
        </p:nvGrpSpPr>
        <p:grpSpPr>
          <a:xfrm>
            <a:off x="487178" y="1323087"/>
            <a:ext cx="2059800" cy="1035256"/>
            <a:chOff x="410978" y="2591222"/>
            <a:chExt cx="2059800" cy="1035256"/>
          </a:xfrm>
        </p:grpSpPr>
        <p:sp>
          <p:nvSpPr>
            <p:cNvPr id="1426" name="Google Shape;1426;p44">
              <a:extLst>
                <a:ext uri="{FF2B5EF4-FFF2-40B4-BE49-F238E27FC236}">
                  <a16:creationId xmlns:a16="http://schemas.microsoft.com/office/drawing/2014/main" id="{BC578FB2-7C35-A9B0-5831-2933ADEB4FA1}"/>
                </a:ext>
              </a:extLst>
            </p:cNvPr>
            <p:cNvSpPr txBox="1"/>
            <p:nvPr/>
          </p:nvSpPr>
          <p:spPr>
            <a:xfrm flipH="1">
              <a:off x="410978" y="2591222"/>
              <a:ext cx="2059800" cy="340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noProof="0" dirty="0">
                  <a:solidFill>
                    <a:schemeClr val="dk2"/>
                  </a:solidFill>
                  <a:latin typeface="Fira Sans Extra Condensed SemiBold"/>
                  <a:ea typeface="Fira Sans Extra Condensed SemiBold"/>
                  <a:cs typeface="Fira Sans Extra Condensed SemiBold"/>
                  <a:sym typeface="Fira Sans Extra Condensed SemiBold"/>
                </a:rPr>
                <a:t>Mixed State</a:t>
              </a:r>
            </a:p>
          </p:txBody>
        </p:sp>
        <p:sp>
          <p:nvSpPr>
            <p:cNvPr id="1427" name="Google Shape;1427;p44">
              <a:extLst>
                <a:ext uri="{FF2B5EF4-FFF2-40B4-BE49-F238E27FC236}">
                  <a16:creationId xmlns:a16="http://schemas.microsoft.com/office/drawing/2014/main" id="{9044B946-DCC7-65D6-399E-AE4E7667C1DF}"/>
                </a:ext>
              </a:extLst>
            </p:cNvPr>
            <p:cNvSpPr txBox="1"/>
            <p:nvPr/>
          </p:nvSpPr>
          <p:spPr>
            <a:xfrm flipH="1">
              <a:off x="410978" y="2940718"/>
              <a:ext cx="2059800" cy="68576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noProof="0" dirty="0">
                  <a:solidFill>
                    <a:schemeClr val="dk1"/>
                  </a:solidFill>
                  <a:latin typeface="Roboto"/>
                  <a:ea typeface="Roboto"/>
                  <a:cs typeface="Roboto"/>
                  <a:sym typeface="Roboto"/>
                </a:rPr>
                <a:t>Non-Pure states, partial trace of an entangled system… </a:t>
              </a:r>
            </a:p>
          </p:txBody>
        </p:sp>
      </p:grpSp>
      <p:grpSp>
        <p:nvGrpSpPr>
          <p:cNvPr id="1429" name="Google Shape;1429;p44">
            <a:extLst>
              <a:ext uri="{FF2B5EF4-FFF2-40B4-BE49-F238E27FC236}">
                <a16:creationId xmlns:a16="http://schemas.microsoft.com/office/drawing/2014/main" id="{BBAC0E41-25EB-A74B-4E10-7D5FB4A76615}"/>
              </a:ext>
            </a:extLst>
          </p:cNvPr>
          <p:cNvGrpSpPr/>
          <p:nvPr/>
        </p:nvGrpSpPr>
        <p:grpSpPr>
          <a:xfrm>
            <a:off x="6597022" y="1310454"/>
            <a:ext cx="2059800" cy="1047888"/>
            <a:chOff x="6673222" y="2591222"/>
            <a:chExt cx="2059800" cy="1047888"/>
          </a:xfrm>
        </p:grpSpPr>
        <p:sp>
          <p:nvSpPr>
            <p:cNvPr id="1430" name="Google Shape;1430;p44">
              <a:extLst>
                <a:ext uri="{FF2B5EF4-FFF2-40B4-BE49-F238E27FC236}">
                  <a16:creationId xmlns:a16="http://schemas.microsoft.com/office/drawing/2014/main" id="{EEA50C65-E6C7-417F-82DD-FC529968B796}"/>
                </a:ext>
              </a:extLst>
            </p:cNvPr>
            <p:cNvSpPr txBox="1"/>
            <p:nvPr/>
          </p:nvSpPr>
          <p:spPr>
            <a:xfrm>
              <a:off x="6673222" y="2591222"/>
              <a:ext cx="2059800" cy="340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noProof="0" dirty="0">
                  <a:solidFill>
                    <a:schemeClr val="accent1"/>
                  </a:solidFill>
                  <a:latin typeface="Fira Sans Extra Condensed SemiBold"/>
                  <a:ea typeface="Fira Sans Extra Condensed SemiBold"/>
                  <a:cs typeface="Fira Sans Extra Condensed SemiBold"/>
                  <a:sym typeface="Fira Sans Extra Condensed SemiBold"/>
                </a:rPr>
                <a:t>Clifford Circuits</a:t>
              </a:r>
            </a:p>
          </p:txBody>
        </p:sp>
        <p:sp>
          <p:nvSpPr>
            <p:cNvPr id="1431" name="Google Shape;1431;p44">
              <a:extLst>
                <a:ext uri="{FF2B5EF4-FFF2-40B4-BE49-F238E27FC236}">
                  <a16:creationId xmlns:a16="http://schemas.microsoft.com/office/drawing/2014/main" id="{366FAAFC-CB59-DD46-97D9-89EE7FE04791}"/>
                </a:ext>
              </a:extLst>
            </p:cNvPr>
            <p:cNvSpPr txBox="1"/>
            <p:nvPr/>
          </p:nvSpPr>
          <p:spPr>
            <a:xfrm>
              <a:off x="6673222" y="2940717"/>
              <a:ext cx="2059800" cy="698393"/>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noProof="0" dirty="0">
                  <a:solidFill>
                    <a:schemeClr val="dk1"/>
                  </a:solidFill>
                  <a:latin typeface="Roboto"/>
                  <a:ea typeface="Roboto"/>
                  <a:cs typeface="Roboto"/>
                  <a:sym typeface="Roboto"/>
                </a:rPr>
                <a:t>Efficient simulation for stabilizer states and Clifford circuits</a:t>
              </a:r>
            </a:p>
          </p:txBody>
        </p:sp>
      </p:grpSp>
      <p:sp>
        <p:nvSpPr>
          <p:cNvPr id="7" name="TextBox 6">
            <a:extLst>
              <a:ext uri="{FF2B5EF4-FFF2-40B4-BE49-F238E27FC236}">
                <a16:creationId xmlns:a16="http://schemas.microsoft.com/office/drawing/2014/main" id="{631EB65A-AF70-79D1-C32C-9452BA9DF6A5}"/>
              </a:ext>
            </a:extLst>
          </p:cNvPr>
          <p:cNvSpPr txBox="1"/>
          <p:nvPr/>
        </p:nvSpPr>
        <p:spPr>
          <a:xfrm>
            <a:off x="5048914" y="4813756"/>
            <a:ext cx="1455031" cy="369332"/>
          </a:xfrm>
          <a:prstGeom prst="rect">
            <a:avLst/>
          </a:prstGeom>
          <a:noFill/>
        </p:spPr>
        <p:txBody>
          <a:bodyPr wrap="square" rtlCol="0">
            <a:spAutoFit/>
          </a:bodyPr>
          <a:lstStyle/>
          <a:p>
            <a:r>
              <a:rPr lang="en-US" sz="900" dirty="0"/>
              <a:t>Allows entanglement and state distillation, …</a:t>
            </a:r>
          </a:p>
        </p:txBody>
      </p:sp>
    </p:spTree>
    <p:extLst>
      <p:ext uri="{BB962C8B-B14F-4D97-AF65-F5344CB8AC3E}">
        <p14:creationId xmlns:p14="http://schemas.microsoft.com/office/powerpoint/2010/main" val="31917814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68">
          <a:extLst>
            <a:ext uri="{FF2B5EF4-FFF2-40B4-BE49-F238E27FC236}">
              <a16:creationId xmlns:a16="http://schemas.microsoft.com/office/drawing/2014/main" id="{D92E241D-CB12-BB64-9A04-F47461CB10A5}"/>
            </a:ext>
          </a:extLst>
        </p:cNvPr>
        <p:cNvGrpSpPr/>
        <p:nvPr/>
      </p:nvGrpSpPr>
      <p:grpSpPr>
        <a:xfrm>
          <a:off x="0" y="0"/>
          <a:ext cx="0" cy="0"/>
          <a:chOff x="0" y="0"/>
          <a:chExt cx="0" cy="0"/>
        </a:xfrm>
      </p:grpSpPr>
      <p:grpSp>
        <p:nvGrpSpPr>
          <p:cNvPr id="269" name="Google Shape;269;p22">
            <a:extLst>
              <a:ext uri="{FF2B5EF4-FFF2-40B4-BE49-F238E27FC236}">
                <a16:creationId xmlns:a16="http://schemas.microsoft.com/office/drawing/2014/main" id="{0A2359E1-3753-E07C-6300-5094550DB6F0}"/>
              </a:ext>
            </a:extLst>
          </p:cNvPr>
          <p:cNvGrpSpPr/>
          <p:nvPr/>
        </p:nvGrpSpPr>
        <p:grpSpPr>
          <a:xfrm>
            <a:off x="244921" y="652621"/>
            <a:ext cx="2970000" cy="573216"/>
            <a:chOff x="5469388" y="1636300"/>
            <a:chExt cx="2970000" cy="573216"/>
          </a:xfrm>
        </p:grpSpPr>
        <p:sp>
          <p:nvSpPr>
            <p:cNvPr id="270" name="Google Shape;270;p22">
              <a:extLst>
                <a:ext uri="{FF2B5EF4-FFF2-40B4-BE49-F238E27FC236}">
                  <a16:creationId xmlns:a16="http://schemas.microsoft.com/office/drawing/2014/main" id="{43D2DE0E-45C3-FCFA-0F37-4CFA572DF9EE}"/>
                </a:ext>
              </a:extLst>
            </p:cNvPr>
            <p:cNvSpPr txBox="1"/>
            <p:nvPr/>
          </p:nvSpPr>
          <p:spPr>
            <a:xfrm>
              <a:off x="5469388" y="1636300"/>
              <a:ext cx="2970000" cy="340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000" noProof="0" dirty="0">
                  <a:solidFill>
                    <a:schemeClr val="dk2"/>
                  </a:solidFill>
                  <a:latin typeface="Fira Sans Extra Condensed SemiBold"/>
                  <a:ea typeface="Fira Sans Extra Condensed SemiBold"/>
                  <a:cs typeface="Fira Sans Extra Condensed SemiBold"/>
                  <a:sym typeface="Fira Sans Extra Condensed SemiBold"/>
                </a:rPr>
                <a:t>Representation</a:t>
              </a:r>
            </a:p>
          </p:txBody>
        </p:sp>
        <p:sp>
          <p:nvSpPr>
            <p:cNvPr id="271" name="Google Shape;271;p22">
              <a:extLst>
                <a:ext uri="{FF2B5EF4-FFF2-40B4-BE49-F238E27FC236}">
                  <a16:creationId xmlns:a16="http://schemas.microsoft.com/office/drawing/2014/main" id="{E2C88539-B5E0-96AC-C799-87076658E643}"/>
                </a:ext>
              </a:extLst>
            </p:cNvPr>
            <p:cNvSpPr txBox="1"/>
            <p:nvPr/>
          </p:nvSpPr>
          <p:spPr>
            <a:xfrm>
              <a:off x="5469388" y="1965616"/>
              <a:ext cx="2970000" cy="243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200" noProof="0" dirty="0">
                  <a:solidFill>
                    <a:schemeClr val="dk1"/>
                  </a:solidFill>
                  <a:latin typeface="Roboto"/>
                  <a:ea typeface="Roboto"/>
                  <a:cs typeface="Roboto"/>
                  <a:sym typeface="Roboto"/>
                </a:rPr>
                <a:t>3 qubit GHZ state </a:t>
              </a:r>
            </a:p>
          </p:txBody>
        </p:sp>
      </p:grpSp>
      <p:grpSp>
        <p:nvGrpSpPr>
          <p:cNvPr id="273" name="Google Shape;273;p22">
            <a:extLst>
              <a:ext uri="{FF2B5EF4-FFF2-40B4-BE49-F238E27FC236}">
                <a16:creationId xmlns:a16="http://schemas.microsoft.com/office/drawing/2014/main" id="{1A55E47E-CDDD-D4ED-70FE-D10C1080A24D}"/>
              </a:ext>
            </a:extLst>
          </p:cNvPr>
          <p:cNvGrpSpPr/>
          <p:nvPr/>
        </p:nvGrpSpPr>
        <p:grpSpPr>
          <a:xfrm>
            <a:off x="6085706" y="860262"/>
            <a:ext cx="2453212" cy="573218"/>
            <a:chOff x="5469688" y="2269235"/>
            <a:chExt cx="2969700" cy="573218"/>
          </a:xfrm>
        </p:grpSpPr>
        <p:sp>
          <p:nvSpPr>
            <p:cNvPr id="274" name="Google Shape;274;p22">
              <a:extLst>
                <a:ext uri="{FF2B5EF4-FFF2-40B4-BE49-F238E27FC236}">
                  <a16:creationId xmlns:a16="http://schemas.microsoft.com/office/drawing/2014/main" id="{1C69CEAF-FD51-3805-9F40-B2B0F10F7910}"/>
                </a:ext>
              </a:extLst>
            </p:cNvPr>
            <p:cNvSpPr txBox="1"/>
            <p:nvPr/>
          </p:nvSpPr>
          <p:spPr>
            <a:xfrm>
              <a:off x="5469688" y="2269235"/>
              <a:ext cx="2969700" cy="340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000" noProof="0" dirty="0">
                  <a:solidFill>
                    <a:schemeClr val="lt2"/>
                  </a:solidFill>
                  <a:latin typeface="Fira Sans Extra Condensed SemiBold"/>
                  <a:ea typeface="Fira Sans Extra Condensed SemiBold"/>
                  <a:cs typeface="Fira Sans Extra Condensed SemiBold"/>
                  <a:sym typeface="Fira Sans Extra Condensed SemiBold"/>
                </a:rPr>
                <a:t>Circuit simulation</a:t>
              </a:r>
            </a:p>
          </p:txBody>
        </p:sp>
        <p:sp>
          <p:nvSpPr>
            <p:cNvPr id="275" name="Google Shape;275;p22">
              <a:extLst>
                <a:ext uri="{FF2B5EF4-FFF2-40B4-BE49-F238E27FC236}">
                  <a16:creationId xmlns:a16="http://schemas.microsoft.com/office/drawing/2014/main" id="{9937BC32-C2F3-697C-61C9-988744D6F939}"/>
                </a:ext>
              </a:extLst>
            </p:cNvPr>
            <p:cNvSpPr txBox="1"/>
            <p:nvPr/>
          </p:nvSpPr>
          <p:spPr>
            <a:xfrm>
              <a:off x="5469688" y="2598553"/>
              <a:ext cx="2969700" cy="243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200" noProof="0" dirty="0">
                  <a:solidFill>
                    <a:schemeClr val="dk1"/>
                  </a:solidFill>
                  <a:latin typeface="Roboto"/>
                  <a:ea typeface="Roboto"/>
                  <a:cs typeface="Roboto"/>
                  <a:sym typeface="Roboto"/>
                </a:rPr>
                <a:t>60 qubit benchmark</a:t>
              </a:r>
            </a:p>
          </p:txBody>
        </p:sp>
      </p:grpSp>
      <p:grpSp>
        <p:nvGrpSpPr>
          <p:cNvPr id="277" name="Google Shape;277;p22">
            <a:extLst>
              <a:ext uri="{FF2B5EF4-FFF2-40B4-BE49-F238E27FC236}">
                <a16:creationId xmlns:a16="http://schemas.microsoft.com/office/drawing/2014/main" id="{7E8AEA06-1B45-BDA4-6C82-675855781FBD}"/>
              </a:ext>
            </a:extLst>
          </p:cNvPr>
          <p:cNvGrpSpPr/>
          <p:nvPr/>
        </p:nvGrpSpPr>
        <p:grpSpPr>
          <a:xfrm>
            <a:off x="244921" y="2211714"/>
            <a:ext cx="2969700" cy="573220"/>
            <a:chOff x="5469688" y="2902172"/>
            <a:chExt cx="2969700" cy="573220"/>
          </a:xfrm>
        </p:grpSpPr>
        <p:sp>
          <p:nvSpPr>
            <p:cNvPr id="278" name="Google Shape;278;p22">
              <a:extLst>
                <a:ext uri="{FF2B5EF4-FFF2-40B4-BE49-F238E27FC236}">
                  <a16:creationId xmlns:a16="http://schemas.microsoft.com/office/drawing/2014/main" id="{083AF25E-109C-FA55-282D-511BF65F6712}"/>
                </a:ext>
              </a:extLst>
            </p:cNvPr>
            <p:cNvSpPr txBox="1"/>
            <p:nvPr/>
          </p:nvSpPr>
          <p:spPr>
            <a:xfrm>
              <a:off x="5469688" y="2902172"/>
              <a:ext cx="2969700" cy="340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000" noProof="0" dirty="0">
                  <a:solidFill>
                    <a:schemeClr val="accent1"/>
                  </a:solidFill>
                  <a:latin typeface="Fira Sans Extra Condensed SemiBold"/>
                  <a:ea typeface="Fira Sans Extra Condensed SemiBold"/>
                  <a:cs typeface="Fira Sans Extra Condensed SemiBold"/>
                  <a:sym typeface="Fira Sans Extra Condensed SemiBold"/>
                </a:rPr>
                <a:t>Mixed states</a:t>
              </a:r>
            </a:p>
          </p:txBody>
        </p:sp>
        <p:sp>
          <p:nvSpPr>
            <p:cNvPr id="279" name="Google Shape;279;p22">
              <a:extLst>
                <a:ext uri="{FF2B5EF4-FFF2-40B4-BE49-F238E27FC236}">
                  <a16:creationId xmlns:a16="http://schemas.microsoft.com/office/drawing/2014/main" id="{4EF37183-2054-C364-E167-BF5E6EAFD8B0}"/>
                </a:ext>
              </a:extLst>
            </p:cNvPr>
            <p:cNvSpPr txBox="1"/>
            <p:nvPr/>
          </p:nvSpPr>
          <p:spPr>
            <a:xfrm>
              <a:off x="5469688" y="3231492"/>
              <a:ext cx="2969700" cy="243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sz="1200" noProof="0" dirty="0">
                <a:solidFill>
                  <a:schemeClr val="dk1"/>
                </a:solidFill>
                <a:latin typeface="Roboto"/>
                <a:ea typeface="Roboto"/>
                <a:cs typeface="Roboto"/>
                <a:sym typeface="Roboto"/>
              </a:endParaRPr>
            </a:p>
          </p:txBody>
        </p:sp>
      </p:grpSp>
      <p:grpSp>
        <p:nvGrpSpPr>
          <p:cNvPr id="281" name="Google Shape;281;p22">
            <a:extLst>
              <a:ext uri="{FF2B5EF4-FFF2-40B4-BE49-F238E27FC236}">
                <a16:creationId xmlns:a16="http://schemas.microsoft.com/office/drawing/2014/main" id="{6F14F86C-651C-FB51-52AB-B8B1E14AFBF2}"/>
              </a:ext>
            </a:extLst>
          </p:cNvPr>
          <p:cNvGrpSpPr/>
          <p:nvPr/>
        </p:nvGrpSpPr>
        <p:grpSpPr>
          <a:xfrm>
            <a:off x="5713332" y="3057494"/>
            <a:ext cx="3083830" cy="773370"/>
            <a:chOff x="5355558" y="3535110"/>
            <a:chExt cx="3083830" cy="773370"/>
          </a:xfrm>
        </p:grpSpPr>
        <p:sp>
          <p:nvSpPr>
            <p:cNvPr id="282" name="Google Shape;282;p22">
              <a:extLst>
                <a:ext uri="{FF2B5EF4-FFF2-40B4-BE49-F238E27FC236}">
                  <a16:creationId xmlns:a16="http://schemas.microsoft.com/office/drawing/2014/main" id="{35A92756-0CF9-29CA-B934-8C3CE65CB5DC}"/>
                </a:ext>
              </a:extLst>
            </p:cNvPr>
            <p:cNvSpPr txBox="1"/>
            <p:nvPr/>
          </p:nvSpPr>
          <p:spPr>
            <a:xfrm>
              <a:off x="5469688" y="3535110"/>
              <a:ext cx="2969700" cy="340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000" noProof="0" dirty="0">
                  <a:solidFill>
                    <a:schemeClr val="accent2"/>
                  </a:solidFill>
                  <a:latin typeface="Fira Sans Extra Condensed SemiBold"/>
                  <a:ea typeface="Fira Sans Extra Condensed SemiBold"/>
                  <a:cs typeface="Fira Sans Extra Condensed SemiBold"/>
                  <a:sym typeface="Fira Sans Extra Condensed SemiBold"/>
                </a:rPr>
                <a:t>Process tomography</a:t>
              </a:r>
            </a:p>
          </p:txBody>
        </p:sp>
        <p:sp>
          <p:nvSpPr>
            <p:cNvPr id="283" name="Google Shape;283;p22">
              <a:extLst>
                <a:ext uri="{FF2B5EF4-FFF2-40B4-BE49-F238E27FC236}">
                  <a16:creationId xmlns:a16="http://schemas.microsoft.com/office/drawing/2014/main" id="{A987543F-C9B9-D158-C1FB-6A3D69043EA4}"/>
                </a:ext>
              </a:extLst>
            </p:cNvPr>
            <p:cNvSpPr txBox="1"/>
            <p:nvPr/>
          </p:nvSpPr>
          <p:spPr>
            <a:xfrm>
              <a:off x="5355558" y="3864431"/>
              <a:ext cx="3083830" cy="444049"/>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200" noProof="0" dirty="0">
                  <a:solidFill>
                    <a:schemeClr val="dk1"/>
                  </a:solidFill>
                  <a:latin typeface="Roboto"/>
                  <a:ea typeface="Roboto"/>
                  <a:cs typeface="Roboto"/>
                  <a:sym typeface="Roboto"/>
                </a:rPr>
                <a:t>Simulators with method stabilizer currently not available for process tomography</a:t>
              </a:r>
            </a:p>
          </p:txBody>
        </p:sp>
      </p:grpSp>
      <p:sp>
        <p:nvSpPr>
          <p:cNvPr id="286" name="Google Shape;286;p22">
            <a:extLst>
              <a:ext uri="{FF2B5EF4-FFF2-40B4-BE49-F238E27FC236}">
                <a16:creationId xmlns:a16="http://schemas.microsoft.com/office/drawing/2014/main" id="{40593C3A-2E28-2B7C-8CA7-568C656CFBB6}"/>
              </a:ext>
            </a:extLst>
          </p:cNvPr>
          <p:cNvSpPr txBox="1"/>
          <p:nvPr/>
        </p:nvSpPr>
        <p:spPr>
          <a:xfrm>
            <a:off x="765101" y="3739609"/>
            <a:ext cx="3586642" cy="340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000" noProof="0" dirty="0">
                <a:solidFill>
                  <a:schemeClr val="accent3"/>
                </a:solidFill>
                <a:latin typeface="Fira Sans Extra Condensed SemiBold"/>
                <a:ea typeface="Fira Sans Extra Condensed SemiBold"/>
                <a:cs typeface="Fira Sans Extra Condensed SemiBold"/>
                <a:sym typeface="Fira Sans Extra Condensed SemiBold"/>
              </a:rPr>
              <a:t>Non-Clifford Circuit simulation</a:t>
            </a:r>
          </a:p>
        </p:txBody>
      </p:sp>
      <p:sp>
        <p:nvSpPr>
          <p:cNvPr id="289" name="Google Shape;289;p22">
            <a:extLst>
              <a:ext uri="{FF2B5EF4-FFF2-40B4-BE49-F238E27FC236}">
                <a16:creationId xmlns:a16="http://schemas.microsoft.com/office/drawing/2014/main" id="{0311B9F8-88F3-B658-9F65-001181714F0A}"/>
              </a:ext>
            </a:extLst>
          </p:cNvPr>
          <p:cNvSpPr txBox="1">
            <a:spLocks noGrp="1"/>
          </p:cNvSpPr>
          <p:nvPr>
            <p:ph type="title"/>
          </p:nvPr>
        </p:nvSpPr>
        <p:spPr>
          <a:xfrm>
            <a:off x="2044851" y="300684"/>
            <a:ext cx="51294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noProof="0" dirty="0"/>
              <a:t>Notebook Epilogue</a:t>
            </a:r>
          </a:p>
        </p:txBody>
      </p:sp>
      <p:grpSp>
        <p:nvGrpSpPr>
          <p:cNvPr id="34" name="Group 33">
            <a:extLst>
              <a:ext uri="{FF2B5EF4-FFF2-40B4-BE49-F238E27FC236}">
                <a16:creationId xmlns:a16="http://schemas.microsoft.com/office/drawing/2014/main" id="{D1CA083C-BA66-D6EE-58D0-6ED735714F3E}"/>
              </a:ext>
            </a:extLst>
          </p:cNvPr>
          <p:cNvGrpSpPr/>
          <p:nvPr/>
        </p:nvGrpSpPr>
        <p:grpSpPr>
          <a:xfrm>
            <a:off x="3611226" y="1370388"/>
            <a:ext cx="1478994" cy="1409293"/>
            <a:chOff x="3611226" y="1370388"/>
            <a:chExt cx="1478994" cy="1409293"/>
          </a:xfrm>
        </p:grpSpPr>
        <p:sp>
          <p:nvSpPr>
            <p:cNvPr id="33" name="Google Shape;292;p22">
              <a:extLst>
                <a:ext uri="{FF2B5EF4-FFF2-40B4-BE49-F238E27FC236}">
                  <a16:creationId xmlns:a16="http://schemas.microsoft.com/office/drawing/2014/main" id="{7E003371-97AC-7C07-7635-1ABA9B95A816}"/>
                </a:ext>
              </a:extLst>
            </p:cNvPr>
            <p:cNvSpPr/>
            <p:nvPr/>
          </p:nvSpPr>
          <p:spPr>
            <a:xfrm>
              <a:off x="3611226" y="2418183"/>
              <a:ext cx="1472320" cy="361498"/>
            </a:xfrm>
            <a:prstGeom prst="trapezoid">
              <a:avLst>
                <a:gd name="adj" fmla="val 25000"/>
              </a:avLst>
            </a:prstGeom>
            <a:solidFill>
              <a:schemeClr val="accent4">
                <a:alpha val="835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grpSp>
          <p:nvGrpSpPr>
            <p:cNvPr id="291" name="Google Shape;291;p22">
              <a:extLst>
                <a:ext uri="{FF2B5EF4-FFF2-40B4-BE49-F238E27FC236}">
                  <a16:creationId xmlns:a16="http://schemas.microsoft.com/office/drawing/2014/main" id="{5066496F-B20E-305A-6876-E9C3E5353F10}"/>
                </a:ext>
              </a:extLst>
            </p:cNvPr>
            <p:cNvGrpSpPr/>
            <p:nvPr/>
          </p:nvGrpSpPr>
          <p:grpSpPr>
            <a:xfrm>
              <a:off x="3617900" y="1370388"/>
              <a:ext cx="1472320" cy="1199592"/>
              <a:chOff x="411475" y="1719775"/>
              <a:chExt cx="3889200" cy="2956690"/>
            </a:xfrm>
          </p:grpSpPr>
          <p:sp>
            <p:nvSpPr>
              <p:cNvPr id="292" name="Google Shape;292;p22">
                <a:extLst>
                  <a:ext uri="{FF2B5EF4-FFF2-40B4-BE49-F238E27FC236}">
                    <a16:creationId xmlns:a16="http://schemas.microsoft.com/office/drawing/2014/main" id="{B4E541D0-3DFF-E684-34A8-BAD21A768CB4}"/>
                  </a:ext>
                </a:extLst>
              </p:cNvPr>
              <p:cNvSpPr/>
              <p:nvPr/>
            </p:nvSpPr>
            <p:spPr>
              <a:xfrm>
                <a:off x="411475" y="3785465"/>
                <a:ext cx="3889200" cy="891000"/>
              </a:xfrm>
              <a:prstGeom prst="trapezoid">
                <a:avLst>
                  <a:gd name="adj" fmla="val 25000"/>
                </a:avLst>
              </a:prstGeom>
              <a:solidFill>
                <a:srgbClr val="FFD119">
                  <a:alpha val="83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293" name="Google Shape;293;p22">
                <a:extLst>
                  <a:ext uri="{FF2B5EF4-FFF2-40B4-BE49-F238E27FC236}">
                    <a16:creationId xmlns:a16="http://schemas.microsoft.com/office/drawing/2014/main" id="{F3AE63FB-C6D1-C777-FDD1-7882A17152E4}"/>
                  </a:ext>
                </a:extLst>
              </p:cNvPr>
              <p:cNvSpPr/>
              <p:nvPr/>
            </p:nvSpPr>
            <p:spPr>
              <a:xfrm>
                <a:off x="411475" y="3269010"/>
                <a:ext cx="3889200" cy="891000"/>
              </a:xfrm>
              <a:prstGeom prst="trapezoid">
                <a:avLst>
                  <a:gd name="adj" fmla="val 25000"/>
                </a:avLst>
              </a:prstGeom>
              <a:solidFill>
                <a:srgbClr val="66F261">
                  <a:alpha val="83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294" name="Google Shape;294;p22">
                <a:extLst>
                  <a:ext uri="{FF2B5EF4-FFF2-40B4-BE49-F238E27FC236}">
                    <a16:creationId xmlns:a16="http://schemas.microsoft.com/office/drawing/2014/main" id="{72B31BF8-9C68-E322-1D90-C292B6789D64}"/>
                  </a:ext>
                </a:extLst>
              </p:cNvPr>
              <p:cNvSpPr/>
              <p:nvPr/>
            </p:nvSpPr>
            <p:spPr>
              <a:xfrm>
                <a:off x="411475" y="2752555"/>
                <a:ext cx="3889200" cy="891000"/>
              </a:xfrm>
              <a:prstGeom prst="trapezoid">
                <a:avLst>
                  <a:gd name="adj" fmla="val 25000"/>
                </a:avLst>
              </a:prstGeom>
              <a:solidFill>
                <a:srgbClr val="25DBDB">
                  <a:alpha val="83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295" name="Google Shape;295;p22">
                <a:extLst>
                  <a:ext uri="{FF2B5EF4-FFF2-40B4-BE49-F238E27FC236}">
                    <a16:creationId xmlns:a16="http://schemas.microsoft.com/office/drawing/2014/main" id="{DDB2B4A7-2D9D-AD2F-17E3-97DF5CF4431C}"/>
                  </a:ext>
                </a:extLst>
              </p:cNvPr>
              <p:cNvSpPr/>
              <p:nvPr/>
            </p:nvSpPr>
            <p:spPr>
              <a:xfrm>
                <a:off x="411475" y="2236101"/>
                <a:ext cx="3889200" cy="891000"/>
              </a:xfrm>
              <a:prstGeom prst="trapezoid">
                <a:avLst>
                  <a:gd name="adj" fmla="val 25000"/>
                </a:avLst>
              </a:prstGeom>
              <a:solidFill>
                <a:srgbClr val="6262F5">
                  <a:alpha val="83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296" name="Google Shape;296;p22">
                <a:extLst>
                  <a:ext uri="{FF2B5EF4-FFF2-40B4-BE49-F238E27FC236}">
                    <a16:creationId xmlns:a16="http://schemas.microsoft.com/office/drawing/2014/main" id="{9A51CE2A-EEC8-DC21-63F6-D4F234779ECA}"/>
                  </a:ext>
                </a:extLst>
              </p:cNvPr>
              <p:cNvSpPr/>
              <p:nvPr/>
            </p:nvSpPr>
            <p:spPr>
              <a:xfrm>
                <a:off x="411475" y="1719775"/>
                <a:ext cx="3889200" cy="891000"/>
              </a:xfrm>
              <a:prstGeom prst="trapezoid">
                <a:avLst>
                  <a:gd name="adj" fmla="val 25000"/>
                </a:avLst>
              </a:prstGeom>
              <a:solidFill>
                <a:srgbClr val="B366FF">
                  <a:alpha val="83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grpSp>
      </p:grpSp>
      <p:pic>
        <p:nvPicPr>
          <p:cNvPr id="3" name="Picture 2">
            <a:extLst>
              <a:ext uri="{FF2B5EF4-FFF2-40B4-BE49-F238E27FC236}">
                <a16:creationId xmlns:a16="http://schemas.microsoft.com/office/drawing/2014/main" id="{42627C1D-9101-0C47-9891-EFFA55109504}"/>
              </a:ext>
            </a:extLst>
          </p:cNvPr>
          <p:cNvPicPr>
            <a:picLocks noChangeAspect="1"/>
          </p:cNvPicPr>
          <p:nvPr/>
        </p:nvPicPr>
        <p:blipFill>
          <a:blip r:embed="rId3"/>
          <a:stretch>
            <a:fillRect/>
          </a:stretch>
        </p:blipFill>
        <p:spPr>
          <a:xfrm>
            <a:off x="1603320" y="924280"/>
            <a:ext cx="1047696" cy="340501"/>
          </a:xfrm>
          <a:prstGeom prst="rect">
            <a:avLst/>
          </a:prstGeom>
        </p:spPr>
      </p:pic>
      <p:pic>
        <p:nvPicPr>
          <p:cNvPr id="7" name="Picture 6">
            <a:extLst>
              <a:ext uri="{FF2B5EF4-FFF2-40B4-BE49-F238E27FC236}">
                <a16:creationId xmlns:a16="http://schemas.microsoft.com/office/drawing/2014/main" id="{244A4F23-E857-A613-FFB5-FB06D6BBB5E6}"/>
              </a:ext>
            </a:extLst>
          </p:cNvPr>
          <p:cNvPicPr>
            <a:picLocks noChangeAspect="1"/>
          </p:cNvPicPr>
          <p:nvPr/>
        </p:nvPicPr>
        <p:blipFill>
          <a:blip r:embed="rId4"/>
          <a:stretch>
            <a:fillRect/>
          </a:stretch>
        </p:blipFill>
        <p:spPr>
          <a:xfrm>
            <a:off x="477993" y="1248654"/>
            <a:ext cx="979555" cy="797514"/>
          </a:xfrm>
          <a:prstGeom prst="rect">
            <a:avLst/>
          </a:prstGeom>
        </p:spPr>
      </p:pic>
      <p:sp>
        <p:nvSpPr>
          <p:cNvPr id="11" name="TextBox 10">
            <a:extLst>
              <a:ext uri="{FF2B5EF4-FFF2-40B4-BE49-F238E27FC236}">
                <a16:creationId xmlns:a16="http://schemas.microsoft.com/office/drawing/2014/main" id="{6D2D8019-B42A-6BE3-EC5A-56E94607C461}"/>
              </a:ext>
            </a:extLst>
          </p:cNvPr>
          <p:cNvSpPr txBox="1"/>
          <p:nvPr/>
        </p:nvSpPr>
        <p:spPr>
          <a:xfrm>
            <a:off x="1339400" y="1500967"/>
            <a:ext cx="1681962" cy="261610"/>
          </a:xfrm>
          <a:prstGeom prst="rect">
            <a:avLst/>
          </a:prstGeom>
          <a:noFill/>
        </p:spPr>
        <p:txBody>
          <a:bodyPr wrap="square">
            <a:spAutoFit/>
          </a:bodyPr>
          <a:lstStyle/>
          <a:p>
            <a:r>
              <a:rPr lang="en-US" sz="1100" dirty="0">
                <a:latin typeface="Roboto" panose="02000000000000000000" pitchFamily="2" charset="0"/>
                <a:ea typeface="Roboto" panose="02000000000000000000" pitchFamily="2" charset="0"/>
                <a:cs typeface="Roboto" panose="02000000000000000000" pitchFamily="2" charset="0"/>
              </a:rPr>
              <a:t>vs [+XXX, +IZZ, +ZIZ]</a:t>
            </a:r>
          </a:p>
        </p:txBody>
      </p:sp>
      <p:pic>
        <p:nvPicPr>
          <p:cNvPr id="13" name="Picture 12">
            <a:extLst>
              <a:ext uri="{FF2B5EF4-FFF2-40B4-BE49-F238E27FC236}">
                <a16:creationId xmlns:a16="http://schemas.microsoft.com/office/drawing/2014/main" id="{D650C33E-D4C7-169C-E2E4-4B53AEBBFF4F}"/>
              </a:ext>
            </a:extLst>
          </p:cNvPr>
          <p:cNvPicPr>
            <a:picLocks noChangeAspect="1"/>
          </p:cNvPicPr>
          <p:nvPr/>
        </p:nvPicPr>
        <p:blipFill>
          <a:blip r:embed="rId5"/>
          <a:stretch>
            <a:fillRect/>
          </a:stretch>
        </p:blipFill>
        <p:spPr>
          <a:xfrm>
            <a:off x="1882164" y="2239107"/>
            <a:ext cx="540662" cy="452805"/>
          </a:xfrm>
          <a:prstGeom prst="rect">
            <a:avLst/>
          </a:prstGeom>
        </p:spPr>
      </p:pic>
      <p:pic>
        <p:nvPicPr>
          <p:cNvPr id="15" name="Picture 14">
            <a:extLst>
              <a:ext uri="{FF2B5EF4-FFF2-40B4-BE49-F238E27FC236}">
                <a16:creationId xmlns:a16="http://schemas.microsoft.com/office/drawing/2014/main" id="{91D4D99A-AFDE-AF8F-49F7-5D9173B9CCBC}"/>
              </a:ext>
            </a:extLst>
          </p:cNvPr>
          <p:cNvPicPr>
            <a:picLocks noChangeAspect="1"/>
          </p:cNvPicPr>
          <p:nvPr/>
        </p:nvPicPr>
        <p:blipFill>
          <a:blip r:embed="rId6"/>
          <a:stretch>
            <a:fillRect/>
          </a:stretch>
        </p:blipFill>
        <p:spPr>
          <a:xfrm>
            <a:off x="244921" y="2755318"/>
            <a:ext cx="2708615" cy="736587"/>
          </a:xfrm>
          <a:prstGeom prst="rect">
            <a:avLst/>
          </a:prstGeom>
        </p:spPr>
      </p:pic>
      <p:pic>
        <p:nvPicPr>
          <p:cNvPr id="17" name="Picture 16">
            <a:extLst>
              <a:ext uri="{FF2B5EF4-FFF2-40B4-BE49-F238E27FC236}">
                <a16:creationId xmlns:a16="http://schemas.microsoft.com/office/drawing/2014/main" id="{AD4D6B17-60FA-58F4-1E8D-E92F42D7AC8E}"/>
              </a:ext>
            </a:extLst>
          </p:cNvPr>
          <p:cNvPicPr>
            <a:picLocks noChangeAspect="1"/>
          </p:cNvPicPr>
          <p:nvPr/>
        </p:nvPicPr>
        <p:blipFill>
          <a:blip r:embed="rId7"/>
          <a:stretch>
            <a:fillRect/>
          </a:stretch>
        </p:blipFill>
        <p:spPr>
          <a:xfrm>
            <a:off x="3911231" y="3739609"/>
            <a:ext cx="1082040" cy="487914"/>
          </a:xfrm>
          <a:prstGeom prst="rect">
            <a:avLst/>
          </a:prstGeom>
        </p:spPr>
      </p:pic>
      <p:pic>
        <p:nvPicPr>
          <p:cNvPr id="19" name="Picture 18">
            <a:extLst>
              <a:ext uri="{FF2B5EF4-FFF2-40B4-BE49-F238E27FC236}">
                <a16:creationId xmlns:a16="http://schemas.microsoft.com/office/drawing/2014/main" id="{6A86E3D3-6E9E-3B93-A3FD-F033BDB113EE}"/>
              </a:ext>
            </a:extLst>
          </p:cNvPr>
          <p:cNvPicPr>
            <a:picLocks noChangeAspect="1"/>
          </p:cNvPicPr>
          <p:nvPr/>
        </p:nvPicPr>
        <p:blipFill>
          <a:blip r:embed="rId8"/>
          <a:stretch>
            <a:fillRect/>
          </a:stretch>
        </p:blipFill>
        <p:spPr>
          <a:xfrm>
            <a:off x="795036" y="4153176"/>
            <a:ext cx="1364995" cy="632680"/>
          </a:xfrm>
          <a:prstGeom prst="rect">
            <a:avLst/>
          </a:prstGeom>
        </p:spPr>
      </p:pic>
      <p:pic>
        <p:nvPicPr>
          <p:cNvPr id="21" name="Picture 20">
            <a:extLst>
              <a:ext uri="{FF2B5EF4-FFF2-40B4-BE49-F238E27FC236}">
                <a16:creationId xmlns:a16="http://schemas.microsoft.com/office/drawing/2014/main" id="{5E8C3BD4-5CF4-A4D3-EB35-169B82215921}"/>
              </a:ext>
            </a:extLst>
          </p:cNvPr>
          <p:cNvPicPr>
            <a:picLocks noChangeAspect="1"/>
          </p:cNvPicPr>
          <p:nvPr/>
        </p:nvPicPr>
        <p:blipFill>
          <a:blip r:embed="rId9"/>
          <a:stretch>
            <a:fillRect/>
          </a:stretch>
        </p:blipFill>
        <p:spPr>
          <a:xfrm>
            <a:off x="2309364" y="4323392"/>
            <a:ext cx="3203734" cy="715048"/>
          </a:xfrm>
          <a:prstGeom prst="rect">
            <a:avLst/>
          </a:prstGeom>
        </p:spPr>
      </p:pic>
      <p:pic>
        <p:nvPicPr>
          <p:cNvPr id="25" name="Picture 24">
            <a:extLst>
              <a:ext uri="{FF2B5EF4-FFF2-40B4-BE49-F238E27FC236}">
                <a16:creationId xmlns:a16="http://schemas.microsoft.com/office/drawing/2014/main" id="{78E5099F-51AC-D234-3C68-924B8A18E701}"/>
              </a:ext>
            </a:extLst>
          </p:cNvPr>
          <p:cNvPicPr>
            <a:picLocks noChangeAspect="1"/>
          </p:cNvPicPr>
          <p:nvPr/>
        </p:nvPicPr>
        <p:blipFill>
          <a:blip r:embed="rId10"/>
          <a:stretch>
            <a:fillRect/>
          </a:stretch>
        </p:blipFill>
        <p:spPr>
          <a:xfrm>
            <a:off x="5428668" y="1506025"/>
            <a:ext cx="2969700" cy="198845"/>
          </a:xfrm>
          <a:prstGeom prst="rect">
            <a:avLst/>
          </a:prstGeom>
        </p:spPr>
      </p:pic>
      <p:pic>
        <p:nvPicPr>
          <p:cNvPr id="27" name="Picture 26">
            <a:extLst>
              <a:ext uri="{FF2B5EF4-FFF2-40B4-BE49-F238E27FC236}">
                <a16:creationId xmlns:a16="http://schemas.microsoft.com/office/drawing/2014/main" id="{57184532-2404-847D-56E5-C5206641B8FB}"/>
              </a:ext>
            </a:extLst>
          </p:cNvPr>
          <p:cNvPicPr>
            <a:picLocks noChangeAspect="1"/>
          </p:cNvPicPr>
          <p:nvPr/>
        </p:nvPicPr>
        <p:blipFill>
          <a:blip r:embed="rId11"/>
          <a:stretch>
            <a:fillRect/>
          </a:stretch>
        </p:blipFill>
        <p:spPr>
          <a:xfrm>
            <a:off x="6495056" y="1784291"/>
            <a:ext cx="2170951" cy="382824"/>
          </a:xfrm>
          <a:prstGeom prst="rect">
            <a:avLst/>
          </a:prstGeom>
        </p:spPr>
      </p:pic>
      <p:sp>
        <p:nvSpPr>
          <p:cNvPr id="28" name="Google Shape;275;p22">
            <a:extLst>
              <a:ext uri="{FF2B5EF4-FFF2-40B4-BE49-F238E27FC236}">
                <a16:creationId xmlns:a16="http://schemas.microsoft.com/office/drawing/2014/main" id="{390C6665-D421-67DA-980B-522A2A457FD7}"/>
              </a:ext>
            </a:extLst>
          </p:cNvPr>
          <p:cNvSpPr txBox="1"/>
          <p:nvPr/>
        </p:nvSpPr>
        <p:spPr>
          <a:xfrm>
            <a:off x="5713332" y="2284074"/>
            <a:ext cx="3290504" cy="243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200" dirty="0">
                <a:solidFill>
                  <a:schemeClr val="dk1"/>
                </a:solidFill>
                <a:latin typeface="Roboto"/>
                <a:ea typeface="Roboto"/>
                <a:cs typeface="Roboto"/>
                <a:sym typeface="Roboto"/>
              </a:rPr>
              <a:t>1</a:t>
            </a:r>
            <a:r>
              <a:rPr lang="en-US" sz="1200" noProof="0" dirty="0">
                <a:solidFill>
                  <a:schemeClr val="dk1"/>
                </a:solidFill>
                <a:latin typeface="Roboto"/>
                <a:ea typeface="Roboto"/>
                <a:cs typeface="Roboto"/>
                <a:sym typeface="Roboto"/>
              </a:rPr>
              <a:t>000 qubit, depth 800 benchmark (~2 min.)</a:t>
            </a:r>
          </a:p>
        </p:txBody>
      </p:sp>
      <p:pic>
        <p:nvPicPr>
          <p:cNvPr id="30" name="Picture 29">
            <a:extLst>
              <a:ext uri="{FF2B5EF4-FFF2-40B4-BE49-F238E27FC236}">
                <a16:creationId xmlns:a16="http://schemas.microsoft.com/office/drawing/2014/main" id="{3CB2CEEE-0F90-17F6-BC7C-4203F0C03434}"/>
              </a:ext>
            </a:extLst>
          </p:cNvPr>
          <p:cNvPicPr>
            <a:picLocks noChangeAspect="1"/>
          </p:cNvPicPr>
          <p:nvPr/>
        </p:nvPicPr>
        <p:blipFill>
          <a:blip r:embed="rId12"/>
          <a:stretch>
            <a:fillRect/>
          </a:stretch>
        </p:blipFill>
        <p:spPr>
          <a:xfrm>
            <a:off x="6199418" y="2529545"/>
            <a:ext cx="1949666" cy="302989"/>
          </a:xfrm>
          <a:prstGeom prst="rect">
            <a:avLst/>
          </a:prstGeom>
        </p:spPr>
      </p:pic>
      <p:sp>
        <p:nvSpPr>
          <p:cNvPr id="35" name="Google Shape;282;p22">
            <a:extLst>
              <a:ext uri="{FF2B5EF4-FFF2-40B4-BE49-F238E27FC236}">
                <a16:creationId xmlns:a16="http://schemas.microsoft.com/office/drawing/2014/main" id="{C2A8F477-0761-5F2A-BC58-71C7FC3F075E}"/>
              </a:ext>
            </a:extLst>
          </p:cNvPr>
          <p:cNvSpPr txBox="1"/>
          <p:nvPr/>
        </p:nvSpPr>
        <p:spPr>
          <a:xfrm>
            <a:off x="6253515" y="4269173"/>
            <a:ext cx="2969700" cy="340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000" noProof="0" dirty="0">
                <a:solidFill>
                  <a:schemeClr val="accent4"/>
                </a:solidFill>
                <a:latin typeface="Fira Sans Extra Condensed SemiBold"/>
                <a:ea typeface="Fira Sans Extra Condensed SemiBold"/>
                <a:cs typeface="Fira Sans Extra Condensed SemiBold"/>
                <a:sym typeface="Fira Sans Extra Condensed SemiBold"/>
              </a:rPr>
              <a:t>Quantum error correction</a:t>
            </a:r>
          </a:p>
        </p:txBody>
      </p:sp>
      <p:pic>
        <p:nvPicPr>
          <p:cNvPr id="37" name="Graphic 36" descr="Arrow Slight curve">
            <a:extLst>
              <a:ext uri="{FF2B5EF4-FFF2-40B4-BE49-F238E27FC236}">
                <a16:creationId xmlns:a16="http://schemas.microsoft.com/office/drawing/2014/main" id="{5D5129E4-0A31-4D6F-7047-1EB132F76218}"/>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7228149" y="4504816"/>
            <a:ext cx="543166" cy="543166"/>
          </a:xfrm>
          <a:prstGeom prst="rect">
            <a:avLst/>
          </a:prstGeom>
        </p:spPr>
      </p:pic>
    </p:spTree>
    <p:extLst>
      <p:ext uri="{BB962C8B-B14F-4D97-AF65-F5344CB8AC3E}">
        <p14:creationId xmlns:p14="http://schemas.microsoft.com/office/powerpoint/2010/main" val="24030695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88B8BD2-9EC3-4261-0D90-238E796087AD}"/>
              </a:ext>
            </a:extLst>
          </p:cNvPr>
          <p:cNvPicPr>
            <a:picLocks noChangeAspect="1"/>
          </p:cNvPicPr>
          <p:nvPr/>
        </p:nvPicPr>
        <p:blipFill>
          <a:blip r:embed="rId2"/>
          <a:srcRect b="33690"/>
          <a:stretch/>
        </p:blipFill>
        <p:spPr>
          <a:xfrm>
            <a:off x="564346" y="141081"/>
            <a:ext cx="6254720" cy="4671199"/>
          </a:xfrm>
          <a:prstGeom prst="rect">
            <a:avLst/>
          </a:prstGeom>
        </p:spPr>
      </p:pic>
      <p:pic>
        <p:nvPicPr>
          <p:cNvPr id="10" name="Picture 9">
            <a:extLst>
              <a:ext uri="{FF2B5EF4-FFF2-40B4-BE49-F238E27FC236}">
                <a16:creationId xmlns:a16="http://schemas.microsoft.com/office/drawing/2014/main" id="{FB3AACDD-4BC6-1C08-5D56-2FE4BC6E424A}"/>
              </a:ext>
            </a:extLst>
          </p:cNvPr>
          <p:cNvPicPr>
            <a:picLocks noChangeAspect="1"/>
          </p:cNvPicPr>
          <p:nvPr/>
        </p:nvPicPr>
        <p:blipFill>
          <a:blip r:embed="rId3"/>
          <a:stretch>
            <a:fillRect/>
          </a:stretch>
        </p:blipFill>
        <p:spPr>
          <a:xfrm>
            <a:off x="7033587" y="2354951"/>
            <a:ext cx="1963575" cy="433597"/>
          </a:xfrm>
          <a:prstGeom prst="rect">
            <a:avLst/>
          </a:prstGeom>
        </p:spPr>
      </p:pic>
      <p:sp>
        <p:nvSpPr>
          <p:cNvPr id="12" name="Google Shape;275;p22">
            <a:extLst>
              <a:ext uri="{FF2B5EF4-FFF2-40B4-BE49-F238E27FC236}">
                <a16:creationId xmlns:a16="http://schemas.microsoft.com/office/drawing/2014/main" id="{1AA75144-4F5B-04A0-B6CF-8EC91A044226}"/>
              </a:ext>
            </a:extLst>
          </p:cNvPr>
          <p:cNvSpPr txBox="1"/>
          <p:nvPr/>
        </p:nvSpPr>
        <p:spPr>
          <a:xfrm>
            <a:off x="7164381" y="1556559"/>
            <a:ext cx="1701985" cy="243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200" dirty="0">
                <a:solidFill>
                  <a:schemeClr val="dk1"/>
                </a:solidFill>
                <a:latin typeface="Roboto"/>
                <a:ea typeface="Roboto"/>
                <a:cs typeface="Roboto"/>
                <a:sym typeface="Roboto"/>
              </a:rPr>
              <a:t>5 qubit QECC example</a:t>
            </a:r>
            <a:endParaRPr lang="en-US" sz="1200" noProof="0" dirty="0">
              <a:solidFill>
                <a:schemeClr val="dk1"/>
              </a:solidFill>
              <a:latin typeface="Roboto"/>
              <a:ea typeface="Roboto"/>
              <a:cs typeface="Roboto"/>
              <a:sym typeface="Roboto"/>
            </a:endParaRPr>
          </a:p>
        </p:txBody>
      </p:sp>
    </p:spTree>
    <p:extLst>
      <p:ext uri="{BB962C8B-B14F-4D97-AF65-F5344CB8AC3E}">
        <p14:creationId xmlns:p14="http://schemas.microsoft.com/office/powerpoint/2010/main" val="16410842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72">
          <a:extLst>
            <a:ext uri="{FF2B5EF4-FFF2-40B4-BE49-F238E27FC236}">
              <a16:creationId xmlns:a16="http://schemas.microsoft.com/office/drawing/2014/main" id="{EAA692D7-AE80-D006-2949-26F855DA1280}"/>
            </a:ext>
          </a:extLst>
        </p:cNvPr>
        <p:cNvGrpSpPr/>
        <p:nvPr/>
      </p:nvGrpSpPr>
      <p:grpSpPr>
        <a:xfrm>
          <a:off x="0" y="0"/>
          <a:ext cx="0" cy="0"/>
          <a:chOff x="0" y="0"/>
          <a:chExt cx="0" cy="0"/>
        </a:xfrm>
      </p:grpSpPr>
      <p:pic>
        <p:nvPicPr>
          <p:cNvPr id="1073" name="Google Shape;1073;p38">
            <a:hlinkClick r:id="rId3"/>
            <a:extLst>
              <a:ext uri="{FF2B5EF4-FFF2-40B4-BE49-F238E27FC236}">
                <a16:creationId xmlns:a16="http://schemas.microsoft.com/office/drawing/2014/main" id="{3C6E8376-1B7F-2C95-90D4-3A1580E4F1F2}"/>
              </a:ext>
            </a:extLst>
          </p:cNvPr>
          <p:cNvPicPr preferRelativeResize="0"/>
          <p:nvPr/>
        </p:nvPicPr>
        <p:blipFill>
          <a:blip r:embed="rId4">
            <a:alphaModFix/>
          </a:blip>
          <a:stretch>
            <a:fillRect/>
          </a:stretch>
        </p:blipFill>
        <p:spPr>
          <a:xfrm>
            <a:off x="3240673" y="1720707"/>
            <a:ext cx="2662653" cy="2451225"/>
          </a:xfrm>
          <a:prstGeom prst="rect">
            <a:avLst/>
          </a:prstGeom>
          <a:noFill/>
          <a:ln>
            <a:noFill/>
          </a:ln>
        </p:spPr>
      </p:pic>
      <p:sp>
        <p:nvSpPr>
          <p:cNvPr id="1074" name="Google Shape;1074;p38">
            <a:extLst>
              <a:ext uri="{FF2B5EF4-FFF2-40B4-BE49-F238E27FC236}">
                <a16:creationId xmlns:a16="http://schemas.microsoft.com/office/drawing/2014/main" id="{670BFD45-1038-474D-01C1-6687F1875322}"/>
              </a:ext>
            </a:extLst>
          </p:cNvPr>
          <p:cNvSpPr txBox="1"/>
          <p:nvPr/>
        </p:nvSpPr>
        <p:spPr>
          <a:xfrm>
            <a:off x="453900" y="4494721"/>
            <a:ext cx="8236200" cy="252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noProof="0" dirty="0">
                <a:solidFill>
                  <a:schemeClr val="dk1"/>
                </a:solidFill>
                <a:latin typeface="Roboto"/>
                <a:ea typeface="Roboto"/>
                <a:cs typeface="Roboto"/>
                <a:sym typeface="Roboto"/>
              </a:rPr>
              <a:t>Follow the link in the graph to modify its data and then paste the new one here. </a:t>
            </a:r>
            <a:r>
              <a:rPr lang="en-US" sz="1200" b="1" noProof="0" dirty="0">
                <a:solidFill>
                  <a:schemeClr val="dk1"/>
                </a:solidFill>
                <a:uFill>
                  <a:noFill/>
                </a:uFill>
                <a:latin typeface="Roboto"/>
                <a:ea typeface="Roboto"/>
                <a:cs typeface="Roboto"/>
                <a:sym typeface="Roboto"/>
                <a:hlinkClick r:id="rId5">
                  <a:extLst>
                    <a:ext uri="{A12FA001-AC4F-418D-AE19-62706E023703}">
                      <ahyp:hlinkClr xmlns:ahyp="http://schemas.microsoft.com/office/drawing/2018/hyperlinkcolor" val="tx"/>
                    </a:ext>
                  </a:extLst>
                </a:hlinkClick>
              </a:rPr>
              <a:t>For more info, click here</a:t>
            </a:r>
            <a:endParaRPr lang="en-US" sz="1200" noProof="0" dirty="0">
              <a:solidFill>
                <a:schemeClr val="dk1"/>
              </a:solidFill>
              <a:latin typeface="Roboto"/>
              <a:ea typeface="Roboto"/>
              <a:cs typeface="Roboto"/>
              <a:sym typeface="Roboto"/>
            </a:endParaRPr>
          </a:p>
        </p:txBody>
      </p:sp>
      <p:grpSp>
        <p:nvGrpSpPr>
          <p:cNvPr id="1075" name="Google Shape;1075;p38">
            <a:extLst>
              <a:ext uri="{FF2B5EF4-FFF2-40B4-BE49-F238E27FC236}">
                <a16:creationId xmlns:a16="http://schemas.microsoft.com/office/drawing/2014/main" id="{31D3703A-0434-5BE7-707D-4FD577DEECD9}"/>
              </a:ext>
            </a:extLst>
          </p:cNvPr>
          <p:cNvGrpSpPr/>
          <p:nvPr/>
        </p:nvGrpSpPr>
        <p:grpSpPr>
          <a:xfrm>
            <a:off x="486826" y="1648550"/>
            <a:ext cx="2569679" cy="742051"/>
            <a:chOff x="410626" y="1648550"/>
            <a:chExt cx="2569679" cy="742051"/>
          </a:xfrm>
        </p:grpSpPr>
        <p:sp>
          <p:nvSpPr>
            <p:cNvPr id="1076" name="Google Shape;1076;p38">
              <a:extLst>
                <a:ext uri="{FF2B5EF4-FFF2-40B4-BE49-F238E27FC236}">
                  <a16:creationId xmlns:a16="http://schemas.microsoft.com/office/drawing/2014/main" id="{FC60B2FA-FEE4-8725-DFB8-DDE92287F7CE}"/>
                </a:ext>
              </a:extLst>
            </p:cNvPr>
            <p:cNvSpPr txBox="1"/>
            <p:nvPr/>
          </p:nvSpPr>
          <p:spPr>
            <a:xfrm>
              <a:off x="410626" y="1648550"/>
              <a:ext cx="1355100" cy="340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000" noProof="0" dirty="0">
                  <a:solidFill>
                    <a:schemeClr val="dk2"/>
                  </a:solidFill>
                  <a:latin typeface="Fira Sans Extra Condensed SemiBold"/>
                  <a:ea typeface="Fira Sans Extra Condensed SemiBold"/>
                  <a:cs typeface="Fira Sans Extra Condensed SemiBold"/>
                  <a:sym typeface="Fira Sans Extra Condensed SemiBold"/>
                </a:rPr>
                <a:t>Neptune</a:t>
              </a:r>
            </a:p>
          </p:txBody>
        </p:sp>
        <p:sp>
          <p:nvSpPr>
            <p:cNvPr id="1077" name="Google Shape;1077;p38">
              <a:extLst>
                <a:ext uri="{FF2B5EF4-FFF2-40B4-BE49-F238E27FC236}">
                  <a16:creationId xmlns:a16="http://schemas.microsoft.com/office/drawing/2014/main" id="{36083181-12C3-2B3B-7370-DAAF8A51C05B}"/>
                </a:ext>
              </a:extLst>
            </p:cNvPr>
            <p:cNvSpPr txBox="1"/>
            <p:nvPr/>
          </p:nvSpPr>
          <p:spPr>
            <a:xfrm>
              <a:off x="410626" y="1936401"/>
              <a:ext cx="1355100" cy="454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200" noProof="0" dirty="0">
                  <a:solidFill>
                    <a:schemeClr val="dk1"/>
                  </a:solidFill>
                  <a:latin typeface="Roboto"/>
                  <a:ea typeface="Roboto"/>
                  <a:cs typeface="Roboto"/>
                  <a:sym typeface="Roboto"/>
                </a:rPr>
                <a:t>Neptune is very far from the Sun</a:t>
              </a:r>
              <a:endParaRPr lang="en-US" sz="1200" noProof="0" dirty="0">
                <a:latin typeface="Roboto"/>
                <a:ea typeface="Roboto"/>
                <a:cs typeface="Roboto"/>
                <a:sym typeface="Roboto"/>
              </a:endParaRPr>
            </a:p>
          </p:txBody>
        </p:sp>
        <p:sp>
          <p:nvSpPr>
            <p:cNvPr id="1078" name="Google Shape;1078;p38">
              <a:extLst>
                <a:ext uri="{FF2B5EF4-FFF2-40B4-BE49-F238E27FC236}">
                  <a16:creationId xmlns:a16="http://schemas.microsoft.com/office/drawing/2014/main" id="{BD8C271F-40DE-4F3B-BDFA-5749416B61FA}"/>
                </a:ext>
              </a:extLst>
            </p:cNvPr>
            <p:cNvSpPr/>
            <p:nvPr/>
          </p:nvSpPr>
          <p:spPr>
            <a:xfrm>
              <a:off x="1832205" y="1805760"/>
              <a:ext cx="1148100" cy="423600"/>
            </a:xfrm>
            <a:prstGeom prst="roundRect">
              <a:avLst>
                <a:gd name="adj" fmla="val 50000"/>
              </a:avLst>
            </a:prstGeom>
            <a:solidFill>
              <a:schemeClr val="dk2"/>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r>
                <a:rPr lang="en-US" sz="2600" noProof="0" dirty="0">
                  <a:solidFill>
                    <a:schemeClr val="lt1"/>
                  </a:solidFill>
                  <a:latin typeface="Fira Sans Extra Condensed SemiBold"/>
                  <a:ea typeface="Fira Sans Extra Condensed SemiBold"/>
                  <a:cs typeface="Fira Sans Extra Condensed SemiBold"/>
                  <a:sym typeface="Fira Sans Extra Condensed SemiBold"/>
                </a:rPr>
                <a:t>15%</a:t>
              </a:r>
            </a:p>
          </p:txBody>
        </p:sp>
      </p:grpSp>
      <p:grpSp>
        <p:nvGrpSpPr>
          <p:cNvPr id="1079" name="Google Shape;1079;p38">
            <a:extLst>
              <a:ext uri="{FF2B5EF4-FFF2-40B4-BE49-F238E27FC236}">
                <a16:creationId xmlns:a16="http://schemas.microsoft.com/office/drawing/2014/main" id="{872D4108-16F9-50C7-8948-49910BE2AC17}"/>
              </a:ext>
            </a:extLst>
          </p:cNvPr>
          <p:cNvGrpSpPr/>
          <p:nvPr/>
        </p:nvGrpSpPr>
        <p:grpSpPr>
          <a:xfrm>
            <a:off x="486826" y="2577737"/>
            <a:ext cx="2569679" cy="742051"/>
            <a:chOff x="410626" y="2577737"/>
            <a:chExt cx="2569679" cy="742051"/>
          </a:xfrm>
        </p:grpSpPr>
        <p:sp>
          <p:nvSpPr>
            <p:cNvPr id="1080" name="Google Shape;1080;p38">
              <a:extLst>
                <a:ext uri="{FF2B5EF4-FFF2-40B4-BE49-F238E27FC236}">
                  <a16:creationId xmlns:a16="http://schemas.microsoft.com/office/drawing/2014/main" id="{98043472-A234-27DD-34B6-A60665D9EA9C}"/>
                </a:ext>
              </a:extLst>
            </p:cNvPr>
            <p:cNvSpPr txBox="1"/>
            <p:nvPr/>
          </p:nvSpPr>
          <p:spPr>
            <a:xfrm>
              <a:off x="410626" y="2865588"/>
              <a:ext cx="1355100" cy="454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200" noProof="0" dirty="0">
                  <a:solidFill>
                    <a:schemeClr val="dk1"/>
                  </a:solidFill>
                  <a:latin typeface="Roboto"/>
                  <a:ea typeface="Roboto"/>
                  <a:cs typeface="Roboto"/>
                  <a:sym typeface="Roboto"/>
                </a:rPr>
                <a:t>Mars is </a:t>
              </a:r>
              <a:br>
                <a:rPr lang="en-US" sz="1200" noProof="0" dirty="0">
                  <a:solidFill>
                    <a:schemeClr val="dk1"/>
                  </a:solidFill>
                  <a:latin typeface="Roboto"/>
                  <a:ea typeface="Roboto"/>
                  <a:cs typeface="Roboto"/>
                  <a:sym typeface="Roboto"/>
                </a:rPr>
              </a:br>
              <a:r>
                <a:rPr lang="en-US" sz="1200" noProof="0" dirty="0">
                  <a:solidFill>
                    <a:schemeClr val="dk1"/>
                  </a:solidFill>
                  <a:latin typeface="Roboto"/>
                  <a:ea typeface="Roboto"/>
                  <a:cs typeface="Roboto"/>
                  <a:sym typeface="Roboto"/>
                </a:rPr>
                <a:t>a cold place</a:t>
              </a:r>
            </a:p>
          </p:txBody>
        </p:sp>
        <p:sp>
          <p:nvSpPr>
            <p:cNvPr id="1081" name="Google Shape;1081;p38">
              <a:extLst>
                <a:ext uri="{FF2B5EF4-FFF2-40B4-BE49-F238E27FC236}">
                  <a16:creationId xmlns:a16="http://schemas.microsoft.com/office/drawing/2014/main" id="{4FD6EDD2-53C1-9A18-DED1-18D3A48B46EB}"/>
                </a:ext>
              </a:extLst>
            </p:cNvPr>
            <p:cNvSpPr txBox="1"/>
            <p:nvPr/>
          </p:nvSpPr>
          <p:spPr>
            <a:xfrm>
              <a:off x="410626" y="2577737"/>
              <a:ext cx="1355100" cy="340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000" noProof="0" dirty="0">
                  <a:solidFill>
                    <a:schemeClr val="lt2"/>
                  </a:solidFill>
                  <a:latin typeface="Fira Sans Extra Condensed SemiBold"/>
                  <a:ea typeface="Fira Sans Extra Condensed SemiBold"/>
                  <a:cs typeface="Fira Sans Extra Condensed SemiBold"/>
                  <a:sym typeface="Fira Sans Extra Condensed SemiBold"/>
                </a:rPr>
                <a:t>Mars</a:t>
              </a:r>
            </a:p>
          </p:txBody>
        </p:sp>
        <p:sp>
          <p:nvSpPr>
            <p:cNvPr id="1082" name="Google Shape;1082;p38">
              <a:extLst>
                <a:ext uri="{FF2B5EF4-FFF2-40B4-BE49-F238E27FC236}">
                  <a16:creationId xmlns:a16="http://schemas.microsoft.com/office/drawing/2014/main" id="{CD4BD0F1-AF26-1961-8AEA-3D093B2B25ED}"/>
                </a:ext>
              </a:extLst>
            </p:cNvPr>
            <p:cNvSpPr/>
            <p:nvPr/>
          </p:nvSpPr>
          <p:spPr>
            <a:xfrm>
              <a:off x="1832205" y="2734935"/>
              <a:ext cx="1148100" cy="423600"/>
            </a:xfrm>
            <a:prstGeom prst="roundRect">
              <a:avLst>
                <a:gd name="adj" fmla="val 50000"/>
              </a:avLst>
            </a:prstGeom>
            <a:solidFill>
              <a:schemeClr val="lt2"/>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r>
                <a:rPr lang="en-US" sz="2600" noProof="0" dirty="0">
                  <a:solidFill>
                    <a:schemeClr val="lt1"/>
                  </a:solidFill>
                  <a:latin typeface="Fira Sans Extra Condensed SemiBold"/>
                  <a:ea typeface="Fira Sans Extra Condensed SemiBold"/>
                  <a:cs typeface="Fira Sans Extra Condensed SemiBold"/>
                  <a:sym typeface="Fira Sans Extra Condensed SemiBold"/>
                </a:rPr>
                <a:t>25%</a:t>
              </a:r>
            </a:p>
          </p:txBody>
        </p:sp>
      </p:grpSp>
      <p:grpSp>
        <p:nvGrpSpPr>
          <p:cNvPr id="1083" name="Google Shape;1083;p38">
            <a:extLst>
              <a:ext uri="{FF2B5EF4-FFF2-40B4-BE49-F238E27FC236}">
                <a16:creationId xmlns:a16="http://schemas.microsoft.com/office/drawing/2014/main" id="{30CF35C1-8A3A-9BB2-9EB4-951D0C1689E7}"/>
              </a:ext>
            </a:extLst>
          </p:cNvPr>
          <p:cNvGrpSpPr/>
          <p:nvPr/>
        </p:nvGrpSpPr>
        <p:grpSpPr>
          <a:xfrm>
            <a:off x="486826" y="3506924"/>
            <a:ext cx="2569679" cy="742051"/>
            <a:chOff x="410626" y="3506924"/>
            <a:chExt cx="2569679" cy="742051"/>
          </a:xfrm>
        </p:grpSpPr>
        <p:sp>
          <p:nvSpPr>
            <p:cNvPr id="1084" name="Google Shape;1084;p38">
              <a:extLst>
                <a:ext uri="{FF2B5EF4-FFF2-40B4-BE49-F238E27FC236}">
                  <a16:creationId xmlns:a16="http://schemas.microsoft.com/office/drawing/2014/main" id="{BD2266C1-EA4B-9347-D0E6-3490A717BD37}"/>
                </a:ext>
              </a:extLst>
            </p:cNvPr>
            <p:cNvSpPr txBox="1"/>
            <p:nvPr/>
          </p:nvSpPr>
          <p:spPr>
            <a:xfrm>
              <a:off x="410626" y="3794775"/>
              <a:ext cx="1355100" cy="454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200" noProof="0" dirty="0">
                  <a:solidFill>
                    <a:schemeClr val="dk1"/>
                  </a:solidFill>
                  <a:latin typeface="Roboto"/>
                  <a:ea typeface="Roboto"/>
                  <a:cs typeface="Roboto"/>
                  <a:sym typeface="Roboto"/>
                </a:rPr>
                <a:t>Earth is the planet with life</a:t>
              </a:r>
            </a:p>
          </p:txBody>
        </p:sp>
        <p:sp>
          <p:nvSpPr>
            <p:cNvPr id="1085" name="Google Shape;1085;p38">
              <a:extLst>
                <a:ext uri="{FF2B5EF4-FFF2-40B4-BE49-F238E27FC236}">
                  <a16:creationId xmlns:a16="http://schemas.microsoft.com/office/drawing/2014/main" id="{1A846B2F-17C1-603F-B3EC-FAB0B5D9C6CD}"/>
                </a:ext>
              </a:extLst>
            </p:cNvPr>
            <p:cNvSpPr txBox="1"/>
            <p:nvPr/>
          </p:nvSpPr>
          <p:spPr>
            <a:xfrm>
              <a:off x="410626" y="3506924"/>
              <a:ext cx="1355100" cy="340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000" noProof="0" dirty="0">
                  <a:solidFill>
                    <a:schemeClr val="accent1"/>
                  </a:solidFill>
                  <a:latin typeface="Fira Sans Extra Condensed SemiBold"/>
                  <a:ea typeface="Fira Sans Extra Condensed SemiBold"/>
                  <a:cs typeface="Fira Sans Extra Condensed SemiBold"/>
                  <a:sym typeface="Fira Sans Extra Condensed SemiBold"/>
                </a:rPr>
                <a:t>Earth</a:t>
              </a:r>
            </a:p>
          </p:txBody>
        </p:sp>
        <p:sp>
          <p:nvSpPr>
            <p:cNvPr id="1086" name="Google Shape;1086;p38">
              <a:extLst>
                <a:ext uri="{FF2B5EF4-FFF2-40B4-BE49-F238E27FC236}">
                  <a16:creationId xmlns:a16="http://schemas.microsoft.com/office/drawing/2014/main" id="{49CCE540-EDF3-5BAB-4AE5-7405278D5926}"/>
                </a:ext>
              </a:extLst>
            </p:cNvPr>
            <p:cNvSpPr/>
            <p:nvPr/>
          </p:nvSpPr>
          <p:spPr>
            <a:xfrm>
              <a:off x="1832205" y="3664110"/>
              <a:ext cx="1148100" cy="423600"/>
            </a:xfrm>
            <a:prstGeom prst="roundRect">
              <a:avLst>
                <a:gd name="adj" fmla="val 50000"/>
              </a:avLst>
            </a:prstGeom>
            <a:solidFill>
              <a:schemeClr val="accent1"/>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r>
                <a:rPr lang="en-US" sz="2600" noProof="0" dirty="0">
                  <a:solidFill>
                    <a:schemeClr val="lt1"/>
                  </a:solidFill>
                  <a:latin typeface="Fira Sans Extra Condensed SemiBold"/>
                  <a:ea typeface="Fira Sans Extra Condensed SemiBold"/>
                  <a:cs typeface="Fira Sans Extra Condensed SemiBold"/>
                  <a:sym typeface="Fira Sans Extra Condensed SemiBold"/>
                </a:rPr>
                <a:t>10%</a:t>
              </a:r>
            </a:p>
          </p:txBody>
        </p:sp>
      </p:grpSp>
      <p:grpSp>
        <p:nvGrpSpPr>
          <p:cNvPr id="1087" name="Google Shape;1087;p38">
            <a:extLst>
              <a:ext uri="{FF2B5EF4-FFF2-40B4-BE49-F238E27FC236}">
                <a16:creationId xmlns:a16="http://schemas.microsoft.com/office/drawing/2014/main" id="{0D58BDF6-4BFB-1BFE-6022-A5AEDD4AAE0A}"/>
              </a:ext>
            </a:extLst>
          </p:cNvPr>
          <p:cNvGrpSpPr/>
          <p:nvPr/>
        </p:nvGrpSpPr>
        <p:grpSpPr>
          <a:xfrm>
            <a:off x="6087495" y="1648550"/>
            <a:ext cx="2569679" cy="742051"/>
            <a:chOff x="6163695" y="1648550"/>
            <a:chExt cx="2569679" cy="742051"/>
          </a:xfrm>
        </p:grpSpPr>
        <p:sp>
          <p:nvSpPr>
            <p:cNvPr id="1088" name="Google Shape;1088;p38">
              <a:extLst>
                <a:ext uri="{FF2B5EF4-FFF2-40B4-BE49-F238E27FC236}">
                  <a16:creationId xmlns:a16="http://schemas.microsoft.com/office/drawing/2014/main" id="{C665E537-65BA-60EA-238E-2C54F595F14E}"/>
                </a:ext>
              </a:extLst>
            </p:cNvPr>
            <p:cNvSpPr txBox="1"/>
            <p:nvPr/>
          </p:nvSpPr>
          <p:spPr>
            <a:xfrm>
              <a:off x="7378274" y="1648550"/>
              <a:ext cx="1354800" cy="3405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US" sz="2000" noProof="0" dirty="0">
                  <a:solidFill>
                    <a:schemeClr val="accent2"/>
                  </a:solidFill>
                  <a:latin typeface="Fira Sans Extra Condensed SemiBold"/>
                  <a:ea typeface="Fira Sans Extra Condensed SemiBold"/>
                  <a:cs typeface="Fira Sans Extra Condensed SemiBold"/>
                  <a:sym typeface="Fira Sans Extra Condensed SemiBold"/>
                </a:rPr>
                <a:t>Mercury</a:t>
              </a:r>
            </a:p>
          </p:txBody>
        </p:sp>
        <p:sp>
          <p:nvSpPr>
            <p:cNvPr id="1089" name="Google Shape;1089;p38">
              <a:extLst>
                <a:ext uri="{FF2B5EF4-FFF2-40B4-BE49-F238E27FC236}">
                  <a16:creationId xmlns:a16="http://schemas.microsoft.com/office/drawing/2014/main" id="{7DC01553-DE93-C87F-B24F-307DE4433C65}"/>
                </a:ext>
              </a:extLst>
            </p:cNvPr>
            <p:cNvSpPr txBox="1"/>
            <p:nvPr/>
          </p:nvSpPr>
          <p:spPr>
            <a:xfrm flipH="1">
              <a:off x="7378574" y="1936401"/>
              <a:ext cx="1354800" cy="4542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US" sz="1200" noProof="0" dirty="0">
                  <a:solidFill>
                    <a:schemeClr val="dk1"/>
                  </a:solidFill>
                  <a:latin typeface="Roboto"/>
                  <a:ea typeface="Roboto"/>
                  <a:cs typeface="Roboto"/>
                  <a:sym typeface="Roboto"/>
                </a:rPr>
                <a:t>Mercury is the smallest planet</a:t>
              </a:r>
            </a:p>
          </p:txBody>
        </p:sp>
        <p:sp>
          <p:nvSpPr>
            <p:cNvPr id="1090" name="Google Shape;1090;p38">
              <a:extLst>
                <a:ext uri="{FF2B5EF4-FFF2-40B4-BE49-F238E27FC236}">
                  <a16:creationId xmlns:a16="http://schemas.microsoft.com/office/drawing/2014/main" id="{7A43C222-A821-577E-506B-9EAB335D0000}"/>
                </a:ext>
              </a:extLst>
            </p:cNvPr>
            <p:cNvSpPr/>
            <p:nvPr/>
          </p:nvSpPr>
          <p:spPr>
            <a:xfrm>
              <a:off x="6163695" y="1805760"/>
              <a:ext cx="1148100" cy="423600"/>
            </a:xfrm>
            <a:prstGeom prst="roundRect">
              <a:avLst>
                <a:gd name="adj" fmla="val 50000"/>
              </a:avLst>
            </a:prstGeom>
            <a:solidFill>
              <a:schemeClr val="accent2"/>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r>
                <a:rPr lang="en-US" sz="2600" noProof="0" dirty="0">
                  <a:solidFill>
                    <a:schemeClr val="lt1"/>
                  </a:solidFill>
                  <a:latin typeface="Fira Sans Extra Condensed SemiBold"/>
                  <a:ea typeface="Fira Sans Extra Condensed SemiBold"/>
                  <a:cs typeface="Fira Sans Extra Condensed SemiBold"/>
                  <a:sym typeface="Fira Sans Extra Condensed SemiBold"/>
                </a:rPr>
                <a:t>15%</a:t>
              </a:r>
            </a:p>
          </p:txBody>
        </p:sp>
      </p:grpSp>
      <p:grpSp>
        <p:nvGrpSpPr>
          <p:cNvPr id="1091" name="Google Shape;1091;p38">
            <a:extLst>
              <a:ext uri="{FF2B5EF4-FFF2-40B4-BE49-F238E27FC236}">
                <a16:creationId xmlns:a16="http://schemas.microsoft.com/office/drawing/2014/main" id="{7BD95D4A-7027-E202-B28F-B0214390E73D}"/>
              </a:ext>
            </a:extLst>
          </p:cNvPr>
          <p:cNvGrpSpPr/>
          <p:nvPr/>
        </p:nvGrpSpPr>
        <p:grpSpPr>
          <a:xfrm>
            <a:off x="6087495" y="2577737"/>
            <a:ext cx="2569679" cy="742051"/>
            <a:chOff x="6163695" y="2577737"/>
            <a:chExt cx="2569679" cy="742051"/>
          </a:xfrm>
        </p:grpSpPr>
        <p:sp>
          <p:nvSpPr>
            <p:cNvPr id="1092" name="Google Shape;1092;p38">
              <a:extLst>
                <a:ext uri="{FF2B5EF4-FFF2-40B4-BE49-F238E27FC236}">
                  <a16:creationId xmlns:a16="http://schemas.microsoft.com/office/drawing/2014/main" id="{768C2E46-21C3-BB0D-211A-B4C74B199140}"/>
                </a:ext>
              </a:extLst>
            </p:cNvPr>
            <p:cNvSpPr txBox="1"/>
            <p:nvPr/>
          </p:nvSpPr>
          <p:spPr>
            <a:xfrm flipH="1">
              <a:off x="7378574" y="2865588"/>
              <a:ext cx="1354800" cy="4542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US" sz="1200" noProof="0" dirty="0">
                  <a:solidFill>
                    <a:schemeClr val="dk1"/>
                  </a:solidFill>
                  <a:latin typeface="Roboto"/>
                  <a:ea typeface="Roboto"/>
                  <a:cs typeface="Roboto"/>
                  <a:sym typeface="Roboto"/>
                </a:rPr>
                <a:t>Saturn is a planet with rings</a:t>
              </a:r>
            </a:p>
          </p:txBody>
        </p:sp>
        <p:sp>
          <p:nvSpPr>
            <p:cNvPr id="1093" name="Google Shape;1093;p38">
              <a:extLst>
                <a:ext uri="{FF2B5EF4-FFF2-40B4-BE49-F238E27FC236}">
                  <a16:creationId xmlns:a16="http://schemas.microsoft.com/office/drawing/2014/main" id="{D599F5CC-0081-7FF4-4663-FB556041F53E}"/>
                </a:ext>
              </a:extLst>
            </p:cNvPr>
            <p:cNvSpPr txBox="1"/>
            <p:nvPr/>
          </p:nvSpPr>
          <p:spPr>
            <a:xfrm>
              <a:off x="7378274" y="2577737"/>
              <a:ext cx="1354800" cy="3405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US" sz="2000" noProof="0" dirty="0">
                  <a:solidFill>
                    <a:schemeClr val="accent3"/>
                  </a:solidFill>
                  <a:latin typeface="Fira Sans Extra Condensed SemiBold"/>
                  <a:ea typeface="Fira Sans Extra Condensed SemiBold"/>
                  <a:cs typeface="Fira Sans Extra Condensed SemiBold"/>
                  <a:sym typeface="Fira Sans Extra Condensed SemiBold"/>
                </a:rPr>
                <a:t>Saturn</a:t>
              </a:r>
            </a:p>
          </p:txBody>
        </p:sp>
        <p:sp>
          <p:nvSpPr>
            <p:cNvPr id="1094" name="Google Shape;1094;p38">
              <a:extLst>
                <a:ext uri="{FF2B5EF4-FFF2-40B4-BE49-F238E27FC236}">
                  <a16:creationId xmlns:a16="http://schemas.microsoft.com/office/drawing/2014/main" id="{14D8B44D-ED40-970E-9E18-DB4CD5B065EE}"/>
                </a:ext>
              </a:extLst>
            </p:cNvPr>
            <p:cNvSpPr/>
            <p:nvPr/>
          </p:nvSpPr>
          <p:spPr>
            <a:xfrm>
              <a:off x="6163695" y="2734935"/>
              <a:ext cx="1148100" cy="423600"/>
            </a:xfrm>
            <a:prstGeom prst="roundRect">
              <a:avLst>
                <a:gd name="adj" fmla="val 50000"/>
              </a:avLst>
            </a:prstGeom>
            <a:solidFill>
              <a:schemeClr val="accent3"/>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r>
                <a:rPr lang="en-US" sz="2600" noProof="0" dirty="0">
                  <a:solidFill>
                    <a:schemeClr val="lt1"/>
                  </a:solidFill>
                  <a:latin typeface="Fira Sans Extra Condensed SemiBold"/>
                  <a:ea typeface="Fira Sans Extra Condensed SemiBold"/>
                  <a:cs typeface="Fira Sans Extra Condensed SemiBold"/>
                  <a:sym typeface="Fira Sans Extra Condensed SemiBold"/>
                </a:rPr>
                <a:t>20%</a:t>
              </a:r>
            </a:p>
          </p:txBody>
        </p:sp>
      </p:grpSp>
      <p:grpSp>
        <p:nvGrpSpPr>
          <p:cNvPr id="1095" name="Google Shape;1095;p38">
            <a:extLst>
              <a:ext uri="{FF2B5EF4-FFF2-40B4-BE49-F238E27FC236}">
                <a16:creationId xmlns:a16="http://schemas.microsoft.com/office/drawing/2014/main" id="{27D7052E-24B7-862F-2860-EA52C7296FAC}"/>
              </a:ext>
            </a:extLst>
          </p:cNvPr>
          <p:cNvGrpSpPr/>
          <p:nvPr/>
        </p:nvGrpSpPr>
        <p:grpSpPr>
          <a:xfrm>
            <a:off x="6087495" y="3506924"/>
            <a:ext cx="2569679" cy="742051"/>
            <a:chOff x="6163695" y="3506924"/>
            <a:chExt cx="2569679" cy="742051"/>
          </a:xfrm>
        </p:grpSpPr>
        <p:sp>
          <p:nvSpPr>
            <p:cNvPr id="1096" name="Google Shape;1096;p38">
              <a:extLst>
                <a:ext uri="{FF2B5EF4-FFF2-40B4-BE49-F238E27FC236}">
                  <a16:creationId xmlns:a16="http://schemas.microsoft.com/office/drawing/2014/main" id="{1C8262DB-53CE-B086-44A9-C7AAC56A8808}"/>
                </a:ext>
              </a:extLst>
            </p:cNvPr>
            <p:cNvSpPr txBox="1"/>
            <p:nvPr/>
          </p:nvSpPr>
          <p:spPr>
            <a:xfrm flipH="1">
              <a:off x="7378574" y="3794775"/>
              <a:ext cx="1354800" cy="4542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US" sz="1200" noProof="0" dirty="0">
                  <a:solidFill>
                    <a:schemeClr val="dk1"/>
                  </a:solidFill>
                  <a:latin typeface="Roboto"/>
                  <a:ea typeface="Roboto"/>
                  <a:cs typeface="Roboto"/>
                  <a:sym typeface="Roboto"/>
                </a:rPr>
                <a:t>Venus has a beautiful name</a:t>
              </a:r>
            </a:p>
          </p:txBody>
        </p:sp>
        <p:sp>
          <p:nvSpPr>
            <p:cNvPr id="1097" name="Google Shape;1097;p38">
              <a:extLst>
                <a:ext uri="{FF2B5EF4-FFF2-40B4-BE49-F238E27FC236}">
                  <a16:creationId xmlns:a16="http://schemas.microsoft.com/office/drawing/2014/main" id="{4B733533-8546-3CB7-EC33-21F1DDCFCCD5}"/>
                </a:ext>
              </a:extLst>
            </p:cNvPr>
            <p:cNvSpPr txBox="1"/>
            <p:nvPr/>
          </p:nvSpPr>
          <p:spPr>
            <a:xfrm>
              <a:off x="7378274" y="3506924"/>
              <a:ext cx="1354800" cy="3405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US" sz="2000" noProof="0" dirty="0">
                  <a:solidFill>
                    <a:schemeClr val="accent4"/>
                  </a:solidFill>
                  <a:latin typeface="Fira Sans Extra Condensed SemiBold"/>
                  <a:ea typeface="Fira Sans Extra Condensed SemiBold"/>
                  <a:cs typeface="Fira Sans Extra Condensed SemiBold"/>
                  <a:sym typeface="Fira Sans Extra Condensed SemiBold"/>
                </a:rPr>
                <a:t>Venus</a:t>
              </a:r>
            </a:p>
          </p:txBody>
        </p:sp>
        <p:sp>
          <p:nvSpPr>
            <p:cNvPr id="1098" name="Google Shape;1098;p38">
              <a:extLst>
                <a:ext uri="{FF2B5EF4-FFF2-40B4-BE49-F238E27FC236}">
                  <a16:creationId xmlns:a16="http://schemas.microsoft.com/office/drawing/2014/main" id="{5806ECF6-E627-F6D7-276B-6E4917727527}"/>
                </a:ext>
              </a:extLst>
            </p:cNvPr>
            <p:cNvSpPr/>
            <p:nvPr/>
          </p:nvSpPr>
          <p:spPr>
            <a:xfrm>
              <a:off x="6163695" y="3664110"/>
              <a:ext cx="1148100" cy="423600"/>
            </a:xfrm>
            <a:prstGeom prst="roundRect">
              <a:avLst>
                <a:gd name="adj" fmla="val 50000"/>
              </a:avLst>
            </a:prstGeom>
            <a:solidFill>
              <a:schemeClr val="accent4"/>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r>
                <a:rPr lang="en-US" sz="2600" noProof="0" dirty="0">
                  <a:solidFill>
                    <a:schemeClr val="lt1"/>
                  </a:solidFill>
                  <a:latin typeface="Fira Sans Extra Condensed SemiBold"/>
                  <a:ea typeface="Fira Sans Extra Condensed SemiBold"/>
                  <a:cs typeface="Fira Sans Extra Condensed SemiBold"/>
                  <a:sym typeface="Fira Sans Extra Condensed SemiBold"/>
                </a:rPr>
                <a:t>15%</a:t>
              </a:r>
            </a:p>
          </p:txBody>
        </p:sp>
      </p:grpSp>
      <p:sp>
        <p:nvSpPr>
          <p:cNvPr id="1099" name="Google Shape;1099;p38">
            <a:extLst>
              <a:ext uri="{FF2B5EF4-FFF2-40B4-BE49-F238E27FC236}">
                <a16:creationId xmlns:a16="http://schemas.microsoft.com/office/drawing/2014/main" id="{5A99A2A8-13D4-0515-7DEE-01CF4F37A4EF}"/>
              </a:ext>
            </a:extLst>
          </p:cNvPr>
          <p:cNvSpPr txBox="1">
            <a:spLocks noGrp="1"/>
          </p:cNvSpPr>
          <p:nvPr>
            <p:ph type="title"/>
          </p:nvPr>
        </p:nvSpPr>
        <p:spPr>
          <a:xfrm>
            <a:off x="2007200" y="301200"/>
            <a:ext cx="51294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noProof="0" dirty="0"/>
              <a:t>Sources</a:t>
            </a:r>
          </a:p>
        </p:txBody>
      </p:sp>
      <p:sp>
        <p:nvSpPr>
          <p:cNvPr id="1100" name="Google Shape;1100;p38">
            <a:extLst>
              <a:ext uri="{FF2B5EF4-FFF2-40B4-BE49-F238E27FC236}">
                <a16:creationId xmlns:a16="http://schemas.microsoft.com/office/drawing/2014/main" id="{B62EF1DB-E087-CF8A-D7F5-F5F70806880E}"/>
              </a:ext>
            </a:extLst>
          </p:cNvPr>
          <p:cNvSpPr txBox="1"/>
          <p:nvPr/>
        </p:nvSpPr>
        <p:spPr>
          <a:xfrm>
            <a:off x="2007450" y="1076892"/>
            <a:ext cx="5129100" cy="340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noProof="0" dirty="0">
                <a:solidFill>
                  <a:schemeClr val="dk1"/>
                </a:solidFill>
                <a:latin typeface="Fira Sans Extra Condensed SemiBold"/>
                <a:ea typeface="Fira Sans Extra Condensed SemiBold"/>
                <a:cs typeface="Fira Sans Extra Condensed SemiBold"/>
                <a:sym typeface="Fira Sans Extra Condensed SemiBold"/>
              </a:rPr>
              <a:t>The atomic theory</a:t>
            </a:r>
          </a:p>
        </p:txBody>
      </p:sp>
      <p:grpSp>
        <p:nvGrpSpPr>
          <p:cNvPr id="1101" name="Google Shape;1101;p38">
            <a:extLst>
              <a:ext uri="{FF2B5EF4-FFF2-40B4-BE49-F238E27FC236}">
                <a16:creationId xmlns:a16="http://schemas.microsoft.com/office/drawing/2014/main" id="{13ED5A3C-A34C-7CDF-80D3-B49EA2AB0372}"/>
              </a:ext>
            </a:extLst>
          </p:cNvPr>
          <p:cNvGrpSpPr/>
          <p:nvPr/>
        </p:nvGrpSpPr>
        <p:grpSpPr>
          <a:xfrm>
            <a:off x="3894432" y="2161851"/>
            <a:ext cx="1355136" cy="1568919"/>
            <a:chOff x="3894432" y="2161851"/>
            <a:chExt cx="1355136" cy="1568919"/>
          </a:xfrm>
        </p:grpSpPr>
        <p:grpSp>
          <p:nvGrpSpPr>
            <p:cNvPr id="1102" name="Google Shape;1102;p38">
              <a:extLst>
                <a:ext uri="{FF2B5EF4-FFF2-40B4-BE49-F238E27FC236}">
                  <a16:creationId xmlns:a16="http://schemas.microsoft.com/office/drawing/2014/main" id="{ECCA7CAE-E6DB-AB14-F791-C2CDCCDD6264}"/>
                </a:ext>
              </a:extLst>
            </p:cNvPr>
            <p:cNvGrpSpPr/>
            <p:nvPr/>
          </p:nvGrpSpPr>
          <p:grpSpPr>
            <a:xfrm>
              <a:off x="3894432" y="2161851"/>
              <a:ext cx="1355136" cy="1568919"/>
              <a:chOff x="4082439" y="1722171"/>
              <a:chExt cx="979145" cy="1133612"/>
            </a:xfrm>
          </p:grpSpPr>
          <p:grpSp>
            <p:nvGrpSpPr>
              <p:cNvPr id="1103" name="Google Shape;1103;p38">
                <a:extLst>
                  <a:ext uri="{FF2B5EF4-FFF2-40B4-BE49-F238E27FC236}">
                    <a16:creationId xmlns:a16="http://schemas.microsoft.com/office/drawing/2014/main" id="{DD854F0D-2D8B-3A8F-1B0A-78DDA8C20C31}"/>
                  </a:ext>
                </a:extLst>
              </p:cNvPr>
              <p:cNvGrpSpPr/>
              <p:nvPr/>
            </p:nvGrpSpPr>
            <p:grpSpPr>
              <a:xfrm>
                <a:off x="4082449" y="1769254"/>
                <a:ext cx="979125" cy="1039658"/>
                <a:chOff x="3674428" y="615515"/>
                <a:chExt cx="1324036" cy="1413347"/>
              </a:xfrm>
            </p:grpSpPr>
            <p:sp>
              <p:nvSpPr>
                <p:cNvPr id="1104" name="Google Shape;1104;p38">
                  <a:extLst>
                    <a:ext uri="{FF2B5EF4-FFF2-40B4-BE49-F238E27FC236}">
                      <a16:creationId xmlns:a16="http://schemas.microsoft.com/office/drawing/2014/main" id="{47D0F877-4C45-996F-1B1E-C6A39310EB9D}"/>
                    </a:ext>
                  </a:extLst>
                </p:cNvPr>
                <p:cNvSpPr/>
                <p:nvPr/>
              </p:nvSpPr>
              <p:spPr>
                <a:xfrm>
                  <a:off x="4099055" y="615515"/>
                  <a:ext cx="474782" cy="1413347"/>
                </a:xfrm>
                <a:custGeom>
                  <a:avLst/>
                  <a:gdLst/>
                  <a:ahLst/>
                  <a:cxnLst/>
                  <a:rect l="l" t="t" r="r" b="b"/>
                  <a:pathLst>
                    <a:path w="20589" h="61290" fill="none" extrusionOk="0">
                      <a:moveTo>
                        <a:pt x="20589" y="30618"/>
                      </a:moveTo>
                      <a:cubicBezTo>
                        <a:pt x="20589" y="47546"/>
                        <a:pt x="15972" y="61289"/>
                        <a:pt x="10295" y="61289"/>
                      </a:cubicBezTo>
                      <a:cubicBezTo>
                        <a:pt x="4617" y="61289"/>
                        <a:pt x="0" y="47546"/>
                        <a:pt x="0" y="30618"/>
                      </a:cubicBezTo>
                      <a:cubicBezTo>
                        <a:pt x="0" y="13691"/>
                        <a:pt x="4617" y="0"/>
                        <a:pt x="10295" y="0"/>
                      </a:cubicBezTo>
                      <a:cubicBezTo>
                        <a:pt x="15972" y="0"/>
                        <a:pt x="20589" y="13691"/>
                        <a:pt x="20589" y="30618"/>
                      </a:cubicBezTo>
                      <a:close/>
                    </a:path>
                  </a:pathLst>
                </a:custGeom>
                <a:noFill/>
                <a:ln w="19050" cap="flat" cmpd="sng">
                  <a:solidFill>
                    <a:schemeClr val="accent6"/>
                  </a:solidFill>
                  <a:prstDash val="solid"/>
                  <a:miter lim="530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1105" name="Google Shape;1105;p38">
                  <a:extLst>
                    <a:ext uri="{FF2B5EF4-FFF2-40B4-BE49-F238E27FC236}">
                      <a16:creationId xmlns:a16="http://schemas.microsoft.com/office/drawing/2014/main" id="{B82B975B-DCBE-6A22-6C44-BEB79B37D956}"/>
                    </a:ext>
                  </a:extLst>
                </p:cNvPr>
                <p:cNvSpPr/>
                <p:nvPr/>
              </p:nvSpPr>
              <p:spPr>
                <a:xfrm>
                  <a:off x="3674428" y="823539"/>
                  <a:ext cx="1324036" cy="997299"/>
                </a:xfrm>
                <a:custGeom>
                  <a:avLst/>
                  <a:gdLst/>
                  <a:ahLst/>
                  <a:cxnLst/>
                  <a:rect l="l" t="t" r="r" b="b"/>
                  <a:pathLst>
                    <a:path w="57417" h="43248" fill="none" extrusionOk="0">
                      <a:moveTo>
                        <a:pt x="34386" y="13001"/>
                      </a:moveTo>
                      <a:cubicBezTo>
                        <a:pt x="48501" y="22340"/>
                        <a:pt x="57416" y="33749"/>
                        <a:pt x="54285" y="38472"/>
                      </a:cubicBezTo>
                      <a:cubicBezTo>
                        <a:pt x="51155" y="43247"/>
                        <a:pt x="37199" y="39533"/>
                        <a:pt x="23031" y="30194"/>
                      </a:cubicBezTo>
                      <a:cubicBezTo>
                        <a:pt x="8916" y="20854"/>
                        <a:pt x="1" y="9499"/>
                        <a:pt x="3132" y="4723"/>
                      </a:cubicBezTo>
                      <a:cubicBezTo>
                        <a:pt x="6262" y="0"/>
                        <a:pt x="20271" y="3715"/>
                        <a:pt x="34386" y="13001"/>
                      </a:cubicBezTo>
                      <a:close/>
                    </a:path>
                  </a:pathLst>
                </a:custGeom>
                <a:noFill/>
                <a:ln w="19050" cap="flat" cmpd="sng">
                  <a:solidFill>
                    <a:schemeClr val="accent6"/>
                  </a:solidFill>
                  <a:prstDash val="solid"/>
                  <a:miter lim="530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1106" name="Google Shape;1106;p38">
                  <a:extLst>
                    <a:ext uri="{FF2B5EF4-FFF2-40B4-BE49-F238E27FC236}">
                      <a16:creationId xmlns:a16="http://schemas.microsoft.com/office/drawing/2014/main" id="{3C85E70C-D2E2-32D5-7150-B4D9A20B3DC7}"/>
                    </a:ext>
                  </a:extLst>
                </p:cNvPr>
                <p:cNvSpPr/>
                <p:nvPr/>
              </p:nvSpPr>
              <p:spPr>
                <a:xfrm>
                  <a:off x="3674428" y="823539"/>
                  <a:ext cx="1324036" cy="997299"/>
                </a:xfrm>
                <a:custGeom>
                  <a:avLst/>
                  <a:gdLst/>
                  <a:ahLst/>
                  <a:cxnLst/>
                  <a:rect l="l" t="t" r="r" b="b"/>
                  <a:pathLst>
                    <a:path w="57417" h="43248" fill="none" extrusionOk="0">
                      <a:moveTo>
                        <a:pt x="54285" y="4723"/>
                      </a:moveTo>
                      <a:cubicBezTo>
                        <a:pt x="57416" y="9499"/>
                        <a:pt x="48501" y="20854"/>
                        <a:pt x="34386" y="30194"/>
                      </a:cubicBezTo>
                      <a:cubicBezTo>
                        <a:pt x="20271" y="39533"/>
                        <a:pt x="6262" y="43247"/>
                        <a:pt x="3132" y="38472"/>
                      </a:cubicBezTo>
                      <a:cubicBezTo>
                        <a:pt x="1" y="33749"/>
                        <a:pt x="8916" y="22340"/>
                        <a:pt x="23031" y="13001"/>
                      </a:cubicBezTo>
                      <a:cubicBezTo>
                        <a:pt x="37199" y="3715"/>
                        <a:pt x="51155" y="0"/>
                        <a:pt x="54285" y="4723"/>
                      </a:cubicBezTo>
                      <a:close/>
                    </a:path>
                  </a:pathLst>
                </a:custGeom>
                <a:noFill/>
                <a:ln w="19050" cap="flat" cmpd="sng">
                  <a:solidFill>
                    <a:schemeClr val="accent6"/>
                  </a:solidFill>
                  <a:prstDash val="solid"/>
                  <a:miter lim="530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grpSp>
          <p:sp>
            <p:nvSpPr>
              <p:cNvPr id="1107" name="Google Shape;1107;p38">
                <a:extLst>
                  <a:ext uri="{FF2B5EF4-FFF2-40B4-BE49-F238E27FC236}">
                    <a16:creationId xmlns:a16="http://schemas.microsoft.com/office/drawing/2014/main" id="{6501156C-EA8F-4702-6B97-503D5899407D}"/>
                  </a:ext>
                </a:extLst>
              </p:cNvPr>
              <p:cNvSpPr/>
              <p:nvPr/>
            </p:nvSpPr>
            <p:spPr>
              <a:xfrm>
                <a:off x="4516701" y="1722171"/>
                <a:ext cx="110620" cy="11062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1108" name="Google Shape;1108;p38">
                <a:extLst>
                  <a:ext uri="{FF2B5EF4-FFF2-40B4-BE49-F238E27FC236}">
                    <a16:creationId xmlns:a16="http://schemas.microsoft.com/office/drawing/2014/main" id="{1487E57C-530A-2F27-2FDA-B1B1EFEEEF40}"/>
                  </a:ext>
                </a:extLst>
              </p:cNvPr>
              <p:cNvSpPr/>
              <p:nvPr/>
            </p:nvSpPr>
            <p:spPr>
              <a:xfrm>
                <a:off x="4516701" y="2745163"/>
                <a:ext cx="110620" cy="11062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grpSp>
            <p:nvGrpSpPr>
              <p:cNvPr id="1109" name="Google Shape;1109;p38">
                <a:extLst>
                  <a:ext uri="{FF2B5EF4-FFF2-40B4-BE49-F238E27FC236}">
                    <a16:creationId xmlns:a16="http://schemas.microsoft.com/office/drawing/2014/main" id="{B9239A31-03AF-70E0-DE8C-7CBF558C3626}"/>
                  </a:ext>
                </a:extLst>
              </p:cNvPr>
              <p:cNvGrpSpPr/>
              <p:nvPr/>
            </p:nvGrpSpPr>
            <p:grpSpPr>
              <a:xfrm>
                <a:off x="4082439" y="1945148"/>
                <a:ext cx="979145" cy="687871"/>
                <a:chOff x="4082440" y="1937163"/>
                <a:chExt cx="979145" cy="687871"/>
              </a:xfrm>
            </p:grpSpPr>
            <p:grpSp>
              <p:nvGrpSpPr>
                <p:cNvPr id="1110" name="Google Shape;1110;p38">
                  <a:extLst>
                    <a:ext uri="{FF2B5EF4-FFF2-40B4-BE49-F238E27FC236}">
                      <a16:creationId xmlns:a16="http://schemas.microsoft.com/office/drawing/2014/main" id="{6D7884EE-63D1-B429-C88A-B161196284A3}"/>
                    </a:ext>
                  </a:extLst>
                </p:cNvPr>
                <p:cNvGrpSpPr/>
                <p:nvPr/>
              </p:nvGrpSpPr>
              <p:grpSpPr>
                <a:xfrm>
                  <a:off x="4082440" y="1937163"/>
                  <a:ext cx="979120" cy="110620"/>
                  <a:chOff x="4082440" y="1937163"/>
                  <a:chExt cx="979120" cy="110620"/>
                </a:xfrm>
              </p:grpSpPr>
              <p:sp>
                <p:nvSpPr>
                  <p:cNvPr id="1111" name="Google Shape;1111;p38">
                    <a:extLst>
                      <a:ext uri="{FF2B5EF4-FFF2-40B4-BE49-F238E27FC236}">
                        <a16:creationId xmlns:a16="http://schemas.microsoft.com/office/drawing/2014/main" id="{E5D28EB7-B8EC-11A5-5CA1-1CEBD4778B01}"/>
                      </a:ext>
                    </a:extLst>
                  </p:cNvPr>
                  <p:cNvSpPr/>
                  <p:nvPr/>
                </p:nvSpPr>
                <p:spPr>
                  <a:xfrm>
                    <a:off x="4950940" y="1937163"/>
                    <a:ext cx="110620" cy="11062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1112" name="Google Shape;1112;p38">
                    <a:extLst>
                      <a:ext uri="{FF2B5EF4-FFF2-40B4-BE49-F238E27FC236}">
                        <a16:creationId xmlns:a16="http://schemas.microsoft.com/office/drawing/2014/main" id="{AE82DBC3-41E7-3A7B-111B-078A13B7ADA5}"/>
                      </a:ext>
                    </a:extLst>
                  </p:cNvPr>
                  <p:cNvSpPr/>
                  <p:nvPr/>
                </p:nvSpPr>
                <p:spPr>
                  <a:xfrm>
                    <a:off x="4082440" y="1937163"/>
                    <a:ext cx="110620" cy="11062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grpSp>
            <p:grpSp>
              <p:nvGrpSpPr>
                <p:cNvPr id="1113" name="Google Shape;1113;p38">
                  <a:extLst>
                    <a:ext uri="{FF2B5EF4-FFF2-40B4-BE49-F238E27FC236}">
                      <a16:creationId xmlns:a16="http://schemas.microsoft.com/office/drawing/2014/main" id="{830A6686-755F-8218-84E5-3DDAA4220344}"/>
                    </a:ext>
                  </a:extLst>
                </p:cNvPr>
                <p:cNvGrpSpPr/>
                <p:nvPr/>
              </p:nvGrpSpPr>
              <p:grpSpPr>
                <a:xfrm>
                  <a:off x="4082465" y="2514414"/>
                  <a:ext cx="979120" cy="110620"/>
                  <a:chOff x="4082440" y="1937163"/>
                  <a:chExt cx="979120" cy="110620"/>
                </a:xfrm>
              </p:grpSpPr>
              <p:sp>
                <p:nvSpPr>
                  <p:cNvPr id="1114" name="Google Shape;1114;p38">
                    <a:extLst>
                      <a:ext uri="{FF2B5EF4-FFF2-40B4-BE49-F238E27FC236}">
                        <a16:creationId xmlns:a16="http://schemas.microsoft.com/office/drawing/2014/main" id="{4913C226-ABAA-B315-6826-616015ABC5A3}"/>
                      </a:ext>
                    </a:extLst>
                  </p:cNvPr>
                  <p:cNvSpPr/>
                  <p:nvPr/>
                </p:nvSpPr>
                <p:spPr>
                  <a:xfrm>
                    <a:off x="4950940" y="1937163"/>
                    <a:ext cx="110620" cy="11062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1115" name="Google Shape;1115;p38">
                    <a:extLst>
                      <a:ext uri="{FF2B5EF4-FFF2-40B4-BE49-F238E27FC236}">
                        <a16:creationId xmlns:a16="http://schemas.microsoft.com/office/drawing/2014/main" id="{C02ECADC-D274-2EEB-6751-B8D3BA4C0BA0}"/>
                      </a:ext>
                    </a:extLst>
                  </p:cNvPr>
                  <p:cNvSpPr/>
                  <p:nvPr/>
                </p:nvSpPr>
                <p:spPr>
                  <a:xfrm>
                    <a:off x="4082440" y="1937163"/>
                    <a:ext cx="110620" cy="11062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grpSp>
          </p:grpSp>
        </p:grpSp>
        <p:sp>
          <p:nvSpPr>
            <p:cNvPr id="1116" name="Google Shape;1116;p38">
              <a:extLst>
                <a:ext uri="{FF2B5EF4-FFF2-40B4-BE49-F238E27FC236}">
                  <a16:creationId xmlns:a16="http://schemas.microsoft.com/office/drawing/2014/main" id="{628409F7-2CAE-EA61-FD60-F3F80A57C814}"/>
                </a:ext>
              </a:extLst>
            </p:cNvPr>
            <p:cNvSpPr/>
            <p:nvPr/>
          </p:nvSpPr>
          <p:spPr>
            <a:xfrm>
              <a:off x="4414824" y="2789281"/>
              <a:ext cx="314400" cy="3144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grpSp>
    </p:spTree>
    <p:extLst>
      <p:ext uri="{BB962C8B-B14F-4D97-AF65-F5344CB8AC3E}">
        <p14:creationId xmlns:p14="http://schemas.microsoft.com/office/powerpoint/2010/main" val="22333410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072">
          <a:extLst>
            <a:ext uri="{FF2B5EF4-FFF2-40B4-BE49-F238E27FC236}">
              <a16:creationId xmlns:a16="http://schemas.microsoft.com/office/drawing/2014/main" id="{EBF9EFF1-D1F8-21DB-E36C-4D3D9E678F19}"/>
            </a:ext>
          </a:extLst>
        </p:cNvPr>
        <p:cNvGrpSpPr/>
        <p:nvPr/>
      </p:nvGrpSpPr>
      <p:grpSpPr>
        <a:xfrm>
          <a:off x="0" y="0"/>
          <a:ext cx="0" cy="0"/>
          <a:chOff x="0" y="0"/>
          <a:chExt cx="0" cy="0"/>
        </a:xfrm>
      </p:grpSpPr>
      <p:pic>
        <p:nvPicPr>
          <p:cNvPr id="1073" name="Google Shape;1073;p38">
            <a:hlinkClick r:id="rId3"/>
            <a:extLst>
              <a:ext uri="{FF2B5EF4-FFF2-40B4-BE49-F238E27FC236}">
                <a16:creationId xmlns:a16="http://schemas.microsoft.com/office/drawing/2014/main" id="{4E33082F-8019-F5F3-35B1-6B704CEA3E20}"/>
              </a:ext>
            </a:extLst>
          </p:cNvPr>
          <p:cNvPicPr preferRelativeResize="0"/>
          <p:nvPr/>
        </p:nvPicPr>
        <p:blipFill>
          <a:blip r:embed="rId4"/>
          <a:srcRect/>
          <a:stretch/>
        </p:blipFill>
        <p:spPr>
          <a:xfrm>
            <a:off x="3240674" y="1720707"/>
            <a:ext cx="2662651" cy="2451225"/>
          </a:xfrm>
          <a:prstGeom prst="rect">
            <a:avLst/>
          </a:prstGeom>
          <a:noFill/>
          <a:ln>
            <a:noFill/>
          </a:ln>
        </p:spPr>
      </p:pic>
      <p:sp>
        <p:nvSpPr>
          <p:cNvPr id="1074" name="Google Shape;1074;p38">
            <a:extLst>
              <a:ext uri="{FF2B5EF4-FFF2-40B4-BE49-F238E27FC236}">
                <a16:creationId xmlns:a16="http://schemas.microsoft.com/office/drawing/2014/main" id="{37BF63EA-E685-1C63-B065-583F5E733FC6}"/>
              </a:ext>
            </a:extLst>
          </p:cNvPr>
          <p:cNvSpPr txBox="1"/>
          <p:nvPr/>
        </p:nvSpPr>
        <p:spPr>
          <a:xfrm>
            <a:off x="-186947" y="4806904"/>
            <a:ext cx="1795491" cy="252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800" noProof="0" dirty="0">
                <a:solidFill>
                  <a:schemeClr val="dk1"/>
                </a:solidFill>
                <a:latin typeface="Roboto"/>
                <a:ea typeface="Roboto"/>
                <a:cs typeface="Roboto"/>
                <a:sym typeface="Roboto"/>
              </a:rPr>
              <a:t>Template from </a:t>
            </a:r>
            <a:r>
              <a:rPr lang="en-US" sz="800" b="1" u="sng" noProof="0" dirty="0" err="1">
                <a:solidFill>
                  <a:srgbClr val="869FB2"/>
                </a:solidFill>
                <a:latin typeface="Roboto" panose="02000000000000000000" pitchFamily="2" charset="0"/>
                <a:ea typeface="Roboto" panose="02000000000000000000" pitchFamily="2" charset="0"/>
                <a:cs typeface="Roboto" panose="02000000000000000000" pitchFamily="2" charset="0"/>
                <a:hlinkClick r:id="rId5">
                  <a:extLst>
                    <a:ext uri="{A12FA001-AC4F-418D-AE19-62706E023703}">
                      <ahyp:hlinkClr xmlns:ahyp="http://schemas.microsoft.com/office/drawing/2018/hyperlinkcolor" val="tx"/>
                    </a:ext>
                  </a:extLst>
                </a:hlinkClick>
              </a:rPr>
              <a:t>Slidesgo</a:t>
            </a:r>
            <a:r>
              <a:rPr lang="en-US" sz="800" noProof="0" dirty="0">
                <a:solidFill>
                  <a:schemeClr val="dk1"/>
                </a:solidFill>
                <a:latin typeface="Roboto" panose="02000000000000000000" pitchFamily="2" charset="0"/>
                <a:ea typeface="Roboto" panose="02000000000000000000" pitchFamily="2" charset="0"/>
                <a:cs typeface="Roboto" panose="02000000000000000000" pitchFamily="2" charset="0"/>
                <a:sym typeface="Roboto"/>
              </a:rPr>
              <a:t> </a:t>
            </a:r>
          </a:p>
        </p:txBody>
      </p:sp>
      <p:grpSp>
        <p:nvGrpSpPr>
          <p:cNvPr id="1079" name="Google Shape;1079;p38">
            <a:extLst>
              <a:ext uri="{FF2B5EF4-FFF2-40B4-BE49-F238E27FC236}">
                <a16:creationId xmlns:a16="http://schemas.microsoft.com/office/drawing/2014/main" id="{5A3D2CA5-C05A-1DB3-A917-CC0E993B74DF}"/>
              </a:ext>
            </a:extLst>
          </p:cNvPr>
          <p:cNvGrpSpPr/>
          <p:nvPr/>
        </p:nvGrpSpPr>
        <p:grpSpPr>
          <a:xfrm>
            <a:off x="500195" y="1829699"/>
            <a:ext cx="2569679" cy="742051"/>
            <a:chOff x="410626" y="2577737"/>
            <a:chExt cx="2569679" cy="742051"/>
          </a:xfrm>
        </p:grpSpPr>
        <p:sp>
          <p:nvSpPr>
            <p:cNvPr id="1080" name="Google Shape;1080;p38">
              <a:extLst>
                <a:ext uri="{FF2B5EF4-FFF2-40B4-BE49-F238E27FC236}">
                  <a16:creationId xmlns:a16="http://schemas.microsoft.com/office/drawing/2014/main" id="{A701506B-842B-18AC-9D8D-E4A7A00E92BA}"/>
                </a:ext>
              </a:extLst>
            </p:cNvPr>
            <p:cNvSpPr txBox="1"/>
            <p:nvPr/>
          </p:nvSpPr>
          <p:spPr>
            <a:xfrm>
              <a:off x="410626" y="2865588"/>
              <a:ext cx="1355100" cy="454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900" noProof="0" dirty="0">
                  <a:solidFill>
                    <a:schemeClr val="dk1"/>
                  </a:solidFill>
                  <a:latin typeface="Roboto"/>
                  <a:ea typeface="Roboto"/>
                  <a:cs typeface="Roboto"/>
                  <a:sym typeface="Roboto"/>
                </a:rPr>
                <a:t>Wikipedia, </a:t>
              </a:r>
              <a:r>
                <a:rPr lang="en-US" sz="900" noProof="0" dirty="0" err="1">
                  <a:solidFill>
                    <a:schemeClr val="dk1"/>
                  </a:solidFill>
                  <a:latin typeface="Roboto"/>
                  <a:ea typeface="Roboto"/>
                  <a:cs typeface="Roboto"/>
                  <a:sym typeface="Roboto"/>
                </a:rPr>
                <a:t>stackexchange</a:t>
              </a:r>
              <a:r>
                <a:rPr lang="en-US" sz="900" noProof="0" dirty="0">
                  <a:solidFill>
                    <a:schemeClr val="dk1"/>
                  </a:solidFill>
                  <a:latin typeface="Roboto"/>
                  <a:ea typeface="Roboto"/>
                  <a:cs typeface="Roboto"/>
                  <a:sym typeface="Roboto"/>
                </a:rPr>
                <a:t>, …</a:t>
              </a:r>
            </a:p>
          </p:txBody>
        </p:sp>
        <p:sp>
          <p:nvSpPr>
            <p:cNvPr id="1081" name="Google Shape;1081;p38">
              <a:extLst>
                <a:ext uri="{FF2B5EF4-FFF2-40B4-BE49-F238E27FC236}">
                  <a16:creationId xmlns:a16="http://schemas.microsoft.com/office/drawing/2014/main" id="{0B6D6CC6-584D-7429-0392-D69342000CF3}"/>
                </a:ext>
              </a:extLst>
            </p:cNvPr>
            <p:cNvSpPr txBox="1"/>
            <p:nvPr/>
          </p:nvSpPr>
          <p:spPr>
            <a:xfrm>
              <a:off x="410626" y="2577737"/>
              <a:ext cx="1355100" cy="340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000" noProof="0" dirty="0">
                  <a:solidFill>
                    <a:schemeClr val="lt2"/>
                  </a:solidFill>
                  <a:latin typeface="Fira Sans Extra Condensed SemiBold"/>
                  <a:ea typeface="Fira Sans Extra Condensed SemiBold"/>
                  <a:cs typeface="Fira Sans Extra Condensed SemiBold"/>
                  <a:sym typeface="Fira Sans Extra Condensed SemiBold"/>
                </a:rPr>
                <a:t>Other</a:t>
              </a:r>
            </a:p>
          </p:txBody>
        </p:sp>
        <p:sp>
          <p:nvSpPr>
            <p:cNvPr id="1082" name="Google Shape;1082;p38">
              <a:extLst>
                <a:ext uri="{FF2B5EF4-FFF2-40B4-BE49-F238E27FC236}">
                  <a16:creationId xmlns:a16="http://schemas.microsoft.com/office/drawing/2014/main" id="{CA32CA30-D31D-589B-BBD3-13F6304D5BB1}"/>
                </a:ext>
              </a:extLst>
            </p:cNvPr>
            <p:cNvSpPr/>
            <p:nvPr/>
          </p:nvSpPr>
          <p:spPr>
            <a:xfrm>
              <a:off x="1832205" y="2734935"/>
              <a:ext cx="1148100" cy="423600"/>
            </a:xfrm>
            <a:prstGeom prst="roundRect">
              <a:avLst>
                <a:gd name="adj" fmla="val 50000"/>
              </a:avLst>
            </a:prstGeom>
            <a:solidFill>
              <a:schemeClr val="lt2"/>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r>
                <a:rPr lang="en-US" sz="2600" dirty="0">
                  <a:solidFill>
                    <a:schemeClr val="lt1"/>
                  </a:solidFill>
                  <a:latin typeface="Fira Sans Extra Condensed SemiBold"/>
                  <a:ea typeface="Fira Sans Extra Condensed SemiBold"/>
                  <a:cs typeface="Fira Sans Extra Condensed SemiBold"/>
                  <a:sym typeface="Fira Sans Extra Condensed SemiBold"/>
                </a:rPr>
                <a:t>1</a:t>
              </a:r>
              <a:r>
                <a:rPr lang="en-US" sz="2600" noProof="0" dirty="0">
                  <a:solidFill>
                    <a:schemeClr val="lt1"/>
                  </a:solidFill>
                  <a:latin typeface="Fira Sans Extra Condensed SemiBold"/>
                  <a:ea typeface="Fira Sans Extra Condensed SemiBold"/>
                  <a:cs typeface="Fira Sans Extra Condensed SemiBold"/>
                  <a:sym typeface="Fira Sans Extra Condensed SemiBold"/>
                </a:rPr>
                <a:t>5%</a:t>
              </a:r>
            </a:p>
          </p:txBody>
        </p:sp>
      </p:grpSp>
      <p:grpSp>
        <p:nvGrpSpPr>
          <p:cNvPr id="1083" name="Google Shape;1083;p38">
            <a:extLst>
              <a:ext uri="{FF2B5EF4-FFF2-40B4-BE49-F238E27FC236}">
                <a16:creationId xmlns:a16="http://schemas.microsoft.com/office/drawing/2014/main" id="{47CD5814-42B8-35F7-7984-8319753D1EEF}"/>
              </a:ext>
            </a:extLst>
          </p:cNvPr>
          <p:cNvGrpSpPr/>
          <p:nvPr/>
        </p:nvGrpSpPr>
        <p:grpSpPr>
          <a:xfrm>
            <a:off x="269398" y="3000626"/>
            <a:ext cx="2826982" cy="684560"/>
            <a:chOff x="153323" y="3506924"/>
            <a:chExt cx="2826982" cy="684560"/>
          </a:xfrm>
        </p:grpSpPr>
        <p:sp>
          <p:nvSpPr>
            <p:cNvPr id="1085" name="Google Shape;1085;p38">
              <a:extLst>
                <a:ext uri="{FF2B5EF4-FFF2-40B4-BE49-F238E27FC236}">
                  <a16:creationId xmlns:a16="http://schemas.microsoft.com/office/drawing/2014/main" id="{DFA444D1-A74A-B44A-60BF-2B37424A0B90}"/>
                </a:ext>
              </a:extLst>
            </p:cNvPr>
            <p:cNvSpPr txBox="1"/>
            <p:nvPr/>
          </p:nvSpPr>
          <p:spPr>
            <a:xfrm>
              <a:off x="153323" y="3506924"/>
              <a:ext cx="1612403" cy="68456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noProof="0" dirty="0">
                  <a:solidFill>
                    <a:schemeClr val="accent1"/>
                  </a:solidFill>
                  <a:latin typeface="Fira Sans Extra Condensed SemiBold"/>
                  <a:ea typeface="Fira Sans Extra Condensed SemiBold"/>
                  <a:cs typeface="Fira Sans Extra Condensed SemiBold"/>
                  <a:sym typeface="Fira Sans Extra Condensed SemiBold"/>
                </a:rPr>
                <a:t>Improved Simulation of Stabilizer Circuits</a:t>
              </a:r>
            </a:p>
          </p:txBody>
        </p:sp>
        <p:sp>
          <p:nvSpPr>
            <p:cNvPr id="1086" name="Google Shape;1086;p38">
              <a:extLst>
                <a:ext uri="{FF2B5EF4-FFF2-40B4-BE49-F238E27FC236}">
                  <a16:creationId xmlns:a16="http://schemas.microsoft.com/office/drawing/2014/main" id="{2811C5E3-28C1-F4D6-676E-2D1DE8BFA11E}"/>
                </a:ext>
              </a:extLst>
            </p:cNvPr>
            <p:cNvSpPr/>
            <p:nvPr/>
          </p:nvSpPr>
          <p:spPr>
            <a:xfrm>
              <a:off x="1832205" y="3664110"/>
              <a:ext cx="1148100" cy="423600"/>
            </a:xfrm>
            <a:prstGeom prst="roundRect">
              <a:avLst>
                <a:gd name="adj" fmla="val 50000"/>
              </a:avLst>
            </a:prstGeom>
            <a:solidFill>
              <a:schemeClr val="accent1"/>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r>
                <a:rPr lang="en-US" sz="2600" noProof="0" dirty="0">
                  <a:solidFill>
                    <a:schemeClr val="lt1"/>
                  </a:solidFill>
                  <a:latin typeface="Fira Sans Extra Condensed SemiBold"/>
                  <a:ea typeface="Fira Sans Extra Condensed SemiBold"/>
                  <a:cs typeface="Fira Sans Extra Condensed SemiBold"/>
                  <a:sym typeface="Fira Sans Extra Condensed SemiBold"/>
                </a:rPr>
                <a:t>10%</a:t>
              </a:r>
            </a:p>
          </p:txBody>
        </p:sp>
      </p:grpSp>
      <p:grpSp>
        <p:nvGrpSpPr>
          <p:cNvPr id="1087" name="Google Shape;1087;p38">
            <a:extLst>
              <a:ext uri="{FF2B5EF4-FFF2-40B4-BE49-F238E27FC236}">
                <a16:creationId xmlns:a16="http://schemas.microsoft.com/office/drawing/2014/main" id="{D0784364-B070-CE9C-F563-65F275978889}"/>
              </a:ext>
            </a:extLst>
          </p:cNvPr>
          <p:cNvGrpSpPr/>
          <p:nvPr/>
        </p:nvGrpSpPr>
        <p:grpSpPr>
          <a:xfrm>
            <a:off x="6069737" y="1980781"/>
            <a:ext cx="2403905" cy="452917"/>
            <a:chOff x="6163695" y="1776443"/>
            <a:chExt cx="2403905" cy="452917"/>
          </a:xfrm>
        </p:grpSpPr>
        <p:sp>
          <p:nvSpPr>
            <p:cNvPr id="1088" name="Google Shape;1088;p38">
              <a:extLst>
                <a:ext uri="{FF2B5EF4-FFF2-40B4-BE49-F238E27FC236}">
                  <a16:creationId xmlns:a16="http://schemas.microsoft.com/office/drawing/2014/main" id="{26217CEE-6D2E-039F-C8CE-299655934D4F}"/>
                </a:ext>
              </a:extLst>
            </p:cNvPr>
            <p:cNvSpPr txBox="1"/>
            <p:nvPr/>
          </p:nvSpPr>
          <p:spPr>
            <a:xfrm>
              <a:off x="7212800" y="1776443"/>
              <a:ext cx="1354800" cy="3405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US" sz="2000" noProof="0" dirty="0">
                  <a:solidFill>
                    <a:schemeClr val="accent2"/>
                  </a:solidFill>
                  <a:latin typeface="Fira Sans Extra Condensed SemiBold"/>
                  <a:ea typeface="Fira Sans Extra Condensed SemiBold"/>
                  <a:cs typeface="Fira Sans Extra Condensed SemiBold"/>
                  <a:sym typeface="Fira Sans Extra Condensed SemiBold"/>
                </a:rPr>
                <a:t>Course material</a:t>
              </a:r>
            </a:p>
          </p:txBody>
        </p:sp>
        <p:sp>
          <p:nvSpPr>
            <p:cNvPr id="1090" name="Google Shape;1090;p38">
              <a:extLst>
                <a:ext uri="{FF2B5EF4-FFF2-40B4-BE49-F238E27FC236}">
                  <a16:creationId xmlns:a16="http://schemas.microsoft.com/office/drawing/2014/main" id="{EB7D4BAC-9E4E-F845-A30C-D247701903AC}"/>
                </a:ext>
              </a:extLst>
            </p:cNvPr>
            <p:cNvSpPr/>
            <p:nvPr/>
          </p:nvSpPr>
          <p:spPr>
            <a:xfrm>
              <a:off x="6163695" y="1805760"/>
              <a:ext cx="1148100" cy="423600"/>
            </a:xfrm>
            <a:prstGeom prst="roundRect">
              <a:avLst>
                <a:gd name="adj" fmla="val 50000"/>
              </a:avLst>
            </a:prstGeom>
            <a:solidFill>
              <a:schemeClr val="accent2"/>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r>
                <a:rPr lang="en-US" sz="2600" dirty="0">
                  <a:solidFill>
                    <a:schemeClr val="lt1"/>
                  </a:solidFill>
                  <a:latin typeface="Fira Sans Extra Condensed SemiBold"/>
                  <a:ea typeface="Fira Sans Extra Condensed SemiBold"/>
                  <a:cs typeface="Fira Sans Extra Condensed SemiBold"/>
                  <a:sym typeface="Fira Sans Extra Condensed SemiBold"/>
                </a:rPr>
                <a:t>40</a:t>
              </a:r>
              <a:r>
                <a:rPr lang="en-US" sz="2600" noProof="0" dirty="0">
                  <a:solidFill>
                    <a:schemeClr val="lt1"/>
                  </a:solidFill>
                  <a:latin typeface="Fira Sans Extra Condensed SemiBold"/>
                  <a:ea typeface="Fira Sans Extra Condensed SemiBold"/>
                  <a:cs typeface="Fira Sans Extra Condensed SemiBold"/>
                  <a:sym typeface="Fira Sans Extra Condensed SemiBold"/>
                </a:rPr>
                <a:t>%</a:t>
              </a:r>
            </a:p>
          </p:txBody>
        </p:sp>
      </p:grpSp>
      <p:grpSp>
        <p:nvGrpSpPr>
          <p:cNvPr id="1091" name="Google Shape;1091;p38">
            <a:extLst>
              <a:ext uri="{FF2B5EF4-FFF2-40B4-BE49-F238E27FC236}">
                <a16:creationId xmlns:a16="http://schemas.microsoft.com/office/drawing/2014/main" id="{65402EC8-5218-DA01-6462-3F70B83A20D8}"/>
              </a:ext>
            </a:extLst>
          </p:cNvPr>
          <p:cNvGrpSpPr/>
          <p:nvPr/>
        </p:nvGrpSpPr>
        <p:grpSpPr>
          <a:xfrm>
            <a:off x="6017384" y="3344686"/>
            <a:ext cx="2569378" cy="492502"/>
            <a:chOff x="6163695" y="2666033"/>
            <a:chExt cx="2569378" cy="492502"/>
          </a:xfrm>
        </p:grpSpPr>
        <p:sp>
          <p:nvSpPr>
            <p:cNvPr id="1093" name="Google Shape;1093;p38">
              <a:extLst>
                <a:ext uri="{FF2B5EF4-FFF2-40B4-BE49-F238E27FC236}">
                  <a16:creationId xmlns:a16="http://schemas.microsoft.com/office/drawing/2014/main" id="{CBC6E69A-9636-E8E0-8AD7-DFC1396E91FF}"/>
                </a:ext>
              </a:extLst>
            </p:cNvPr>
            <p:cNvSpPr txBox="1"/>
            <p:nvPr/>
          </p:nvSpPr>
          <p:spPr>
            <a:xfrm>
              <a:off x="7378273" y="2666033"/>
              <a:ext cx="1354800" cy="3405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US" sz="2000" noProof="0" dirty="0">
                  <a:solidFill>
                    <a:schemeClr val="accent3"/>
                  </a:solidFill>
                  <a:latin typeface="Fira Sans Extra Condensed SemiBold"/>
                  <a:ea typeface="Fira Sans Extra Condensed SemiBold"/>
                  <a:cs typeface="Fira Sans Extra Condensed SemiBold"/>
                  <a:sym typeface="Fira Sans Extra Condensed SemiBold"/>
                </a:rPr>
                <a:t>Lecture from ???</a:t>
              </a:r>
            </a:p>
          </p:txBody>
        </p:sp>
        <p:sp>
          <p:nvSpPr>
            <p:cNvPr id="1094" name="Google Shape;1094;p38">
              <a:extLst>
                <a:ext uri="{FF2B5EF4-FFF2-40B4-BE49-F238E27FC236}">
                  <a16:creationId xmlns:a16="http://schemas.microsoft.com/office/drawing/2014/main" id="{495A7B88-AEAA-0407-DB53-C22660D3DACC}"/>
                </a:ext>
              </a:extLst>
            </p:cNvPr>
            <p:cNvSpPr/>
            <p:nvPr/>
          </p:nvSpPr>
          <p:spPr>
            <a:xfrm>
              <a:off x="6163695" y="2734935"/>
              <a:ext cx="1148100" cy="423600"/>
            </a:xfrm>
            <a:prstGeom prst="roundRect">
              <a:avLst>
                <a:gd name="adj" fmla="val 50000"/>
              </a:avLst>
            </a:prstGeom>
            <a:solidFill>
              <a:schemeClr val="accent3"/>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r>
                <a:rPr lang="en-US" sz="2600" noProof="0" dirty="0">
                  <a:solidFill>
                    <a:schemeClr val="lt1"/>
                  </a:solidFill>
                  <a:latin typeface="Fira Sans Extra Condensed SemiBold"/>
                  <a:ea typeface="Fira Sans Extra Condensed SemiBold"/>
                  <a:cs typeface="Fira Sans Extra Condensed SemiBold"/>
                  <a:sym typeface="Fira Sans Extra Condensed SemiBold"/>
                </a:rPr>
                <a:t>20%</a:t>
              </a:r>
            </a:p>
          </p:txBody>
        </p:sp>
      </p:grpSp>
      <p:grpSp>
        <p:nvGrpSpPr>
          <p:cNvPr id="1095" name="Google Shape;1095;p38">
            <a:extLst>
              <a:ext uri="{FF2B5EF4-FFF2-40B4-BE49-F238E27FC236}">
                <a16:creationId xmlns:a16="http://schemas.microsoft.com/office/drawing/2014/main" id="{BEA868D5-5206-6ECF-4AE5-0D8AC984CD49}"/>
              </a:ext>
            </a:extLst>
          </p:cNvPr>
          <p:cNvGrpSpPr/>
          <p:nvPr/>
        </p:nvGrpSpPr>
        <p:grpSpPr>
          <a:xfrm>
            <a:off x="3099920" y="4349205"/>
            <a:ext cx="3387546" cy="553422"/>
            <a:chOff x="6163695" y="3566902"/>
            <a:chExt cx="3387546" cy="553422"/>
          </a:xfrm>
        </p:grpSpPr>
        <p:sp>
          <p:nvSpPr>
            <p:cNvPr id="1097" name="Google Shape;1097;p38">
              <a:extLst>
                <a:ext uri="{FF2B5EF4-FFF2-40B4-BE49-F238E27FC236}">
                  <a16:creationId xmlns:a16="http://schemas.microsoft.com/office/drawing/2014/main" id="{749076E8-BAAF-F60E-3A76-75B7F52D3A67}"/>
                </a:ext>
              </a:extLst>
            </p:cNvPr>
            <p:cNvSpPr txBox="1"/>
            <p:nvPr/>
          </p:nvSpPr>
          <p:spPr>
            <a:xfrm>
              <a:off x="7144852" y="3566902"/>
              <a:ext cx="2406389" cy="553422"/>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noProof="0" dirty="0">
                  <a:solidFill>
                    <a:schemeClr val="accent4"/>
                  </a:solidFill>
                  <a:latin typeface="Fira Sans Extra Condensed SemiBold"/>
                  <a:ea typeface="Fira Sans Extra Condensed SemiBold"/>
                  <a:cs typeface="Fira Sans Extra Condensed SemiBold"/>
                  <a:sym typeface="Fira Sans Extra Condensed SemiBold"/>
                </a:rPr>
                <a:t>Fast simulation of stabilizer circuits using a graph state representation</a:t>
              </a:r>
            </a:p>
          </p:txBody>
        </p:sp>
        <p:sp>
          <p:nvSpPr>
            <p:cNvPr id="1098" name="Google Shape;1098;p38">
              <a:extLst>
                <a:ext uri="{FF2B5EF4-FFF2-40B4-BE49-F238E27FC236}">
                  <a16:creationId xmlns:a16="http://schemas.microsoft.com/office/drawing/2014/main" id="{BC7605B8-C608-4220-34C6-76BB9F4E98F8}"/>
                </a:ext>
              </a:extLst>
            </p:cNvPr>
            <p:cNvSpPr/>
            <p:nvPr/>
          </p:nvSpPr>
          <p:spPr>
            <a:xfrm>
              <a:off x="6163695" y="3664110"/>
              <a:ext cx="1148100" cy="423600"/>
            </a:xfrm>
            <a:prstGeom prst="roundRect">
              <a:avLst>
                <a:gd name="adj" fmla="val 50000"/>
              </a:avLst>
            </a:prstGeom>
            <a:solidFill>
              <a:schemeClr val="accent4"/>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r>
                <a:rPr lang="en-US" sz="2600" noProof="0" dirty="0">
                  <a:solidFill>
                    <a:schemeClr val="lt1"/>
                  </a:solidFill>
                  <a:latin typeface="Fira Sans Extra Condensed SemiBold"/>
                  <a:ea typeface="Fira Sans Extra Condensed SemiBold"/>
                  <a:cs typeface="Fira Sans Extra Condensed SemiBold"/>
                  <a:sym typeface="Fira Sans Extra Condensed SemiBold"/>
                </a:rPr>
                <a:t>15%</a:t>
              </a:r>
            </a:p>
          </p:txBody>
        </p:sp>
      </p:grpSp>
      <p:sp>
        <p:nvSpPr>
          <p:cNvPr id="1099" name="Google Shape;1099;p38">
            <a:extLst>
              <a:ext uri="{FF2B5EF4-FFF2-40B4-BE49-F238E27FC236}">
                <a16:creationId xmlns:a16="http://schemas.microsoft.com/office/drawing/2014/main" id="{86198A18-AE91-8334-4A15-69BBDCC7F6A5}"/>
              </a:ext>
            </a:extLst>
          </p:cNvPr>
          <p:cNvSpPr txBox="1">
            <a:spLocks noGrp="1"/>
          </p:cNvSpPr>
          <p:nvPr>
            <p:ph type="title"/>
          </p:nvPr>
        </p:nvSpPr>
        <p:spPr>
          <a:xfrm>
            <a:off x="2007200" y="301200"/>
            <a:ext cx="51294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noProof="0" dirty="0"/>
              <a:t>Sources</a:t>
            </a:r>
          </a:p>
        </p:txBody>
      </p:sp>
      <p:grpSp>
        <p:nvGrpSpPr>
          <p:cNvPr id="1101" name="Google Shape;1101;p38">
            <a:extLst>
              <a:ext uri="{FF2B5EF4-FFF2-40B4-BE49-F238E27FC236}">
                <a16:creationId xmlns:a16="http://schemas.microsoft.com/office/drawing/2014/main" id="{B2D5841E-B5FB-B337-BFA4-5EC547226A1A}"/>
              </a:ext>
            </a:extLst>
          </p:cNvPr>
          <p:cNvGrpSpPr/>
          <p:nvPr/>
        </p:nvGrpSpPr>
        <p:grpSpPr>
          <a:xfrm>
            <a:off x="3894432" y="2161851"/>
            <a:ext cx="1355136" cy="1568919"/>
            <a:chOff x="3894432" y="2161851"/>
            <a:chExt cx="1355136" cy="1568919"/>
          </a:xfrm>
        </p:grpSpPr>
        <p:grpSp>
          <p:nvGrpSpPr>
            <p:cNvPr id="1102" name="Google Shape;1102;p38">
              <a:extLst>
                <a:ext uri="{FF2B5EF4-FFF2-40B4-BE49-F238E27FC236}">
                  <a16:creationId xmlns:a16="http://schemas.microsoft.com/office/drawing/2014/main" id="{016D11F7-F80E-BFA6-C89F-DCD3C1CF7917}"/>
                </a:ext>
              </a:extLst>
            </p:cNvPr>
            <p:cNvGrpSpPr/>
            <p:nvPr/>
          </p:nvGrpSpPr>
          <p:grpSpPr>
            <a:xfrm>
              <a:off x="3894432" y="2161851"/>
              <a:ext cx="1355136" cy="1568919"/>
              <a:chOff x="4082439" y="1722171"/>
              <a:chExt cx="979145" cy="1133612"/>
            </a:xfrm>
          </p:grpSpPr>
          <p:grpSp>
            <p:nvGrpSpPr>
              <p:cNvPr id="1103" name="Google Shape;1103;p38">
                <a:extLst>
                  <a:ext uri="{FF2B5EF4-FFF2-40B4-BE49-F238E27FC236}">
                    <a16:creationId xmlns:a16="http://schemas.microsoft.com/office/drawing/2014/main" id="{05E96FD6-36D6-6ED1-AE46-7E859FF7A5C5}"/>
                  </a:ext>
                </a:extLst>
              </p:cNvPr>
              <p:cNvGrpSpPr/>
              <p:nvPr/>
            </p:nvGrpSpPr>
            <p:grpSpPr>
              <a:xfrm>
                <a:off x="4082449" y="1769254"/>
                <a:ext cx="979125" cy="1039658"/>
                <a:chOff x="3674428" y="615515"/>
                <a:chExt cx="1324036" cy="1413347"/>
              </a:xfrm>
            </p:grpSpPr>
            <p:sp>
              <p:nvSpPr>
                <p:cNvPr id="1104" name="Google Shape;1104;p38">
                  <a:extLst>
                    <a:ext uri="{FF2B5EF4-FFF2-40B4-BE49-F238E27FC236}">
                      <a16:creationId xmlns:a16="http://schemas.microsoft.com/office/drawing/2014/main" id="{852967C2-A58F-42D5-92F8-EF28B8951C1E}"/>
                    </a:ext>
                  </a:extLst>
                </p:cNvPr>
                <p:cNvSpPr/>
                <p:nvPr/>
              </p:nvSpPr>
              <p:spPr>
                <a:xfrm>
                  <a:off x="4099055" y="615515"/>
                  <a:ext cx="474782" cy="1413347"/>
                </a:xfrm>
                <a:custGeom>
                  <a:avLst/>
                  <a:gdLst/>
                  <a:ahLst/>
                  <a:cxnLst/>
                  <a:rect l="l" t="t" r="r" b="b"/>
                  <a:pathLst>
                    <a:path w="20589" h="61290" fill="none" extrusionOk="0">
                      <a:moveTo>
                        <a:pt x="20589" y="30618"/>
                      </a:moveTo>
                      <a:cubicBezTo>
                        <a:pt x="20589" y="47546"/>
                        <a:pt x="15972" y="61289"/>
                        <a:pt x="10295" y="61289"/>
                      </a:cubicBezTo>
                      <a:cubicBezTo>
                        <a:pt x="4617" y="61289"/>
                        <a:pt x="0" y="47546"/>
                        <a:pt x="0" y="30618"/>
                      </a:cubicBezTo>
                      <a:cubicBezTo>
                        <a:pt x="0" y="13691"/>
                        <a:pt x="4617" y="0"/>
                        <a:pt x="10295" y="0"/>
                      </a:cubicBezTo>
                      <a:cubicBezTo>
                        <a:pt x="15972" y="0"/>
                        <a:pt x="20589" y="13691"/>
                        <a:pt x="20589" y="30618"/>
                      </a:cubicBezTo>
                      <a:close/>
                    </a:path>
                  </a:pathLst>
                </a:custGeom>
                <a:noFill/>
                <a:ln w="19050" cap="flat" cmpd="sng">
                  <a:solidFill>
                    <a:schemeClr val="accent6"/>
                  </a:solidFill>
                  <a:prstDash val="solid"/>
                  <a:miter lim="530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1105" name="Google Shape;1105;p38">
                  <a:extLst>
                    <a:ext uri="{FF2B5EF4-FFF2-40B4-BE49-F238E27FC236}">
                      <a16:creationId xmlns:a16="http://schemas.microsoft.com/office/drawing/2014/main" id="{B69DD2FC-079C-FF70-DCD5-66C96AA68F0D}"/>
                    </a:ext>
                  </a:extLst>
                </p:cNvPr>
                <p:cNvSpPr/>
                <p:nvPr/>
              </p:nvSpPr>
              <p:spPr>
                <a:xfrm>
                  <a:off x="3674428" y="823539"/>
                  <a:ext cx="1324036" cy="997299"/>
                </a:xfrm>
                <a:custGeom>
                  <a:avLst/>
                  <a:gdLst/>
                  <a:ahLst/>
                  <a:cxnLst/>
                  <a:rect l="l" t="t" r="r" b="b"/>
                  <a:pathLst>
                    <a:path w="57417" h="43248" fill="none" extrusionOk="0">
                      <a:moveTo>
                        <a:pt x="34386" y="13001"/>
                      </a:moveTo>
                      <a:cubicBezTo>
                        <a:pt x="48501" y="22340"/>
                        <a:pt x="57416" y="33749"/>
                        <a:pt x="54285" y="38472"/>
                      </a:cubicBezTo>
                      <a:cubicBezTo>
                        <a:pt x="51155" y="43247"/>
                        <a:pt x="37199" y="39533"/>
                        <a:pt x="23031" y="30194"/>
                      </a:cubicBezTo>
                      <a:cubicBezTo>
                        <a:pt x="8916" y="20854"/>
                        <a:pt x="1" y="9499"/>
                        <a:pt x="3132" y="4723"/>
                      </a:cubicBezTo>
                      <a:cubicBezTo>
                        <a:pt x="6262" y="0"/>
                        <a:pt x="20271" y="3715"/>
                        <a:pt x="34386" y="13001"/>
                      </a:cubicBezTo>
                      <a:close/>
                    </a:path>
                  </a:pathLst>
                </a:custGeom>
                <a:noFill/>
                <a:ln w="19050" cap="flat" cmpd="sng">
                  <a:solidFill>
                    <a:schemeClr val="accent6"/>
                  </a:solidFill>
                  <a:prstDash val="solid"/>
                  <a:miter lim="530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1106" name="Google Shape;1106;p38">
                  <a:extLst>
                    <a:ext uri="{FF2B5EF4-FFF2-40B4-BE49-F238E27FC236}">
                      <a16:creationId xmlns:a16="http://schemas.microsoft.com/office/drawing/2014/main" id="{34284D20-B056-3DFE-BC9D-F55F57DA208A}"/>
                    </a:ext>
                  </a:extLst>
                </p:cNvPr>
                <p:cNvSpPr/>
                <p:nvPr/>
              </p:nvSpPr>
              <p:spPr>
                <a:xfrm>
                  <a:off x="3674428" y="823539"/>
                  <a:ext cx="1324036" cy="997299"/>
                </a:xfrm>
                <a:custGeom>
                  <a:avLst/>
                  <a:gdLst/>
                  <a:ahLst/>
                  <a:cxnLst/>
                  <a:rect l="l" t="t" r="r" b="b"/>
                  <a:pathLst>
                    <a:path w="57417" h="43248" fill="none" extrusionOk="0">
                      <a:moveTo>
                        <a:pt x="54285" y="4723"/>
                      </a:moveTo>
                      <a:cubicBezTo>
                        <a:pt x="57416" y="9499"/>
                        <a:pt x="48501" y="20854"/>
                        <a:pt x="34386" y="30194"/>
                      </a:cubicBezTo>
                      <a:cubicBezTo>
                        <a:pt x="20271" y="39533"/>
                        <a:pt x="6262" y="43247"/>
                        <a:pt x="3132" y="38472"/>
                      </a:cubicBezTo>
                      <a:cubicBezTo>
                        <a:pt x="1" y="33749"/>
                        <a:pt x="8916" y="22340"/>
                        <a:pt x="23031" y="13001"/>
                      </a:cubicBezTo>
                      <a:cubicBezTo>
                        <a:pt x="37199" y="3715"/>
                        <a:pt x="51155" y="0"/>
                        <a:pt x="54285" y="4723"/>
                      </a:cubicBezTo>
                      <a:close/>
                    </a:path>
                  </a:pathLst>
                </a:custGeom>
                <a:noFill/>
                <a:ln w="19050" cap="flat" cmpd="sng">
                  <a:solidFill>
                    <a:schemeClr val="accent6"/>
                  </a:solidFill>
                  <a:prstDash val="solid"/>
                  <a:miter lim="530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grpSp>
          <p:sp>
            <p:nvSpPr>
              <p:cNvPr id="1107" name="Google Shape;1107;p38">
                <a:extLst>
                  <a:ext uri="{FF2B5EF4-FFF2-40B4-BE49-F238E27FC236}">
                    <a16:creationId xmlns:a16="http://schemas.microsoft.com/office/drawing/2014/main" id="{D563DAB4-E89A-7278-6B56-8FFAC3742B19}"/>
                  </a:ext>
                </a:extLst>
              </p:cNvPr>
              <p:cNvSpPr/>
              <p:nvPr/>
            </p:nvSpPr>
            <p:spPr>
              <a:xfrm>
                <a:off x="4516701" y="1722171"/>
                <a:ext cx="110620" cy="11062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1108" name="Google Shape;1108;p38">
                <a:extLst>
                  <a:ext uri="{FF2B5EF4-FFF2-40B4-BE49-F238E27FC236}">
                    <a16:creationId xmlns:a16="http://schemas.microsoft.com/office/drawing/2014/main" id="{1889B1CD-4B1D-BEE7-7B31-D28EACF10CE1}"/>
                  </a:ext>
                </a:extLst>
              </p:cNvPr>
              <p:cNvSpPr/>
              <p:nvPr/>
            </p:nvSpPr>
            <p:spPr>
              <a:xfrm>
                <a:off x="4516701" y="2745163"/>
                <a:ext cx="110620" cy="11062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grpSp>
            <p:nvGrpSpPr>
              <p:cNvPr id="1109" name="Google Shape;1109;p38">
                <a:extLst>
                  <a:ext uri="{FF2B5EF4-FFF2-40B4-BE49-F238E27FC236}">
                    <a16:creationId xmlns:a16="http://schemas.microsoft.com/office/drawing/2014/main" id="{105FAE24-FF07-9AA0-3159-A5DDCB6EAE46}"/>
                  </a:ext>
                </a:extLst>
              </p:cNvPr>
              <p:cNvGrpSpPr/>
              <p:nvPr/>
            </p:nvGrpSpPr>
            <p:grpSpPr>
              <a:xfrm>
                <a:off x="4082439" y="1945148"/>
                <a:ext cx="979145" cy="687871"/>
                <a:chOff x="4082440" y="1937163"/>
                <a:chExt cx="979145" cy="687871"/>
              </a:xfrm>
            </p:grpSpPr>
            <p:grpSp>
              <p:nvGrpSpPr>
                <p:cNvPr id="1110" name="Google Shape;1110;p38">
                  <a:extLst>
                    <a:ext uri="{FF2B5EF4-FFF2-40B4-BE49-F238E27FC236}">
                      <a16:creationId xmlns:a16="http://schemas.microsoft.com/office/drawing/2014/main" id="{DD6AABAB-519C-FF58-821A-30B90FD6CA25}"/>
                    </a:ext>
                  </a:extLst>
                </p:cNvPr>
                <p:cNvGrpSpPr/>
                <p:nvPr/>
              </p:nvGrpSpPr>
              <p:grpSpPr>
                <a:xfrm>
                  <a:off x="4082440" y="1937163"/>
                  <a:ext cx="979120" cy="110620"/>
                  <a:chOff x="4082440" y="1937163"/>
                  <a:chExt cx="979120" cy="110620"/>
                </a:xfrm>
              </p:grpSpPr>
              <p:sp>
                <p:nvSpPr>
                  <p:cNvPr id="1111" name="Google Shape;1111;p38">
                    <a:extLst>
                      <a:ext uri="{FF2B5EF4-FFF2-40B4-BE49-F238E27FC236}">
                        <a16:creationId xmlns:a16="http://schemas.microsoft.com/office/drawing/2014/main" id="{D5316761-92ED-C0B9-2CC6-3EDADE51D998}"/>
                      </a:ext>
                    </a:extLst>
                  </p:cNvPr>
                  <p:cNvSpPr/>
                  <p:nvPr/>
                </p:nvSpPr>
                <p:spPr>
                  <a:xfrm>
                    <a:off x="4950940" y="1937163"/>
                    <a:ext cx="110620" cy="11062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1112" name="Google Shape;1112;p38">
                    <a:extLst>
                      <a:ext uri="{FF2B5EF4-FFF2-40B4-BE49-F238E27FC236}">
                        <a16:creationId xmlns:a16="http://schemas.microsoft.com/office/drawing/2014/main" id="{6C2B1195-D05C-A662-58E4-E17B679EBE7D}"/>
                      </a:ext>
                    </a:extLst>
                  </p:cNvPr>
                  <p:cNvSpPr/>
                  <p:nvPr/>
                </p:nvSpPr>
                <p:spPr>
                  <a:xfrm>
                    <a:off x="4082440" y="1937163"/>
                    <a:ext cx="110620" cy="11062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grpSp>
            <p:grpSp>
              <p:nvGrpSpPr>
                <p:cNvPr id="1113" name="Google Shape;1113;p38">
                  <a:extLst>
                    <a:ext uri="{FF2B5EF4-FFF2-40B4-BE49-F238E27FC236}">
                      <a16:creationId xmlns:a16="http://schemas.microsoft.com/office/drawing/2014/main" id="{0BDE8B92-78D8-EAD6-3E19-5AB9A5B9F6B2}"/>
                    </a:ext>
                  </a:extLst>
                </p:cNvPr>
                <p:cNvGrpSpPr/>
                <p:nvPr/>
              </p:nvGrpSpPr>
              <p:grpSpPr>
                <a:xfrm>
                  <a:off x="4082465" y="2514414"/>
                  <a:ext cx="979120" cy="110620"/>
                  <a:chOff x="4082440" y="1937163"/>
                  <a:chExt cx="979120" cy="110620"/>
                </a:xfrm>
              </p:grpSpPr>
              <p:sp>
                <p:nvSpPr>
                  <p:cNvPr id="1114" name="Google Shape;1114;p38">
                    <a:extLst>
                      <a:ext uri="{FF2B5EF4-FFF2-40B4-BE49-F238E27FC236}">
                        <a16:creationId xmlns:a16="http://schemas.microsoft.com/office/drawing/2014/main" id="{758E57B9-6620-B3D0-8A80-ED7CFDAEB7B7}"/>
                      </a:ext>
                    </a:extLst>
                  </p:cNvPr>
                  <p:cNvSpPr/>
                  <p:nvPr/>
                </p:nvSpPr>
                <p:spPr>
                  <a:xfrm>
                    <a:off x="4950940" y="1937163"/>
                    <a:ext cx="110620" cy="11062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1115" name="Google Shape;1115;p38">
                    <a:extLst>
                      <a:ext uri="{FF2B5EF4-FFF2-40B4-BE49-F238E27FC236}">
                        <a16:creationId xmlns:a16="http://schemas.microsoft.com/office/drawing/2014/main" id="{39119010-8F11-7F55-BEB8-49F4CAC671EE}"/>
                      </a:ext>
                    </a:extLst>
                  </p:cNvPr>
                  <p:cNvSpPr/>
                  <p:nvPr/>
                </p:nvSpPr>
                <p:spPr>
                  <a:xfrm>
                    <a:off x="4082440" y="1937163"/>
                    <a:ext cx="110620" cy="11062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grpSp>
          </p:grpSp>
        </p:grpSp>
        <p:sp>
          <p:nvSpPr>
            <p:cNvPr id="1116" name="Google Shape;1116;p38">
              <a:extLst>
                <a:ext uri="{FF2B5EF4-FFF2-40B4-BE49-F238E27FC236}">
                  <a16:creationId xmlns:a16="http://schemas.microsoft.com/office/drawing/2014/main" id="{4C235B52-8C19-03EE-4F4B-950EC1A675DD}"/>
                </a:ext>
              </a:extLst>
            </p:cNvPr>
            <p:cNvSpPr/>
            <p:nvPr/>
          </p:nvSpPr>
          <p:spPr>
            <a:xfrm>
              <a:off x="4414824" y="2789281"/>
              <a:ext cx="314400" cy="3144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grpSp>
      <p:sp>
        <p:nvSpPr>
          <p:cNvPr id="6" name="TextBox 5">
            <a:extLst>
              <a:ext uri="{FF2B5EF4-FFF2-40B4-BE49-F238E27FC236}">
                <a16:creationId xmlns:a16="http://schemas.microsoft.com/office/drawing/2014/main" id="{C88F89F8-872A-0327-8D1D-90A3DEE273B6}"/>
              </a:ext>
            </a:extLst>
          </p:cNvPr>
          <p:cNvSpPr txBox="1"/>
          <p:nvPr/>
        </p:nvSpPr>
        <p:spPr>
          <a:xfrm>
            <a:off x="6751747" y="988557"/>
            <a:ext cx="1508746" cy="307777"/>
          </a:xfrm>
          <a:prstGeom prst="rect">
            <a:avLst/>
          </a:prstGeom>
          <a:noFill/>
        </p:spPr>
        <p:txBody>
          <a:bodyPr wrap="none" rtlCol="0">
            <a:spAutoFit/>
          </a:bodyPr>
          <a:lstStyle/>
          <a:p>
            <a:r>
              <a:rPr lang="en-US" dirty="0"/>
              <a:t>TODO: add links</a:t>
            </a:r>
          </a:p>
        </p:txBody>
      </p:sp>
    </p:spTree>
    <p:extLst>
      <p:ext uri="{BB962C8B-B14F-4D97-AF65-F5344CB8AC3E}">
        <p14:creationId xmlns:p14="http://schemas.microsoft.com/office/powerpoint/2010/main" val="6217300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7">
          <a:extLst>
            <a:ext uri="{FF2B5EF4-FFF2-40B4-BE49-F238E27FC236}">
              <a16:creationId xmlns:a16="http://schemas.microsoft.com/office/drawing/2014/main" id="{9B39889A-867B-E744-47A6-6992773670D0}"/>
            </a:ext>
          </a:extLst>
        </p:cNvPr>
        <p:cNvGrpSpPr/>
        <p:nvPr/>
      </p:nvGrpSpPr>
      <p:grpSpPr>
        <a:xfrm>
          <a:off x="0" y="0"/>
          <a:ext cx="0" cy="0"/>
          <a:chOff x="0" y="0"/>
          <a:chExt cx="0" cy="0"/>
        </a:xfrm>
      </p:grpSpPr>
      <p:grpSp>
        <p:nvGrpSpPr>
          <p:cNvPr id="58" name="Google Shape;58;p16">
            <a:extLst>
              <a:ext uri="{FF2B5EF4-FFF2-40B4-BE49-F238E27FC236}">
                <a16:creationId xmlns:a16="http://schemas.microsoft.com/office/drawing/2014/main" id="{1ADEA84A-21F2-282D-F0A5-2BB3E59E3116}"/>
              </a:ext>
            </a:extLst>
          </p:cNvPr>
          <p:cNvGrpSpPr/>
          <p:nvPr/>
        </p:nvGrpSpPr>
        <p:grpSpPr>
          <a:xfrm>
            <a:off x="2560802" y="3067249"/>
            <a:ext cx="1937400" cy="1719218"/>
            <a:chOff x="2560802" y="3067249"/>
            <a:chExt cx="1937400" cy="1719218"/>
          </a:xfrm>
        </p:grpSpPr>
        <p:sp>
          <p:nvSpPr>
            <p:cNvPr id="59" name="Google Shape;59;p16">
              <a:extLst>
                <a:ext uri="{FF2B5EF4-FFF2-40B4-BE49-F238E27FC236}">
                  <a16:creationId xmlns:a16="http://schemas.microsoft.com/office/drawing/2014/main" id="{1C6C49B5-D07E-6013-B7E8-78CCA73D66A0}"/>
                </a:ext>
              </a:extLst>
            </p:cNvPr>
            <p:cNvSpPr txBox="1"/>
            <p:nvPr/>
          </p:nvSpPr>
          <p:spPr>
            <a:xfrm>
              <a:off x="2560802" y="3749061"/>
              <a:ext cx="1937400" cy="340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noProof="0" dirty="0">
                  <a:solidFill>
                    <a:schemeClr val="lt2"/>
                  </a:solidFill>
                  <a:latin typeface="Fira Sans Extra Condensed SemiBold"/>
                  <a:ea typeface="Fira Sans Extra Condensed SemiBold"/>
                  <a:cs typeface="Fira Sans Extra Condensed SemiBold"/>
                  <a:sym typeface="Fira Sans Extra Condensed SemiBold"/>
                </a:rPr>
                <a:t>Matter</a:t>
              </a:r>
            </a:p>
          </p:txBody>
        </p:sp>
        <p:sp>
          <p:nvSpPr>
            <p:cNvPr id="60" name="Google Shape;60;p16">
              <a:extLst>
                <a:ext uri="{FF2B5EF4-FFF2-40B4-BE49-F238E27FC236}">
                  <a16:creationId xmlns:a16="http://schemas.microsoft.com/office/drawing/2014/main" id="{85004338-426A-0AA7-1EF2-EE02A12C8A74}"/>
                </a:ext>
              </a:extLst>
            </p:cNvPr>
            <p:cNvSpPr txBox="1"/>
            <p:nvPr/>
          </p:nvSpPr>
          <p:spPr>
            <a:xfrm>
              <a:off x="2560802" y="4089567"/>
              <a:ext cx="1937400" cy="696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noProof="0" dirty="0">
                  <a:solidFill>
                    <a:schemeClr val="dk1"/>
                  </a:solidFill>
                  <a:latin typeface="Roboto"/>
                  <a:ea typeface="Roboto"/>
                  <a:cs typeface="Roboto"/>
                  <a:sym typeface="Roboto"/>
                </a:rPr>
                <a:t>Neptune is the farthest planet from the Sun. It is the fourth-largest</a:t>
              </a:r>
            </a:p>
          </p:txBody>
        </p:sp>
        <p:sp>
          <p:nvSpPr>
            <p:cNvPr id="61" name="Google Shape;61;p16">
              <a:extLst>
                <a:ext uri="{FF2B5EF4-FFF2-40B4-BE49-F238E27FC236}">
                  <a16:creationId xmlns:a16="http://schemas.microsoft.com/office/drawing/2014/main" id="{93CFB74A-E0BD-E44E-606B-029BE8DC08A9}"/>
                </a:ext>
              </a:extLst>
            </p:cNvPr>
            <p:cNvSpPr/>
            <p:nvPr/>
          </p:nvSpPr>
          <p:spPr>
            <a:xfrm>
              <a:off x="2898302" y="3067249"/>
              <a:ext cx="1262400" cy="587700"/>
            </a:xfrm>
            <a:prstGeom prst="roundRect">
              <a:avLst>
                <a:gd name="adj" fmla="val 50000"/>
              </a:avLst>
            </a:prstGeom>
            <a:solidFill>
              <a:schemeClr val="lt2"/>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r>
                <a:rPr lang="en-US" sz="2600" noProof="0" dirty="0">
                  <a:solidFill>
                    <a:schemeClr val="lt1"/>
                  </a:solidFill>
                  <a:latin typeface="Fira Sans Extra Condensed SemiBold"/>
                  <a:ea typeface="Fira Sans Extra Condensed SemiBold"/>
                  <a:cs typeface="Fira Sans Extra Condensed SemiBold"/>
                  <a:sym typeface="Fira Sans Extra Condensed SemiBold"/>
                </a:rPr>
                <a:t>50%</a:t>
              </a:r>
              <a:endParaRPr lang="en-US" noProof="0" dirty="0">
                <a:solidFill>
                  <a:schemeClr val="lt1"/>
                </a:solidFill>
                <a:latin typeface="Fira Sans Extra Condensed SemiBold"/>
                <a:ea typeface="Fira Sans Extra Condensed SemiBold"/>
                <a:cs typeface="Fira Sans Extra Condensed SemiBold"/>
                <a:sym typeface="Fira Sans Extra Condensed SemiBold"/>
              </a:endParaRPr>
            </a:p>
          </p:txBody>
        </p:sp>
      </p:grpSp>
      <p:grpSp>
        <p:nvGrpSpPr>
          <p:cNvPr id="62" name="Google Shape;62;p16">
            <a:extLst>
              <a:ext uri="{FF2B5EF4-FFF2-40B4-BE49-F238E27FC236}">
                <a16:creationId xmlns:a16="http://schemas.microsoft.com/office/drawing/2014/main" id="{2FE18030-AB94-E2DA-F508-6F8E2596AAE1}"/>
              </a:ext>
            </a:extLst>
          </p:cNvPr>
          <p:cNvGrpSpPr/>
          <p:nvPr/>
        </p:nvGrpSpPr>
        <p:grpSpPr>
          <a:xfrm>
            <a:off x="2928830" y="1721504"/>
            <a:ext cx="1201342" cy="1201173"/>
            <a:chOff x="978066" y="1308300"/>
            <a:chExt cx="883925" cy="883800"/>
          </a:xfrm>
        </p:grpSpPr>
        <p:sp>
          <p:nvSpPr>
            <p:cNvPr id="63" name="Google Shape;63;p16">
              <a:extLst>
                <a:ext uri="{FF2B5EF4-FFF2-40B4-BE49-F238E27FC236}">
                  <a16:creationId xmlns:a16="http://schemas.microsoft.com/office/drawing/2014/main" id="{96462D34-75DC-133B-B763-73A2EA53DDD9}"/>
                </a:ext>
              </a:extLst>
            </p:cNvPr>
            <p:cNvSpPr/>
            <p:nvPr/>
          </p:nvSpPr>
          <p:spPr>
            <a:xfrm>
              <a:off x="978191" y="1308300"/>
              <a:ext cx="883800" cy="883800"/>
            </a:xfrm>
            <a:prstGeom prst="donut">
              <a:avLst>
                <a:gd name="adj" fmla="val 25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64" name="Google Shape;64;p16">
              <a:extLst>
                <a:ext uri="{FF2B5EF4-FFF2-40B4-BE49-F238E27FC236}">
                  <a16:creationId xmlns:a16="http://schemas.microsoft.com/office/drawing/2014/main" id="{B75B72AF-E505-44A2-27B8-77690176ECC0}"/>
                </a:ext>
              </a:extLst>
            </p:cNvPr>
            <p:cNvSpPr/>
            <p:nvPr/>
          </p:nvSpPr>
          <p:spPr>
            <a:xfrm rot="5400000" flipH="1">
              <a:off x="978066" y="1308300"/>
              <a:ext cx="883800" cy="883800"/>
            </a:xfrm>
            <a:prstGeom prst="blockArc">
              <a:avLst>
                <a:gd name="adj1" fmla="val 10814939"/>
                <a:gd name="adj2" fmla="val 0"/>
                <a:gd name="adj3" fmla="val 25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grpSp>
      <p:grpSp>
        <p:nvGrpSpPr>
          <p:cNvPr id="65" name="Google Shape;65;p16">
            <a:extLst>
              <a:ext uri="{FF2B5EF4-FFF2-40B4-BE49-F238E27FC236}">
                <a16:creationId xmlns:a16="http://schemas.microsoft.com/office/drawing/2014/main" id="{6C049F53-D87B-F111-4B1B-F61DB9D570FC}"/>
              </a:ext>
            </a:extLst>
          </p:cNvPr>
          <p:cNvGrpSpPr/>
          <p:nvPr/>
        </p:nvGrpSpPr>
        <p:grpSpPr>
          <a:xfrm>
            <a:off x="475805" y="3067249"/>
            <a:ext cx="1937400" cy="1719218"/>
            <a:chOff x="475805" y="3067249"/>
            <a:chExt cx="1937400" cy="1719218"/>
          </a:xfrm>
        </p:grpSpPr>
        <p:sp>
          <p:nvSpPr>
            <p:cNvPr id="66" name="Google Shape;66;p16">
              <a:extLst>
                <a:ext uri="{FF2B5EF4-FFF2-40B4-BE49-F238E27FC236}">
                  <a16:creationId xmlns:a16="http://schemas.microsoft.com/office/drawing/2014/main" id="{2AD059F6-535F-B795-56AC-68666E3AC3A4}"/>
                </a:ext>
              </a:extLst>
            </p:cNvPr>
            <p:cNvSpPr txBox="1"/>
            <p:nvPr/>
          </p:nvSpPr>
          <p:spPr>
            <a:xfrm>
              <a:off x="475805" y="3749061"/>
              <a:ext cx="1937400" cy="340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noProof="0" dirty="0">
                  <a:solidFill>
                    <a:schemeClr val="dk2"/>
                  </a:solidFill>
                  <a:latin typeface="Fira Sans Extra Condensed SemiBold"/>
                  <a:ea typeface="Fira Sans Extra Condensed SemiBold"/>
                  <a:cs typeface="Fira Sans Extra Condensed SemiBold"/>
                  <a:sym typeface="Fira Sans Extra Condensed SemiBold"/>
                </a:rPr>
                <a:t>Particles</a:t>
              </a:r>
            </a:p>
          </p:txBody>
        </p:sp>
        <p:sp>
          <p:nvSpPr>
            <p:cNvPr id="67" name="Google Shape;67;p16">
              <a:extLst>
                <a:ext uri="{FF2B5EF4-FFF2-40B4-BE49-F238E27FC236}">
                  <a16:creationId xmlns:a16="http://schemas.microsoft.com/office/drawing/2014/main" id="{78786EEB-A4A0-C938-15BD-34AA43F4DF51}"/>
                </a:ext>
              </a:extLst>
            </p:cNvPr>
            <p:cNvSpPr txBox="1"/>
            <p:nvPr/>
          </p:nvSpPr>
          <p:spPr>
            <a:xfrm>
              <a:off x="475805" y="4089567"/>
              <a:ext cx="1937400" cy="696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noProof="0" dirty="0">
                  <a:solidFill>
                    <a:schemeClr val="dk1"/>
                  </a:solidFill>
                  <a:latin typeface="Roboto"/>
                  <a:ea typeface="Roboto"/>
                  <a:cs typeface="Roboto"/>
                  <a:sym typeface="Roboto"/>
                </a:rPr>
                <a:t>Saturn is one of the biggest planets. It is composed of hydrogen</a:t>
              </a:r>
            </a:p>
          </p:txBody>
        </p:sp>
        <p:sp>
          <p:nvSpPr>
            <p:cNvPr id="68" name="Google Shape;68;p16">
              <a:extLst>
                <a:ext uri="{FF2B5EF4-FFF2-40B4-BE49-F238E27FC236}">
                  <a16:creationId xmlns:a16="http://schemas.microsoft.com/office/drawing/2014/main" id="{03186D79-A41F-A7B3-36CB-E4DD53AF85C6}"/>
                </a:ext>
              </a:extLst>
            </p:cNvPr>
            <p:cNvSpPr/>
            <p:nvPr/>
          </p:nvSpPr>
          <p:spPr>
            <a:xfrm>
              <a:off x="813305" y="3067249"/>
              <a:ext cx="1262400" cy="587700"/>
            </a:xfrm>
            <a:prstGeom prst="roundRect">
              <a:avLst>
                <a:gd name="adj" fmla="val 50000"/>
              </a:avLst>
            </a:prstGeom>
            <a:solidFill>
              <a:schemeClr val="dk2"/>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r>
                <a:rPr lang="en-US" sz="2600" noProof="0" dirty="0">
                  <a:solidFill>
                    <a:schemeClr val="lt1"/>
                  </a:solidFill>
                  <a:latin typeface="Fira Sans Extra Condensed SemiBold"/>
                  <a:ea typeface="Fira Sans Extra Condensed SemiBold"/>
                  <a:cs typeface="Fira Sans Extra Condensed SemiBold"/>
                  <a:sym typeface="Fira Sans Extra Condensed SemiBold"/>
                </a:rPr>
                <a:t>25%</a:t>
              </a:r>
              <a:endParaRPr lang="en-US" noProof="0" dirty="0">
                <a:solidFill>
                  <a:schemeClr val="lt1"/>
                </a:solidFill>
                <a:latin typeface="Fira Sans Extra Condensed SemiBold"/>
                <a:ea typeface="Fira Sans Extra Condensed SemiBold"/>
                <a:cs typeface="Fira Sans Extra Condensed SemiBold"/>
                <a:sym typeface="Fira Sans Extra Condensed SemiBold"/>
              </a:endParaRPr>
            </a:p>
          </p:txBody>
        </p:sp>
      </p:grpSp>
      <p:grpSp>
        <p:nvGrpSpPr>
          <p:cNvPr id="69" name="Google Shape;69;p16">
            <a:extLst>
              <a:ext uri="{FF2B5EF4-FFF2-40B4-BE49-F238E27FC236}">
                <a16:creationId xmlns:a16="http://schemas.microsoft.com/office/drawing/2014/main" id="{5BD47287-BA84-F3A8-5A0E-8ACAD8D37079}"/>
              </a:ext>
            </a:extLst>
          </p:cNvPr>
          <p:cNvGrpSpPr/>
          <p:nvPr/>
        </p:nvGrpSpPr>
        <p:grpSpPr>
          <a:xfrm>
            <a:off x="843833" y="1721504"/>
            <a:ext cx="1201342" cy="1201173"/>
            <a:chOff x="978066" y="1308300"/>
            <a:chExt cx="883925" cy="883800"/>
          </a:xfrm>
        </p:grpSpPr>
        <p:sp>
          <p:nvSpPr>
            <p:cNvPr id="70" name="Google Shape;70;p16">
              <a:extLst>
                <a:ext uri="{FF2B5EF4-FFF2-40B4-BE49-F238E27FC236}">
                  <a16:creationId xmlns:a16="http://schemas.microsoft.com/office/drawing/2014/main" id="{0AECC00B-3503-772A-F594-E6C70E9C68E8}"/>
                </a:ext>
              </a:extLst>
            </p:cNvPr>
            <p:cNvSpPr/>
            <p:nvPr/>
          </p:nvSpPr>
          <p:spPr>
            <a:xfrm>
              <a:off x="978191" y="1308300"/>
              <a:ext cx="883800" cy="883800"/>
            </a:xfrm>
            <a:prstGeom prst="donut">
              <a:avLst>
                <a:gd name="adj" fmla="val 25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71" name="Google Shape;71;p16">
              <a:extLst>
                <a:ext uri="{FF2B5EF4-FFF2-40B4-BE49-F238E27FC236}">
                  <a16:creationId xmlns:a16="http://schemas.microsoft.com/office/drawing/2014/main" id="{DDA15990-1ECB-A754-74E6-93B1E9B0952D}"/>
                </a:ext>
              </a:extLst>
            </p:cNvPr>
            <p:cNvSpPr/>
            <p:nvPr/>
          </p:nvSpPr>
          <p:spPr>
            <a:xfrm rot="5400000" flipH="1">
              <a:off x="978066" y="1308300"/>
              <a:ext cx="883800" cy="883800"/>
            </a:xfrm>
            <a:prstGeom prst="blockArc">
              <a:avLst>
                <a:gd name="adj1" fmla="val 16213228"/>
                <a:gd name="adj2" fmla="val 0"/>
                <a:gd name="adj3" fmla="val 25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grpSp>
      <p:grpSp>
        <p:nvGrpSpPr>
          <p:cNvPr id="72" name="Google Shape;72;p16">
            <a:extLst>
              <a:ext uri="{FF2B5EF4-FFF2-40B4-BE49-F238E27FC236}">
                <a16:creationId xmlns:a16="http://schemas.microsoft.com/office/drawing/2014/main" id="{4A9E89F4-D62C-AD77-2187-567AB139C98B}"/>
              </a:ext>
            </a:extLst>
          </p:cNvPr>
          <p:cNvGrpSpPr/>
          <p:nvPr/>
        </p:nvGrpSpPr>
        <p:grpSpPr>
          <a:xfrm>
            <a:off x="6730795" y="3067249"/>
            <a:ext cx="1937400" cy="1719218"/>
            <a:chOff x="6730795" y="3067249"/>
            <a:chExt cx="1937400" cy="1719218"/>
          </a:xfrm>
        </p:grpSpPr>
        <p:sp>
          <p:nvSpPr>
            <p:cNvPr id="73" name="Google Shape;73;p16">
              <a:extLst>
                <a:ext uri="{FF2B5EF4-FFF2-40B4-BE49-F238E27FC236}">
                  <a16:creationId xmlns:a16="http://schemas.microsoft.com/office/drawing/2014/main" id="{6280E942-7EB2-5F4F-E678-CD3C56049B75}"/>
                </a:ext>
              </a:extLst>
            </p:cNvPr>
            <p:cNvSpPr txBox="1"/>
            <p:nvPr/>
          </p:nvSpPr>
          <p:spPr>
            <a:xfrm>
              <a:off x="6730795" y="3749061"/>
              <a:ext cx="1937400" cy="340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noProof="0" dirty="0">
                  <a:solidFill>
                    <a:schemeClr val="accent2"/>
                  </a:solidFill>
                  <a:latin typeface="Fira Sans Extra Condensed SemiBold"/>
                  <a:ea typeface="Fira Sans Extra Condensed SemiBold"/>
                  <a:cs typeface="Fira Sans Extra Condensed SemiBold"/>
                  <a:sym typeface="Fira Sans Extra Condensed SemiBold"/>
                </a:rPr>
                <a:t>Interaction</a:t>
              </a:r>
            </a:p>
          </p:txBody>
        </p:sp>
        <p:sp>
          <p:nvSpPr>
            <p:cNvPr id="74" name="Google Shape;74;p16">
              <a:extLst>
                <a:ext uri="{FF2B5EF4-FFF2-40B4-BE49-F238E27FC236}">
                  <a16:creationId xmlns:a16="http://schemas.microsoft.com/office/drawing/2014/main" id="{6AF6B4B7-554A-8720-6EAC-B8DC50DBA8CF}"/>
                </a:ext>
              </a:extLst>
            </p:cNvPr>
            <p:cNvSpPr txBox="1"/>
            <p:nvPr/>
          </p:nvSpPr>
          <p:spPr>
            <a:xfrm>
              <a:off x="6730795" y="4089567"/>
              <a:ext cx="1937400" cy="696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noProof="0" dirty="0">
                  <a:solidFill>
                    <a:schemeClr val="dk1"/>
                  </a:solidFill>
                  <a:latin typeface="Roboto"/>
                  <a:ea typeface="Roboto"/>
                  <a:cs typeface="Roboto"/>
                  <a:sym typeface="Roboto"/>
                </a:rPr>
                <a:t>Venus has a beautiful name and is the second planet to the Sun</a:t>
              </a:r>
            </a:p>
          </p:txBody>
        </p:sp>
        <p:sp>
          <p:nvSpPr>
            <p:cNvPr id="75" name="Google Shape;75;p16">
              <a:extLst>
                <a:ext uri="{FF2B5EF4-FFF2-40B4-BE49-F238E27FC236}">
                  <a16:creationId xmlns:a16="http://schemas.microsoft.com/office/drawing/2014/main" id="{3172D2DE-C090-8110-7689-82EF74CF61F5}"/>
                </a:ext>
              </a:extLst>
            </p:cNvPr>
            <p:cNvSpPr/>
            <p:nvPr/>
          </p:nvSpPr>
          <p:spPr>
            <a:xfrm>
              <a:off x="7068295" y="3067249"/>
              <a:ext cx="1262400" cy="587700"/>
            </a:xfrm>
            <a:prstGeom prst="roundRect">
              <a:avLst>
                <a:gd name="adj" fmla="val 50000"/>
              </a:avLst>
            </a:prstGeom>
            <a:solidFill>
              <a:schemeClr val="accent2"/>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r>
                <a:rPr lang="en-US" sz="2600" noProof="0" dirty="0">
                  <a:solidFill>
                    <a:schemeClr val="lt1"/>
                  </a:solidFill>
                  <a:latin typeface="Fira Sans Extra Condensed SemiBold"/>
                  <a:ea typeface="Fira Sans Extra Condensed SemiBold"/>
                  <a:cs typeface="Fira Sans Extra Condensed SemiBold"/>
                  <a:sym typeface="Fira Sans Extra Condensed SemiBold"/>
                </a:rPr>
                <a:t>100%</a:t>
              </a:r>
              <a:endParaRPr lang="en-US" noProof="0" dirty="0">
                <a:solidFill>
                  <a:schemeClr val="lt1"/>
                </a:solidFill>
                <a:latin typeface="Fira Sans Extra Condensed SemiBold"/>
                <a:ea typeface="Fira Sans Extra Condensed SemiBold"/>
                <a:cs typeface="Fira Sans Extra Condensed SemiBold"/>
                <a:sym typeface="Fira Sans Extra Condensed SemiBold"/>
              </a:endParaRPr>
            </a:p>
          </p:txBody>
        </p:sp>
      </p:grpSp>
      <p:sp>
        <p:nvSpPr>
          <p:cNvPr id="76" name="Google Shape;76;p16">
            <a:extLst>
              <a:ext uri="{FF2B5EF4-FFF2-40B4-BE49-F238E27FC236}">
                <a16:creationId xmlns:a16="http://schemas.microsoft.com/office/drawing/2014/main" id="{228B1F7C-5F34-44A8-B3B3-BD232A879BDB}"/>
              </a:ext>
            </a:extLst>
          </p:cNvPr>
          <p:cNvSpPr/>
          <p:nvPr/>
        </p:nvSpPr>
        <p:spPr>
          <a:xfrm>
            <a:off x="7098994" y="1721504"/>
            <a:ext cx="1201200" cy="1201200"/>
          </a:xfrm>
          <a:prstGeom prst="donut">
            <a:avLst>
              <a:gd name="adj" fmla="val 25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77" name="Google Shape;77;p16">
            <a:extLst>
              <a:ext uri="{FF2B5EF4-FFF2-40B4-BE49-F238E27FC236}">
                <a16:creationId xmlns:a16="http://schemas.microsoft.com/office/drawing/2014/main" id="{EE89729F-7757-BA73-43FB-2A8A37E48A5D}"/>
              </a:ext>
            </a:extLst>
          </p:cNvPr>
          <p:cNvSpPr txBox="1">
            <a:spLocks noGrp="1"/>
          </p:cNvSpPr>
          <p:nvPr>
            <p:ph type="title"/>
          </p:nvPr>
        </p:nvSpPr>
        <p:spPr>
          <a:xfrm>
            <a:off x="2007200" y="301200"/>
            <a:ext cx="51294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noProof="0" dirty="0"/>
              <a:t>Quantum physics infographics</a:t>
            </a:r>
          </a:p>
        </p:txBody>
      </p:sp>
      <p:sp>
        <p:nvSpPr>
          <p:cNvPr id="78" name="Google Shape;78;p16">
            <a:extLst>
              <a:ext uri="{FF2B5EF4-FFF2-40B4-BE49-F238E27FC236}">
                <a16:creationId xmlns:a16="http://schemas.microsoft.com/office/drawing/2014/main" id="{32A568C4-B620-4CB4-0A02-9BC59A6BFAE1}"/>
              </a:ext>
            </a:extLst>
          </p:cNvPr>
          <p:cNvSpPr txBox="1"/>
          <p:nvPr/>
        </p:nvSpPr>
        <p:spPr>
          <a:xfrm>
            <a:off x="2007450" y="1076892"/>
            <a:ext cx="5129100" cy="340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noProof="0" dirty="0">
                <a:solidFill>
                  <a:schemeClr val="dk1"/>
                </a:solidFill>
                <a:latin typeface="Fira Sans Extra Condensed SemiBold"/>
                <a:ea typeface="Fira Sans Extra Condensed SemiBold"/>
                <a:cs typeface="Fira Sans Extra Condensed SemiBold"/>
                <a:sym typeface="Fira Sans Extra Condensed SemiBold"/>
              </a:rPr>
              <a:t>What is quantum physics?</a:t>
            </a:r>
          </a:p>
        </p:txBody>
      </p:sp>
      <p:grpSp>
        <p:nvGrpSpPr>
          <p:cNvPr id="79" name="Google Shape;79;p16">
            <a:extLst>
              <a:ext uri="{FF2B5EF4-FFF2-40B4-BE49-F238E27FC236}">
                <a16:creationId xmlns:a16="http://schemas.microsoft.com/office/drawing/2014/main" id="{4C709871-1121-CBB9-26E8-D9FC162F9AF2}"/>
              </a:ext>
            </a:extLst>
          </p:cNvPr>
          <p:cNvGrpSpPr/>
          <p:nvPr/>
        </p:nvGrpSpPr>
        <p:grpSpPr>
          <a:xfrm>
            <a:off x="4645798" y="3067249"/>
            <a:ext cx="1937400" cy="1719218"/>
            <a:chOff x="4645798" y="3067249"/>
            <a:chExt cx="1937400" cy="1719218"/>
          </a:xfrm>
        </p:grpSpPr>
        <p:sp>
          <p:nvSpPr>
            <p:cNvPr id="80" name="Google Shape;80;p16">
              <a:extLst>
                <a:ext uri="{FF2B5EF4-FFF2-40B4-BE49-F238E27FC236}">
                  <a16:creationId xmlns:a16="http://schemas.microsoft.com/office/drawing/2014/main" id="{31842B86-BFAC-0427-30FA-761550BD6701}"/>
                </a:ext>
              </a:extLst>
            </p:cNvPr>
            <p:cNvSpPr txBox="1"/>
            <p:nvPr/>
          </p:nvSpPr>
          <p:spPr>
            <a:xfrm>
              <a:off x="4645798" y="3749061"/>
              <a:ext cx="1937400" cy="340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noProof="0" dirty="0">
                  <a:solidFill>
                    <a:schemeClr val="accent1"/>
                  </a:solidFill>
                  <a:latin typeface="Fira Sans Extra Condensed SemiBold"/>
                  <a:ea typeface="Fira Sans Extra Condensed SemiBold"/>
                  <a:cs typeface="Fira Sans Extra Condensed SemiBold"/>
                  <a:sym typeface="Fira Sans Extra Condensed SemiBold"/>
                </a:rPr>
                <a:t>Forces</a:t>
              </a:r>
            </a:p>
          </p:txBody>
        </p:sp>
        <p:sp>
          <p:nvSpPr>
            <p:cNvPr id="81" name="Google Shape;81;p16">
              <a:extLst>
                <a:ext uri="{FF2B5EF4-FFF2-40B4-BE49-F238E27FC236}">
                  <a16:creationId xmlns:a16="http://schemas.microsoft.com/office/drawing/2014/main" id="{7352C994-B790-A122-8D44-59DA0DE865B9}"/>
                </a:ext>
              </a:extLst>
            </p:cNvPr>
            <p:cNvSpPr txBox="1"/>
            <p:nvPr/>
          </p:nvSpPr>
          <p:spPr>
            <a:xfrm>
              <a:off x="4645798" y="4089567"/>
              <a:ext cx="1937400" cy="696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noProof="0" dirty="0">
                  <a:solidFill>
                    <a:schemeClr val="dk1"/>
                  </a:solidFill>
                  <a:latin typeface="Roboto"/>
                  <a:ea typeface="Roboto"/>
                  <a:cs typeface="Roboto"/>
                  <a:sym typeface="Roboto"/>
                </a:rPr>
                <a:t>Mercury is the closest planet to the Sun and the smallest of them all</a:t>
              </a:r>
            </a:p>
          </p:txBody>
        </p:sp>
        <p:sp>
          <p:nvSpPr>
            <p:cNvPr id="82" name="Google Shape;82;p16">
              <a:extLst>
                <a:ext uri="{FF2B5EF4-FFF2-40B4-BE49-F238E27FC236}">
                  <a16:creationId xmlns:a16="http://schemas.microsoft.com/office/drawing/2014/main" id="{0C5D193F-0ECF-BCB2-27B8-1A64BF52578C}"/>
                </a:ext>
              </a:extLst>
            </p:cNvPr>
            <p:cNvSpPr/>
            <p:nvPr/>
          </p:nvSpPr>
          <p:spPr>
            <a:xfrm>
              <a:off x="4983298" y="3067249"/>
              <a:ext cx="1262400" cy="587700"/>
            </a:xfrm>
            <a:prstGeom prst="roundRect">
              <a:avLst>
                <a:gd name="adj" fmla="val 50000"/>
              </a:avLst>
            </a:prstGeom>
            <a:solidFill>
              <a:schemeClr val="accent1"/>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r>
                <a:rPr lang="en-US" sz="2600" noProof="0" dirty="0">
                  <a:solidFill>
                    <a:schemeClr val="lt1"/>
                  </a:solidFill>
                  <a:latin typeface="Fira Sans Extra Condensed SemiBold"/>
                  <a:ea typeface="Fira Sans Extra Condensed SemiBold"/>
                  <a:cs typeface="Fira Sans Extra Condensed SemiBold"/>
                  <a:sym typeface="Fira Sans Extra Condensed SemiBold"/>
                </a:rPr>
                <a:t>75%</a:t>
              </a:r>
              <a:endParaRPr lang="en-US" noProof="0" dirty="0">
                <a:solidFill>
                  <a:schemeClr val="lt1"/>
                </a:solidFill>
                <a:latin typeface="Fira Sans Extra Condensed SemiBold"/>
                <a:ea typeface="Fira Sans Extra Condensed SemiBold"/>
                <a:cs typeface="Fira Sans Extra Condensed SemiBold"/>
                <a:sym typeface="Fira Sans Extra Condensed SemiBold"/>
              </a:endParaRPr>
            </a:p>
          </p:txBody>
        </p:sp>
      </p:grpSp>
      <p:grpSp>
        <p:nvGrpSpPr>
          <p:cNvPr id="83" name="Google Shape;83;p16">
            <a:extLst>
              <a:ext uri="{FF2B5EF4-FFF2-40B4-BE49-F238E27FC236}">
                <a16:creationId xmlns:a16="http://schemas.microsoft.com/office/drawing/2014/main" id="{DB99C968-DAF7-8AD8-F314-9E1B39AA1775}"/>
              </a:ext>
            </a:extLst>
          </p:cNvPr>
          <p:cNvGrpSpPr/>
          <p:nvPr/>
        </p:nvGrpSpPr>
        <p:grpSpPr>
          <a:xfrm>
            <a:off x="5013827" y="1721504"/>
            <a:ext cx="1201342" cy="1201173"/>
            <a:chOff x="978066" y="1308300"/>
            <a:chExt cx="883925" cy="883800"/>
          </a:xfrm>
        </p:grpSpPr>
        <p:sp>
          <p:nvSpPr>
            <p:cNvPr id="84" name="Google Shape;84;p16">
              <a:extLst>
                <a:ext uri="{FF2B5EF4-FFF2-40B4-BE49-F238E27FC236}">
                  <a16:creationId xmlns:a16="http://schemas.microsoft.com/office/drawing/2014/main" id="{1BAC8BCF-FEF2-9286-F0EE-D39BD11B3151}"/>
                </a:ext>
              </a:extLst>
            </p:cNvPr>
            <p:cNvSpPr/>
            <p:nvPr/>
          </p:nvSpPr>
          <p:spPr>
            <a:xfrm>
              <a:off x="978191" y="1308300"/>
              <a:ext cx="883800" cy="883800"/>
            </a:xfrm>
            <a:prstGeom prst="donut">
              <a:avLst>
                <a:gd name="adj" fmla="val 25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85" name="Google Shape;85;p16">
              <a:extLst>
                <a:ext uri="{FF2B5EF4-FFF2-40B4-BE49-F238E27FC236}">
                  <a16:creationId xmlns:a16="http://schemas.microsoft.com/office/drawing/2014/main" id="{0670E86B-0B5A-A184-268C-2F9FF038AB92}"/>
                </a:ext>
              </a:extLst>
            </p:cNvPr>
            <p:cNvSpPr/>
            <p:nvPr/>
          </p:nvSpPr>
          <p:spPr>
            <a:xfrm rot="5400000" flipH="1">
              <a:off x="978066" y="1308300"/>
              <a:ext cx="883800" cy="883800"/>
            </a:xfrm>
            <a:prstGeom prst="blockArc">
              <a:avLst>
                <a:gd name="adj1" fmla="val 5400339"/>
                <a:gd name="adj2" fmla="val 0"/>
                <a:gd name="adj3" fmla="val 25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grpSp>
      <p:grpSp>
        <p:nvGrpSpPr>
          <p:cNvPr id="86" name="Google Shape;86;p16">
            <a:extLst>
              <a:ext uri="{FF2B5EF4-FFF2-40B4-BE49-F238E27FC236}">
                <a16:creationId xmlns:a16="http://schemas.microsoft.com/office/drawing/2014/main" id="{9ADF5050-520E-9545-1971-632DFE64107E}"/>
              </a:ext>
            </a:extLst>
          </p:cNvPr>
          <p:cNvGrpSpPr/>
          <p:nvPr/>
        </p:nvGrpSpPr>
        <p:grpSpPr>
          <a:xfrm>
            <a:off x="7540842" y="2164491"/>
            <a:ext cx="317307" cy="315226"/>
            <a:chOff x="2085450" y="842250"/>
            <a:chExt cx="483700" cy="481850"/>
          </a:xfrm>
        </p:grpSpPr>
        <p:sp>
          <p:nvSpPr>
            <p:cNvPr id="87" name="Google Shape;87;p16">
              <a:extLst>
                <a:ext uri="{FF2B5EF4-FFF2-40B4-BE49-F238E27FC236}">
                  <a16:creationId xmlns:a16="http://schemas.microsoft.com/office/drawing/2014/main" id="{D317F6B4-7D6F-B9B2-34DC-7DB1BF567F61}"/>
                </a:ext>
              </a:extLst>
            </p:cNvPr>
            <p:cNvSpPr/>
            <p:nvPr/>
          </p:nvSpPr>
          <p:spPr>
            <a:xfrm>
              <a:off x="2085525" y="926925"/>
              <a:ext cx="483625" cy="397175"/>
            </a:xfrm>
            <a:custGeom>
              <a:avLst/>
              <a:gdLst/>
              <a:ahLst/>
              <a:cxnLst/>
              <a:rect l="l" t="t" r="r" b="b"/>
              <a:pathLst>
                <a:path w="19345" h="15887" extrusionOk="0">
                  <a:moveTo>
                    <a:pt x="1693" y="1"/>
                  </a:moveTo>
                  <a:cubicBezTo>
                    <a:pt x="756" y="1"/>
                    <a:pt x="0" y="760"/>
                    <a:pt x="0" y="1696"/>
                  </a:cubicBezTo>
                  <a:cubicBezTo>
                    <a:pt x="0" y="2630"/>
                    <a:pt x="756" y="3389"/>
                    <a:pt x="1693" y="3389"/>
                  </a:cubicBezTo>
                  <a:lnTo>
                    <a:pt x="3990" y="3389"/>
                  </a:lnTo>
                  <a:cubicBezTo>
                    <a:pt x="4924" y="3389"/>
                    <a:pt x="5683" y="4147"/>
                    <a:pt x="5683" y="5084"/>
                  </a:cubicBezTo>
                  <a:lnTo>
                    <a:pt x="5683" y="8547"/>
                  </a:lnTo>
                  <a:cubicBezTo>
                    <a:pt x="5683" y="11347"/>
                    <a:pt x="7962" y="13627"/>
                    <a:pt x="10766" y="13627"/>
                  </a:cubicBezTo>
                  <a:lnTo>
                    <a:pt x="13626" y="13627"/>
                  </a:lnTo>
                  <a:lnTo>
                    <a:pt x="13626" y="15322"/>
                  </a:lnTo>
                  <a:cubicBezTo>
                    <a:pt x="13626" y="15656"/>
                    <a:pt x="13901" y="15887"/>
                    <a:pt x="14194" y="15887"/>
                  </a:cubicBezTo>
                  <a:cubicBezTo>
                    <a:pt x="14308" y="15887"/>
                    <a:pt x="14425" y="15852"/>
                    <a:pt x="14530" y="15774"/>
                  </a:cubicBezTo>
                  <a:lnTo>
                    <a:pt x="19046" y="12386"/>
                  </a:lnTo>
                  <a:cubicBezTo>
                    <a:pt x="19345" y="12160"/>
                    <a:pt x="19345" y="11706"/>
                    <a:pt x="19046" y="11483"/>
                  </a:cubicBezTo>
                  <a:lnTo>
                    <a:pt x="14530" y="8095"/>
                  </a:lnTo>
                  <a:cubicBezTo>
                    <a:pt x="14424" y="8016"/>
                    <a:pt x="14307" y="7981"/>
                    <a:pt x="14192" y="7981"/>
                  </a:cubicBezTo>
                  <a:cubicBezTo>
                    <a:pt x="13899" y="7981"/>
                    <a:pt x="13626" y="8212"/>
                    <a:pt x="13626" y="8547"/>
                  </a:cubicBezTo>
                  <a:lnTo>
                    <a:pt x="13626" y="10239"/>
                  </a:lnTo>
                  <a:lnTo>
                    <a:pt x="10766" y="10239"/>
                  </a:lnTo>
                  <a:cubicBezTo>
                    <a:pt x="9829" y="10239"/>
                    <a:pt x="9070" y="9480"/>
                    <a:pt x="9070" y="8547"/>
                  </a:cubicBezTo>
                  <a:lnTo>
                    <a:pt x="9070" y="5084"/>
                  </a:lnTo>
                  <a:cubicBezTo>
                    <a:pt x="9070" y="2280"/>
                    <a:pt x="6791" y="1"/>
                    <a:pt x="399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solidFill>
                  <a:srgbClr val="435D74"/>
                </a:solidFill>
              </a:endParaRPr>
            </a:p>
          </p:txBody>
        </p:sp>
        <p:sp>
          <p:nvSpPr>
            <p:cNvPr id="88" name="Google Shape;88;p16">
              <a:extLst>
                <a:ext uri="{FF2B5EF4-FFF2-40B4-BE49-F238E27FC236}">
                  <a16:creationId xmlns:a16="http://schemas.microsoft.com/office/drawing/2014/main" id="{D9EE2367-2C32-26C6-D226-A5FBC2AB09E4}"/>
                </a:ext>
              </a:extLst>
            </p:cNvPr>
            <p:cNvSpPr/>
            <p:nvPr/>
          </p:nvSpPr>
          <p:spPr>
            <a:xfrm>
              <a:off x="2085450" y="1151875"/>
              <a:ext cx="143650" cy="87575"/>
            </a:xfrm>
            <a:custGeom>
              <a:avLst/>
              <a:gdLst/>
              <a:ahLst/>
              <a:cxnLst/>
              <a:rect l="l" t="t" r="r" b="b"/>
              <a:pathLst>
                <a:path w="5746" h="3503" extrusionOk="0">
                  <a:moveTo>
                    <a:pt x="4577" y="1"/>
                  </a:moveTo>
                  <a:cubicBezTo>
                    <a:pt x="4391" y="73"/>
                    <a:pt x="4192" y="112"/>
                    <a:pt x="3990" y="115"/>
                  </a:cubicBezTo>
                  <a:lnTo>
                    <a:pt x="1693" y="115"/>
                  </a:lnTo>
                  <a:cubicBezTo>
                    <a:pt x="759" y="115"/>
                    <a:pt x="0" y="871"/>
                    <a:pt x="0" y="1807"/>
                  </a:cubicBezTo>
                  <a:cubicBezTo>
                    <a:pt x="0" y="2744"/>
                    <a:pt x="759" y="3503"/>
                    <a:pt x="1693" y="3503"/>
                  </a:cubicBezTo>
                  <a:lnTo>
                    <a:pt x="1696" y="3500"/>
                  </a:lnTo>
                  <a:lnTo>
                    <a:pt x="3993" y="3500"/>
                  </a:lnTo>
                  <a:cubicBezTo>
                    <a:pt x="4589" y="3500"/>
                    <a:pt x="5183" y="3391"/>
                    <a:pt x="5746" y="3186"/>
                  </a:cubicBezTo>
                  <a:cubicBezTo>
                    <a:pt x="5065" y="2253"/>
                    <a:pt x="4662" y="1151"/>
                    <a:pt x="457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solidFill>
                  <a:srgbClr val="435D74"/>
                </a:solidFill>
              </a:endParaRPr>
            </a:p>
          </p:txBody>
        </p:sp>
        <p:sp>
          <p:nvSpPr>
            <p:cNvPr id="89" name="Google Shape;89;p16">
              <a:extLst>
                <a:ext uri="{FF2B5EF4-FFF2-40B4-BE49-F238E27FC236}">
                  <a16:creationId xmlns:a16="http://schemas.microsoft.com/office/drawing/2014/main" id="{FE36D889-4CC4-FB30-001F-424A7EB75DC3}"/>
                </a:ext>
              </a:extLst>
            </p:cNvPr>
            <p:cNvSpPr/>
            <p:nvPr/>
          </p:nvSpPr>
          <p:spPr>
            <a:xfrm>
              <a:off x="2274775" y="842250"/>
              <a:ext cx="294375" cy="197650"/>
            </a:xfrm>
            <a:custGeom>
              <a:avLst/>
              <a:gdLst/>
              <a:ahLst/>
              <a:cxnLst/>
              <a:rect l="l" t="t" r="r" b="b"/>
              <a:pathLst>
                <a:path w="11775" h="7906" extrusionOk="0">
                  <a:moveTo>
                    <a:pt x="6622" y="0"/>
                  </a:moveTo>
                  <a:cubicBezTo>
                    <a:pt x="6329" y="0"/>
                    <a:pt x="6056" y="231"/>
                    <a:pt x="6056" y="566"/>
                  </a:cubicBezTo>
                  <a:lnTo>
                    <a:pt x="6056" y="2259"/>
                  </a:lnTo>
                  <a:lnTo>
                    <a:pt x="3196" y="2259"/>
                  </a:lnTo>
                  <a:cubicBezTo>
                    <a:pt x="2030" y="2265"/>
                    <a:pt x="904" y="2668"/>
                    <a:pt x="1" y="3406"/>
                  </a:cubicBezTo>
                  <a:cubicBezTo>
                    <a:pt x="940" y="4068"/>
                    <a:pt x="1675" y="4978"/>
                    <a:pt x="2130" y="6032"/>
                  </a:cubicBezTo>
                  <a:cubicBezTo>
                    <a:pt x="2431" y="5785"/>
                    <a:pt x="2804" y="5649"/>
                    <a:pt x="3196" y="5646"/>
                  </a:cubicBezTo>
                  <a:lnTo>
                    <a:pt x="6056" y="5646"/>
                  </a:lnTo>
                  <a:lnTo>
                    <a:pt x="6056" y="7342"/>
                  </a:lnTo>
                  <a:cubicBezTo>
                    <a:pt x="6056" y="7679"/>
                    <a:pt x="6334" y="7906"/>
                    <a:pt x="6625" y="7906"/>
                  </a:cubicBezTo>
                  <a:cubicBezTo>
                    <a:pt x="6740" y="7906"/>
                    <a:pt x="6857" y="7871"/>
                    <a:pt x="6960" y="7793"/>
                  </a:cubicBezTo>
                  <a:lnTo>
                    <a:pt x="11476" y="4406"/>
                  </a:lnTo>
                  <a:cubicBezTo>
                    <a:pt x="11775" y="4180"/>
                    <a:pt x="11775" y="3725"/>
                    <a:pt x="11476" y="3502"/>
                  </a:cubicBezTo>
                  <a:lnTo>
                    <a:pt x="6960" y="115"/>
                  </a:lnTo>
                  <a:cubicBezTo>
                    <a:pt x="6854" y="36"/>
                    <a:pt x="6737" y="0"/>
                    <a:pt x="66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solidFill>
                  <a:srgbClr val="435D74"/>
                </a:solidFill>
              </a:endParaRPr>
            </a:p>
          </p:txBody>
        </p:sp>
      </p:grpSp>
      <p:grpSp>
        <p:nvGrpSpPr>
          <p:cNvPr id="90" name="Google Shape;90;p16">
            <a:extLst>
              <a:ext uri="{FF2B5EF4-FFF2-40B4-BE49-F238E27FC236}">
                <a16:creationId xmlns:a16="http://schemas.microsoft.com/office/drawing/2014/main" id="{0FC83D9D-4962-F5DF-6439-C33330DA9E2D}"/>
              </a:ext>
            </a:extLst>
          </p:cNvPr>
          <p:cNvGrpSpPr/>
          <p:nvPr/>
        </p:nvGrpSpPr>
        <p:grpSpPr>
          <a:xfrm>
            <a:off x="1278408" y="2159679"/>
            <a:ext cx="332193" cy="324821"/>
            <a:chOff x="-22863675" y="3131775"/>
            <a:chExt cx="299300" cy="293425"/>
          </a:xfrm>
        </p:grpSpPr>
        <p:sp>
          <p:nvSpPr>
            <p:cNvPr id="91" name="Google Shape;91;p16">
              <a:extLst>
                <a:ext uri="{FF2B5EF4-FFF2-40B4-BE49-F238E27FC236}">
                  <a16:creationId xmlns:a16="http://schemas.microsoft.com/office/drawing/2014/main" id="{36CFDE6C-AEE9-93BC-17E9-F865E49DA49A}"/>
                </a:ext>
              </a:extLst>
            </p:cNvPr>
            <p:cNvSpPr/>
            <p:nvPr/>
          </p:nvSpPr>
          <p:spPr>
            <a:xfrm>
              <a:off x="-22863675" y="3131775"/>
              <a:ext cx="299300" cy="293425"/>
            </a:xfrm>
            <a:custGeom>
              <a:avLst/>
              <a:gdLst/>
              <a:ahLst/>
              <a:cxnLst/>
              <a:rect l="l" t="t" r="r" b="b"/>
              <a:pathLst>
                <a:path w="11972" h="11737" extrusionOk="0">
                  <a:moveTo>
                    <a:pt x="3214" y="5522"/>
                  </a:moveTo>
                  <a:cubicBezTo>
                    <a:pt x="3403" y="5522"/>
                    <a:pt x="3560" y="5679"/>
                    <a:pt x="3560" y="5868"/>
                  </a:cubicBezTo>
                  <a:cubicBezTo>
                    <a:pt x="3560" y="6057"/>
                    <a:pt x="3403" y="6215"/>
                    <a:pt x="3214" y="6215"/>
                  </a:cubicBezTo>
                  <a:cubicBezTo>
                    <a:pt x="3024" y="6215"/>
                    <a:pt x="2867" y="6057"/>
                    <a:pt x="2867" y="5868"/>
                  </a:cubicBezTo>
                  <a:cubicBezTo>
                    <a:pt x="2867" y="5679"/>
                    <a:pt x="3024" y="5522"/>
                    <a:pt x="3214" y="5522"/>
                  </a:cubicBezTo>
                  <a:close/>
                  <a:moveTo>
                    <a:pt x="5986" y="2749"/>
                  </a:moveTo>
                  <a:cubicBezTo>
                    <a:pt x="6931" y="2749"/>
                    <a:pt x="7719" y="3537"/>
                    <a:pt x="7719" y="4482"/>
                  </a:cubicBezTo>
                  <a:cubicBezTo>
                    <a:pt x="7719" y="5427"/>
                    <a:pt x="6963" y="6215"/>
                    <a:pt x="5986" y="6215"/>
                  </a:cubicBezTo>
                  <a:cubicBezTo>
                    <a:pt x="5041" y="6215"/>
                    <a:pt x="4253" y="5427"/>
                    <a:pt x="4253" y="4482"/>
                  </a:cubicBezTo>
                  <a:cubicBezTo>
                    <a:pt x="4253" y="3537"/>
                    <a:pt x="5041" y="2749"/>
                    <a:pt x="5986" y="2749"/>
                  </a:cubicBezTo>
                  <a:close/>
                  <a:moveTo>
                    <a:pt x="8790" y="5522"/>
                  </a:moveTo>
                  <a:cubicBezTo>
                    <a:pt x="8979" y="5522"/>
                    <a:pt x="9136" y="5679"/>
                    <a:pt x="9136" y="5868"/>
                  </a:cubicBezTo>
                  <a:cubicBezTo>
                    <a:pt x="9136" y="6057"/>
                    <a:pt x="8979" y="6215"/>
                    <a:pt x="8790" y="6215"/>
                  </a:cubicBezTo>
                  <a:cubicBezTo>
                    <a:pt x="8569" y="6215"/>
                    <a:pt x="8412" y="6057"/>
                    <a:pt x="8412" y="5868"/>
                  </a:cubicBezTo>
                  <a:cubicBezTo>
                    <a:pt x="8412" y="5679"/>
                    <a:pt x="8569" y="5522"/>
                    <a:pt x="8790" y="5522"/>
                  </a:cubicBezTo>
                  <a:close/>
                  <a:moveTo>
                    <a:pt x="4600" y="7601"/>
                  </a:moveTo>
                  <a:cubicBezTo>
                    <a:pt x="4789" y="7601"/>
                    <a:pt x="4946" y="7759"/>
                    <a:pt x="4946" y="7948"/>
                  </a:cubicBezTo>
                  <a:cubicBezTo>
                    <a:pt x="4946" y="8168"/>
                    <a:pt x="4789" y="8326"/>
                    <a:pt x="4600" y="8326"/>
                  </a:cubicBezTo>
                  <a:cubicBezTo>
                    <a:pt x="4411" y="8326"/>
                    <a:pt x="4253" y="8168"/>
                    <a:pt x="4253" y="7948"/>
                  </a:cubicBezTo>
                  <a:cubicBezTo>
                    <a:pt x="4253" y="7759"/>
                    <a:pt x="4411" y="7601"/>
                    <a:pt x="4600" y="7601"/>
                  </a:cubicBezTo>
                  <a:close/>
                  <a:moveTo>
                    <a:pt x="6679" y="6939"/>
                  </a:moveTo>
                  <a:cubicBezTo>
                    <a:pt x="7278" y="6939"/>
                    <a:pt x="7719" y="7412"/>
                    <a:pt x="7719" y="7948"/>
                  </a:cubicBezTo>
                  <a:cubicBezTo>
                    <a:pt x="7719" y="8515"/>
                    <a:pt x="7246" y="8987"/>
                    <a:pt x="6679" y="8987"/>
                  </a:cubicBezTo>
                  <a:cubicBezTo>
                    <a:pt x="6080" y="8987"/>
                    <a:pt x="5671" y="8515"/>
                    <a:pt x="5671" y="7948"/>
                  </a:cubicBezTo>
                  <a:cubicBezTo>
                    <a:pt x="5671" y="7412"/>
                    <a:pt x="6143" y="6939"/>
                    <a:pt x="6679" y="6939"/>
                  </a:cubicBezTo>
                  <a:close/>
                  <a:moveTo>
                    <a:pt x="5309" y="1"/>
                  </a:moveTo>
                  <a:cubicBezTo>
                    <a:pt x="5222" y="1"/>
                    <a:pt x="5135" y="24"/>
                    <a:pt x="5072" y="71"/>
                  </a:cubicBezTo>
                  <a:cubicBezTo>
                    <a:pt x="4946" y="197"/>
                    <a:pt x="4946" y="449"/>
                    <a:pt x="5072" y="544"/>
                  </a:cubicBezTo>
                  <a:cubicBezTo>
                    <a:pt x="5356" y="828"/>
                    <a:pt x="5545" y="1080"/>
                    <a:pt x="5639" y="1363"/>
                  </a:cubicBezTo>
                  <a:cubicBezTo>
                    <a:pt x="5356" y="1426"/>
                    <a:pt x="5041" y="1458"/>
                    <a:pt x="4757" y="1552"/>
                  </a:cubicBezTo>
                  <a:cubicBezTo>
                    <a:pt x="4474" y="1017"/>
                    <a:pt x="4096" y="796"/>
                    <a:pt x="3592" y="576"/>
                  </a:cubicBezTo>
                  <a:cubicBezTo>
                    <a:pt x="3552" y="560"/>
                    <a:pt x="3507" y="552"/>
                    <a:pt x="3460" y="552"/>
                  </a:cubicBezTo>
                  <a:cubicBezTo>
                    <a:pt x="3320" y="552"/>
                    <a:pt x="3166" y="623"/>
                    <a:pt x="3119" y="765"/>
                  </a:cubicBezTo>
                  <a:cubicBezTo>
                    <a:pt x="3024" y="922"/>
                    <a:pt x="3119" y="1143"/>
                    <a:pt x="3277" y="1206"/>
                  </a:cubicBezTo>
                  <a:cubicBezTo>
                    <a:pt x="3623" y="1363"/>
                    <a:pt x="3907" y="1552"/>
                    <a:pt x="4064" y="1804"/>
                  </a:cubicBezTo>
                  <a:cubicBezTo>
                    <a:pt x="3781" y="1930"/>
                    <a:pt x="3529" y="2088"/>
                    <a:pt x="3308" y="2245"/>
                  </a:cubicBezTo>
                  <a:cubicBezTo>
                    <a:pt x="2867" y="1836"/>
                    <a:pt x="2394" y="1773"/>
                    <a:pt x="1890" y="1741"/>
                  </a:cubicBezTo>
                  <a:cubicBezTo>
                    <a:pt x="1701" y="1741"/>
                    <a:pt x="1544" y="1836"/>
                    <a:pt x="1481" y="2056"/>
                  </a:cubicBezTo>
                  <a:cubicBezTo>
                    <a:pt x="1481" y="2245"/>
                    <a:pt x="1607" y="2403"/>
                    <a:pt x="1796" y="2434"/>
                  </a:cubicBezTo>
                  <a:cubicBezTo>
                    <a:pt x="2205" y="2466"/>
                    <a:pt x="2489" y="2529"/>
                    <a:pt x="2741" y="2718"/>
                  </a:cubicBezTo>
                  <a:cubicBezTo>
                    <a:pt x="2552" y="2907"/>
                    <a:pt x="2363" y="3159"/>
                    <a:pt x="2205" y="3379"/>
                  </a:cubicBezTo>
                  <a:cubicBezTo>
                    <a:pt x="1949" y="3294"/>
                    <a:pt x="1725" y="3260"/>
                    <a:pt x="1508" y="3260"/>
                  </a:cubicBezTo>
                  <a:cubicBezTo>
                    <a:pt x="1243" y="3260"/>
                    <a:pt x="987" y="3310"/>
                    <a:pt x="693" y="3379"/>
                  </a:cubicBezTo>
                  <a:cubicBezTo>
                    <a:pt x="504" y="3411"/>
                    <a:pt x="441" y="3631"/>
                    <a:pt x="473" y="3821"/>
                  </a:cubicBezTo>
                  <a:cubicBezTo>
                    <a:pt x="498" y="3970"/>
                    <a:pt x="621" y="4060"/>
                    <a:pt x="781" y="4060"/>
                  </a:cubicBezTo>
                  <a:cubicBezTo>
                    <a:pt x="823" y="4060"/>
                    <a:pt x="868" y="4054"/>
                    <a:pt x="914" y="4041"/>
                  </a:cubicBezTo>
                  <a:cubicBezTo>
                    <a:pt x="1160" y="3979"/>
                    <a:pt x="1366" y="3931"/>
                    <a:pt x="1567" y="3931"/>
                  </a:cubicBezTo>
                  <a:cubicBezTo>
                    <a:pt x="1674" y="3931"/>
                    <a:pt x="1780" y="3945"/>
                    <a:pt x="1890" y="3978"/>
                  </a:cubicBezTo>
                  <a:cubicBezTo>
                    <a:pt x="1764" y="4262"/>
                    <a:pt x="1638" y="4514"/>
                    <a:pt x="1607" y="4797"/>
                  </a:cubicBezTo>
                  <a:cubicBezTo>
                    <a:pt x="1071" y="4797"/>
                    <a:pt x="630" y="4986"/>
                    <a:pt x="189" y="5301"/>
                  </a:cubicBezTo>
                  <a:cubicBezTo>
                    <a:pt x="32" y="5427"/>
                    <a:pt x="0" y="5616"/>
                    <a:pt x="126" y="5774"/>
                  </a:cubicBezTo>
                  <a:cubicBezTo>
                    <a:pt x="186" y="5874"/>
                    <a:pt x="296" y="5935"/>
                    <a:pt x="409" y="5935"/>
                  </a:cubicBezTo>
                  <a:cubicBezTo>
                    <a:pt x="474" y="5935"/>
                    <a:pt x="541" y="5915"/>
                    <a:pt x="599" y="5868"/>
                  </a:cubicBezTo>
                  <a:cubicBezTo>
                    <a:pt x="914" y="5616"/>
                    <a:pt x="1166" y="5459"/>
                    <a:pt x="1481" y="5459"/>
                  </a:cubicBezTo>
                  <a:cubicBezTo>
                    <a:pt x="1481" y="5585"/>
                    <a:pt x="1449" y="5742"/>
                    <a:pt x="1449" y="5868"/>
                  </a:cubicBezTo>
                  <a:cubicBezTo>
                    <a:pt x="1449" y="6026"/>
                    <a:pt x="1449" y="6183"/>
                    <a:pt x="1481" y="6341"/>
                  </a:cubicBezTo>
                  <a:cubicBezTo>
                    <a:pt x="945" y="6530"/>
                    <a:pt x="662" y="6876"/>
                    <a:pt x="347" y="7318"/>
                  </a:cubicBezTo>
                  <a:cubicBezTo>
                    <a:pt x="221" y="7475"/>
                    <a:pt x="284" y="7664"/>
                    <a:pt x="441" y="7790"/>
                  </a:cubicBezTo>
                  <a:cubicBezTo>
                    <a:pt x="507" y="7843"/>
                    <a:pt x="584" y="7868"/>
                    <a:pt x="658" y="7868"/>
                  </a:cubicBezTo>
                  <a:cubicBezTo>
                    <a:pt x="761" y="7868"/>
                    <a:pt x="859" y="7819"/>
                    <a:pt x="914" y="7727"/>
                  </a:cubicBezTo>
                  <a:cubicBezTo>
                    <a:pt x="1134" y="7349"/>
                    <a:pt x="1323" y="7129"/>
                    <a:pt x="1607" y="7002"/>
                  </a:cubicBezTo>
                  <a:cubicBezTo>
                    <a:pt x="1701" y="7286"/>
                    <a:pt x="1764" y="7570"/>
                    <a:pt x="1922" y="7822"/>
                  </a:cubicBezTo>
                  <a:cubicBezTo>
                    <a:pt x="1481" y="8200"/>
                    <a:pt x="1323" y="8609"/>
                    <a:pt x="1166" y="9145"/>
                  </a:cubicBezTo>
                  <a:cubicBezTo>
                    <a:pt x="1134" y="9334"/>
                    <a:pt x="1260" y="9523"/>
                    <a:pt x="1418" y="9554"/>
                  </a:cubicBezTo>
                  <a:cubicBezTo>
                    <a:pt x="1452" y="9566"/>
                    <a:pt x="1486" y="9571"/>
                    <a:pt x="1519" y="9571"/>
                  </a:cubicBezTo>
                  <a:cubicBezTo>
                    <a:pt x="1671" y="9571"/>
                    <a:pt x="1807" y="9463"/>
                    <a:pt x="1859" y="9334"/>
                  </a:cubicBezTo>
                  <a:cubicBezTo>
                    <a:pt x="1953" y="8924"/>
                    <a:pt x="2048" y="8672"/>
                    <a:pt x="2268" y="8420"/>
                  </a:cubicBezTo>
                  <a:cubicBezTo>
                    <a:pt x="2426" y="8672"/>
                    <a:pt x="2646" y="8893"/>
                    <a:pt x="2835" y="9082"/>
                  </a:cubicBezTo>
                  <a:cubicBezTo>
                    <a:pt x="2520" y="9554"/>
                    <a:pt x="2552" y="10027"/>
                    <a:pt x="2583" y="10594"/>
                  </a:cubicBezTo>
                  <a:cubicBezTo>
                    <a:pt x="2583" y="10783"/>
                    <a:pt x="2741" y="10909"/>
                    <a:pt x="2961" y="10909"/>
                  </a:cubicBezTo>
                  <a:lnTo>
                    <a:pt x="2993" y="10909"/>
                  </a:lnTo>
                  <a:cubicBezTo>
                    <a:pt x="3182" y="10909"/>
                    <a:pt x="3308" y="10720"/>
                    <a:pt x="3308" y="10500"/>
                  </a:cubicBezTo>
                  <a:cubicBezTo>
                    <a:pt x="3277" y="10090"/>
                    <a:pt x="3277" y="9806"/>
                    <a:pt x="3371" y="9523"/>
                  </a:cubicBezTo>
                  <a:cubicBezTo>
                    <a:pt x="3623" y="9680"/>
                    <a:pt x="3844" y="9838"/>
                    <a:pt x="4127" y="9964"/>
                  </a:cubicBezTo>
                  <a:cubicBezTo>
                    <a:pt x="4001" y="10500"/>
                    <a:pt x="4159" y="10941"/>
                    <a:pt x="4411" y="11445"/>
                  </a:cubicBezTo>
                  <a:cubicBezTo>
                    <a:pt x="4452" y="11589"/>
                    <a:pt x="4561" y="11652"/>
                    <a:pt x="4684" y="11652"/>
                  </a:cubicBezTo>
                  <a:cubicBezTo>
                    <a:pt x="4749" y="11652"/>
                    <a:pt x="4818" y="11635"/>
                    <a:pt x="4883" y="11602"/>
                  </a:cubicBezTo>
                  <a:cubicBezTo>
                    <a:pt x="5041" y="11539"/>
                    <a:pt x="5104" y="11350"/>
                    <a:pt x="5041" y="11130"/>
                  </a:cubicBezTo>
                  <a:cubicBezTo>
                    <a:pt x="4883" y="10783"/>
                    <a:pt x="4757" y="10500"/>
                    <a:pt x="4789" y="10184"/>
                  </a:cubicBezTo>
                  <a:lnTo>
                    <a:pt x="4789" y="10184"/>
                  </a:lnTo>
                  <a:cubicBezTo>
                    <a:pt x="5072" y="10279"/>
                    <a:pt x="5356" y="10311"/>
                    <a:pt x="5671" y="10342"/>
                  </a:cubicBezTo>
                  <a:cubicBezTo>
                    <a:pt x="5734" y="10909"/>
                    <a:pt x="6049" y="11256"/>
                    <a:pt x="6427" y="11665"/>
                  </a:cubicBezTo>
                  <a:cubicBezTo>
                    <a:pt x="6474" y="11712"/>
                    <a:pt x="6561" y="11736"/>
                    <a:pt x="6651" y="11736"/>
                  </a:cubicBezTo>
                  <a:cubicBezTo>
                    <a:pt x="6742" y="11736"/>
                    <a:pt x="6837" y="11712"/>
                    <a:pt x="6900" y="11665"/>
                  </a:cubicBezTo>
                  <a:cubicBezTo>
                    <a:pt x="6994" y="11539"/>
                    <a:pt x="6994" y="11287"/>
                    <a:pt x="6900" y="11193"/>
                  </a:cubicBezTo>
                  <a:cubicBezTo>
                    <a:pt x="6616" y="10909"/>
                    <a:pt x="6427" y="10657"/>
                    <a:pt x="6333" y="10342"/>
                  </a:cubicBezTo>
                  <a:cubicBezTo>
                    <a:pt x="6616" y="10311"/>
                    <a:pt x="6931" y="10279"/>
                    <a:pt x="7215" y="10184"/>
                  </a:cubicBezTo>
                  <a:cubicBezTo>
                    <a:pt x="7467" y="10720"/>
                    <a:pt x="7876" y="10941"/>
                    <a:pt x="8380" y="11130"/>
                  </a:cubicBezTo>
                  <a:cubicBezTo>
                    <a:pt x="8424" y="11156"/>
                    <a:pt x="8474" y="11167"/>
                    <a:pt x="8526" y="11167"/>
                  </a:cubicBezTo>
                  <a:cubicBezTo>
                    <a:pt x="8662" y="11167"/>
                    <a:pt x="8807" y="11086"/>
                    <a:pt x="8853" y="10972"/>
                  </a:cubicBezTo>
                  <a:cubicBezTo>
                    <a:pt x="8947" y="10815"/>
                    <a:pt x="8853" y="10594"/>
                    <a:pt x="8695" y="10500"/>
                  </a:cubicBezTo>
                  <a:cubicBezTo>
                    <a:pt x="8349" y="10374"/>
                    <a:pt x="8065" y="10184"/>
                    <a:pt x="7908" y="9932"/>
                  </a:cubicBezTo>
                  <a:cubicBezTo>
                    <a:pt x="8191" y="9806"/>
                    <a:pt x="8412" y="9649"/>
                    <a:pt x="8664" y="9491"/>
                  </a:cubicBezTo>
                  <a:cubicBezTo>
                    <a:pt x="9105" y="9901"/>
                    <a:pt x="9578" y="9964"/>
                    <a:pt x="10082" y="9995"/>
                  </a:cubicBezTo>
                  <a:lnTo>
                    <a:pt x="10113" y="9995"/>
                  </a:lnTo>
                  <a:cubicBezTo>
                    <a:pt x="10302" y="9995"/>
                    <a:pt x="10428" y="9869"/>
                    <a:pt x="10460" y="9680"/>
                  </a:cubicBezTo>
                  <a:cubicBezTo>
                    <a:pt x="10460" y="9491"/>
                    <a:pt x="10365" y="9334"/>
                    <a:pt x="10145" y="9302"/>
                  </a:cubicBezTo>
                  <a:cubicBezTo>
                    <a:pt x="9767" y="9239"/>
                    <a:pt x="9483" y="9208"/>
                    <a:pt x="9199" y="9019"/>
                  </a:cubicBezTo>
                  <a:cubicBezTo>
                    <a:pt x="9388" y="8830"/>
                    <a:pt x="9609" y="8578"/>
                    <a:pt x="9767" y="8357"/>
                  </a:cubicBezTo>
                  <a:cubicBezTo>
                    <a:pt x="9980" y="8437"/>
                    <a:pt x="10181" y="8466"/>
                    <a:pt x="10384" y="8466"/>
                  </a:cubicBezTo>
                  <a:cubicBezTo>
                    <a:pt x="10660" y="8466"/>
                    <a:pt x="10938" y="8412"/>
                    <a:pt x="11247" y="8357"/>
                  </a:cubicBezTo>
                  <a:cubicBezTo>
                    <a:pt x="11468" y="8294"/>
                    <a:pt x="11531" y="8105"/>
                    <a:pt x="11499" y="7916"/>
                  </a:cubicBezTo>
                  <a:cubicBezTo>
                    <a:pt x="11472" y="7751"/>
                    <a:pt x="11300" y="7658"/>
                    <a:pt x="11131" y="7658"/>
                  </a:cubicBezTo>
                  <a:cubicBezTo>
                    <a:pt x="11107" y="7658"/>
                    <a:pt x="11082" y="7660"/>
                    <a:pt x="11058" y="7664"/>
                  </a:cubicBezTo>
                  <a:cubicBezTo>
                    <a:pt x="10806" y="7748"/>
                    <a:pt x="10596" y="7804"/>
                    <a:pt x="10391" y="7804"/>
                  </a:cubicBezTo>
                  <a:cubicBezTo>
                    <a:pt x="10288" y="7804"/>
                    <a:pt x="10187" y="7790"/>
                    <a:pt x="10082" y="7759"/>
                  </a:cubicBezTo>
                  <a:cubicBezTo>
                    <a:pt x="10208" y="7475"/>
                    <a:pt x="10302" y="7192"/>
                    <a:pt x="10365" y="6939"/>
                  </a:cubicBezTo>
                  <a:lnTo>
                    <a:pt x="10397" y="6939"/>
                  </a:lnTo>
                  <a:cubicBezTo>
                    <a:pt x="10932" y="6939"/>
                    <a:pt x="11342" y="6687"/>
                    <a:pt x="11751" y="6372"/>
                  </a:cubicBezTo>
                  <a:cubicBezTo>
                    <a:pt x="11940" y="6246"/>
                    <a:pt x="11972" y="6057"/>
                    <a:pt x="11846" y="5900"/>
                  </a:cubicBezTo>
                  <a:cubicBezTo>
                    <a:pt x="11789" y="5843"/>
                    <a:pt x="11687" y="5798"/>
                    <a:pt x="11580" y="5798"/>
                  </a:cubicBezTo>
                  <a:cubicBezTo>
                    <a:pt x="11509" y="5798"/>
                    <a:pt x="11436" y="5818"/>
                    <a:pt x="11373" y="5868"/>
                  </a:cubicBezTo>
                  <a:cubicBezTo>
                    <a:pt x="11058" y="6120"/>
                    <a:pt x="10775" y="6278"/>
                    <a:pt x="10460" y="6278"/>
                  </a:cubicBezTo>
                  <a:cubicBezTo>
                    <a:pt x="10460" y="6152"/>
                    <a:pt x="10491" y="5994"/>
                    <a:pt x="10491" y="5868"/>
                  </a:cubicBezTo>
                  <a:cubicBezTo>
                    <a:pt x="10491" y="5711"/>
                    <a:pt x="10491" y="5553"/>
                    <a:pt x="10460" y="5396"/>
                  </a:cubicBezTo>
                  <a:cubicBezTo>
                    <a:pt x="11027" y="5207"/>
                    <a:pt x="11279" y="4860"/>
                    <a:pt x="11594" y="4419"/>
                  </a:cubicBezTo>
                  <a:cubicBezTo>
                    <a:pt x="11720" y="4262"/>
                    <a:pt x="11688" y="4073"/>
                    <a:pt x="11531" y="3947"/>
                  </a:cubicBezTo>
                  <a:cubicBezTo>
                    <a:pt x="11465" y="3894"/>
                    <a:pt x="11394" y="3869"/>
                    <a:pt x="11324" y="3869"/>
                  </a:cubicBezTo>
                  <a:cubicBezTo>
                    <a:pt x="11226" y="3869"/>
                    <a:pt x="11132" y="3918"/>
                    <a:pt x="11058" y="4010"/>
                  </a:cubicBezTo>
                  <a:cubicBezTo>
                    <a:pt x="10838" y="4388"/>
                    <a:pt x="10617" y="4608"/>
                    <a:pt x="10365" y="4734"/>
                  </a:cubicBezTo>
                  <a:cubicBezTo>
                    <a:pt x="10271" y="4451"/>
                    <a:pt x="10176" y="4167"/>
                    <a:pt x="10019" y="3915"/>
                  </a:cubicBezTo>
                  <a:cubicBezTo>
                    <a:pt x="10460" y="3537"/>
                    <a:pt x="10617" y="3127"/>
                    <a:pt x="10775" y="2592"/>
                  </a:cubicBezTo>
                  <a:cubicBezTo>
                    <a:pt x="10806" y="2403"/>
                    <a:pt x="10712" y="2214"/>
                    <a:pt x="10554" y="2182"/>
                  </a:cubicBezTo>
                  <a:cubicBezTo>
                    <a:pt x="10520" y="2171"/>
                    <a:pt x="10485" y="2166"/>
                    <a:pt x="10450" y="2166"/>
                  </a:cubicBezTo>
                  <a:cubicBezTo>
                    <a:pt x="10292" y="2166"/>
                    <a:pt x="10139" y="2274"/>
                    <a:pt x="10113" y="2403"/>
                  </a:cubicBezTo>
                  <a:cubicBezTo>
                    <a:pt x="9987" y="2812"/>
                    <a:pt x="9924" y="3064"/>
                    <a:pt x="9672" y="3316"/>
                  </a:cubicBezTo>
                  <a:cubicBezTo>
                    <a:pt x="9515" y="3064"/>
                    <a:pt x="9325" y="2844"/>
                    <a:pt x="9136" y="2655"/>
                  </a:cubicBezTo>
                  <a:cubicBezTo>
                    <a:pt x="9451" y="2182"/>
                    <a:pt x="9388" y="1710"/>
                    <a:pt x="9357" y="1143"/>
                  </a:cubicBezTo>
                  <a:cubicBezTo>
                    <a:pt x="9357" y="954"/>
                    <a:pt x="9168" y="828"/>
                    <a:pt x="8979" y="828"/>
                  </a:cubicBezTo>
                  <a:cubicBezTo>
                    <a:pt x="8790" y="828"/>
                    <a:pt x="8664" y="1017"/>
                    <a:pt x="8664" y="1237"/>
                  </a:cubicBezTo>
                  <a:cubicBezTo>
                    <a:pt x="8695" y="1647"/>
                    <a:pt x="8695" y="1930"/>
                    <a:pt x="8569" y="2214"/>
                  </a:cubicBezTo>
                  <a:cubicBezTo>
                    <a:pt x="8349" y="2056"/>
                    <a:pt x="8097" y="1899"/>
                    <a:pt x="7813" y="1773"/>
                  </a:cubicBezTo>
                  <a:cubicBezTo>
                    <a:pt x="7939" y="1237"/>
                    <a:pt x="7782" y="796"/>
                    <a:pt x="7561" y="292"/>
                  </a:cubicBezTo>
                  <a:cubicBezTo>
                    <a:pt x="7493" y="178"/>
                    <a:pt x="7375" y="97"/>
                    <a:pt x="7243" y="97"/>
                  </a:cubicBezTo>
                  <a:cubicBezTo>
                    <a:pt x="7193" y="97"/>
                    <a:pt x="7141" y="108"/>
                    <a:pt x="7089" y="134"/>
                  </a:cubicBezTo>
                  <a:cubicBezTo>
                    <a:pt x="6931" y="197"/>
                    <a:pt x="6837" y="386"/>
                    <a:pt x="6931" y="607"/>
                  </a:cubicBezTo>
                  <a:cubicBezTo>
                    <a:pt x="7089" y="954"/>
                    <a:pt x="7215" y="1237"/>
                    <a:pt x="7152" y="1552"/>
                  </a:cubicBezTo>
                  <a:cubicBezTo>
                    <a:pt x="6900" y="1458"/>
                    <a:pt x="6616" y="1426"/>
                    <a:pt x="6301" y="1395"/>
                  </a:cubicBezTo>
                  <a:cubicBezTo>
                    <a:pt x="6206" y="828"/>
                    <a:pt x="5891" y="481"/>
                    <a:pt x="5545" y="71"/>
                  </a:cubicBezTo>
                  <a:cubicBezTo>
                    <a:pt x="5482" y="24"/>
                    <a:pt x="5395" y="1"/>
                    <a:pt x="530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92" name="Google Shape;92;p16">
              <a:extLst>
                <a:ext uri="{FF2B5EF4-FFF2-40B4-BE49-F238E27FC236}">
                  <a16:creationId xmlns:a16="http://schemas.microsoft.com/office/drawing/2014/main" id="{62FE9E81-793B-6F2B-5994-E7287EC19045}"/>
                </a:ext>
              </a:extLst>
            </p:cNvPr>
            <p:cNvSpPr/>
            <p:nvPr/>
          </p:nvSpPr>
          <p:spPr>
            <a:xfrm>
              <a:off x="-22740025" y="3217825"/>
              <a:ext cx="52000" cy="51225"/>
            </a:xfrm>
            <a:custGeom>
              <a:avLst/>
              <a:gdLst/>
              <a:ahLst/>
              <a:cxnLst/>
              <a:rect l="l" t="t" r="r" b="b"/>
              <a:pathLst>
                <a:path w="2080" h="2049" extrusionOk="0">
                  <a:moveTo>
                    <a:pt x="1040" y="0"/>
                  </a:moveTo>
                  <a:cubicBezTo>
                    <a:pt x="441" y="0"/>
                    <a:pt x="0" y="473"/>
                    <a:pt x="0" y="1009"/>
                  </a:cubicBezTo>
                  <a:cubicBezTo>
                    <a:pt x="0" y="1607"/>
                    <a:pt x="473" y="2048"/>
                    <a:pt x="1040" y="2048"/>
                  </a:cubicBezTo>
                  <a:cubicBezTo>
                    <a:pt x="1607" y="2048"/>
                    <a:pt x="2048" y="1576"/>
                    <a:pt x="2048" y="1009"/>
                  </a:cubicBezTo>
                  <a:cubicBezTo>
                    <a:pt x="2080" y="473"/>
                    <a:pt x="1607" y="0"/>
                    <a:pt x="10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93" name="Google Shape;93;p16">
              <a:extLst>
                <a:ext uri="{FF2B5EF4-FFF2-40B4-BE49-F238E27FC236}">
                  <a16:creationId xmlns:a16="http://schemas.microsoft.com/office/drawing/2014/main" id="{2D458D08-1699-24DC-F272-E6F56683FA6A}"/>
                </a:ext>
              </a:extLst>
            </p:cNvPr>
            <p:cNvSpPr/>
            <p:nvPr/>
          </p:nvSpPr>
          <p:spPr>
            <a:xfrm>
              <a:off x="-22705375" y="3321800"/>
              <a:ext cx="17350" cy="18125"/>
            </a:xfrm>
            <a:custGeom>
              <a:avLst/>
              <a:gdLst/>
              <a:ahLst/>
              <a:cxnLst/>
              <a:rect l="l" t="t" r="r" b="b"/>
              <a:pathLst>
                <a:path w="694" h="725" extrusionOk="0">
                  <a:moveTo>
                    <a:pt x="347" y="0"/>
                  </a:moveTo>
                  <a:cubicBezTo>
                    <a:pt x="158" y="0"/>
                    <a:pt x="1" y="158"/>
                    <a:pt x="1" y="347"/>
                  </a:cubicBezTo>
                  <a:cubicBezTo>
                    <a:pt x="1" y="567"/>
                    <a:pt x="158" y="725"/>
                    <a:pt x="347" y="725"/>
                  </a:cubicBezTo>
                  <a:cubicBezTo>
                    <a:pt x="536" y="725"/>
                    <a:pt x="694" y="567"/>
                    <a:pt x="694" y="347"/>
                  </a:cubicBezTo>
                  <a:cubicBezTo>
                    <a:pt x="694" y="158"/>
                    <a:pt x="536" y="0"/>
                    <a:pt x="3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grpSp>
      <p:grpSp>
        <p:nvGrpSpPr>
          <p:cNvPr id="94" name="Google Shape;94;p16">
            <a:extLst>
              <a:ext uri="{FF2B5EF4-FFF2-40B4-BE49-F238E27FC236}">
                <a16:creationId xmlns:a16="http://schemas.microsoft.com/office/drawing/2014/main" id="{FA492C3C-7B98-568E-45EB-B08E3D75931F}"/>
              </a:ext>
            </a:extLst>
          </p:cNvPr>
          <p:cNvGrpSpPr/>
          <p:nvPr/>
        </p:nvGrpSpPr>
        <p:grpSpPr>
          <a:xfrm>
            <a:off x="3368635" y="2158157"/>
            <a:ext cx="321732" cy="327866"/>
            <a:chOff x="-24353875" y="3147725"/>
            <a:chExt cx="289875" cy="296175"/>
          </a:xfrm>
        </p:grpSpPr>
        <p:sp>
          <p:nvSpPr>
            <p:cNvPr id="95" name="Google Shape;95;p16">
              <a:extLst>
                <a:ext uri="{FF2B5EF4-FFF2-40B4-BE49-F238E27FC236}">
                  <a16:creationId xmlns:a16="http://schemas.microsoft.com/office/drawing/2014/main" id="{5DE4325C-B0E3-A12B-5410-099484C398F9}"/>
                </a:ext>
              </a:extLst>
            </p:cNvPr>
            <p:cNvSpPr/>
            <p:nvPr/>
          </p:nvSpPr>
          <p:spPr>
            <a:xfrm>
              <a:off x="-24238100" y="3271375"/>
              <a:ext cx="52025" cy="51225"/>
            </a:xfrm>
            <a:custGeom>
              <a:avLst/>
              <a:gdLst/>
              <a:ahLst/>
              <a:cxnLst/>
              <a:rect l="l" t="t" r="r" b="b"/>
              <a:pathLst>
                <a:path w="2081" h="2049" extrusionOk="0">
                  <a:moveTo>
                    <a:pt x="1041" y="1"/>
                  </a:moveTo>
                  <a:cubicBezTo>
                    <a:pt x="505" y="1"/>
                    <a:pt x="32" y="473"/>
                    <a:pt x="32" y="1040"/>
                  </a:cubicBezTo>
                  <a:cubicBezTo>
                    <a:pt x="1" y="1576"/>
                    <a:pt x="473" y="2049"/>
                    <a:pt x="1041" y="2049"/>
                  </a:cubicBezTo>
                  <a:cubicBezTo>
                    <a:pt x="1639" y="2049"/>
                    <a:pt x="2080" y="1576"/>
                    <a:pt x="2080" y="1040"/>
                  </a:cubicBezTo>
                  <a:cubicBezTo>
                    <a:pt x="2080" y="442"/>
                    <a:pt x="1608" y="1"/>
                    <a:pt x="104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96" name="Google Shape;96;p16">
              <a:extLst>
                <a:ext uri="{FF2B5EF4-FFF2-40B4-BE49-F238E27FC236}">
                  <a16:creationId xmlns:a16="http://schemas.microsoft.com/office/drawing/2014/main" id="{3C860B29-7A9F-F6B8-2A21-E54C2353BADD}"/>
                </a:ext>
              </a:extLst>
            </p:cNvPr>
            <p:cNvSpPr/>
            <p:nvPr/>
          </p:nvSpPr>
          <p:spPr>
            <a:xfrm>
              <a:off x="-24353875" y="3147725"/>
              <a:ext cx="289875" cy="296175"/>
            </a:xfrm>
            <a:custGeom>
              <a:avLst/>
              <a:gdLst/>
              <a:ahLst/>
              <a:cxnLst/>
              <a:rect l="l" t="t" r="r" b="b"/>
              <a:pathLst>
                <a:path w="11595" h="11847" extrusionOk="0">
                  <a:moveTo>
                    <a:pt x="5672" y="757"/>
                  </a:moveTo>
                  <a:cubicBezTo>
                    <a:pt x="6144" y="757"/>
                    <a:pt x="6680" y="1544"/>
                    <a:pt x="7026" y="2710"/>
                  </a:cubicBezTo>
                  <a:cubicBezTo>
                    <a:pt x="6585" y="2867"/>
                    <a:pt x="6176" y="3025"/>
                    <a:pt x="5672" y="3214"/>
                  </a:cubicBezTo>
                  <a:cubicBezTo>
                    <a:pt x="5262" y="3025"/>
                    <a:pt x="4789" y="2836"/>
                    <a:pt x="4348" y="2710"/>
                  </a:cubicBezTo>
                  <a:cubicBezTo>
                    <a:pt x="4695" y="1481"/>
                    <a:pt x="5199" y="757"/>
                    <a:pt x="5672" y="757"/>
                  </a:cubicBezTo>
                  <a:close/>
                  <a:moveTo>
                    <a:pt x="4191" y="3372"/>
                  </a:moveTo>
                  <a:cubicBezTo>
                    <a:pt x="4411" y="3466"/>
                    <a:pt x="4632" y="3529"/>
                    <a:pt x="4852" y="3624"/>
                  </a:cubicBezTo>
                  <a:cubicBezTo>
                    <a:pt x="4159" y="3970"/>
                    <a:pt x="4726" y="3655"/>
                    <a:pt x="4065" y="4096"/>
                  </a:cubicBezTo>
                  <a:lnTo>
                    <a:pt x="4191" y="3372"/>
                  </a:lnTo>
                  <a:close/>
                  <a:moveTo>
                    <a:pt x="7184" y="3372"/>
                  </a:moveTo>
                  <a:lnTo>
                    <a:pt x="7310" y="4096"/>
                  </a:lnTo>
                  <a:cubicBezTo>
                    <a:pt x="6585" y="3655"/>
                    <a:pt x="7184" y="4002"/>
                    <a:pt x="6522" y="3624"/>
                  </a:cubicBezTo>
                  <a:cubicBezTo>
                    <a:pt x="6743" y="3529"/>
                    <a:pt x="6995" y="3466"/>
                    <a:pt x="7184" y="3372"/>
                  </a:cubicBezTo>
                  <a:close/>
                  <a:moveTo>
                    <a:pt x="9191" y="3001"/>
                  </a:moveTo>
                  <a:cubicBezTo>
                    <a:pt x="9631" y="3001"/>
                    <a:pt x="10026" y="3084"/>
                    <a:pt x="10177" y="3340"/>
                  </a:cubicBezTo>
                  <a:cubicBezTo>
                    <a:pt x="10208" y="3435"/>
                    <a:pt x="10240" y="3529"/>
                    <a:pt x="10208" y="3655"/>
                  </a:cubicBezTo>
                  <a:cubicBezTo>
                    <a:pt x="9925" y="3687"/>
                    <a:pt x="9673" y="3907"/>
                    <a:pt x="9515" y="4159"/>
                  </a:cubicBezTo>
                  <a:cubicBezTo>
                    <a:pt x="9358" y="4474"/>
                    <a:pt x="9295" y="4852"/>
                    <a:pt x="9452" y="5104"/>
                  </a:cubicBezTo>
                  <a:cubicBezTo>
                    <a:pt x="9358" y="5230"/>
                    <a:pt x="9263" y="5356"/>
                    <a:pt x="9137" y="5482"/>
                  </a:cubicBezTo>
                  <a:cubicBezTo>
                    <a:pt x="8791" y="5167"/>
                    <a:pt x="8444" y="4884"/>
                    <a:pt x="8034" y="4600"/>
                  </a:cubicBezTo>
                  <a:cubicBezTo>
                    <a:pt x="8003" y="4128"/>
                    <a:pt x="7940" y="3655"/>
                    <a:pt x="7845" y="3183"/>
                  </a:cubicBezTo>
                  <a:cubicBezTo>
                    <a:pt x="8174" y="3100"/>
                    <a:pt x="8710" y="3001"/>
                    <a:pt x="9191" y="3001"/>
                  </a:cubicBezTo>
                  <a:close/>
                  <a:moveTo>
                    <a:pt x="2994" y="3119"/>
                  </a:moveTo>
                  <a:cubicBezTo>
                    <a:pt x="3151" y="3151"/>
                    <a:pt x="3309" y="3151"/>
                    <a:pt x="3466" y="3214"/>
                  </a:cubicBezTo>
                  <a:cubicBezTo>
                    <a:pt x="3403" y="3655"/>
                    <a:pt x="3309" y="4128"/>
                    <a:pt x="3277" y="4632"/>
                  </a:cubicBezTo>
                  <a:cubicBezTo>
                    <a:pt x="2899" y="4915"/>
                    <a:pt x="2490" y="5230"/>
                    <a:pt x="2174" y="5514"/>
                  </a:cubicBezTo>
                  <a:cubicBezTo>
                    <a:pt x="1733" y="5010"/>
                    <a:pt x="851" y="3939"/>
                    <a:pt x="1166" y="3340"/>
                  </a:cubicBezTo>
                  <a:cubicBezTo>
                    <a:pt x="1198" y="3277"/>
                    <a:pt x="1261" y="3183"/>
                    <a:pt x="1387" y="3151"/>
                  </a:cubicBezTo>
                  <a:cubicBezTo>
                    <a:pt x="1576" y="3372"/>
                    <a:pt x="1859" y="3529"/>
                    <a:pt x="2174" y="3529"/>
                  </a:cubicBezTo>
                  <a:cubicBezTo>
                    <a:pt x="2521" y="3529"/>
                    <a:pt x="2836" y="3372"/>
                    <a:pt x="2994" y="3119"/>
                  </a:cubicBezTo>
                  <a:close/>
                  <a:moveTo>
                    <a:pt x="3277" y="5482"/>
                  </a:moveTo>
                  <a:lnTo>
                    <a:pt x="3277" y="5482"/>
                  </a:lnTo>
                  <a:cubicBezTo>
                    <a:pt x="3246" y="6144"/>
                    <a:pt x="3246" y="5986"/>
                    <a:pt x="3277" y="6428"/>
                  </a:cubicBezTo>
                  <a:cubicBezTo>
                    <a:pt x="3088" y="6270"/>
                    <a:pt x="2899" y="6112"/>
                    <a:pt x="2742" y="5955"/>
                  </a:cubicBezTo>
                  <a:cubicBezTo>
                    <a:pt x="2899" y="5797"/>
                    <a:pt x="3088" y="5640"/>
                    <a:pt x="3277" y="5482"/>
                  </a:cubicBezTo>
                  <a:close/>
                  <a:moveTo>
                    <a:pt x="8097" y="5514"/>
                  </a:moveTo>
                  <a:cubicBezTo>
                    <a:pt x="8286" y="5671"/>
                    <a:pt x="8475" y="5829"/>
                    <a:pt x="8633" y="5986"/>
                  </a:cubicBezTo>
                  <a:cubicBezTo>
                    <a:pt x="8475" y="6144"/>
                    <a:pt x="8286" y="6301"/>
                    <a:pt x="8097" y="6459"/>
                  </a:cubicBezTo>
                  <a:lnTo>
                    <a:pt x="8097" y="5514"/>
                  </a:lnTo>
                  <a:close/>
                  <a:moveTo>
                    <a:pt x="5703" y="4002"/>
                  </a:moveTo>
                  <a:cubicBezTo>
                    <a:pt x="6333" y="4317"/>
                    <a:pt x="6743" y="4569"/>
                    <a:pt x="7373" y="5010"/>
                  </a:cubicBezTo>
                  <a:cubicBezTo>
                    <a:pt x="7436" y="5671"/>
                    <a:pt x="7436" y="6238"/>
                    <a:pt x="7373" y="6963"/>
                  </a:cubicBezTo>
                  <a:cubicBezTo>
                    <a:pt x="6837" y="7310"/>
                    <a:pt x="6333" y="7625"/>
                    <a:pt x="5703" y="7940"/>
                  </a:cubicBezTo>
                  <a:cubicBezTo>
                    <a:pt x="5073" y="7625"/>
                    <a:pt x="4537" y="7373"/>
                    <a:pt x="4002" y="6963"/>
                  </a:cubicBezTo>
                  <a:cubicBezTo>
                    <a:pt x="3907" y="6270"/>
                    <a:pt x="3907" y="5671"/>
                    <a:pt x="4002" y="5010"/>
                  </a:cubicBezTo>
                  <a:cubicBezTo>
                    <a:pt x="4600" y="4600"/>
                    <a:pt x="5041" y="4317"/>
                    <a:pt x="5703" y="4002"/>
                  </a:cubicBezTo>
                  <a:close/>
                  <a:moveTo>
                    <a:pt x="4065" y="7845"/>
                  </a:moveTo>
                  <a:cubicBezTo>
                    <a:pt x="4506" y="8097"/>
                    <a:pt x="4254" y="8003"/>
                    <a:pt x="4852" y="8318"/>
                  </a:cubicBezTo>
                  <a:cubicBezTo>
                    <a:pt x="4632" y="8381"/>
                    <a:pt x="4380" y="8507"/>
                    <a:pt x="4191" y="8538"/>
                  </a:cubicBezTo>
                  <a:lnTo>
                    <a:pt x="4065" y="7845"/>
                  </a:lnTo>
                  <a:close/>
                  <a:moveTo>
                    <a:pt x="7278" y="7845"/>
                  </a:moveTo>
                  <a:cubicBezTo>
                    <a:pt x="7247" y="8066"/>
                    <a:pt x="7215" y="8318"/>
                    <a:pt x="7152" y="8538"/>
                  </a:cubicBezTo>
                  <a:cubicBezTo>
                    <a:pt x="6900" y="8475"/>
                    <a:pt x="6711" y="8381"/>
                    <a:pt x="6491" y="8318"/>
                  </a:cubicBezTo>
                  <a:cubicBezTo>
                    <a:pt x="6837" y="8097"/>
                    <a:pt x="6869" y="8097"/>
                    <a:pt x="7278" y="7845"/>
                  </a:cubicBezTo>
                  <a:close/>
                  <a:moveTo>
                    <a:pt x="2237" y="6459"/>
                  </a:moveTo>
                  <a:cubicBezTo>
                    <a:pt x="2584" y="6774"/>
                    <a:pt x="2931" y="7058"/>
                    <a:pt x="3340" y="7310"/>
                  </a:cubicBezTo>
                  <a:cubicBezTo>
                    <a:pt x="3372" y="7845"/>
                    <a:pt x="3435" y="8255"/>
                    <a:pt x="3529" y="8727"/>
                  </a:cubicBezTo>
                  <a:cubicBezTo>
                    <a:pt x="3008" y="8861"/>
                    <a:pt x="2544" y="8927"/>
                    <a:pt x="2165" y="8927"/>
                  </a:cubicBezTo>
                  <a:cubicBezTo>
                    <a:pt x="1650" y="8927"/>
                    <a:pt x="1293" y="8806"/>
                    <a:pt x="1166" y="8570"/>
                  </a:cubicBezTo>
                  <a:cubicBezTo>
                    <a:pt x="851" y="8003"/>
                    <a:pt x="1733" y="6932"/>
                    <a:pt x="2237" y="6459"/>
                  </a:cubicBezTo>
                  <a:close/>
                  <a:moveTo>
                    <a:pt x="9137" y="6459"/>
                  </a:moveTo>
                  <a:cubicBezTo>
                    <a:pt x="9610" y="6932"/>
                    <a:pt x="10523" y="8003"/>
                    <a:pt x="10177" y="8570"/>
                  </a:cubicBezTo>
                  <a:cubicBezTo>
                    <a:pt x="10032" y="8806"/>
                    <a:pt x="9678" y="8927"/>
                    <a:pt x="9169" y="8927"/>
                  </a:cubicBezTo>
                  <a:cubicBezTo>
                    <a:pt x="8794" y="8927"/>
                    <a:pt x="8335" y="8861"/>
                    <a:pt x="7814" y="8727"/>
                  </a:cubicBezTo>
                  <a:cubicBezTo>
                    <a:pt x="7940" y="8318"/>
                    <a:pt x="8003" y="7845"/>
                    <a:pt x="8034" y="7310"/>
                  </a:cubicBezTo>
                  <a:cubicBezTo>
                    <a:pt x="8444" y="7058"/>
                    <a:pt x="8822" y="6743"/>
                    <a:pt x="9137" y="6459"/>
                  </a:cubicBezTo>
                  <a:close/>
                  <a:moveTo>
                    <a:pt x="5640" y="8696"/>
                  </a:moveTo>
                  <a:cubicBezTo>
                    <a:pt x="6081" y="8885"/>
                    <a:pt x="6554" y="9074"/>
                    <a:pt x="6995" y="9200"/>
                  </a:cubicBezTo>
                  <a:cubicBezTo>
                    <a:pt x="6680" y="10429"/>
                    <a:pt x="6176" y="11185"/>
                    <a:pt x="5672" y="11185"/>
                  </a:cubicBezTo>
                  <a:cubicBezTo>
                    <a:pt x="5609" y="11185"/>
                    <a:pt x="5482" y="11090"/>
                    <a:pt x="5356" y="11059"/>
                  </a:cubicBezTo>
                  <a:cubicBezTo>
                    <a:pt x="5482" y="10775"/>
                    <a:pt x="5451" y="10460"/>
                    <a:pt x="5293" y="10177"/>
                  </a:cubicBezTo>
                  <a:cubicBezTo>
                    <a:pt x="5136" y="9862"/>
                    <a:pt x="4821" y="9736"/>
                    <a:pt x="4474" y="9673"/>
                  </a:cubicBezTo>
                  <a:cubicBezTo>
                    <a:pt x="4411" y="9515"/>
                    <a:pt x="4348" y="9357"/>
                    <a:pt x="4317" y="9200"/>
                  </a:cubicBezTo>
                  <a:cubicBezTo>
                    <a:pt x="4726" y="9042"/>
                    <a:pt x="5167" y="8885"/>
                    <a:pt x="5640" y="8696"/>
                  </a:cubicBezTo>
                  <a:close/>
                  <a:moveTo>
                    <a:pt x="5640" y="1"/>
                  </a:moveTo>
                  <a:cubicBezTo>
                    <a:pt x="4758" y="1"/>
                    <a:pt x="4065" y="1072"/>
                    <a:pt x="3655" y="2489"/>
                  </a:cubicBezTo>
                  <a:cubicBezTo>
                    <a:pt x="3498" y="2426"/>
                    <a:pt x="3340" y="2395"/>
                    <a:pt x="3214" y="2395"/>
                  </a:cubicBezTo>
                  <a:cubicBezTo>
                    <a:pt x="3183" y="1859"/>
                    <a:pt x="2742" y="1418"/>
                    <a:pt x="2174" y="1418"/>
                  </a:cubicBezTo>
                  <a:cubicBezTo>
                    <a:pt x="1607" y="1418"/>
                    <a:pt x="1166" y="1891"/>
                    <a:pt x="1166" y="2426"/>
                  </a:cubicBezTo>
                  <a:cubicBezTo>
                    <a:pt x="883" y="2552"/>
                    <a:pt x="694" y="2710"/>
                    <a:pt x="568" y="2962"/>
                  </a:cubicBezTo>
                  <a:cubicBezTo>
                    <a:pt x="32" y="3907"/>
                    <a:pt x="977" y="5104"/>
                    <a:pt x="1702" y="5892"/>
                  </a:cubicBezTo>
                  <a:cubicBezTo>
                    <a:pt x="946" y="6743"/>
                    <a:pt x="1" y="8003"/>
                    <a:pt x="568" y="8885"/>
                  </a:cubicBezTo>
                  <a:cubicBezTo>
                    <a:pt x="879" y="9433"/>
                    <a:pt x="1519" y="9600"/>
                    <a:pt x="2210" y="9600"/>
                  </a:cubicBezTo>
                  <a:cubicBezTo>
                    <a:pt x="2710" y="9600"/>
                    <a:pt x="3237" y="9513"/>
                    <a:pt x="3687" y="9420"/>
                  </a:cubicBezTo>
                  <a:cubicBezTo>
                    <a:pt x="3718" y="9578"/>
                    <a:pt x="3750" y="9673"/>
                    <a:pt x="3844" y="9830"/>
                  </a:cubicBezTo>
                  <a:cubicBezTo>
                    <a:pt x="3403" y="10145"/>
                    <a:pt x="3246" y="10744"/>
                    <a:pt x="3529" y="11216"/>
                  </a:cubicBezTo>
                  <a:cubicBezTo>
                    <a:pt x="3718" y="11531"/>
                    <a:pt x="4065" y="11720"/>
                    <a:pt x="4411" y="11720"/>
                  </a:cubicBezTo>
                  <a:cubicBezTo>
                    <a:pt x="4600" y="11720"/>
                    <a:pt x="4789" y="11689"/>
                    <a:pt x="4947" y="11563"/>
                  </a:cubicBezTo>
                  <a:cubicBezTo>
                    <a:pt x="5167" y="11720"/>
                    <a:pt x="5419" y="11846"/>
                    <a:pt x="5703" y="11846"/>
                  </a:cubicBezTo>
                  <a:cubicBezTo>
                    <a:pt x="6585" y="11846"/>
                    <a:pt x="7278" y="10775"/>
                    <a:pt x="7688" y="9357"/>
                  </a:cubicBezTo>
                  <a:cubicBezTo>
                    <a:pt x="8143" y="9478"/>
                    <a:pt x="8678" y="9576"/>
                    <a:pt x="9184" y="9576"/>
                  </a:cubicBezTo>
                  <a:cubicBezTo>
                    <a:pt x="9868" y="9576"/>
                    <a:pt x="10499" y="9397"/>
                    <a:pt x="10807" y="8853"/>
                  </a:cubicBezTo>
                  <a:cubicBezTo>
                    <a:pt x="11374" y="7908"/>
                    <a:pt x="10429" y="6680"/>
                    <a:pt x="9673" y="5892"/>
                  </a:cubicBezTo>
                  <a:cubicBezTo>
                    <a:pt x="9799" y="5797"/>
                    <a:pt x="9862" y="5671"/>
                    <a:pt x="9988" y="5545"/>
                  </a:cubicBezTo>
                  <a:cubicBezTo>
                    <a:pt x="10145" y="5640"/>
                    <a:pt x="10271" y="5671"/>
                    <a:pt x="10429" y="5671"/>
                  </a:cubicBezTo>
                  <a:cubicBezTo>
                    <a:pt x="10775" y="5671"/>
                    <a:pt x="11122" y="5482"/>
                    <a:pt x="11311" y="5167"/>
                  </a:cubicBezTo>
                  <a:cubicBezTo>
                    <a:pt x="11594" y="4632"/>
                    <a:pt x="11437" y="4002"/>
                    <a:pt x="10933" y="3750"/>
                  </a:cubicBezTo>
                  <a:cubicBezTo>
                    <a:pt x="10964" y="3466"/>
                    <a:pt x="10901" y="3183"/>
                    <a:pt x="10775" y="2962"/>
                  </a:cubicBezTo>
                  <a:cubicBezTo>
                    <a:pt x="10457" y="2432"/>
                    <a:pt x="9842" y="2259"/>
                    <a:pt x="9179" y="2259"/>
                  </a:cubicBezTo>
                  <a:cubicBezTo>
                    <a:pt x="8661" y="2259"/>
                    <a:pt x="8113" y="2365"/>
                    <a:pt x="7656" y="2489"/>
                  </a:cubicBezTo>
                  <a:cubicBezTo>
                    <a:pt x="7278" y="1072"/>
                    <a:pt x="6585" y="1"/>
                    <a:pt x="56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grpSp>
      <p:grpSp>
        <p:nvGrpSpPr>
          <p:cNvPr id="97" name="Google Shape;97;p16">
            <a:extLst>
              <a:ext uri="{FF2B5EF4-FFF2-40B4-BE49-F238E27FC236}">
                <a16:creationId xmlns:a16="http://schemas.microsoft.com/office/drawing/2014/main" id="{4F5B6717-DC04-620D-B4AD-97E7F740978E}"/>
              </a:ext>
            </a:extLst>
          </p:cNvPr>
          <p:cNvGrpSpPr/>
          <p:nvPr/>
        </p:nvGrpSpPr>
        <p:grpSpPr>
          <a:xfrm>
            <a:off x="5448403" y="2156842"/>
            <a:ext cx="332191" cy="330497"/>
            <a:chOff x="-46779100" y="3938500"/>
            <a:chExt cx="299325" cy="298525"/>
          </a:xfrm>
        </p:grpSpPr>
        <p:sp>
          <p:nvSpPr>
            <p:cNvPr id="98" name="Google Shape;98;p16">
              <a:extLst>
                <a:ext uri="{FF2B5EF4-FFF2-40B4-BE49-F238E27FC236}">
                  <a16:creationId xmlns:a16="http://schemas.microsoft.com/office/drawing/2014/main" id="{FF7FA68F-2394-1136-FF8C-61EE61EC4630}"/>
                </a:ext>
              </a:extLst>
            </p:cNvPr>
            <p:cNvSpPr/>
            <p:nvPr/>
          </p:nvSpPr>
          <p:spPr>
            <a:xfrm>
              <a:off x="-46656225" y="4061375"/>
              <a:ext cx="53575" cy="52775"/>
            </a:xfrm>
            <a:custGeom>
              <a:avLst/>
              <a:gdLst/>
              <a:ahLst/>
              <a:cxnLst/>
              <a:rect l="l" t="t" r="r" b="b"/>
              <a:pathLst>
                <a:path w="2143" h="2111" extrusionOk="0">
                  <a:moveTo>
                    <a:pt x="1071" y="0"/>
                  </a:moveTo>
                  <a:cubicBezTo>
                    <a:pt x="473" y="0"/>
                    <a:pt x="0" y="473"/>
                    <a:pt x="0" y="1071"/>
                  </a:cubicBezTo>
                  <a:cubicBezTo>
                    <a:pt x="0" y="1638"/>
                    <a:pt x="473" y="2111"/>
                    <a:pt x="1071" y="2111"/>
                  </a:cubicBezTo>
                  <a:cubicBezTo>
                    <a:pt x="1670" y="2111"/>
                    <a:pt x="2143" y="1638"/>
                    <a:pt x="2143" y="1071"/>
                  </a:cubicBezTo>
                  <a:cubicBezTo>
                    <a:pt x="2079" y="473"/>
                    <a:pt x="1607" y="0"/>
                    <a:pt x="10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99" name="Google Shape;99;p16">
              <a:extLst>
                <a:ext uri="{FF2B5EF4-FFF2-40B4-BE49-F238E27FC236}">
                  <a16:creationId xmlns:a16="http://schemas.microsoft.com/office/drawing/2014/main" id="{61F5110C-C10F-4748-2CD3-3C295D24115B}"/>
                </a:ext>
              </a:extLst>
            </p:cNvPr>
            <p:cNvSpPr/>
            <p:nvPr/>
          </p:nvSpPr>
          <p:spPr>
            <a:xfrm>
              <a:off x="-46779100" y="3938500"/>
              <a:ext cx="299325" cy="298525"/>
            </a:xfrm>
            <a:custGeom>
              <a:avLst/>
              <a:gdLst/>
              <a:ahLst/>
              <a:cxnLst/>
              <a:rect l="l" t="t" r="r" b="b"/>
              <a:pathLst>
                <a:path w="11973" h="11941" extrusionOk="0">
                  <a:moveTo>
                    <a:pt x="6301" y="1418"/>
                  </a:moveTo>
                  <a:cubicBezTo>
                    <a:pt x="8538" y="1607"/>
                    <a:pt x="10366" y="3371"/>
                    <a:pt x="10523" y="5608"/>
                  </a:cubicBezTo>
                  <a:lnTo>
                    <a:pt x="9798" y="5608"/>
                  </a:lnTo>
                  <a:cubicBezTo>
                    <a:pt x="9641" y="3781"/>
                    <a:pt x="8160" y="2300"/>
                    <a:pt x="6301" y="2111"/>
                  </a:cubicBezTo>
                  <a:lnTo>
                    <a:pt x="6301" y="1418"/>
                  </a:lnTo>
                  <a:close/>
                  <a:moveTo>
                    <a:pt x="5640" y="1450"/>
                  </a:moveTo>
                  <a:lnTo>
                    <a:pt x="5640" y="2143"/>
                  </a:lnTo>
                  <a:cubicBezTo>
                    <a:pt x="3781" y="2300"/>
                    <a:pt x="2332" y="3812"/>
                    <a:pt x="2111" y="5671"/>
                  </a:cubicBezTo>
                  <a:lnTo>
                    <a:pt x="1418" y="5671"/>
                  </a:lnTo>
                  <a:cubicBezTo>
                    <a:pt x="1576" y="3371"/>
                    <a:pt x="3371" y="1607"/>
                    <a:pt x="5640" y="1450"/>
                  </a:cubicBezTo>
                  <a:close/>
                  <a:moveTo>
                    <a:pt x="6333" y="2899"/>
                  </a:moveTo>
                  <a:cubicBezTo>
                    <a:pt x="7782" y="3056"/>
                    <a:pt x="8948" y="4190"/>
                    <a:pt x="9105" y="5671"/>
                  </a:cubicBezTo>
                  <a:lnTo>
                    <a:pt x="8790" y="5671"/>
                  </a:lnTo>
                  <a:cubicBezTo>
                    <a:pt x="8570" y="5671"/>
                    <a:pt x="8412" y="5829"/>
                    <a:pt x="8412" y="6018"/>
                  </a:cubicBezTo>
                  <a:cubicBezTo>
                    <a:pt x="8412" y="6175"/>
                    <a:pt x="8570" y="6333"/>
                    <a:pt x="8790" y="6333"/>
                  </a:cubicBezTo>
                  <a:lnTo>
                    <a:pt x="9105" y="6333"/>
                  </a:lnTo>
                  <a:cubicBezTo>
                    <a:pt x="8948" y="7782"/>
                    <a:pt x="7782" y="8916"/>
                    <a:pt x="6333" y="9137"/>
                  </a:cubicBezTo>
                  <a:lnTo>
                    <a:pt x="6333" y="8822"/>
                  </a:lnTo>
                  <a:cubicBezTo>
                    <a:pt x="6333" y="8601"/>
                    <a:pt x="6175" y="8444"/>
                    <a:pt x="5986" y="8444"/>
                  </a:cubicBezTo>
                  <a:cubicBezTo>
                    <a:pt x="5797" y="8444"/>
                    <a:pt x="5640" y="8601"/>
                    <a:pt x="5640" y="8822"/>
                  </a:cubicBezTo>
                  <a:lnTo>
                    <a:pt x="5640" y="9137"/>
                  </a:lnTo>
                  <a:cubicBezTo>
                    <a:pt x="4191" y="8979"/>
                    <a:pt x="3025" y="7814"/>
                    <a:pt x="2867" y="6364"/>
                  </a:cubicBezTo>
                  <a:lnTo>
                    <a:pt x="3182" y="6364"/>
                  </a:lnTo>
                  <a:cubicBezTo>
                    <a:pt x="3403" y="6364"/>
                    <a:pt x="3560" y="6207"/>
                    <a:pt x="3560" y="6018"/>
                  </a:cubicBezTo>
                  <a:cubicBezTo>
                    <a:pt x="3560" y="5829"/>
                    <a:pt x="3403" y="5671"/>
                    <a:pt x="3182" y="5671"/>
                  </a:cubicBezTo>
                  <a:lnTo>
                    <a:pt x="2867" y="5671"/>
                  </a:lnTo>
                  <a:cubicBezTo>
                    <a:pt x="3025" y="4190"/>
                    <a:pt x="4191" y="3056"/>
                    <a:pt x="5640" y="2899"/>
                  </a:cubicBezTo>
                  <a:lnTo>
                    <a:pt x="5640" y="3214"/>
                  </a:lnTo>
                  <a:cubicBezTo>
                    <a:pt x="5640" y="3403"/>
                    <a:pt x="5797" y="3560"/>
                    <a:pt x="5986" y="3560"/>
                  </a:cubicBezTo>
                  <a:cubicBezTo>
                    <a:pt x="6175" y="3560"/>
                    <a:pt x="6333" y="3403"/>
                    <a:pt x="6333" y="3214"/>
                  </a:cubicBezTo>
                  <a:lnTo>
                    <a:pt x="6333" y="2899"/>
                  </a:lnTo>
                  <a:close/>
                  <a:moveTo>
                    <a:pt x="2111" y="6333"/>
                  </a:moveTo>
                  <a:cubicBezTo>
                    <a:pt x="2269" y="8192"/>
                    <a:pt x="3781" y="9641"/>
                    <a:pt x="5640" y="9830"/>
                  </a:cubicBezTo>
                  <a:lnTo>
                    <a:pt x="5640" y="10554"/>
                  </a:lnTo>
                  <a:cubicBezTo>
                    <a:pt x="3371" y="10334"/>
                    <a:pt x="1576" y="8570"/>
                    <a:pt x="1418" y="6333"/>
                  </a:cubicBezTo>
                  <a:close/>
                  <a:moveTo>
                    <a:pt x="10523" y="6333"/>
                  </a:moveTo>
                  <a:cubicBezTo>
                    <a:pt x="10366" y="8570"/>
                    <a:pt x="8538" y="10334"/>
                    <a:pt x="6301" y="10554"/>
                  </a:cubicBezTo>
                  <a:lnTo>
                    <a:pt x="6301" y="9830"/>
                  </a:lnTo>
                  <a:cubicBezTo>
                    <a:pt x="8160" y="9672"/>
                    <a:pt x="9609" y="8192"/>
                    <a:pt x="9798" y="6333"/>
                  </a:cubicBezTo>
                  <a:close/>
                  <a:moveTo>
                    <a:pt x="5986" y="0"/>
                  </a:moveTo>
                  <a:cubicBezTo>
                    <a:pt x="5797" y="0"/>
                    <a:pt x="5640" y="158"/>
                    <a:pt x="5640" y="347"/>
                  </a:cubicBezTo>
                  <a:lnTo>
                    <a:pt x="5640" y="725"/>
                  </a:lnTo>
                  <a:cubicBezTo>
                    <a:pt x="2993" y="882"/>
                    <a:pt x="914" y="3025"/>
                    <a:pt x="757" y="5608"/>
                  </a:cubicBezTo>
                  <a:lnTo>
                    <a:pt x="347" y="5608"/>
                  </a:lnTo>
                  <a:cubicBezTo>
                    <a:pt x="158" y="5608"/>
                    <a:pt x="0" y="5766"/>
                    <a:pt x="0" y="5986"/>
                  </a:cubicBezTo>
                  <a:cubicBezTo>
                    <a:pt x="0" y="6175"/>
                    <a:pt x="158" y="6333"/>
                    <a:pt x="347" y="6333"/>
                  </a:cubicBezTo>
                  <a:lnTo>
                    <a:pt x="757" y="6333"/>
                  </a:lnTo>
                  <a:cubicBezTo>
                    <a:pt x="914" y="8979"/>
                    <a:pt x="3025" y="11059"/>
                    <a:pt x="5640" y="11216"/>
                  </a:cubicBezTo>
                  <a:lnTo>
                    <a:pt x="5640" y="11594"/>
                  </a:lnTo>
                  <a:cubicBezTo>
                    <a:pt x="5640" y="11783"/>
                    <a:pt x="5797" y="11941"/>
                    <a:pt x="5986" y="11941"/>
                  </a:cubicBezTo>
                  <a:cubicBezTo>
                    <a:pt x="6175" y="11941"/>
                    <a:pt x="6333" y="11783"/>
                    <a:pt x="6333" y="11594"/>
                  </a:cubicBezTo>
                  <a:lnTo>
                    <a:pt x="6333" y="11216"/>
                  </a:lnTo>
                  <a:cubicBezTo>
                    <a:pt x="8979" y="11059"/>
                    <a:pt x="11059" y="8916"/>
                    <a:pt x="11216" y="6333"/>
                  </a:cubicBezTo>
                  <a:lnTo>
                    <a:pt x="11626" y="6333"/>
                  </a:lnTo>
                  <a:cubicBezTo>
                    <a:pt x="11815" y="6333"/>
                    <a:pt x="11972" y="6175"/>
                    <a:pt x="11972" y="5986"/>
                  </a:cubicBezTo>
                  <a:cubicBezTo>
                    <a:pt x="11972" y="5766"/>
                    <a:pt x="11815" y="5608"/>
                    <a:pt x="11626" y="5608"/>
                  </a:cubicBezTo>
                  <a:lnTo>
                    <a:pt x="11216" y="5608"/>
                  </a:lnTo>
                  <a:cubicBezTo>
                    <a:pt x="11059" y="2993"/>
                    <a:pt x="8948" y="882"/>
                    <a:pt x="6333" y="725"/>
                  </a:cubicBezTo>
                  <a:lnTo>
                    <a:pt x="6333" y="347"/>
                  </a:lnTo>
                  <a:cubicBezTo>
                    <a:pt x="6333" y="158"/>
                    <a:pt x="6175" y="0"/>
                    <a:pt x="59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grpSp>
    </p:spTree>
    <p:extLst>
      <p:ext uri="{BB962C8B-B14F-4D97-AF65-F5344CB8AC3E}">
        <p14:creationId xmlns:p14="http://schemas.microsoft.com/office/powerpoint/2010/main" val="24065546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1">
          <a:extLst>
            <a:ext uri="{FF2B5EF4-FFF2-40B4-BE49-F238E27FC236}">
              <a16:creationId xmlns:a16="http://schemas.microsoft.com/office/drawing/2014/main" id="{9C60B297-7FD7-43DF-B488-76DB53A9AA38}"/>
            </a:ext>
          </a:extLst>
        </p:cNvPr>
        <p:cNvGrpSpPr/>
        <p:nvPr/>
      </p:nvGrpSpPr>
      <p:grpSpPr>
        <a:xfrm>
          <a:off x="0" y="0"/>
          <a:ext cx="0" cy="0"/>
          <a:chOff x="0" y="0"/>
          <a:chExt cx="0" cy="0"/>
        </a:xfrm>
      </p:grpSpPr>
      <p:grpSp>
        <p:nvGrpSpPr>
          <p:cNvPr id="142" name="Google Shape;142;p18">
            <a:extLst>
              <a:ext uri="{FF2B5EF4-FFF2-40B4-BE49-F238E27FC236}">
                <a16:creationId xmlns:a16="http://schemas.microsoft.com/office/drawing/2014/main" id="{9F70CCB4-9AFC-88DE-DB62-02FA24B9ECEB}"/>
              </a:ext>
            </a:extLst>
          </p:cNvPr>
          <p:cNvGrpSpPr/>
          <p:nvPr/>
        </p:nvGrpSpPr>
        <p:grpSpPr>
          <a:xfrm>
            <a:off x="1452139" y="1933275"/>
            <a:ext cx="6239400" cy="636000"/>
            <a:chOff x="1452139" y="1933275"/>
            <a:chExt cx="6239400" cy="636000"/>
          </a:xfrm>
        </p:grpSpPr>
        <p:cxnSp>
          <p:nvCxnSpPr>
            <p:cNvPr id="143" name="Google Shape;143;p18">
              <a:extLst>
                <a:ext uri="{FF2B5EF4-FFF2-40B4-BE49-F238E27FC236}">
                  <a16:creationId xmlns:a16="http://schemas.microsoft.com/office/drawing/2014/main" id="{86EEEE63-3EEC-FD33-A154-D0274938FFD2}"/>
                </a:ext>
              </a:extLst>
            </p:cNvPr>
            <p:cNvCxnSpPr>
              <a:stCxn id="144" idx="1"/>
              <a:endCxn id="145" idx="0"/>
            </p:cNvCxnSpPr>
            <p:nvPr/>
          </p:nvCxnSpPr>
          <p:spPr>
            <a:xfrm flipH="1">
              <a:off x="1452139" y="1933275"/>
              <a:ext cx="1894800" cy="636000"/>
            </a:xfrm>
            <a:prstGeom prst="bentConnector2">
              <a:avLst/>
            </a:prstGeom>
            <a:noFill/>
            <a:ln w="19050" cap="flat" cmpd="sng">
              <a:solidFill>
                <a:schemeClr val="dk1"/>
              </a:solidFill>
              <a:prstDash val="solid"/>
              <a:round/>
              <a:headEnd type="none" w="med" len="med"/>
              <a:tailEnd type="none" w="med" len="med"/>
            </a:ln>
          </p:spPr>
        </p:cxnSp>
        <p:cxnSp>
          <p:nvCxnSpPr>
            <p:cNvPr id="146" name="Google Shape;146;p18">
              <a:extLst>
                <a:ext uri="{FF2B5EF4-FFF2-40B4-BE49-F238E27FC236}">
                  <a16:creationId xmlns:a16="http://schemas.microsoft.com/office/drawing/2014/main" id="{FD8D6ED6-11B8-E23B-C22C-4791353DEEA6}"/>
                </a:ext>
              </a:extLst>
            </p:cNvPr>
            <p:cNvCxnSpPr>
              <a:stCxn id="144" idx="2"/>
              <a:endCxn id="147" idx="0"/>
            </p:cNvCxnSpPr>
            <p:nvPr/>
          </p:nvCxnSpPr>
          <p:spPr>
            <a:xfrm rot="5400000">
              <a:off x="3839839" y="1837125"/>
              <a:ext cx="424200" cy="1040100"/>
            </a:xfrm>
            <a:prstGeom prst="bentConnector3">
              <a:avLst>
                <a:gd name="adj1" fmla="val 50007"/>
              </a:avLst>
            </a:prstGeom>
            <a:noFill/>
            <a:ln w="19050" cap="flat" cmpd="sng">
              <a:solidFill>
                <a:schemeClr val="dk1"/>
              </a:solidFill>
              <a:prstDash val="solid"/>
              <a:round/>
              <a:headEnd type="none" w="med" len="med"/>
              <a:tailEnd type="none" w="med" len="med"/>
            </a:ln>
          </p:spPr>
        </p:cxnSp>
        <p:cxnSp>
          <p:nvCxnSpPr>
            <p:cNvPr id="148" name="Google Shape;148;p18">
              <a:extLst>
                <a:ext uri="{FF2B5EF4-FFF2-40B4-BE49-F238E27FC236}">
                  <a16:creationId xmlns:a16="http://schemas.microsoft.com/office/drawing/2014/main" id="{303496D0-C4CA-5D15-FF6D-788378B18490}"/>
                </a:ext>
              </a:extLst>
            </p:cNvPr>
            <p:cNvCxnSpPr>
              <a:stCxn id="144" idx="2"/>
              <a:endCxn id="149" idx="0"/>
            </p:cNvCxnSpPr>
            <p:nvPr/>
          </p:nvCxnSpPr>
          <p:spPr>
            <a:xfrm rot="-5400000" flipH="1">
              <a:off x="4879789" y="1837275"/>
              <a:ext cx="424200" cy="1039800"/>
            </a:xfrm>
            <a:prstGeom prst="bentConnector3">
              <a:avLst>
                <a:gd name="adj1" fmla="val 50007"/>
              </a:avLst>
            </a:prstGeom>
            <a:noFill/>
            <a:ln w="19050" cap="flat" cmpd="sng">
              <a:solidFill>
                <a:schemeClr val="dk1"/>
              </a:solidFill>
              <a:prstDash val="solid"/>
              <a:round/>
              <a:headEnd type="none" w="med" len="med"/>
              <a:tailEnd type="none" w="med" len="med"/>
            </a:ln>
          </p:spPr>
        </p:cxnSp>
        <p:cxnSp>
          <p:nvCxnSpPr>
            <p:cNvPr id="150" name="Google Shape;150;p18">
              <a:extLst>
                <a:ext uri="{FF2B5EF4-FFF2-40B4-BE49-F238E27FC236}">
                  <a16:creationId xmlns:a16="http://schemas.microsoft.com/office/drawing/2014/main" id="{B9AF8137-435B-1113-EA52-FC18E1072630}"/>
                </a:ext>
              </a:extLst>
            </p:cNvPr>
            <p:cNvCxnSpPr>
              <a:stCxn id="144" idx="3"/>
              <a:endCxn id="151" idx="0"/>
            </p:cNvCxnSpPr>
            <p:nvPr/>
          </p:nvCxnSpPr>
          <p:spPr>
            <a:xfrm>
              <a:off x="5797039" y="1933275"/>
              <a:ext cx="1894500" cy="636000"/>
            </a:xfrm>
            <a:prstGeom prst="bentConnector2">
              <a:avLst/>
            </a:prstGeom>
            <a:noFill/>
            <a:ln w="19050" cap="flat" cmpd="sng">
              <a:solidFill>
                <a:schemeClr val="dk1"/>
              </a:solidFill>
              <a:prstDash val="solid"/>
              <a:round/>
              <a:headEnd type="none" w="med" len="med"/>
              <a:tailEnd type="none" w="med" len="med"/>
            </a:ln>
          </p:spPr>
        </p:cxnSp>
      </p:grpSp>
      <p:sp>
        <p:nvSpPr>
          <p:cNvPr id="152" name="Google Shape;152;p18">
            <a:extLst>
              <a:ext uri="{FF2B5EF4-FFF2-40B4-BE49-F238E27FC236}">
                <a16:creationId xmlns:a16="http://schemas.microsoft.com/office/drawing/2014/main" id="{79A4278B-D6F4-A01A-9048-393A60AA1346}"/>
              </a:ext>
            </a:extLst>
          </p:cNvPr>
          <p:cNvSpPr txBox="1">
            <a:spLocks noGrp="1"/>
          </p:cNvSpPr>
          <p:nvPr>
            <p:ph type="title"/>
          </p:nvPr>
        </p:nvSpPr>
        <p:spPr>
          <a:xfrm>
            <a:off x="2007200" y="301200"/>
            <a:ext cx="51294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noProof="0" dirty="0"/>
              <a:t>Quantum systems</a:t>
            </a:r>
          </a:p>
        </p:txBody>
      </p:sp>
      <p:sp>
        <p:nvSpPr>
          <p:cNvPr id="144" name="Google Shape;144;p18">
            <a:extLst>
              <a:ext uri="{FF2B5EF4-FFF2-40B4-BE49-F238E27FC236}">
                <a16:creationId xmlns:a16="http://schemas.microsoft.com/office/drawing/2014/main" id="{5898F238-9A5B-2CF1-DBA1-D769F59A01D0}"/>
              </a:ext>
            </a:extLst>
          </p:cNvPr>
          <p:cNvSpPr/>
          <p:nvPr/>
        </p:nvSpPr>
        <p:spPr>
          <a:xfrm>
            <a:off x="3346939" y="1721475"/>
            <a:ext cx="2450100" cy="423600"/>
          </a:xfrm>
          <a:prstGeom prst="roundRect">
            <a:avLst>
              <a:gd name="adj" fmla="val 50000"/>
            </a:avLst>
          </a:prstGeom>
          <a:solidFill>
            <a:schemeClr val="dk2"/>
          </a:solidFill>
          <a:ln>
            <a:noFill/>
          </a:ln>
        </p:spPr>
        <p:txBody>
          <a:bodyPr spcFirstLastPara="1" wrap="square" lIns="91425" tIns="45700" rIns="91425" bIns="91425" anchor="ctr" anchorCtr="0">
            <a:noAutofit/>
          </a:bodyPr>
          <a:lstStyle/>
          <a:p>
            <a:pPr marL="0" lvl="0" indent="0" algn="ctr" rtl="0">
              <a:spcBef>
                <a:spcPts val="0"/>
              </a:spcBef>
              <a:spcAft>
                <a:spcPts val="0"/>
              </a:spcAft>
              <a:buNone/>
            </a:pPr>
            <a:r>
              <a:rPr lang="en-US" sz="2000" noProof="0" dirty="0">
                <a:solidFill>
                  <a:schemeClr val="lt1"/>
                </a:solidFill>
                <a:latin typeface="Fira Sans Extra Condensed SemiBold"/>
                <a:ea typeface="Fira Sans Extra Condensed SemiBold"/>
                <a:cs typeface="Fira Sans Extra Condensed SemiBold"/>
                <a:sym typeface="Fira Sans Extra Condensed SemiBold"/>
              </a:rPr>
              <a:t>Key Concepts</a:t>
            </a:r>
          </a:p>
        </p:txBody>
      </p:sp>
      <p:grpSp>
        <p:nvGrpSpPr>
          <p:cNvPr id="154" name="Google Shape;154;p18">
            <a:extLst>
              <a:ext uri="{FF2B5EF4-FFF2-40B4-BE49-F238E27FC236}">
                <a16:creationId xmlns:a16="http://schemas.microsoft.com/office/drawing/2014/main" id="{E051946E-E7A9-B8A5-03A6-376E1ECA75D2}"/>
              </a:ext>
            </a:extLst>
          </p:cNvPr>
          <p:cNvGrpSpPr/>
          <p:nvPr/>
        </p:nvGrpSpPr>
        <p:grpSpPr>
          <a:xfrm>
            <a:off x="368491" y="3083957"/>
            <a:ext cx="2047912" cy="1668487"/>
            <a:chOff x="487703" y="3083957"/>
            <a:chExt cx="1928700" cy="1668487"/>
          </a:xfrm>
        </p:grpSpPr>
        <p:sp>
          <p:nvSpPr>
            <p:cNvPr id="155" name="Google Shape;155;p18">
              <a:extLst>
                <a:ext uri="{FF2B5EF4-FFF2-40B4-BE49-F238E27FC236}">
                  <a16:creationId xmlns:a16="http://schemas.microsoft.com/office/drawing/2014/main" id="{44E7380E-FE5D-C911-81C0-C45F2CF5CDE6}"/>
                </a:ext>
              </a:extLst>
            </p:cNvPr>
            <p:cNvSpPr txBox="1"/>
            <p:nvPr/>
          </p:nvSpPr>
          <p:spPr>
            <a:xfrm>
              <a:off x="487703" y="3083957"/>
              <a:ext cx="1928700" cy="340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noProof="0" dirty="0">
                  <a:solidFill>
                    <a:schemeClr val="lt2"/>
                  </a:solidFill>
                  <a:latin typeface="Fira Sans Extra Condensed SemiBold"/>
                  <a:ea typeface="Fira Sans Extra Condensed SemiBold"/>
                  <a:cs typeface="Fira Sans Extra Condensed SemiBold"/>
                  <a:sym typeface="Fira Sans Extra Condensed SemiBold"/>
                </a:rPr>
                <a:t>Hilbert Space</a:t>
              </a:r>
            </a:p>
          </p:txBody>
        </p:sp>
        <p:sp>
          <p:nvSpPr>
            <p:cNvPr id="156" name="Google Shape;156;p18">
              <a:extLst>
                <a:ext uri="{FF2B5EF4-FFF2-40B4-BE49-F238E27FC236}">
                  <a16:creationId xmlns:a16="http://schemas.microsoft.com/office/drawing/2014/main" id="{25FFE59B-1280-5171-7D8C-6AE51E1A67FA}"/>
                </a:ext>
              </a:extLst>
            </p:cNvPr>
            <p:cNvSpPr txBox="1"/>
            <p:nvPr/>
          </p:nvSpPr>
          <p:spPr>
            <a:xfrm>
              <a:off x="487703" y="3400644"/>
              <a:ext cx="1928700" cy="1351800"/>
            </a:xfrm>
            <a:prstGeom prst="rect">
              <a:avLst/>
            </a:prstGeom>
            <a:noFill/>
            <a:ln>
              <a:noFill/>
            </a:ln>
          </p:spPr>
          <p:txBody>
            <a:bodyPr spcFirstLastPara="1" wrap="square" lIns="91425" tIns="91425" rIns="91425" bIns="91425" anchor="t" anchorCtr="0">
              <a:noAutofit/>
            </a:bodyPr>
            <a:lstStyle/>
            <a:p>
              <a:pPr marL="182880" lvl="0" indent="-167640" algn="l" rtl="0">
                <a:spcBef>
                  <a:spcPts val="0"/>
                </a:spcBef>
                <a:spcAft>
                  <a:spcPts val="0"/>
                </a:spcAft>
                <a:buClr>
                  <a:schemeClr val="lt2"/>
                </a:buClr>
                <a:buSzPts val="1200"/>
                <a:buFont typeface="Roboto"/>
                <a:buChar char="●"/>
              </a:pPr>
              <a:r>
                <a:rPr lang="en-US" sz="1200" noProof="0" dirty="0">
                  <a:solidFill>
                    <a:schemeClr val="dk1"/>
                  </a:solidFill>
                  <a:latin typeface="Roboto"/>
                  <a:ea typeface="Roboto"/>
                  <a:cs typeface="Roboto"/>
                  <a:sym typeface="Roboto"/>
                </a:rPr>
                <a:t>A system can be modelled by a complex Hilbert Space</a:t>
              </a:r>
            </a:p>
            <a:p>
              <a:pPr marL="182880" lvl="0" indent="-167640" algn="l" rtl="0">
                <a:spcBef>
                  <a:spcPts val="500"/>
                </a:spcBef>
                <a:spcAft>
                  <a:spcPts val="0"/>
                </a:spcAft>
                <a:buClr>
                  <a:schemeClr val="lt2"/>
                </a:buClr>
                <a:buSzPts val="1200"/>
                <a:buFont typeface="Roboto"/>
                <a:buChar char="●"/>
              </a:pPr>
              <a:r>
                <a:rPr lang="en-US" sz="1200" noProof="0" dirty="0">
                  <a:solidFill>
                    <a:schemeClr val="dk1"/>
                  </a:solidFill>
                  <a:latin typeface="Roboto"/>
                  <a:ea typeface="Roboto"/>
                  <a:cs typeface="Roboto"/>
                  <a:sym typeface="Roboto"/>
                </a:rPr>
                <a:t>State described by state vector up to a global phase in the system state space</a:t>
              </a:r>
            </a:p>
            <a:p>
              <a:pPr marL="182880" lvl="0" indent="-167640" algn="l" rtl="0">
                <a:spcBef>
                  <a:spcPts val="500"/>
                </a:spcBef>
                <a:spcAft>
                  <a:spcPts val="0"/>
                </a:spcAft>
                <a:buClr>
                  <a:schemeClr val="lt2"/>
                </a:buClr>
                <a:buSzPts val="1200"/>
                <a:buFont typeface="Roboto"/>
                <a:buChar char="●"/>
              </a:pPr>
              <a:r>
                <a:rPr lang="en-US" sz="1200" dirty="0">
                  <a:solidFill>
                    <a:schemeClr val="dk1"/>
                  </a:solidFill>
                  <a:latin typeface="Roboto"/>
                  <a:ea typeface="Roboto"/>
                  <a:cs typeface="Roboto"/>
                  <a:sym typeface="Roboto"/>
                </a:rPr>
                <a:t>Superposition</a:t>
              </a:r>
              <a:endParaRPr lang="en-US" sz="1200" noProof="0" dirty="0">
                <a:solidFill>
                  <a:schemeClr val="dk1"/>
                </a:solidFill>
                <a:latin typeface="Roboto"/>
                <a:ea typeface="Roboto"/>
                <a:cs typeface="Roboto"/>
                <a:sym typeface="Roboto"/>
              </a:endParaRPr>
            </a:p>
          </p:txBody>
        </p:sp>
      </p:grpSp>
      <p:sp>
        <p:nvSpPr>
          <p:cNvPr id="145" name="Google Shape;145;p18">
            <a:extLst>
              <a:ext uri="{FF2B5EF4-FFF2-40B4-BE49-F238E27FC236}">
                <a16:creationId xmlns:a16="http://schemas.microsoft.com/office/drawing/2014/main" id="{4D2BDA85-4156-740A-F2CF-7BFB2179264A}"/>
              </a:ext>
            </a:extLst>
          </p:cNvPr>
          <p:cNvSpPr/>
          <p:nvPr/>
        </p:nvSpPr>
        <p:spPr>
          <a:xfrm>
            <a:off x="1241753" y="2569334"/>
            <a:ext cx="420600" cy="420600"/>
          </a:xfrm>
          <a:prstGeom prst="roundRect">
            <a:avLst>
              <a:gd name="adj" fmla="val 50000"/>
            </a:avLst>
          </a:prstGeom>
          <a:solidFill>
            <a:schemeClr val="lt2"/>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endParaRPr lang="en-US" noProof="0" dirty="0">
              <a:solidFill>
                <a:schemeClr val="lt1"/>
              </a:solidFill>
              <a:latin typeface="Fira Sans Extra Condensed SemiBold"/>
              <a:ea typeface="Fira Sans Extra Condensed SemiBold"/>
              <a:cs typeface="Fira Sans Extra Condensed SemiBold"/>
              <a:sym typeface="Fira Sans Extra Condensed SemiBold"/>
            </a:endParaRPr>
          </a:p>
        </p:txBody>
      </p:sp>
      <p:grpSp>
        <p:nvGrpSpPr>
          <p:cNvPr id="157" name="Google Shape;157;p18">
            <a:extLst>
              <a:ext uri="{FF2B5EF4-FFF2-40B4-BE49-F238E27FC236}">
                <a16:creationId xmlns:a16="http://schemas.microsoft.com/office/drawing/2014/main" id="{2C3CF9F9-F64A-F1EF-660C-1A3F116B748F}"/>
              </a:ext>
            </a:extLst>
          </p:cNvPr>
          <p:cNvGrpSpPr/>
          <p:nvPr/>
        </p:nvGrpSpPr>
        <p:grpSpPr>
          <a:xfrm>
            <a:off x="4647402" y="3083957"/>
            <a:ext cx="1928700" cy="1668487"/>
            <a:chOff x="4647402" y="3083957"/>
            <a:chExt cx="1928700" cy="1668487"/>
          </a:xfrm>
        </p:grpSpPr>
        <p:sp>
          <p:nvSpPr>
            <p:cNvPr id="158" name="Google Shape;158;p18">
              <a:extLst>
                <a:ext uri="{FF2B5EF4-FFF2-40B4-BE49-F238E27FC236}">
                  <a16:creationId xmlns:a16="http://schemas.microsoft.com/office/drawing/2014/main" id="{DB526FF4-118F-8AE6-2767-8A490B89C1F7}"/>
                </a:ext>
              </a:extLst>
            </p:cNvPr>
            <p:cNvSpPr txBox="1"/>
            <p:nvPr/>
          </p:nvSpPr>
          <p:spPr>
            <a:xfrm>
              <a:off x="4647402" y="3083957"/>
              <a:ext cx="1928700" cy="340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noProof="0" dirty="0">
                  <a:solidFill>
                    <a:schemeClr val="accent2"/>
                  </a:solidFill>
                  <a:latin typeface="Fira Sans Extra Condensed SemiBold"/>
                  <a:ea typeface="Fira Sans Extra Condensed SemiBold"/>
                  <a:cs typeface="Fira Sans Extra Condensed SemiBold"/>
                  <a:sym typeface="Fira Sans Extra Condensed SemiBold"/>
                </a:rPr>
                <a:t>Multi-qubit</a:t>
              </a:r>
            </a:p>
          </p:txBody>
        </p:sp>
        <p:sp>
          <p:nvSpPr>
            <p:cNvPr id="159" name="Google Shape;159;p18">
              <a:extLst>
                <a:ext uri="{FF2B5EF4-FFF2-40B4-BE49-F238E27FC236}">
                  <a16:creationId xmlns:a16="http://schemas.microsoft.com/office/drawing/2014/main" id="{35A5AC3D-11E8-66CD-D3BA-91E8C4992B12}"/>
                </a:ext>
              </a:extLst>
            </p:cNvPr>
            <p:cNvSpPr txBox="1"/>
            <p:nvPr/>
          </p:nvSpPr>
          <p:spPr>
            <a:xfrm>
              <a:off x="4647402" y="3400644"/>
              <a:ext cx="1928700" cy="1351800"/>
            </a:xfrm>
            <a:prstGeom prst="rect">
              <a:avLst/>
            </a:prstGeom>
            <a:noFill/>
            <a:ln>
              <a:noFill/>
            </a:ln>
          </p:spPr>
          <p:txBody>
            <a:bodyPr spcFirstLastPara="1" wrap="square" lIns="91425" tIns="91425" rIns="91425" bIns="91425" anchor="t" anchorCtr="0">
              <a:noAutofit/>
            </a:bodyPr>
            <a:lstStyle/>
            <a:p>
              <a:pPr marL="182880" lvl="0" indent="-167640" algn="l" rtl="0">
                <a:spcBef>
                  <a:spcPts val="0"/>
                </a:spcBef>
                <a:spcAft>
                  <a:spcPts val="0"/>
                </a:spcAft>
                <a:buClr>
                  <a:schemeClr val="accent2"/>
                </a:buClr>
                <a:buSzPts val="1200"/>
                <a:buFont typeface="Roboto"/>
                <a:buChar char="●"/>
              </a:pPr>
              <a:r>
                <a:rPr lang="en-US" sz="1200" noProof="0" dirty="0">
                  <a:solidFill>
                    <a:schemeClr val="dk1"/>
                  </a:solidFill>
                  <a:latin typeface="Roboto"/>
                  <a:ea typeface="Roboto"/>
                  <a:cs typeface="Roboto"/>
                  <a:sym typeface="Roboto"/>
                </a:rPr>
                <a:t>System</a:t>
              </a:r>
              <a:r>
                <a:rPr lang="en-US" sz="1200" dirty="0">
                  <a:solidFill>
                    <a:schemeClr val="dk1"/>
                  </a:solidFill>
                  <a:latin typeface="Roboto"/>
                  <a:ea typeface="Roboto"/>
                  <a:cs typeface="Roboto"/>
                  <a:sym typeface="Roboto"/>
                </a:rPr>
                <a:t>s combine by tensor product</a:t>
              </a:r>
            </a:p>
            <a:p>
              <a:pPr marL="182880" lvl="0" indent="-167640" algn="l" rtl="0">
                <a:spcBef>
                  <a:spcPts val="0"/>
                </a:spcBef>
                <a:spcAft>
                  <a:spcPts val="0"/>
                </a:spcAft>
                <a:buClr>
                  <a:schemeClr val="accent2"/>
                </a:buClr>
                <a:buSzPts val="1200"/>
                <a:buFont typeface="Roboto"/>
                <a:buChar char="●"/>
              </a:pPr>
              <a:r>
                <a:rPr lang="en-US" sz="1200" noProof="0" dirty="0">
                  <a:solidFill>
                    <a:schemeClr val="dk1"/>
                  </a:solidFill>
                  <a:latin typeface="Roboto"/>
                  <a:ea typeface="Roboto"/>
                  <a:cs typeface="Roboto"/>
                  <a:sym typeface="Roboto"/>
                </a:rPr>
                <a:t>Exponential growth of space state</a:t>
              </a:r>
            </a:p>
            <a:p>
              <a:pPr marL="182880" lvl="0" indent="-167640" algn="l" rtl="0">
                <a:spcBef>
                  <a:spcPts val="0"/>
                </a:spcBef>
                <a:spcAft>
                  <a:spcPts val="0"/>
                </a:spcAft>
                <a:buClr>
                  <a:schemeClr val="accent2"/>
                </a:buClr>
                <a:buSzPts val="1200"/>
                <a:buFont typeface="Roboto"/>
                <a:buChar char="●"/>
              </a:pPr>
              <a:r>
                <a:rPr lang="en-US" sz="1200" dirty="0">
                  <a:solidFill>
                    <a:schemeClr val="dk1"/>
                  </a:solidFill>
                  <a:latin typeface="Roboto"/>
                  <a:ea typeface="Roboto"/>
                  <a:cs typeface="Roboto"/>
                  <a:sym typeface="Roboto"/>
                </a:rPr>
                <a:t>Can still exists in superposition</a:t>
              </a:r>
            </a:p>
            <a:p>
              <a:pPr marL="182880" lvl="0" indent="-167640" algn="l" rtl="0">
                <a:spcBef>
                  <a:spcPts val="0"/>
                </a:spcBef>
                <a:spcAft>
                  <a:spcPts val="0"/>
                </a:spcAft>
                <a:buClr>
                  <a:schemeClr val="accent2"/>
                </a:buClr>
                <a:buSzPts val="1200"/>
                <a:buFont typeface="Roboto"/>
                <a:buChar char="●"/>
              </a:pPr>
              <a:r>
                <a:rPr lang="en-US" sz="1200" noProof="0" dirty="0">
                  <a:solidFill>
                    <a:schemeClr val="dk1"/>
                  </a:solidFill>
                  <a:latin typeface="Roboto"/>
                  <a:ea typeface="Roboto"/>
                  <a:cs typeface="Roboto"/>
                  <a:sym typeface="Roboto"/>
                </a:rPr>
                <a:t>Entanglement</a:t>
              </a:r>
            </a:p>
          </p:txBody>
        </p:sp>
      </p:grpSp>
      <p:sp>
        <p:nvSpPr>
          <p:cNvPr id="149" name="Google Shape;149;p18">
            <a:extLst>
              <a:ext uri="{FF2B5EF4-FFF2-40B4-BE49-F238E27FC236}">
                <a16:creationId xmlns:a16="http://schemas.microsoft.com/office/drawing/2014/main" id="{E3895876-4E19-32EE-1567-FE6B2132430E}"/>
              </a:ext>
            </a:extLst>
          </p:cNvPr>
          <p:cNvSpPr/>
          <p:nvPr/>
        </p:nvSpPr>
        <p:spPr>
          <a:xfrm>
            <a:off x="5401452" y="2569334"/>
            <a:ext cx="420600" cy="420600"/>
          </a:xfrm>
          <a:prstGeom prst="roundRect">
            <a:avLst>
              <a:gd name="adj" fmla="val 50000"/>
            </a:avLst>
          </a:prstGeom>
          <a:solidFill>
            <a:schemeClr val="accent2"/>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endParaRPr lang="en-US" noProof="0" dirty="0">
              <a:solidFill>
                <a:schemeClr val="lt1"/>
              </a:solidFill>
              <a:latin typeface="Fira Sans Extra Condensed SemiBold"/>
              <a:ea typeface="Fira Sans Extra Condensed SemiBold"/>
              <a:cs typeface="Fira Sans Extra Condensed SemiBold"/>
              <a:sym typeface="Fira Sans Extra Condensed SemiBold"/>
            </a:endParaRPr>
          </a:p>
        </p:txBody>
      </p:sp>
      <p:grpSp>
        <p:nvGrpSpPr>
          <p:cNvPr id="160" name="Google Shape;160;p18">
            <a:extLst>
              <a:ext uri="{FF2B5EF4-FFF2-40B4-BE49-F238E27FC236}">
                <a16:creationId xmlns:a16="http://schemas.microsoft.com/office/drawing/2014/main" id="{0B0FE945-07ED-DF98-1B60-5F00458B54C6}"/>
              </a:ext>
            </a:extLst>
          </p:cNvPr>
          <p:cNvGrpSpPr/>
          <p:nvPr/>
        </p:nvGrpSpPr>
        <p:grpSpPr>
          <a:xfrm>
            <a:off x="6727250" y="3083957"/>
            <a:ext cx="2048259" cy="1668487"/>
            <a:chOff x="6727251" y="3083957"/>
            <a:chExt cx="1928700" cy="1668487"/>
          </a:xfrm>
        </p:grpSpPr>
        <p:sp>
          <p:nvSpPr>
            <p:cNvPr id="161" name="Google Shape;161;p18">
              <a:extLst>
                <a:ext uri="{FF2B5EF4-FFF2-40B4-BE49-F238E27FC236}">
                  <a16:creationId xmlns:a16="http://schemas.microsoft.com/office/drawing/2014/main" id="{D9DDB5D2-7CC1-0C99-D897-AFDEC956459E}"/>
                </a:ext>
              </a:extLst>
            </p:cNvPr>
            <p:cNvSpPr txBox="1"/>
            <p:nvPr/>
          </p:nvSpPr>
          <p:spPr>
            <a:xfrm>
              <a:off x="6727251" y="3083957"/>
              <a:ext cx="1928700" cy="340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noProof="0" dirty="0">
                  <a:solidFill>
                    <a:schemeClr val="accent3"/>
                  </a:solidFill>
                  <a:latin typeface="Fira Sans Extra Condensed SemiBold"/>
                  <a:ea typeface="Fira Sans Extra Condensed SemiBold"/>
                  <a:cs typeface="Fira Sans Extra Condensed SemiBold"/>
                  <a:sym typeface="Fira Sans Extra Condensed SemiBold"/>
                </a:rPr>
                <a:t>Transformations</a:t>
              </a:r>
            </a:p>
          </p:txBody>
        </p:sp>
        <p:sp>
          <p:nvSpPr>
            <p:cNvPr id="162" name="Google Shape;162;p18">
              <a:extLst>
                <a:ext uri="{FF2B5EF4-FFF2-40B4-BE49-F238E27FC236}">
                  <a16:creationId xmlns:a16="http://schemas.microsoft.com/office/drawing/2014/main" id="{D8B2A4D7-55BB-A337-5A00-EB56E852F7AC}"/>
                </a:ext>
              </a:extLst>
            </p:cNvPr>
            <p:cNvSpPr txBox="1"/>
            <p:nvPr/>
          </p:nvSpPr>
          <p:spPr>
            <a:xfrm>
              <a:off x="6727251" y="3400644"/>
              <a:ext cx="1928700" cy="1351800"/>
            </a:xfrm>
            <a:prstGeom prst="rect">
              <a:avLst/>
            </a:prstGeom>
            <a:noFill/>
            <a:ln>
              <a:noFill/>
            </a:ln>
          </p:spPr>
          <p:txBody>
            <a:bodyPr spcFirstLastPara="1" wrap="square" lIns="91425" tIns="91425" rIns="91425" bIns="91425" anchor="t" anchorCtr="0">
              <a:noAutofit/>
            </a:bodyPr>
            <a:lstStyle/>
            <a:p>
              <a:pPr marL="182880" lvl="0" indent="-167640" algn="l" rtl="0">
                <a:spcBef>
                  <a:spcPts val="0"/>
                </a:spcBef>
                <a:spcAft>
                  <a:spcPts val="0"/>
                </a:spcAft>
                <a:buClr>
                  <a:schemeClr val="accent3"/>
                </a:buClr>
                <a:buSzPts val="1200"/>
                <a:buFont typeface="Roboto"/>
                <a:buChar char="●"/>
              </a:pPr>
              <a:r>
                <a:rPr lang="en-US" sz="1200" noProof="0" dirty="0">
                  <a:solidFill>
                    <a:schemeClr val="dk1"/>
                  </a:solidFill>
                  <a:latin typeface="Roboto"/>
                  <a:ea typeface="Roboto"/>
                  <a:cs typeface="Roboto"/>
                  <a:sym typeface="Roboto"/>
                </a:rPr>
                <a:t>Isolated quantum system evolves with reversible unitary operators</a:t>
              </a:r>
            </a:p>
            <a:p>
              <a:pPr marL="182880" lvl="0" indent="-167640" algn="l" rtl="0">
                <a:spcBef>
                  <a:spcPts val="500"/>
                </a:spcBef>
                <a:spcAft>
                  <a:spcPts val="0"/>
                </a:spcAft>
                <a:buClr>
                  <a:schemeClr val="accent3"/>
                </a:buClr>
                <a:buSzPts val="1200"/>
                <a:buFont typeface="Roboto"/>
                <a:buChar char="●"/>
              </a:pPr>
              <a:r>
                <a:rPr lang="en-US" sz="1200" noProof="0" dirty="0">
                  <a:solidFill>
                    <a:schemeClr val="dk1"/>
                  </a:solidFill>
                  <a:latin typeface="Roboto"/>
                  <a:ea typeface="Roboto"/>
                  <a:cs typeface="Roboto"/>
                  <a:sym typeface="Roboto"/>
                </a:rPr>
                <a:t>Open systems affected by decoherence</a:t>
              </a:r>
            </a:p>
            <a:p>
              <a:pPr marL="182880" lvl="0" indent="-167640" algn="l" rtl="0">
                <a:spcBef>
                  <a:spcPts val="500"/>
                </a:spcBef>
                <a:spcAft>
                  <a:spcPts val="500"/>
                </a:spcAft>
                <a:buClr>
                  <a:schemeClr val="accent3"/>
                </a:buClr>
                <a:buSzPts val="1200"/>
                <a:buFont typeface="Roboto"/>
                <a:buChar char="●"/>
              </a:pPr>
              <a:r>
                <a:rPr lang="en-US" sz="1200" noProof="0" dirty="0">
                  <a:solidFill>
                    <a:schemeClr val="dk1"/>
                  </a:solidFill>
                  <a:latin typeface="Roboto"/>
                  <a:ea typeface="Roboto"/>
                  <a:cs typeface="Roboto"/>
                  <a:sym typeface="Roboto"/>
                </a:rPr>
                <a:t>No cloning theorem</a:t>
              </a:r>
            </a:p>
          </p:txBody>
        </p:sp>
      </p:grpSp>
      <p:sp>
        <p:nvSpPr>
          <p:cNvPr id="151" name="Google Shape;151;p18">
            <a:extLst>
              <a:ext uri="{FF2B5EF4-FFF2-40B4-BE49-F238E27FC236}">
                <a16:creationId xmlns:a16="http://schemas.microsoft.com/office/drawing/2014/main" id="{A2255E96-F53B-7B9E-221A-F2F866441C94}"/>
              </a:ext>
            </a:extLst>
          </p:cNvPr>
          <p:cNvSpPr/>
          <p:nvPr/>
        </p:nvSpPr>
        <p:spPr>
          <a:xfrm>
            <a:off x="7481301" y="2569334"/>
            <a:ext cx="420600" cy="420600"/>
          </a:xfrm>
          <a:prstGeom prst="roundRect">
            <a:avLst>
              <a:gd name="adj" fmla="val 50000"/>
            </a:avLst>
          </a:prstGeom>
          <a:solidFill>
            <a:schemeClr val="accent3"/>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endParaRPr lang="en-US" noProof="0" dirty="0">
              <a:solidFill>
                <a:schemeClr val="lt1"/>
              </a:solidFill>
              <a:latin typeface="Fira Sans Extra Condensed SemiBold"/>
              <a:ea typeface="Fira Sans Extra Condensed SemiBold"/>
              <a:cs typeface="Fira Sans Extra Condensed SemiBold"/>
              <a:sym typeface="Fira Sans Extra Condensed SemiBold"/>
            </a:endParaRPr>
          </a:p>
        </p:txBody>
      </p:sp>
      <p:grpSp>
        <p:nvGrpSpPr>
          <p:cNvPr id="163" name="Google Shape;163;p18">
            <a:extLst>
              <a:ext uri="{FF2B5EF4-FFF2-40B4-BE49-F238E27FC236}">
                <a16:creationId xmlns:a16="http://schemas.microsoft.com/office/drawing/2014/main" id="{B892168E-8625-164F-0A45-DC0F1C2992F0}"/>
              </a:ext>
            </a:extLst>
          </p:cNvPr>
          <p:cNvGrpSpPr/>
          <p:nvPr/>
        </p:nvGrpSpPr>
        <p:grpSpPr>
          <a:xfrm>
            <a:off x="2567552" y="3083957"/>
            <a:ext cx="1928700" cy="1668487"/>
            <a:chOff x="2567552" y="3083957"/>
            <a:chExt cx="1928700" cy="1668487"/>
          </a:xfrm>
        </p:grpSpPr>
        <p:sp>
          <p:nvSpPr>
            <p:cNvPr id="164" name="Google Shape;164;p18">
              <a:extLst>
                <a:ext uri="{FF2B5EF4-FFF2-40B4-BE49-F238E27FC236}">
                  <a16:creationId xmlns:a16="http://schemas.microsoft.com/office/drawing/2014/main" id="{40657908-B043-8AC9-EAB9-C572E89699CE}"/>
                </a:ext>
              </a:extLst>
            </p:cNvPr>
            <p:cNvSpPr txBox="1"/>
            <p:nvPr/>
          </p:nvSpPr>
          <p:spPr>
            <a:xfrm>
              <a:off x="2567552" y="3083957"/>
              <a:ext cx="1928700" cy="340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noProof="0" dirty="0">
                  <a:solidFill>
                    <a:schemeClr val="accent1"/>
                  </a:solidFill>
                  <a:latin typeface="Fira Sans Extra Condensed SemiBold"/>
                  <a:ea typeface="Fira Sans Extra Condensed SemiBold"/>
                  <a:cs typeface="Fira Sans Extra Condensed SemiBold"/>
                  <a:sym typeface="Fira Sans Extra Condensed SemiBold"/>
                </a:rPr>
                <a:t>Measurement</a:t>
              </a:r>
            </a:p>
          </p:txBody>
        </p:sp>
        <p:sp>
          <p:nvSpPr>
            <p:cNvPr id="165" name="Google Shape;165;p18">
              <a:extLst>
                <a:ext uri="{FF2B5EF4-FFF2-40B4-BE49-F238E27FC236}">
                  <a16:creationId xmlns:a16="http://schemas.microsoft.com/office/drawing/2014/main" id="{D804535B-EBB9-402E-B043-86BDDEE8AAD6}"/>
                </a:ext>
              </a:extLst>
            </p:cNvPr>
            <p:cNvSpPr txBox="1"/>
            <p:nvPr/>
          </p:nvSpPr>
          <p:spPr>
            <a:xfrm>
              <a:off x="2567552" y="3400644"/>
              <a:ext cx="1928700" cy="1351800"/>
            </a:xfrm>
            <a:prstGeom prst="rect">
              <a:avLst/>
            </a:prstGeom>
            <a:noFill/>
            <a:ln>
              <a:noFill/>
            </a:ln>
          </p:spPr>
          <p:txBody>
            <a:bodyPr spcFirstLastPara="1" wrap="square" lIns="91425" tIns="91425" rIns="91425" bIns="91425" anchor="t" anchorCtr="0">
              <a:noAutofit/>
            </a:bodyPr>
            <a:lstStyle/>
            <a:p>
              <a:pPr marL="182880" lvl="0" indent="-167640" algn="l" rtl="0">
                <a:spcBef>
                  <a:spcPts val="0"/>
                </a:spcBef>
                <a:spcAft>
                  <a:spcPts val="0"/>
                </a:spcAft>
                <a:buClr>
                  <a:schemeClr val="accent1"/>
                </a:buClr>
                <a:buSzPts val="1200"/>
                <a:buFont typeface="Roboto"/>
                <a:buChar char="●"/>
              </a:pPr>
              <a:r>
                <a:rPr lang="en-US" sz="1200" noProof="0" dirty="0">
                  <a:solidFill>
                    <a:schemeClr val="dk1"/>
                  </a:solidFill>
                  <a:latin typeface="Roboto"/>
                  <a:ea typeface="Roboto"/>
                  <a:cs typeface="Roboto"/>
                  <a:sym typeface="Roboto"/>
                </a:rPr>
                <a:t>Basis dependent</a:t>
              </a:r>
            </a:p>
            <a:p>
              <a:pPr marL="182880" lvl="0" indent="-167640" algn="l" rtl="0">
                <a:spcBef>
                  <a:spcPts val="500"/>
                </a:spcBef>
                <a:spcAft>
                  <a:spcPts val="0"/>
                </a:spcAft>
                <a:buClr>
                  <a:schemeClr val="accent1"/>
                </a:buClr>
                <a:buSzPts val="1200"/>
                <a:buFont typeface="Roboto"/>
                <a:buChar char="●"/>
              </a:pPr>
              <a:r>
                <a:rPr lang="en-US" sz="1200" noProof="0" dirty="0">
                  <a:solidFill>
                    <a:schemeClr val="dk1"/>
                  </a:solidFill>
                  <a:latin typeface="Roboto"/>
                  <a:ea typeface="Roboto"/>
                  <a:cs typeface="Roboto"/>
                  <a:sym typeface="Roboto"/>
                </a:rPr>
                <a:t>Probabilistic</a:t>
              </a:r>
            </a:p>
            <a:p>
              <a:pPr marL="182880" lvl="0" indent="-167640" algn="l" rtl="0">
                <a:spcBef>
                  <a:spcPts val="500"/>
                </a:spcBef>
                <a:spcAft>
                  <a:spcPts val="500"/>
                </a:spcAft>
                <a:buClr>
                  <a:schemeClr val="accent1"/>
                </a:buClr>
                <a:buSzPts val="1200"/>
                <a:buFont typeface="Roboto"/>
                <a:buChar char="●"/>
              </a:pPr>
              <a:r>
                <a:rPr lang="en-US" sz="1200" noProof="0" dirty="0">
                  <a:solidFill>
                    <a:schemeClr val="dk1"/>
                  </a:solidFill>
                  <a:latin typeface="Roboto"/>
                  <a:ea typeface="Roboto"/>
                  <a:cs typeface="Roboto"/>
                  <a:sym typeface="Roboto"/>
                </a:rPr>
                <a:t>Transform system state in one of the preferred state</a:t>
              </a:r>
            </a:p>
          </p:txBody>
        </p:sp>
      </p:grpSp>
      <p:sp>
        <p:nvSpPr>
          <p:cNvPr id="147" name="Google Shape;147;p18">
            <a:extLst>
              <a:ext uri="{FF2B5EF4-FFF2-40B4-BE49-F238E27FC236}">
                <a16:creationId xmlns:a16="http://schemas.microsoft.com/office/drawing/2014/main" id="{3033EEC0-8795-24ED-3343-62B926545B88}"/>
              </a:ext>
            </a:extLst>
          </p:cNvPr>
          <p:cNvSpPr/>
          <p:nvPr/>
        </p:nvSpPr>
        <p:spPr>
          <a:xfrm>
            <a:off x="3321602" y="2569334"/>
            <a:ext cx="420600" cy="420600"/>
          </a:xfrm>
          <a:prstGeom prst="roundRect">
            <a:avLst>
              <a:gd name="adj" fmla="val 50000"/>
            </a:avLst>
          </a:prstGeom>
          <a:solidFill>
            <a:schemeClr val="accent1"/>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endParaRPr lang="en-US" noProof="0" dirty="0">
              <a:solidFill>
                <a:schemeClr val="lt1"/>
              </a:solidFill>
              <a:latin typeface="Fira Sans Extra Condensed SemiBold"/>
              <a:ea typeface="Fira Sans Extra Condensed SemiBold"/>
              <a:cs typeface="Fira Sans Extra Condensed SemiBold"/>
              <a:sym typeface="Fira Sans Extra Condensed SemiBold"/>
            </a:endParaRPr>
          </a:p>
        </p:txBody>
      </p:sp>
      <p:grpSp>
        <p:nvGrpSpPr>
          <p:cNvPr id="166" name="Google Shape;166;p18">
            <a:extLst>
              <a:ext uri="{FF2B5EF4-FFF2-40B4-BE49-F238E27FC236}">
                <a16:creationId xmlns:a16="http://schemas.microsoft.com/office/drawing/2014/main" id="{6F8AA754-FA95-BC2C-84A1-C840672055EE}"/>
              </a:ext>
            </a:extLst>
          </p:cNvPr>
          <p:cNvGrpSpPr/>
          <p:nvPr/>
        </p:nvGrpSpPr>
        <p:grpSpPr>
          <a:xfrm>
            <a:off x="5489428" y="2660019"/>
            <a:ext cx="244648" cy="239229"/>
            <a:chOff x="-22863675" y="3131775"/>
            <a:chExt cx="299300" cy="293425"/>
          </a:xfrm>
        </p:grpSpPr>
        <p:sp>
          <p:nvSpPr>
            <p:cNvPr id="167" name="Google Shape;167;p18">
              <a:extLst>
                <a:ext uri="{FF2B5EF4-FFF2-40B4-BE49-F238E27FC236}">
                  <a16:creationId xmlns:a16="http://schemas.microsoft.com/office/drawing/2014/main" id="{E9B4125E-302F-2D6D-7167-1FA878914F57}"/>
                </a:ext>
              </a:extLst>
            </p:cNvPr>
            <p:cNvSpPr/>
            <p:nvPr/>
          </p:nvSpPr>
          <p:spPr>
            <a:xfrm>
              <a:off x="-22863675" y="3131775"/>
              <a:ext cx="299300" cy="293425"/>
            </a:xfrm>
            <a:custGeom>
              <a:avLst/>
              <a:gdLst/>
              <a:ahLst/>
              <a:cxnLst/>
              <a:rect l="l" t="t" r="r" b="b"/>
              <a:pathLst>
                <a:path w="11972" h="11737" extrusionOk="0">
                  <a:moveTo>
                    <a:pt x="3214" y="5522"/>
                  </a:moveTo>
                  <a:cubicBezTo>
                    <a:pt x="3403" y="5522"/>
                    <a:pt x="3560" y="5679"/>
                    <a:pt x="3560" y="5868"/>
                  </a:cubicBezTo>
                  <a:cubicBezTo>
                    <a:pt x="3560" y="6057"/>
                    <a:pt x="3403" y="6215"/>
                    <a:pt x="3214" y="6215"/>
                  </a:cubicBezTo>
                  <a:cubicBezTo>
                    <a:pt x="3024" y="6215"/>
                    <a:pt x="2867" y="6057"/>
                    <a:pt x="2867" y="5868"/>
                  </a:cubicBezTo>
                  <a:cubicBezTo>
                    <a:pt x="2867" y="5679"/>
                    <a:pt x="3024" y="5522"/>
                    <a:pt x="3214" y="5522"/>
                  </a:cubicBezTo>
                  <a:close/>
                  <a:moveTo>
                    <a:pt x="5986" y="2749"/>
                  </a:moveTo>
                  <a:cubicBezTo>
                    <a:pt x="6931" y="2749"/>
                    <a:pt x="7719" y="3537"/>
                    <a:pt x="7719" y="4482"/>
                  </a:cubicBezTo>
                  <a:cubicBezTo>
                    <a:pt x="7719" y="5427"/>
                    <a:pt x="6963" y="6215"/>
                    <a:pt x="5986" y="6215"/>
                  </a:cubicBezTo>
                  <a:cubicBezTo>
                    <a:pt x="5041" y="6215"/>
                    <a:pt x="4253" y="5427"/>
                    <a:pt x="4253" y="4482"/>
                  </a:cubicBezTo>
                  <a:cubicBezTo>
                    <a:pt x="4253" y="3537"/>
                    <a:pt x="5041" y="2749"/>
                    <a:pt x="5986" y="2749"/>
                  </a:cubicBezTo>
                  <a:close/>
                  <a:moveTo>
                    <a:pt x="8790" y="5522"/>
                  </a:moveTo>
                  <a:cubicBezTo>
                    <a:pt x="8979" y="5522"/>
                    <a:pt x="9136" y="5679"/>
                    <a:pt x="9136" y="5868"/>
                  </a:cubicBezTo>
                  <a:cubicBezTo>
                    <a:pt x="9136" y="6057"/>
                    <a:pt x="8979" y="6215"/>
                    <a:pt x="8790" y="6215"/>
                  </a:cubicBezTo>
                  <a:cubicBezTo>
                    <a:pt x="8569" y="6215"/>
                    <a:pt x="8412" y="6057"/>
                    <a:pt x="8412" y="5868"/>
                  </a:cubicBezTo>
                  <a:cubicBezTo>
                    <a:pt x="8412" y="5679"/>
                    <a:pt x="8569" y="5522"/>
                    <a:pt x="8790" y="5522"/>
                  </a:cubicBezTo>
                  <a:close/>
                  <a:moveTo>
                    <a:pt x="4600" y="7601"/>
                  </a:moveTo>
                  <a:cubicBezTo>
                    <a:pt x="4789" y="7601"/>
                    <a:pt x="4946" y="7759"/>
                    <a:pt x="4946" y="7948"/>
                  </a:cubicBezTo>
                  <a:cubicBezTo>
                    <a:pt x="4946" y="8168"/>
                    <a:pt x="4789" y="8326"/>
                    <a:pt x="4600" y="8326"/>
                  </a:cubicBezTo>
                  <a:cubicBezTo>
                    <a:pt x="4411" y="8326"/>
                    <a:pt x="4253" y="8168"/>
                    <a:pt x="4253" y="7948"/>
                  </a:cubicBezTo>
                  <a:cubicBezTo>
                    <a:pt x="4253" y="7759"/>
                    <a:pt x="4411" y="7601"/>
                    <a:pt x="4600" y="7601"/>
                  </a:cubicBezTo>
                  <a:close/>
                  <a:moveTo>
                    <a:pt x="6679" y="6939"/>
                  </a:moveTo>
                  <a:cubicBezTo>
                    <a:pt x="7278" y="6939"/>
                    <a:pt x="7719" y="7412"/>
                    <a:pt x="7719" y="7948"/>
                  </a:cubicBezTo>
                  <a:cubicBezTo>
                    <a:pt x="7719" y="8515"/>
                    <a:pt x="7246" y="8987"/>
                    <a:pt x="6679" y="8987"/>
                  </a:cubicBezTo>
                  <a:cubicBezTo>
                    <a:pt x="6080" y="8987"/>
                    <a:pt x="5671" y="8515"/>
                    <a:pt x="5671" y="7948"/>
                  </a:cubicBezTo>
                  <a:cubicBezTo>
                    <a:pt x="5671" y="7412"/>
                    <a:pt x="6143" y="6939"/>
                    <a:pt x="6679" y="6939"/>
                  </a:cubicBezTo>
                  <a:close/>
                  <a:moveTo>
                    <a:pt x="5309" y="1"/>
                  </a:moveTo>
                  <a:cubicBezTo>
                    <a:pt x="5222" y="1"/>
                    <a:pt x="5135" y="24"/>
                    <a:pt x="5072" y="71"/>
                  </a:cubicBezTo>
                  <a:cubicBezTo>
                    <a:pt x="4946" y="197"/>
                    <a:pt x="4946" y="449"/>
                    <a:pt x="5072" y="544"/>
                  </a:cubicBezTo>
                  <a:cubicBezTo>
                    <a:pt x="5356" y="828"/>
                    <a:pt x="5545" y="1080"/>
                    <a:pt x="5639" y="1363"/>
                  </a:cubicBezTo>
                  <a:cubicBezTo>
                    <a:pt x="5356" y="1426"/>
                    <a:pt x="5041" y="1458"/>
                    <a:pt x="4757" y="1552"/>
                  </a:cubicBezTo>
                  <a:cubicBezTo>
                    <a:pt x="4474" y="1017"/>
                    <a:pt x="4096" y="796"/>
                    <a:pt x="3592" y="576"/>
                  </a:cubicBezTo>
                  <a:cubicBezTo>
                    <a:pt x="3552" y="560"/>
                    <a:pt x="3507" y="552"/>
                    <a:pt x="3460" y="552"/>
                  </a:cubicBezTo>
                  <a:cubicBezTo>
                    <a:pt x="3320" y="552"/>
                    <a:pt x="3166" y="623"/>
                    <a:pt x="3119" y="765"/>
                  </a:cubicBezTo>
                  <a:cubicBezTo>
                    <a:pt x="3024" y="922"/>
                    <a:pt x="3119" y="1143"/>
                    <a:pt x="3277" y="1206"/>
                  </a:cubicBezTo>
                  <a:cubicBezTo>
                    <a:pt x="3623" y="1363"/>
                    <a:pt x="3907" y="1552"/>
                    <a:pt x="4064" y="1804"/>
                  </a:cubicBezTo>
                  <a:cubicBezTo>
                    <a:pt x="3781" y="1930"/>
                    <a:pt x="3529" y="2088"/>
                    <a:pt x="3308" y="2245"/>
                  </a:cubicBezTo>
                  <a:cubicBezTo>
                    <a:pt x="2867" y="1836"/>
                    <a:pt x="2394" y="1773"/>
                    <a:pt x="1890" y="1741"/>
                  </a:cubicBezTo>
                  <a:cubicBezTo>
                    <a:pt x="1701" y="1741"/>
                    <a:pt x="1544" y="1836"/>
                    <a:pt x="1481" y="2056"/>
                  </a:cubicBezTo>
                  <a:cubicBezTo>
                    <a:pt x="1481" y="2245"/>
                    <a:pt x="1607" y="2403"/>
                    <a:pt x="1796" y="2434"/>
                  </a:cubicBezTo>
                  <a:cubicBezTo>
                    <a:pt x="2205" y="2466"/>
                    <a:pt x="2489" y="2529"/>
                    <a:pt x="2741" y="2718"/>
                  </a:cubicBezTo>
                  <a:cubicBezTo>
                    <a:pt x="2552" y="2907"/>
                    <a:pt x="2363" y="3159"/>
                    <a:pt x="2205" y="3379"/>
                  </a:cubicBezTo>
                  <a:cubicBezTo>
                    <a:pt x="1949" y="3294"/>
                    <a:pt x="1725" y="3260"/>
                    <a:pt x="1508" y="3260"/>
                  </a:cubicBezTo>
                  <a:cubicBezTo>
                    <a:pt x="1243" y="3260"/>
                    <a:pt x="987" y="3310"/>
                    <a:pt x="693" y="3379"/>
                  </a:cubicBezTo>
                  <a:cubicBezTo>
                    <a:pt x="504" y="3411"/>
                    <a:pt x="441" y="3631"/>
                    <a:pt x="473" y="3821"/>
                  </a:cubicBezTo>
                  <a:cubicBezTo>
                    <a:pt x="498" y="3970"/>
                    <a:pt x="621" y="4060"/>
                    <a:pt x="781" y="4060"/>
                  </a:cubicBezTo>
                  <a:cubicBezTo>
                    <a:pt x="823" y="4060"/>
                    <a:pt x="868" y="4054"/>
                    <a:pt x="914" y="4041"/>
                  </a:cubicBezTo>
                  <a:cubicBezTo>
                    <a:pt x="1160" y="3979"/>
                    <a:pt x="1366" y="3931"/>
                    <a:pt x="1567" y="3931"/>
                  </a:cubicBezTo>
                  <a:cubicBezTo>
                    <a:pt x="1674" y="3931"/>
                    <a:pt x="1780" y="3945"/>
                    <a:pt x="1890" y="3978"/>
                  </a:cubicBezTo>
                  <a:cubicBezTo>
                    <a:pt x="1764" y="4262"/>
                    <a:pt x="1638" y="4514"/>
                    <a:pt x="1607" y="4797"/>
                  </a:cubicBezTo>
                  <a:cubicBezTo>
                    <a:pt x="1071" y="4797"/>
                    <a:pt x="630" y="4986"/>
                    <a:pt x="189" y="5301"/>
                  </a:cubicBezTo>
                  <a:cubicBezTo>
                    <a:pt x="32" y="5427"/>
                    <a:pt x="0" y="5616"/>
                    <a:pt x="126" y="5774"/>
                  </a:cubicBezTo>
                  <a:cubicBezTo>
                    <a:pt x="186" y="5874"/>
                    <a:pt x="296" y="5935"/>
                    <a:pt x="409" y="5935"/>
                  </a:cubicBezTo>
                  <a:cubicBezTo>
                    <a:pt x="474" y="5935"/>
                    <a:pt x="541" y="5915"/>
                    <a:pt x="599" y="5868"/>
                  </a:cubicBezTo>
                  <a:cubicBezTo>
                    <a:pt x="914" y="5616"/>
                    <a:pt x="1166" y="5459"/>
                    <a:pt x="1481" y="5459"/>
                  </a:cubicBezTo>
                  <a:cubicBezTo>
                    <a:pt x="1481" y="5585"/>
                    <a:pt x="1449" y="5742"/>
                    <a:pt x="1449" y="5868"/>
                  </a:cubicBezTo>
                  <a:cubicBezTo>
                    <a:pt x="1449" y="6026"/>
                    <a:pt x="1449" y="6183"/>
                    <a:pt x="1481" y="6341"/>
                  </a:cubicBezTo>
                  <a:cubicBezTo>
                    <a:pt x="945" y="6530"/>
                    <a:pt x="662" y="6876"/>
                    <a:pt x="347" y="7318"/>
                  </a:cubicBezTo>
                  <a:cubicBezTo>
                    <a:pt x="221" y="7475"/>
                    <a:pt x="284" y="7664"/>
                    <a:pt x="441" y="7790"/>
                  </a:cubicBezTo>
                  <a:cubicBezTo>
                    <a:pt x="507" y="7843"/>
                    <a:pt x="584" y="7868"/>
                    <a:pt x="658" y="7868"/>
                  </a:cubicBezTo>
                  <a:cubicBezTo>
                    <a:pt x="761" y="7868"/>
                    <a:pt x="859" y="7819"/>
                    <a:pt x="914" y="7727"/>
                  </a:cubicBezTo>
                  <a:cubicBezTo>
                    <a:pt x="1134" y="7349"/>
                    <a:pt x="1323" y="7129"/>
                    <a:pt x="1607" y="7002"/>
                  </a:cubicBezTo>
                  <a:cubicBezTo>
                    <a:pt x="1701" y="7286"/>
                    <a:pt x="1764" y="7570"/>
                    <a:pt x="1922" y="7822"/>
                  </a:cubicBezTo>
                  <a:cubicBezTo>
                    <a:pt x="1481" y="8200"/>
                    <a:pt x="1323" y="8609"/>
                    <a:pt x="1166" y="9145"/>
                  </a:cubicBezTo>
                  <a:cubicBezTo>
                    <a:pt x="1134" y="9334"/>
                    <a:pt x="1260" y="9523"/>
                    <a:pt x="1418" y="9554"/>
                  </a:cubicBezTo>
                  <a:cubicBezTo>
                    <a:pt x="1452" y="9566"/>
                    <a:pt x="1486" y="9571"/>
                    <a:pt x="1519" y="9571"/>
                  </a:cubicBezTo>
                  <a:cubicBezTo>
                    <a:pt x="1671" y="9571"/>
                    <a:pt x="1807" y="9463"/>
                    <a:pt x="1859" y="9334"/>
                  </a:cubicBezTo>
                  <a:cubicBezTo>
                    <a:pt x="1953" y="8924"/>
                    <a:pt x="2048" y="8672"/>
                    <a:pt x="2268" y="8420"/>
                  </a:cubicBezTo>
                  <a:cubicBezTo>
                    <a:pt x="2426" y="8672"/>
                    <a:pt x="2646" y="8893"/>
                    <a:pt x="2835" y="9082"/>
                  </a:cubicBezTo>
                  <a:cubicBezTo>
                    <a:pt x="2520" y="9554"/>
                    <a:pt x="2552" y="10027"/>
                    <a:pt x="2583" y="10594"/>
                  </a:cubicBezTo>
                  <a:cubicBezTo>
                    <a:pt x="2583" y="10783"/>
                    <a:pt x="2741" y="10909"/>
                    <a:pt x="2961" y="10909"/>
                  </a:cubicBezTo>
                  <a:lnTo>
                    <a:pt x="2993" y="10909"/>
                  </a:lnTo>
                  <a:cubicBezTo>
                    <a:pt x="3182" y="10909"/>
                    <a:pt x="3308" y="10720"/>
                    <a:pt x="3308" y="10500"/>
                  </a:cubicBezTo>
                  <a:cubicBezTo>
                    <a:pt x="3277" y="10090"/>
                    <a:pt x="3277" y="9806"/>
                    <a:pt x="3371" y="9523"/>
                  </a:cubicBezTo>
                  <a:cubicBezTo>
                    <a:pt x="3623" y="9680"/>
                    <a:pt x="3844" y="9838"/>
                    <a:pt x="4127" y="9964"/>
                  </a:cubicBezTo>
                  <a:cubicBezTo>
                    <a:pt x="4001" y="10500"/>
                    <a:pt x="4159" y="10941"/>
                    <a:pt x="4411" y="11445"/>
                  </a:cubicBezTo>
                  <a:cubicBezTo>
                    <a:pt x="4452" y="11589"/>
                    <a:pt x="4561" y="11652"/>
                    <a:pt x="4684" y="11652"/>
                  </a:cubicBezTo>
                  <a:cubicBezTo>
                    <a:pt x="4749" y="11652"/>
                    <a:pt x="4818" y="11635"/>
                    <a:pt x="4883" y="11602"/>
                  </a:cubicBezTo>
                  <a:cubicBezTo>
                    <a:pt x="5041" y="11539"/>
                    <a:pt x="5104" y="11350"/>
                    <a:pt x="5041" y="11130"/>
                  </a:cubicBezTo>
                  <a:cubicBezTo>
                    <a:pt x="4883" y="10783"/>
                    <a:pt x="4757" y="10500"/>
                    <a:pt x="4789" y="10184"/>
                  </a:cubicBezTo>
                  <a:lnTo>
                    <a:pt x="4789" y="10184"/>
                  </a:lnTo>
                  <a:cubicBezTo>
                    <a:pt x="5072" y="10279"/>
                    <a:pt x="5356" y="10311"/>
                    <a:pt x="5671" y="10342"/>
                  </a:cubicBezTo>
                  <a:cubicBezTo>
                    <a:pt x="5734" y="10909"/>
                    <a:pt x="6049" y="11256"/>
                    <a:pt x="6427" y="11665"/>
                  </a:cubicBezTo>
                  <a:cubicBezTo>
                    <a:pt x="6474" y="11712"/>
                    <a:pt x="6561" y="11736"/>
                    <a:pt x="6651" y="11736"/>
                  </a:cubicBezTo>
                  <a:cubicBezTo>
                    <a:pt x="6742" y="11736"/>
                    <a:pt x="6837" y="11712"/>
                    <a:pt x="6900" y="11665"/>
                  </a:cubicBezTo>
                  <a:cubicBezTo>
                    <a:pt x="6994" y="11539"/>
                    <a:pt x="6994" y="11287"/>
                    <a:pt x="6900" y="11193"/>
                  </a:cubicBezTo>
                  <a:cubicBezTo>
                    <a:pt x="6616" y="10909"/>
                    <a:pt x="6427" y="10657"/>
                    <a:pt x="6333" y="10342"/>
                  </a:cubicBezTo>
                  <a:cubicBezTo>
                    <a:pt x="6616" y="10311"/>
                    <a:pt x="6931" y="10279"/>
                    <a:pt x="7215" y="10184"/>
                  </a:cubicBezTo>
                  <a:cubicBezTo>
                    <a:pt x="7467" y="10720"/>
                    <a:pt x="7876" y="10941"/>
                    <a:pt x="8380" y="11130"/>
                  </a:cubicBezTo>
                  <a:cubicBezTo>
                    <a:pt x="8424" y="11156"/>
                    <a:pt x="8474" y="11167"/>
                    <a:pt x="8526" y="11167"/>
                  </a:cubicBezTo>
                  <a:cubicBezTo>
                    <a:pt x="8662" y="11167"/>
                    <a:pt x="8807" y="11086"/>
                    <a:pt x="8853" y="10972"/>
                  </a:cubicBezTo>
                  <a:cubicBezTo>
                    <a:pt x="8947" y="10815"/>
                    <a:pt x="8853" y="10594"/>
                    <a:pt x="8695" y="10500"/>
                  </a:cubicBezTo>
                  <a:cubicBezTo>
                    <a:pt x="8349" y="10374"/>
                    <a:pt x="8065" y="10184"/>
                    <a:pt x="7908" y="9932"/>
                  </a:cubicBezTo>
                  <a:cubicBezTo>
                    <a:pt x="8191" y="9806"/>
                    <a:pt x="8412" y="9649"/>
                    <a:pt x="8664" y="9491"/>
                  </a:cubicBezTo>
                  <a:cubicBezTo>
                    <a:pt x="9105" y="9901"/>
                    <a:pt x="9578" y="9964"/>
                    <a:pt x="10082" y="9995"/>
                  </a:cubicBezTo>
                  <a:lnTo>
                    <a:pt x="10113" y="9995"/>
                  </a:lnTo>
                  <a:cubicBezTo>
                    <a:pt x="10302" y="9995"/>
                    <a:pt x="10428" y="9869"/>
                    <a:pt x="10460" y="9680"/>
                  </a:cubicBezTo>
                  <a:cubicBezTo>
                    <a:pt x="10460" y="9491"/>
                    <a:pt x="10365" y="9334"/>
                    <a:pt x="10145" y="9302"/>
                  </a:cubicBezTo>
                  <a:cubicBezTo>
                    <a:pt x="9767" y="9239"/>
                    <a:pt x="9483" y="9208"/>
                    <a:pt x="9199" y="9019"/>
                  </a:cubicBezTo>
                  <a:cubicBezTo>
                    <a:pt x="9388" y="8830"/>
                    <a:pt x="9609" y="8578"/>
                    <a:pt x="9767" y="8357"/>
                  </a:cubicBezTo>
                  <a:cubicBezTo>
                    <a:pt x="9980" y="8437"/>
                    <a:pt x="10181" y="8466"/>
                    <a:pt x="10384" y="8466"/>
                  </a:cubicBezTo>
                  <a:cubicBezTo>
                    <a:pt x="10660" y="8466"/>
                    <a:pt x="10938" y="8412"/>
                    <a:pt x="11247" y="8357"/>
                  </a:cubicBezTo>
                  <a:cubicBezTo>
                    <a:pt x="11468" y="8294"/>
                    <a:pt x="11531" y="8105"/>
                    <a:pt x="11499" y="7916"/>
                  </a:cubicBezTo>
                  <a:cubicBezTo>
                    <a:pt x="11472" y="7751"/>
                    <a:pt x="11300" y="7658"/>
                    <a:pt x="11131" y="7658"/>
                  </a:cubicBezTo>
                  <a:cubicBezTo>
                    <a:pt x="11107" y="7658"/>
                    <a:pt x="11082" y="7660"/>
                    <a:pt x="11058" y="7664"/>
                  </a:cubicBezTo>
                  <a:cubicBezTo>
                    <a:pt x="10806" y="7748"/>
                    <a:pt x="10596" y="7804"/>
                    <a:pt x="10391" y="7804"/>
                  </a:cubicBezTo>
                  <a:cubicBezTo>
                    <a:pt x="10288" y="7804"/>
                    <a:pt x="10187" y="7790"/>
                    <a:pt x="10082" y="7759"/>
                  </a:cubicBezTo>
                  <a:cubicBezTo>
                    <a:pt x="10208" y="7475"/>
                    <a:pt x="10302" y="7192"/>
                    <a:pt x="10365" y="6939"/>
                  </a:cubicBezTo>
                  <a:lnTo>
                    <a:pt x="10397" y="6939"/>
                  </a:lnTo>
                  <a:cubicBezTo>
                    <a:pt x="10932" y="6939"/>
                    <a:pt x="11342" y="6687"/>
                    <a:pt x="11751" y="6372"/>
                  </a:cubicBezTo>
                  <a:cubicBezTo>
                    <a:pt x="11940" y="6246"/>
                    <a:pt x="11972" y="6057"/>
                    <a:pt x="11846" y="5900"/>
                  </a:cubicBezTo>
                  <a:cubicBezTo>
                    <a:pt x="11789" y="5843"/>
                    <a:pt x="11687" y="5798"/>
                    <a:pt x="11580" y="5798"/>
                  </a:cubicBezTo>
                  <a:cubicBezTo>
                    <a:pt x="11509" y="5798"/>
                    <a:pt x="11436" y="5818"/>
                    <a:pt x="11373" y="5868"/>
                  </a:cubicBezTo>
                  <a:cubicBezTo>
                    <a:pt x="11058" y="6120"/>
                    <a:pt x="10775" y="6278"/>
                    <a:pt x="10460" y="6278"/>
                  </a:cubicBezTo>
                  <a:cubicBezTo>
                    <a:pt x="10460" y="6152"/>
                    <a:pt x="10491" y="5994"/>
                    <a:pt x="10491" y="5868"/>
                  </a:cubicBezTo>
                  <a:cubicBezTo>
                    <a:pt x="10491" y="5711"/>
                    <a:pt x="10491" y="5553"/>
                    <a:pt x="10460" y="5396"/>
                  </a:cubicBezTo>
                  <a:cubicBezTo>
                    <a:pt x="11027" y="5207"/>
                    <a:pt x="11279" y="4860"/>
                    <a:pt x="11594" y="4419"/>
                  </a:cubicBezTo>
                  <a:cubicBezTo>
                    <a:pt x="11720" y="4262"/>
                    <a:pt x="11688" y="4073"/>
                    <a:pt x="11531" y="3947"/>
                  </a:cubicBezTo>
                  <a:cubicBezTo>
                    <a:pt x="11465" y="3894"/>
                    <a:pt x="11394" y="3869"/>
                    <a:pt x="11324" y="3869"/>
                  </a:cubicBezTo>
                  <a:cubicBezTo>
                    <a:pt x="11226" y="3869"/>
                    <a:pt x="11132" y="3918"/>
                    <a:pt x="11058" y="4010"/>
                  </a:cubicBezTo>
                  <a:cubicBezTo>
                    <a:pt x="10838" y="4388"/>
                    <a:pt x="10617" y="4608"/>
                    <a:pt x="10365" y="4734"/>
                  </a:cubicBezTo>
                  <a:cubicBezTo>
                    <a:pt x="10271" y="4451"/>
                    <a:pt x="10176" y="4167"/>
                    <a:pt x="10019" y="3915"/>
                  </a:cubicBezTo>
                  <a:cubicBezTo>
                    <a:pt x="10460" y="3537"/>
                    <a:pt x="10617" y="3127"/>
                    <a:pt x="10775" y="2592"/>
                  </a:cubicBezTo>
                  <a:cubicBezTo>
                    <a:pt x="10806" y="2403"/>
                    <a:pt x="10712" y="2214"/>
                    <a:pt x="10554" y="2182"/>
                  </a:cubicBezTo>
                  <a:cubicBezTo>
                    <a:pt x="10520" y="2171"/>
                    <a:pt x="10485" y="2166"/>
                    <a:pt x="10450" y="2166"/>
                  </a:cubicBezTo>
                  <a:cubicBezTo>
                    <a:pt x="10292" y="2166"/>
                    <a:pt x="10139" y="2274"/>
                    <a:pt x="10113" y="2403"/>
                  </a:cubicBezTo>
                  <a:cubicBezTo>
                    <a:pt x="9987" y="2812"/>
                    <a:pt x="9924" y="3064"/>
                    <a:pt x="9672" y="3316"/>
                  </a:cubicBezTo>
                  <a:cubicBezTo>
                    <a:pt x="9515" y="3064"/>
                    <a:pt x="9325" y="2844"/>
                    <a:pt x="9136" y="2655"/>
                  </a:cubicBezTo>
                  <a:cubicBezTo>
                    <a:pt x="9451" y="2182"/>
                    <a:pt x="9388" y="1710"/>
                    <a:pt x="9357" y="1143"/>
                  </a:cubicBezTo>
                  <a:cubicBezTo>
                    <a:pt x="9357" y="954"/>
                    <a:pt x="9168" y="828"/>
                    <a:pt x="8979" y="828"/>
                  </a:cubicBezTo>
                  <a:cubicBezTo>
                    <a:pt x="8790" y="828"/>
                    <a:pt x="8664" y="1017"/>
                    <a:pt x="8664" y="1237"/>
                  </a:cubicBezTo>
                  <a:cubicBezTo>
                    <a:pt x="8695" y="1647"/>
                    <a:pt x="8695" y="1930"/>
                    <a:pt x="8569" y="2214"/>
                  </a:cubicBezTo>
                  <a:cubicBezTo>
                    <a:pt x="8349" y="2056"/>
                    <a:pt x="8097" y="1899"/>
                    <a:pt x="7813" y="1773"/>
                  </a:cubicBezTo>
                  <a:cubicBezTo>
                    <a:pt x="7939" y="1237"/>
                    <a:pt x="7782" y="796"/>
                    <a:pt x="7561" y="292"/>
                  </a:cubicBezTo>
                  <a:cubicBezTo>
                    <a:pt x="7493" y="178"/>
                    <a:pt x="7375" y="97"/>
                    <a:pt x="7243" y="97"/>
                  </a:cubicBezTo>
                  <a:cubicBezTo>
                    <a:pt x="7193" y="97"/>
                    <a:pt x="7141" y="108"/>
                    <a:pt x="7089" y="134"/>
                  </a:cubicBezTo>
                  <a:cubicBezTo>
                    <a:pt x="6931" y="197"/>
                    <a:pt x="6837" y="386"/>
                    <a:pt x="6931" y="607"/>
                  </a:cubicBezTo>
                  <a:cubicBezTo>
                    <a:pt x="7089" y="954"/>
                    <a:pt x="7215" y="1237"/>
                    <a:pt x="7152" y="1552"/>
                  </a:cubicBezTo>
                  <a:cubicBezTo>
                    <a:pt x="6900" y="1458"/>
                    <a:pt x="6616" y="1426"/>
                    <a:pt x="6301" y="1395"/>
                  </a:cubicBezTo>
                  <a:cubicBezTo>
                    <a:pt x="6206" y="828"/>
                    <a:pt x="5891" y="481"/>
                    <a:pt x="5545" y="71"/>
                  </a:cubicBezTo>
                  <a:cubicBezTo>
                    <a:pt x="5482" y="24"/>
                    <a:pt x="5395" y="1"/>
                    <a:pt x="53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168" name="Google Shape;168;p18">
              <a:extLst>
                <a:ext uri="{FF2B5EF4-FFF2-40B4-BE49-F238E27FC236}">
                  <a16:creationId xmlns:a16="http://schemas.microsoft.com/office/drawing/2014/main" id="{848011F9-E9F3-5C76-2CA2-9F90CDF8EE1F}"/>
                </a:ext>
              </a:extLst>
            </p:cNvPr>
            <p:cNvSpPr/>
            <p:nvPr/>
          </p:nvSpPr>
          <p:spPr>
            <a:xfrm>
              <a:off x="-22740025" y="3217825"/>
              <a:ext cx="52000" cy="51225"/>
            </a:xfrm>
            <a:custGeom>
              <a:avLst/>
              <a:gdLst/>
              <a:ahLst/>
              <a:cxnLst/>
              <a:rect l="l" t="t" r="r" b="b"/>
              <a:pathLst>
                <a:path w="2080" h="2049" extrusionOk="0">
                  <a:moveTo>
                    <a:pt x="1040" y="0"/>
                  </a:moveTo>
                  <a:cubicBezTo>
                    <a:pt x="441" y="0"/>
                    <a:pt x="0" y="473"/>
                    <a:pt x="0" y="1009"/>
                  </a:cubicBezTo>
                  <a:cubicBezTo>
                    <a:pt x="0" y="1607"/>
                    <a:pt x="473" y="2048"/>
                    <a:pt x="1040" y="2048"/>
                  </a:cubicBezTo>
                  <a:cubicBezTo>
                    <a:pt x="1607" y="2048"/>
                    <a:pt x="2048" y="1576"/>
                    <a:pt x="2048" y="1009"/>
                  </a:cubicBezTo>
                  <a:cubicBezTo>
                    <a:pt x="2080" y="473"/>
                    <a:pt x="1607" y="0"/>
                    <a:pt x="104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169" name="Google Shape;169;p18">
              <a:extLst>
                <a:ext uri="{FF2B5EF4-FFF2-40B4-BE49-F238E27FC236}">
                  <a16:creationId xmlns:a16="http://schemas.microsoft.com/office/drawing/2014/main" id="{2B6A6743-8422-FEB4-5CC9-DC3610E84977}"/>
                </a:ext>
              </a:extLst>
            </p:cNvPr>
            <p:cNvSpPr/>
            <p:nvPr/>
          </p:nvSpPr>
          <p:spPr>
            <a:xfrm>
              <a:off x="-22705375" y="3321800"/>
              <a:ext cx="17350" cy="18125"/>
            </a:xfrm>
            <a:custGeom>
              <a:avLst/>
              <a:gdLst/>
              <a:ahLst/>
              <a:cxnLst/>
              <a:rect l="l" t="t" r="r" b="b"/>
              <a:pathLst>
                <a:path w="694" h="725" extrusionOk="0">
                  <a:moveTo>
                    <a:pt x="347" y="0"/>
                  </a:moveTo>
                  <a:cubicBezTo>
                    <a:pt x="158" y="0"/>
                    <a:pt x="1" y="158"/>
                    <a:pt x="1" y="347"/>
                  </a:cubicBezTo>
                  <a:cubicBezTo>
                    <a:pt x="1" y="567"/>
                    <a:pt x="158" y="725"/>
                    <a:pt x="347" y="725"/>
                  </a:cubicBezTo>
                  <a:cubicBezTo>
                    <a:pt x="536" y="725"/>
                    <a:pt x="694" y="567"/>
                    <a:pt x="694" y="347"/>
                  </a:cubicBezTo>
                  <a:cubicBezTo>
                    <a:pt x="694" y="158"/>
                    <a:pt x="536" y="0"/>
                    <a:pt x="34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grpSp>
      <p:grpSp>
        <p:nvGrpSpPr>
          <p:cNvPr id="170" name="Google Shape;170;p18">
            <a:extLst>
              <a:ext uri="{FF2B5EF4-FFF2-40B4-BE49-F238E27FC236}">
                <a16:creationId xmlns:a16="http://schemas.microsoft.com/office/drawing/2014/main" id="{FEEE9056-813B-1D1B-EDD6-6782C9271CE8}"/>
              </a:ext>
            </a:extLst>
          </p:cNvPr>
          <p:cNvGrpSpPr/>
          <p:nvPr/>
        </p:nvGrpSpPr>
        <p:grpSpPr>
          <a:xfrm>
            <a:off x="3413430" y="2658898"/>
            <a:ext cx="236944" cy="241471"/>
            <a:chOff x="-24353875" y="3147725"/>
            <a:chExt cx="289875" cy="296175"/>
          </a:xfrm>
        </p:grpSpPr>
        <p:sp>
          <p:nvSpPr>
            <p:cNvPr id="171" name="Google Shape;171;p18">
              <a:extLst>
                <a:ext uri="{FF2B5EF4-FFF2-40B4-BE49-F238E27FC236}">
                  <a16:creationId xmlns:a16="http://schemas.microsoft.com/office/drawing/2014/main" id="{3AFAD183-8274-8155-7EFC-857F99404AE5}"/>
                </a:ext>
              </a:extLst>
            </p:cNvPr>
            <p:cNvSpPr/>
            <p:nvPr/>
          </p:nvSpPr>
          <p:spPr>
            <a:xfrm>
              <a:off x="-24238100" y="3271375"/>
              <a:ext cx="52025" cy="51225"/>
            </a:xfrm>
            <a:custGeom>
              <a:avLst/>
              <a:gdLst/>
              <a:ahLst/>
              <a:cxnLst/>
              <a:rect l="l" t="t" r="r" b="b"/>
              <a:pathLst>
                <a:path w="2081" h="2049" extrusionOk="0">
                  <a:moveTo>
                    <a:pt x="1041" y="1"/>
                  </a:moveTo>
                  <a:cubicBezTo>
                    <a:pt x="505" y="1"/>
                    <a:pt x="32" y="473"/>
                    <a:pt x="32" y="1040"/>
                  </a:cubicBezTo>
                  <a:cubicBezTo>
                    <a:pt x="1" y="1576"/>
                    <a:pt x="473" y="2049"/>
                    <a:pt x="1041" y="2049"/>
                  </a:cubicBezTo>
                  <a:cubicBezTo>
                    <a:pt x="1639" y="2049"/>
                    <a:pt x="2080" y="1576"/>
                    <a:pt x="2080" y="1040"/>
                  </a:cubicBezTo>
                  <a:cubicBezTo>
                    <a:pt x="2080" y="442"/>
                    <a:pt x="1608" y="1"/>
                    <a:pt x="104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172" name="Google Shape;172;p18">
              <a:extLst>
                <a:ext uri="{FF2B5EF4-FFF2-40B4-BE49-F238E27FC236}">
                  <a16:creationId xmlns:a16="http://schemas.microsoft.com/office/drawing/2014/main" id="{4625891C-035E-C35C-B0F3-1905144FC4E8}"/>
                </a:ext>
              </a:extLst>
            </p:cNvPr>
            <p:cNvSpPr/>
            <p:nvPr/>
          </p:nvSpPr>
          <p:spPr>
            <a:xfrm>
              <a:off x="-24353875" y="3147725"/>
              <a:ext cx="289875" cy="296175"/>
            </a:xfrm>
            <a:custGeom>
              <a:avLst/>
              <a:gdLst/>
              <a:ahLst/>
              <a:cxnLst/>
              <a:rect l="l" t="t" r="r" b="b"/>
              <a:pathLst>
                <a:path w="11595" h="11847" extrusionOk="0">
                  <a:moveTo>
                    <a:pt x="5672" y="757"/>
                  </a:moveTo>
                  <a:cubicBezTo>
                    <a:pt x="6144" y="757"/>
                    <a:pt x="6680" y="1544"/>
                    <a:pt x="7026" y="2710"/>
                  </a:cubicBezTo>
                  <a:cubicBezTo>
                    <a:pt x="6585" y="2867"/>
                    <a:pt x="6176" y="3025"/>
                    <a:pt x="5672" y="3214"/>
                  </a:cubicBezTo>
                  <a:cubicBezTo>
                    <a:pt x="5262" y="3025"/>
                    <a:pt x="4789" y="2836"/>
                    <a:pt x="4348" y="2710"/>
                  </a:cubicBezTo>
                  <a:cubicBezTo>
                    <a:pt x="4695" y="1481"/>
                    <a:pt x="5199" y="757"/>
                    <a:pt x="5672" y="757"/>
                  </a:cubicBezTo>
                  <a:close/>
                  <a:moveTo>
                    <a:pt x="4191" y="3372"/>
                  </a:moveTo>
                  <a:cubicBezTo>
                    <a:pt x="4411" y="3466"/>
                    <a:pt x="4632" y="3529"/>
                    <a:pt x="4852" y="3624"/>
                  </a:cubicBezTo>
                  <a:cubicBezTo>
                    <a:pt x="4159" y="3970"/>
                    <a:pt x="4726" y="3655"/>
                    <a:pt x="4065" y="4096"/>
                  </a:cubicBezTo>
                  <a:lnTo>
                    <a:pt x="4191" y="3372"/>
                  </a:lnTo>
                  <a:close/>
                  <a:moveTo>
                    <a:pt x="7184" y="3372"/>
                  </a:moveTo>
                  <a:lnTo>
                    <a:pt x="7310" y="4096"/>
                  </a:lnTo>
                  <a:cubicBezTo>
                    <a:pt x="6585" y="3655"/>
                    <a:pt x="7184" y="4002"/>
                    <a:pt x="6522" y="3624"/>
                  </a:cubicBezTo>
                  <a:cubicBezTo>
                    <a:pt x="6743" y="3529"/>
                    <a:pt x="6995" y="3466"/>
                    <a:pt x="7184" y="3372"/>
                  </a:cubicBezTo>
                  <a:close/>
                  <a:moveTo>
                    <a:pt x="9191" y="3001"/>
                  </a:moveTo>
                  <a:cubicBezTo>
                    <a:pt x="9631" y="3001"/>
                    <a:pt x="10026" y="3084"/>
                    <a:pt x="10177" y="3340"/>
                  </a:cubicBezTo>
                  <a:cubicBezTo>
                    <a:pt x="10208" y="3435"/>
                    <a:pt x="10240" y="3529"/>
                    <a:pt x="10208" y="3655"/>
                  </a:cubicBezTo>
                  <a:cubicBezTo>
                    <a:pt x="9925" y="3687"/>
                    <a:pt x="9673" y="3907"/>
                    <a:pt x="9515" y="4159"/>
                  </a:cubicBezTo>
                  <a:cubicBezTo>
                    <a:pt x="9358" y="4474"/>
                    <a:pt x="9295" y="4852"/>
                    <a:pt x="9452" y="5104"/>
                  </a:cubicBezTo>
                  <a:cubicBezTo>
                    <a:pt x="9358" y="5230"/>
                    <a:pt x="9263" y="5356"/>
                    <a:pt x="9137" y="5482"/>
                  </a:cubicBezTo>
                  <a:cubicBezTo>
                    <a:pt x="8791" y="5167"/>
                    <a:pt x="8444" y="4884"/>
                    <a:pt x="8034" y="4600"/>
                  </a:cubicBezTo>
                  <a:cubicBezTo>
                    <a:pt x="8003" y="4128"/>
                    <a:pt x="7940" y="3655"/>
                    <a:pt x="7845" y="3183"/>
                  </a:cubicBezTo>
                  <a:cubicBezTo>
                    <a:pt x="8174" y="3100"/>
                    <a:pt x="8710" y="3001"/>
                    <a:pt x="9191" y="3001"/>
                  </a:cubicBezTo>
                  <a:close/>
                  <a:moveTo>
                    <a:pt x="2994" y="3119"/>
                  </a:moveTo>
                  <a:cubicBezTo>
                    <a:pt x="3151" y="3151"/>
                    <a:pt x="3309" y="3151"/>
                    <a:pt x="3466" y="3214"/>
                  </a:cubicBezTo>
                  <a:cubicBezTo>
                    <a:pt x="3403" y="3655"/>
                    <a:pt x="3309" y="4128"/>
                    <a:pt x="3277" y="4632"/>
                  </a:cubicBezTo>
                  <a:cubicBezTo>
                    <a:pt x="2899" y="4915"/>
                    <a:pt x="2490" y="5230"/>
                    <a:pt x="2174" y="5514"/>
                  </a:cubicBezTo>
                  <a:cubicBezTo>
                    <a:pt x="1733" y="5010"/>
                    <a:pt x="851" y="3939"/>
                    <a:pt x="1166" y="3340"/>
                  </a:cubicBezTo>
                  <a:cubicBezTo>
                    <a:pt x="1198" y="3277"/>
                    <a:pt x="1261" y="3183"/>
                    <a:pt x="1387" y="3151"/>
                  </a:cubicBezTo>
                  <a:cubicBezTo>
                    <a:pt x="1576" y="3372"/>
                    <a:pt x="1859" y="3529"/>
                    <a:pt x="2174" y="3529"/>
                  </a:cubicBezTo>
                  <a:cubicBezTo>
                    <a:pt x="2521" y="3529"/>
                    <a:pt x="2836" y="3372"/>
                    <a:pt x="2994" y="3119"/>
                  </a:cubicBezTo>
                  <a:close/>
                  <a:moveTo>
                    <a:pt x="3277" y="5482"/>
                  </a:moveTo>
                  <a:lnTo>
                    <a:pt x="3277" y="5482"/>
                  </a:lnTo>
                  <a:cubicBezTo>
                    <a:pt x="3246" y="6144"/>
                    <a:pt x="3246" y="5986"/>
                    <a:pt x="3277" y="6428"/>
                  </a:cubicBezTo>
                  <a:cubicBezTo>
                    <a:pt x="3088" y="6270"/>
                    <a:pt x="2899" y="6112"/>
                    <a:pt x="2742" y="5955"/>
                  </a:cubicBezTo>
                  <a:cubicBezTo>
                    <a:pt x="2899" y="5797"/>
                    <a:pt x="3088" y="5640"/>
                    <a:pt x="3277" y="5482"/>
                  </a:cubicBezTo>
                  <a:close/>
                  <a:moveTo>
                    <a:pt x="8097" y="5514"/>
                  </a:moveTo>
                  <a:cubicBezTo>
                    <a:pt x="8286" y="5671"/>
                    <a:pt x="8475" y="5829"/>
                    <a:pt x="8633" y="5986"/>
                  </a:cubicBezTo>
                  <a:cubicBezTo>
                    <a:pt x="8475" y="6144"/>
                    <a:pt x="8286" y="6301"/>
                    <a:pt x="8097" y="6459"/>
                  </a:cubicBezTo>
                  <a:lnTo>
                    <a:pt x="8097" y="5514"/>
                  </a:lnTo>
                  <a:close/>
                  <a:moveTo>
                    <a:pt x="5703" y="4002"/>
                  </a:moveTo>
                  <a:cubicBezTo>
                    <a:pt x="6333" y="4317"/>
                    <a:pt x="6743" y="4569"/>
                    <a:pt x="7373" y="5010"/>
                  </a:cubicBezTo>
                  <a:cubicBezTo>
                    <a:pt x="7436" y="5671"/>
                    <a:pt x="7436" y="6238"/>
                    <a:pt x="7373" y="6963"/>
                  </a:cubicBezTo>
                  <a:cubicBezTo>
                    <a:pt x="6837" y="7310"/>
                    <a:pt x="6333" y="7625"/>
                    <a:pt x="5703" y="7940"/>
                  </a:cubicBezTo>
                  <a:cubicBezTo>
                    <a:pt x="5073" y="7625"/>
                    <a:pt x="4537" y="7373"/>
                    <a:pt x="4002" y="6963"/>
                  </a:cubicBezTo>
                  <a:cubicBezTo>
                    <a:pt x="3907" y="6270"/>
                    <a:pt x="3907" y="5671"/>
                    <a:pt x="4002" y="5010"/>
                  </a:cubicBezTo>
                  <a:cubicBezTo>
                    <a:pt x="4600" y="4600"/>
                    <a:pt x="5041" y="4317"/>
                    <a:pt x="5703" y="4002"/>
                  </a:cubicBezTo>
                  <a:close/>
                  <a:moveTo>
                    <a:pt x="4065" y="7845"/>
                  </a:moveTo>
                  <a:cubicBezTo>
                    <a:pt x="4506" y="8097"/>
                    <a:pt x="4254" y="8003"/>
                    <a:pt x="4852" y="8318"/>
                  </a:cubicBezTo>
                  <a:cubicBezTo>
                    <a:pt x="4632" y="8381"/>
                    <a:pt x="4380" y="8507"/>
                    <a:pt x="4191" y="8538"/>
                  </a:cubicBezTo>
                  <a:lnTo>
                    <a:pt x="4065" y="7845"/>
                  </a:lnTo>
                  <a:close/>
                  <a:moveTo>
                    <a:pt x="7278" y="7845"/>
                  </a:moveTo>
                  <a:cubicBezTo>
                    <a:pt x="7247" y="8066"/>
                    <a:pt x="7215" y="8318"/>
                    <a:pt x="7152" y="8538"/>
                  </a:cubicBezTo>
                  <a:cubicBezTo>
                    <a:pt x="6900" y="8475"/>
                    <a:pt x="6711" y="8381"/>
                    <a:pt x="6491" y="8318"/>
                  </a:cubicBezTo>
                  <a:cubicBezTo>
                    <a:pt x="6837" y="8097"/>
                    <a:pt x="6869" y="8097"/>
                    <a:pt x="7278" y="7845"/>
                  </a:cubicBezTo>
                  <a:close/>
                  <a:moveTo>
                    <a:pt x="2237" y="6459"/>
                  </a:moveTo>
                  <a:cubicBezTo>
                    <a:pt x="2584" y="6774"/>
                    <a:pt x="2931" y="7058"/>
                    <a:pt x="3340" y="7310"/>
                  </a:cubicBezTo>
                  <a:cubicBezTo>
                    <a:pt x="3372" y="7845"/>
                    <a:pt x="3435" y="8255"/>
                    <a:pt x="3529" y="8727"/>
                  </a:cubicBezTo>
                  <a:cubicBezTo>
                    <a:pt x="3008" y="8861"/>
                    <a:pt x="2544" y="8927"/>
                    <a:pt x="2165" y="8927"/>
                  </a:cubicBezTo>
                  <a:cubicBezTo>
                    <a:pt x="1650" y="8927"/>
                    <a:pt x="1293" y="8806"/>
                    <a:pt x="1166" y="8570"/>
                  </a:cubicBezTo>
                  <a:cubicBezTo>
                    <a:pt x="851" y="8003"/>
                    <a:pt x="1733" y="6932"/>
                    <a:pt x="2237" y="6459"/>
                  </a:cubicBezTo>
                  <a:close/>
                  <a:moveTo>
                    <a:pt x="9137" y="6459"/>
                  </a:moveTo>
                  <a:cubicBezTo>
                    <a:pt x="9610" y="6932"/>
                    <a:pt x="10523" y="8003"/>
                    <a:pt x="10177" y="8570"/>
                  </a:cubicBezTo>
                  <a:cubicBezTo>
                    <a:pt x="10032" y="8806"/>
                    <a:pt x="9678" y="8927"/>
                    <a:pt x="9169" y="8927"/>
                  </a:cubicBezTo>
                  <a:cubicBezTo>
                    <a:pt x="8794" y="8927"/>
                    <a:pt x="8335" y="8861"/>
                    <a:pt x="7814" y="8727"/>
                  </a:cubicBezTo>
                  <a:cubicBezTo>
                    <a:pt x="7940" y="8318"/>
                    <a:pt x="8003" y="7845"/>
                    <a:pt x="8034" y="7310"/>
                  </a:cubicBezTo>
                  <a:cubicBezTo>
                    <a:pt x="8444" y="7058"/>
                    <a:pt x="8822" y="6743"/>
                    <a:pt x="9137" y="6459"/>
                  </a:cubicBezTo>
                  <a:close/>
                  <a:moveTo>
                    <a:pt x="5640" y="8696"/>
                  </a:moveTo>
                  <a:cubicBezTo>
                    <a:pt x="6081" y="8885"/>
                    <a:pt x="6554" y="9074"/>
                    <a:pt x="6995" y="9200"/>
                  </a:cubicBezTo>
                  <a:cubicBezTo>
                    <a:pt x="6680" y="10429"/>
                    <a:pt x="6176" y="11185"/>
                    <a:pt x="5672" y="11185"/>
                  </a:cubicBezTo>
                  <a:cubicBezTo>
                    <a:pt x="5609" y="11185"/>
                    <a:pt x="5482" y="11090"/>
                    <a:pt x="5356" y="11059"/>
                  </a:cubicBezTo>
                  <a:cubicBezTo>
                    <a:pt x="5482" y="10775"/>
                    <a:pt x="5451" y="10460"/>
                    <a:pt x="5293" y="10177"/>
                  </a:cubicBezTo>
                  <a:cubicBezTo>
                    <a:pt x="5136" y="9862"/>
                    <a:pt x="4821" y="9736"/>
                    <a:pt x="4474" y="9673"/>
                  </a:cubicBezTo>
                  <a:cubicBezTo>
                    <a:pt x="4411" y="9515"/>
                    <a:pt x="4348" y="9357"/>
                    <a:pt x="4317" y="9200"/>
                  </a:cubicBezTo>
                  <a:cubicBezTo>
                    <a:pt x="4726" y="9042"/>
                    <a:pt x="5167" y="8885"/>
                    <a:pt x="5640" y="8696"/>
                  </a:cubicBezTo>
                  <a:close/>
                  <a:moveTo>
                    <a:pt x="5640" y="1"/>
                  </a:moveTo>
                  <a:cubicBezTo>
                    <a:pt x="4758" y="1"/>
                    <a:pt x="4065" y="1072"/>
                    <a:pt x="3655" y="2489"/>
                  </a:cubicBezTo>
                  <a:cubicBezTo>
                    <a:pt x="3498" y="2426"/>
                    <a:pt x="3340" y="2395"/>
                    <a:pt x="3214" y="2395"/>
                  </a:cubicBezTo>
                  <a:cubicBezTo>
                    <a:pt x="3183" y="1859"/>
                    <a:pt x="2742" y="1418"/>
                    <a:pt x="2174" y="1418"/>
                  </a:cubicBezTo>
                  <a:cubicBezTo>
                    <a:pt x="1607" y="1418"/>
                    <a:pt x="1166" y="1891"/>
                    <a:pt x="1166" y="2426"/>
                  </a:cubicBezTo>
                  <a:cubicBezTo>
                    <a:pt x="883" y="2552"/>
                    <a:pt x="694" y="2710"/>
                    <a:pt x="568" y="2962"/>
                  </a:cubicBezTo>
                  <a:cubicBezTo>
                    <a:pt x="32" y="3907"/>
                    <a:pt x="977" y="5104"/>
                    <a:pt x="1702" y="5892"/>
                  </a:cubicBezTo>
                  <a:cubicBezTo>
                    <a:pt x="946" y="6743"/>
                    <a:pt x="1" y="8003"/>
                    <a:pt x="568" y="8885"/>
                  </a:cubicBezTo>
                  <a:cubicBezTo>
                    <a:pt x="879" y="9433"/>
                    <a:pt x="1519" y="9600"/>
                    <a:pt x="2210" y="9600"/>
                  </a:cubicBezTo>
                  <a:cubicBezTo>
                    <a:pt x="2710" y="9600"/>
                    <a:pt x="3237" y="9513"/>
                    <a:pt x="3687" y="9420"/>
                  </a:cubicBezTo>
                  <a:cubicBezTo>
                    <a:pt x="3718" y="9578"/>
                    <a:pt x="3750" y="9673"/>
                    <a:pt x="3844" y="9830"/>
                  </a:cubicBezTo>
                  <a:cubicBezTo>
                    <a:pt x="3403" y="10145"/>
                    <a:pt x="3246" y="10744"/>
                    <a:pt x="3529" y="11216"/>
                  </a:cubicBezTo>
                  <a:cubicBezTo>
                    <a:pt x="3718" y="11531"/>
                    <a:pt x="4065" y="11720"/>
                    <a:pt x="4411" y="11720"/>
                  </a:cubicBezTo>
                  <a:cubicBezTo>
                    <a:pt x="4600" y="11720"/>
                    <a:pt x="4789" y="11689"/>
                    <a:pt x="4947" y="11563"/>
                  </a:cubicBezTo>
                  <a:cubicBezTo>
                    <a:pt x="5167" y="11720"/>
                    <a:pt x="5419" y="11846"/>
                    <a:pt x="5703" y="11846"/>
                  </a:cubicBezTo>
                  <a:cubicBezTo>
                    <a:pt x="6585" y="11846"/>
                    <a:pt x="7278" y="10775"/>
                    <a:pt x="7688" y="9357"/>
                  </a:cubicBezTo>
                  <a:cubicBezTo>
                    <a:pt x="8143" y="9478"/>
                    <a:pt x="8678" y="9576"/>
                    <a:pt x="9184" y="9576"/>
                  </a:cubicBezTo>
                  <a:cubicBezTo>
                    <a:pt x="9868" y="9576"/>
                    <a:pt x="10499" y="9397"/>
                    <a:pt x="10807" y="8853"/>
                  </a:cubicBezTo>
                  <a:cubicBezTo>
                    <a:pt x="11374" y="7908"/>
                    <a:pt x="10429" y="6680"/>
                    <a:pt x="9673" y="5892"/>
                  </a:cubicBezTo>
                  <a:cubicBezTo>
                    <a:pt x="9799" y="5797"/>
                    <a:pt x="9862" y="5671"/>
                    <a:pt x="9988" y="5545"/>
                  </a:cubicBezTo>
                  <a:cubicBezTo>
                    <a:pt x="10145" y="5640"/>
                    <a:pt x="10271" y="5671"/>
                    <a:pt x="10429" y="5671"/>
                  </a:cubicBezTo>
                  <a:cubicBezTo>
                    <a:pt x="10775" y="5671"/>
                    <a:pt x="11122" y="5482"/>
                    <a:pt x="11311" y="5167"/>
                  </a:cubicBezTo>
                  <a:cubicBezTo>
                    <a:pt x="11594" y="4632"/>
                    <a:pt x="11437" y="4002"/>
                    <a:pt x="10933" y="3750"/>
                  </a:cubicBezTo>
                  <a:cubicBezTo>
                    <a:pt x="10964" y="3466"/>
                    <a:pt x="10901" y="3183"/>
                    <a:pt x="10775" y="2962"/>
                  </a:cubicBezTo>
                  <a:cubicBezTo>
                    <a:pt x="10457" y="2432"/>
                    <a:pt x="9842" y="2259"/>
                    <a:pt x="9179" y="2259"/>
                  </a:cubicBezTo>
                  <a:cubicBezTo>
                    <a:pt x="8661" y="2259"/>
                    <a:pt x="8113" y="2365"/>
                    <a:pt x="7656" y="2489"/>
                  </a:cubicBezTo>
                  <a:cubicBezTo>
                    <a:pt x="7278" y="1072"/>
                    <a:pt x="6585"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grpSp>
      <p:grpSp>
        <p:nvGrpSpPr>
          <p:cNvPr id="173" name="Google Shape;173;p18">
            <a:extLst>
              <a:ext uri="{FF2B5EF4-FFF2-40B4-BE49-F238E27FC236}">
                <a16:creationId xmlns:a16="http://schemas.microsoft.com/office/drawing/2014/main" id="{9C50A457-F923-B180-E145-F4BC7E838985}"/>
              </a:ext>
            </a:extLst>
          </p:cNvPr>
          <p:cNvGrpSpPr/>
          <p:nvPr/>
        </p:nvGrpSpPr>
        <p:grpSpPr>
          <a:xfrm>
            <a:off x="7570031" y="2658701"/>
            <a:ext cx="243142" cy="241865"/>
            <a:chOff x="-46779100" y="3938500"/>
            <a:chExt cx="299325" cy="298525"/>
          </a:xfrm>
        </p:grpSpPr>
        <p:sp>
          <p:nvSpPr>
            <p:cNvPr id="174" name="Google Shape;174;p18">
              <a:extLst>
                <a:ext uri="{FF2B5EF4-FFF2-40B4-BE49-F238E27FC236}">
                  <a16:creationId xmlns:a16="http://schemas.microsoft.com/office/drawing/2014/main" id="{42B805CE-A21D-4924-09B4-D73E525092DB}"/>
                </a:ext>
              </a:extLst>
            </p:cNvPr>
            <p:cNvSpPr/>
            <p:nvPr/>
          </p:nvSpPr>
          <p:spPr>
            <a:xfrm>
              <a:off x="-46656225" y="4061375"/>
              <a:ext cx="53575" cy="52775"/>
            </a:xfrm>
            <a:custGeom>
              <a:avLst/>
              <a:gdLst/>
              <a:ahLst/>
              <a:cxnLst/>
              <a:rect l="l" t="t" r="r" b="b"/>
              <a:pathLst>
                <a:path w="2143" h="2111" extrusionOk="0">
                  <a:moveTo>
                    <a:pt x="1071" y="0"/>
                  </a:moveTo>
                  <a:cubicBezTo>
                    <a:pt x="473" y="0"/>
                    <a:pt x="0" y="473"/>
                    <a:pt x="0" y="1071"/>
                  </a:cubicBezTo>
                  <a:cubicBezTo>
                    <a:pt x="0" y="1638"/>
                    <a:pt x="473" y="2111"/>
                    <a:pt x="1071" y="2111"/>
                  </a:cubicBezTo>
                  <a:cubicBezTo>
                    <a:pt x="1670" y="2111"/>
                    <a:pt x="2143" y="1638"/>
                    <a:pt x="2143" y="1071"/>
                  </a:cubicBezTo>
                  <a:cubicBezTo>
                    <a:pt x="2079" y="473"/>
                    <a:pt x="1607" y="0"/>
                    <a:pt x="107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175" name="Google Shape;175;p18">
              <a:extLst>
                <a:ext uri="{FF2B5EF4-FFF2-40B4-BE49-F238E27FC236}">
                  <a16:creationId xmlns:a16="http://schemas.microsoft.com/office/drawing/2014/main" id="{537E3A4E-2888-FD21-7386-53984BC4C47F}"/>
                </a:ext>
              </a:extLst>
            </p:cNvPr>
            <p:cNvSpPr/>
            <p:nvPr/>
          </p:nvSpPr>
          <p:spPr>
            <a:xfrm>
              <a:off x="-46779100" y="3938500"/>
              <a:ext cx="299325" cy="298525"/>
            </a:xfrm>
            <a:custGeom>
              <a:avLst/>
              <a:gdLst/>
              <a:ahLst/>
              <a:cxnLst/>
              <a:rect l="l" t="t" r="r" b="b"/>
              <a:pathLst>
                <a:path w="11973" h="11941" extrusionOk="0">
                  <a:moveTo>
                    <a:pt x="6301" y="1418"/>
                  </a:moveTo>
                  <a:cubicBezTo>
                    <a:pt x="8538" y="1607"/>
                    <a:pt x="10366" y="3371"/>
                    <a:pt x="10523" y="5608"/>
                  </a:cubicBezTo>
                  <a:lnTo>
                    <a:pt x="9798" y="5608"/>
                  </a:lnTo>
                  <a:cubicBezTo>
                    <a:pt x="9641" y="3781"/>
                    <a:pt x="8160" y="2300"/>
                    <a:pt x="6301" y="2111"/>
                  </a:cubicBezTo>
                  <a:lnTo>
                    <a:pt x="6301" y="1418"/>
                  </a:lnTo>
                  <a:close/>
                  <a:moveTo>
                    <a:pt x="5640" y="1450"/>
                  </a:moveTo>
                  <a:lnTo>
                    <a:pt x="5640" y="2143"/>
                  </a:lnTo>
                  <a:cubicBezTo>
                    <a:pt x="3781" y="2300"/>
                    <a:pt x="2332" y="3812"/>
                    <a:pt x="2111" y="5671"/>
                  </a:cubicBezTo>
                  <a:lnTo>
                    <a:pt x="1418" y="5671"/>
                  </a:lnTo>
                  <a:cubicBezTo>
                    <a:pt x="1576" y="3371"/>
                    <a:pt x="3371" y="1607"/>
                    <a:pt x="5640" y="1450"/>
                  </a:cubicBezTo>
                  <a:close/>
                  <a:moveTo>
                    <a:pt x="6333" y="2899"/>
                  </a:moveTo>
                  <a:cubicBezTo>
                    <a:pt x="7782" y="3056"/>
                    <a:pt x="8948" y="4190"/>
                    <a:pt x="9105" y="5671"/>
                  </a:cubicBezTo>
                  <a:lnTo>
                    <a:pt x="8790" y="5671"/>
                  </a:lnTo>
                  <a:cubicBezTo>
                    <a:pt x="8570" y="5671"/>
                    <a:pt x="8412" y="5829"/>
                    <a:pt x="8412" y="6018"/>
                  </a:cubicBezTo>
                  <a:cubicBezTo>
                    <a:pt x="8412" y="6175"/>
                    <a:pt x="8570" y="6333"/>
                    <a:pt x="8790" y="6333"/>
                  </a:cubicBezTo>
                  <a:lnTo>
                    <a:pt x="9105" y="6333"/>
                  </a:lnTo>
                  <a:cubicBezTo>
                    <a:pt x="8948" y="7782"/>
                    <a:pt x="7782" y="8916"/>
                    <a:pt x="6333" y="9137"/>
                  </a:cubicBezTo>
                  <a:lnTo>
                    <a:pt x="6333" y="8822"/>
                  </a:lnTo>
                  <a:cubicBezTo>
                    <a:pt x="6333" y="8601"/>
                    <a:pt x="6175" y="8444"/>
                    <a:pt x="5986" y="8444"/>
                  </a:cubicBezTo>
                  <a:cubicBezTo>
                    <a:pt x="5797" y="8444"/>
                    <a:pt x="5640" y="8601"/>
                    <a:pt x="5640" y="8822"/>
                  </a:cubicBezTo>
                  <a:lnTo>
                    <a:pt x="5640" y="9137"/>
                  </a:lnTo>
                  <a:cubicBezTo>
                    <a:pt x="4191" y="8979"/>
                    <a:pt x="3025" y="7814"/>
                    <a:pt x="2867" y="6364"/>
                  </a:cubicBezTo>
                  <a:lnTo>
                    <a:pt x="3182" y="6364"/>
                  </a:lnTo>
                  <a:cubicBezTo>
                    <a:pt x="3403" y="6364"/>
                    <a:pt x="3560" y="6207"/>
                    <a:pt x="3560" y="6018"/>
                  </a:cubicBezTo>
                  <a:cubicBezTo>
                    <a:pt x="3560" y="5829"/>
                    <a:pt x="3403" y="5671"/>
                    <a:pt x="3182" y="5671"/>
                  </a:cubicBezTo>
                  <a:lnTo>
                    <a:pt x="2867" y="5671"/>
                  </a:lnTo>
                  <a:cubicBezTo>
                    <a:pt x="3025" y="4190"/>
                    <a:pt x="4191" y="3056"/>
                    <a:pt x="5640" y="2899"/>
                  </a:cubicBezTo>
                  <a:lnTo>
                    <a:pt x="5640" y="3214"/>
                  </a:lnTo>
                  <a:cubicBezTo>
                    <a:pt x="5640" y="3403"/>
                    <a:pt x="5797" y="3560"/>
                    <a:pt x="5986" y="3560"/>
                  </a:cubicBezTo>
                  <a:cubicBezTo>
                    <a:pt x="6175" y="3560"/>
                    <a:pt x="6333" y="3403"/>
                    <a:pt x="6333" y="3214"/>
                  </a:cubicBezTo>
                  <a:lnTo>
                    <a:pt x="6333" y="2899"/>
                  </a:lnTo>
                  <a:close/>
                  <a:moveTo>
                    <a:pt x="2111" y="6333"/>
                  </a:moveTo>
                  <a:cubicBezTo>
                    <a:pt x="2269" y="8192"/>
                    <a:pt x="3781" y="9641"/>
                    <a:pt x="5640" y="9830"/>
                  </a:cubicBezTo>
                  <a:lnTo>
                    <a:pt x="5640" y="10554"/>
                  </a:lnTo>
                  <a:cubicBezTo>
                    <a:pt x="3371" y="10334"/>
                    <a:pt x="1576" y="8570"/>
                    <a:pt x="1418" y="6333"/>
                  </a:cubicBezTo>
                  <a:close/>
                  <a:moveTo>
                    <a:pt x="10523" y="6333"/>
                  </a:moveTo>
                  <a:cubicBezTo>
                    <a:pt x="10366" y="8570"/>
                    <a:pt x="8538" y="10334"/>
                    <a:pt x="6301" y="10554"/>
                  </a:cubicBezTo>
                  <a:lnTo>
                    <a:pt x="6301" y="9830"/>
                  </a:lnTo>
                  <a:cubicBezTo>
                    <a:pt x="8160" y="9672"/>
                    <a:pt x="9609" y="8192"/>
                    <a:pt x="9798" y="6333"/>
                  </a:cubicBezTo>
                  <a:close/>
                  <a:moveTo>
                    <a:pt x="5986" y="0"/>
                  </a:moveTo>
                  <a:cubicBezTo>
                    <a:pt x="5797" y="0"/>
                    <a:pt x="5640" y="158"/>
                    <a:pt x="5640" y="347"/>
                  </a:cubicBezTo>
                  <a:lnTo>
                    <a:pt x="5640" y="725"/>
                  </a:lnTo>
                  <a:cubicBezTo>
                    <a:pt x="2993" y="882"/>
                    <a:pt x="914" y="3025"/>
                    <a:pt x="757" y="5608"/>
                  </a:cubicBezTo>
                  <a:lnTo>
                    <a:pt x="347" y="5608"/>
                  </a:lnTo>
                  <a:cubicBezTo>
                    <a:pt x="158" y="5608"/>
                    <a:pt x="0" y="5766"/>
                    <a:pt x="0" y="5986"/>
                  </a:cubicBezTo>
                  <a:cubicBezTo>
                    <a:pt x="0" y="6175"/>
                    <a:pt x="158" y="6333"/>
                    <a:pt x="347" y="6333"/>
                  </a:cubicBezTo>
                  <a:lnTo>
                    <a:pt x="757" y="6333"/>
                  </a:lnTo>
                  <a:cubicBezTo>
                    <a:pt x="914" y="8979"/>
                    <a:pt x="3025" y="11059"/>
                    <a:pt x="5640" y="11216"/>
                  </a:cubicBezTo>
                  <a:lnTo>
                    <a:pt x="5640" y="11594"/>
                  </a:lnTo>
                  <a:cubicBezTo>
                    <a:pt x="5640" y="11783"/>
                    <a:pt x="5797" y="11941"/>
                    <a:pt x="5986" y="11941"/>
                  </a:cubicBezTo>
                  <a:cubicBezTo>
                    <a:pt x="6175" y="11941"/>
                    <a:pt x="6333" y="11783"/>
                    <a:pt x="6333" y="11594"/>
                  </a:cubicBezTo>
                  <a:lnTo>
                    <a:pt x="6333" y="11216"/>
                  </a:lnTo>
                  <a:cubicBezTo>
                    <a:pt x="8979" y="11059"/>
                    <a:pt x="11059" y="8916"/>
                    <a:pt x="11216" y="6333"/>
                  </a:cubicBezTo>
                  <a:lnTo>
                    <a:pt x="11626" y="6333"/>
                  </a:lnTo>
                  <a:cubicBezTo>
                    <a:pt x="11815" y="6333"/>
                    <a:pt x="11972" y="6175"/>
                    <a:pt x="11972" y="5986"/>
                  </a:cubicBezTo>
                  <a:cubicBezTo>
                    <a:pt x="11972" y="5766"/>
                    <a:pt x="11815" y="5608"/>
                    <a:pt x="11626" y="5608"/>
                  </a:cubicBezTo>
                  <a:lnTo>
                    <a:pt x="11216" y="5608"/>
                  </a:lnTo>
                  <a:cubicBezTo>
                    <a:pt x="11059" y="2993"/>
                    <a:pt x="8948" y="882"/>
                    <a:pt x="6333" y="725"/>
                  </a:cubicBezTo>
                  <a:lnTo>
                    <a:pt x="6333" y="347"/>
                  </a:lnTo>
                  <a:cubicBezTo>
                    <a:pt x="6333" y="158"/>
                    <a:pt x="6175" y="0"/>
                    <a:pt x="59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grpSp>
      <p:grpSp>
        <p:nvGrpSpPr>
          <p:cNvPr id="176" name="Google Shape;176;p18">
            <a:extLst>
              <a:ext uri="{FF2B5EF4-FFF2-40B4-BE49-F238E27FC236}">
                <a16:creationId xmlns:a16="http://schemas.microsoft.com/office/drawing/2014/main" id="{7178DECB-A5BA-FCF5-D3CF-4B25F702D906}"/>
              </a:ext>
            </a:extLst>
          </p:cNvPr>
          <p:cNvGrpSpPr/>
          <p:nvPr/>
        </p:nvGrpSpPr>
        <p:grpSpPr>
          <a:xfrm>
            <a:off x="1330482" y="2657263"/>
            <a:ext cx="243142" cy="244741"/>
            <a:chOff x="-45673275" y="3199325"/>
            <a:chExt cx="299325" cy="302075"/>
          </a:xfrm>
        </p:grpSpPr>
        <p:sp>
          <p:nvSpPr>
            <p:cNvPr id="177" name="Google Shape;177;p18">
              <a:extLst>
                <a:ext uri="{FF2B5EF4-FFF2-40B4-BE49-F238E27FC236}">
                  <a16:creationId xmlns:a16="http://schemas.microsoft.com/office/drawing/2014/main" id="{4415A3D4-02D8-827D-C667-B21DA9425BCC}"/>
                </a:ext>
              </a:extLst>
            </p:cNvPr>
            <p:cNvSpPr/>
            <p:nvPr/>
          </p:nvSpPr>
          <p:spPr>
            <a:xfrm>
              <a:off x="-45672500" y="3199325"/>
              <a:ext cx="298550" cy="194175"/>
            </a:xfrm>
            <a:custGeom>
              <a:avLst/>
              <a:gdLst/>
              <a:ahLst/>
              <a:cxnLst/>
              <a:rect l="l" t="t" r="r" b="b"/>
              <a:pathLst>
                <a:path w="11942" h="7767" extrusionOk="0">
                  <a:moveTo>
                    <a:pt x="5947" y="0"/>
                  </a:moveTo>
                  <a:cubicBezTo>
                    <a:pt x="5884" y="0"/>
                    <a:pt x="5829" y="16"/>
                    <a:pt x="5798" y="47"/>
                  </a:cubicBezTo>
                  <a:lnTo>
                    <a:pt x="158" y="3607"/>
                  </a:lnTo>
                  <a:cubicBezTo>
                    <a:pt x="32" y="3670"/>
                    <a:pt x="1" y="3765"/>
                    <a:pt x="1" y="3922"/>
                  </a:cubicBezTo>
                  <a:cubicBezTo>
                    <a:pt x="1" y="4017"/>
                    <a:pt x="64" y="4143"/>
                    <a:pt x="158" y="4237"/>
                  </a:cubicBezTo>
                  <a:lnTo>
                    <a:pt x="5735" y="7735"/>
                  </a:lnTo>
                  <a:cubicBezTo>
                    <a:pt x="5798" y="7766"/>
                    <a:pt x="5861" y="7766"/>
                    <a:pt x="5955" y="7766"/>
                  </a:cubicBezTo>
                  <a:cubicBezTo>
                    <a:pt x="6018" y="7766"/>
                    <a:pt x="6050" y="7766"/>
                    <a:pt x="6144" y="7735"/>
                  </a:cubicBezTo>
                  <a:lnTo>
                    <a:pt x="11784" y="4237"/>
                  </a:lnTo>
                  <a:cubicBezTo>
                    <a:pt x="11878" y="4143"/>
                    <a:pt x="11941" y="4080"/>
                    <a:pt x="11941" y="3922"/>
                  </a:cubicBezTo>
                  <a:cubicBezTo>
                    <a:pt x="11941" y="3796"/>
                    <a:pt x="11847" y="3670"/>
                    <a:pt x="11784" y="3607"/>
                  </a:cubicBezTo>
                  <a:lnTo>
                    <a:pt x="6144" y="47"/>
                  </a:lnTo>
                  <a:cubicBezTo>
                    <a:pt x="6081" y="16"/>
                    <a:pt x="6010" y="0"/>
                    <a:pt x="594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178" name="Google Shape;178;p18">
              <a:extLst>
                <a:ext uri="{FF2B5EF4-FFF2-40B4-BE49-F238E27FC236}">
                  <a16:creationId xmlns:a16="http://schemas.microsoft.com/office/drawing/2014/main" id="{4569AAB1-F637-8BD8-E8FD-C26048D37352}"/>
                </a:ext>
              </a:extLst>
            </p:cNvPr>
            <p:cNvSpPr/>
            <p:nvPr/>
          </p:nvSpPr>
          <p:spPr>
            <a:xfrm>
              <a:off x="-45673275" y="3387150"/>
              <a:ext cx="299325" cy="114250"/>
            </a:xfrm>
            <a:custGeom>
              <a:avLst/>
              <a:gdLst/>
              <a:ahLst/>
              <a:cxnLst/>
              <a:rect l="l" t="t" r="r" b="b"/>
              <a:pathLst>
                <a:path w="11973" h="4570" extrusionOk="0">
                  <a:moveTo>
                    <a:pt x="693" y="1"/>
                  </a:moveTo>
                  <a:lnTo>
                    <a:pt x="158" y="348"/>
                  </a:lnTo>
                  <a:cubicBezTo>
                    <a:pt x="32" y="411"/>
                    <a:pt x="0" y="505"/>
                    <a:pt x="0" y="663"/>
                  </a:cubicBezTo>
                  <a:cubicBezTo>
                    <a:pt x="0" y="789"/>
                    <a:pt x="63" y="883"/>
                    <a:pt x="158" y="978"/>
                  </a:cubicBezTo>
                  <a:lnTo>
                    <a:pt x="5797" y="4506"/>
                  </a:lnTo>
                  <a:cubicBezTo>
                    <a:pt x="5829" y="4569"/>
                    <a:pt x="5892" y="4569"/>
                    <a:pt x="5986" y="4569"/>
                  </a:cubicBezTo>
                  <a:cubicBezTo>
                    <a:pt x="6049" y="4569"/>
                    <a:pt x="6112" y="4569"/>
                    <a:pt x="6175" y="4506"/>
                  </a:cubicBezTo>
                  <a:lnTo>
                    <a:pt x="11815" y="978"/>
                  </a:lnTo>
                  <a:cubicBezTo>
                    <a:pt x="11941" y="883"/>
                    <a:pt x="11972" y="820"/>
                    <a:pt x="11972" y="663"/>
                  </a:cubicBezTo>
                  <a:cubicBezTo>
                    <a:pt x="11972" y="537"/>
                    <a:pt x="11878" y="411"/>
                    <a:pt x="11815" y="348"/>
                  </a:cubicBezTo>
                  <a:lnTo>
                    <a:pt x="11248" y="1"/>
                  </a:lnTo>
                  <a:lnTo>
                    <a:pt x="6175" y="3151"/>
                  </a:lnTo>
                  <a:cubicBezTo>
                    <a:pt x="6144" y="3183"/>
                    <a:pt x="6049" y="3183"/>
                    <a:pt x="5986" y="3183"/>
                  </a:cubicBezTo>
                  <a:cubicBezTo>
                    <a:pt x="5892" y="3183"/>
                    <a:pt x="5860" y="3183"/>
                    <a:pt x="5797" y="3151"/>
                  </a:cubicBezTo>
                  <a:lnTo>
                    <a:pt x="69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179" name="Google Shape;179;p18">
              <a:extLst>
                <a:ext uri="{FF2B5EF4-FFF2-40B4-BE49-F238E27FC236}">
                  <a16:creationId xmlns:a16="http://schemas.microsoft.com/office/drawing/2014/main" id="{79E1D2B7-BCFA-1611-F12B-4FFE3F99F738}"/>
                </a:ext>
              </a:extLst>
            </p:cNvPr>
            <p:cNvSpPr/>
            <p:nvPr/>
          </p:nvSpPr>
          <p:spPr>
            <a:xfrm>
              <a:off x="-45673275" y="3334400"/>
              <a:ext cx="299325" cy="113425"/>
            </a:xfrm>
            <a:custGeom>
              <a:avLst/>
              <a:gdLst/>
              <a:ahLst/>
              <a:cxnLst/>
              <a:rect l="l" t="t" r="r" b="b"/>
              <a:pathLst>
                <a:path w="11973" h="4537" extrusionOk="0">
                  <a:moveTo>
                    <a:pt x="693" y="0"/>
                  </a:moveTo>
                  <a:lnTo>
                    <a:pt x="158" y="378"/>
                  </a:lnTo>
                  <a:cubicBezTo>
                    <a:pt x="32" y="441"/>
                    <a:pt x="0" y="536"/>
                    <a:pt x="0" y="693"/>
                  </a:cubicBezTo>
                  <a:cubicBezTo>
                    <a:pt x="0" y="851"/>
                    <a:pt x="63" y="914"/>
                    <a:pt x="158" y="1008"/>
                  </a:cubicBezTo>
                  <a:lnTo>
                    <a:pt x="5797" y="4505"/>
                  </a:lnTo>
                  <a:cubicBezTo>
                    <a:pt x="5829" y="4537"/>
                    <a:pt x="5892" y="4537"/>
                    <a:pt x="5986" y="4537"/>
                  </a:cubicBezTo>
                  <a:cubicBezTo>
                    <a:pt x="6049" y="4537"/>
                    <a:pt x="6112" y="4537"/>
                    <a:pt x="6175" y="4505"/>
                  </a:cubicBezTo>
                  <a:lnTo>
                    <a:pt x="11815" y="1008"/>
                  </a:lnTo>
                  <a:cubicBezTo>
                    <a:pt x="11941" y="914"/>
                    <a:pt x="11972" y="851"/>
                    <a:pt x="11972" y="693"/>
                  </a:cubicBezTo>
                  <a:cubicBezTo>
                    <a:pt x="11972" y="536"/>
                    <a:pt x="11878" y="441"/>
                    <a:pt x="11815" y="378"/>
                  </a:cubicBezTo>
                  <a:lnTo>
                    <a:pt x="11248" y="0"/>
                  </a:lnTo>
                  <a:lnTo>
                    <a:pt x="6175" y="3214"/>
                  </a:lnTo>
                  <a:cubicBezTo>
                    <a:pt x="6144" y="3245"/>
                    <a:pt x="6049" y="3245"/>
                    <a:pt x="5986" y="3245"/>
                  </a:cubicBezTo>
                  <a:cubicBezTo>
                    <a:pt x="5892" y="3245"/>
                    <a:pt x="5860" y="3245"/>
                    <a:pt x="5797" y="3214"/>
                  </a:cubicBezTo>
                  <a:lnTo>
                    <a:pt x="69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grpSp>
      <p:sp>
        <p:nvSpPr>
          <p:cNvPr id="180" name="Google Shape;180;p18">
            <a:extLst>
              <a:ext uri="{FF2B5EF4-FFF2-40B4-BE49-F238E27FC236}">
                <a16:creationId xmlns:a16="http://schemas.microsoft.com/office/drawing/2014/main" id="{2F67EDC0-419E-1865-25A3-26A1890E360C}"/>
              </a:ext>
            </a:extLst>
          </p:cNvPr>
          <p:cNvSpPr txBox="1"/>
          <p:nvPr/>
        </p:nvSpPr>
        <p:spPr>
          <a:xfrm>
            <a:off x="10585850" y="6540000"/>
            <a:ext cx="4039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lang="en-US" noProof="0" dirty="0">
              <a:latin typeface="Roboto"/>
              <a:ea typeface="Roboto"/>
              <a:cs typeface="Roboto"/>
              <a:sym typeface="Roboto"/>
            </a:endParaRPr>
          </a:p>
        </p:txBody>
      </p:sp>
      <p:sp>
        <p:nvSpPr>
          <p:cNvPr id="2" name="TextBox 1">
            <a:extLst>
              <a:ext uri="{FF2B5EF4-FFF2-40B4-BE49-F238E27FC236}">
                <a16:creationId xmlns:a16="http://schemas.microsoft.com/office/drawing/2014/main" id="{7C035E1E-40C8-B6E9-302C-36E55AB69C9C}"/>
              </a:ext>
            </a:extLst>
          </p:cNvPr>
          <p:cNvSpPr txBox="1"/>
          <p:nvPr/>
        </p:nvSpPr>
        <p:spPr>
          <a:xfrm>
            <a:off x="1060364" y="990102"/>
            <a:ext cx="7174075" cy="523220"/>
          </a:xfrm>
          <a:prstGeom prst="rect">
            <a:avLst/>
          </a:prstGeom>
          <a:noFill/>
        </p:spPr>
        <p:txBody>
          <a:bodyPr wrap="square" rtlCol="0">
            <a:spAutoFit/>
          </a:bodyPr>
          <a:lstStyle/>
          <a:p>
            <a:pPr algn="just"/>
            <a:r>
              <a:rPr lang="en-US" noProof="0" dirty="0"/>
              <a:t>A quantum system can be made using different technologies, but regardless of this they are governed by many universal postulates	</a:t>
            </a:r>
          </a:p>
        </p:txBody>
      </p:sp>
      <p:sp>
        <p:nvSpPr>
          <p:cNvPr id="3" name="TextBox 2">
            <a:extLst>
              <a:ext uri="{FF2B5EF4-FFF2-40B4-BE49-F238E27FC236}">
                <a16:creationId xmlns:a16="http://schemas.microsoft.com/office/drawing/2014/main" id="{59381F90-1364-DFDA-DC27-46D8B58E2BE0}"/>
              </a:ext>
            </a:extLst>
          </p:cNvPr>
          <p:cNvSpPr txBox="1"/>
          <p:nvPr/>
        </p:nvSpPr>
        <p:spPr>
          <a:xfrm>
            <a:off x="161781" y="231018"/>
            <a:ext cx="3001143" cy="307777"/>
          </a:xfrm>
          <a:prstGeom prst="rect">
            <a:avLst/>
          </a:prstGeom>
          <a:noFill/>
        </p:spPr>
        <p:txBody>
          <a:bodyPr wrap="none" rtlCol="0">
            <a:spAutoFit/>
          </a:bodyPr>
          <a:lstStyle/>
          <a:p>
            <a:r>
              <a:rPr lang="en-US" noProof="0" dirty="0"/>
              <a:t>FINALE: Majorana I qubit </a:t>
            </a:r>
            <a:r>
              <a:rPr lang="en-US" noProof="0" dirty="0" err="1"/>
              <a:t>topologici</a:t>
            </a:r>
            <a:endParaRPr lang="en-US" noProof="0" dirty="0"/>
          </a:p>
        </p:txBody>
      </p:sp>
    </p:spTree>
    <p:extLst>
      <p:ext uri="{BB962C8B-B14F-4D97-AF65-F5344CB8AC3E}">
        <p14:creationId xmlns:p14="http://schemas.microsoft.com/office/powerpoint/2010/main" val="28863669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grpSp>
        <p:nvGrpSpPr>
          <p:cNvPr id="104" name="Google Shape;104;p17"/>
          <p:cNvGrpSpPr/>
          <p:nvPr/>
        </p:nvGrpSpPr>
        <p:grpSpPr>
          <a:xfrm>
            <a:off x="472555" y="1637555"/>
            <a:ext cx="3824170" cy="574354"/>
            <a:chOff x="472555" y="1637555"/>
            <a:chExt cx="3824170" cy="574354"/>
          </a:xfrm>
        </p:grpSpPr>
        <p:sp>
          <p:nvSpPr>
            <p:cNvPr id="105" name="Google Shape;105;p17"/>
            <p:cNvSpPr txBox="1"/>
            <p:nvPr/>
          </p:nvSpPr>
          <p:spPr>
            <a:xfrm>
              <a:off x="1396024" y="1637555"/>
              <a:ext cx="2900700" cy="340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000" noProof="0" dirty="0">
                  <a:solidFill>
                    <a:schemeClr val="dk2"/>
                  </a:solidFill>
                  <a:latin typeface="Fira Sans Extra Condensed SemiBold"/>
                  <a:ea typeface="Fira Sans Extra Condensed SemiBold"/>
                  <a:cs typeface="Fira Sans Extra Condensed SemiBold"/>
                  <a:sym typeface="Fira Sans Extra Condensed SemiBold"/>
                </a:rPr>
                <a:t>Venus</a:t>
              </a:r>
            </a:p>
          </p:txBody>
        </p:sp>
        <p:sp>
          <p:nvSpPr>
            <p:cNvPr id="106" name="Google Shape;106;p17"/>
            <p:cNvSpPr txBox="1"/>
            <p:nvPr/>
          </p:nvSpPr>
          <p:spPr>
            <a:xfrm>
              <a:off x="1396024" y="1968009"/>
              <a:ext cx="2900700" cy="243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200" noProof="0" dirty="0">
                  <a:solidFill>
                    <a:schemeClr val="dk1"/>
                  </a:solidFill>
                  <a:latin typeface="Roboto"/>
                  <a:ea typeface="Roboto"/>
                  <a:cs typeface="Roboto"/>
                  <a:sym typeface="Roboto"/>
                </a:rPr>
                <a:t>It’s the second planet from the Sun</a:t>
              </a:r>
            </a:p>
          </p:txBody>
        </p:sp>
        <p:sp>
          <p:nvSpPr>
            <p:cNvPr id="107" name="Google Shape;107;p17"/>
            <p:cNvSpPr/>
            <p:nvPr/>
          </p:nvSpPr>
          <p:spPr>
            <a:xfrm>
              <a:off x="472555" y="1722400"/>
              <a:ext cx="854400" cy="423600"/>
            </a:xfrm>
            <a:prstGeom prst="roundRect">
              <a:avLst>
                <a:gd name="adj" fmla="val 50000"/>
              </a:avLst>
            </a:prstGeom>
            <a:solidFill>
              <a:schemeClr val="dk2"/>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r>
                <a:rPr lang="en-US" sz="2600" noProof="0" dirty="0">
                  <a:solidFill>
                    <a:schemeClr val="lt1"/>
                  </a:solidFill>
                  <a:latin typeface="Fira Sans Extra Condensed SemiBold"/>
                  <a:ea typeface="Fira Sans Extra Condensed SemiBold"/>
                  <a:cs typeface="Fira Sans Extra Condensed SemiBold"/>
                  <a:sym typeface="Fira Sans Extra Condensed SemiBold"/>
                </a:rPr>
                <a:t>1ST</a:t>
              </a:r>
            </a:p>
          </p:txBody>
        </p:sp>
      </p:grpSp>
      <p:grpSp>
        <p:nvGrpSpPr>
          <p:cNvPr id="108" name="Google Shape;108;p17"/>
          <p:cNvGrpSpPr/>
          <p:nvPr/>
        </p:nvGrpSpPr>
        <p:grpSpPr>
          <a:xfrm>
            <a:off x="472416" y="2251393"/>
            <a:ext cx="3823801" cy="574356"/>
            <a:chOff x="472416" y="2270443"/>
            <a:chExt cx="3823801" cy="574356"/>
          </a:xfrm>
        </p:grpSpPr>
        <p:sp>
          <p:nvSpPr>
            <p:cNvPr id="109" name="Google Shape;109;p17"/>
            <p:cNvSpPr txBox="1"/>
            <p:nvPr/>
          </p:nvSpPr>
          <p:spPr>
            <a:xfrm>
              <a:off x="1395816" y="2270443"/>
              <a:ext cx="2900400" cy="340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000" noProof="0" dirty="0">
                  <a:solidFill>
                    <a:schemeClr val="lt2"/>
                  </a:solidFill>
                  <a:latin typeface="Fira Sans Extra Condensed SemiBold"/>
                  <a:ea typeface="Fira Sans Extra Condensed SemiBold"/>
                  <a:cs typeface="Fira Sans Extra Condensed SemiBold"/>
                  <a:sym typeface="Fira Sans Extra Condensed SemiBold"/>
                </a:rPr>
                <a:t>Mars</a:t>
              </a:r>
            </a:p>
          </p:txBody>
        </p:sp>
        <p:sp>
          <p:nvSpPr>
            <p:cNvPr id="110" name="Google Shape;110;p17"/>
            <p:cNvSpPr txBox="1"/>
            <p:nvPr/>
          </p:nvSpPr>
          <p:spPr>
            <a:xfrm>
              <a:off x="1395816" y="2600899"/>
              <a:ext cx="2900400" cy="243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200" noProof="0" dirty="0">
                  <a:solidFill>
                    <a:schemeClr val="dk1"/>
                  </a:solidFill>
                  <a:latin typeface="Roboto"/>
                  <a:ea typeface="Roboto"/>
                  <a:cs typeface="Roboto"/>
                  <a:sym typeface="Roboto"/>
                </a:rPr>
                <a:t>Despite being red, Mars is a cold place</a:t>
              </a:r>
            </a:p>
          </p:txBody>
        </p:sp>
        <p:sp>
          <p:nvSpPr>
            <p:cNvPr id="111" name="Google Shape;111;p17"/>
            <p:cNvSpPr/>
            <p:nvPr/>
          </p:nvSpPr>
          <p:spPr>
            <a:xfrm>
              <a:off x="472416" y="2355290"/>
              <a:ext cx="857400" cy="423600"/>
            </a:xfrm>
            <a:prstGeom prst="roundRect">
              <a:avLst>
                <a:gd name="adj" fmla="val 50000"/>
              </a:avLst>
            </a:prstGeom>
            <a:solidFill>
              <a:schemeClr val="lt2"/>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r>
                <a:rPr lang="en-US" sz="2600" noProof="0" dirty="0">
                  <a:solidFill>
                    <a:schemeClr val="lt1"/>
                  </a:solidFill>
                  <a:latin typeface="Fira Sans Extra Condensed SemiBold"/>
                  <a:ea typeface="Fira Sans Extra Condensed SemiBold"/>
                  <a:cs typeface="Fira Sans Extra Condensed SemiBold"/>
                  <a:sym typeface="Fira Sans Extra Condensed SemiBold"/>
                </a:rPr>
                <a:t>2ND</a:t>
              </a:r>
            </a:p>
          </p:txBody>
        </p:sp>
      </p:grpSp>
      <p:grpSp>
        <p:nvGrpSpPr>
          <p:cNvPr id="112" name="Google Shape;112;p17"/>
          <p:cNvGrpSpPr/>
          <p:nvPr/>
        </p:nvGrpSpPr>
        <p:grpSpPr>
          <a:xfrm>
            <a:off x="472416" y="2865232"/>
            <a:ext cx="3823801" cy="574358"/>
            <a:chOff x="472416" y="2903332"/>
            <a:chExt cx="3823801" cy="574358"/>
          </a:xfrm>
        </p:grpSpPr>
        <p:sp>
          <p:nvSpPr>
            <p:cNvPr id="113" name="Google Shape;113;p17"/>
            <p:cNvSpPr txBox="1"/>
            <p:nvPr/>
          </p:nvSpPr>
          <p:spPr>
            <a:xfrm>
              <a:off x="1395816" y="2903332"/>
              <a:ext cx="2900400" cy="340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000" noProof="0" dirty="0">
                  <a:solidFill>
                    <a:schemeClr val="accent1"/>
                  </a:solidFill>
                  <a:latin typeface="Fira Sans Extra Condensed SemiBold"/>
                  <a:ea typeface="Fira Sans Extra Condensed SemiBold"/>
                  <a:cs typeface="Fira Sans Extra Condensed SemiBold"/>
                  <a:sym typeface="Fira Sans Extra Condensed SemiBold"/>
                </a:rPr>
                <a:t>Mercury</a:t>
              </a:r>
            </a:p>
          </p:txBody>
        </p:sp>
        <p:sp>
          <p:nvSpPr>
            <p:cNvPr id="114" name="Google Shape;114;p17"/>
            <p:cNvSpPr txBox="1"/>
            <p:nvPr/>
          </p:nvSpPr>
          <p:spPr>
            <a:xfrm>
              <a:off x="1395816" y="3233790"/>
              <a:ext cx="2900400" cy="243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200" noProof="0" dirty="0">
                  <a:solidFill>
                    <a:schemeClr val="dk1"/>
                  </a:solidFill>
                  <a:latin typeface="Roboto"/>
                  <a:ea typeface="Roboto"/>
                  <a:cs typeface="Roboto"/>
                  <a:sym typeface="Roboto"/>
                </a:rPr>
                <a:t>Mercury is the closest planet to the Sun</a:t>
              </a:r>
            </a:p>
          </p:txBody>
        </p:sp>
        <p:sp>
          <p:nvSpPr>
            <p:cNvPr id="115" name="Google Shape;115;p17"/>
            <p:cNvSpPr/>
            <p:nvPr/>
          </p:nvSpPr>
          <p:spPr>
            <a:xfrm>
              <a:off x="472416" y="2988183"/>
              <a:ext cx="857400" cy="423600"/>
            </a:xfrm>
            <a:prstGeom prst="roundRect">
              <a:avLst>
                <a:gd name="adj" fmla="val 50000"/>
              </a:avLst>
            </a:prstGeom>
            <a:solidFill>
              <a:schemeClr val="accent1"/>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r>
                <a:rPr lang="en-US" sz="2600" noProof="0" dirty="0">
                  <a:solidFill>
                    <a:schemeClr val="lt1"/>
                  </a:solidFill>
                  <a:latin typeface="Fira Sans Extra Condensed SemiBold"/>
                  <a:ea typeface="Fira Sans Extra Condensed SemiBold"/>
                  <a:cs typeface="Fira Sans Extra Condensed SemiBold"/>
                  <a:sym typeface="Fira Sans Extra Condensed SemiBold"/>
                </a:rPr>
                <a:t>3RD</a:t>
              </a:r>
            </a:p>
          </p:txBody>
        </p:sp>
      </p:grpSp>
      <p:grpSp>
        <p:nvGrpSpPr>
          <p:cNvPr id="116" name="Google Shape;116;p17"/>
          <p:cNvGrpSpPr/>
          <p:nvPr/>
        </p:nvGrpSpPr>
        <p:grpSpPr>
          <a:xfrm>
            <a:off x="472416" y="3479073"/>
            <a:ext cx="3823801" cy="574360"/>
            <a:chOff x="472416" y="3536223"/>
            <a:chExt cx="3823801" cy="574360"/>
          </a:xfrm>
        </p:grpSpPr>
        <p:sp>
          <p:nvSpPr>
            <p:cNvPr id="117" name="Google Shape;117;p17"/>
            <p:cNvSpPr txBox="1"/>
            <p:nvPr/>
          </p:nvSpPr>
          <p:spPr>
            <a:xfrm>
              <a:off x="1395816" y="3536223"/>
              <a:ext cx="2900400" cy="340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000" noProof="0" dirty="0">
                  <a:solidFill>
                    <a:schemeClr val="accent2"/>
                  </a:solidFill>
                  <a:latin typeface="Fira Sans Extra Condensed SemiBold"/>
                  <a:ea typeface="Fira Sans Extra Condensed SemiBold"/>
                  <a:cs typeface="Fira Sans Extra Condensed SemiBold"/>
                  <a:sym typeface="Fira Sans Extra Condensed SemiBold"/>
                </a:rPr>
                <a:t>Jupiter</a:t>
              </a:r>
            </a:p>
          </p:txBody>
        </p:sp>
        <p:sp>
          <p:nvSpPr>
            <p:cNvPr id="118" name="Google Shape;118;p17"/>
            <p:cNvSpPr txBox="1"/>
            <p:nvPr/>
          </p:nvSpPr>
          <p:spPr>
            <a:xfrm>
              <a:off x="1395816" y="3866684"/>
              <a:ext cx="2900400" cy="243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200" noProof="0" dirty="0">
                  <a:solidFill>
                    <a:schemeClr val="dk1"/>
                  </a:solidFill>
                  <a:latin typeface="Roboto"/>
                  <a:ea typeface="Roboto"/>
                  <a:cs typeface="Roboto"/>
                  <a:sym typeface="Roboto"/>
                </a:rPr>
                <a:t>Jupiter is the biggest planet of them all</a:t>
              </a:r>
            </a:p>
          </p:txBody>
        </p:sp>
        <p:sp>
          <p:nvSpPr>
            <p:cNvPr id="119" name="Google Shape;119;p17"/>
            <p:cNvSpPr/>
            <p:nvPr/>
          </p:nvSpPr>
          <p:spPr>
            <a:xfrm>
              <a:off x="472416" y="3621077"/>
              <a:ext cx="857400" cy="423600"/>
            </a:xfrm>
            <a:prstGeom prst="roundRect">
              <a:avLst>
                <a:gd name="adj" fmla="val 50000"/>
              </a:avLst>
            </a:prstGeom>
            <a:solidFill>
              <a:schemeClr val="accent2"/>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r>
                <a:rPr lang="en-US" sz="2600" noProof="0" dirty="0">
                  <a:solidFill>
                    <a:schemeClr val="lt1"/>
                  </a:solidFill>
                  <a:latin typeface="Fira Sans Extra Condensed SemiBold"/>
                  <a:ea typeface="Fira Sans Extra Condensed SemiBold"/>
                  <a:cs typeface="Fira Sans Extra Condensed SemiBold"/>
                  <a:sym typeface="Fira Sans Extra Condensed SemiBold"/>
                </a:rPr>
                <a:t>4RT</a:t>
              </a:r>
            </a:p>
          </p:txBody>
        </p:sp>
      </p:grpSp>
      <p:grpSp>
        <p:nvGrpSpPr>
          <p:cNvPr id="120" name="Google Shape;120;p17"/>
          <p:cNvGrpSpPr/>
          <p:nvPr/>
        </p:nvGrpSpPr>
        <p:grpSpPr>
          <a:xfrm>
            <a:off x="472416" y="4092917"/>
            <a:ext cx="3823801" cy="574362"/>
            <a:chOff x="472416" y="4169117"/>
            <a:chExt cx="3823801" cy="574362"/>
          </a:xfrm>
        </p:grpSpPr>
        <p:sp>
          <p:nvSpPr>
            <p:cNvPr id="121" name="Google Shape;121;p17"/>
            <p:cNvSpPr txBox="1"/>
            <p:nvPr/>
          </p:nvSpPr>
          <p:spPr>
            <a:xfrm>
              <a:off x="1395816" y="4169117"/>
              <a:ext cx="2900400" cy="340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000" noProof="0" dirty="0">
                  <a:solidFill>
                    <a:schemeClr val="accent3"/>
                  </a:solidFill>
                  <a:latin typeface="Fira Sans Extra Condensed SemiBold"/>
                  <a:ea typeface="Fira Sans Extra Condensed SemiBold"/>
                  <a:cs typeface="Fira Sans Extra Condensed SemiBold"/>
                  <a:sym typeface="Fira Sans Extra Condensed SemiBold"/>
                </a:rPr>
                <a:t>Saturn</a:t>
              </a:r>
            </a:p>
          </p:txBody>
        </p:sp>
        <p:sp>
          <p:nvSpPr>
            <p:cNvPr id="122" name="Google Shape;122;p17"/>
            <p:cNvSpPr txBox="1"/>
            <p:nvPr/>
          </p:nvSpPr>
          <p:spPr>
            <a:xfrm>
              <a:off x="1395816" y="4499579"/>
              <a:ext cx="2900400" cy="243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200" noProof="0" dirty="0">
                  <a:solidFill>
                    <a:schemeClr val="dk1"/>
                  </a:solidFill>
                  <a:latin typeface="Roboto"/>
                  <a:ea typeface="Roboto"/>
                  <a:cs typeface="Roboto"/>
                  <a:sym typeface="Roboto"/>
                </a:rPr>
                <a:t>It’s a gas giant composed of hydrogen</a:t>
              </a:r>
            </a:p>
          </p:txBody>
        </p:sp>
        <p:sp>
          <p:nvSpPr>
            <p:cNvPr id="123" name="Google Shape;123;p17"/>
            <p:cNvSpPr/>
            <p:nvPr/>
          </p:nvSpPr>
          <p:spPr>
            <a:xfrm>
              <a:off x="472416" y="4253973"/>
              <a:ext cx="857400" cy="423600"/>
            </a:xfrm>
            <a:prstGeom prst="roundRect">
              <a:avLst>
                <a:gd name="adj" fmla="val 50000"/>
              </a:avLst>
            </a:prstGeom>
            <a:solidFill>
              <a:schemeClr val="accent3"/>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r>
                <a:rPr lang="en-US" sz="2600" noProof="0" dirty="0">
                  <a:solidFill>
                    <a:schemeClr val="lt1"/>
                  </a:solidFill>
                  <a:latin typeface="Fira Sans Extra Condensed SemiBold"/>
                  <a:ea typeface="Fira Sans Extra Condensed SemiBold"/>
                  <a:cs typeface="Fira Sans Extra Condensed SemiBold"/>
                  <a:sym typeface="Fira Sans Extra Condensed SemiBold"/>
                </a:rPr>
                <a:t>5TH</a:t>
              </a:r>
            </a:p>
          </p:txBody>
        </p:sp>
      </p:grpSp>
      <p:grpSp>
        <p:nvGrpSpPr>
          <p:cNvPr id="124" name="Google Shape;124;p17"/>
          <p:cNvGrpSpPr/>
          <p:nvPr/>
        </p:nvGrpSpPr>
        <p:grpSpPr>
          <a:xfrm>
            <a:off x="4511033" y="1794003"/>
            <a:ext cx="4160552" cy="2735869"/>
            <a:chOff x="235800" y="830650"/>
            <a:chExt cx="6978450" cy="4588844"/>
          </a:xfrm>
        </p:grpSpPr>
        <p:sp>
          <p:nvSpPr>
            <p:cNvPr id="125" name="Google Shape;125;p17"/>
            <p:cNvSpPr/>
            <p:nvPr/>
          </p:nvSpPr>
          <p:spPr>
            <a:xfrm>
              <a:off x="235800" y="1224769"/>
              <a:ext cx="2592225" cy="4194725"/>
            </a:xfrm>
            <a:custGeom>
              <a:avLst/>
              <a:gdLst/>
              <a:ahLst/>
              <a:cxnLst/>
              <a:rect l="l" t="t" r="r" b="b"/>
              <a:pathLst>
                <a:path w="103689" h="167789" extrusionOk="0">
                  <a:moveTo>
                    <a:pt x="13807" y="0"/>
                  </a:moveTo>
                  <a:cubicBezTo>
                    <a:pt x="11526" y="0"/>
                    <a:pt x="9194" y="921"/>
                    <a:pt x="7431" y="2357"/>
                  </a:cubicBezTo>
                  <a:cubicBezTo>
                    <a:pt x="6418" y="3183"/>
                    <a:pt x="7559" y="5231"/>
                    <a:pt x="8433" y="6203"/>
                  </a:cubicBezTo>
                  <a:cubicBezTo>
                    <a:pt x="9308" y="7175"/>
                    <a:pt x="10393" y="8259"/>
                    <a:pt x="10189" y="9549"/>
                  </a:cubicBezTo>
                  <a:cubicBezTo>
                    <a:pt x="9355" y="9975"/>
                    <a:pt x="8287" y="10084"/>
                    <a:pt x="7292" y="10084"/>
                  </a:cubicBezTo>
                  <a:cubicBezTo>
                    <a:pt x="7024" y="10084"/>
                    <a:pt x="6762" y="10076"/>
                    <a:pt x="6511" y="10065"/>
                  </a:cubicBezTo>
                  <a:cubicBezTo>
                    <a:pt x="6102" y="10046"/>
                    <a:pt x="5686" y="9992"/>
                    <a:pt x="5277" y="9992"/>
                  </a:cubicBezTo>
                  <a:cubicBezTo>
                    <a:pt x="4990" y="9992"/>
                    <a:pt x="4705" y="10019"/>
                    <a:pt x="4430" y="10104"/>
                  </a:cubicBezTo>
                  <a:cubicBezTo>
                    <a:pt x="3763" y="10310"/>
                    <a:pt x="3182" y="11034"/>
                    <a:pt x="3440" y="11683"/>
                  </a:cubicBezTo>
                  <a:cubicBezTo>
                    <a:pt x="2981" y="12481"/>
                    <a:pt x="2431" y="12899"/>
                    <a:pt x="2962" y="13650"/>
                  </a:cubicBezTo>
                  <a:cubicBezTo>
                    <a:pt x="3377" y="14235"/>
                    <a:pt x="4081" y="14716"/>
                    <a:pt x="4076" y="15434"/>
                  </a:cubicBezTo>
                  <a:cubicBezTo>
                    <a:pt x="4071" y="16003"/>
                    <a:pt x="3591" y="16462"/>
                    <a:pt x="3082" y="16719"/>
                  </a:cubicBezTo>
                  <a:cubicBezTo>
                    <a:pt x="2572" y="16973"/>
                    <a:pt x="2000" y="17102"/>
                    <a:pt x="1518" y="17408"/>
                  </a:cubicBezTo>
                  <a:cubicBezTo>
                    <a:pt x="13" y="18366"/>
                    <a:pt x="0" y="20519"/>
                    <a:pt x="159" y="22295"/>
                  </a:cubicBezTo>
                  <a:cubicBezTo>
                    <a:pt x="1133" y="23491"/>
                    <a:pt x="1285" y="25550"/>
                    <a:pt x="817" y="27017"/>
                  </a:cubicBezTo>
                  <a:cubicBezTo>
                    <a:pt x="639" y="27577"/>
                    <a:pt x="351" y="28172"/>
                    <a:pt x="552" y="28724"/>
                  </a:cubicBezTo>
                  <a:cubicBezTo>
                    <a:pt x="782" y="29356"/>
                    <a:pt x="1526" y="29605"/>
                    <a:pt x="2177" y="29773"/>
                  </a:cubicBezTo>
                  <a:cubicBezTo>
                    <a:pt x="2891" y="29958"/>
                    <a:pt x="3669" y="30130"/>
                    <a:pt x="4408" y="30130"/>
                  </a:cubicBezTo>
                  <a:cubicBezTo>
                    <a:pt x="5109" y="30130"/>
                    <a:pt x="5775" y="29975"/>
                    <a:pt x="6314" y="29528"/>
                  </a:cubicBezTo>
                  <a:cubicBezTo>
                    <a:pt x="7583" y="28478"/>
                    <a:pt x="9157" y="28121"/>
                    <a:pt x="10834" y="28121"/>
                  </a:cubicBezTo>
                  <a:cubicBezTo>
                    <a:pt x="13016" y="28121"/>
                    <a:pt x="15374" y="28725"/>
                    <a:pt x="17464" y="29196"/>
                  </a:cubicBezTo>
                  <a:cubicBezTo>
                    <a:pt x="18740" y="29482"/>
                    <a:pt x="20083" y="29952"/>
                    <a:pt x="20830" y="31028"/>
                  </a:cubicBezTo>
                  <a:cubicBezTo>
                    <a:pt x="21824" y="32461"/>
                    <a:pt x="21400" y="34451"/>
                    <a:pt x="20580" y="35993"/>
                  </a:cubicBezTo>
                  <a:cubicBezTo>
                    <a:pt x="19762" y="37533"/>
                    <a:pt x="18587" y="38903"/>
                    <a:pt x="18068" y="40567"/>
                  </a:cubicBezTo>
                  <a:cubicBezTo>
                    <a:pt x="17582" y="42129"/>
                    <a:pt x="17717" y="43806"/>
                    <a:pt x="17859" y="45436"/>
                  </a:cubicBezTo>
                  <a:cubicBezTo>
                    <a:pt x="18032" y="47441"/>
                    <a:pt x="18242" y="49554"/>
                    <a:pt x="19405" y="51198"/>
                  </a:cubicBezTo>
                  <a:cubicBezTo>
                    <a:pt x="20624" y="52922"/>
                    <a:pt x="21392" y="55494"/>
                    <a:pt x="21294" y="57601"/>
                  </a:cubicBezTo>
                  <a:cubicBezTo>
                    <a:pt x="21216" y="59294"/>
                    <a:pt x="20619" y="60958"/>
                    <a:pt x="20775" y="62645"/>
                  </a:cubicBezTo>
                  <a:cubicBezTo>
                    <a:pt x="21057" y="65704"/>
                    <a:pt x="23699" y="67999"/>
                    <a:pt x="26397" y="69471"/>
                  </a:cubicBezTo>
                  <a:cubicBezTo>
                    <a:pt x="29219" y="71013"/>
                    <a:pt x="31651" y="73637"/>
                    <a:pt x="32623" y="76701"/>
                  </a:cubicBezTo>
                  <a:cubicBezTo>
                    <a:pt x="33112" y="78241"/>
                    <a:pt x="33257" y="79868"/>
                    <a:pt x="33688" y="81425"/>
                  </a:cubicBezTo>
                  <a:cubicBezTo>
                    <a:pt x="34432" y="84119"/>
                    <a:pt x="36051" y="86565"/>
                    <a:pt x="38239" y="88307"/>
                  </a:cubicBezTo>
                  <a:cubicBezTo>
                    <a:pt x="39834" y="89575"/>
                    <a:pt x="42451" y="90023"/>
                    <a:pt x="44455" y="90388"/>
                  </a:cubicBezTo>
                  <a:cubicBezTo>
                    <a:pt x="45495" y="90578"/>
                    <a:pt x="46617" y="90728"/>
                    <a:pt x="47400" y="91437"/>
                  </a:cubicBezTo>
                  <a:cubicBezTo>
                    <a:pt x="47762" y="91764"/>
                    <a:pt x="48023" y="92187"/>
                    <a:pt x="48369" y="92530"/>
                  </a:cubicBezTo>
                  <a:cubicBezTo>
                    <a:pt x="50044" y="94188"/>
                    <a:pt x="53127" y="93507"/>
                    <a:pt x="54821" y="95145"/>
                  </a:cubicBezTo>
                  <a:cubicBezTo>
                    <a:pt x="55259" y="95566"/>
                    <a:pt x="55558" y="96107"/>
                    <a:pt x="55941" y="96579"/>
                  </a:cubicBezTo>
                  <a:cubicBezTo>
                    <a:pt x="56887" y="97736"/>
                    <a:pt x="58370" y="98428"/>
                    <a:pt x="59861" y="98428"/>
                  </a:cubicBezTo>
                  <a:cubicBezTo>
                    <a:pt x="60003" y="98428"/>
                    <a:pt x="60145" y="98421"/>
                    <a:pt x="60286" y="98409"/>
                  </a:cubicBezTo>
                  <a:lnTo>
                    <a:pt x="60286" y="98409"/>
                  </a:lnTo>
                  <a:cubicBezTo>
                    <a:pt x="59905" y="99653"/>
                    <a:pt x="61397" y="101114"/>
                    <a:pt x="60936" y="102330"/>
                  </a:cubicBezTo>
                  <a:cubicBezTo>
                    <a:pt x="60565" y="103312"/>
                    <a:pt x="59445" y="103741"/>
                    <a:pt x="58674" y="104452"/>
                  </a:cubicBezTo>
                  <a:cubicBezTo>
                    <a:pt x="57337" y="105685"/>
                    <a:pt x="57129" y="107795"/>
                    <a:pt x="57705" y="109521"/>
                  </a:cubicBezTo>
                  <a:cubicBezTo>
                    <a:pt x="58282" y="111246"/>
                    <a:pt x="59498" y="112671"/>
                    <a:pt x="60717" y="114022"/>
                  </a:cubicBezTo>
                  <a:cubicBezTo>
                    <a:pt x="62978" y="116530"/>
                    <a:pt x="65696" y="117746"/>
                    <a:pt x="68148" y="120066"/>
                  </a:cubicBezTo>
                  <a:cubicBezTo>
                    <a:pt x="70420" y="122216"/>
                    <a:pt x="70937" y="125696"/>
                    <a:pt x="70438" y="128784"/>
                  </a:cubicBezTo>
                  <a:cubicBezTo>
                    <a:pt x="69938" y="131872"/>
                    <a:pt x="68585" y="134744"/>
                    <a:pt x="67620" y="137718"/>
                  </a:cubicBezTo>
                  <a:cubicBezTo>
                    <a:pt x="65814" y="143276"/>
                    <a:pt x="65376" y="149382"/>
                    <a:pt x="67102" y="154963"/>
                  </a:cubicBezTo>
                  <a:cubicBezTo>
                    <a:pt x="68828" y="160546"/>
                    <a:pt x="72869" y="165522"/>
                    <a:pt x="78283" y="167717"/>
                  </a:cubicBezTo>
                  <a:cubicBezTo>
                    <a:pt x="78404" y="167766"/>
                    <a:pt x="78530" y="167788"/>
                    <a:pt x="78658" y="167788"/>
                  </a:cubicBezTo>
                  <a:cubicBezTo>
                    <a:pt x="79167" y="167788"/>
                    <a:pt x="79705" y="167444"/>
                    <a:pt x="80056" y="167066"/>
                  </a:cubicBezTo>
                  <a:cubicBezTo>
                    <a:pt x="80495" y="166591"/>
                    <a:pt x="80589" y="165833"/>
                    <a:pt x="80281" y="165265"/>
                  </a:cubicBezTo>
                  <a:cubicBezTo>
                    <a:pt x="79304" y="163467"/>
                    <a:pt x="77566" y="161932"/>
                    <a:pt x="76298" y="160326"/>
                  </a:cubicBezTo>
                  <a:cubicBezTo>
                    <a:pt x="75898" y="159821"/>
                    <a:pt x="75478" y="159248"/>
                    <a:pt x="75530" y="158607"/>
                  </a:cubicBezTo>
                  <a:cubicBezTo>
                    <a:pt x="75589" y="157886"/>
                    <a:pt x="76208" y="157367"/>
                    <a:pt x="76666" y="156807"/>
                  </a:cubicBezTo>
                  <a:cubicBezTo>
                    <a:pt x="77361" y="155947"/>
                    <a:pt x="77729" y="154867"/>
                    <a:pt x="77704" y="153762"/>
                  </a:cubicBezTo>
                  <a:cubicBezTo>
                    <a:pt x="77674" y="152733"/>
                    <a:pt x="77075" y="151726"/>
                    <a:pt x="77111" y="150697"/>
                  </a:cubicBezTo>
                  <a:cubicBezTo>
                    <a:pt x="77146" y="149667"/>
                    <a:pt x="77701" y="148583"/>
                    <a:pt x="78676" y="148251"/>
                  </a:cubicBezTo>
                  <a:cubicBezTo>
                    <a:pt x="79120" y="148100"/>
                    <a:pt x="79614" y="148115"/>
                    <a:pt x="80042" y="147926"/>
                  </a:cubicBezTo>
                  <a:cubicBezTo>
                    <a:pt x="81453" y="147303"/>
                    <a:pt x="81228" y="145153"/>
                    <a:pt x="82249" y="143996"/>
                  </a:cubicBezTo>
                  <a:cubicBezTo>
                    <a:pt x="82722" y="143460"/>
                    <a:pt x="83419" y="143193"/>
                    <a:pt x="84064" y="142883"/>
                  </a:cubicBezTo>
                  <a:cubicBezTo>
                    <a:pt x="86792" y="141571"/>
                    <a:pt x="89035" y="138972"/>
                    <a:pt x="89283" y="135957"/>
                  </a:cubicBezTo>
                  <a:cubicBezTo>
                    <a:pt x="89483" y="133544"/>
                    <a:pt x="88605" y="130615"/>
                    <a:pt x="90438" y="129034"/>
                  </a:cubicBezTo>
                  <a:cubicBezTo>
                    <a:pt x="91238" y="128344"/>
                    <a:pt x="92244" y="128199"/>
                    <a:pt x="93314" y="128199"/>
                  </a:cubicBezTo>
                  <a:cubicBezTo>
                    <a:pt x="94087" y="128199"/>
                    <a:pt x="94894" y="128275"/>
                    <a:pt x="95682" y="128275"/>
                  </a:cubicBezTo>
                  <a:cubicBezTo>
                    <a:pt x="96098" y="128275"/>
                    <a:pt x="96509" y="128254"/>
                    <a:pt x="96908" y="128189"/>
                  </a:cubicBezTo>
                  <a:cubicBezTo>
                    <a:pt x="97800" y="128044"/>
                    <a:pt x="98396" y="127214"/>
                    <a:pt x="98814" y="126412"/>
                  </a:cubicBezTo>
                  <a:cubicBezTo>
                    <a:pt x="99231" y="125609"/>
                    <a:pt x="99280" y="124658"/>
                    <a:pt x="99129" y="123766"/>
                  </a:cubicBezTo>
                  <a:cubicBezTo>
                    <a:pt x="98945" y="122668"/>
                    <a:pt x="98473" y="121597"/>
                    <a:pt x="98577" y="120489"/>
                  </a:cubicBezTo>
                  <a:cubicBezTo>
                    <a:pt x="98723" y="118930"/>
                    <a:pt x="99942" y="117730"/>
                    <a:pt x="100886" y="116480"/>
                  </a:cubicBezTo>
                  <a:cubicBezTo>
                    <a:pt x="102003" y="114998"/>
                    <a:pt x="102797" y="113297"/>
                    <a:pt x="103214" y="111488"/>
                  </a:cubicBezTo>
                  <a:cubicBezTo>
                    <a:pt x="103689" y="109429"/>
                    <a:pt x="102371" y="106997"/>
                    <a:pt x="100524" y="105970"/>
                  </a:cubicBezTo>
                  <a:cubicBezTo>
                    <a:pt x="98677" y="104943"/>
                    <a:pt x="96462" y="104915"/>
                    <a:pt x="94350" y="104853"/>
                  </a:cubicBezTo>
                  <a:cubicBezTo>
                    <a:pt x="92237" y="104794"/>
                    <a:pt x="89999" y="104633"/>
                    <a:pt x="88273" y="103414"/>
                  </a:cubicBezTo>
                  <a:cubicBezTo>
                    <a:pt x="86692" y="102296"/>
                    <a:pt x="85799" y="100469"/>
                    <a:pt x="84550" y="98991"/>
                  </a:cubicBezTo>
                  <a:cubicBezTo>
                    <a:pt x="82441" y="96497"/>
                    <a:pt x="79375" y="95057"/>
                    <a:pt x="76410" y="93690"/>
                  </a:cubicBezTo>
                  <a:cubicBezTo>
                    <a:pt x="75559" y="93298"/>
                    <a:pt x="74630" y="92901"/>
                    <a:pt x="73720" y="92901"/>
                  </a:cubicBezTo>
                  <a:cubicBezTo>
                    <a:pt x="73431" y="92901"/>
                    <a:pt x="73144" y="92941"/>
                    <a:pt x="72862" y="93034"/>
                  </a:cubicBezTo>
                  <a:cubicBezTo>
                    <a:pt x="72400" y="93185"/>
                    <a:pt x="71985" y="93473"/>
                    <a:pt x="71508" y="93564"/>
                  </a:cubicBezTo>
                  <a:cubicBezTo>
                    <a:pt x="71390" y="93586"/>
                    <a:pt x="71274" y="93597"/>
                    <a:pt x="71159" y="93597"/>
                  </a:cubicBezTo>
                  <a:cubicBezTo>
                    <a:pt x="70006" y="93597"/>
                    <a:pt x="69033" y="92520"/>
                    <a:pt x="67966" y="91944"/>
                  </a:cubicBezTo>
                  <a:cubicBezTo>
                    <a:pt x="67424" y="91651"/>
                    <a:pt x="66830" y="91518"/>
                    <a:pt x="66231" y="91518"/>
                  </a:cubicBezTo>
                  <a:cubicBezTo>
                    <a:pt x="64138" y="91518"/>
                    <a:pt x="61986" y="93147"/>
                    <a:pt x="61817" y="95293"/>
                  </a:cubicBezTo>
                  <a:cubicBezTo>
                    <a:pt x="61476" y="95410"/>
                    <a:pt x="61056" y="95468"/>
                    <a:pt x="60611" y="95468"/>
                  </a:cubicBezTo>
                  <a:cubicBezTo>
                    <a:pt x="59413" y="95468"/>
                    <a:pt x="58031" y="95047"/>
                    <a:pt x="57510" y="94228"/>
                  </a:cubicBezTo>
                  <a:cubicBezTo>
                    <a:pt x="56995" y="93419"/>
                    <a:pt x="56789" y="92287"/>
                    <a:pt x="55904" y="91918"/>
                  </a:cubicBezTo>
                  <a:cubicBezTo>
                    <a:pt x="55432" y="91722"/>
                    <a:pt x="54840" y="91796"/>
                    <a:pt x="54455" y="91458"/>
                  </a:cubicBezTo>
                  <a:cubicBezTo>
                    <a:pt x="53818" y="90898"/>
                    <a:pt x="54313" y="89881"/>
                    <a:pt x="54428" y="89040"/>
                  </a:cubicBezTo>
                  <a:cubicBezTo>
                    <a:pt x="54609" y="87696"/>
                    <a:pt x="53607" y="86419"/>
                    <a:pt x="52383" y="85834"/>
                  </a:cubicBezTo>
                  <a:cubicBezTo>
                    <a:pt x="51161" y="85249"/>
                    <a:pt x="49761" y="85202"/>
                    <a:pt x="48407" y="85159"/>
                  </a:cubicBezTo>
                  <a:cubicBezTo>
                    <a:pt x="47051" y="85115"/>
                    <a:pt x="45649" y="85054"/>
                    <a:pt x="44436" y="84447"/>
                  </a:cubicBezTo>
                  <a:cubicBezTo>
                    <a:pt x="42077" y="83264"/>
                    <a:pt x="41111" y="80063"/>
                    <a:pt x="42146" y="77635"/>
                  </a:cubicBezTo>
                  <a:cubicBezTo>
                    <a:pt x="43156" y="75267"/>
                    <a:pt x="45760" y="73783"/>
                    <a:pt x="48337" y="73783"/>
                  </a:cubicBezTo>
                  <a:cubicBezTo>
                    <a:pt x="48401" y="73783"/>
                    <a:pt x="48464" y="73784"/>
                    <a:pt x="48528" y="73786"/>
                  </a:cubicBezTo>
                  <a:cubicBezTo>
                    <a:pt x="51112" y="73862"/>
                    <a:pt x="53842" y="75749"/>
                    <a:pt x="53870" y="78335"/>
                  </a:cubicBezTo>
                  <a:cubicBezTo>
                    <a:pt x="53875" y="78746"/>
                    <a:pt x="54287" y="78928"/>
                    <a:pt x="54735" y="78928"/>
                  </a:cubicBezTo>
                  <a:cubicBezTo>
                    <a:pt x="55004" y="78928"/>
                    <a:pt x="55285" y="78863"/>
                    <a:pt x="55498" y="78741"/>
                  </a:cubicBezTo>
                  <a:cubicBezTo>
                    <a:pt x="56067" y="78416"/>
                    <a:pt x="56365" y="77760"/>
                    <a:pt x="56505" y="77119"/>
                  </a:cubicBezTo>
                  <a:cubicBezTo>
                    <a:pt x="56645" y="76478"/>
                    <a:pt x="56664" y="75812"/>
                    <a:pt x="56860" y="75186"/>
                  </a:cubicBezTo>
                  <a:cubicBezTo>
                    <a:pt x="57310" y="73749"/>
                    <a:pt x="58757" y="72690"/>
                    <a:pt x="60261" y="72690"/>
                  </a:cubicBezTo>
                  <a:cubicBezTo>
                    <a:pt x="60273" y="72690"/>
                    <a:pt x="60285" y="72690"/>
                    <a:pt x="60297" y="72690"/>
                  </a:cubicBezTo>
                  <a:cubicBezTo>
                    <a:pt x="60306" y="72690"/>
                    <a:pt x="60314" y="72690"/>
                    <a:pt x="60323" y="72690"/>
                  </a:cubicBezTo>
                  <a:cubicBezTo>
                    <a:pt x="61893" y="72690"/>
                    <a:pt x="62998" y="71122"/>
                    <a:pt x="64116" y="70013"/>
                  </a:cubicBezTo>
                  <a:cubicBezTo>
                    <a:pt x="65241" y="68896"/>
                    <a:pt x="65913" y="67214"/>
                    <a:pt x="65469" y="65693"/>
                  </a:cubicBezTo>
                  <a:cubicBezTo>
                    <a:pt x="65229" y="64873"/>
                    <a:pt x="64683" y="64046"/>
                    <a:pt x="64956" y="63238"/>
                  </a:cubicBezTo>
                  <a:cubicBezTo>
                    <a:pt x="65170" y="62604"/>
                    <a:pt x="65822" y="62237"/>
                    <a:pt x="66438" y="61978"/>
                  </a:cubicBezTo>
                  <a:cubicBezTo>
                    <a:pt x="67992" y="61328"/>
                    <a:pt x="69657" y="60995"/>
                    <a:pt x="71338" y="60995"/>
                  </a:cubicBezTo>
                  <a:cubicBezTo>
                    <a:pt x="71514" y="60995"/>
                    <a:pt x="71689" y="60998"/>
                    <a:pt x="71865" y="61005"/>
                  </a:cubicBezTo>
                  <a:cubicBezTo>
                    <a:pt x="71916" y="61008"/>
                    <a:pt x="71966" y="61009"/>
                    <a:pt x="72016" y="61009"/>
                  </a:cubicBezTo>
                  <a:cubicBezTo>
                    <a:pt x="73530" y="61009"/>
                    <a:pt x="74333" y="60016"/>
                    <a:pt x="75129" y="58671"/>
                  </a:cubicBezTo>
                  <a:cubicBezTo>
                    <a:pt x="75724" y="57667"/>
                    <a:pt x="75988" y="56400"/>
                    <a:pt x="76935" y="55719"/>
                  </a:cubicBezTo>
                  <a:cubicBezTo>
                    <a:pt x="77461" y="55341"/>
                    <a:pt x="78061" y="55227"/>
                    <a:pt x="78697" y="55227"/>
                  </a:cubicBezTo>
                  <a:cubicBezTo>
                    <a:pt x="79669" y="55227"/>
                    <a:pt x="80723" y="55493"/>
                    <a:pt x="81724" y="55493"/>
                  </a:cubicBezTo>
                  <a:cubicBezTo>
                    <a:pt x="81835" y="55493"/>
                    <a:pt x="81945" y="55490"/>
                    <a:pt x="82055" y="55483"/>
                  </a:cubicBezTo>
                  <a:cubicBezTo>
                    <a:pt x="84597" y="55311"/>
                    <a:pt x="86582" y="52458"/>
                    <a:pt x="85860" y="50015"/>
                  </a:cubicBezTo>
                  <a:cubicBezTo>
                    <a:pt x="85517" y="48852"/>
                    <a:pt x="84704" y="47901"/>
                    <a:pt x="84043" y="46884"/>
                  </a:cubicBezTo>
                  <a:cubicBezTo>
                    <a:pt x="83131" y="45481"/>
                    <a:pt x="82492" y="43918"/>
                    <a:pt x="82159" y="42277"/>
                  </a:cubicBezTo>
                  <a:cubicBezTo>
                    <a:pt x="81854" y="40773"/>
                    <a:pt x="81767" y="39118"/>
                    <a:pt x="80776" y="37947"/>
                  </a:cubicBezTo>
                  <a:cubicBezTo>
                    <a:pt x="79227" y="38020"/>
                    <a:pt x="77350" y="37975"/>
                    <a:pt x="75971" y="38686"/>
                  </a:cubicBezTo>
                  <a:cubicBezTo>
                    <a:pt x="75699" y="37108"/>
                    <a:pt x="75398" y="35461"/>
                    <a:pt x="74423" y="34192"/>
                  </a:cubicBezTo>
                  <a:cubicBezTo>
                    <a:pt x="73732" y="33291"/>
                    <a:pt x="72587" y="32657"/>
                    <a:pt x="71488" y="32657"/>
                  </a:cubicBezTo>
                  <a:cubicBezTo>
                    <a:pt x="71039" y="32657"/>
                    <a:pt x="70597" y="32763"/>
                    <a:pt x="70198" y="32999"/>
                  </a:cubicBezTo>
                  <a:cubicBezTo>
                    <a:pt x="68851" y="33794"/>
                    <a:pt x="68559" y="35642"/>
                    <a:pt x="68807" y="37187"/>
                  </a:cubicBezTo>
                  <a:cubicBezTo>
                    <a:pt x="69057" y="38731"/>
                    <a:pt x="69698" y="40227"/>
                    <a:pt x="69655" y="41791"/>
                  </a:cubicBezTo>
                  <a:cubicBezTo>
                    <a:pt x="69615" y="43336"/>
                    <a:pt x="68552" y="45042"/>
                    <a:pt x="67017" y="45042"/>
                  </a:cubicBezTo>
                  <a:cubicBezTo>
                    <a:pt x="66998" y="45042"/>
                    <a:pt x="66979" y="45041"/>
                    <a:pt x="66960" y="45041"/>
                  </a:cubicBezTo>
                  <a:cubicBezTo>
                    <a:pt x="66146" y="45019"/>
                    <a:pt x="65416" y="44522"/>
                    <a:pt x="64843" y="43941"/>
                  </a:cubicBezTo>
                  <a:cubicBezTo>
                    <a:pt x="64022" y="43112"/>
                    <a:pt x="63372" y="42052"/>
                    <a:pt x="62317" y="41553"/>
                  </a:cubicBezTo>
                  <a:cubicBezTo>
                    <a:pt x="61507" y="41171"/>
                    <a:pt x="60577" y="41179"/>
                    <a:pt x="59704" y="40982"/>
                  </a:cubicBezTo>
                  <a:cubicBezTo>
                    <a:pt x="56728" y="40316"/>
                    <a:pt x="54688" y="36902"/>
                    <a:pt x="55510" y="33965"/>
                  </a:cubicBezTo>
                  <a:cubicBezTo>
                    <a:pt x="56182" y="31564"/>
                    <a:pt x="58657" y="29882"/>
                    <a:pt x="61117" y="29882"/>
                  </a:cubicBezTo>
                  <a:cubicBezTo>
                    <a:pt x="61664" y="29882"/>
                    <a:pt x="62211" y="29966"/>
                    <a:pt x="62737" y="30143"/>
                  </a:cubicBezTo>
                  <a:cubicBezTo>
                    <a:pt x="66237" y="28861"/>
                    <a:pt x="67660" y="24447"/>
                    <a:pt x="66265" y="20991"/>
                  </a:cubicBezTo>
                  <a:cubicBezTo>
                    <a:pt x="64868" y="17535"/>
                    <a:pt x="61115" y="15389"/>
                    <a:pt x="57392" y="15226"/>
                  </a:cubicBezTo>
                  <a:cubicBezTo>
                    <a:pt x="56302" y="15179"/>
                    <a:pt x="55191" y="15275"/>
                    <a:pt x="54134" y="15007"/>
                  </a:cubicBezTo>
                  <a:cubicBezTo>
                    <a:pt x="51145" y="14251"/>
                    <a:pt x="49582" y="10965"/>
                    <a:pt x="46980" y="9310"/>
                  </a:cubicBezTo>
                  <a:cubicBezTo>
                    <a:pt x="46287" y="8869"/>
                    <a:pt x="45224" y="8778"/>
                    <a:pt x="44079" y="8778"/>
                  </a:cubicBezTo>
                  <a:cubicBezTo>
                    <a:pt x="43277" y="8778"/>
                    <a:pt x="42435" y="8823"/>
                    <a:pt x="41651" y="8823"/>
                  </a:cubicBezTo>
                  <a:cubicBezTo>
                    <a:pt x="40795" y="8823"/>
                    <a:pt x="40007" y="8769"/>
                    <a:pt x="39418" y="8547"/>
                  </a:cubicBezTo>
                  <a:cubicBezTo>
                    <a:pt x="38499" y="8200"/>
                    <a:pt x="37525" y="8023"/>
                    <a:pt x="36546" y="8023"/>
                  </a:cubicBezTo>
                  <a:cubicBezTo>
                    <a:pt x="36275" y="8023"/>
                    <a:pt x="36003" y="8037"/>
                    <a:pt x="35731" y="8064"/>
                  </a:cubicBezTo>
                  <a:cubicBezTo>
                    <a:pt x="34635" y="9104"/>
                    <a:pt x="32585" y="9398"/>
                    <a:pt x="31077" y="9499"/>
                  </a:cubicBezTo>
                  <a:cubicBezTo>
                    <a:pt x="29526" y="7990"/>
                    <a:pt x="27655" y="6585"/>
                    <a:pt x="25725" y="5605"/>
                  </a:cubicBezTo>
                  <a:cubicBezTo>
                    <a:pt x="24435" y="4951"/>
                    <a:pt x="22930" y="4260"/>
                    <a:pt x="22532" y="2870"/>
                  </a:cubicBezTo>
                  <a:cubicBezTo>
                    <a:pt x="22012" y="1053"/>
                    <a:pt x="19376" y="125"/>
                    <a:pt x="17200" y="125"/>
                  </a:cubicBezTo>
                  <a:cubicBezTo>
                    <a:pt x="16716" y="125"/>
                    <a:pt x="16254" y="171"/>
                    <a:pt x="15844" y="263"/>
                  </a:cubicBezTo>
                  <a:cubicBezTo>
                    <a:pt x="15181" y="84"/>
                    <a:pt x="14496" y="0"/>
                    <a:pt x="1380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126" name="Google Shape;126;p17"/>
            <p:cNvSpPr/>
            <p:nvPr/>
          </p:nvSpPr>
          <p:spPr>
            <a:xfrm>
              <a:off x="2370225" y="830650"/>
              <a:ext cx="1016975" cy="1158500"/>
            </a:xfrm>
            <a:custGeom>
              <a:avLst/>
              <a:gdLst/>
              <a:ahLst/>
              <a:cxnLst/>
              <a:rect l="l" t="t" r="r" b="b"/>
              <a:pathLst>
                <a:path w="40679" h="46340" extrusionOk="0">
                  <a:moveTo>
                    <a:pt x="15780" y="0"/>
                  </a:moveTo>
                  <a:cubicBezTo>
                    <a:pt x="14989" y="0"/>
                    <a:pt x="14213" y="109"/>
                    <a:pt x="13470" y="421"/>
                  </a:cubicBezTo>
                  <a:cubicBezTo>
                    <a:pt x="9879" y="1928"/>
                    <a:pt x="10933" y="5468"/>
                    <a:pt x="8580" y="7572"/>
                  </a:cubicBezTo>
                  <a:cubicBezTo>
                    <a:pt x="6546" y="9390"/>
                    <a:pt x="2788" y="7963"/>
                    <a:pt x="1150" y="10460"/>
                  </a:cubicBezTo>
                  <a:cubicBezTo>
                    <a:pt x="0" y="12215"/>
                    <a:pt x="1289" y="14606"/>
                    <a:pt x="2962" y="15871"/>
                  </a:cubicBezTo>
                  <a:cubicBezTo>
                    <a:pt x="4636" y="17135"/>
                    <a:pt x="6731" y="17894"/>
                    <a:pt x="8056" y="19522"/>
                  </a:cubicBezTo>
                  <a:cubicBezTo>
                    <a:pt x="10183" y="22136"/>
                    <a:pt x="9577" y="26004"/>
                    <a:pt x="8413" y="29169"/>
                  </a:cubicBezTo>
                  <a:cubicBezTo>
                    <a:pt x="7247" y="32332"/>
                    <a:pt x="5603" y="35532"/>
                    <a:pt x="6005" y="38881"/>
                  </a:cubicBezTo>
                  <a:cubicBezTo>
                    <a:pt x="6193" y="40459"/>
                    <a:pt x="6837" y="41956"/>
                    <a:pt x="7675" y="43307"/>
                  </a:cubicBezTo>
                  <a:cubicBezTo>
                    <a:pt x="8488" y="44615"/>
                    <a:pt x="9597" y="45873"/>
                    <a:pt x="11095" y="46235"/>
                  </a:cubicBezTo>
                  <a:cubicBezTo>
                    <a:pt x="11391" y="46306"/>
                    <a:pt x="11688" y="46339"/>
                    <a:pt x="11983" y="46339"/>
                  </a:cubicBezTo>
                  <a:cubicBezTo>
                    <a:pt x="13586" y="46339"/>
                    <a:pt x="15150" y="45367"/>
                    <a:pt x="16368" y="44250"/>
                  </a:cubicBezTo>
                  <a:cubicBezTo>
                    <a:pt x="17812" y="42927"/>
                    <a:pt x="19065" y="41325"/>
                    <a:pt x="20822" y="40465"/>
                  </a:cubicBezTo>
                  <a:cubicBezTo>
                    <a:pt x="23353" y="39224"/>
                    <a:pt x="26610" y="39686"/>
                    <a:pt x="28815" y="37929"/>
                  </a:cubicBezTo>
                  <a:cubicBezTo>
                    <a:pt x="31544" y="35754"/>
                    <a:pt x="31140" y="31606"/>
                    <a:pt x="31890" y="28199"/>
                  </a:cubicBezTo>
                  <a:cubicBezTo>
                    <a:pt x="33150" y="22476"/>
                    <a:pt x="38102" y="18249"/>
                    <a:pt x="40038" y="12718"/>
                  </a:cubicBezTo>
                  <a:cubicBezTo>
                    <a:pt x="40418" y="11636"/>
                    <a:pt x="40679" y="10499"/>
                    <a:pt x="40652" y="9352"/>
                  </a:cubicBezTo>
                  <a:cubicBezTo>
                    <a:pt x="40569" y="5649"/>
                    <a:pt x="37449" y="2571"/>
                    <a:pt x="33956" y="1339"/>
                  </a:cubicBezTo>
                  <a:cubicBezTo>
                    <a:pt x="31938" y="627"/>
                    <a:pt x="29911" y="457"/>
                    <a:pt x="27871" y="457"/>
                  </a:cubicBezTo>
                  <a:cubicBezTo>
                    <a:pt x="26007" y="457"/>
                    <a:pt x="24132" y="599"/>
                    <a:pt x="22245" y="599"/>
                  </a:cubicBezTo>
                  <a:cubicBezTo>
                    <a:pt x="21785" y="599"/>
                    <a:pt x="21325" y="591"/>
                    <a:pt x="20863" y="570"/>
                  </a:cubicBezTo>
                  <a:cubicBezTo>
                    <a:pt x="19225" y="496"/>
                    <a:pt x="17470" y="0"/>
                    <a:pt x="1578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127" name="Google Shape;127;p17"/>
            <p:cNvSpPr/>
            <p:nvPr/>
          </p:nvSpPr>
          <p:spPr>
            <a:xfrm>
              <a:off x="3143325" y="1089650"/>
              <a:ext cx="4064350" cy="3503975"/>
            </a:xfrm>
            <a:custGeom>
              <a:avLst/>
              <a:gdLst/>
              <a:ahLst/>
              <a:cxnLst/>
              <a:rect l="l" t="t" r="r" b="b"/>
              <a:pathLst>
                <a:path w="162574" h="140159" extrusionOk="0">
                  <a:moveTo>
                    <a:pt x="149391" y="0"/>
                  </a:moveTo>
                  <a:cubicBezTo>
                    <a:pt x="148360" y="0"/>
                    <a:pt x="147330" y="156"/>
                    <a:pt x="146349" y="477"/>
                  </a:cubicBezTo>
                  <a:cubicBezTo>
                    <a:pt x="145329" y="812"/>
                    <a:pt x="144363" y="1309"/>
                    <a:pt x="143326" y="1583"/>
                  </a:cubicBezTo>
                  <a:cubicBezTo>
                    <a:pt x="142494" y="1801"/>
                    <a:pt x="141638" y="1870"/>
                    <a:pt x="140776" y="1870"/>
                  </a:cubicBezTo>
                  <a:cubicBezTo>
                    <a:pt x="140050" y="1870"/>
                    <a:pt x="139319" y="1821"/>
                    <a:pt x="138596" y="1772"/>
                  </a:cubicBezTo>
                  <a:lnTo>
                    <a:pt x="130106" y="1191"/>
                  </a:lnTo>
                  <a:cubicBezTo>
                    <a:pt x="129237" y="1132"/>
                    <a:pt x="128350" y="1076"/>
                    <a:pt x="127469" y="1076"/>
                  </a:cubicBezTo>
                  <a:cubicBezTo>
                    <a:pt x="125783" y="1076"/>
                    <a:pt x="124119" y="1281"/>
                    <a:pt x="122644" y="2056"/>
                  </a:cubicBezTo>
                  <a:cubicBezTo>
                    <a:pt x="119360" y="3782"/>
                    <a:pt x="117499" y="8084"/>
                    <a:pt x="113816" y="8529"/>
                  </a:cubicBezTo>
                  <a:cubicBezTo>
                    <a:pt x="113611" y="8554"/>
                    <a:pt x="113408" y="8566"/>
                    <a:pt x="113207" y="8566"/>
                  </a:cubicBezTo>
                  <a:cubicBezTo>
                    <a:pt x="110853" y="8566"/>
                    <a:pt x="108715" y="6973"/>
                    <a:pt x="106473" y="6087"/>
                  </a:cubicBezTo>
                  <a:cubicBezTo>
                    <a:pt x="105100" y="5543"/>
                    <a:pt x="103627" y="5279"/>
                    <a:pt x="102152" y="5279"/>
                  </a:cubicBezTo>
                  <a:cubicBezTo>
                    <a:pt x="99404" y="5279"/>
                    <a:pt x="96647" y="6196"/>
                    <a:pt x="94512" y="7933"/>
                  </a:cubicBezTo>
                  <a:cubicBezTo>
                    <a:pt x="93279" y="7304"/>
                    <a:pt x="93660" y="5468"/>
                    <a:pt x="93225" y="4153"/>
                  </a:cubicBezTo>
                  <a:cubicBezTo>
                    <a:pt x="92771" y="2782"/>
                    <a:pt x="91297" y="1954"/>
                    <a:pt x="89858" y="1828"/>
                  </a:cubicBezTo>
                  <a:cubicBezTo>
                    <a:pt x="89687" y="1813"/>
                    <a:pt x="89517" y="1806"/>
                    <a:pt x="89348" y="1806"/>
                  </a:cubicBezTo>
                  <a:cubicBezTo>
                    <a:pt x="88082" y="1806"/>
                    <a:pt x="86834" y="2194"/>
                    <a:pt x="85623" y="2590"/>
                  </a:cubicBezTo>
                  <a:cubicBezTo>
                    <a:pt x="82664" y="3556"/>
                    <a:pt x="79224" y="5204"/>
                    <a:pt x="78950" y="8303"/>
                  </a:cubicBezTo>
                  <a:cubicBezTo>
                    <a:pt x="78873" y="9176"/>
                    <a:pt x="79068" y="10104"/>
                    <a:pt x="78702" y="10900"/>
                  </a:cubicBezTo>
                  <a:cubicBezTo>
                    <a:pt x="78178" y="12033"/>
                    <a:pt x="76762" y="12408"/>
                    <a:pt x="75881" y="13291"/>
                  </a:cubicBezTo>
                  <a:cubicBezTo>
                    <a:pt x="74831" y="14345"/>
                    <a:pt x="74664" y="15971"/>
                    <a:pt x="74621" y="17458"/>
                  </a:cubicBezTo>
                  <a:cubicBezTo>
                    <a:pt x="74577" y="18944"/>
                    <a:pt x="74563" y="20541"/>
                    <a:pt x="73703" y="21754"/>
                  </a:cubicBezTo>
                  <a:cubicBezTo>
                    <a:pt x="73148" y="22537"/>
                    <a:pt x="71069" y="23068"/>
                    <a:pt x="69376" y="23068"/>
                  </a:cubicBezTo>
                  <a:cubicBezTo>
                    <a:pt x="68445" y="23068"/>
                    <a:pt x="67630" y="22907"/>
                    <a:pt x="67252" y="22539"/>
                  </a:cubicBezTo>
                  <a:cubicBezTo>
                    <a:pt x="66636" y="21940"/>
                    <a:pt x="65905" y="21693"/>
                    <a:pt x="65124" y="21693"/>
                  </a:cubicBezTo>
                  <a:cubicBezTo>
                    <a:pt x="63293" y="21693"/>
                    <a:pt x="61194" y="23048"/>
                    <a:pt x="59696" y="24392"/>
                  </a:cubicBezTo>
                  <a:lnTo>
                    <a:pt x="53326" y="30110"/>
                  </a:lnTo>
                  <a:cubicBezTo>
                    <a:pt x="51731" y="31541"/>
                    <a:pt x="50013" y="33034"/>
                    <a:pt x="47899" y="33389"/>
                  </a:cubicBezTo>
                  <a:cubicBezTo>
                    <a:pt x="47672" y="33427"/>
                    <a:pt x="47440" y="33446"/>
                    <a:pt x="47206" y="33446"/>
                  </a:cubicBezTo>
                  <a:cubicBezTo>
                    <a:pt x="45267" y="33446"/>
                    <a:pt x="43232" y="32171"/>
                    <a:pt x="43155" y="30259"/>
                  </a:cubicBezTo>
                  <a:cubicBezTo>
                    <a:pt x="43563" y="29875"/>
                    <a:pt x="44085" y="29761"/>
                    <a:pt x="44655" y="29761"/>
                  </a:cubicBezTo>
                  <a:cubicBezTo>
                    <a:pt x="45498" y="29761"/>
                    <a:pt x="46445" y="30012"/>
                    <a:pt x="47276" y="30012"/>
                  </a:cubicBezTo>
                  <a:cubicBezTo>
                    <a:pt x="47872" y="30012"/>
                    <a:pt x="48409" y="29883"/>
                    <a:pt x="48805" y="29438"/>
                  </a:cubicBezTo>
                  <a:cubicBezTo>
                    <a:pt x="49977" y="28121"/>
                    <a:pt x="48243" y="26238"/>
                    <a:pt x="46718" y="25356"/>
                  </a:cubicBezTo>
                  <a:cubicBezTo>
                    <a:pt x="43929" y="23744"/>
                    <a:pt x="41047" y="22101"/>
                    <a:pt x="37854" y="21667"/>
                  </a:cubicBezTo>
                  <a:cubicBezTo>
                    <a:pt x="37395" y="21605"/>
                    <a:pt x="36928" y="21573"/>
                    <a:pt x="36459" y="21573"/>
                  </a:cubicBezTo>
                  <a:cubicBezTo>
                    <a:pt x="33662" y="21573"/>
                    <a:pt x="30804" y="22696"/>
                    <a:pt x="29384" y="25062"/>
                  </a:cubicBezTo>
                  <a:cubicBezTo>
                    <a:pt x="27966" y="27426"/>
                    <a:pt x="28225" y="30512"/>
                    <a:pt x="26820" y="32884"/>
                  </a:cubicBezTo>
                  <a:cubicBezTo>
                    <a:pt x="25941" y="34369"/>
                    <a:pt x="24491" y="35431"/>
                    <a:pt x="23493" y="36839"/>
                  </a:cubicBezTo>
                  <a:cubicBezTo>
                    <a:pt x="22495" y="38247"/>
                    <a:pt x="22067" y="40372"/>
                    <a:pt x="23291" y="41591"/>
                  </a:cubicBezTo>
                  <a:cubicBezTo>
                    <a:pt x="24277" y="42574"/>
                    <a:pt x="25957" y="42576"/>
                    <a:pt x="26934" y="43568"/>
                  </a:cubicBezTo>
                  <a:cubicBezTo>
                    <a:pt x="27686" y="44334"/>
                    <a:pt x="27942" y="45612"/>
                    <a:pt x="28928" y="46032"/>
                  </a:cubicBezTo>
                  <a:cubicBezTo>
                    <a:pt x="29116" y="46112"/>
                    <a:pt x="29308" y="46149"/>
                    <a:pt x="29499" y="46149"/>
                  </a:cubicBezTo>
                  <a:cubicBezTo>
                    <a:pt x="30453" y="46149"/>
                    <a:pt x="31375" y="45228"/>
                    <a:pt x="31599" y="44232"/>
                  </a:cubicBezTo>
                  <a:cubicBezTo>
                    <a:pt x="31870" y="43035"/>
                    <a:pt x="31491" y="41803"/>
                    <a:pt x="31294" y="40594"/>
                  </a:cubicBezTo>
                  <a:cubicBezTo>
                    <a:pt x="30707" y="36976"/>
                    <a:pt x="32524" y="32527"/>
                    <a:pt x="36153" y="32010"/>
                  </a:cubicBezTo>
                  <a:cubicBezTo>
                    <a:pt x="36979" y="32041"/>
                    <a:pt x="37253" y="33221"/>
                    <a:pt x="36881" y="33960"/>
                  </a:cubicBezTo>
                  <a:cubicBezTo>
                    <a:pt x="36512" y="34700"/>
                    <a:pt x="35790" y="35213"/>
                    <a:pt x="35400" y="35941"/>
                  </a:cubicBezTo>
                  <a:cubicBezTo>
                    <a:pt x="34663" y="37314"/>
                    <a:pt x="35518" y="39272"/>
                    <a:pt x="37026" y="39667"/>
                  </a:cubicBezTo>
                  <a:cubicBezTo>
                    <a:pt x="38598" y="40078"/>
                    <a:pt x="41223" y="39748"/>
                    <a:pt x="41017" y="41358"/>
                  </a:cubicBezTo>
                  <a:cubicBezTo>
                    <a:pt x="40797" y="43068"/>
                    <a:pt x="37630" y="41948"/>
                    <a:pt x="36606" y="43336"/>
                  </a:cubicBezTo>
                  <a:cubicBezTo>
                    <a:pt x="36002" y="44155"/>
                    <a:pt x="36537" y="45296"/>
                    <a:pt x="36521" y="46313"/>
                  </a:cubicBezTo>
                  <a:cubicBezTo>
                    <a:pt x="36494" y="48303"/>
                    <a:pt x="34299" y="49599"/>
                    <a:pt x="32313" y="49739"/>
                  </a:cubicBezTo>
                  <a:cubicBezTo>
                    <a:pt x="32097" y="49755"/>
                    <a:pt x="31880" y="49762"/>
                    <a:pt x="31663" y="49762"/>
                  </a:cubicBezTo>
                  <a:cubicBezTo>
                    <a:pt x="30164" y="49762"/>
                    <a:pt x="28664" y="49439"/>
                    <a:pt x="27166" y="49439"/>
                  </a:cubicBezTo>
                  <a:cubicBezTo>
                    <a:pt x="26898" y="49439"/>
                    <a:pt x="26629" y="49449"/>
                    <a:pt x="26361" y="49474"/>
                  </a:cubicBezTo>
                  <a:cubicBezTo>
                    <a:pt x="24379" y="49654"/>
                    <a:pt x="22222" y="51058"/>
                    <a:pt x="22312" y="53044"/>
                  </a:cubicBezTo>
                  <a:cubicBezTo>
                    <a:pt x="19567" y="54331"/>
                    <a:pt x="16715" y="55374"/>
                    <a:pt x="13788" y="56164"/>
                  </a:cubicBezTo>
                  <a:cubicBezTo>
                    <a:pt x="13912" y="58317"/>
                    <a:pt x="17975" y="58517"/>
                    <a:pt x="17960" y="60675"/>
                  </a:cubicBezTo>
                  <a:cubicBezTo>
                    <a:pt x="17949" y="61887"/>
                    <a:pt x="16542" y="62556"/>
                    <a:pt x="15302" y="62556"/>
                  </a:cubicBezTo>
                  <a:cubicBezTo>
                    <a:pt x="15219" y="62556"/>
                    <a:pt x="15137" y="62553"/>
                    <a:pt x="15056" y="62547"/>
                  </a:cubicBezTo>
                  <a:cubicBezTo>
                    <a:pt x="14072" y="62475"/>
                    <a:pt x="13082" y="62160"/>
                    <a:pt x="12113" y="62160"/>
                  </a:cubicBezTo>
                  <a:cubicBezTo>
                    <a:pt x="11810" y="62160"/>
                    <a:pt x="11508" y="62191"/>
                    <a:pt x="11210" y="62270"/>
                  </a:cubicBezTo>
                  <a:cubicBezTo>
                    <a:pt x="9047" y="62839"/>
                    <a:pt x="8290" y="65880"/>
                    <a:pt x="9487" y="67769"/>
                  </a:cubicBezTo>
                  <a:cubicBezTo>
                    <a:pt x="10572" y="69481"/>
                    <a:pt x="12694" y="70258"/>
                    <a:pt x="14741" y="70258"/>
                  </a:cubicBezTo>
                  <a:cubicBezTo>
                    <a:pt x="14954" y="70258"/>
                    <a:pt x="15165" y="70249"/>
                    <a:pt x="15375" y="70233"/>
                  </a:cubicBezTo>
                  <a:cubicBezTo>
                    <a:pt x="16269" y="70162"/>
                    <a:pt x="17225" y="69924"/>
                    <a:pt x="17785" y="69223"/>
                  </a:cubicBezTo>
                  <a:cubicBezTo>
                    <a:pt x="18318" y="68554"/>
                    <a:pt x="18362" y="67634"/>
                    <a:pt x="18586" y="66808"/>
                  </a:cubicBezTo>
                  <a:cubicBezTo>
                    <a:pt x="19089" y="64960"/>
                    <a:pt x="20667" y="63445"/>
                    <a:pt x="22534" y="63019"/>
                  </a:cubicBezTo>
                  <a:cubicBezTo>
                    <a:pt x="23588" y="62778"/>
                    <a:pt x="24878" y="62758"/>
                    <a:pt x="25444" y="61839"/>
                  </a:cubicBezTo>
                  <a:cubicBezTo>
                    <a:pt x="27854" y="63143"/>
                    <a:pt x="29550" y="65685"/>
                    <a:pt x="29826" y="68413"/>
                  </a:cubicBezTo>
                  <a:cubicBezTo>
                    <a:pt x="30020" y="68663"/>
                    <a:pt x="30274" y="68770"/>
                    <a:pt x="30543" y="68770"/>
                  </a:cubicBezTo>
                  <a:cubicBezTo>
                    <a:pt x="31347" y="68770"/>
                    <a:pt x="32287" y="67809"/>
                    <a:pt x="32159" y="66868"/>
                  </a:cubicBezTo>
                  <a:cubicBezTo>
                    <a:pt x="31991" y="65614"/>
                    <a:pt x="30882" y="64743"/>
                    <a:pt x="30003" y="63834"/>
                  </a:cubicBezTo>
                  <a:cubicBezTo>
                    <a:pt x="29122" y="62923"/>
                    <a:pt x="28387" y="61510"/>
                    <a:pt x="29078" y="60448"/>
                  </a:cubicBezTo>
                  <a:lnTo>
                    <a:pt x="29078" y="60448"/>
                  </a:lnTo>
                  <a:cubicBezTo>
                    <a:pt x="33197" y="61658"/>
                    <a:pt x="36527" y="65238"/>
                    <a:pt x="37435" y="69435"/>
                  </a:cubicBezTo>
                  <a:cubicBezTo>
                    <a:pt x="38871" y="69149"/>
                    <a:pt x="39664" y="67205"/>
                    <a:pt x="38838" y="65997"/>
                  </a:cubicBezTo>
                  <a:cubicBezTo>
                    <a:pt x="39003" y="65628"/>
                    <a:pt x="39328" y="65472"/>
                    <a:pt x="39697" y="65472"/>
                  </a:cubicBezTo>
                  <a:cubicBezTo>
                    <a:pt x="40331" y="65472"/>
                    <a:pt x="41094" y="65932"/>
                    <a:pt x="41391" y="66558"/>
                  </a:cubicBezTo>
                  <a:cubicBezTo>
                    <a:pt x="41862" y="67549"/>
                    <a:pt x="41819" y="68770"/>
                    <a:pt x="42492" y="69636"/>
                  </a:cubicBezTo>
                  <a:cubicBezTo>
                    <a:pt x="43175" y="70517"/>
                    <a:pt x="44261" y="70711"/>
                    <a:pt x="45451" y="70711"/>
                  </a:cubicBezTo>
                  <a:cubicBezTo>
                    <a:pt x="46388" y="70711"/>
                    <a:pt x="47390" y="70590"/>
                    <a:pt x="48312" y="70590"/>
                  </a:cubicBezTo>
                  <a:cubicBezTo>
                    <a:pt x="49551" y="70590"/>
                    <a:pt x="50643" y="70808"/>
                    <a:pt x="51235" y="71828"/>
                  </a:cubicBezTo>
                  <a:cubicBezTo>
                    <a:pt x="52336" y="73723"/>
                    <a:pt x="49909" y="75927"/>
                    <a:pt x="47711" y="75927"/>
                  </a:cubicBezTo>
                  <a:cubicBezTo>
                    <a:pt x="47678" y="75927"/>
                    <a:pt x="47645" y="75926"/>
                    <a:pt x="47613" y="75925"/>
                  </a:cubicBezTo>
                  <a:cubicBezTo>
                    <a:pt x="45391" y="75856"/>
                    <a:pt x="43361" y="74585"/>
                    <a:pt x="41147" y="74365"/>
                  </a:cubicBezTo>
                  <a:cubicBezTo>
                    <a:pt x="40897" y="74340"/>
                    <a:pt x="40647" y="74329"/>
                    <a:pt x="40397" y="74329"/>
                  </a:cubicBezTo>
                  <a:cubicBezTo>
                    <a:pt x="38218" y="74329"/>
                    <a:pt x="36082" y="75200"/>
                    <a:pt x="33896" y="75455"/>
                  </a:cubicBezTo>
                  <a:cubicBezTo>
                    <a:pt x="33619" y="75487"/>
                    <a:pt x="33335" y="75503"/>
                    <a:pt x="33048" y="75503"/>
                  </a:cubicBezTo>
                  <a:cubicBezTo>
                    <a:pt x="30807" y="75503"/>
                    <a:pt x="28395" y="74514"/>
                    <a:pt x="27939" y="72388"/>
                  </a:cubicBezTo>
                  <a:cubicBezTo>
                    <a:pt x="27802" y="71741"/>
                    <a:pt x="27855" y="71030"/>
                    <a:pt x="27514" y="70464"/>
                  </a:cubicBezTo>
                  <a:cubicBezTo>
                    <a:pt x="27109" y="69793"/>
                    <a:pt x="26279" y="69553"/>
                    <a:pt x="25473" y="69553"/>
                  </a:cubicBezTo>
                  <a:cubicBezTo>
                    <a:pt x="25313" y="69553"/>
                    <a:pt x="25154" y="69562"/>
                    <a:pt x="24999" y="69580"/>
                  </a:cubicBezTo>
                  <a:cubicBezTo>
                    <a:pt x="21817" y="69942"/>
                    <a:pt x="18598" y="72595"/>
                    <a:pt x="15740" y="72595"/>
                  </a:cubicBezTo>
                  <a:cubicBezTo>
                    <a:pt x="14956" y="72595"/>
                    <a:pt x="14199" y="72395"/>
                    <a:pt x="13478" y="71894"/>
                  </a:cubicBezTo>
                  <a:cubicBezTo>
                    <a:pt x="11337" y="76062"/>
                    <a:pt x="6101" y="77629"/>
                    <a:pt x="3179" y="81294"/>
                  </a:cubicBezTo>
                  <a:cubicBezTo>
                    <a:pt x="0" y="85282"/>
                    <a:pt x="268" y="91440"/>
                    <a:pt x="3354" y="95500"/>
                  </a:cubicBezTo>
                  <a:cubicBezTo>
                    <a:pt x="6050" y="99045"/>
                    <a:pt x="10552" y="100957"/>
                    <a:pt x="15019" y="100957"/>
                  </a:cubicBezTo>
                  <a:cubicBezTo>
                    <a:pt x="15667" y="100957"/>
                    <a:pt x="16314" y="100917"/>
                    <a:pt x="16954" y="100836"/>
                  </a:cubicBezTo>
                  <a:cubicBezTo>
                    <a:pt x="17630" y="100750"/>
                    <a:pt x="18327" y="100626"/>
                    <a:pt x="19005" y="100626"/>
                  </a:cubicBezTo>
                  <a:cubicBezTo>
                    <a:pt x="19489" y="100626"/>
                    <a:pt x="19963" y="100690"/>
                    <a:pt x="20413" y="100875"/>
                  </a:cubicBezTo>
                  <a:cubicBezTo>
                    <a:pt x="21482" y="101317"/>
                    <a:pt x="22166" y="102352"/>
                    <a:pt x="23058" y="103088"/>
                  </a:cubicBezTo>
                  <a:cubicBezTo>
                    <a:pt x="23580" y="103519"/>
                    <a:pt x="24303" y="103823"/>
                    <a:pt x="24961" y="103823"/>
                  </a:cubicBezTo>
                  <a:cubicBezTo>
                    <a:pt x="25427" y="103823"/>
                    <a:pt x="25861" y="103670"/>
                    <a:pt x="26168" y="103301"/>
                  </a:cubicBezTo>
                  <a:lnTo>
                    <a:pt x="26168" y="103301"/>
                  </a:lnTo>
                  <a:cubicBezTo>
                    <a:pt x="25321" y="105399"/>
                    <a:pt x="25557" y="107902"/>
                    <a:pt x="26779" y="109805"/>
                  </a:cubicBezTo>
                  <a:cubicBezTo>
                    <a:pt x="28099" y="111859"/>
                    <a:pt x="30559" y="113484"/>
                    <a:pt x="30509" y="115926"/>
                  </a:cubicBezTo>
                  <a:cubicBezTo>
                    <a:pt x="30482" y="117190"/>
                    <a:pt x="29748" y="118318"/>
                    <a:pt x="29403" y="119536"/>
                  </a:cubicBezTo>
                  <a:cubicBezTo>
                    <a:pt x="27829" y="125109"/>
                    <a:pt x="34415" y="129657"/>
                    <a:pt x="35455" y="135354"/>
                  </a:cubicBezTo>
                  <a:cubicBezTo>
                    <a:pt x="35736" y="136888"/>
                    <a:pt x="35735" y="138735"/>
                    <a:pt x="37029" y="139601"/>
                  </a:cubicBezTo>
                  <a:cubicBezTo>
                    <a:pt x="37625" y="139999"/>
                    <a:pt x="38374" y="140081"/>
                    <a:pt x="39090" y="140127"/>
                  </a:cubicBezTo>
                  <a:cubicBezTo>
                    <a:pt x="39409" y="140148"/>
                    <a:pt x="39736" y="140158"/>
                    <a:pt x="40067" y="140158"/>
                  </a:cubicBezTo>
                  <a:cubicBezTo>
                    <a:pt x="43538" y="140158"/>
                    <a:pt x="47454" y="138962"/>
                    <a:pt x="48151" y="135675"/>
                  </a:cubicBezTo>
                  <a:cubicBezTo>
                    <a:pt x="48366" y="134657"/>
                    <a:pt x="48212" y="133602"/>
                    <a:pt x="48243" y="132560"/>
                  </a:cubicBezTo>
                  <a:cubicBezTo>
                    <a:pt x="48336" y="129451"/>
                    <a:pt x="50239" y="126459"/>
                    <a:pt x="53017" y="125056"/>
                  </a:cubicBezTo>
                  <a:cubicBezTo>
                    <a:pt x="53771" y="124675"/>
                    <a:pt x="54600" y="124390"/>
                    <a:pt x="55202" y="123799"/>
                  </a:cubicBezTo>
                  <a:cubicBezTo>
                    <a:pt x="56528" y="122495"/>
                    <a:pt x="56234" y="120283"/>
                    <a:pt x="55553" y="118553"/>
                  </a:cubicBezTo>
                  <a:cubicBezTo>
                    <a:pt x="54872" y="116821"/>
                    <a:pt x="53881" y="115076"/>
                    <a:pt x="54120" y="113231"/>
                  </a:cubicBezTo>
                  <a:cubicBezTo>
                    <a:pt x="54502" y="110269"/>
                    <a:pt x="57681" y="108706"/>
                    <a:pt x="60090" y="106941"/>
                  </a:cubicBezTo>
                  <a:cubicBezTo>
                    <a:pt x="63716" y="104284"/>
                    <a:pt x="66206" y="100125"/>
                    <a:pt x="66835" y="95675"/>
                  </a:cubicBezTo>
                  <a:lnTo>
                    <a:pt x="66835" y="95675"/>
                  </a:lnTo>
                  <a:cubicBezTo>
                    <a:pt x="65061" y="96232"/>
                    <a:pt x="63075" y="96745"/>
                    <a:pt x="61220" y="96745"/>
                  </a:cubicBezTo>
                  <a:cubicBezTo>
                    <a:pt x="59581" y="96745"/>
                    <a:pt x="58045" y="96344"/>
                    <a:pt x="56849" y="95215"/>
                  </a:cubicBezTo>
                  <a:cubicBezTo>
                    <a:pt x="55965" y="94380"/>
                    <a:pt x="55421" y="93259"/>
                    <a:pt x="54897" y="92162"/>
                  </a:cubicBezTo>
                  <a:lnTo>
                    <a:pt x="50173" y="82291"/>
                  </a:lnTo>
                  <a:cubicBezTo>
                    <a:pt x="49966" y="81857"/>
                    <a:pt x="49755" y="81362"/>
                    <a:pt x="49925" y="80912"/>
                  </a:cubicBezTo>
                  <a:cubicBezTo>
                    <a:pt x="50074" y="80517"/>
                    <a:pt x="50366" y="80356"/>
                    <a:pt x="50717" y="80356"/>
                  </a:cubicBezTo>
                  <a:cubicBezTo>
                    <a:pt x="51453" y="80356"/>
                    <a:pt x="52449" y="81064"/>
                    <a:pt x="52928" y="81807"/>
                  </a:cubicBezTo>
                  <a:cubicBezTo>
                    <a:pt x="55452" y="85724"/>
                    <a:pt x="57718" y="89804"/>
                    <a:pt x="59707" y="94020"/>
                  </a:cubicBezTo>
                  <a:cubicBezTo>
                    <a:pt x="63791" y="93273"/>
                    <a:pt x="67648" y="91596"/>
                    <a:pt x="70980" y="89118"/>
                  </a:cubicBezTo>
                  <a:cubicBezTo>
                    <a:pt x="72037" y="88329"/>
                    <a:pt x="73088" y="87386"/>
                    <a:pt x="73445" y="86117"/>
                  </a:cubicBezTo>
                  <a:cubicBezTo>
                    <a:pt x="73802" y="84846"/>
                    <a:pt x="73146" y="83218"/>
                    <a:pt x="71846" y="82993"/>
                  </a:cubicBezTo>
                  <a:cubicBezTo>
                    <a:pt x="71723" y="82971"/>
                    <a:pt x="71600" y="82963"/>
                    <a:pt x="71476" y="82963"/>
                  </a:cubicBezTo>
                  <a:cubicBezTo>
                    <a:pt x="71093" y="82963"/>
                    <a:pt x="70708" y="83045"/>
                    <a:pt x="70324" y="83086"/>
                  </a:cubicBezTo>
                  <a:cubicBezTo>
                    <a:pt x="70133" y="83106"/>
                    <a:pt x="69943" y="83115"/>
                    <a:pt x="69755" y="83115"/>
                  </a:cubicBezTo>
                  <a:cubicBezTo>
                    <a:pt x="66927" y="83115"/>
                    <a:pt x="64468" y="80925"/>
                    <a:pt x="62588" y="78727"/>
                  </a:cubicBezTo>
                  <a:cubicBezTo>
                    <a:pt x="63132" y="78118"/>
                    <a:pt x="63852" y="77890"/>
                    <a:pt x="64640" y="77890"/>
                  </a:cubicBezTo>
                  <a:cubicBezTo>
                    <a:pt x="65842" y="77890"/>
                    <a:pt x="67201" y="78421"/>
                    <a:pt x="68334" y="78941"/>
                  </a:cubicBezTo>
                  <a:cubicBezTo>
                    <a:pt x="71699" y="80486"/>
                    <a:pt x="75249" y="81588"/>
                    <a:pt x="78895" y="82221"/>
                  </a:cubicBezTo>
                  <a:cubicBezTo>
                    <a:pt x="79803" y="82378"/>
                    <a:pt x="80736" y="82513"/>
                    <a:pt x="81554" y="82936"/>
                  </a:cubicBezTo>
                  <a:cubicBezTo>
                    <a:pt x="82126" y="83232"/>
                    <a:pt x="82622" y="83658"/>
                    <a:pt x="83095" y="84096"/>
                  </a:cubicBezTo>
                  <a:cubicBezTo>
                    <a:pt x="87298" y="87967"/>
                    <a:pt x="90407" y="93013"/>
                    <a:pt x="91975" y="98509"/>
                  </a:cubicBezTo>
                  <a:cubicBezTo>
                    <a:pt x="92104" y="98538"/>
                    <a:pt x="92231" y="98552"/>
                    <a:pt x="92354" y="98552"/>
                  </a:cubicBezTo>
                  <a:cubicBezTo>
                    <a:pt x="93754" y="98552"/>
                    <a:pt x="94717" y="96760"/>
                    <a:pt x="94833" y="95252"/>
                  </a:cubicBezTo>
                  <a:cubicBezTo>
                    <a:pt x="94960" y="93612"/>
                    <a:pt x="94769" y="91722"/>
                    <a:pt x="95948" y="90578"/>
                  </a:cubicBezTo>
                  <a:cubicBezTo>
                    <a:pt x="96875" y="89678"/>
                    <a:pt x="98399" y="89556"/>
                    <a:pt x="99214" y="88552"/>
                  </a:cubicBezTo>
                  <a:cubicBezTo>
                    <a:pt x="100238" y="87289"/>
                    <a:pt x="99703" y="85157"/>
                    <a:pt x="100900" y="84056"/>
                  </a:cubicBezTo>
                  <a:cubicBezTo>
                    <a:pt x="101284" y="83704"/>
                    <a:pt x="101728" y="83552"/>
                    <a:pt x="102190" y="83552"/>
                  </a:cubicBezTo>
                  <a:cubicBezTo>
                    <a:pt x="103537" y="83552"/>
                    <a:pt x="105034" y="84844"/>
                    <a:pt x="105630" y="86240"/>
                  </a:cubicBezTo>
                  <a:cubicBezTo>
                    <a:pt x="106431" y="88116"/>
                    <a:pt x="106723" y="90422"/>
                    <a:pt x="108410" y="91569"/>
                  </a:cubicBezTo>
                  <a:lnTo>
                    <a:pt x="111137" y="91176"/>
                  </a:lnTo>
                  <a:cubicBezTo>
                    <a:pt x="111152" y="95778"/>
                    <a:pt x="112750" y="100362"/>
                    <a:pt x="115602" y="103975"/>
                  </a:cubicBezTo>
                  <a:cubicBezTo>
                    <a:pt x="117157" y="103161"/>
                    <a:pt x="116453" y="100795"/>
                    <a:pt x="115480" y="99330"/>
                  </a:cubicBezTo>
                  <a:cubicBezTo>
                    <a:pt x="114508" y="97866"/>
                    <a:pt x="113554" y="95681"/>
                    <a:pt x="114936" y="94596"/>
                  </a:cubicBezTo>
                  <a:lnTo>
                    <a:pt x="114936" y="94596"/>
                  </a:lnTo>
                  <a:cubicBezTo>
                    <a:pt x="116854" y="94614"/>
                    <a:pt x="117747" y="97259"/>
                    <a:pt x="119611" y="97712"/>
                  </a:cubicBezTo>
                  <a:cubicBezTo>
                    <a:pt x="119777" y="97752"/>
                    <a:pt x="119940" y="97771"/>
                    <a:pt x="120101" y="97771"/>
                  </a:cubicBezTo>
                  <a:cubicBezTo>
                    <a:pt x="121744" y="97771"/>
                    <a:pt x="123089" y="95790"/>
                    <a:pt x="122784" y="94080"/>
                  </a:cubicBezTo>
                  <a:cubicBezTo>
                    <a:pt x="122451" y="92201"/>
                    <a:pt x="120835" y="90820"/>
                    <a:pt x="119169" y="89895"/>
                  </a:cubicBezTo>
                  <a:cubicBezTo>
                    <a:pt x="117675" y="88258"/>
                    <a:pt x="119833" y="85644"/>
                    <a:pt x="122018" y="85274"/>
                  </a:cubicBezTo>
                  <a:cubicBezTo>
                    <a:pt x="122730" y="85153"/>
                    <a:pt x="123464" y="85138"/>
                    <a:pt x="124199" y="85138"/>
                  </a:cubicBezTo>
                  <a:cubicBezTo>
                    <a:pt x="124443" y="85138"/>
                    <a:pt x="124686" y="85140"/>
                    <a:pt x="124930" y="85140"/>
                  </a:cubicBezTo>
                  <a:cubicBezTo>
                    <a:pt x="126201" y="85140"/>
                    <a:pt x="127452" y="85095"/>
                    <a:pt x="128573" y="84531"/>
                  </a:cubicBezTo>
                  <a:cubicBezTo>
                    <a:pt x="130946" y="83339"/>
                    <a:pt x="131739" y="80207"/>
                    <a:pt x="131200" y="77607"/>
                  </a:cubicBezTo>
                  <a:cubicBezTo>
                    <a:pt x="130659" y="75007"/>
                    <a:pt x="129117" y="72748"/>
                    <a:pt x="127857" y="70410"/>
                  </a:cubicBezTo>
                  <a:cubicBezTo>
                    <a:pt x="126781" y="68413"/>
                    <a:pt x="126249" y="65298"/>
                    <a:pt x="128341" y="64420"/>
                  </a:cubicBezTo>
                  <a:cubicBezTo>
                    <a:pt x="128900" y="64186"/>
                    <a:pt x="129528" y="64195"/>
                    <a:pt x="130135" y="64170"/>
                  </a:cubicBezTo>
                  <a:cubicBezTo>
                    <a:pt x="138047" y="63837"/>
                    <a:pt x="144592" y="55459"/>
                    <a:pt x="143005" y="47701"/>
                  </a:cubicBezTo>
                  <a:cubicBezTo>
                    <a:pt x="142706" y="46238"/>
                    <a:pt x="142140" y="44786"/>
                    <a:pt x="141097" y="43719"/>
                  </a:cubicBezTo>
                  <a:cubicBezTo>
                    <a:pt x="139216" y="41800"/>
                    <a:pt x="136024" y="41349"/>
                    <a:pt x="134619" y="39057"/>
                  </a:cubicBezTo>
                  <a:cubicBezTo>
                    <a:pt x="132900" y="36255"/>
                    <a:pt x="135025" y="32537"/>
                    <a:pt x="137778" y="30737"/>
                  </a:cubicBezTo>
                  <a:cubicBezTo>
                    <a:pt x="140529" y="28938"/>
                    <a:pt x="143891" y="28156"/>
                    <a:pt x="146461" y="26105"/>
                  </a:cubicBezTo>
                  <a:cubicBezTo>
                    <a:pt x="147145" y="26087"/>
                    <a:pt x="147512" y="25417"/>
                    <a:pt x="147638" y="24743"/>
                  </a:cubicBezTo>
                  <a:cubicBezTo>
                    <a:pt x="147716" y="24319"/>
                    <a:pt x="147611" y="23887"/>
                    <a:pt x="147608" y="23456"/>
                  </a:cubicBezTo>
                  <a:cubicBezTo>
                    <a:pt x="147598" y="22276"/>
                    <a:pt x="148442" y="21139"/>
                    <a:pt x="149574" y="20805"/>
                  </a:cubicBezTo>
                  <a:cubicBezTo>
                    <a:pt x="149811" y="20736"/>
                    <a:pt x="150056" y="20702"/>
                    <a:pt x="150302" y="20702"/>
                  </a:cubicBezTo>
                  <a:cubicBezTo>
                    <a:pt x="151231" y="20702"/>
                    <a:pt x="152165" y="21179"/>
                    <a:pt x="152664" y="21968"/>
                  </a:cubicBezTo>
                  <a:cubicBezTo>
                    <a:pt x="153442" y="23198"/>
                    <a:pt x="153129" y="24821"/>
                    <a:pt x="152563" y="26163"/>
                  </a:cubicBezTo>
                  <a:cubicBezTo>
                    <a:pt x="151998" y="27505"/>
                    <a:pt x="151199" y="28790"/>
                    <a:pt x="151051" y="30239"/>
                  </a:cubicBezTo>
                  <a:cubicBezTo>
                    <a:pt x="150905" y="31687"/>
                    <a:pt x="151726" y="33391"/>
                    <a:pt x="153173" y="33553"/>
                  </a:cubicBezTo>
                  <a:cubicBezTo>
                    <a:pt x="153252" y="33562"/>
                    <a:pt x="153330" y="33566"/>
                    <a:pt x="153406" y="33566"/>
                  </a:cubicBezTo>
                  <a:cubicBezTo>
                    <a:pt x="155043" y="33566"/>
                    <a:pt x="156090" y="31574"/>
                    <a:pt x="156201" y="29877"/>
                  </a:cubicBezTo>
                  <a:cubicBezTo>
                    <a:pt x="156318" y="28099"/>
                    <a:pt x="155972" y="26160"/>
                    <a:pt x="156925" y="24659"/>
                  </a:cubicBezTo>
                  <a:cubicBezTo>
                    <a:pt x="158377" y="22374"/>
                    <a:pt x="162385" y="21839"/>
                    <a:pt x="162490" y="19133"/>
                  </a:cubicBezTo>
                  <a:cubicBezTo>
                    <a:pt x="162574" y="16945"/>
                    <a:pt x="159821" y="15661"/>
                    <a:pt x="159327" y="13530"/>
                  </a:cubicBezTo>
                  <a:cubicBezTo>
                    <a:pt x="159129" y="12668"/>
                    <a:pt x="159325" y="11773"/>
                    <a:pt x="159405" y="10894"/>
                  </a:cubicBezTo>
                  <a:cubicBezTo>
                    <a:pt x="159709" y="7612"/>
                    <a:pt x="158263" y="4218"/>
                    <a:pt x="155688" y="2163"/>
                  </a:cubicBezTo>
                  <a:cubicBezTo>
                    <a:pt x="153919" y="751"/>
                    <a:pt x="151652" y="0"/>
                    <a:pt x="14939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128" name="Google Shape;128;p17"/>
            <p:cNvSpPr/>
            <p:nvPr/>
          </p:nvSpPr>
          <p:spPr>
            <a:xfrm>
              <a:off x="6146600" y="3671525"/>
              <a:ext cx="342925" cy="189500"/>
            </a:xfrm>
            <a:custGeom>
              <a:avLst/>
              <a:gdLst/>
              <a:ahLst/>
              <a:cxnLst/>
              <a:rect l="l" t="t" r="r" b="b"/>
              <a:pathLst>
                <a:path w="13717" h="7580" extrusionOk="0">
                  <a:moveTo>
                    <a:pt x="9951" y="0"/>
                  </a:moveTo>
                  <a:cubicBezTo>
                    <a:pt x="6355" y="0"/>
                    <a:pt x="1" y="1281"/>
                    <a:pt x="2486" y="4894"/>
                  </a:cubicBezTo>
                  <a:cubicBezTo>
                    <a:pt x="3169" y="5885"/>
                    <a:pt x="4297" y="6467"/>
                    <a:pt x="5404" y="6938"/>
                  </a:cubicBezTo>
                  <a:cubicBezTo>
                    <a:pt x="6217" y="7282"/>
                    <a:pt x="7136" y="7580"/>
                    <a:pt x="8003" y="7580"/>
                  </a:cubicBezTo>
                  <a:cubicBezTo>
                    <a:pt x="8565" y="7580"/>
                    <a:pt x="9106" y="7454"/>
                    <a:pt x="9581" y="7134"/>
                  </a:cubicBezTo>
                  <a:cubicBezTo>
                    <a:pt x="10406" y="6577"/>
                    <a:pt x="13156" y="2774"/>
                    <a:pt x="13348" y="1948"/>
                  </a:cubicBezTo>
                  <a:cubicBezTo>
                    <a:pt x="13716" y="358"/>
                    <a:pt x="13186" y="447"/>
                    <a:pt x="11597" y="126"/>
                  </a:cubicBezTo>
                  <a:cubicBezTo>
                    <a:pt x="11194" y="44"/>
                    <a:pt x="10620" y="0"/>
                    <a:pt x="995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129" name="Google Shape;129;p17"/>
            <p:cNvSpPr/>
            <p:nvPr/>
          </p:nvSpPr>
          <p:spPr>
            <a:xfrm>
              <a:off x="5901600" y="3652500"/>
              <a:ext cx="558700" cy="402875"/>
            </a:xfrm>
            <a:custGeom>
              <a:avLst/>
              <a:gdLst/>
              <a:ahLst/>
              <a:cxnLst/>
              <a:rect l="l" t="t" r="r" b="b"/>
              <a:pathLst>
                <a:path w="22348" h="16115" extrusionOk="0">
                  <a:moveTo>
                    <a:pt x="946" y="1"/>
                  </a:moveTo>
                  <a:cubicBezTo>
                    <a:pt x="616" y="1"/>
                    <a:pt x="299" y="66"/>
                    <a:pt x="1" y="208"/>
                  </a:cubicBezTo>
                  <a:cubicBezTo>
                    <a:pt x="742" y="1762"/>
                    <a:pt x="2032" y="3475"/>
                    <a:pt x="2935" y="5119"/>
                  </a:cubicBezTo>
                  <a:cubicBezTo>
                    <a:pt x="6575" y="11745"/>
                    <a:pt x="13987" y="16115"/>
                    <a:pt x="21544" y="16115"/>
                  </a:cubicBezTo>
                  <a:cubicBezTo>
                    <a:pt x="21635" y="16115"/>
                    <a:pt x="21726" y="16114"/>
                    <a:pt x="21817" y="16113"/>
                  </a:cubicBezTo>
                  <a:cubicBezTo>
                    <a:pt x="22347" y="15571"/>
                    <a:pt x="21564" y="14744"/>
                    <a:pt x="20866" y="14448"/>
                  </a:cubicBezTo>
                  <a:cubicBezTo>
                    <a:pt x="18934" y="13634"/>
                    <a:pt x="16857" y="13226"/>
                    <a:pt x="14879" y="12532"/>
                  </a:cubicBezTo>
                  <a:cubicBezTo>
                    <a:pt x="12900" y="11839"/>
                    <a:pt x="10943" y="10790"/>
                    <a:pt x="9769" y="9051"/>
                  </a:cubicBezTo>
                  <a:cubicBezTo>
                    <a:pt x="9280" y="8326"/>
                    <a:pt x="8945" y="7508"/>
                    <a:pt x="8542" y="6731"/>
                  </a:cubicBezTo>
                  <a:cubicBezTo>
                    <a:pt x="7503" y="4729"/>
                    <a:pt x="3759" y="1"/>
                    <a:pt x="94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130" name="Google Shape;130;p17"/>
            <p:cNvSpPr/>
            <p:nvPr/>
          </p:nvSpPr>
          <p:spPr>
            <a:xfrm>
              <a:off x="6249675" y="4061675"/>
              <a:ext cx="964575" cy="811125"/>
            </a:xfrm>
            <a:custGeom>
              <a:avLst/>
              <a:gdLst/>
              <a:ahLst/>
              <a:cxnLst/>
              <a:rect l="l" t="t" r="r" b="b"/>
              <a:pathLst>
                <a:path w="38583" h="32445" extrusionOk="0">
                  <a:moveTo>
                    <a:pt x="17573" y="0"/>
                  </a:moveTo>
                  <a:cubicBezTo>
                    <a:pt x="14431" y="0"/>
                    <a:pt x="10968" y="2180"/>
                    <a:pt x="9011" y="4369"/>
                  </a:cubicBezTo>
                  <a:cubicBezTo>
                    <a:pt x="8028" y="5468"/>
                    <a:pt x="7111" y="6810"/>
                    <a:pt x="5676" y="7153"/>
                  </a:cubicBezTo>
                  <a:cubicBezTo>
                    <a:pt x="4830" y="7356"/>
                    <a:pt x="3925" y="7164"/>
                    <a:pt x="3076" y="7361"/>
                  </a:cubicBezTo>
                  <a:cubicBezTo>
                    <a:pt x="581" y="7938"/>
                    <a:pt x="1" y="11293"/>
                    <a:pt x="569" y="13791"/>
                  </a:cubicBezTo>
                  <a:cubicBezTo>
                    <a:pt x="1136" y="16289"/>
                    <a:pt x="2307" y="18910"/>
                    <a:pt x="1374" y="21296"/>
                  </a:cubicBezTo>
                  <a:cubicBezTo>
                    <a:pt x="1185" y="21776"/>
                    <a:pt x="913" y="22246"/>
                    <a:pt x="921" y="22762"/>
                  </a:cubicBezTo>
                  <a:cubicBezTo>
                    <a:pt x="932" y="23380"/>
                    <a:pt x="1355" y="23921"/>
                    <a:pt x="1849" y="24293"/>
                  </a:cubicBezTo>
                  <a:cubicBezTo>
                    <a:pt x="2646" y="24890"/>
                    <a:pt x="3559" y="25128"/>
                    <a:pt x="4517" y="25128"/>
                  </a:cubicBezTo>
                  <a:cubicBezTo>
                    <a:pt x="6301" y="25128"/>
                    <a:pt x="8239" y="24301"/>
                    <a:pt x="9868" y="23418"/>
                  </a:cubicBezTo>
                  <a:cubicBezTo>
                    <a:pt x="11665" y="22444"/>
                    <a:pt x="13735" y="21414"/>
                    <a:pt x="15685" y="21414"/>
                  </a:cubicBezTo>
                  <a:cubicBezTo>
                    <a:pt x="16453" y="21414"/>
                    <a:pt x="17203" y="21574"/>
                    <a:pt x="17910" y="21960"/>
                  </a:cubicBezTo>
                  <a:cubicBezTo>
                    <a:pt x="20585" y="23420"/>
                    <a:pt x="20837" y="27119"/>
                    <a:pt x="22486" y="29685"/>
                  </a:cubicBezTo>
                  <a:cubicBezTo>
                    <a:pt x="23522" y="31296"/>
                    <a:pt x="25450" y="32445"/>
                    <a:pt x="27291" y="32445"/>
                  </a:cubicBezTo>
                  <a:cubicBezTo>
                    <a:pt x="28027" y="32445"/>
                    <a:pt x="28749" y="32261"/>
                    <a:pt x="29394" y="31851"/>
                  </a:cubicBezTo>
                  <a:cubicBezTo>
                    <a:pt x="30163" y="31362"/>
                    <a:pt x="30731" y="30624"/>
                    <a:pt x="31285" y="29900"/>
                  </a:cubicBezTo>
                  <a:lnTo>
                    <a:pt x="34684" y="25460"/>
                  </a:lnTo>
                  <a:cubicBezTo>
                    <a:pt x="36183" y="23501"/>
                    <a:pt x="37736" y="21414"/>
                    <a:pt x="38025" y="18965"/>
                  </a:cubicBezTo>
                  <a:cubicBezTo>
                    <a:pt x="38582" y="14235"/>
                    <a:pt x="34390" y="10436"/>
                    <a:pt x="30609" y="7540"/>
                  </a:cubicBezTo>
                  <a:cubicBezTo>
                    <a:pt x="30407" y="6031"/>
                    <a:pt x="30190" y="4479"/>
                    <a:pt x="29421" y="3165"/>
                  </a:cubicBezTo>
                  <a:cubicBezTo>
                    <a:pt x="28683" y="1906"/>
                    <a:pt x="27576" y="1186"/>
                    <a:pt x="26718" y="1186"/>
                  </a:cubicBezTo>
                  <a:cubicBezTo>
                    <a:pt x="25783" y="1186"/>
                    <a:pt x="25141" y="2039"/>
                    <a:pt x="25589" y="3982"/>
                  </a:cubicBezTo>
                  <a:cubicBezTo>
                    <a:pt x="25561" y="3983"/>
                    <a:pt x="25533" y="3983"/>
                    <a:pt x="25505" y="3983"/>
                  </a:cubicBezTo>
                  <a:cubicBezTo>
                    <a:pt x="23077" y="3983"/>
                    <a:pt x="21095" y="399"/>
                    <a:pt x="18382" y="51"/>
                  </a:cubicBezTo>
                  <a:cubicBezTo>
                    <a:pt x="18115" y="17"/>
                    <a:pt x="17846" y="0"/>
                    <a:pt x="1757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grpSp>
      <p:sp>
        <p:nvSpPr>
          <p:cNvPr id="131" name="Google Shape;131;p17"/>
          <p:cNvSpPr txBox="1">
            <a:spLocks noGrp="1"/>
          </p:cNvSpPr>
          <p:nvPr>
            <p:ph type="title"/>
          </p:nvPr>
        </p:nvSpPr>
        <p:spPr>
          <a:xfrm>
            <a:off x="2007200" y="301200"/>
            <a:ext cx="51294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noProof="0" dirty="0"/>
              <a:t>Quantum physics infographics</a:t>
            </a:r>
          </a:p>
        </p:txBody>
      </p:sp>
      <p:sp>
        <p:nvSpPr>
          <p:cNvPr id="132" name="Google Shape;132;p17"/>
          <p:cNvSpPr txBox="1"/>
          <p:nvPr/>
        </p:nvSpPr>
        <p:spPr>
          <a:xfrm>
            <a:off x="2007450" y="1076892"/>
            <a:ext cx="5129100" cy="340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noProof="0" dirty="0">
                <a:solidFill>
                  <a:schemeClr val="dk1"/>
                </a:solidFill>
                <a:latin typeface="Fira Sans Extra Condensed SemiBold"/>
                <a:ea typeface="Fira Sans Extra Condensed SemiBold"/>
                <a:cs typeface="Fira Sans Extra Condensed SemiBold"/>
                <a:sym typeface="Fira Sans Extra Condensed SemiBold"/>
              </a:rPr>
              <a:t>Quantum physics in the world</a:t>
            </a:r>
          </a:p>
        </p:txBody>
      </p:sp>
      <p:sp>
        <p:nvSpPr>
          <p:cNvPr id="133" name="Google Shape;133;p17"/>
          <p:cNvSpPr/>
          <p:nvPr/>
        </p:nvSpPr>
        <p:spPr>
          <a:xfrm flipH="1">
            <a:off x="4987610" y="2111759"/>
            <a:ext cx="226200" cy="226200"/>
          </a:xfrm>
          <a:prstGeom prst="ellipse">
            <a:avLst/>
          </a:prstGeom>
          <a:solidFill>
            <a:schemeClr val="dk2"/>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endParaRPr lang="en-US" sz="2600" noProof="0" dirty="0">
              <a:solidFill>
                <a:schemeClr val="lt1"/>
              </a:solidFill>
            </a:endParaRPr>
          </a:p>
        </p:txBody>
      </p:sp>
      <p:sp>
        <p:nvSpPr>
          <p:cNvPr id="134" name="Google Shape;134;p17"/>
          <p:cNvSpPr/>
          <p:nvPr/>
        </p:nvSpPr>
        <p:spPr>
          <a:xfrm flipH="1">
            <a:off x="5499560" y="3382759"/>
            <a:ext cx="226200" cy="226200"/>
          </a:xfrm>
          <a:prstGeom prst="ellipse">
            <a:avLst/>
          </a:prstGeom>
          <a:solidFill>
            <a:schemeClr val="lt2"/>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endParaRPr lang="en-US" sz="2600" noProof="0" dirty="0">
              <a:solidFill>
                <a:schemeClr val="lt1"/>
              </a:solidFill>
            </a:endParaRPr>
          </a:p>
        </p:txBody>
      </p:sp>
      <p:sp>
        <p:nvSpPr>
          <p:cNvPr id="135" name="Google Shape;135;p17"/>
          <p:cNvSpPr/>
          <p:nvPr/>
        </p:nvSpPr>
        <p:spPr>
          <a:xfrm flipH="1">
            <a:off x="6630735" y="3706059"/>
            <a:ext cx="226200" cy="226200"/>
          </a:xfrm>
          <a:prstGeom prst="ellipse">
            <a:avLst/>
          </a:prstGeom>
          <a:solidFill>
            <a:schemeClr val="accent2"/>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endParaRPr lang="en-US" sz="2600" noProof="0" dirty="0">
              <a:solidFill>
                <a:schemeClr val="lt1"/>
              </a:solidFill>
            </a:endParaRPr>
          </a:p>
        </p:txBody>
      </p:sp>
      <p:sp>
        <p:nvSpPr>
          <p:cNvPr id="136" name="Google Shape;136;p17"/>
          <p:cNvSpPr/>
          <p:nvPr/>
        </p:nvSpPr>
        <p:spPr>
          <a:xfrm flipH="1">
            <a:off x="6773135" y="2458659"/>
            <a:ext cx="226200" cy="226200"/>
          </a:xfrm>
          <a:prstGeom prst="ellipse">
            <a:avLst/>
          </a:prstGeom>
          <a:solidFill>
            <a:schemeClr val="accent1"/>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endParaRPr lang="en-US" sz="2600" noProof="0" dirty="0">
              <a:solidFill>
                <a:schemeClr val="lt1"/>
              </a:solidFill>
            </a:endParaRPr>
          </a:p>
        </p:txBody>
      </p:sp>
      <p:sp>
        <p:nvSpPr>
          <p:cNvPr id="137" name="Google Shape;137;p17"/>
          <p:cNvSpPr/>
          <p:nvPr/>
        </p:nvSpPr>
        <p:spPr>
          <a:xfrm flipH="1">
            <a:off x="8004160" y="3086184"/>
            <a:ext cx="226200" cy="226200"/>
          </a:xfrm>
          <a:prstGeom prst="ellipse">
            <a:avLst/>
          </a:prstGeom>
          <a:solidFill>
            <a:schemeClr val="accent3"/>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endParaRPr lang="en-US" sz="2600" noProof="0" dirty="0">
              <a:solidFill>
                <a:schemeClr val="lt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grpSp>
        <p:nvGrpSpPr>
          <p:cNvPr id="142" name="Google Shape;142;p18"/>
          <p:cNvGrpSpPr/>
          <p:nvPr/>
        </p:nvGrpSpPr>
        <p:grpSpPr>
          <a:xfrm>
            <a:off x="1452139" y="1933275"/>
            <a:ext cx="6239400" cy="636000"/>
            <a:chOff x="1452139" y="1933275"/>
            <a:chExt cx="6239400" cy="636000"/>
          </a:xfrm>
        </p:grpSpPr>
        <p:cxnSp>
          <p:nvCxnSpPr>
            <p:cNvPr id="143" name="Google Shape;143;p18"/>
            <p:cNvCxnSpPr>
              <a:stCxn id="144" idx="1"/>
              <a:endCxn id="145" idx="0"/>
            </p:cNvCxnSpPr>
            <p:nvPr/>
          </p:nvCxnSpPr>
          <p:spPr>
            <a:xfrm flipH="1">
              <a:off x="1452139" y="1933275"/>
              <a:ext cx="1894800" cy="636000"/>
            </a:xfrm>
            <a:prstGeom prst="bentConnector2">
              <a:avLst/>
            </a:prstGeom>
            <a:noFill/>
            <a:ln w="19050" cap="flat" cmpd="sng">
              <a:solidFill>
                <a:schemeClr val="dk1"/>
              </a:solidFill>
              <a:prstDash val="solid"/>
              <a:round/>
              <a:headEnd type="none" w="med" len="med"/>
              <a:tailEnd type="none" w="med" len="med"/>
            </a:ln>
          </p:spPr>
        </p:cxnSp>
        <p:cxnSp>
          <p:nvCxnSpPr>
            <p:cNvPr id="146" name="Google Shape;146;p18"/>
            <p:cNvCxnSpPr>
              <a:stCxn id="144" idx="2"/>
              <a:endCxn id="147" idx="0"/>
            </p:cNvCxnSpPr>
            <p:nvPr/>
          </p:nvCxnSpPr>
          <p:spPr>
            <a:xfrm rot="5400000">
              <a:off x="3839839" y="1837125"/>
              <a:ext cx="424200" cy="1040100"/>
            </a:xfrm>
            <a:prstGeom prst="bentConnector3">
              <a:avLst>
                <a:gd name="adj1" fmla="val 50007"/>
              </a:avLst>
            </a:prstGeom>
            <a:noFill/>
            <a:ln w="19050" cap="flat" cmpd="sng">
              <a:solidFill>
                <a:schemeClr val="dk1"/>
              </a:solidFill>
              <a:prstDash val="solid"/>
              <a:round/>
              <a:headEnd type="none" w="med" len="med"/>
              <a:tailEnd type="none" w="med" len="med"/>
            </a:ln>
          </p:spPr>
        </p:cxnSp>
        <p:cxnSp>
          <p:nvCxnSpPr>
            <p:cNvPr id="148" name="Google Shape;148;p18"/>
            <p:cNvCxnSpPr>
              <a:stCxn id="144" idx="2"/>
              <a:endCxn id="149" idx="0"/>
            </p:cNvCxnSpPr>
            <p:nvPr/>
          </p:nvCxnSpPr>
          <p:spPr>
            <a:xfrm rot="-5400000" flipH="1">
              <a:off x="4879789" y="1837275"/>
              <a:ext cx="424200" cy="1039800"/>
            </a:xfrm>
            <a:prstGeom prst="bentConnector3">
              <a:avLst>
                <a:gd name="adj1" fmla="val 50007"/>
              </a:avLst>
            </a:prstGeom>
            <a:noFill/>
            <a:ln w="19050" cap="flat" cmpd="sng">
              <a:solidFill>
                <a:schemeClr val="dk1"/>
              </a:solidFill>
              <a:prstDash val="solid"/>
              <a:round/>
              <a:headEnd type="none" w="med" len="med"/>
              <a:tailEnd type="none" w="med" len="med"/>
            </a:ln>
          </p:spPr>
        </p:cxnSp>
        <p:cxnSp>
          <p:nvCxnSpPr>
            <p:cNvPr id="150" name="Google Shape;150;p18"/>
            <p:cNvCxnSpPr>
              <a:stCxn id="144" idx="3"/>
              <a:endCxn id="151" idx="0"/>
            </p:cNvCxnSpPr>
            <p:nvPr/>
          </p:nvCxnSpPr>
          <p:spPr>
            <a:xfrm>
              <a:off x="5797039" y="1933275"/>
              <a:ext cx="1894500" cy="636000"/>
            </a:xfrm>
            <a:prstGeom prst="bentConnector2">
              <a:avLst/>
            </a:prstGeom>
            <a:noFill/>
            <a:ln w="19050" cap="flat" cmpd="sng">
              <a:solidFill>
                <a:schemeClr val="dk1"/>
              </a:solidFill>
              <a:prstDash val="solid"/>
              <a:round/>
              <a:headEnd type="none" w="med" len="med"/>
              <a:tailEnd type="none" w="med" len="med"/>
            </a:ln>
          </p:spPr>
        </p:cxnSp>
      </p:grpSp>
      <p:sp>
        <p:nvSpPr>
          <p:cNvPr id="152" name="Google Shape;152;p18"/>
          <p:cNvSpPr txBox="1">
            <a:spLocks noGrp="1"/>
          </p:cNvSpPr>
          <p:nvPr>
            <p:ph type="title"/>
          </p:nvPr>
        </p:nvSpPr>
        <p:spPr>
          <a:xfrm>
            <a:off x="2007200" y="301200"/>
            <a:ext cx="51294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noProof="0" dirty="0"/>
              <a:t>Quantum physics infographics</a:t>
            </a:r>
          </a:p>
        </p:txBody>
      </p:sp>
      <p:sp>
        <p:nvSpPr>
          <p:cNvPr id="153" name="Google Shape;153;p18"/>
          <p:cNvSpPr txBox="1"/>
          <p:nvPr/>
        </p:nvSpPr>
        <p:spPr>
          <a:xfrm>
            <a:off x="2007450" y="1076892"/>
            <a:ext cx="5129100" cy="340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noProof="0" dirty="0">
                <a:solidFill>
                  <a:schemeClr val="dk1"/>
                </a:solidFill>
                <a:latin typeface="Fira Sans Extra Condensed SemiBold"/>
                <a:ea typeface="Fira Sans Extra Condensed SemiBold"/>
                <a:cs typeface="Fira Sans Extra Condensed SemiBold"/>
                <a:sym typeface="Fira Sans Extra Condensed SemiBold"/>
              </a:rPr>
              <a:t>About quantum theory</a:t>
            </a:r>
          </a:p>
        </p:txBody>
      </p:sp>
      <p:sp>
        <p:nvSpPr>
          <p:cNvPr id="144" name="Google Shape;144;p18"/>
          <p:cNvSpPr/>
          <p:nvPr/>
        </p:nvSpPr>
        <p:spPr>
          <a:xfrm>
            <a:off x="3346939" y="1721475"/>
            <a:ext cx="2450100" cy="423600"/>
          </a:xfrm>
          <a:prstGeom prst="roundRect">
            <a:avLst>
              <a:gd name="adj" fmla="val 50000"/>
            </a:avLst>
          </a:prstGeom>
          <a:solidFill>
            <a:schemeClr val="dk2"/>
          </a:solidFill>
          <a:ln>
            <a:noFill/>
          </a:ln>
        </p:spPr>
        <p:txBody>
          <a:bodyPr spcFirstLastPara="1" wrap="square" lIns="91425" tIns="45700" rIns="91425" bIns="91425" anchor="ctr" anchorCtr="0">
            <a:noAutofit/>
          </a:bodyPr>
          <a:lstStyle/>
          <a:p>
            <a:pPr marL="0" lvl="0" indent="0" algn="ctr" rtl="0">
              <a:spcBef>
                <a:spcPts val="0"/>
              </a:spcBef>
              <a:spcAft>
                <a:spcPts val="0"/>
              </a:spcAft>
              <a:buNone/>
            </a:pPr>
            <a:r>
              <a:rPr lang="en-US" sz="2000" noProof="0" dirty="0">
                <a:solidFill>
                  <a:schemeClr val="lt1"/>
                </a:solidFill>
                <a:latin typeface="Fira Sans Extra Condensed SemiBold"/>
                <a:ea typeface="Fira Sans Extra Condensed SemiBold"/>
                <a:cs typeface="Fira Sans Extra Condensed SemiBold"/>
                <a:sym typeface="Fira Sans Extra Condensed SemiBold"/>
              </a:rPr>
              <a:t>Quantum theory</a:t>
            </a:r>
          </a:p>
        </p:txBody>
      </p:sp>
      <p:grpSp>
        <p:nvGrpSpPr>
          <p:cNvPr id="154" name="Google Shape;154;p18"/>
          <p:cNvGrpSpPr/>
          <p:nvPr/>
        </p:nvGrpSpPr>
        <p:grpSpPr>
          <a:xfrm>
            <a:off x="487703" y="3083957"/>
            <a:ext cx="1928700" cy="1668487"/>
            <a:chOff x="487703" y="3083957"/>
            <a:chExt cx="1928700" cy="1668487"/>
          </a:xfrm>
        </p:grpSpPr>
        <p:sp>
          <p:nvSpPr>
            <p:cNvPr id="155" name="Google Shape;155;p18"/>
            <p:cNvSpPr txBox="1"/>
            <p:nvPr/>
          </p:nvSpPr>
          <p:spPr>
            <a:xfrm>
              <a:off x="487703" y="3083957"/>
              <a:ext cx="1928700" cy="340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noProof="0" dirty="0">
                  <a:solidFill>
                    <a:schemeClr val="lt2"/>
                  </a:solidFill>
                  <a:latin typeface="Fira Sans Extra Condensed SemiBold"/>
                  <a:ea typeface="Fira Sans Extra Condensed SemiBold"/>
                  <a:cs typeface="Fira Sans Extra Condensed SemiBold"/>
                  <a:sym typeface="Fira Sans Extra Condensed SemiBold"/>
                </a:rPr>
                <a:t>Atomic particles</a:t>
              </a:r>
            </a:p>
          </p:txBody>
        </p:sp>
        <p:sp>
          <p:nvSpPr>
            <p:cNvPr id="156" name="Google Shape;156;p18"/>
            <p:cNvSpPr txBox="1"/>
            <p:nvPr/>
          </p:nvSpPr>
          <p:spPr>
            <a:xfrm>
              <a:off x="487703" y="3400644"/>
              <a:ext cx="1928700" cy="1351800"/>
            </a:xfrm>
            <a:prstGeom prst="rect">
              <a:avLst/>
            </a:prstGeom>
            <a:noFill/>
            <a:ln>
              <a:noFill/>
            </a:ln>
          </p:spPr>
          <p:txBody>
            <a:bodyPr spcFirstLastPara="1" wrap="square" lIns="91425" tIns="91425" rIns="91425" bIns="91425" anchor="t" anchorCtr="0">
              <a:noAutofit/>
            </a:bodyPr>
            <a:lstStyle/>
            <a:p>
              <a:pPr marL="182880" lvl="0" indent="-167640" algn="l" rtl="0">
                <a:spcBef>
                  <a:spcPts val="0"/>
                </a:spcBef>
                <a:spcAft>
                  <a:spcPts val="0"/>
                </a:spcAft>
                <a:buClr>
                  <a:schemeClr val="lt2"/>
                </a:buClr>
                <a:buSzPts val="1200"/>
                <a:buFont typeface="Roboto"/>
                <a:buChar char="●"/>
              </a:pPr>
              <a:r>
                <a:rPr lang="en-US" sz="1200" noProof="0" dirty="0">
                  <a:solidFill>
                    <a:schemeClr val="dk1"/>
                  </a:solidFill>
                  <a:latin typeface="Roboto"/>
                  <a:ea typeface="Roboto"/>
                  <a:cs typeface="Roboto"/>
                  <a:sym typeface="Roboto"/>
                </a:rPr>
                <a:t>Venus is the second planet to the Sun</a:t>
              </a:r>
            </a:p>
            <a:p>
              <a:pPr marL="182880" lvl="0" indent="-167640" algn="l" rtl="0">
                <a:spcBef>
                  <a:spcPts val="500"/>
                </a:spcBef>
                <a:spcAft>
                  <a:spcPts val="0"/>
                </a:spcAft>
                <a:buClr>
                  <a:schemeClr val="lt2"/>
                </a:buClr>
                <a:buSzPts val="1200"/>
                <a:buFont typeface="Roboto"/>
                <a:buChar char="●"/>
              </a:pPr>
              <a:r>
                <a:rPr lang="en-US" sz="1200" noProof="0" dirty="0">
                  <a:solidFill>
                    <a:schemeClr val="dk1"/>
                  </a:solidFill>
                  <a:latin typeface="Roboto"/>
                  <a:ea typeface="Roboto"/>
                  <a:cs typeface="Roboto"/>
                  <a:sym typeface="Roboto"/>
                </a:rPr>
                <a:t>It’s terribly hot, even hotter than Mercury</a:t>
              </a:r>
            </a:p>
            <a:p>
              <a:pPr marL="182880" lvl="0" indent="-167640" algn="l" rtl="0">
                <a:spcBef>
                  <a:spcPts val="500"/>
                </a:spcBef>
                <a:spcAft>
                  <a:spcPts val="500"/>
                </a:spcAft>
                <a:buClr>
                  <a:schemeClr val="lt2"/>
                </a:buClr>
                <a:buSzPts val="1200"/>
                <a:buFont typeface="Roboto"/>
                <a:buChar char="●"/>
              </a:pPr>
              <a:r>
                <a:rPr lang="en-US" sz="1200" noProof="0" dirty="0">
                  <a:solidFill>
                    <a:schemeClr val="dk1"/>
                  </a:solidFill>
                  <a:latin typeface="Roboto"/>
                  <a:ea typeface="Roboto"/>
                  <a:cs typeface="Roboto"/>
                  <a:sym typeface="Roboto"/>
                </a:rPr>
                <a:t>Its atmosphere is extremely poisonous</a:t>
              </a:r>
            </a:p>
          </p:txBody>
        </p:sp>
      </p:grpSp>
      <p:sp>
        <p:nvSpPr>
          <p:cNvPr id="145" name="Google Shape;145;p18"/>
          <p:cNvSpPr/>
          <p:nvPr/>
        </p:nvSpPr>
        <p:spPr>
          <a:xfrm>
            <a:off x="1241753" y="2569334"/>
            <a:ext cx="420600" cy="420600"/>
          </a:xfrm>
          <a:prstGeom prst="roundRect">
            <a:avLst>
              <a:gd name="adj" fmla="val 50000"/>
            </a:avLst>
          </a:prstGeom>
          <a:solidFill>
            <a:schemeClr val="lt2"/>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endParaRPr lang="en-US" noProof="0" dirty="0">
              <a:solidFill>
                <a:schemeClr val="lt1"/>
              </a:solidFill>
              <a:latin typeface="Fira Sans Extra Condensed SemiBold"/>
              <a:ea typeface="Fira Sans Extra Condensed SemiBold"/>
              <a:cs typeface="Fira Sans Extra Condensed SemiBold"/>
              <a:sym typeface="Fira Sans Extra Condensed SemiBold"/>
            </a:endParaRPr>
          </a:p>
        </p:txBody>
      </p:sp>
      <p:grpSp>
        <p:nvGrpSpPr>
          <p:cNvPr id="157" name="Google Shape;157;p18"/>
          <p:cNvGrpSpPr/>
          <p:nvPr/>
        </p:nvGrpSpPr>
        <p:grpSpPr>
          <a:xfrm>
            <a:off x="4647402" y="3083957"/>
            <a:ext cx="1928700" cy="1668487"/>
            <a:chOff x="4647402" y="3083957"/>
            <a:chExt cx="1928700" cy="1668487"/>
          </a:xfrm>
        </p:grpSpPr>
        <p:sp>
          <p:nvSpPr>
            <p:cNvPr id="158" name="Google Shape;158;p18"/>
            <p:cNvSpPr txBox="1"/>
            <p:nvPr/>
          </p:nvSpPr>
          <p:spPr>
            <a:xfrm>
              <a:off x="4647402" y="3083957"/>
              <a:ext cx="1928700" cy="340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noProof="0" dirty="0">
                  <a:solidFill>
                    <a:schemeClr val="accent2"/>
                  </a:solidFill>
                  <a:latin typeface="Fira Sans Extra Condensed SemiBold"/>
                  <a:ea typeface="Fira Sans Extra Condensed SemiBold"/>
                  <a:cs typeface="Fira Sans Extra Condensed SemiBold"/>
                  <a:sym typeface="Fira Sans Extra Condensed SemiBold"/>
                </a:rPr>
                <a:t>Molecules</a:t>
              </a:r>
            </a:p>
          </p:txBody>
        </p:sp>
        <p:sp>
          <p:nvSpPr>
            <p:cNvPr id="159" name="Google Shape;159;p18"/>
            <p:cNvSpPr txBox="1"/>
            <p:nvPr/>
          </p:nvSpPr>
          <p:spPr>
            <a:xfrm>
              <a:off x="4647402" y="3400644"/>
              <a:ext cx="1928700" cy="1351800"/>
            </a:xfrm>
            <a:prstGeom prst="rect">
              <a:avLst/>
            </a:prstGeom>
            <a:noFill/>
            <a:ln>
              <a:noFill/>
            </a:ln>
          </p:spPr>
          <p:txBody>
            <a:bodyPr spcFirstLastPara="1" wrap="square" lIns="91425" tIns="91425" rIns="91425" bIns="91425" anchor="t" anchorCtr="0">
              <a:noAutofit/>
            </a:bodyPr>
            <a:lstStyle/>
            <a:p>
              <a:pPr marL="182880" lvl="0" indent="-167640" algn="l" rtl="0">
                <a:spcBef>
                  <a:spcPts val="0"/>
                </a:spcBef>
                <a:spcAft>
                  <a:spcPts val="0"/>
                </a:spcAft>
                <a:buClr>
                  <a:schemeClr val="accent2"/>
                </a:buClr>
                <a:buSzPts val="1200"/>
                <a:buFont typeface="Roboto"/>
                <a:buChar char="●"/>
              </a:pPr>
              <a:r>
                <a:rPr lang="en-US" sz="1200" noProof="0" dirty="0">
                  <a:solidFill>
                    <a:schemeClr val="dk1"/>
                  </a:solidFill>
                  <a:latin typeface="Roboto"/>
                  <a:ea typeface="Roboto"/>
                  <a:cs typeface="Roboto"/>
                  <a:sym typeface="Roboto"/>
                </a:rPr>
                <a:t>Earth is the third planet from the Sun</a:t>
              </a:r>
            </a:p>
            <a:p>
              <a:pPr marL="182880" lvl="0" indent="-167640" algn="l" rtl="0">
                <a:spcBef>
                  <a:spcPts val="500"/>
                </a:spcBef>
                <a:spcAft>
                  <a:spcPts val="0"/>
                </a:spcAft>
                <a:buClr>
                  <a:schemeClr val="accent2"/>
                </a:buClr>
                <a:buSzPts val="1200"/>
                <a:buFont typeface="Roboto"/>
                <a:buChar char="●"/>
              </a:pPr>
              <a:r>
                <a:rPr lang="en-US" sz="1200" noProof="0" dirty="0">
                  <a:solidFill>
                    <a:schemeClr val="dk1"/>
                  </a:solidFill>
                  <a:latin typeface="Roboto"/>
                  <a:ea typeface="Roboto"/>
                  <a:cs typeface="Roboto"/>
                  <a:sym typeface="Roboto"/>
                </a:rPr>
                <a:t>It’s the only one that harbors life</a:t>
              </a:r>
            </a:p>
            <a:p>
              <a:pPr marL="182880" lvl="0" indent="-167640" algn="l" rtl="0">
                <a:spcBef>
                  <a:spcPts val="500"/>
                </a:spcBef>
                <a:spcAft>
                  <a:spcPts val="500"/>
                </a:spcAft>
                <a:buClr>
                  <a:schemeClr val="accent2"/>
                </a:buClr>
                <a:buSzPts val="1200"/>
                <a:buFont typeface="Roboto"/>
                <a:buChar char="●"/>
              </a:pPr>
              <a:r>
                <a:rPr lang="en-US" sz="1200" noProof="0" dirty="0">
                  <a:solidFill>
                    <a:schemeClr val="dk1"/>
                  </a:solidFill>
                  <a:latin typeface="Roboto"/>
                  <a:ea typeface="Roboto"/>
                  <a:cs typeface="Roboto"/>
                  <a:sym typeface="Roboto"/>
                </a:rPr>
                <a:t>This is the planet where we all live on</a:t>
              </a:r>
            </a:p>
          </p:txBody>
        </p:sp>
      </p:grpSp>
      <p:sp>
        <p:nvSpPr>
          <p:cNvPr id="149" name="Google Shape;149;p18"/>
          <p:cNvSpPr/>
          <p:nvPr/>
        </p:nvSpPr>
        <p:spPr>
          <a:xfrm>
            <a:off x="5401452" y="2569334"/>
            <a:ext cx="420600" cy="420600"/>
          </a:xfrm>
          <a:prstGeom prst="roundRect">
            <a:avLst>
              <a:gd name="adj" fmla="val 50000"/>
            </a:avLst>
          </a:prstGeom>
          <a:solidFill>
            <a:schemeClr val="accent2"/>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endParaRPr lang="en-US" noProof="0" dirty="0">
              <a:solidFill>
                <a:schemeClr val="lt1"/>
              </a:solidFill>
              <a:latin typeface="Fira Sans Extra Condensed SemiBold"/>
              <a:ea typeface="Fira Sans Extra Condensed SemiBold"/>
              <a:cs typeface="Fira Sans Extra Condensed SemiBold"/>
              <a:sym typeface="Fira Sans Extra Condensed SemiBold"/>
            </a:endParaRPr>
          </a:p>
        </p:txBody>
      </p:sp>
      <p:grpSp>
        <p:nvGrpSpPr>
          <p:cNvPr id="160" name="Google Shape;160;p18"/>
          <p:cNvGrpSpPr/>
          <p:nvPr/>
        </p:nvGrpSpPr>
        <p:grpSpPr>
          <a:xfrm>
            <a:off x="6727251" y="3083957"/>
            <a:ext cx="1928700" cy="1668487"/>
            <a:chOff x="6727251" y="3083957"/>
            <a:chExt cx="1928700" cy="1668487"/>
          </a:xfrm>
        </p:grpSpPr>
        <p:sp>
          <p:nvSpPr>
            <p:cNvPr id="161" name="Google Shape;161;p18"/>
            <p:cNvSpPr txBox="1"/>
            <p:nvPr/>
          </p:nvSpPr>
          <p:spPr>
            <a:xfrm>
              <a:off x="6727251" y="3083957"/>
              <a:ext cx="1928700" cy="340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noProof="0" dirty="0">
                  <a:solidFill>
                    <a:schemeClr val="accent3"/>
                  </a:solidFill>
                  <a:latin typeface="Fira Sans Extra Condensed SemiBold"/>
                  <a:ea typeface="Fira Sans Extra Condensed SemiBold"/>
                  <a:cs typeface="Fira Sans Extra Condensed SemiBold"/>
                  <a:sym typeface="Fira Sans Extra Condensed SemiBold"/>
                </a:rPr>
                <a:t>Quantum optics</a:t>
              </a:r>
            </a:p>
          </p:txBody>
        </p:sp>
        <p:sp>
          <p:nvSpPr>
            <p:cNvPr id="162" name="Google Shape;162;p18"/>
            <p:cNvSpPr txBox="1"/>
            <p:nvPr/>
          </p:nvSpPr>
          <p:spPr>
            <a:xfrm>
              <a:off x="6727251" y="3400644"/>
              <a:ext cx="1928700" cy="1351800"/>
            </a:xfrm>
            <a:prstGeom prst="rect">
              <a:avLst/>
            </a:prstGeom>
            <a:noFill/>
            <a:ln>
              <a:noFill/>
            </a:ln>
          </p:spPr>
          <p:txBody>
            <a:bodyPr spcFirstLastPara="1" wrap="square" lIns="91425" tIns="91425" rIns="91425" bIns="91425" anchor="t" anchorCtr="0">
              <a:noAutofit/>
            </a:bodyPr>
            <a:lstStyle/>
            <a:p>
              <a:pPr marL="182880" lvl="0" indent="-167640" algn="l" rtl="0">
                <a:spcBef>
                  <a:spcPts val="0"/>
                </a:spcBef>
                <a:spcAft>
                  <a:spcPts val="0"/>
                </a:spcAft>
                <a:buClr>
                  <a:schemeClr val="accent3"/>
                </a:buClr>
                <a:buSzPts val="1200"/>
                <a:buFont typeface="Roboto"/>
                <a:buChar char="●"/>
              </a:pPr>
              <a:r>
                <a:rPr lang="en-US" sz="1200" noProof="0" dirty="0">
                  <a:solidFill>
                    <a:schemeClr val="dk1"/>
                  </a:solidFill>
                  <a:latin typeface="Roboto"/>
                  <a:ea typeface="Roboto"/>
                  <a:cs typeface="Roboto"/>
                  <a:sym typeface="Roboto"/>
                </a:rPr>
                <a:t>Jupiter is a gas giant and the biggest planet</a:t>
              </a:r>
            </a:p>
            <a:p>
              <a:pPr marL="182880" lvl="0" indent="-167640" algn="l" rtl="0">
                <a:spcBef>
                  <a:spcPts val="500"/>
                </a:spcBef>
                <a:spcAft>
                  <a:spcPts val="0"/>
                </a:spcAft>
                <a:buClr>
                  <a:schemeClr val="accent3"/>
                </a:buClr>
                <a:buSzPts val="1200"/>
                <a:buFont typeface="Roboto"/>
                <a:buChar char="●"/>
              </a:pPr>
              <a:r>
                <a:rPr lang="en-US" sz="1200" noProof="0" dirty="0">
                  <a:solidFill>
                    <a:schemeClr val="dk1"/>
                  </a:solidFill>
                  <a:latin typeface="Roboto"/>
                  <a:ea typeface="Roboto"/>
                  <a:cs typeface="Roboto"/>
                  <a:sym typeface="Roboto"/>
                </a:rPr>
                <a:t>It's the fourth-brightest object in the night sky</a:t>
              </a:r>
            </a:p>
            <a:p>
              <a:pPr marL="182880" lvl="0" indent="-167640" algn="l" rtl="0">
                <a:spcBef>
                  <a:spcPts val="500"/>
                </a:spcBef>
                <a:spcAft>
                  <a:spcPts val="500"/>
                </a:spcAft>
                <a:buClr>
                  <a:schemeClr val="accent3"/>
                </a:buClr>
                <a:buSzPts val="1200"/>
                <a:buFont typeface="Roboto"/>
                <a:buChar char="●"/>
              </a:pPr>
              <a:r>
                <a:rPr lang="en-US" sz="1200" noProof="0" dirty="0">
                  <a:solidFill>
                    <a:schemeClr val="dk1"/>
                  </a:solidFill>
                  <a:latin typeface="Roboto"/>
                  <a:ea typeface="Roboto"/>
                  <a:cs typeface="Roboto"/>
                  <a:sym typeface="Roboto"/>
                </a:rPr>
                <a:t>It was named after a Roman god</a:t>
              </a:r>
            </a:p>
          </p:txBody>
        </p:sp>
      </p:grpSp>
      <p:sp>
        <p:nvSpPr>
          <p:cNvPr id="151" name="Google Shape;151;p18"/>
          <p:cNvSpPr/>
          <p:nvPr/>
        </p:nvSpPr>
        <p:spPr>
          <a:xfrm>
            <a:off x="7481301" y="2569334"/>
            <a:ext cx="420600" cy="420600"/>
          </a:xfrm>
          <a:prstGeom prst="roundRect">
            <a:avLst>
              <a:gd name="adj" fmla="val 50000"/>
            </a:avLst>
          </a:prstGeom>
          <a:solidFill>
            <a:schemeClr val="accent3"/>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endParaRPr lang="en-US" noProof="0" dirty="0">
              <a:solidFill>
                <a:schemeClr val="lt1"/>
              </a:solidFill>
              <a:latin typeface="Fira Sans Extra Condensed SemiBold"/>
              <a:ea typeface="Fira Sans Extra Condensed SemiBold"/>
              <a:cs typeface="Fira Sans Extra Condensed SemiBold"/>
              <a:sym typeface="Fira Sans Extra Condensed SemiBold"/>
            </a:endParaRPr>
          </a:p>
        </p:txBody>
      </p:sp>
      <p:grpSp>
        <p:nvGrpSpPr>
          <p:cNvPr id="163" name="Google Shape;163;p18"/>
          <p:cNvGrpSpPr/>
          <p:nvPr/>
        </p:nvGrpSpPr>
        <p:grpSpPr>
          <a:xfrm>
            <a:off x="2567552" y="3083957"/>
            <a:ext cx="1928700" cy="1668487"/>
            <a:chOff x="2567552" y="3083957"/>
            <a:chExt cx="1928700" cy="1668487"/>
          </a:xfrm>
        </p:grpSpPr>
        <p:sp>
          <p:nvSpPr>
            <p:cNvPr id="164" name="Google Shape;164;p18"/>
            <p:cNvSpPr txBox="1"/>
            <p:nvPr/>
          </p:nvSpPr>
          <p:spPr>
            <a:xfrm>
              <a:off x="2567552" y="3083957"/>
              <a:ext cx="1928700" cy="340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noProof="0" dirty="0">
                  <a:solidFill>
                    <a:schemeClr val="accent1"/>
                  </a:solidFill>
                  <a:latin typeface="Fira Sans Extra Condensed SemiBold"/>
                  <a:ea typeface="Fira Sans Extra Condensed SemiBold"/>
                  <a:cs typeface="Fira Sans Extra Condensed SemiBold"/>
                  <a:sym typeface="Fira Sans Extra Condensed SemiBold"/>
                </a:rPr>
                <a:t>Nuclear physics</a:t>
              </a:r>
            </a:p>
          </p:txBody>
        </p:sp>
        <p:sp>
          <p:nvSpPr>
            <p:cNvPr id="165" name="Google Shape;165;p18"/>
            <p:cNvSpPr txBox="1"/>
            <p:nvPr/>
          </p:nvSpPr>
          <p:spPr>
            <a:xfrm>
              <a:off x="2567552" y="3400644"/>
              <a:ext cx="1928700" cy="1351800"/>
            </a:xfrm>
            <a:prstGeom prst="rect">
              <a:avLst/>
            </a:prstGeom>
            <a:noFill/>
            <a:ln>
              <a:noFill/>
            </a:ln>
          </p:spPr>
          <p:txBody>
            <a:bodyPr spcFirstLastPara="1" wrap="square" lIns="91425" tIns="91425" rIns="91425" bIns="91425" anchor="t" anchorCtr="0">
              <a:noAutofit/>
            </a:bodyPr>
            <a:lstStyle/>
            <a:p>
              <a:pPr marL="182880" lvl="0" indent="-167640" algn="l" rtl="0">
                <a:spcBef>
                  <a:spcPts val="0"/>
                </a:spcBef>
                <a:spcAft>
                  <a:spcPts val="0"/>
                </a:spcAft>
                <a:buClr>
                  <a:schemeClr val="accent1"/>
                </a:buClr>
                <a:buSzPts val="1200"/>
                <a:buFont typeface="Roboto"/>
                <a:buChar char="●"/>
              </a:pPr>
              <a:r>
                <a:rPr lang="en-US" sz="1200" noProof="0" dirty="0">
                  <a:solidFill>
                    <a:schemeClr val="dk1"/>
                  </a:solidFill>
                  <a:latin typeface="Roboto"/>
                  <a:ea typeface="Roboto"/>
                  <a:cs typeface="Roboto"/>
                  <a:sym typeface="Roboto"/>
                </a:rPr>
                <a:t>Mercury is the closest planet to the Sun</a:t>
              </a:r>
            </a:p>
            <a:p>
              <a:pPr marL="182880" lvl="0" indent="-167640" algn="l" rtl="0">
                <a:spcBef>
                  <a:spcPts val="500"/>
                </a:spcBef>
                <a:spcAft>
                  <a:spcPts val="0"/>
                </a:spcAft>
                <a:buClr>
                  <a:schemeClr val="accent1"/>
                </a:buClr>
                <a:buSzPts val="1200"/>
                <a:buFont typeface="Roboto"/>
                <a:buChar char="●"/>
              </a:pPr>
              <a:r>
                <a:rPr lang="en-US" sz="1200" noProof="0" dirty="0">
                  <a:solidFill>
                    <a:schemeClr val="dk1"/>
                  </a:solidFill>
                  <a:latin typeface="Roboto"/>
                  <a:ea typeface="Roboto"/>
                  <a:cs typeface="Roboto"/>
                  <a:sym typeface="Roboto"/>
                </a:rPr>
                <a:t>It’s the smallest one in the Solar System</a:t>
              </a:r>
            </a:p>
            <a:p>
              <a:pPr marL="182880" lvl="0" indent="-167640" algn="l" rtl="0">
                <a:spcBef>
                  <a:spcPts val="500"/>
                </a:spcBef>
                <a:spcAft>
                  <a:spcPts val="500"/>
                </a:spcAft>
                <a:buClr>
                  <a:schemeClr val="accent1"/>
                </a:buClr>
                <a:buSzPts val="1200"/>
                <a:buFont typeface="Roboto"/>
                <a:buChar char="●"/>
              </a:pPr>
              <a:r>
                <a:rPr lang="en-US" sz="1200" noProof="0" dirty="0">
                  <a:solidFill>
                    <a:schemeClr val="dk1"/>
                  </a:solidFill>
                  <a:latin typeface="Roboto"/>
                  <a:ea typeface="Roboto"/>
                  <a:cs typeface="Roboto"/>
                  <a:sym typeface="Roboto"/>
                </a:rPr>
                <a:t>This name has nothing to do with the metal</a:t>
              </a:r>
            </a:p>
          </p:txBody>
        </p:sp>
      </p:grpSp>
      <p:sp>
        <p:nvSpPr>
          <p:cNvPr id="147" name="Google Shape;147;p18"/>
          <p:cNvSpPr/>
          <p:nvPr/>
        </p:nvSpPr>
        <p:spPr>
          <a:xfrm>
            <a:off x="3321602" y="2569334"/>
            <a:ext cx="420600" cy="420600"/>
          </a:xfrm>
          <a:prstGeom prst="roundRect">
            <a:avLst>
              <a:gd name="adj" fmla="val 50000"/>
            </a:avLst>
          </a:prstGeom>
          <a:solidFill>
            <a:schemeClr val="accent1"/>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endParaRPr lang="en-US" noProof="0" dirty="0">
              <a:solidFill>
                <a:schemeClr val="lt1"/>
              </a:solidFill>
              <a:latin typeface="Fira Sans Extra Condensed SemiBold"/>
              <a:ea typeface="Fira Sans Extra Condensed SemiBold"/>
              <a:cs typeface="Fira Sans Extra Condensed SemiBold"/>
              <a:sym typeface="Fira Sans Extra Condensed SemiBold"/>
            </a:endParaRPr>
          </a:p>
        </p:txBody>
      </p:sp>
      <p:grpSp>
        <p:nvGrpSpPr>
          <p:cNvPr id="166" name="Google Shape;166;p18"/>
          <p:cNvGrpSpPr/>
          <p:nvPr/>
        </p:nvGrpSpPr>
        <p:grpSpPr>
          <a:xfrm>
            <a:off x="5489428" y="2660019"/>
            <a:ext cx="244648" cy="239229"/>
            <a:chOff x="-22863675" y="3131775"/>
            <a:chExt cx="299300" cy="293425"/>
          </a:xfrm>
        </p:grpSpPr>
        <p:sp>
          <p:nvSpPr>
            <p:cNvPr id="167" name="Google Shape;167;p18"/>
            <p:cNvSpPr/>
            <p:nvPr/>
          </p:nvSpPr>
          <p:spPr>
            <a:xfrm>
              <a:off x="-22863675" y="3131775"/>
              <a:ext cx="299300" cy="293425"/>
            </a:xfrm>
            <a:custGeom>
              <a:avLst/>
              <a:gdLst/>
              <a:ahLst/>
              <a:cxnLst/>
              <a:rect l="l" t="t" r="r" b="b"/>
              <a:pathLst>
                <a:path w="11972" h="11737" extrusionOk="0">
                  <a:moveTo>
                    <a:pt x="3214" y="5522"/>
                  </a:moveTo>
                  <a:cubicBezTo>
                    <a:pt x="3403" y="5522"/>
                    <a:pt x="3560" y="5679"/>
                    <a:pt x="3560" y="5868"/>
                  </a:cubicBezTo>
                  <a:cubicBezTo>
                    <a:pt x="3560" y="6057"/>
                    <a:pt x="3403" y="6215"/>
                    <a:pt x="3214" y="6215"/>
                  </a:cubicBezTo>
                  <a:cubicBezTo>
                    <a:pt x="3024" y="6215"/>
                    <a:pt x="2867" y="6057"/>
                    <a:pt x="2867" y="5868"/>
                  </a:cubicBezTo>
                  <a:cubicBezTo>
                    <a:pt x="2867" y="5679"/>
                    <a:pt x="3024" y="5522"/>
                    <a:pt x="3214" y="5522"/>
                  </a:cubicBezTo>
                  <a:close/>
                  <a:moveTo>
                    <a:pt x="5986" y="2749"/>
                  </a:moveTo>
                  <a:cubicBezTo>
                    <a:pt x="6931" y="2749"/>
                    <a:pt x="7719" y="3537"/>
                    <a:pt x="7719" y="4482"/>
                  </a:cubicBezTo>
                  <a:cubicBezTo>
                    <a:pt x="7719" y="5427"/>
                    <a:pt x="6963" y="6215"/>
                    <a:pt x="5986" y="6215"/>
                  </a:cubicBezTo>
                  <a:cubicBezTo>
                    <a:pt x="5041" y="6215"/>
                    <a:pt x="4253" y="5427"/>
                    <a:pt x="4253" y="4482"/>
                  </a:cubicBezTo>
                  <a:cubicBezTo>
                    <a:pt x="4253" y="3537"/>
                    <a:pt x="5041" y="2749"/>
                    <a:pt x="5986" y="2749"/>
                  </a:cubicBezTo>
                  <a:close/>
                  <a:moveTo>
                    <a:pt x="8790" y="5522"/>
                  </a:moveTo>
                  <a:cubicBezTo>
                    <a:pt x="8979" y="5522"/>
                    <a:pt x="9136" y="5679"/>
                    <a:pt x="9136" y="5868"/>
                  </a:cubicBezTo>
                  <a:cubicBezTo>
                    <a:pt x="9136" y="6057"/>
                    <a:pt x="8979" y="6215"/>
                    <a:pt x="8790" y="6215"/>
                  </a:cubicBezTo>
                  <a:cubicBezTo>
                    <a:pt x="8569" y="6215"/>
                    <a:pt x="8412" y="6057"/>
                    <a:pt x="8412" y="5868"/>
                  </a:cubicBezTo>
                  <a:cubicBezTo>
                    <a:pt x="8412" y="5679"/>
                    <a:pt x="8569" y="5522"/>
                    <a:pt x="8790" y="5522"/>
                  </a:cubicBezTo>
                  <a:close/>
                  <a:moveTo>
                    <a:pt x="4600" y="7601"/>
                  </a:moveTo>
                  <a:cubicBezTo>
                    <a:pt x="4789" y="7601"/>
                    <a:pt x="4946" y="7759"/>
                    <a:pt x="4946" y="7948"/>
                  </a:cubicBezTo>
                  <a:cubicBezTo>
                    <a:pt x="4946" y="8168"/>
                    <a:pt x="4789" y="8326"/>
                    <a:pt x="4600" y="8326"/>
                  </a:cubicBezTo>
                  <a:cubicBezTo>
                    <a:pt x="4411" y="8326"/>
                    <a:pt x="4253" y="8168"/>
                    <a:pt x="4253" y="7948"/>
                  </a:cubicBezTo>
                  <a:cubicBezTo>
                    <a:pt x="4253" y="7759"/>
                    <a:pt x="4411" y="7601"/>
                    <a:pt x="4600" y="7601"/>
                  </a:cubicBezTo>
                  <a:close/>
                  <a:moveTo>
                    <a:pt x="6679" y="6939"/>
                  </a:moveTo>
                  <a:cubicBezTo>
                    <a:pt x="7278" y="6939"/>
                    <a:pt x="7719" y="7412"/>
                    <a:pt x="7719" y="7948"/>
                  </a:cubicBezTo>
                  <a:cubicBezTo>
                    <a:pt x="7719" y="8515"/>
                    <a:pt x="7246" y="8987"/>
                    <a:pt x="6679" y="8987"/>
                  </a:cubicBezTo>
                  <a:cubicBezTo>
                    <a:pt x="6080" y="8987"/>
                    <a:pt x="5671" y="8515"/>
                    <a:pt x="5671" y="7948"/>
                  </a:cubicBezTo>
                  <a:cubicBezTo>
                    <a:pt x="5671" y="7412"/>
                    <a:pt x="6143" y="6939"/>
                    <a:pt x="6679" y="6939"/>
                  </a:cubicBezTo>
                  <a:close/>
                  <a:moveTo>
                    <a:pt x="5309" y="1"/>
                  </a:moveTo>
                  <a:cubicBezTo>
                    <a:pt x="5222" y="1"/>
                    <a:pt x="5135" y="24"/>
                    <a:pt x="5072" y="71"/>
                  </a:cubicBezTo>
                  <a:cubicBezTo>
                    <a:pt x="4946" y="197"/>
                    <a:pt x="4946" y="449"/>
                    <a:pt x="5072" y="544"/>
                  </a:cubicBezTo>
                  <a:cubicBezTo>
                    <a:pt x="5356" y="828"/>
                    <a:pt x="5545" y="1080"/>
                    <a:pt x="5639" y="1363"/>
                  </a:cubicBezTo>
                  <a:cubicBezTo>
                    <a:pt x="5356" y="1426"/>
                    <a:pt x="5041" y="1458"/>
                    <a:pt x="4757" y="1552"/>
                  </a:cubicBezTo>
                  <a:cubicBezTo>
                    <a:pt x="4474" y="1017"/>
                    <a:pt x="4096" y="796"/>
                    <a:pt x="3592" y="576"/>
                  </a:cubicBezTo>
                  <a:cubicBezTo>
                    <a:pt x="3552" y="560"/>
                    <a:pt x="3507" y="552"/>
                    <a:pt x="3460" y="552"/>
                  </a:cubicBezTo>
                  <a:cubicBezTo>
                    <a:pt x="3320" y="552"/>
                    <a:pt x="3166" y="623"/>
                    <a:pt x="3119" y="765"/>
                  </a:cubicBezTo>
                  <a:cubicBezTo>
                    <a:pt x="3024" y="922"/>
                    <a:pt x="3119" y="1143"/>
                    <a:pt x="3277" y="1206"/>
                  </a:cubicBezTo>
                  <a:cubicBezTo>
                    <a:pt x="3623" y="1363"/>
                    <a:pt x="3907" y="1552"/>
                    <a:pt x="4064" y="1804"/>
                  </a:cubicBezTo>
                  <a:cubicBezTo>
                    <a:pt x="3781" y="1930"/>
                    <a:pt x="3529" y="2088"/>
                    <a:pt x="3308" y="2245"/>
                  </a:cubicBezTo>
                  <a:cubicBezTo>
                    <a:pt x="2867" y="1836"/>
                    <a:pt x="2394" y="1773"/>
                    <a:pt x="1890" y="1741"/>
                  </a:cubicBezTo>
                  <a:cubicBezTo>
                    <a:pt x="1701" y="1741"/>
                    <a:pt x="1544" y="1836"/>
                    <a:pt x="1481" y="2056"/>
                  </a:cubicBezTo>
                  <a:cubicBezTo>
                    <a:pt x="1481" y="2245"/>
                    <a:pt x="1607" y="2403"/>
                    <a:pt x="1796" y="2434"/>
                  </a:cubicBezTo>
                  <a:cubicBezTo>
                    <a:pt x="2205" y="2466"/>
                    <a:pt x="2489" y="2529"/>
                    <a:pt x="2741" y="2718"/>
                  </a:cubicBezTo>
                  <a:cubicBezTo>
                    <a:pt x="2552" y="2907"/>
                    <a:pt x="2363" y="3159"/>
                    <a:pt x="2205" y="3379"/>
                  </a:cubicBezTo>
                  <a:cubicBezTo>
                    <a:pt x="1949" y="3294"/>
                    <a:pt x="1725" y="3260"/>
                    <a:pt x="1508" y="3260"/>
                  </a:cubicBezTo>
                  <a:cubicBezTo>
                    <a:pt x="1243" y="3260"/>
                    <a:pt x="987" y="3310"/>
                    <a:pt x="693" y="3379"/>
                  </a:cubicBezTo>
                  <a:cubicBezTo>
                    <a:pt x="504" y="3411"/>
                    <a:pt x="441" y="3631"/>
                    <a:pt x="473" y="3821"/>
                  </a:cubicBezTo>
                  <a:cubicBezTo>
                    <a:pt x="498" y="3970"/>
                    <a:pt x="621" y="4060"/>
                    <a:pt x="781" y="4060"/>
                  </a:cubicBezTo>
                  <a:cubicBezTo>
                    <a:pt x="823" y="4060"/>
                    <a:pt x="868" y="4054"/>
                    <a:pt x="914" y="4041"/>
                  </a:cubicBezTo>
                  <a:cubicBezTo>
                    <a:pt x="1160" y="3979"/>
                    <a:pt x="1366" y="3931"/>
                    <a:pt x="1567" y="3931"/>
                  </a:cubicBezTo>
                  <a:cubicBezTo>
                    <a:pt x="1674" y="3931"/>
                    <a:pt x="1780" y="3945"/>
                    <a:pt x="1890" y="3978"/>
                  </a:cubicBezTo>
                  <a:cubicBezTo>
                    <a:pt x="1764" y="4262"/>
                    <a:pt x="1638" y="4514"/>
                    <a:pt x="1607" y="4797"/>
                  </a:cubicBezTo>
                  <a:cubicBezTo>
                    <a:pt x="1071" y="4797"/>
                    <a:pt x="630" y="4986"/>
                    <a:pt x="189" y="5301"/>
                  </a:cubicBezTo>
                  <a:cubicBezTo>
                    <a:pt x="32" y="5427"/>
                    <a:pt x="0" y="5616"/>
                    <a:pt x="126" y="5774"/>
                  </a:cubicBezTo>
                  <a:cubicBezTo>
                    <a:pt x="186" y="5874"/>
                    <a:pt x="296" y="5935"/>
                    <a:pt x="409" y="5935"/>
                  </a:cubicBezTo>
                  <a:cubicBezTo>
                    <a:pt x="474" y="5935"/>
                    <a:pt x="541" y="5915"/>
                    <a:pt x="599" y="5868"/>
                  </a:cubicBezTo>
                  <a:cubicBezTo>
                    <a:pt x="914" y="5616"/>
                    <a:pt x="1166" y="5459"/>
                    <a:pt x="1481" y="5459"/>
                  </a:cubicBezTo>
                  <a:cubicBezTo>
                    <a:pt x="1481" y="5585"/>
                    <a:pt x="1449" y="5742"/>
                    <a:pt x="1449" y="5868"/>
                  </a:cubicBezTo>
                  <a:cubicBezTo>
                    <a:pt x="1449" y="6026"/>
                    <a:pt x="1449" y="6183"/>
                    <a:pt x="1481" y="6341"/>
                  </a:cubicBezTo>
                  <a:cubicBezTo>
                    <a:pt x="945" y="6530"/>
                    <a:pt x="662" y="6876"/>
                    <a:pt x="347" y="7318"/>
                  </a:cubicBezTo>
                  <a:cubicBezTo>
                    <a:pt x="221" y="7475"/>
                    <a:pt x="284" y="7664"/>
                    <a:pt x="441" y="7790"/>
                  </a:cubicBezTo>
                  <a:cubicBezTo>
                    <a:pt x="507" y="7843"/>
                    <a:pt x="584" y="7868"/>
                    <a:pt x="658" y="7868"/>
                  </a:cubicBezTo>
                  <a:cubicBezTo>
                    <a:pt x="761" y="7868"/>
                    <a:pt x="859" y="7819"/>
                    <a:pt x="914" y="7727"/>
                  </a:cubicBezTo>
                  <a:cubicBezTo>
                    <a:pt x="1134" y="7349"/>
                    <a:pt x="1323" y="7129"/>
                    <a:pt x="1607" y="7002"/>
                  </a:cubicBezTo>
                  <a:cubicBezTo>
                    <a:pt x="1701" y="7286"/>
                    <a:pt x="1764" y="7570"/>
                    <a:pt x="1922" y="7822"/>
                  </a:cubicBezTo>
                  <a:cubicBezTo>
                    <a:pt x="1481" y="8200"/>
                    <a:pt x="1323" y="8609"/>
                    <a:pt x="1166" y="9145"/>
                  </a:cubicBezTo>
                  <a:cubicBezTo>
                    <a:pt x="1134" y="9334"/>
                    <a:pt x="1260" y="9523"/>
                    <a:pt x="1418" y="9554"/>
                  </a:cubicBezTo>
                  <a:cubicBezTo>
                    <a:pt x="1452" y="9566"/>
                    <a:pt x="1486" y="9571"/>
                    <a:pt x="1519" y="9571"/>
                  </a:cubicBezTo>
                  <a:cubicBezTo>
                    <a:pt x="1671" y="9571"/>
                    <a:pt x="1807" y="9463"/>
                    <a:pt x="1859" y="9334"/>
                  </a:cubicBezTo>
                  <a:cubicBezTo>
                    <a:pt x="1953" y="8924"/>
                    <a:pt x="2048" y="8672"/>
                    <a:pt x="2268" y="8420"/>
                  </a:cubicBezTo>
                  <a:cubicBezTo>
                    <a:pt x="2426" y="8672"/>
                    <a:pt x="2646" y="8893"/>
                    <a:pt x="2835" y="9082"/>
                  </a:cubicBezTo>
                  <a:cubicBezTo>
                    <a:pt x="2520" y="9554"/>
                    <a:pt x="2552" y="10027"/>
                    <a:pt x="2583" y="10594"/>
                  </a:cubicBezTo>
                  <a:cubicBezTo>
                    <a:pt x="2583" y="10783"/>
                    <a:pt x="2741" y="10909"/>
                    <a:pt x="2961" y="10909"/>
                  </a:cubicBezTo>
                  <a:lnTo>
                    <a:pt x="2993" y="10909"/>
                  </a:lnTo>
                  <a:cubicBezTo>
                    <a:pt x="3182" y="10909"/>
                    <a:pt x="3308" y="10720"/>
                    <a:pt x="3308" y="10500"/>
                  </a:cubicBezTo>
                  <a:cubicBezTo>
                    <a:pt x="3277" y="10090"/>
                    <a:pt x="3277" y="9806"/>
                    <a:pt x="3371" y="9523"/>
                  </a:cubicBezTo>
                  <a:cubicBezTo>
                    <a:pt x="3623" y="9680"/>
                    <a:pt x="3844" y="9838"/>
                    <a:pt x="4127" y="9964"/>
                  </a:cubicBezTo>
                  <a:cubicBezTo>
                    <a:pt x="4001" y="10500"/>
                    <a:pt x="4159" y="10941"/>
                    <a:pt x="4411" y="11445"/>
                  </a:cubicBezTo>
                  <a:cubicBezTo>
                    <a:pt x="4452" y="11589"/>
                    <a:pt x="4561" y="11652"/>
                    <a:pt x="4684" y="11652"/>
                  </a:cubicBezTo>
                  <a:cubicBezTo>
                    <a:pt x="4749" y="11652"/>
                    <a:pt x="4818" y="11635"/>
                    <a:pt x="4883" y="11602"/>
                  </a:cubicBezTo>
                  <a:cubicBezTo>
                    <a:pt x="5041" y="11539"/>
                    <a:pt x="5104" y="11350"/>
                    <a:pt x="5041" y="11130"/>
                  </a:cubicBezTo>
                  <a:cubicBezTo>
                    <a:pt x="4883" y="10783"/>
                    <a:pt x="4757" y="10500"/>
                    <a:pt x="4789" y="10184"/>
                  </a:cubicBezTo>
                  <a:lnTo>
                    <a:pt x="4789" y="10184"/>
                  </a:lnTo>
                  <a:cubicBezTo>
                    <a:pt x="5072" y="10279"/>
                    <a:pt x="5356" y="10311"/>
                    <a:pt x="5671" y="10342"/>
                  </a:cubicBezTo>
                  <a:cubicBezTo>
                    <a:pt x="5734" y="10909"/>
                    <a:pt x="6049" y="11256"/>
                    <a:pt x="6427" y="11665"/>
                  </a:cubicBezTo>
                  <a:cubicBezTo>
                    <a:pt x="6474" y="11712"/>
                    <a:pt x="6561" y="11736"/>
                    <a:pt x="6651" y="11736"/>
                  </a:cubicBezTo>
                  <a:cubicBezTo>
                    <a:pt x="6742" y="11736"/>
                    <a:pt x="6837" y="11712"/>
                    <a:pt x="6900" y="11665"/>
                  </a:cubicBezTo>
                  <a:cubicBezTo>
                    <a:pt x="6994" y="11539"/>
                    <a:pt x="6994" y="11287"/>
                    <a:pt x="6900" y="11193"/>
                  </a:cubicBezTo>
                  <a:cubicBezTo>
                    <a:pt x="6616" y="10909"/>
                    <a:pt x="6427" y="10657"/>
                    <a:pt x="6333" y="10342"/>
                  </a:cubicBezTo>
                  <a:cubicBezTo>
                    <a:pt x="6616" y="10311"/>
                    <a:pt x="6931" y="10279"/>
                    <a:pt x="7215" y="10184"/>
                  </a:cubicBezTo>
                  <a:cubicBezTo>
                    <a:pt x="7467" y="10720"/>
                    <a:pt x="7876" y="10941"/>
                    <a:pt x="8380" y="11130"/>
                  </a:cubicBezTo>
                  <a:cubicBezTo>
                    <a:pt x="8424" y="11156"/>
                    <a:pt x="8474" y="11167"/>
                    <a:pt x="8526" y="11167"/>
                  </a:cubicBezTo>
                  <a:cubicBezTo>
                    <a:pt x="8662" y="11167"/>
                    <a:pt x="8807" y="11086"/>
                    <a:pt x="8853" y="10972"/>
                  </a:cubicBezTo>
                  <a:cubicBezTo>
                    <a:pt x="8947" y="10815"/>
                    <a:pt x="8853" y="10594"/>
                    <a:pt x="8695" y="10500"/>
                  </a:cubicBezTo>
                  <a:cubicBezTo>
                    <a:pt x="8349" y="10374"/>
                    <a:pt x="8065" y="10184"/>
                    <a:pt x="7908" y="9932"/>
                  </a:cubicBezTo>
                  <a:cubicBezTo>
                    <a:pt x="8191" y="9806"/>
                    <a:pt x="8412" y="9649"/>
                    <a:pt x="8664" y="9491"/>
                  </a:cubicBezTo>
                  <a:cubicBezTo>
                    <a:pt x="9105" y="9901"/>
                    <a:pt x="9578" y="9964"/>
                    <a:pt x="10082" y="9995"/>
                  </a:cubicBezTo>
                  <a:lnTo>
                    <a:pt x="10113" y="9995"/>
                  </a:lnTo>
                  <a:cubicBezTo>
                    <a:pt x="10302" y="9995"/>
                    <a:pt x="10428" y="9869"/>
                    <a:pt x="10460" y="9680"/>
                  </a:cubicBezTo>
                  <a:cubicBezTo>
                    <a:pt x="10460" y="9491"/>
                    <a:pt x="10365" y="9334"/>
                    <a:pt x="10145" y="9302"/>
                  </a:cubicBezTo>
                  <a:cubicBezTo>
                    <a:pt x="9767" y="9239"/>
                    <a:pt x="9483" y="9208"/>
                    <a:pt x="9199" y="9019"/>
                  </a:cubicBezTo>
                  <a:cubicBezTo>
                    <a:pt x="9388" y="8830"/>
                    <a:pt x="9609" y="8578"/>
                    <a:pt x="9767" y="8357"/>
                  </a:cubicBezTo>
                  <a:cubicBezTo>
                    <a:pt x="9980" y="8437"/>
                    <a:pt x="10181" y="8466"/>
                    <a:pt x="10384" y="8466"/>
                  </a:cubicBezTo>
                  <a:cubicBezTo>
                    <a:pt x="10660" y="8466"/>
                    <a:pt x="10938" y="8412"/>
                    <a:pt x="11247" y="8357"/>
                  </a:cubicBezTo>
                  <a:cubicBezTo>
                    <a:pt x="11468" y="8294"/>
                    <a:pt x="11531" y="8105"/>
                    <a:pt x="11499" y="7916"/>
                  </a:cubicBezTo>
                  <a:cubicBezTo>
                    <a:pt x="11472" y="7751"/>
                    <a:pt x="11300" y="7658"/>
                    <a:pt x="11131" y="7658"/>
                  </a:cubicBezTo>
                  <a:cubicBezTo>
                    <a:pt x="11107" y="7658"/>
                    <a:pt x="11082" y="7660"/>
                    <a:pt x="11058" y="7664"/>
                  </a:cubicBezTo>
                  <a:cubicBezTo>
                    <a:pt x="10806" y="7748"/>
                    <a:pt x="10596" y="7804"/>
                    <a:pt x="10391" y="7804"/>
                  </a:cubicBezTo>
                  <a:cubicBezTo>
                    <a:pt x="10288" y="7804"/>
                    <a:pt x="10187" y="7790"/>
                    <a:pt x="10082" y="7759"/>
                  </a:cubicBezTo>
                  <a:cubicBezTo>
                    <a:pt x="10208" y="7475"/>
                    <a:pt x="10302" y="7192"/>
                    <a:pt x="10365" y="6939"/>
                  </a:cubicBezTo>
                  <a:lnTo>
                    <a:pt x="10397" y="6939"/>
                  </a:lnTo>
                  <a:cubicBezTo>
                    <a:pt x="10932" y="6939"/>
                    <a:pt x="11342" y="6687"/>
                    <a:pt x="11751" y="6372"/>
                  </a:cubicBezTo>
                  <a:cubicBezTo>
                    <a:pt x="11940" y="6246"/>
                    <a:pt x="11972" y="6057"/>
                    <a:pt x="11846" y="5900"/>
                  </a:cubicBezTo>
                  <a:cubicBezTo>
                    <a:pt x="11789" y="5843"/>
                    <a:pt x="11687" y="5798"/>
                    <a:pt x="11580" y="5798"/>
                  </a:cubicBezTo>
                  <a:cubicBezTo>
                    <a:pt x="11509" y="5798"/>
                    <a:pt x="11436" y="5818"/>
                    <a:pt x="11373" y="5868"/>
                  </a:cubicBezTo>
                  <a:cubicBezTo>
                    <a:pt x="11058" y="6120"/>
                    <a:pt x="10775" y="6278"/>
                    <a:pt x="10460" y="6278"/>
                  </a:cubicBezTo>
                  <a:cubicBezTo>
                    <a:pt x="10460" y="6152"/>
                    <a:pt x="10491" y="5994"/>
                    <a:pt x="10491" y="5868"/>
                  </a:cubicBezTo>
                  <a:cubicBezTo>
                    <a:pt x="10491" y="5711"/>
                    <a:pt x="10491" y="5553"/>
                    <a:pt x="10460" y="5396"/>
                  </a:cubicBezTo>
                  <a:cubicBezTo>
                    <a:pt x="11027" y="5207"/>
                    <a:pt x="11279" y="4860"/>
                    <a:pt x="11594" y="4419"/>
                  </a:cubicBezTo>
                  <a:cubicBezTo>
                    <a:pt x="11720" y="4262"/>
                    <a:pt x="11688" y="4073"/>
                    <a:pt x="11531" y="3947"/>
                  </a:cubicBezTo>
                  <a:cubicBezTo>
                    <a:pt x="11465" y="3894"/>
                    <a:pt x="11394" y="3869"/>
                    <a:pt x="11324" y="3869"/>
                  </a:cubicBezTo>
                  <a:cubicBezTo>
                    <a:pt x="11226" y="3869"/>
                    <a:pt x="11132" y="3918"/>
                    <a:pt x="11058" y="4010"/>
                  </a:cubicBezTo>
                  <a:cubicBezTo>
                    <a:pt x="10838" y="4388"/>
                    <a:pt x="10617" y="4608"/>
                    <a:pt x="10365" y="4734"/>
                  </a:cubicBezTo>
                  <a:cubicBezTo>
                    <a:pt x="10271" y="4451"/>
                    <a:pt x="10176" y="4167"/>
                    <a:pt x="10019" y="3915"/>
                  </a:cubicBezTo>
                  <a:cubicBezTo>
                    <a:pt x="10460" y="3537"/>
                    <a:pt x="10617" y="3127"/>
                    <a:pt x="10775" y="2592"/>
                  </a:cubicBezTo>
                  <a:cubicBezTo>
                    <a:pt x="10806" y="2403"/>
                    <a:pt x="10712" y="2214"/>
                    <a:pt x="10554" y="2182"/>
                  </a:cubicBezTo>
                  <a:cubicBezTo>
                    <a:pt x="10520" y="2171"/>
                    <a:pt x="10485" y="2166"/>
                    <a:pt x="10450" y="2166"/>
                  </a:cubicBezTo>
                  <a:cubicBezTo>
                    <a:pt x="10292" y="2166"/>
                    <a:pt x="10139" y="2274"/>
                    <a:pt x="10113" y="2403"/>
                  </a:cubicBezTo>
                  <a:cubicBezTo>
                    <a:pt x="9987" y="2812"/>
                    <a:pt x="9924" y="3064"/>
                    <a:pt x="9672" y="3316"/>
                  </a:cubicBezTo>
                  <a:cubicBezTo>
                    <a:pt x="9515" y="3064"/>
                    <a:pt x="9325" y="2844"/>
                    <a:pt x="9136" y="2655"/>
                  </a:cubicBezTo>
                  <a:cubicBezTo>
                    <a:pt x="9451" y="2182"/>
                    <a:pt x="9388" y="1710"/>
                    <a:pt x="9357" y="1143"/>
                  </a:cubicBezTo>
                  <a:cubicBezTo>
                    <a:pt x="9357" y="954"/>
                    <a:pt x="9168" y="828"/>
                    <a:pt x="8979" y="828"/>
                  </a:cubicBezTo>
                  <a:cubicBezTo>
                    <a:pt x="8790" y="828"/>
                    <a:pt x="8664" y="1017"/>
                    <a:pt x="8664" y="1237"/>
                  </a:cubicBezTo>
                  <a:cubicBezTo>
                    <a:pt x="8695" y="1647"/>
                    <a:pt x="8695" y="1930"/>
                    <a:pt x="8569" y="2214"/>
                  </a:cubicBezTo>
                  <a:cubicBezTo>
                    <a:pt x="8349" y="2056"/>
                    <a:pt x="8097" y="1899"/>
                    <a:pt x="7813" y="1773"/>
                  </a:cubicBezTo>
                  <a:cubicBezTo>
                    <a:pt x="7939" y="1237"/>
                    <a:pt x="7782" y="796"/>
                    <a:pt x="7561" y="292"/>
                  </a:cubicBezTo>
                  <a:cubicBezTo>
                    <a:pt x="7493" y="178"/>
                    <a:pt x="7375" y="97"/>
                    <a:pt x="7243" y="97"/>
                  </a:cubicBezTo>
                  <a:cubicBezTo>
                    <a:pt x="7193" y="97"/>
                    <a:pt x="7141" y="108"/>
                    <a:pt x="7089" y="134"/>
                  </a:cubicBezTo>
                  <a:cubicBezTo>
                    <a:pt x="6931" y="197"/>
                    <a:pt x="6837" y="386"/>
                    <a:pt x="6931" y="607"/>
                  </a:cubicBezTo>
                  <a:cubicBezTo>
                    <a:pt x="7089" y="954"/>
                    <a:pt x="7215" y="1237"/>
                    <a:pt x="7152" y="1552"/>
                  </a:cubicBezTo>
                  <a:cubicBezTo>
                    <a:pt x="6900" y="1458"/>
                    <a:pt x="6616" y="1426"/>
                    <a:pt x="6301" y="1395"/>
                  </a:cubicBezTo>
                  <a:cubicBezTo>
                    <a:pt x="6206" y="828"/>
                    <a:pt x="5891" y="481"/>
                    <a:pt x="5545" y="71"/>
                  </a:cubicBezTo>
                  <a:cubicBezTo>
                    <a:pt x="5482" y="24"/>
                    <a:pt x="5395" y="1"/>
                    <a:pt x="53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168" name="Google Shape;168;p18"/>
            <p:cNvSpPr/>
            <p:nvPr/>
          </p:nvSpPr>
          <p:spPr>
            <a:xfrm>
              <a:off x="-22740025" y="3217825"/>
              <a:ext cx="52000" cy="51225"/>
            </a:xfrm>
            <a:custGeom>
              <a:avLst/>
              <a:gdLst/>
              <a:ahLst/>
              <a:cxnLst/>
              <a:rect l="l" t="t" r="r" b="b"/>
              <a:pathLst>
                <a:path w="2080" h="2049" extrusionOk="0">
                  <a:moveTo>
                    <a:pt x="1040" y="0"/>
                  </a:moveTo>
                  <a:cubicBezTo>
                    <a:pt x="441" y="0"/>
                    <a:pt x="0" y="473"/>
                    <a:pt x="0" y="1009"/>
                  </a:cubicBezTo>
                  <a:cubicBezTo>
                    <a:pt x="0" y="1607"/>
                    <a:pt x="473" y="2048"/>
                    <a:pt x="1040" y="2048"/>
                  </a:cubicBezTo>
                  <a:cubicBezTo>
                    <a:pt x="1607" y="2048"/>
                    <a:pt x="2048" y="1576"/>
                    <a:pt x="2048" y="1009"/>
                  </a:cubicBezTo>
                  <a:cubicBezTo>
                    <a:pt x="2080" y="473"/>
                    <a:pt x="1607" y="0"/>
                    <a:pt x="104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169" name="Google Shape;169;p18"/>
            <p:cNvSpPr/>
            <p:nvPr/>
          </p:nvSpPr>
          <p:spPr>
            <a:xfrm>
              <a:off x="-22705375" y="3321800"/>
              <a:ext cx="17350" cy="18125"/>
            </a:xfrm>
            <a:custGeom>
              <a:avLst/>
              <a:gdLst/>
              <a:ahLst/>
              <a:cxnLst/>
              <a:rect l="l" t="t" r="r" b="b"/>
              <a:pathLst>
                <a:path w="694" h="725" extrusionOk="0">
                  <a:moveTo>
                    <a:pt x="347" y="0"/>
                  </a:moveTo>
                  <a:cubicBezTo>
                    <a:pt x="158" y="0"/>
                    <a:pt x="1" y="158"/>
                    <a:pt x="1" y="347"/>
                  </a:cubicBezTo>
                  <a:cubicBezTo>
                    <a:pt x="1" y="567"/>
                    <a:pt x="158" y="725"/>
                    <a:pt x="347" y="725"/>
                  </a:cubicBezTo>
                  <a:cubicBezTo>
                    <a:pt x="536" y="725"/>
                    <a:pt x="694" y="567"/>
                    <a:pt x="694" y="347"/>
                  </a:cubicBezTo>
                  <a:cubicBezTo>
                    <a:pt x="694" y="158"/>
                    <a:pt x="536" y="0"/>
                    <a:pt x="34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grpSp>
      <p:grpSp>
        <p:nvGrpSpPr>
          <p:cNvPr id="170" name="Google Shape;170;p18"/>
          <p:cNvGrpSpPr/>
          <p:nvPr/>
        </p:nvGrpSpPr>
        <p:grpSpPr>
          <a:xfrm>
            <a:off x="3413430" y="2658898"/>
            <a:ext cx="236944" cy="241471"/>
            <a:chOff x="-24353875" y="3147725"/>
            <a:chExt cx="289875" cy="296175"/>
          </a:xfrm>
        </p:grpSpPr>
        <p:sp>
          <p:nvSpPr>
            <p:cNvPr id="171" name="Google Shape;171;p18"/>
            <p:cNvSpPr/>
            <p:nvPr/>
          </p:nvSpPr>
          <p:spPr>
            <a:xfrm>
              <a:off x="-24238100" y="3271375"/>
              <a:ext cx="52025" cy="51225"/>
            </a:xfrm>
            <a:custGeom>
              <a:avLst/>
              <a:gdLst/>
              <a:ahLst/>
              <a:cxnLst/>
              <a:rect l="l" t="t" r="r" b="b"/>
              <a:pathLst>
                <a:path w="2081" h="2049" extrusionOk="0">
                  <a:moveTo>
                    <a:pt x="1041" y="1"/>
                  </a:moveTo>
                  <a:cubicBezTo>
                    <a:pt x="505" y="1"/>
                    <a:pt x="32" y="473"/>
                    <a:pt x="32" y="1040"/>
                  </a:cubicBezTo>
                  <a:cubicBezTo>
                    <a:pt x="1" y="1576"/>
                    <a:pt x="473" y="2049"/>
                    <a:pt x="1041" y="2049"/>
                  </a:cubicBezTo>
                  <a:cubicBezTo>
                    <a:pt x="1639" y="2049"/>
                    <a:pt x="2080" y="1576"/>
                    <a:pt x="2080" y="1040"/>
                  </a:cubicBezTo>
                  <a:cubicBezTo>
                    <a:pt x="2080" y="442"/>
                    <a:pt x="1608" y="1"/>
                    <a:pt x="104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172" name="Google Shape;172;p18"/>
            <p:cNvSpPr/>
            <p:nvPr/>
          </p:nvSpPr>
          <p:spPr>
            <a:xfrm>
              <a:off x="-24353875" y="3147725"/>
              <a:ext cx="289875" cy="296175"/>
            </a:xfrm>
            <a:custGeom>
              <a:avLst/>
              <a:gdLst/>
              <a:ahLst/>
              <a:cxnLst/>
              <a:rect l="l" t="t" r="r" b="b"/>
              <a:pathLst>
                <a:path w="11595" h="11847" extrusionOk="0">
                  <a:moveTo>
                    <a:pt x="5672" y="757"/>
                  </a:moveTo>
                  <a:cubicBezTo>
                    <a:pt x="6144" y="757"/>
                    <a:pt x="6680" y="1544"/>
                    <a:pt x="7026" y="2710"/>
                  </a:cubicBezTo>
                  <a:cubicBezTo>
                    <a:pt x="6585" y="2867"/>
                    <a:pt x="6176" y="3025"/>
                    <a:pt x="5672" y="3214"/>
                  </a:cubicBezTo>
                  <a:cubicBezTo>
                    <a:pt x="5262" y="3025"/>
                    <a:pt x="4789" y="2836"/>
                    <a:pt x="4348" y="2710"/>
                  </a:cubicBezTo>
                  <a:cubicBezTo>
                    <a:pt x="4695" y="1481"/>
                    <a:pt x="5199" y="757"/>
                    <a:pt x="5672" y="757"/>
                  </a:cubicBezTo>
                  <a:close/>
                  <a:moveTo>
                    <a:pt x="4191" y="3372"/>
                  </a:moveTo>
                  <a:cubicBezTo>
                    <a:pt x="4411" y="3466"/>
                    <a:pt x="4632" y="3529"/>
                    <a:pt x="4852" y="3624"/>
                  </a:cubicBezTo>
                  <a:cubicBezTo>
                    <a:pt x="4159" y="3970"/>
                    <a:pt x="4726" y="3655"/>
                    <a:pt x="4065" y="4096"/>
                  </a:cubicBezTo>
                  <a:lnTo>
                    <a:pt x="4191" y="3372"/>
                  </a:lnTo>
                  <a:close/>
                  <a:moveTo>
                    <a:pt x="7184" y="3372"/>
                  </a:moveTo>
                  <a:lnTo>
                    <a:pt x="7310" y="4096"/>
                  </a:lnTo>
                  <a:cubicBezTo>
                    <a:pt x="6585" y="3655"/>
                    <a:pt x="7184" y="4002"/>
                    <a:pt x="6522" y="3624"/>
                  </a:cubicBezTo>
                  <a:cubicBezTo>
                    <a:pt x="6743" y="3529"/>
                    <a:pt x="6995" y="3466"/>
                    <a:pt x="7184" y="3372"/>
                  </a:cubicBezTo>
                  <a:close/>
                  <a:moveTo>
                    <a:pt x="9191" y="3001"/>
                  </a:moveTo>
                  <a:cubicBezTo>
                    <a:pt x="9631" y="3001"/>
                    <a:pt x="10026" y="3084"/>
                    <a:pt x="10177" y="3340"/>
                  </a:cubicBezTo>
                  <a:cubicBezTo>
                    <a:pt x="10208" y="3435"/>
                    <a:pt x="10240" y="3529"/>
                    <a:pt x="10208" y="3655"/>
                  </a:cubicBezTo>
                  <a:cubicBezTo>
                    <a:pt x="9925" y="3687"/>
                    <a:pt x="9673" y="3907"/>
                    <a:pt x="9515" y="4159"/>
                  </a:cubicBezTo>
                  <a:cubicBezTo>
                    <a:pt x="9358" y="4474"/>
                    <a:pt x="9295" y="4852"/>
                    <a:pt x="9452" y="5104"/>
                  </a:cubicBezTo>
                  <a:cubicBezTo>
                    <a:pt x="9358" y="5230"/>
                    <a:pt x="9263" y="5356"/>
                    <a:pt x="9137" y="5482"/>
                  </a:cubicBezTo>
                  <a:cubicBezTo>
                    <a:pt x="8791" y="5167"/>
                    <a:pt x="8444" y="4884"/>
                    <a:pt x="8034" y="4600"/>
                  </a:cubicBezTo>
                  <a:cubicBezTo>
                    <a:pt x="8003" y="4128"/>
                    <a:pt x="7940" y="3655"/>
                    <a:pt x="7845" y="3183"/>
                  </a:cubicBezTo>
                  <a:cubicBezTo>
                    <a:pt x="8174" y="3100"/>
                    <a:pt x="8710" y="3001"/>
                    <a:pt x="9191" y="3001"/>
                  </a:cubicBezTo>
                  <a:close/>
                  <a:moveTo>
                    <a:pt x="2994" y="3119"/>
                  </a:moveTo>
                  <a:cubicBezTo>
                    <a:pt x="3151" y="3151"/>
                    <a:pt x="3309" y="3151"/>
                    <a:pt x="3466" y="3214"/>
                  </a:cubicBezTo>
                  <a:cubicBezTo>
                    <a:pt x="3403" y="3655"/>
                    <a:pt x="3309" y="4128"/>
                    <a:pt x="3277" y="4632"/>
                  </a:cubicBezTo>
                  <a:cubicBezTo>
                    <a:pt x="2899" y="4915"/>
                    <a:pt x="2490" y="5230"/>
                    <a:pt x="2174" y="5514"/>
                  </a:cubicBezTo>
                  <a:cubicBezTo>
                    <a:pt x="1733" y="5010"/>
                    <a:pt x="851" y="3939"/>
                    <a:pt x="1166" y="3340"/>
                  </a:cubicBezTo>
                  <a:cubicBezTo>
                    <a:pt x="1198" y="3277"/>
                    <a:pt x="1261" y="3183"/>
                    <a:pt x="1387" y="3151"/>
                  </a:cubicBezTo>
                  <a:cubicBezTo>
                    <a:pt x="1576" y="3372"/>
                    <a:pt x="1859" y="3529"/>
                    <a:pt x="2174" y="3529"/>
                  </a:cubicBezTo>
                  <a:cubicBezTo>
                    <a:pt x="2521" y="3529"/>
                    <a:pt x="2836" y="3372"/>
                    <a:pt x="2994" y="3119"/>
                  </a:cubicBezTo>
                  <a:close/>
                  <a:moveTo>
                    <a:pt x="3277" y="5482"/>
                  </a:moveTo>
                  <a:lnTo>
                    <a:pt x="3277" y="5482"/>
                  </a:lnTo>
                  <a:cubicBezTo>
                    <a:pt x="3246" y="6144"/>
                    <a:pt x="3246" y="5986"/>
                    <a:pt x="3277" y="6428"/>
                  </a:cubicBezTo>
                  <a:cubicBezTo>
                    <a:pt x="3088" y="6270"/>
                    <a:pt x="2899" y="6112"/>
                    <a:pt x="2742" y="5955"/>
                  </a:cubicBezTo>
                  <a:cubicBezTo>
                    <a:pt x="2899" y="5797"/>
                    <a:pt x="3088" y="5640"/>
                    <a:pt x="3277" y="5482"/>
                  </a:cubicBezTo>
                  <a:close/>
                  <a:moveTo>
                    <a:pt x="8097" y="5514"/>
                  </a:moveTo>
                  <a:cubicBezTo>
                    <a:pt x="8286" y="5671"/>
                    <a:pt x="8475" y="5829"/>
                    <a:pt x="8633" y="5986"/>
                  </a:cubicBezTo>
                  <a:cubicBezTo>
                    <a:pt x="8475" y="6144"/>
                    <a:pt x="8286" y="6301"/>
                    <a:pt x="8097" y="6459"/>
                  </a:cubicBezTo>
                  <a:lnTo>
                    <a:pt x="8097" y="5514"/>
                  </a:lnTo>
                  <a:close/>
                  <a:moveTo>
                    <a:pt x="5703" y="4002"/>
                  </a:moveTo>
                  <a:cubicBezTo>
                    <a:pt x="6333" y="4317"/>
                    <a:pt x="6743" y="4569"/>
                    <a:pt x="7373" y="5010"/>
                  </a:cubicBezTo>
                  <a:cubicBezTo>
                    <a:pt x="7436" y="5671"/>
                    <a:pt x="7436" y="6238"/>
                    <a:pt x="7373" y="6963"/>
                  </a:cubicBezTo>
                  <a:cubicBezTo>
                    <a:pt x="6837" y="7310"/>
                    <a:pt x="6333" y="7625"/>
                    <a:pt x="5703" y="7940"/>
                  </a:cubicBezTo>
                  <a:cubicBezTo>
                    <a:pt x="5073" y="7625"/>
                    <a:pt x="4537" y="7373"/>
                    <a:pt x="4002" y="6963"/>
                  </a:cubicBezTo>
                  <a:cubicBezTo>
                    <a:pt x="3907" y="6270"/>
                    <a:pt x="3907" y="5671"/>
                    <a:pt x="4002" y="5010"/>
                  </a:cubicBezTo>
                  <a:cubicBezTo>
                    <a:pt x="4600" y="4600"/>
                    <a:pt x="5041" y="4317"/>
                    <a:pt x="5703" y="4002"/>
                  </a:cubicBezTo>
                  <a:close/>
                  <a:moveTo>
                    <a:pt x="4065" y="7845"/>
                  </a:moveTo>
                  <a:cubicBezTo>
                    <a:pt x="4506" y="8097"/>
                    <a:pt x="4254" y="8003"/>
                    <a:pt x="4852" y="8318"/>
                  </a:cubicBezTo>
                  <a:cubicBezTo>
                    <a:pt x="4632" y="8381"/>
                    <a:pt x="4380" y="8507"/>
                    <a:pt x="4191" y="8538"/>
                  </a:cubicBezTo>
                  <a:lnTo>
                    <a:pt x="4065" y="7845"/>
                  </a:lnTo>
                  <a:close/>
                  <a:moveTo>
                    <a:pt x="7278" y="7845"/>
                  </a:moveTo>
                  <a:cubicBezTo>
                    <a:pt x="7247" y="8066"/>
                    <a:pt x="7215" y="8318"/>
                    <a:pt x="7152" y="8538"/>
                  </a:cubicBezTo>
                  <a:cubicBezTo>
                    <a:pt x="6900" y="8475"/>
                    <a:pt x="6711" y="8381"/>
                    <a:pt x="6491" y="8318"/>
                  </a:cubicBezTo>
                  <a:cubicBezTo>
                    <a:pt x="6837" y="8097"/>
                    <a:pt x="6869" y="8097"/>
                    <a:pt x="7278" y="7845"/>
                  </a:cubicBezTo>
                  <a:close/>
                  <a:moveTo>
                    <a:pt x="2237" y="6459"/>
                  </a:moveTo>
                  <a:cubicBezTo>
                    <a:pt x="2584" y="6774"/>
                    <a:pt x="2931" y="7058"/>
                    <a:pt x="3340" y="7310"/>
                  </a:cubicBezTo>
                  <a:cubicBezTo>
                    <a:pt x="3372" y="7845"/>
                    <a:pt x="3435" y="8255"/>
                    <a:pt x="3529" y="8727"/>
                  </a:cubicBezTo>
                  <a:cubicBezTo>
                    <a:pt x="3008" y="8861"/>
                    <a:pt x="2544" y="8927"/>
                    <a:pt x="2165" y="8927"/>
                  </a:cubicBezTo>
                  <a:cubicBezTo>
                    <a:pt x="1650" y="8927"/>
                    <a:pt x="1293" y="8806"/>
                    <a:pt x="1166" y="8570"/>
                  </a:cubicBezTo>
                  <a:cubicBezTo>
                    <a:pt x="851" y="8003"/>
                    <a:pt x="1733" y="6932"/>
                    <a:pt x="2237" y="6459"/>
                  </a:cubicBezTo>
                  <a:close/>
                  <a:moveTo>
                    <a:pt x="9137" y="6459"/>
                  </a:moveTo>
                  <a:cubicBezTo>
                    <a:pt x="9610" y="6932"/>
                    <a:pt x="10523" y="8003"/>
                    <a:pt x="10177" y="8570"/>
                  </a:cubicBezTo>
                  <a:cubicBezTo>
                    <a:pt x="10032" y="8806"/>
                    <a:pt x="9678" y="8927"/>
                    <a:pt x="9169" y="8927"/>
                  </a:cubicBezTo>
                  <a:cubicBezTo>
                    <a:pt x="8794" y="8927"/>
                    <a:pt x="8335" y="8861"/>
                    <a:pt x="7814" y="8727"/>
                  </a:cubicBezTo>
                  <a:cubicBezTo>
                    <a:pt x="7940" y="8318"/>
                    <a:pt x="8003" y="7845"/>
                    <a:pt x="8034" y="7310"/>
                  </a:cubicBezTo>
                  <a:cubicBezTo>
                    <a:pt x="8444" y="7058"/>
                    <a:pt x="8822" y="6743"/>
                    <a:pt x="9137" y="6459"/>
                  </a:cubicBezTo>
                  <a:close/>
                  <a:moveTo>
                    <a:pt x="5640" y="8696"/>
                  </a:moveTo>
                  <a:cubicBezTo>
                    <a:pt x="6081" y="8885"/>
                    <a:pt x="6554" y="9074"/>
                    <a:pt x="6995" y="9200"/>
                  </a:cubicBezTo>
                  <a:cubicBezTo>
                    <a:pt x="6680" y="10429"/>
                    <a:pt x="6176" y="11185"/>
                    <a:pt x="5672" y="11185"/>
                  </a:cubicBezTo>
                  <a:cubicBezTo>
                    <a:pt x="5609" y="11185"/>
                    <a:pt x="5482" y="11090"/>
                    <a:pt x="5356" y="11059"/>
                  </a:cubicBezTo>
                  <a:cubicBezTo>
                    <a:pt x="5482" y="10775"/>
                    <a:pt x="5451" y="10460"/>
                    <a:pt x="5293" y="10177"/>
                  </a:cubicBezTo>
                  <a:cubicBezTo>
                    <a:pt x="5136" y="9862"/>
                    <a:pt x="4821" y="9736"/>
                    <a:pt x="4474" y="9673"/>
                  </a:cubicBezTo>
                  <a:cubicBezTo>
                    <a:pt x="4411" y="9515"/>
                    <a:pt x="4348" y="9357"/>
                    <a:pt x="4317" y="9200"/>
                  </a:cubicBezTo>
                  <a:cubicBezTo>
                    <a:pt x="4726" y="9042"/>
                    <a:pt x="5167" y="8885"/>
                    <a:pt x="5640" y="8696"/>
                  </a:cubicBezTo>
                  <a:close/>
                  <a:moveTo>
                    <a:pt x="5640" y="1"/>
                  </a:moveTo>
                  <a:cubicBezTo>
                    <a:pt x="4758" y="1"/>
                    <a:pt x="4065" y="1072"/>
                    <a:pt x="3655" y="2489"/>
                  </a:cubicBezTo>
                  <a:cubicBezTo>
                    <a:pt x="3498" y="2426"/>
                    <a:pt x="3340" y="2395"/>
                    <a:pt x="3214" y="2395"/>
                  </a:cubicBezTo>
                  <a:cubicBezTo>
                    <a:pt x="3183" y="1859"/>
                    <a:pt x="2742" y="1418"/>
                    <a:pt x="2174" y="1418"/>
                  </a:cubicBezTo>
                  <a:cubicBezTo>
                    <a:pt x="1607" y="1418"/>
                    <a:pt x="1166" y="1891"/>
                    <a:pt x="1166" y="2426"/>
                  </a:cubicBezTo>
                  <a:cubicBezTo>
                    <a:pt x="883" y="2552"/>
                    <a:pt x="694" y="2710"/>
                    <a:pt x="568" y="2962"/>
                  </a:cubicBezTo>
                  <a:cubicBezTo>
                    <a:pt x="32" y="3907"/>
                    <a:pt x="977" y="5104"/>
                    <a:pt x="1702" y="5892"/>
                  </a:cubicBezTo>
                  <a:cubicBezTo>
                    <a:pt x="946" y="6743"/>
                    <a:pt x="1" y="8003"/>
                    <a:pt x="568" y="8885"/>
                  </a:cubicBezTo>
                  <a:cubicBezTo>
                    <a:pt x="879" y="9433"/>
                    <a:pt x="1519" y="9600"/>
                    <a:pt x="2210" y="9600"/>
                  </a:cubicBezTo>
                  <a:cubicBezTo>
                    <a:pt x="2710" y="9600"/>
                    <a:pt x="3237" y="9513"/>
                    <a:pt x="3687" y="9420"/>
                  </a:cubicBezTo>
                  <a:cubicBezTo>
                    <a:pt x="3718" y="9578"/>
                    <a:pt x="3750" y="9673"/>
                    <a:pt x="3844" y="9830"/>
                  </a:cubicBezTo>
                  <a:cubicBezTo>
                    <a:pt x="3403" y="10145"/>
                    <a:pt x="3246" y="10744"/>
                    <a:pt x="3529" y="11216"/>
                  </a:cubicBezTo>
                  <a:cubicBezTo>
                    <a:pt x="3718" y="11531"/>
                    <a:pt x="4065" y="11720"/>
                    <a:pt x="4411" y="11720"/>
                  </a:cubicBezTo>
                  <a:cubicBezTo>
                    <a:pt x="4600" y="11720"/>
                    <a:pt x="4789" y="11689"/>
                    <a:pt x="4947" y="11563"/>
                  </a:cubicBezTo>
                  <a:cubicBezTo>
                    <a:pt x="5167" y="11720"/>
                    <a:pt x="5419" y="11846"/>
                    <a:pt x="5703" y="11846"/>
                  </a:cubicBezTo>
                  <a:cubicBezTo>
                    <a:pt x="6585" y="11846"/>
                    <a:pt x="7278" y="10775"/>
                    <a:pt x="7688" y="9357"/>
                  </a:cubicBezTo>
                  <a:cubicBezTo>
                    <a:pt x="8143" y="9478"/>
                    <a:pt x="8678" y="9576"/>
                    <a:pt x="9184" y="9576"/>
                  </a:cubicBezTo>
                  <a:cubicBezTo>
                    <a:pt x="9868" y="9576"/>
                    <a:pt x="10499" y="9397"/>
                    <a:pt x="10807" y="8853"/>
                  </a:cubicBezTo>
                  <a:cubicBezTo>
                    <a:pt x="11374" y="7908"/>
                    <a:pt x="10429" y="6680"/>
                    <a:pt x="9673" y="5892"/>
                  </a:cubicBezTo>
                  <a:cubicBezTo>
                    <a:pt x="9799" y="5797"/>
                    <a:pt x="9862" y="5671"/>
                    <a:pt x="9988" y="5545"/>
                  </a:cubicBezTo>
                  <a:cubicBezTo>
                    <a:pt x="10145" y="5640"/>
                    <a:pt x="10271" y="5671"/>
                    <a:pt x="10429" y="5671"/>
                  </a:cubicBezTo>
                  <a:cubicBezTo>
                    <a:pt x="10775" y="5671"/>
                    <a:pt x="11122" y="5482"/>
                    <a:pt x="11311" y="5167"/>
                  </a:cubicBezTo>
                  <a:cubicBezTo>
                    <a:pt x="11594" y="4632"/>
                    <a:pt x="11437" y="4002"/>
                    <a:pt x="10933" y="3750"/>
                  </a:cubicBezTo>
                  <a:cubicBezTo>
                    <a:pt x="10964" y="3466"/>
                    <a:pt x="10901" y="3183"/>
                    <a:pt x="10775" y="2962"/>
                  </a:cubicBezTo>
                  <a:cubicBezTo>
                    <a:pt x="10457" y="2432"/>
                    <a:pt x="9842" y="2259"/>
                    <a:pt x="9179" y="2259"/>
                  </a:cubicBezTo>
                  <a:cubicBezTo>
                    <a:pt x="8661" y="2259"/>
                    <a:pt x="8113" y="2365"/>
                    <a:pt x="7656" y="2489"/>
                  </a:cubicBezTo>
                  <a:cubicBezTo>
                    <a:pt x="7278" y="1072"/>
                    <a:pt x="6585"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grpSp>
      <p:grpSp>
        <p:nvGrpSpPr>
          <p:cNvPr id="173" name="Google Shape;173;p18"/>
          <p:cNvGrpSpPr/>
          <p:nvPr/>
        </p:nvGrpSpPr>
        <p:grpSpPr>
          <a:xfrm>
            <a:off x="7570031" y="2658701"/>
            <a:ext cx="243142" cy="241865"/>
            <a:chOff x="-46779100" y="3938500"/>
            <a:chExt cx="299325" cy="298525"/>
          </a:xfrm>
        </p:grpSpPr>
        <p:sp>
          <p:nvSpPr>
            <p:cNvPr id="174" name="Google Shape;174;p18"/>
            <p:cNvSpPr/>
            <p:nvPr/>
          </p:nvSpPr>
          <p:spPr>
            <a:xfrm>
              <a:off x="-46656225" y="4061375"/>
              <a:ext cx="53575" cy="52775"/>
            </a:xfrm>
            <a:custGeom>
              <a:avLst/>
              <a:gdLst/>
              <a:ahLst/>
              <a:cxnLst/>
              <a:rect l="l" t="t" r="r" b="b"/>
              <a:pathLst>
                <a:path w="2143" h="2111" extrusionOk="0">
                  <a:moveTo>
                    <a:pt x="1071" y="0"/>
                  </a:moveTo>
                  <a:cubicBezTo>
                    <a:pt x="473" y="0"/>
                    <a:pt x="0" y="473"/>
                    <a:pt x="0" y="1071"/>
                  </a:cubicBezTo>
                  <a:cubicBezTo>
                    <a:pt x="0" y="1638"/>
                    <a:pt x="473" y="2111"/>
                    <a:pt x="1071" y="2111"/>
                  </a:cubicBezTo>
                  <a:cubicBezTo>
                    <a:pt x="1670" y="2111"/>
                    <a:pt x="2143" y="1638"/>
                    <a:pt x="2143" y="1071"/>
                  </a:cubicBezTo>
                  <a:cubicBezTo>
                    <a:pt x="2079" y="473"/>
                    <a:pt x="1607" y="0"/>
                    <a:pt x="107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175" name="Google Shape;175;p18"/>
            <p:cNvSpPr/>
            <p:nvPr/>
          </p:nvSpPr>
          <p:spPr>
            <a:xfrm>
              <a:off x="-46779100" y="3938500"/>
              <a:ext cx="299325" cy="298525"/>
            </a:xfrm>
            <a:custGeom>
              <a:avLst/>
              <a:gdLst/>
              <a:ahLst/>
              <a:cxnLst/>
              <a:rect l="l" t="t" r="r" b="b"/>
              <a:pathLst>
                <a:path w="11973" h="11941" extrusionOk="0">
                  <a:moveTo>
                    <a:pt x="6301" y="1418"/>
                  </a:moveTo>
                  <a:cubicBezTo>
                    <a:pt x="8538" y="1607"/>
                    <a:pt x="10366" y="3371"/>
                    <a:pt x="10523" y="5608"/>
                  </a:cubicBezTo>
                  <a:lnTo>
                    <a:pt x="9798" y="5608"/>
                  </a:lnTo>
                  <a:cubicBezTo>
                    <a:pt x="9641" y="3781"/>
                    <a:pt x="8160" y="2300"/>
                    <a:pt x="6301" y="2111"/>
                  </a:cubicBezTo>
                  <a:lnTo>
                    <a:pt x="6301" y="1418"/>
                  </a:lnTo>
                  <a:close/>
                  <a:moveTo>
                    <a:pt x="5640" y="1450"/>
                  </a:moveTo>
                  <a:lnTo>
                    <a:pt x="5640" y="2143"/>
                  </a:lnTo>
                  <a:cubicBezTo>
                    <a:pt x="3781" y="2300"/>
                    <a:pt x="2332" y="3812"/>
                    <a:pt x="2111" y="5671"/>
                  </a:cubicBezTo>
                  <a:lnTo>
                    <a:pt x="1418" y="5671"/>
                  </a:lnTo>
                  <a:cubicBezTo>
                    <a:pt x="1576" y="3371"/>
                    <a:pt x="3371" y="1607"/>
                    <a:pt x="5640" y="1450"/>
                  </a:cubicBezTo>
                  <a:close/>
                  <a:moveTo>
                    <a:pt x="6333" y="2899"/>
                  </a:moveTo>
                  <a:cubicBezTo>
                    <a:pt x="7782" y="3056"/>
                    <a:pt x="8948" y="4190"/>
                    <a:pt x="9105" y="5671"/>
                  </a:cubicBezTo>
                  <a:lnTo>
                    <a:pt x="8790" y="5671"/>
                  </a:lnTo>
                  <a:cubicBezTo>
                    <a:pt x="8570" y="5671"/>
                    <a:pt x="8412" y="5829"/>
                    <a:pt x="8412" y="6018"/>
                  </a:cubicBezTo>
                  <a:cubicBezTo>
                    <a:pt x="8412" y="6175"/>
                    <a:pt x="8570" y="6333"/>
                    <a:pt x="8790" y="6333"/>
                  </a:cubicBezTo>
                  <a:lnTo>
                    <a:pt x="9105" y="6333"/>
                  </a:lnTo>
                  <a:cubicBezTo>
                    <a:pt x="8948" y="7782"/>
                    <a:pt x="7782" y="8916"/>
                    <a:pt x="6333" y="9137"/>
                  </a:cubicBezTo>
                  <a:lnTo>
                    <a:pt x="6333" y="8822"/>
                  </a:lnTo>
                  <a:cubicBezTo>
                    <a:pt x="6333" y="8601"/>
                    <a:pt x="6175" y="8444"/>
                    <a:pt x="5986" y="8444"/>
                  </a:cubicBezTo>
                  <a:cubicBezTo>
                    <a:pt x="5797" y="8444"/>
                    <a:pt x="5640" y="8601"/>
                    <a:pt x="5640" y="8822"/>
                  </a:cubicBezTo>
                  <a:lnTo>
                    <a:pt x="5640" y="9137"/>
                  </a:lnTo>
                  <a:cubicBezTo>
                    <a:pt x="4191" y="8979"/>
                    <a:pt x="3025" y="7814"/>
                    <a:pt x="2867" y="6364"/>
                  </a:cubicBezTo>
                  <a:lnTo>
                    <a:pt x="3182" y="6364"/>
                  </a:lnTo>
                  <a:cubicBezTo>
                    <a:pt x="3403" y="6364"/>
                    <a:pt x="3560" y="6207"/>
                    <a:pt x="3560" y="6018"/>
                  </a:cubicBezTo>
                  <a:cubicBezTo>
                    <a:pt x="3560" y="5829"/>
                    <a:pt x="3403" y="5671"/>
                    <a:pt x="3182" y="5671"/>
                  </a:cubicBezTo>
                  <a:lnTo>
                    <a:pt x="2867" y="5671"/>
                  </a:lnTo>
                  <a:cubicBezTo>
                    <a:pt x="3025" y="4190"/>
                    <a:pt x="4191" y="3056"/>
                    <a:pt x="5640" y="2899"/>
                  </a:cubicBezTo>
                  <a:lnTo>
                    <a:pt x="5640" y="3214"/>
                  </a:lnTo>
                  <a:cubicBezTo>
                    <a:pt x="5640" y="3403"/>
                    <a:pt x="5797" y="3560"/>
                    <a:pt x="5986" y="3560"/>
                  </a:cubicBezTo>
                  <a:cubicBezTo>
                    <a:pt x="6175" y="3560"/>
                    <a:pt x="6333" y="3403"/>
                    <a:pt x="6333" y="3214"/>
                  </a:cubicBezTo>
                  <a:lnTo>
                    <a:pt x="6333" y="2899"/>
                  </a:lnTo>
                  <a:close/>
                  <a:moveTo>
                    <a:pt x="2111" y="6333"/>
                  </a:moveTo>
                  <a:cubicBezTo>
                    <a:pt x="2269" y="8192"/>
                    <a:pt x="3781" y="9641"/>
                    <a:pt x="5640" y="9830"/>
                  </a:cubicBezTo>
                  <a:lnTo>
                    <a:pt x="5640" y="10554"/>
                  </a:lnTo>
                  <a:cubicBezTo>
                    <a:pt x="3371" y="10334"/>
                    <a:pt x="1576" y="8570"/>
                    <a:pt x="1418" y="6333"/>
                  </a:cubicBezTo>
                  <a:close/>
                  <a:moveTo>
                    <a:pt x="10523" y="6333"/>
                  </a:moveTo>
                  <a:cubicBezTo>
                    <a:pt x="10366" y="8570"/>
                    <a:pt x="8538" y="10334"/>
                    <a:pt x="6301" y="10554"/>
                  </a:cubicBezTo>
                  <a:lnTo>
                    <a:pt x="6301" y="9830"/>
                  </a:lnTo>
                  <a:cubicBezTo>
                    <a:pt x="8160" y="9672"/>
                    <a:pt x="9609" y="8192"/>
                    <a:pt x="9798" y="6333"/>
                  </a:cubicBezTo>
                  <a:close/>
                  <a:moveTo>
                    <a:pt x="5986" y="0"/>
                  </a:moveTo>
                  <a:cubicBezTo>
                    <a:pt x="5797" y="0"/>
                    <a:pt x="5640" y="158"/>
                    <a:pt x="5640" y="347"/>
                  </a:cubicBezTo>
                  <a:lnTo>
                    <a:pt x="5640" y="725"/>
                  </a:lnTo>
                  <a:cubicBezTo>
                    <a:pt x="2993" y="882"/>
                    <a:pt x="914" y="3025"/>
                    <a:pt x="757" y="5608"/>
                  </a:cubicBezTo>
                  <a:lnTo>
                    <a:pt x="347" y="5608"/>
                  </a:lnTo>
                  <a:cubicBezTo>
                    <a:pt x="158" y="5608"/>
                    <a:pt x="0" y="5766"/>
                    <a:pt x="0" y="5986"/>
                  </a:cubicBezTo>
                  <a:cubicBezTo>
                    <a:pt x="0" y="6175"/>
                    <a:pt x="158" y="6333"/>
                    <a:pt x="347" y="6333"/>
                  </a:cubicBezTo>
                  <a:lnTo>
                    <a:pt x="757" y="6333"/>
                  </a:lnTo>
                  <a:cubicBezTo>
                    <a:pt x="914" y="8979"/>
                    <a:pt x="3025" y="11059"/>
                    <a:pt x="5640" y="11216"/>
                  </a:cubicBezTo>
                  <a:lnTo>
                    <a:pt x="5640" y="11594"/>
                  </a:lnTo>
                  <a:cubicBezTo>
                    <a:pt x="5640" y="11783"/>
                    <a:pt x="5797" y="11941"/>
                    <a:pt x="5986" y="11941"/>
                  </a:cubicBezTo>
                  <a:cubicBezTo>
                    <a:pt x="6175" y="11941"/>
                    <a:pt x="6333" y="11783"/>
                    <a:pt x="6333" y="11594"/>
                  </a:cubicBezTo>
                  <a:lnTo>
                    <a:pt x="6333" y="11216"/>
                  </a:lnTo>
                  <a:cubicBezTo>
                    <a:pt x="8979" y="11059"/>
                    <a:pt x="11059" y="8916"/>
                    <a:pt x="11216" y="6333"/>
                  </a:cubicBezTo>
                  <a:lnTo>
                    <a:pt x="11626" y="6333"/>
                  </a:lnTo>
                  <a:cubicBezTo>
                    <a:pt x="11815" y="6333"/>
                    <a:pt x="11972" y="6175"/>
                    <a:pt x="11972" y="5986"/>
                  </a:cubicBezTo>
                  <a:cubicBezTo>
                    <a:pt x="11972" y="5766"/>
                    <a:pt x="11815" y="5608"/>
                    <a:pt x="11626" y="5608"/>
                  </a:cubicBezTo>
                  <a:lnTo>
                    <a:pt x="11216" y="5608"/>
                  </a:lnTo>
                  <a:cubicBezTo>
                    <a:pt x="11059" y="2993"/>
                    <a:pt x="8948" y="882"/>
                    <a:pt x="6333" y="725"/>
                  </a:cubicBezTo>
                  <a:lnTo>
                    <a:pt x="6333" y="347"/>
                  </a:lnTo>
                  <a:cubicBezTo>
                    <a:pt x="6333" y="158"/>
                    <a:pt x="6175" y="0"/>
                    <a:pt x="59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grpSp>
      <p:grpSp>
        <p:nvGrpSpPr>
          <p:cNvPr id="176" name="Google Shape;176;p18"/>
          <p:cNvGrpSpPr/>
          <p:nvPr/>
        </p:nvGrpSpPr>
        <p:grpSpPr>
          <a:xfrm>
            <a:off x="1330482" y="2657263"/>
            <a:ext cx="243142" cy="244741"/>
            <a:chOff x="-45673275" y="3199325"/>
            <a:chExt cx="299325" cy="302075"/>
          </a:xfrm>
        </p:grpSpPr>
        <p:sp>
          <p:nvSpPr>
            <p:cNvPr id="177" name="Google Shape;177;p18"/>
            <p:cNvSpPr/>
            <p:nvPr/>
          </p:nvSpPr>
          <p:spPr>
            <a:xfrm>
              <a:off x="-45672500" y="3199325"/>
              <a:ext cx="298550" cy="194175"/>
            </a:xfrm>
            <a:custGeom>
              <a:avLst/>
              <a:gdLst/>
              <a:ahLst/>
              <a:cxnLst/>
              <a:rect l="l" t="t" r="r" b="b"/>
              <a:pathLst>
                <a:path w="11942" h="7767" extrusionOk="0">
                  <a:moveTo>
                    <a:pt x="5947" y="0"/>
                  </a:moveTo>
                  <a:cubicBezTo>
                    <a:pt x="5884" y="0"/>
                    <a:pt x="5829" y="16"/>
                    <a:pt x="5798" y="47"/>
                  </a:cubicBezTo>
                  <a:lnTo>
                    <a:pt x="158" y="3607"/>
                  </a:lnTo>
                  <a:cubicBezTo>
                    <a:pt x="32" y="3670"/>
                    <a:pt x="1" y="3765"/>
                    <a:pt x="1" y="3922"/>
                  </a:cubicBezTo>
                  <a:cubicBezTo>
                    <a:pt x="1" y="4017"/>
                    <a:pt x="64" y="4143"/>
                    <a:pt x="158" y="4237"/>
                  </a:cubicBezTo>
                  <a:lnTo>
                    <a:pt x="5735" y="7735"/>
                  </a:lnTo>
                  <a:cubicBezTo>
                    <a:pt x="5798" y="7766"/>
                    <a:pt x="5861" y="7766"/>
                    <a:pt x="5955" y="7766"/>
                  </a:cubicBezTo>
                  <a:cubicBezTo>
                    <a:pt x="6018" y="7766"/>
                    <a:pt x="6050" y="7766"/>
                    <a:pt x="6144" y="7735"/>
                  </a:cubicBezTo>
                  <a:lnTo>
                    <a:pt x="11784" y="4237"/>
                  </a:lnTo>
                  <a:cubicBezTo>
                    <a:pt x="11878" y="4143"/>
                    <a:pt x="11941" y="4080"/>
                    <a:pt x="11941" y="3922"/>
                  </a:cubicBezTo>
                  <a:cubicBezTo>
                    <a:pt x="11941" y="3796"/>
                    <a:pt x="11847" y="3670"/>
                    <a:pt x="11784" y="3607"/>
                  </a:cubicBezTo>
                  <a:lnTo>
                    <a:pt x="6144" y="47"/>
                  </a:lnTo>
                  <a:cubicBezTo>
                    <a:pt x="6081" y="16"/>
                    <a:pt x="6010" y="0"/>
                    <a:pt x="594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178" name="Google Shape;178;p18"/>
            <p:cNvSpPr/>
            <p:nvPr/>
          </p:nvSpPr>
          <p:spPr>
            <a:xfrm>
              <a:off x="-45673275" y="3387150"/>
              <a:ext cx="299325" cy="114250"/>
            </a:xfrm>
            <a:custGeom>
              <a:avLst/>
              <a:gdLst/>
              <a:ahLst/>
              <a:cxnLst/>
              <a:rect l="l" t="t" r="r" b="b"/>
              <a:pathLst>
                <a:path w="11973" h="4570" extrusionOk="0">
                  <a:moveTo>
                    <a:pt x="693" y="1"/>
                  </a:moveTo>
                  <a:lnTo>
                    <a:pt x="158" y="348"/>
                  </a:lnTo>
                  <a:cubicBezTo>
                    <a:pt x="32" y="411"/>
                    <a:pt x="0" y="505"/>
                    <a:pt x="0" y="663"/>
                  </a:cubicBezTo>
                  <a:cubicBezTo>
                    <a:pt x="0" y="789"/>
                    <a:pt x="63" y="883"/>
                    <a:pt x="158" y="978"/>
                  </a:cubicBezTo>
                  <a:lnTo>
                    <a:pt x="5797" y="4506"/>
                  </a:lnTo>
                  <a:cubicBezTo>
                    <a:pt x="5829" y="4569"/>
                    <a:pt x="5892" y="4569"/>
                    <a:pt x="5986" y="4569"/>
                  </a:cubicBezTo>
                  <a:cubicBezTo>
                    <a:pt x="6049" y="4569"/>
                    <a:pt x="6112" y="4569"/>
                    <a:pt x="6175" y="4506"/>
                  </a:cubicBezTo>
                  <a:lnTo>
                    <a:pt x="11815" y="978"/>
                  </a:lnTo>
                  <a:cubicBezTo>
                    <a:pt x="11941" y="883"/>
                    <a:pt x="11972" y="820"/>
                    <a:pt x="11972" y="663"/>
                  </a:cubicBezTo>
                  <a:cubicBezTo>
                    <a:pt x="11972" y="537"/>
                    <a:pt x="11878" y="411"/>
                    <a:pt x="11815" y="348"/>
                  </a:cubicBezTo>
                  <a:lnTo>
                    <a:pt x="11248" y="1"/>
                  </a:lnTo>
                  <a:lnTo>
                    <a:pt x="6175" y="3151"/>
                  </a:lnTo>
                  <a:cubicBezTo>
                    <a:pt x="6144" y="3183"/>
                    <a:pt x="6049" y="3183"/>
                    <a:pt x="5986" y="3183"/>
                  </a:cubicBezTo>
                  <a:cubicBezTo>
                    <a:pt x="5892" y="3183"/>
                    <a:pt x="5860" y="3183"/>
                    <a:pt x="5797" y="3151"/>
                  </a:cubicBezTo>
                  <a:lnTo>
                    <a:pt x="69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179" name="Google Shape;179;p18"/>
            <p:cNvSpPr/>
            <p:nvPr/>
          </p:nvSpPr>
          <p:spPr>
            <a:xfrm>
              <a:off x="-45673275" y="3334400"/>
              <a:ext cx="299325" cy="113425"/>
            </a:xfrm>
            <a:custGeom>
              <a:avLst/>
              <a:gdLst/>
              <a:ahLst/>
              <a:cxnLst/>
              <a:rect l="l" t="t" r="r" b="b"/>
              <a:pathLst>
                <a:path w="11973" h="4537" extrusionOk="0">
                  <a:moveTo>
                    <a:pt x="693" y="0"/>
                  </a:moveTo>
                  <a:lnTo>
                    <a:pt x="158" y="378"/>
                  </a:lnTo>
                  <a:cubicBezTo>
                    <a:pt x="32" y="441"/>
                    <a:pt x="0" y="536"/>
                    <a:pt x="0" y="693"/>
                  </a:cubicBezTo>
                  <a:cubicBezTo>
                    <a:pt x="0" y="851"/>
                    <a:pt x="63" y="914"/>
                    <a:pt x="158" y="1008"/>
                  </a:cubicBezTo>
                  <a:lnTo>
                    <a:pt x="5797" y="4505"/>
                  </a:lnTo>
                  <a:cubicBezTo>
                    <a:pt x="5829" y="4537"/>
                    <a:pt x="5892" y="4537"/>
                    <a:pt x="5986" y="4537"/>
                  </a:cubicBezTo>
                  <a:cubicBezTo>
                    <a:pt x="6049" y="4537"/>
                    <a:pt x="6112" y="4537"/>
                    <a:pt x="6175" y="4505"/>
                  </a:cubicBezTo>
                  <a:lnTo>
                    <a:pt x="11815" y="1008"/>
                  </a:lnTo>
                  <a:cubicBezTo>
                    <a:pt x="11941" y="914"/>
                    <a:pt x="11972" y="851"/>
                    <a:pt x="11972" y="693"/>
                  </a:cubicBezTo>
                  <a:cubicBezTo>
                    <a:pt x="11972" y="536"/>
                    <a:pt x="11878" y="441"/>
                    <a:pt x="11815" y="378"/>
                  </a:cubicBezTo>
                  <a:lnTo>
                    <a:pt x="11248" y="0"/>
                  </a:lnTo>
                  <a:lnTo>
                    <a:pt x="6175" y="3214"/>
                  </a:lnTo>
                  <a:cubicBezTo>
                    <a:pt x="6144" y="3245"/>
                    <a:pt x="6049" y="3245"/>
                    <a:pt x="5986" y="3245"/>
                  </a:cubicBezTo>
                  <a:cubicBezTo>
                    <a:pt x="5892" y="3245"/>
                    <a:pt x="5860" y="3245"/>
                    <a:pt x="5797" y="3214"/>
                  </a:cubicBezTo>
                  <a:lnTo>
                    <a:pt x="69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grpSp>
      <p:sp>
        <p:nvSpPr>
          <p:cNvPr id="180" name="Google Shape;180;p18"/>
          <p:cNvSpPr txBox="1"/>
          <p:nvPr/>
        </p:nvSpPr>
        <p:spPr>
          <a:xfrm>
            <a:off x="10585850" y="6540000"/>
            <a:ext cx="4039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lang="en-US" noProof="0" dirty="0">
              <a:latin typeface="Roboto"/>
              <a:ea typeface="Roboto"/>
              <a:cs typeface="Roboto"/>
              <a:sym typeface="Roboto"/>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grpSp>
        <p:nvGrpSpPr>
          <p:cNvPr id="185" name="Google Shape;185;p19"/>
          <p:cNvGrpSpPr/>
          <p:nvPr/>
        </p:nvGrpSpPr>
        <p:grpSpPr>
          <a:xfrm>
            <a:off x="696810" y="1722384"/>
            <a:ext cx="2844593" cy="2954700"/>
            <a:chOff x="696810" y="1722384"/>
            <a:chExt cx="2844593" cy="2954700"/>
          </a:xfrm>
        </p:grpSpPr>
        <p:sp>
          <p:nvSpPr>
            <p:cNvPr id="186" name="Google Shape;186;p19"/>
            <p:cNvSpPr/>
            <p:nvPr/>
          </p:nvSpPr>
          <p:spPr>
            <a:xfrm>
              <a:off x="696810" y="2793525"/>
              <a:ext cx="2731500" cy="8124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187" name="Google Shape;187;p19"/>
            <p:cNvSpPr/>
            <p:nvPr/>
          </p:nvSpPr>
          <p:spPr>
            <a:xfrm>
              <a:off x="696810" y="1835475"/>
              <a:ext cx="2731500" cy="27285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188" name="Google Shape;188;p19"/>
            <p:cNvSpPr/>
            <p:nvPr/>
          </p:nvSpPr>
          <p:spPr>
            <a:xfrm flipH="1">
              <a:off x="1949328" y="1722384"/>
              <a:ext cx="226200" cy="226200"/>
            </a:xfrm>
            <a:prstGeom prst="ellipse">
              <a:avLst/>
            </a:prstGeom>
            <a:solidFill>
              <a:schemeClr val="dk2"/>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endParaRPr lang="en-US" sz="2600" noProof="0" dirty="0">
                <a:solidFill>
                  <a:schemeClr val="lt1"/>
                </a:solidFill>
              </a:endParaRPr>
            </a:p>
          </p:txBody>
        </p:sp>
        <p:sp>
          <p:nvSpPr>
            <p:cNvPr id="189" name="Google Shape;189;p19"/>
            <p:cNvSpPr/>
            <p:nvPr/>
          </p:nvSpPr>
          <p:spPr>
            <a:xfrm flipH="1">
              <a:off x="1949328" y="4450884"/>
              <a:ext cx="226200" cy="226200"/>
            </a:xfrm>
            <a:prstGeom prst="ellipse">
              <a:avLst/>
            </a:prstGeom>
            <a:solidFill>
              <a:schemeClr val="accent1"/>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endParaRPr lang="en-US" sz="2600" noProof="0" dirty="0">
                <a:solidFill>
                  <a:schemeClr val="lt1"/>
                </a:solidFill>
              </a:endParaRPr>
            </a:p>
          </p:txBody>
        </p:sp>
        <p:sp>
          <p:nvSpPr>
            <p:cNvPr id="190" name="Google Shape;190;p19"/>
            <p:cNvSpPr/>
            <p:nvPr/>
          </p:nvSpPr>
          <p:spPr>
            <a:xfrm flipH="1">
              <a:off x="3315203" y="3086625"/>
              <a:ext cx="226200" cy="226200"/>
            </a:xfrm>
            <a:prstGeom prst="ellipse">
              <a:avLst/>
            </a:prstGeom>
            <a:solidFill>
              <a:schemeClr val="lt2"/>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endParaRPr lang="en-US" sz="2600" noProof="0" dirty="0">
                <a:solidFill>
                  <a:schemeClr val="lt1"/>
                </a:solidFill>
              </a:endParaRPr>
            </a:p>
          </p:txBody>
        </p:sp>
      </p:grpSp>
      <p:sp>
        <p:nvSpPr>
          <p:cNvPr id="191" name="Google Shape;191;p19"/>
          <p:cNvSpPr/>
          <p:nvPr/>
        </p:nvSpPr>
        <p:spPr>
          <a:xfrm>
            <a:off x="879825" y="2016975"/>
            <a:ext cx="2365500" cy="23655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grpSp>
        <p:nvGrpSpPr>
          <p:cNvPr id="192" name="Google Shape;192;p19"/>
          <p:cNvGrpSpPr/>
          <p:nvPr/>
        </p:nvGrpSpPr>
        <p:grpSpPr>
          <a:xfrm>
            <a:off x="3912120" y="2745608"/>
            <a:ext cx="4535070" cy="869708"/>
            <a:chOff x="4160730" y="2472487"/>
            <a:chExt cx="4535070" cy="869708"/>
          </a:xfrm>
        </p:grpSpPr>
        <p:sp>
          <p:nvSpPr>
            <p:cNvPr id="193" name="Google Shape;193;p19"/>
            <p:cNvSpPr/>
            <p:nvPr/>
          </p:nvSpPr>
          <p:spPr>
            <a:xfrm>
              <a:off x="4160730" y="2631888"/>
              <a:ext cx="587700" cy="587700"/>
            </a:xfrm>
            <a:prstGeom prst="ellipse">
              <a:avLst/>
            </a:prstGeom>
            <a:solidFill>
              <a:schemeClr val="lt2"/>
            </a:solidFill>
            <a:ln>
              <a:noFill/>
            </a:ln>
          </p:spPr>
          <p:txBody>
            <a:bodyPr spcFirstLastPara="1" wrap="square" lIns="0" tIns="91425" rIns="0" bIns="100575" anchor="ctr" anchorCtr="0">
              <a:noAutofit/>
            </a:bodyPr>
            <a:lstStyle/>
            <a:p>
              <a:pPr marL="0" lvl="0" indent="0" algn="ctr" rtl="0">
                <a:spcBef>
                  <a:spcPts val="0"/>
                </a:spcBef>
                <a:spcAft>
                  <a:spcPts val="0"/>
                </a:spcAft>
                <a:buNone/>
              </a:pPr>
              <a:r>
                <a:rPr lang="en-US" sz="2600" noProof="0" dirty="0">
                  <a:solidFill>
                    <a:schemeClr val="lt1"/>
                  </a:solidFill>
                  <a:latin typeface="Fira Sans Extra Condensed SemiBold"/>
                  <a:ea typeface="Fira Sans Extra Condensed SemiBold"/>
                  <a:cs typeface="Fira Sans Extra Condensed SemiBold"/>
                  <a:sym typeface="Fira Sans Extra Condensed SemiBold"/>
                </a:rPr>
                <a:t>Y</a:t>
              </a:r>
            </a:p>
          </p:txBody>
        </p:sp>
        <p:sp>
          <p:nvSpPr>
            <p:cNvPr id="194" name="Google Shape;194;p19"/>
            <p:cNvSpPr txBox="1"/>
            <p:nvPr/>
          </p:nvSpPr>
          <p:spPr>
            <a:xfrm>
              <a:off x="4805400" y="2472487"/>
              <a:ext cx="3890400" cy="340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000" noProof="0" dirty="0">
                  <a:solidFill>
                    <a:schemeClr val="lt2"/>
                  </a:solidFill>
                  <a:latin typeface="Fira Sans Extra Condensed SemiBold"/>
                  <a:ea typeface="Fira Sans Extra Condensed SemiBold"/>
                  <a:cs typeface="Fira Sans Extra Condensed SemiBold"/>
                  <a:sym typeface="Fira Sans Extra Condensed SemiBold"/>
                </a:rPr>
                <a:t>Venus</a:t>
              </a:r>
            </a:p>
          </p:txBody>
        </p:sp>
        <p:sp>
          <p:nvSpPr>
            <p:cNvPr id="195" name="Google Shape;195;p19"/>
            <p:cNvSpPr txBox="1"/>
            <p:nvPr/>
          </p:nvSpPr>
          <p:spPr>
            <a:xfrm>
              <a:off x="4805400" y="2769496"/>
              <a:ext cx="3890400" cy="572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200" noProof="0" dirty="0">
                  <a:solidFill>
                    <a:schemeClr val="dk1"/>
                  </a:solidFill>
                  <a:latin typeface="Roboto"/>
                  <a:ea typeface="Roboto"/>
                  <a:cs typeface="Roboto"/>
                  <a:sym typeface="Roboto"/>
                </a:rPr>
                <a:t>Venus has a beautiful name and is the second planet from the Sun. It’s terribly hot, even hotter than Mercury, and its atmosphere is extremely poisonous</a:t>
              </a:r>
            </a:p>
          </p:txBody>
        </p:sp>
      </p:grpSp>
      <p:grpSp>
        <p:nvGrpSpPr>
          <p:cNvPr id="196" name="Google Shape;196;p19"/>
          <p:cNvGrpSpPr/>
          <p:nvPr/>
        </p:nvGrpSpPr>
        <p:grpSpPr>
          <a:xfrm>
            <a:off x="3912120" y="1635546"/>
            <a:ext cx="4535070" cy="867206"/>
            <a:chOff x="3669755" y="1357009"/>
            <a:chExt cx="4535070" cy="867206"/>
          </a:xfrm>
        </p:grpSpPr>
        <p:sp>
          <p:nvSpPr>
            <p:cNvPr id="197" name="Google Shape;197;p19"/>
            <p:cNvSpPr/>
            <p:nvPr/>
          </p:nvSpPr>
          <p:spPr>
            <a:xfrm>
              <a:off x="3669755" y="1513938"/>
              <a:ext cx="587700" cy="587700"/>
            </a:xfrm>
            <a:prstGeom prst="ellipse">
              <a:avLst/>
            </a:prstGeom>
            <a:solidFill>
              <a:schemeClr val="dk2"/>
            </a:solidFill>
            <a:ln>
              <a:noFill/>
            </a:ln>
          </p:spPr>
          <p:txBody>
            <a:bodyPr spcFirstLastPara="1" wrap="square" lIns="0" tIns="91425" rIns="0" bIns="100575" anchor="ctr" anchorCtr="0">
              <a:noAutofit/>
            </a:bodyPr>
            <a:lstStyle/>
            <a:p>
              <a:pPr marL="0" lvl="0" indent="0" algn="ctr" rtl="0">
                <a:spcBef>
                  <a:spcPts val="0"/>
                </a:spcBef>
                <a:spcAft>
                  <a:spcPts val="0"/>
                </a:spcAft>
                <a:buNone/>
              </a:pPr>
              <a:r>
                <a:rPr lang="en-US" sz="2600" noProof="0" dirty="0">
                  <a:solidFill>
                    <a:schemeClr val="lt1"/>
                  </a:solidFill>
                  <a:latin typeface="Fira Sans Extra Condensed SemiBold"/>
                  <a:ea typeface="Fira Sans Extra Condensed SemiBold"/>
                  <a:cs typeface="Fira Sans Extra Condensed SemiBold"/>
                  <a:sym typeface="Fira Sans Extra Condensed SemiBold"/>
                </a:rPr>
                <a:t>Z</a:t>
              </a:r>
            </a:p>
          </p:txBody>
        </p:sp>
        <p:sp>
          <p:nvSpPr>
            <p:cNvPr id="198" name="Google Shape;198;p19"/>
            <p:cNvSpPr txBox="1"/>
            <p:nvPr/>
          </p:nvSpPr>
          <p:spPr>
            <a:xfrm>
              <a:off x="4314425" y="1357009"/>
              <a:ext cx="3890400" cy="340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000" noProof="0" dirty="0">
                  <a:solidFill>
                    <a:schemeClr val="dk2"/>
                  </a:solidFill>
                  <a:latin typeface="Fira Sans Extra Condensed SemiBold"/>
                  <a:ea typeface="Fira Sans Extra Condensed SemiBold"/>
                  <a:cs typeface="Fira Sans Extra Condensed SemiBold"/>
                  <a:sym typeface="Fira Sans Extra Condensed SemiBold"/>
                </a:rPr>
                <a:t>Mercury</a:t>
              </a:r>
            </a:p>
          </p:txBody>
        </p:sp>
        <p:sp>
          <p:nvSpPr>
            <p:cNvPr id="199" name="Google Shape;199;p19"/>
            <p:cNvSpPr txBox="1"/>
            <p:nvPr/>
          </p:nvSpPr>
          <p:spPr>
            <a:xfrm>
              <a:off x="4314425" y="1651515"/>
              <a:ext cx="3890400" cy="572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200" noProof="0" dirty="0">
                  <a:solidFill>
                    <a:schemeClr val="dk1"/>
                  </a:solidFill>
                  <a:latin typeface="Roboto"/>
                  <a:ea typeface="Roboto"/>
                  <a:cs typeface="Roboto"/>
                  <a:sym typeface="Roboto"/>
                </a:rPr>
                <a:t>Mercury is the closest planet to the Sun and the smallest one in the Solar System. This planet's name has nothing to do with the liquid metal</a:t>
              </a:r>
            </a:p>
          </p:txBody>
        </p:sp>
      </p:grpSp>
      <p:grpSp>
        <p:nvGrpSpPr>
          <p:cNvPr id="200" name="Google Shape;200;p19"/>
          <p:cNvGrpSpPr/>
          <p:nvPr/>
        </p:nvGrpSpPr>
        <p:grpSpPr>
          <a:xfrm>
            <a:off x="3912120" y="3858172"/>
            <a:ext cx="4535070" cy="869702"/>
            <a:chOff x="3669755" y="3589623"/>
            <a:chExt cx="4535070" cy="869702"/>
          </a:xfrm>
        </p:grpSpPr>
        <p:sp>
          <p:nvSpPr>
            <p:cNvPr id="201" name="Google Shape;201;p19"/>
            <p:cNvSpPr/>
            <p:nvPr/>
          </p:nvSpPr>
          <p:spPr>
            <a:xfrm>
              <a:off x="3669755" y="3750250"/>
              <a:ext cx="587700" cy="587700"/>
            </a:xfrm>
            <a:prstGeom prst="ellipse">
              <a:avLst/>
            </a:prstGeom>
            <a:solidFill>
              <a:schemeClr val="accent1"/>
            </a:solidFill>
            <a:ln>
              <a:noFill/>
            </a:ln>
          </p:spPr>
          <p:txBody>
            <a:bodyPr spcFirstLastPara="1" wrap="square" lIns="0" tIns="91425" rIns="0" bIns="100575" anchor="ctr" anchorCtr="0">
              <a:noAutofit/>
            </a:bodyPr>
            <a:lstStyle/>
            <a:p>
              <a:pPr marL="0" lvl="0" indent="0" algn="ctr" rtl="0">
                <a:spcBef>
                  <a:spcPts val="0"/>
                </a:spcBef>
                <a:spcAft>
                  <a:spcPts val="0"/>
                </a:spcAft>
                <a:buNone/>
              </a:pPr>
              <a:r>
                <a:rPr lang="en-US" sz="2600" noProof="0" dirty="0">
                  <a:solidFill>
                    <a:schemeClr val="lt1"/>
                  </a:solidFill>
                  <a:latin typeface="Fira Sans Extra Condensed SemiBold"/>
                  <a:ea typeface="Fira Sans Extra Condensed SemiBold"/>
                  <a:cs typeface="Fira Sans Extra Condensed SemiBold"/>
                  <a:sym typeface="Fira Sans Extra Condensed SemiBold"/>
                </a:rPr>
                <a:t>-Z</a:t>
              </a:r>
            </a:p>
          </p:txBody>
        </p:sp>
        <p:sp>
          <p:nvSpPr>
            <p:cNvPr id="202" name="Google Shape;202;p19"/>
            <p:cNvSpPr txBox="1"/>
            <p:nvPr/>
          </p:nvSpPr>
          <p:spPr>
            <a:xfrm>
              <a:off x="4314425" y="3589623"/>
              <a:ext cx="3890400" cy="340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000" noProof="0" dirty="0">
                  <a:solidFill>
                    <a:schemeClr val="accent1"/>
                  </a:solidFill>
                  <a:latin typeface="Fira Sans Extra Condensed SemiBold"/>
                  <a:ea typeface="Fira Sans Extra Condensed SemiBold"/>
                  <a:cs typeface="Fira Sans Extra Condensed SemiBold"/>
                  <a:sym typeface="Fira Sans Extra Condensed SemiBold"/>
                </a:rPr>
                <a:t>Jupiter</a:t>
              </a:r>
            </a:p>
          </p:txBody>
        </p:sp>
        <p:sp>
          <p:nvSpPr>
            <p:cNvPr id="203" name="Google Shape;203;p19"/>
            <p:cNvSpPr txBox="1"/>
            <p:nvPr/>
          </p:nvSpPr>
          <p:spPr>
            <a:xfrm>
              <a:off x="4314425" y="3886625"/>
              <a:ext cx="3890400" cy="572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200" noProof="0" dirty="0">
                  <a:solidFill>
                    <a:schemeClr val="dk1"/>
                  </a:solidFill>
                  <a:latin typeface="Roboto"/>
                  <a:ea typeface="Roboto"/>
                  <a:cs typeface="Roboto"/>
                  <a:sym typeface="Roboto"/>
                </a:rPr>
                <a:t>Jupiter is a gas giant and the biggest planet in the Solar System. It's the fourth-brightest object in the night sky. It was named after a Roman god</a:t>
              </a:r>
            </a:p>
          </p:txBody>
        </p:sp>
      </p:grpSp>
      <p:sp>
        <p:nvSpPr>
          <p:cNvPr id="204" name="Google Shape;204;p19"/>
          <p:cNvSpPr txBox="1">
            <a:spLocks noGrp="1"/>
          </p:cNvSpPr>
          <p:nvPr>
            <p:ph type="title"/>
          </p:nvPr>
        </p:nvSpPr>
        <p:spPr>
          <a:xfrm>
            <a:off x="2007200" y="301200"/>
            <a:ext cx="51294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noProof="0" dirty="0"/>
              <a:t>Quantum physics infographics</a:t>
            </a:r>
          </a:p>
        </p:txBody>
      </p:sp>
      <p:sp>
        <p:nvSpPr>
          <p:cNvPr id="205" name="Google Shape;205;p19"/>
          <p:cNvSpPr txBox="1"/>
          <p:nvPr/>
        </p:nvSpPr>
        <p:spPr>
          <a:xfrm>
            <a:off x="2007450" y="1076892"/>
            <a:ext cx="5129100" cy="340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noProof="0" dirty="0">
                <a:solidFill>
                  <a:schemeClr val="dk1"/>
                </a:solidFill>
                <a:latin typeface="Fira Sans Extra Condensed SemiBold"/>
                <a:ea typeface="Fira Sans Extra Condensed SemiBold"/>
                <a:cs typeface="Fira Sans Extra Condensed SemiBold"/>
                <a:sym typeface="Fira Sans Extra Condensed SemiBold"/>
              </a:rPr>
              <a:t>Qubit: basic unit of quantum information</a:t>
            </a:r>
          </a:p>
        </p:txBody>
      </p:sp>
      <p:cxnSp>
        <p:nvCxnSpPr>
          <p:cNvPr id="206" name="Google Shape;206;p19"/>
          <p:cNvCxnSpPr/>
          <p:nvPr/>
        </p:nvCxnSpPr>
        <p:spPr>
          <a:xfrm rot="10800000">
            <a:off x="2062565" y="2058515"/>
            <a:ext cx="0" cy="1148700"/>
          </a:xfrm>
          <a:prstGeom prst="straightConnector1">
            <a:avLst/>
          </a:prstGeom>
          <a:noFill/>
          <a:ln w="19050" cap="flat" cmpd="sng">
            <a:solidFill>
              <a:schemeClr val="dk1"/>
            </a:solidFill>
            <a:prstDash val="solid"/>
            <a:round/>
            <a:headEnd type="none" w="med" len="med"/>
            <a:tailEnd type="triangle" w="med" len="med"/>
          </a:ln>
        </p:spPr>
      </p:cxnSp>
      <p:cxnSp>
        <p:nvCxnSpPr>
          <p:cNvPr id="207" name="Google Shape;207;p19"/>
          <p:cNvCxnSpPr/>
          <p:nvPr/>
        </p:nvCxnSpPr>
        <p:spPr>
          <a:xfrm>
            <a:off x="2055075" y="3199724"/>
            <a:ext cx="1152000" cy="0"/>
          </a:xfrm>
          <a:prstGeom prst="straightConnector1">
            <a:avLst/>
          </a:prstGeom>
          <a:noFill/>
          <a:ln w="19050" cap="flat" cmpd="sng">
            <a:solidFill>
              <a:schemeClr val="dk1"/>
            </a:solidFill>
            <a:prstDash val="solid"/>
            <a:round/>
            <a:headEnd type="none" w="med" len="med"/>
            <a:tailEnd type="triangle" w="med" len="med"/>
          </a:ln>
        </p:spPr>
      </p:cxn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grpSp>
        <p:nvGrpSpPr>
          <p:cNvPr id="212" name="Google Shape;212;p20"/>
          <p:cNvGrpSpPr/>
          <p:nvPr/>
        </p:nvGrpSpPr>
        <p:grpSpPr>
          <a:xfrm>
            <a:off x="2475314" y="2153956"/>
            <a:ext cx="4193372" cy="2093387"/>
            <a:chOff x="2436975" y="2150100"/>
            <a:chExt cx="3812850" cy="1903425"/>
          </a:xfrm>
        </p:grpSpPr>
        <p:sp>
          <p:nvSpPr>
            <p:cNvPr id="213" name="Google Shape;213;p20"/>
            <p:cNvSpPr/>
            <p:nvPr/>
          </p:nvSpPr>
          <p:spPr>
            <a:xfrm>
              <a:off x="3397089" y="2516200"/>
              <a:ext cx="1891509" cy="892700"/>
            </a:xfrm>
            <a:custGeom>
              <a:avLst/>
              <a:gdLst/>
              <a:ahLst/>
              <a:cxnLst/>
              <a:rect l="l" t="t" r="r" b="b"/>
              <a:pathLst>
                <a:path w="187836" h="35708" fill="none" extrusionOk="0">
                  <a:moveTo>
                    <a:pt x="187835" y="23507"/>
                  </a:moveTo>
                  <a:cubicBezTo>
                    <a:pt x="187835" y="23507"/>
                    <a:pt x="187281" y="25554"/>
                    <a:pt x="186299" y="30162"/>
                  </a:cubicBezTo>
                  <a:cubicBezTo>
                    <a:pt x="185361" y="34769"/>
                    <a:pt x="185062" y="35580"/>
                    <a:pt x="183697" y="35580"/>
                  </a:cubicBezTo>
                  <a:cubicBezTo>
                    <a:pt x="178493" y="35580"/>
                    <a:pt x="179516" y="4267"/>
                    <a:pt x="174440" y="4267"/>
                  </a:cubicBezTo>
                  <a:cubicBezTo>
                    <a:pt x="169363" y="4267"/>
                    <a:pt x="169491" y="24957"/>
                    <a:pt x="165097" y="24957"/>
                  </a:cubicBezTo>
                  <a:cubicBezTo>
                    <a:pt x="160660" y="24957"/>
                    <a:pt x="164500" y="5675"/>
                    <a:pt x="158954" y="5675"/>
                  </a:cubicBezTo>
                  <a:cubicBezTo>
                    <a:pt x="153365" y="5675"/>
                    <a:pt x="158485" y="25725"/>
                    <a:pt x="153365" y="25725"/>
                  </a:cubicBezTo>
                  <a:cubicBezTo>
                    <a:pt x="148289" y="25725"/>
                    <a:pt x="151062" y="18259"/>
                    <a:pt x="147436" y="18259"/>
                  </a:cubicBezTo>
                  <a:cubicBezTo>
                    <a:pt x="143767" y="18259"/>
                    <a:pt x="144919" y="35366"/>
                    <a:pt x="140695" y="34983"/>
                  </a:cubicBezTo>
                  <a:cubicBezTo>
                    <a:pt x="136472" y="34641"/>
                    <a:pt x="139458" y="12543"/>
                    <a:pt x="135320" y="12586"/>
                  </a:cubicBezTo>
                  <a:cubicBezTo>
                    <a:pt x="131224" y="12671"/>
                    <a:pt x="134381" y="35708"/>
                    <a:pt x="129475" y="35409"/>
                  </a:cubicBezTo>
                  <a:cubicBezTo>
                    <a:pt x="124569" y="35110"/>
                    <a:pt x="128110" y="6741"/>
                    <a:pt x="123332" y="6741"/>
                  </a:cubicBezTo>
                  <a:cubicBezTo>
                    <a:pt x="118512" y="6741"/>
                    <a:pt x="123119" y="30930"/>
                    <a:pt x="117061" y="31058"/>
                  </a:cubicBezTo>
                  <a:cubicBezTo>
                    <a:pt x="111046" y="31186"/>
                    <a:pt x="114587" y="12372"/>
                    <a:pt x="110065" y="12372"/>
                  </a:cubicBezTo>
                  <a:cubicBezTo>
                    <a:pt x="105543" y="12372"/>
                    <a:pt x="103538" y="11775"/>
                    <a:pt x="103538" y="13993"/>
                  </a:cubicBezTo>
                  <a:cubicBezTo>
                    <a:pt x="103538" y="16169"/>
                    <a:pt x="102855" y="18771"/>
                    <a:pt x="98930" y="18771"/>
                  </a:cubicBezTo>
                  <a:cubicBezTo>
                    <a:pt x="95006" y="18771"/>
                    <a:pt x="95859" y="28242"/>
                    <a:pt x="93001" y="28114"/>
                  </a:cubicBezTo>
                  <a:cubicBezTo>
                    <a:pt x="90100" y="27986"/>
                    <a:pt x="91550" y="9557"/>
                    <a:pt x="87796" y="9599"/>
                  </a:cubicBezTo>
                  <a:cubicBezTo>
                    <a:pt x="84042" y="9685"/>
                    <a:pt x="86345" y="12330"/>
                    <a:pt x="81567" y="12372"/>
                  </a:cubicBezTo>
                  <a:cubicBezTo>
                    <a:pt x="76747" y="12415"/>
                    <a:pt x="80032" y="24445"/>
                    <a:pt x="75595" y="24445"/>
                  </a:cubicBezTo>
                  <a:cubicBezTo>
                    <a:pt x="71201" y="24445"/>
                    <a:pt x="72353" y="35708"/>
                    <a:pt x="68215" y="35708"/>
                  </a:cubicBezTo>
                  <a:cubicBezTo>
                    <a:pt x="64077" y="35708"/>
                    <a:pt x="67148" y="16809"/>
                    <a:pt x="61986" y="16809"/>
                  </a:cubicBezTo>
                  <a:cubicBezTo>
                    <a:pt x="56824" y="16809"/>
                    <a:pt x="59469" y="2091"/>
                    <a:pt x="56227" y="2091"/>
                  </a:cubicBezTo>
                  <a:cubicBezTo>
                    <a:pt x="52942" y="2091"/>
                    <a:pt x="56142" y="20990"/>
                    <a:pt x="49231" y="20990"/>
                  </a:cubicBezTo>
                  <a:cubicBezTo>
                    <a:pt x="42320" y="20990"/>
                    <a:pt x="48847" y="28754"/>
                    <a:pt x="43642" y="28754"/>
                  </a:cubicBezTo>
                  <a:cubicBezTo>
                    <a:pt x="38480" y="28754"/>
                    <a:pt x="42704" y="8959"/>
                    <a:pt x="38864" y="8959"/>
                  </a:cubicBezTo>
                  <a:cubicBezTo>
                    <a:pt x="35025" y="8959"/>
                    <a:pt x="38267" y="15359"/>
                    <a:pt x="31740" y="15359"/>
                  </a:cubicBezTo>
                  <a:cubicBezTo>
                    <a:pt x="25213" y="15359"/>
                    <a:pt x="31271" y="1"/>
                    <a:pt x="25682" y="598"/>
                  </a:cubicBezTo>
                  <a:cubicBezTo>
                    <a:pt x="20093" y="1195"/>
                    <a:pt x="23848" y="34641"/>
                    <a:pt x="16851" y="34428"/>
                  </a:cubicBezTo>
                  <a:cubicBezTo>
                    <a:pt x="9855" y="34172"/>
                    <a:pt x="16382" y="7722"/>
                    <a:pt x="11689" y="7722"/>
                  </a:cubicBezTo>
                  <a:cubicBezTo>
                    <a:pt x="6954" y="7722"/>
                    <a:pt x="12926" y="22270"/>
                    <a:pt x="0" y="23464"/>
                  </a:cubicBezTo>
                </a:path>
              </a:pathLst>
            </a:custGeom>
            <a:noFill/>
            <a:ln w="19050" cap="flat" cmpd="sng">
              <a:solidFill>
                <a:schemeClr val="accent4"/>
              </a:solidFill>
              <a:prstDash val="solid"/>
              <a:miter lim="4266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214" name="Google Shape;214;p20"/>
            <p:cNvSpPr/>
            <p:nvPr/>
          </p:nvSpPr>
          <p:spPr>
            <a:xfrm>
              <a:off x="5288550" y="2150100"/>
              <a:ext cx="961275" cy="1903425"/>
            </a:xfrm>
            <a:custGeom>
              <a:avLst/>
              <a:gdLst/>
              <a:ahLst/>
              <a:cxnLst/>
              <a:rect l="l" t="t" r="r" b="b"/>
              <a:pathLst>
                <a:path w="38451" h="76137" extrusionOk="0">
                  <a:moveTo>
                    <a:pt x="38451" y="0"/>
                  </a:moveTo>
                  <a:lnTo>
                    <a:pt x="0" y="38151"/>
                  </a:lnTo>
                  <a:lnTo>
                    <a:pt x="38351" y="76137"/>
                  </a:lnTo>
                </a:path>
              </a:pathLst>
            </a:custGeom>
            <a:noFill/>
            <a:ln w="19050" cap="flat" cmpd="sng">
              <a:solidFill>
                <a:schemeClr val="dk1"/>
              </a:solidFill>
              <a:prstDash val="solid"/>
              <a:round/>
              <a:headEnd type="none" w="med" len="med"/>
              <a:tailEnd type="none" w="med" len="med"/>
            </a:ln>
          </p:spPr>
          <p:txBody>
            <a:bodyPr/>
            <a:lstStyle/>
            <a:p>
              <a:endParaRPr lang="en-US" noProof="0" dirty="0"/>
            </a:p>
          </p:txBody>
        </p:sp>
        <p:sp>
          <p:nvSpPr>
            <p:cNvPr id="215" name="Google Shape;215;p20"/>
            <p:cNvSpPr/>
            <p:nvPr/>
          </p:nvSpPr>
          <p:spPr>
            <a:xfrm>
              <a:off x="2436975" y="2150100"/>
              <a:ext cx="960161" cy="1903425"/>
            </a:xfrm>
            <a:custGeom>
              <a:avLst/>
              <a:gdLst/>
              <a:ahLst/>
              <a:cxnLst/>
              <a:rect l="l" t="t" r="r" b="b"/>
              <a:pathLst>
                <a:path w="38045" h="76137" extrusionOk="0">
                  <a:moveTo>
                    <a:pt x="100" y="0"/>
                  </a:moveTo>
                  <a:lnTo>
                    <a:pt x="38045" y="38174"/>
                  </a:lnTo>
                  <a:lnTo>
                    <a:pt x="0" y="76137"/>
                  </a:lnTo>
                </a:path>
              </a:pathLst>
            </a:custGeom>
            <a:noFill/>
            <a:ln w="19050" cap="flat" cmpd="sng">
              <a:solidFill>
                <a:schemeClr val="dk1"/>
              </a:solidFill>
              <a:prstDash val="solid"/>
              <a:round/>
              <a:headEnd type="none" w="med" len="med"/>
              <a:tailEnd type="none" w="med" len="med"/>
            </a:ln>
          </p:spPr>
          <p:txBody>
            <a:bodyPr/>
            <a:lstStyle/>
            <a:p>
              <a:endParaRPr lang="en-US" noProof="0" dirty="0"/>
            </a:p>
          </p:txBody>
        </p:sp>
      </p:grpSp>
      <p:sp>
        <p:nvSpPr>
          <p:cNvPr id="216" name="Google Shape;216;p20"/>
          <p:cNvSpPr txBox="1">
            <a:spLocks noGrp="1"/>
          </p:cNvSpPr>
          <p:nvPr>
            <p:ph type="title"/>
          </p:nvPr>
        </p:nvSpPr>
        <p:spPr>
          <a:xfrm>
            <a:off x="2007200" y="301200"/>
            <a:ext cx="51294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noProof="0" dirty="0"/>
              <a:t>Quantum physics infographics</a:t>
            </a:r>
          </a:p>
        </p:txBody>
      </p:sp>
      <p:sp>
        <p:nvSpPr>
          <p:cNvPr id="217" name="Google Shape;217;p20"/>
          <p:cNvSpPr txBox="1"/>
          <p:nvPr/>
        </p:nvSpPr>
        <p:spPr>
          <a:xfrm>
            <a:off x="2007450" y="1076892"/>
            <a:ext cx="5129100" cy="340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noProof="0" dirty="0">
                <a:solidFill>
                  <a:schemeClr val="dk1"/>
                </a:solidFill>
                <a:latin typeface="Fira Sans Extra Condensed SemiBold"/>
                <a:ea typeface="Fira Sans Extra Condensed SemiBold"/>
                <a:cs typeface="Fira Sans Extra Condensed SemiBold"/>
                <a:sym typeface="Fira Sans Extra Condensed SemiBold"/>
              </a:rPr>
              <a:t>Quantum field theory</a:t>
            </a:r>
          </a:p>
        </p:txBody>
      </p:sp>
      <p:grpSp>
        <p:nvGrpSpPr>
          <p:cNvPr id="218" name="Google Shape;218;p20"/>
          <p:cNvGrpSpPr/>
          <p:nvPr/>
        </p:nvGrpSpPr>
        <p:grpSpPr>
          <a:xfrm>
            <a:off x="457210" y="1722400"/>
            <a:ext cx="1775837" cy="1423502"/>
            <a:chOff x="411610" y="1722400"/>
            <a:chExt cx="1775837" cy="1423502"/>
          </a:xfrm>
        </p:grpSpPr>
        <p:sp>
          <p:nvSpPr>
            <p:cNvPr id="219" name="Google Shape;219;p20"/>
            <p:cNvSpPr txBox="1"/>
            <p:nvPr/>
          </p:nvSpPr>
          <p:spPr>
            <a:xfrm flipH="1">
              <a:off x="411747" y="2347300"/>
              <a:ext cx="1775700" cy="340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000" noProof="0" dirty="0">
                  <a:solidFill>
                    <a:schemeClr val="dk2"/>
                  </a:solidFill>
                  <a:latin typeface="Fira Sans Extra Condensed SemiBold"/>
                  <a:ea typeface="Fira Sans Extra Condensed SemiBold"/>
                  <a:cs typeface="Fira Sans Extra Condensed SemiBold"/>
                  <a:sym typeface="Fira Sans Extra Condensed SemiBold"/>
                </a:rPr>
                <a:t>Neptune</a:t>
              </a:r>
            </a:p>
          </p:txBody>
        </p:sp>
        <p:sp>
          <p:nvSpPr>
            <p:cNvPr id="220" name="Google Shape;220;p20"/>
            <p:cNvSpPr txBox="1"/>
            <p:nvPr/>
          </p:nvSpPr>
          <p:spPr>
            <a:xfrm flipH="1">
              <a:off x="411747" y="2630502"/>
              <a:ext cx="1775700" cy="515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200" noProof="0" dirty="0">
                  <a:solidFill>
                    <a:schemeClr val="dk1"/>
                  </a:solidFill>
                  <a:latin typeface="Roboto"/>
                  <a:ea typeface="Roboto"/>
                  <a:cs typeface="Roboto"/>
                  <a:sym typeface="Roboto"/>
                </a:rPr>
                <a:t>Neptune is the farthest planet from the Sun</a:t>
              </a:r>
            </a:p>
          </p:txBody>
        </p:sp>
        <p:sp>
          <p:nvSpPr>
            <p:cNvPr id="221" name="Google Shape;221;p20"/>
            <p:cNvSpPr/>
            <p:nvPr/>
          </p:nvSpPr>
          <p:spPr>
            <a:xfrm flipH="1">
              <a:off x="411610" y="1722400"/>
              <a:ext cx="1262400" cy="587700"/>
            </a:xfrm>
            <a:prstGeom prst="roundRect">
              <a:avLst>
                <a:gd name="adj" fmla="val 50000"/>
              </a:avLst>
            </a:prstGeom>
            <a:solidFill>
              <a:schemeClr val="dk2"/>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r>
                <a:rPr lang="en-US" sz="2600" noProof="0" dirty="0">
                  <a:solidFill>
                    <a:schemeClr val="lt1"/>
                  </a:solidFill>
                  <a:latin typeface="Fira Sans Extra Condensed SemiBold"/>
                  <a:ea typeface="Fira Sans Extra Condensed SemiBold"/>
                  <a:cs typeface="Fira Sans Extra Condensed SemiBold"/>
                  <a:sym typeface="Fira Sans Extra Condensed SemiBold"/>
                </a:rPr>
                <a:t>1,200</a:t>
              </a:r>
              <a:endParaRPr lang="en-US" noProof="0" dirty="0">
                <a:solidFill>
                  <a:schemeClr val="lt1"/>
                </a:solidFill>
                <a:latin typeface="Fira Sans Extra Condensed SemiBold"/>
                <a:ea typeface="Fira Sans Extra Condensed SemiBold"/>
                <a:cs typeface="Fira Sans Extra Condensed SemiBold"/>
                <a:sym typeface="Fira Sans Extra Condensed SemiBold"/>
              </a:endParaRPr>
            </a:p>
          </p:txBody>
        </p:sp>
      </p:grpSp>
      <p:sp>
        <p:nvSpPr>
          <p:cNvPr id="222" name="Google Shape;222;p20"/>
          <p:cNvSpPr/>
          <p:nvPr/>
        </p:nvSpPr>
        <p:spPr>
          <a:xfrm flipH="1">
            <a:off x="2956638" y="2562584"/>
            <a:ext cx="226200" cy="226200"/>
          </a:xfrm>
          <a:prstGeom prst="ellipse">
            <a:avLst/>
          </a:prstGeom>
          <a:solidFill>
            <a:schemeClr val="dk2"/>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endParaRPr lang="en-US" sz="2600" noProof="0" dirty="0">
              <a:solidFill>
                <a:schemeClr val="lt1"/>
              </a:solidFill>
            </a:endParaRPr>
          </a:p>
        </p:txBody>
      </p:sp>
      <p:grpSp>
        <p:nvGrpSpPr>
          <p:cNvPr id="223" name="Google Shape;223;p20"/>
          <p:cNvGrpSpPr/>
          <p:nvPr/>
        </p:nvGrpSpPr>
        <p:grpSpPr>
          <a:xfrm>
            <a:off x="457205" y="3364374"/>
            <a:ext cx="1775845" cy="1423501"/>
            <a:chOff x="411605" y="3364374"/>
            <a:chExt cx="1775845" cy="1423501"/>
          </a:xfrm>
        </p:grpSpPr>
        <p:sp>
          <p:nvSpPr>
            <p:cNvPr id="224" name="Google Shape;224;p20"/>
            <p:cNvSpPr txBox="1"/>
            <p:nvPr/>
          </p:nvSpPr>
          <p:spPr>
            <a:xfrm flipH="1">
              <a:off x="411743" y="3989273"/>
              <a:ext cx="1775700" cy="340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000" noProof="0" dirty="0">
                  <a:solidFill>
                    <a:schemeClr val="lt2"/>
                  </a:solidFill>
                  <a:latin typeface="Fira Sans Extra Condensed SemiBold"/>
                  <a:ea typeface="Fira Sans Extra Condensed SemiBold"/>
                  <a:cs typeface="Fira Sans Extra Condensed SemiBold"/>
                  <a:sym typeface="Fira Sans Extra Condensed SemiBold"/>
                </a:rPr>
                <a:t>Earth</a:t>
              </a:r>
            </a:p>
          </p:txBody>
        </p:sp>
        <p:sp>
          <p:nvSpPr>
            <p:cNvPr id="225" name="Google Shape;225;p20"/>
            <p:cNvSpPr txBox="1"/>
            <p:nvPr/>
          </p:nvSpPr>
          <p:spPr>
            <a:xfrm flipH="1">
              <a:off x="411750" y="4272475"/>
              <a:ext cx="1775700" cy="515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200" noProof="0" dirty="0">
                  <a:solidFill>
                    <a:schemeClr val="dk1"/>
                  </a:solidFill>
                  <a:latin typeface="Roboto"/>
                  <a:ea typeface="Roboto"/>
                  <a:cs typeface="Roboto"/>
                  <a:sym typeface="Roboto"/>
                </a:rPr>
                <a:t>Earth is the third planet from the Sun</a:t>
              </a:r>
            </a:p>
          </p:txBody>
        </p:sp>
        <p:sp>
          <p:nvSpPr>
            <p:cNvPr id="226" name="Google Shape;226;p20"/>
            <p:cNvSpPr/>
            <p:nvPr/>
          </p:nvSpPr>
          <p:spPr>
            <a:xfrm flipH="1">
              <a:off x="411605" y="3364374"/>
              <a:ext cx="1262400" cy="587700"/>
            </a:xfrm>
            <a:prstGeom prst="roundRect">
              <a:avLst>
                <a:gd name="adj" fmla="val 50000"/>
              </a:avLst>
            </a:prstGeom>
            <a:solidFill>
              <a:schemeClr val="lt2"/>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r>
                <a:rPr lang="en-US" sz="2600" noProof="0" dirty="0">
                  <a:solidFill>
                    <a:schemeClr val="lt1"/>
                  </a:solidFill>
                  <a:latin typeface="Fira Sans Extra Condensed SemiBold"/>
                  <a:ea typeface="Fira Sans Extra Condensed SemiBold"/>
                  <a:cs typeface="Fira Sans Extra Condensed SemiBold"/>
                  <a:sym typeface="Fira Sans Extra Condensed SemiBold"/>
                </a:rPr>
                <a:t>2,300</a:t>
              </a:r>
              <a:endParaRPr lang="en-US" noProof="0" dirty="0">
                <a:solidFill>
                  <a:schemeClr val="lt1"/>
                </a:solidFill>
                <a:latin typeface="Fira Sans Extra Condensed SemiBold"/>
                <a:ea typeface="Fira Sans Extra Condensed SemiBold"/>
                <a:cs typeface="Fira Sans Extra Condensed SemiBold"/>
                <a:sym typeface="Fira Sans Extra Condensed SemiBold"/>
              </a:endParaRPr>
            </a:p>
          </p:txBody>
        </p:sp>
      </p:grpSp>
      <p:sp>
        <p:nvSpPr>
          <p:cNvPr id="227" name="Google Shape;227;p20"/>
          <p:cNvSpPr/>
          <p:nvPr/>
        </p:nvSpPr>
        <p:spPr>
          <a:xfrm flipH="1">
            <a:off x="2956638" y="3610709"/>
            <a:ext cx="226200" cy="226200"/>
          </a:xfrm>
          <a:prstGeom prst="ellipse">
            <a:avLst/>
          </a:prstGeom>
          <a:solidFill>
            <a:schemeClr val="lt2"/>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endParaRPr lang="en-US" sz="2600" noProof="0" dirty="0">
              <a:solidFill>
                <a:schemeClr val="lt1"/>
              </a:solidFill>
            </a:endParaRPr>
          </a:p>
        </p:txBody>
      </p:sp>
      <p:grpSp>
        <p:nvGrpSpPr>
          <p:cNvPr id="228" name="Google Shape;228;p20"/>
          <p:cNvGrpSpPr/>
          <p:nvPr/>
        </p:nvGrpSpPr>
        <p:grpSpPr>
          <a:xfrm>
            <a:off x="6920250" y="1722400"/>
            <a:ext cx="1775705" cy="1423502"/>
            <a:chOff x="6956700" y="1722400"/>
            <a:chExt cx="1775705" cy="1423502"/>
          </a:xfrm>
        </p:grpSpPr>
        <p:sp>
          <p:nvSpPr>
            <p:cNvPr id="229" name="Google Shape;229;p20"/>
            <p:cNvSpPr txBox="1"/>
            <p:nvPr/>
          </p:nvSpPr>
          <p:spPr>
            <a:xfrm>
              <a:off x="6956705" y="2347300"/>
              <a:ext cx="1775700" cy="3405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US" sz="2000" noProof="0" dirty="0">
                  <a:solidFill>
                    <a:schemeClr val="accent1"/>
                  </a:solidFill>
                  <a:latin typeface="Fira Sans Extra Condensed SemiBold"/>
                  <a:ea typeface="Fira Sans Extra Condensed SemiBold"/>
                  <a:cs typeface="Fira Sans Extra Condensed SemiBold"/>
                  <a:sym typeface="Fira Sans Extra Condensed SemiBold"/>
                </a:rPr>
                <a:t>Saturn</a:t>
              </a:r>
            </a:p>
          </p:txBody>
        </p:sp>
        <p:sp>
          <p:nvSpPr>
            <p:cNvPr id="230" name="Google Shape;230;p20"/>
            <p:cNvSpPr txBox="1"/>
            <p:nvPr/>
          </p:nvSpPr>
          <p:spPr>
            <a:xfrm>
              <a:off x="6956700" y="2630502"/>
              <a:ext cx="1775700" cy="5154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US" sz="1200" noProof="0" dirty="0">
                  <a:solidFill>
                    <a:schemeClr val="dk1"/>
                  </a:solidFill>
                  <a:latin typeface="Roboto"/>
                  <a:ea typeface="Roboto"/>
                  <a:cs typeface="Roboto"/>
                  <a:sym typeface="Roboto"/>
                </a:rPr>
                <a:t>Saturn is one of the biggest planets</a:t>
              </a:r>
            </a:p>
          </p:txBody>
        </p:sp>
        <p:sp>
          <p:nvSpPr>
            <p:cNvPr id="231" name="Google Shape;231;p20"/>
            <p:cNvSpPr/>
            <p:nvPr/>
          </p:nvSpPr>
          <p:spPr>
            <a:xfrm>
              <a:off x="7469990" y="1722400"/>
              <a:ext cx="1262400" cy="587700"/>
            </a:xfrm>
            <a:prstGeom prst="roundRect">
              <a:avLst>
                <a:gd name="adj" fmla="val 50000"/>
              </a:avLst>
            </a:prstGeom>
            <a:solidFill>
              <a:schemeClr val="accent1"/>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r>
                <a:rPr lang="en-US" sz="2600" noProof="0" dirty="0">
                  <a:solidFill>
                    <a:schemeClr val="lt1"/>
                  </a:solidFill>
                  <a:latin typeface="Fira Sans Extra Condensed SemiBold"/>
                  <a:ea typeface="Fira Sans Extra Condensed SemiBold"/>
                  <a:cs typeface="Fira Sans Extra Condensed SemiBold"/>
                  <a:sym typeface="Fira Sans Extra Condensed SemiBold"/>
                </a:rPr>
                <a:t>3,400</a:t>
              </a:r>
              <a:endParaRPr lang="en-US" noProof="0" dirty="0">
                <a:solidFill>
                  <a:schemeClr val="lt1"/>
                </a:solidFill>
                <a:latin typeface="Fira Sans Extra Condensed SemiBold"/>
                <a:ea typeface="Fira Sans Extra Condensed SemiBold"/>
                <a:cs typeface="Fira Sans Extra Condensed SemiBold"/>
                <a:sym typeface="Fira Sans Extra Condensed SemiBold"/>
              </a:endParaRPr>
            </a:p>
          </p:txBody>
        </p:sp>
      </p:grpSp>
      <p:sp>
        <p:nvSpPr>
          <p:cNvPr id="232" name="Google Shape;232;p20"/>
          <p:cNvSpPr/>
          <p:nvPr/>
        </p:nvSpPr>
        <p:spPr>
          <a:xfrm flipH="1">
            <a:off x="5970313" y="2562584"/>
            <a:ext cx="226200" cy="226200"/>
          </a:xfrm>
          <a:prstGeom prst="ellipse">
            <a:avLst/>
          </a:prstGeom>
          <a:solidFill>
            <a:schemeClr val="accent1"/>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endParaRPr lang="en-US" sz="2600" noProof="0" dirty="0">
              <a:solidFill>
                <a:schemeClr val="lt1"/>
              </a:solidFill>
            </a:endParaRPr>
          </a:p>
        </p:txBody>
      </p:sp>
      <p:grpSp>
        <p:nvGrpSpPr>
          <p:cNvPr id="233" name="Google Shape;233;p20"/>
          <p:cNvGrpSpPr/>
          <p:nvPr/>
        </p:nvGrpSpPr>
        <p:grpSpPr>
          <a:xfrm>
            <a:off x="6920256" y="3364374"/>
            <a:ext cx="1775702" cy="1423501"/>
            <a:chOff x="6956706" y="3364374"/>
            <a:chExt cx="1775702" cy="1423501"/>
          </a:xfrm>
        </p:grpSpPr>
        <p:sp>
          <p:nvSpPr>
            <p:cNvPr id="234" name="Google Shape;234;p20"/>
            <p:cNvSpPr txBox="1"/>
            <p:nvPr/>
          </p:nvSpPr>
          <p:spPr>
            <a:xfrm>
              <a:off x="6956708" y="3989273"/>
              <a:ext cx="1775700" cy="3405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US" sz="2000" noProof="0" dirty="0">
                  <a:solidFill>
                    <a:schemeClr val="accent2"/>
                  </a:solidFill>
                  <a:latin typeface="Fira Sans Extra Condensed SemiBold"/>
                  <a:ea typeface="Fira Sans Extra Condensed SemiBold"/>
                  <a:cs typeface="Fira Sans Extra Condensed SemiBold"/>
                  <a:sym typeface="Fira Sans Extra Condensed SemiBold"/>
                </a:rPr>
                <a:t>Venus</a:t>
              </a:r>
            </a:p>
          </p:txBody>
        </p:sp>
        <p:sp>
          <p:nvSpPr>
            <p:cNvPr id="235" name="Google Shape;235;p20"/>
            <p:cNvSpPr txBox="1"/>
            <p:nvPr/>
          </p:nvSpPr>
          <p:spPr>
            <a:xfrm>
              <a:off x="6956706" y="4272475"/>
              <a:ext cx="1775700" cy="5154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US" sz="1200" noProof="0" dirty="0">
                  <a:solidFill>
                    <a:schemeClr val="dk1"/>
                  </a:solidFill>
                  <a:latin typeface="Roboto"/>
                  <a:ea typeface="Roboto"/>
                  <a:cs typeface="Roboto"/>
                  <a:sym typeface="Roboto"/>
                </a:rPr>
                <a:t>Venus is the second planet from the Sun</a:t>
              </a:r>
            </a:p>
          </p:txBody>
        </p:sp>
        <p:sp>
          <p:nvSpPr>
            <p:cNvPr id="236" name="Google Shape;236;p20"/>
            <p:cNvSpPr/>
            <p:nvPr/>
          </p:nvSpPr>
          <p:spPr>
            <a:xfrm>
              <a:off x="7469995" y="3364374"/>
              <a:ext cx="1262400" cy="587700"/>
            </a:xfrm>
            <a:prstGeom prst="roundRect">
              <a:avLst>
                <a:gd name="adj" fmla="val 50000"/>
              </a:avLst>
            </a:prstGeom>
            <a:solidFill>
              <a:schemeClr val="accent2"/>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r>
                <a:rPr lang="en-US" sz="2600" noProof="0" dirty="0">
                  <a:solidFill>
                    <a:schemeClr val="lt1"/>
                  </a:solidFill>
                  <a:latin typeface="Fira Sans Extra Condensed SemiBold"/>
                  <a:ea typeface="Fira Sans Extra Condensed SemiBold"/>
                  <a:cs typeface="Fira Sans Extra Condensed SemiBold"/>
                  <a:sym typeface="Fira Sans Extra Condensed SemiBold"/>
                </a:rPr>
                <a:t>4,500</a:t>
              </a:r>
              <a:endParaRPr lang="en-US" noProof="0" dirty="0">
                <a:solidFill>
                  <a:schemeClr val="lt1"/>
                </a:solidFill>
                <a:latin typeface="Fira Sans Extra Condensed SemiBold"/>
                <a:ea typeface="Fira Sans Extra Condensed SemiBold"/>
                <a:cs typeface="Fira Sans Extra Condensed SemiBold"/>
                <a:sym typeface="Fira Sans Extra Condensed SemiBold"/>
              </a:endParaRPr>
            </a:p>
          </p:txBody>
        </p:sp>
      </p:grpSp>
      <p:sp>
        <p:nvSpPr>
          <p:cNvPr id="237" name="Google Shape;237;p20"/>
          <p:cNvSpPr/>
          <p:nvPr/>
        </p:nvSpPr>
        <p:spPr>
          <a:xfrm flipH="1">
            <a:off x="5970313" y="3610709"/>
            <a:ext cx="226200" cy="226200"/>
          </a:xfrm>
          <a:prstGeom prst="ellipse">
            <a:avLst/>
          </a:prstGeom>
          <a:solidFill>
            <a:schemeClr val="accent2"/>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endParaRPr lang="en-US" sz="2600" noProof="0" dirty="0">
              <a:solidFill>
                <a:schemeClr val="lt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cxnSp>
        <p:nvCxnSpPr>
          <p:cNvPr id="242" name="Google Shape;242;p21"/>
          <p:cNvCxnSpPr/>
          <p:nvPr/>
        </p:nvCxnSpPr>
        <p:spPr>
          <a:xfrm rot="10800000">
            <a:off x="6121750" y="1721533"/>
            <a:ext cx="0" cy="2278217"/>
          </a:xfrm>
          <a:prstGeom prst="straightConnector1">
            <a:avLst/>
          </a:prstGeom>
          <a:noFill/>
          <a:ln w="19050" cap="flat" cmpd="sng">
            <a:solidFill>
              <a:schemeClr val="dk1"/>
            </a:solidFill>
            <a:prstDash val="solid"/>
            <a:round/>
            <a:headEnd type="none" w="med" len="med"/>
            <a:tailEnd type="triangle" w="med" len="med"/>
          </a:ln>
        </p:spPr>
      </p:cxnSp>
      <p:cxnSp>
        <p:nvCxnSpPr>
          <p:cNvPr id="243" name="Google Shape;243;p21"/>
          <p:cNvCxnSpPr/>
          <p:nvPr/>
        </p:nvCxnSpPr>
        <p:spPr>
          <a:xfrm>
            <a:off x="6125951" y="3990697"/>
            <a:ext cx="2502906" cy="0"/>
          </a:xfrm>
          <a:prstGeom prst="straightConnector1">
            <a:avLst/>
          </a:prstGeom>
          <a:noFill/>
          <a:ln w="19050" cap="flat" cmpd="sng">
            <a:solidFill>
              <a:schemeClr val="dk1"/>
            </a:solidFill>
            <a:prstDash val="solid"/>
            <a:round/>
            <a:headEnd type="none" w="med" len="med"/>
            <a:tailEnd type="triangle" w="med" len="med"/>
          </a:ln>
        </p:spPr>
      </p:cxnSp>
      <p:sp>
        <p:nvSpPr>
          <p:cNvPr id="244" name="Google Shape;244;p21"/>
          <p:cNvSpPr txBox="1"/>
          <p:nvPr/>
        </p:nvSpPr>
        <p:spPr>
          <a:xfrm rot="-5400000">
            <a:off x="5729475" y="2743489"/>
            <a:ext cx="550500" cy="234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b="1" noProof="0" dirty="0">
                <a:solidFill>
                  <a:schemeClr val="dk1"/>
                </a:solidFill>
                <a:latin typeface="Roboto"/>
                <a:ea typeface="Roboto"/>
                <a:cs typeface="Roboto"/>
                <a:sym typeface="Roboto"/>
              </a:rPr>
              <a:t>TIME</a:t>
            </a:r>
          </a:p>
        </p:txBody>
      </p:sp>
      <p:sp>
        <p:nvSpPr>
          <p:cNvPr id="245" name="Google Shape;245;p21"/>
          <p:cNvSpPr txBox="1"/>
          <p:nvPr/>
        </p:nvSpPr>
        <p:spPr>
          <a:xfrm>
            <a:off x="6999854" y="3999773"/>
            <a:ext cx="755100" cy="234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b="1" noProof="0" dirty="0">
                <a:solidFill>
                  <a:schemeClr val="dk1"/>
                </a:solidFill>
                <a:latin typeface="Roboto"/>
                <a:ea typeface="Roboto"/>
                <a:cs typeface="Roboto"/>
                <a:sym typeface="Roboto"/>
              </a:rPr>
              <a:t>SPACE</a:t>
            </a:r>
          </a:p>
        </p:txBody>
      </p:sp>
      <p:sp>
        <p:nvSpPr>
          <p:cNvPr id="246" name="Google Shape;246;p21"/>
          <p:cNvSpPr txBox="1">
            <a:spLocks noGrp="1"/>
          </p:cNvSpPr>
          <p:nvPr>
            <p:ph type="title"/>
          </p:nvPr>
        </p:nvSpPr>
        <p:spPr>
          <a:xfrm>
            <a:off x="2007200" y="301200"/>
            <a:ext cx="51294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noProof="0" dirty="0"/>
              <a:t>Quantum physics infographics</a:t>
            </a:r>
          </a:p>
        </p:txBody>
      </p:sp>
      <p:sp>
        <p:nvSpPr>
          <p:cNvPr id="247" name="Google Shape;247;p21"/>
          <p:cNvSpPr txBox="1"/>
          <p:nvPr/>
        </p:nvSpPr>
        <p:spPr>
          <a:xfrm>
            <a:off x="2007450" y="1076892"/>
            <a:ext cx="5129100" cy="340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noProof="0" dirty="0">
                <a:solidFill>
                  <a:schemeClr val="dk1"/>
                </a:solidFill>
                <a:latin typeface="Fira Sans Extra Condensed SemiBold"/>
                <a:ea typeface="Fira Sans Extra Condensed SemiBold"/>
                <a:cs typeface="Fira Sans Extra Condensed SemiBold"/>
                <a:sym typeface="Fira Sans Extra Condensed SemiBold"/>
              </a:rPr>
              <a:t>More about quantum field theory</a:t>
            </a:r>
          </a:p>
        </p:txBody>
      </p:sp>
      <p:sp>
        <p:nvSpPr>
          <p:cNvPr id="248" name="Google Shape;248;p21"/>
          <p:cNvSpPr txBox="1"/>
          <p:nvPr/>
        </p:nvSpPr>
        <p:spPr>
          <a:xfrm>
            <a:off x="453900" y="4494721"/>
            <a:ext cx="8236200" cy="252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noProof="0" dirty="0">
                <a:solidFill>
                  <a:schemeClr val="dk1"/>
                </a:solidFill>
                <a:latin typeface="Roboto"/>
                <a:ea typeface="Roboto"/>
                <a:cs typeface="Roboto"/>
                <a:sym typeface="Roboto"/>
              </a:rPr>
              <a:t>Follow the link in the graph to modify its data and then paste the new one here. </a:t>
            </a:r>
            <a:r>
              <a:rPr lang="en-US" sz="1200" b="1" noProof="0" dirty="0">
                <a:solidFill>
                  <a:schemeClr val="dk1"/>
                </a:solidFill>
                <a:uFill>
                  <a:noFill/>
                </a:uFill>
                <a:latin typeface="Roboto"/>
                <a:ea typeface="Roboto"/>
                <a:cs typeface="Roboto"/>
                <a:sym typeface="Roboto"/>
                <a:hlinkClick r:id="rId3">
                  <a:extLst>
                    <a:ext uri="{A12FA001-AC4F-418D-AE19-62706E023703}">
                      <ahyp:hlinkClr xmlns:ahyp="http://schemas.microsoft.com/office/drawing/2018/hyperlinkcolor" val="tx"/>
                    </a:ext>
                  </a:extLst>
                </a:hlinkClick>
              </a:rPr>
              <a:t>For more info, click here</a:t>
            </a:r>
            <a:endParaRPr lang="en-US" sz="1200" noProof="0" dirty="0">
              <a:solidFill>
                <a:schemeClr val="dk1"/>
              </a:solidFill>
              <a:latin typeface="Roboto"/>
              <a:ea typeface="Roboto"/>
              <a:cs typeface="Roboto"/>
              <a:sym typeface="Roboto"/>
            </a:endParaRPr>
          </a:p>
        </p:txBody>
      </p:sp>
      <p:grpSp>
        <p:nvGrpSpPr>
          <p:cNvPr id="249" name="Google Shape;249;p21"/>
          <p:cNvGrpSpPr/>
          <p:nvPr/>
        </p:nvGrpSpPr>
        <p:grpSpPr>
          <a:xfrm>
            <a:off x="515143" y="1639395"/>
            <a:ext cx="4791632" cy="745645"/>
            <a:chOff x="411568" y="1639395"/>
            <a:chExt cx="4791632" cy="745645"/>
          </a:xfrm>
        </p:grpSpPr>
        <p:sp>
          <p:nvSpPr>
            <p:cNvPr id="250" name="Google Shape;250;p21"/>
            <p:cNvSpPr txBox="1"/>
            <p:nvPr/>
          </p:nvSpPr>
          <p:spPr>
            <a:xfrm flipH="1">
              <a:off x="411575" y="1639395"/>
              <a:ext cx="3264000" cy="340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000" noProof="0" dirty="0">
                  <a:solidFill>
                    <a:schemeClr val="dk2"/>
                  </a:solidFill>
                  <a:latin typeface="Fira Sans Extra Condensed SemiBold"/>
                  <a:ea typeface="Fira Sans Extra Condensed SemiBold"/>
                  <a:cs typeface="Fira Sans Extra Condensed SemiBold"/>
                  <a:sym typeface="Fira Sans Extra Condensed SemiBold"/>
                </a:rPr>
                <a:t>Mercury</a:t>
              </a:r>
            </a:p>
          </p:txBody>
        </p:sp>
        <p:sp>
          <p:nvSpPr>
            <p:cNvPr id="251" name="Google Shape;251;p21"/>
            <p:cNvSpPr txBox="1"/>
            <p:nvPr/>
          </p:nvSpPr>
          <p:spPr>
            <a:xfrm flipH="1">
              <a:off x="411568" y="1935040"/>
              <a:ext cx="3264000" cy="45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200" noProof="0" dirty="0">
                  <a:solidFill>
                    <a:schemeClr val="dk1"/>
                  </a:solidFill>
                  <a:latin typeface="Roboto"/>
                  <a:ea typeface="Roboto"/>
                  <a:cs typeface="Roboto"/>
                  <a:sym typeface="Roboto"/>
                </a:rPr>
                <a:t>Mercury is the closest planet to the Sun and the smallest one in the Solar System</a:t>
              </a:r>
            </a:p>
          </p:txBody>
        </p:sp>
        <p:sp>
          <p:nvSpPr>
            <p:cNvPr id="252" name="Google Shape;252;p21"/>
            <p:cNvSpPr/>
            <p:nvPr/>
          </p:nvSpPr>
          <p:spPr>
            <a:xfrm flipH="1">
              <a:off x="3940800" y="1721269"/>
              <a:ext cx="1262400" cy="587700"/>
            </a:xfrm>
            <a:prstGeom prst="roundRect">
              <a:avLst>
                <a:gd name="adj" fmla="val 50000"/>
              </a:avLst>
            </a:prstGeom>
            <a:solidFill>
              <a:schemeClr val="dk2"/>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r>
                <a:rPr lang="en-US" sz="2600" noProof="0" dirty="0">
                  <a:solidFill>
                    <a:schemeClr val="lt1"/>
                  </a:solidFill>
                  <a:latin typeface="Fira Sans Extra Condensed SemiBold"/>
                  <a:ea typeface="Fira Sans Extra Condensed SemiBold"/>
                  <a:cs typeface="Fira Sans Extra Condensed SemiBold"/>
                  <a:sym typeface="Fira Sans Extra Condensed SemiBold"/>
                </a:rPr>
                <a:t>700</a:t>
              </a:r>
              <a:endParaRPr lang="en-US" noProof="0" dirty="0">
                <a:solidFill>
                  <a:schemeClr val="lt1"/>
                </a:solidFill>
                <a:latin typeface="Fira Sans Extra Condensed SemiBold"/>
                <a:ea typeface="Fira Sans Extra Condensed SemiBold"/>
                <a:cs typeface="Fira Sans Extra Condensed SemiBold"/>
                <a:sym typeface="Fira Sans Extra Condensed SemiBold"/>
              </a:endParaRPr>
            </a:p>
          </p:txBody>
        </p:sp>
      </p:grpSp>
      <p:grpSp>
        <p:nvGrpSpPr>
          <p:cNvPr id="253" name="Google Shape;253;p21"/>
          <p:cNvGrpSpPr/>
          <p:nvPr/>
        </p:nvGrpSpPr>
        <p:grpSpPr>
          <a:xfrm>
            <a:off x="515143" y="2571446"/>
            <a:ext cx="4791632" cy="745650"/>
            <a:chOff x="411568" y="2571446"/>
            <a:chExt cx="4791632" cy="745650"/>
          </a:xfrm>
        </p:grpSpPr>
        <p:sp>
          <p:nvSpPr>
            <p:cNvPr id="254" name="Google Shape;254;p21"/>
            <p:cNvSpPr txBox="1"/>
            <p:nvPr/>
          </p:nvSpPr>
          <p:spPr>
            <a:xfrm flipH="1">
              <a:off x="411575" y="2571446"/>
              <a:ext cx="3264000" cy="340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000" noProof="0" dirty="0">
                  <a:solidFill>
                    <a:schemeClr val="lt2"/>
                  </a:solidFill>
                  <a:latin typeface="Fira Sans Extra Condensed SemiBold"/>
                  <a:ea typeface="Fira Sans Extra Condensed SemiBold"/>
                  <a:cs typeface="Fira Sans Extra Condensed SemiBold"/>
                  <a:sym typeface="Fira Sans Extra Condensed SemiBold"/>
                </a:rPr>
                <a:t>Venus</a:t>
              </a:r>
            </a:p>
          </p:txBody>
        </p:sp>
        <p:sp>
          <p:nvSpPr>
            <p:cNvPr id="255" name="Google Shape;255;p21"/>
            <p:cNvSpPr txBox="1"/>
            <p:nvPr/>
          </p:nvSpPr>
          <p:spPr>
            <a:xfrm flipH="1">
              <a:off x="411568" y="2867096"/>
              <a:ext cx="3264000" cy="45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200" noProof="0" dirty="0">
                  <a:solidFill>
                    <a:schemeClr val="dk1"/>
                  </a:solidFill>
                  <a:latin typeface="Roboto"/>
                  <a:ea typeface="Roboto"/>
                  <a:cs typeface="Roboto"/>
                  <a:sym typeface="Roboto"/>
                </a:rPr>
                <a:t>It’s terribly hot, even hotter than Mercury, and its atmosphere is extremely poisonous</a:t>
              </a:r>
            </a:p>
          </p:txBody>
        </p:sp>
        <p:sp>
          <p:nvSpPr>
            <p:cNvPr id="256" name="Google Shape;256;p21"/>
            <p:cNvSpPr/>
            <p:nvPr/>
          </p:nvSpPr>
          <p:spPr>
            <a:xfrm flipH="1">
              <a:off x="3940800" y="2653925"/>
              <a:ext cx="1262400" cy="587700"/>
            </a:xfrm>
            <a:prstGeom prst="roundRect">
              <a:avLst>
                <a:gd name="adj" fmla="val 50000"/>
              </a:avLst>
            </a:prstGeom>
            <a:solidFill>
              <a:schemeClr val="lt2"/>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r>
                <a:rPr lang="en-US" sz="2600" noProof="0" dirty="0">
                  <a:solidFill>
                    <a:schemeClr val="lt1"/>
                  </a:solidFill>
                  <a:latin typeface="Fira Sans Extra Condensed SemiBold"/>
                  <a:ea typeface="Fira Sans Extra Condensed SemiBold"/>
                  <a:cs typeface="Fira Sans Extra Condensed SemiBold"/>
                  <a:sym typeface="Fira Sans Extra Condensed SemiBold"/>
                </a:rPr>
                <a:t>400</a:t>
              </a:r>
              <a:endParaRPr lang="en-US" noProof="0" dirty="0">
                <a:solidFill>
                  <a:schemeClr val="lt1"/>
                </a:solidFill>
                <a:latin typeface="Fira Sans Extra Condensed SemiBold"/>
                <a:ea typeface="Fira Sans Extra Condensed SemiBold"/>
                <a:cs typeface="Fira Sans Extra Condensed SemiBold"/>
                <a:sym typeface="Fira Sans Extra Condensed SemiBold"/>
              </a:endParaRPr>
            </a:p>
          </p:txBody>
        </p:sp>
      </p:grpSp>
      <p:grpSp>
        <p:nvGrpSpPr>
          <p:cNvPr id="257" name="Google Shape;257;p21"/>
          <p:cNvGrpSpPr/>
          <p:nvPr/>
        </p:nvGrpSpPr>
        <p:grpSpPr>
          <a:xfrm>
            <a:off x="515143" y="3503503"/>
            <a:ext cx="4791632" cy="745647"/>
            <a:chOff x="411568" y="3503503"/>
            <a:chExt cx="4791632" cy="745647"/>
          </a:xfrm>
        </p:grpSpPr>
        <p:sp>
          <p:nvSpPr>
            <p:cNvPr id="258" name="Google Shape;258;p21"/>
            <p:cNvSpPr txBox="1"/>
            <p:nvPr/>
          </p:nvSpPr>
          <p:spPr>
            <a:xfrm flipH="1">
              <a:off x="411575" y="3503503"/>
              <a:ext cx="3264000" cy="340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000" noProof="0" dirty="0">
                  <a:solidFill>
                    <a:schemeClr val="accent1"/>
                  </a:solidFill>
                  <a:latin typeface="Fira Sans Extra Condensed SemiBold"/>
                  <a:ea typeface="Fira Sans Extra Condensed SemiBold"/>
                  <a:cs typeface="Fira Sans Extra Condensed SemiBold"/>
                  <a:sym typeface="Fira Sans Extra Condensed SemiBold"/>
                </a:rPr>
                <a:t>Jupiter</a:t>
              </a:r>
            </a:p>
          </p:txBody>
        </p:sp>
        <p:sp>
          <p:nvSpPr>
            <p:cNvPr id="259" name="Google Shape;259;p21"/>
            <p:cNvSpPr txBox="1"/>
            <p:nvPr/>
          </p:nvSpPr>
          <p:spPr>
            <a:xfrm flipH="1">
              <a:off x="411568" y="3799150"/>
              <a:ext cx="3264000" cy="45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200" noProof="0" dirty="0">
                  <a:solidFill>
                    <a:schemeClr val="dk1"/>
                  </a:solidFill>
                  <a:latin typeface="Roboto"/>
                  <a:ea typeface="Roboto"/>
                  <a:cs typeface="Roboto"/>
                  <a:sym typeface="Roboto"/>
                </a:rPr>
                <a:t>It's the fourth-brightest object in the night sky. It was named after a Roman god</a:t>
              </a:r>
            </a:p>
          </p:txBody>
        </p:sp>
        <p:sp>
          <p:nvSpPr>
            <p:cNvPr id="260" name="Google Shape;260;p21"/>
            <p:cNvSpPr/>
            <p:nvPr/>
          </p:nvSpPr>
          <p:spPr>
            <a:xfrm flipH="1">
              <a:off x="3940800" y="3586581"/>
              <a:ext cx="1262400" cy="587700"/>
            </a:xfrm>
            <a:prstGeom prst="roundRect">
              <a:avLst>
                <a:gd name="adj" fmla="val 50000"/>
              </a:avLst>
            </a:prstGeom>
            <a:solidFill>
              <a:schemeClr val="accent1"/>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r>
                <a:rPr lang="en-US" sz="2600" noProof="0" dirty="0">
                  <a:solidFill>
                    <a:schemeClr val="lt1"/>
                  </a:solidFill>
                  <a:latin typeface="Fira Sans Extra Condensed SemiBold"/>
                  <a:ea typeface="Fira Sans Extra Condensed SemiBold"/>
                  <a:cs typeface="Fira Sans Extra Condensed SemiBold"/>
                  <a:sym typeface="Fira Sans Extra Condensed SemiBold"/>
                </a:rPr>
                <a:t>100</a:t>
              </a:r>
              <a:endParaRPr lang="en-US" noProof="0" dirty="0">
                <a:solidFill>
                  <a:schemeClr val="lt1"/>
                </a:solidFill>
                <a:latin typeface="Fira Sans Extra Condensed SemiBold"/>
                <a:ea typeface="Fira Sans Extra Condensed SemiBold"/>
                <a:cs typeface="Fira Sans Extra Condensed SemiBold"/>
                <a:sym typeface="Fira Sans Extra Condensed SemiBold"/>
              </a:endParaRPr>
            </a:p>
          </p:txBody>
        </p:sp>
      </p:grpSp>
      <p:pic>
        <p:nvPicPr>
          <p:cNvPr id="261" name="Google Shape;261;p21">
            <a:hlinkClick r:id="rId4"/>
          </p:cNvPr>
          <p:cNvPicPr preferRelativeResize="0"/>
          <p:nvPr/>
        </p:nvPicPr>
        <p:blipFill rotWithShape="1">
          <a:blip r:embed="rId5">
            <a:alphaModFix/>
          </a:blip>
          <a:srcRect t="6528" b="6537"/>
          <a:stretch/>
        </p:blipFill>
        <p:spPr>
          <a:xfrm>
            <a:off x="6313724" y="1721525"/>
            <a:ext cx="2315073" cy="2183326"/>
          </a:xfrm>
          <a:prstGeom prst="rect">
            <a:avLst/>
          </a:prstGeom>
          <a:noFill/>
          <a:ln>
            <a:noFill/>
          </a:ln>
        </p:spPr>
      </p:pic>
      <p:sp>
        <p:nvSpPr>
          <p:cNvPr id="262" name="Google Shape;262;p21"/>
          <p:cNvSpPr/>
          <p:nvPr/>
        </p:nvSpPr>
        <p:spPr>
          <a:xfrm flipH="1">
            <a:off x="8129525" y="1771134"/>
            <a:ext cx="226200" cy="226200"/>
          </a:xfrm>
          <a:prstGeom prst="ellipse">
            <a:avLst/>
          </a:prstGeom>
          <a:solidFill>
            <a:schemeClr val="dk2"/>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endParaRPr lang="en-US" sz="2600" noProof="0" dirty="0">
              <a:solidFill>
                <a:schemeClr val="lt1"/>
              </a:solidFill>
            </a:endParaRPr>
          </a:p>
        </p:txBody>
      </p:sp>
      <p:sp>
        <p:nvSpPr>
          <p:cNvPr id="263" name="Google Shape;263;p21"/>
          <p:cNvSpPr/>
          <p:nvPr/>
        </p:nvSpPr>
        <p:spPr>
          <a:xfrm flipH="1">
            <a:off x="7358156" y="2700090"/>
            <a:ext cx="226200" cy="226200"/>
          </a:xfrm>
          <a:prstGeom prst="ellipse">
            <a:avLst/>
          </a:prstGeom>
          <a:solidFill>
            <a:schemeClr val="lt2"/>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endParaRPr lang="en-US" sz="2600" noProof="0" dirty="0">
              <a:solidFill>
                <a:schemeClr val="lt1"/>
              </a:solidFill>
            </a:endParaRPr>
          </a:p>
        </p:txBody>
      </p:sp>
      <p:sp>
        <p:nvSpPr>
          <p:cNvPr id="264" name="Google Shape;264;p21"/>
          <p:cNvSpPr/>
          <p:nvPr/>
        </p:nvSpPr>
        <p:spPr>
          <a:xfrm flipH="1">
            <a:off x="6586788" y="3629047"/>
            <a:ext cx="226200" cy="226200"/>
          </a:xfrm>
          <a:prstGeom prst="ellipse">
            <a:avLst/>
          </a:prstGeom>
          <a:solidFill>
            <a:schemeClr val="accent1"/>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endParaRPr lang="en-US" sz="2600" noProof="0" dirty="0">
              <a:solidFill>
                <a:schemeClr val="lt1"/>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grpSp>
        <p:nvGrpSpPr>
          <p:cNvPr id="269" name="Google Shape;269;p22"/>
          <p:cNvGrpSpPr/>
          <p:nvPr/>
        </p:nvGrpSpPr>
        <p:grpSpPr>
          <a:xfrm>
            <a:off x="5016052" y="1636300"/>
            <a:ext cx="3423336" cy="573216"/>
            <a:chOff x="5016052" y="1636300"/>
            <a:chExt cx="3423336" cy="573216"/>
          </a:xfrm>
        </p:grpSpPr>
        <p:sp>
          <p:nvSpPr>
            <p:cNvPr id="270" name="Google Shape;270;p22"/>
            <p:cNvSpPr txBox="1"/>
            <p:nvPr/>
          </p:nvSpPr>
          <p:spPr>
            <a:xfrm>
              <a:off x="5469388" y="1636300"/>
              <a:ext cx="2970000" cy="340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000" noProof="0" dirty="0">
                  <a:solidFill>
                    <a:schemeClr val="dk2"/>
                  </a:solidFill>
                  <a:latin typeface="Fira Sans Extra Condensed SemiBold"/>
                  <a:ea typeface="Fira Sans Extra Condensed SemiBold"/>
                  <a:cs typeface="Fira Sans Extra Condensed SemiBold"/>
                  <a:sym typeface="Fira Sans Extra Condensed SemiBold"/>
                </a:rPr>
                <a:t>Venus</a:t>
              </a:r>
            </a:p>
          </p:txBody>
        </p:sp>
        <p:sp>
          <p:nvSpPr>
            <p:cNvPr id="271" name="Google Shape;271;p22"/>
            <p:cNvSpPr txBox="1"/>
            <p:nvPr/>
          </p:nvSpPr>
          <p:spPr>
            <a:xfrm>
              <a:off x="5469388" y="1965616"/>
              <a:ext cx="2970000" cy="243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200" noProof="0" dirty="0">
                  <a:solidFill>
                    <a:schemeClr val="dk1"/>
                  </a:solidFill>
                  <a:latin typeface="Roboto"/>
                  <a:ea typeface="Roboto"/>
                  <a:cs typeface="Roboto"/>
                  <a:sym typeface="Roboto"/>
                </a:rPr>
                <a:t>Venus is the second planet from the Sun</a:t>
              </a:r>
            </a:p>
          </p:txBody>
        </p:sp>
        <p:sp>
          <p:nvSpPr>
            <p:cNvPr id="272" name="Google Shape;272;p22"/>
            <p:cNvSpPr/>
            <p:nvPr/>
          </p:nvSpPr>
          <p:spPr>
            <a:xfrm>
              <a:off x="5016052" y="1719775"/>
              <a:ext cx="419100" cy="423600"/>
            </a:xfrm>
            <a:prstGeom prst="ellipse">
              <a:avLst/>
            </a:prstGeom>
            <a:solidFill>
              <a:schemeClr val="dk2"/>
            </a:solidFill>
            <a:ln>
              <a:noFill/>
            </a:ln>
          </p:spPr>
          <p:txBody>
            <a:bodyPr spcFirstLastPara="1" wrap="square" lIns="0" tIns="91425" rIns="0" bIns="100575" anchor="ctr" anchorCtr="0">
              <a:noAutofit/>
            </a:bodyPr>
            <a:lstStyle/>
            <a:p>
              <a:pPr marL="0" lvl="0" indent="0" algn="ctr" rtl="0">
                <a:spcBef>
                  <a:spcPts val="0"/>
                </a:spcBef>
                <a:spcAft>
                  <a:spcPts val="0"/>
                </a:spcAft>
                <a:buNone/>
              </a:pPr>
              <a:r>
                <a:rPr lang="en-US" sz="2000" noProof="0" dirty="0">
                  <a:solidFill>
                    <a:schemeClr val="lt1"/>
                  </a:solidFill>
                  <a:latin typeface="Fira Sans Extra Condensed SemiBold"/>
                  <a:ea typeface="Fira Sans Extra Condensed SemiBold"/>
                  <a:cs typeface="Fira Sans Extra Condensed SemiBold"/>
                  <a:sym typeface="Fira Sans Extra Condensed SemiBold"/>
                </a:rPr>
                <a:t>A</a:t>
              </a:r>
            </a:p>
          </p:txBody>
        </p:sp>
      </p:grpSp>
      <p:grpSp>
        <p:nvGrpSpPr>
          <p:cNvPr id="273" name="Google Shape;273;p22"/>
          <p:cNvGrpSpPr/>
          <p:nvPr/>
        </p:nvGrpSpPr>
        <p:grpSpPr>
          <a:xfrm>
            <a:off x="5015983" y="2269235"/>
            <a:ext cx="3423404" cy="573218"/>
            <a:chOff x="5015983" y="2269235"/>
            <a:chExt cx="3423404" cy="573218"/>
          </a:xfrm>
        </p:grpSpPr>
        <p:sp>
          <p:nvSpPr>
            <p:cNvPr id="274" name="Google Shape;274;p22"/>
            <p:cNvSpPr txBox="1"/>
            <p:nvPr/>
          </p:nvSpPr>
          <p:spPr>
            <a:xfrm>
              <a:off x="5469688" y="2269235"/>
              <a:ext cx="2969700" cy="340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000" noProof="0" dirty="0">
                  <a:solidFill>
                    <a:schemeClr val="lt2"/>
                  </a:solidFill>
                  <a:latin typeface="Fira Sans Extra Condensed SemiBold"/>
                  <a:ea typeface="Fira Sans Extra Condensed SemiBold"/>
                  <a:cs typeface="Fira Sans Extra Condensed SemiBold"/>
                  <a:sym typeface="Fira Sans Extra Condensed SemiBold"/>
                </a:rPr>
                <a:t>Mars</a:t>
              </a:r>
            </a:p>
          </p:txBody>
        </p:sp>
        <p:sp>
          <p:nvSpPr>
            <p:cNvPr id="275" name="Google Shape;275;p22"/>
            <p:cNvSpPr txBox="1"/>
            <p:nvPr/>
          </p:nvSpPr>
          <p:spPr>
            <a:xfrm>
              <a:off x="5469688" y="2598553"/>
              <a:ext cx="2969700" cy="243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200" noProof="0" dirty="0">
                  <a:solidFill>
                    <a:schemeClr val="dk1"/>
                  </a:solidFill>
                  <a:latin typeface="Roboto"/>
                  <a:ea typeface="Roboto"/>
                  <a:cs typeface="Roboto"/>
                  <a:sym typeface="Roboto"/>
                </a:rPr>
                <a:t>Despite being red, Mars is a cold place</a:t>
              </a:r>
            </a:p>
          </p:txBody>
        </p:sp>
        <p:sp>
          <p:nvSpPr>
            <p:cNvPr id="276" name="Google Shape;276;p22"/>
            <p:cNvSpPr/>
            <p:nvPr/>
          </p:nvSpPr>
          <p:spPr>
            <a:xfrm>
              <a:off x="5015983" y="2352706"/>
              <a:ext cx="420600" cy="423600"/>
            </a:xfrm>
            <a:prstGeom prst="ellipse">
              <a:avLst/>
            </a:prstGeom>
            <a:solidFill>
              <a:schemeClr val="lt2"/>
            </a:solidFill>
            <a:ln>
              <a:noFill/>
            </a:ln>
          </p:spPr>
          <p:txBody>
            <a:bodyPr spcFirstLastPara="1" wrap="square" lIns="0" tIns="91425" rIns="0" bIns="100575" anchor="ctr" anchorCtr="0">
              <a:noAutofit/>
            </a:bodyPr>
            <a:lstStyle/>
            <a:p>
              <a:pPr marL="0" lvl="0" indent="0" algn="ctr" rtl="0">
                <a:spcBef>
                  <a:spcPts val="0"/>
                </a:spcBef>
                <a:spcAft>
                  <a:spcPts val="0"/>
                </a:spcAft>
                <a:buNone/>
              </a:pPr>
              <a:r>
                <a:rPr lang="en-US" sz="2000" noProof="0" dirty="0">
                  <a:solidFill>
                    <a:schemeClr val="lt1"/>
                  </a:solidFill>
                  <a:latin typeface="Fira Sans Extra Condensed SemiBold"/>
                  <a:ea typeface="Fira Sans Extra Condensed SemiBold"/>
                  <a:cs typeface="Fira Sans Extra Condensed SemiBold"/>
                  <a:sym typeface="Fira Sans Extra Condensed SemiBold"/>
                </a:rPr>
                <a:t>B</a:t>
              </a:r>
            </a:p>
          </p:txBody>
        </p:sp>
      </p:grpSp>
      <p:grpSp>
        <p:nvGrpSpPr>
          <p:cNvPr id="277" name="Google Shape;277;p22"/>
          <p:cNvGrpSpPr/>
          <p:nvPr/>
        </p:nvGrpSpPr>
        <p:grpSpPr>
          <a:xfrm>
            <a:off x="5015983" y="2902172"/>
            <a:ext cx="3423404" cy="573220"/>
            <a:chOff x="5015983" y="2902172"/>
            <a:chExt cx="3423404" cy="573220"/>
          </a:xfrm>
        </p:grpSpPr>
        <p:sp>
          <p:nvSpPr>
            <p:cNvPr id="278" name="Google Shape;278;p22"/>
            <p:cNvSpPr txBox="1"/>
            <p:nvPr/>
          </p:nvSpPr>
          <p:spPr>
            <a:xfrm>
              <a:off x="5469688" y="2902172"/>
              <a:ext cx="2969700" cy="340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000" noProof="0" dirty="0">
                  <a:solidFill>
                    <a:schemeClr val="accent1"/>
                  </a:solidFill>
                  <a:latin typeface="Fira Sans Extra Condensed SemiBold"/>
                  <a:ea typeface="Fira Sans Extra Condensed SemiBold"/>
                  <a:cs typeface="Fira Sans Extra Condensed SemiBold"/>
                  <a:sym typeface="Fira Sans Extra Condensed SemiBold"/>
                </a:rPr>
                <a:t>Mercury</a:t>
              </a:r>
            </a:p>
          </p:txBody>
        </p:sp>
        <p:sp>
          <p:nvSpPr>
            <p:cNvPr id="279" name="Google Shape;279;p22"/>
            <p:cNvSpPr txBox="1"/>
            <p:nvPr/>
          </p:nvSpPr>
          <p:spPr>
            <a:xfrm>
              <a:off x="5469688" y="3231492"/>
              <a:ext cx="2969700" cy="243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200" noProof="0" dirty="0">
                  <a:solidFill>
                    <a:schemeClr val="dk1"/>
                  </a:solidFill>
                  <a:latin typeface="Roboto"/>
                  <a:ea typeface="Roboto"/>
                  <a:cs typeface="Roboto"/>
                  <a:sym typeface="Roboto"/>
                </a:rPr>
                <a:t>Mercury is the closest planet to the Sun</a:t>
              </a:r>
            </a:p>
          </p:txBody>
        </p:sp>
        <p:sp>
          <p:nvSpPr>
            <p:cNvPr id="280" name="Google Shape;280;p22"/>
            <p:cNvSpPr/>
            <p:nvPr/>
          </p:nvSpPr>
          <p:spPr>
            <a:xfrm>
              <a:off x="5015983" y="2985640"/>
              <a:ext cx="420600" cy="423600"/>
            </a:xfrm>
            <a:prstGeom prst="ellipse">
              <a:avLst/>
            </a:prstGeom>
            <a:solidFill>
              <a:schemeClr val="accent1"/>
            </a:solidFill>
            <a:ln>
              <a:noFill/>
            </a:ln>
          </p:spPr>
          <p:txBody>
            <a:bodyPr spcFirstLastPara="1" wrap="square" lIns="0" tIns="91425" rIns="0" bIns="100575" anchor="ctr" anchorCtr="0">
              <a:noAutofit/>
            </a:bodyPr>
            <a:lstStyle/>
            <a:p>
              <a:pPr marL="0" lvl="0" indent="0" algn="ctr" rtl="0">
                <a:spcBef>
                  <a:spcPts val="0"/>
                </a:spcBef>
                <a:spcAft>
                  <a:spcPts val="0"/>
                </a:spcAft>
                <a:buNone/>
              </a:pPr>
              <a:r>
                <a:rPr lang="en-US" sz="2000" noProof="0" dirty="0">
                  <a:solidFill>
                    <a:schemeClr val="lt1"/>
                  </a:solidFill>
                  <a:latin typeface="Fira Sans Extra Condensed SemiBold"/>
                  <a:ea typeface="Fira Sans Extra Condensed SemiBold"/>
                  <a:cs typeface="Fira Sans Extra Condensed SemiBold"/>
                  <a:sym typeface="Fira Sans Extra Condensed SemiBold"/>
                </a:rPr>
                <a:t>C</a:t>
              </a:r>
            </a:p>
          </p:txBody>
        </p:sp>
      </p:grpSp>
      <p:grpSp>
        <p:nvGrpSpPr>
          <p:cNvPr id="281" name="Google Shape;281;p22"/>
          <p:cNvGrpSpPr/>
          <p:nvPr/>
        </p:nvGrpSpPr>
        <p:grpSpPr>
          <a:xfrm>
            <a:off x="5015983" y="3535110"/>
            <a:ext cx="3423404" cy="573222"/>
            <a:chOff x="5015983" y="3535110"/>
            <a:chExt cx="3423404" cy="573222"/>
          </a:xfrm>
        </p:grpSpPr>
        <p:sp>
          <p:nvSpPr>
            <p:cNvPr id="282" name="Google Shape;282;p22"/>
            <p:cNvSpPr txBox="1"/>
            <p:nvPr/>
          </p:nvSpPr>
          <p:spPr>
            <a:xfrm>
              <a:off x="5469688" y="3535110"/>
              <a:ext cx="2969700" cy="340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000" noProof="0" dirty="0">
                  <a:solidFill>
                    <a:schemeClr val="accent2"/>
                  </a:solidFill>
                  <a:latin typeface="Fira Sans Extra Condensed SemiBold"/>
                  <a:ea typeface="Fira Sans Extra Condensed SemiBold"/>
                  <a:cs typeface="Fira Sans Extra Condensed SemiBold"/>
                  <a:sym typeface="Fira Sans Extra Condensed SemiBold"/>
                </a:rPr>
                <a:t>Jupiter</a:t>
              </a:r>
            </a:p>
          </p:txBody>
        </p:sp>
        <p:sp>
          <p:nvSpPr>
            <p:cNvPr id="283" name="Google Shape;283;p22"/>
            <p:cNvSpPr txBox="1"/>
            <p:nvPr/>
          </p:nvSpPr>
          <p:spPr>
            <a:xfrm>
              <a:off x="5469688" y="3864432"/>
              <a:ext cx="2969700" cy="243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200" noProof="0" dirty="0">
                  <a:solidFill>
                    <a:schemeClr val="dk1"/>
                  </a:solidFill>
                  <a:latin typeface="Roboto"/>
                  <a:ea typeface="Roboto"/>
                  <a:cs typeface="Roboto"/>
                  <a:sym typeface="Roboto"/>
                </a:rPr>
                <a:t>Jupiter is the biggest planet</a:t>
              </a:r>
            </a:p>
          </p:txBody>
        </p:sp>
        <p:sp>
          <p:nvSpPr>
            <p:cNvPr id="284" name="Google Shape;284;p22"/>
            <p:cNvSpPr/>
            <p:nvPr/>
          </p:nvSpPr>
          <p:spPr>
            <a:xfrm>
              <a:off x="5015983" y="3618575"/>
              <a:ext cx="420600" cy="423600"/>
            </a:xfrm>
            <a:prstGeom prst="ellipse">
              <a:avLst/>
            </a:prstGeom>
            <a:solidFill>
              <a:schemeClr val="accent2"/>
            </a:solidFill>
            <a:ln>
              <a:noFill/>
            </a:ln>
          </p:spPr>
          <p:txBody>
            <a:bodyPr spcFirstLastPara="1" wrap="square" lIns="0" tIns="91425" rIns="0" bIns="100575" anchor="ctr" anchorCtr="0">
              <a:noAutofit/>
            </a:bodyPr>
            <a:lstStyle/>
            <a:p>
              <a:pPr marL="0" lvl="0" indent="0" algn="ctr" rtl="0">
                <a:spcBef>
                  <a:spcPts val="0"/>
                </a:spcBef>
                <a:spcAft>
                  <a:spcPts val="0"/>
                </a:spcAft>
                <a:buNone/>
              </a:pPr>
              <a:r>
                <a:rPr lang="en-US" sz="2000" noProof="0" dirty="0">
                  <a:solidFill>
                    <a:schemeClr val="lt1"/>
                  </a:solidFill>
                  <a:latin typeface="Fira Sans Extra Condensed SemiBold"/>
                  <a:ea typeface="Fira Sans Extra Condensed SemiBold"/>
                  <a:cs typeface="Fira Sans Extra Condensed SemiBold"/>
                  <a:sym typeface="Fira Sans Extra Condensed SemiBold"/>
                </a:rPr>
                <a:t>D</a:t>
              </a:r>
            </a:p>
          </p:txBody>
        </p:sp>
      </p:grpSp>
      <p:grpSp>
        <p:nvGrpSpPr>
          <p:cNvPr id="285" name="Google Shape;285;p22"/>
          <p:cNvGrpSpPr/>
          <p:nvPr/>
        </p:nvGrpSpPr>
        <p:grpSpPr>
          <a:xfrm>
            <a:off x="5015983" y="4168051"/>
            <a:ext cx="3423404" cy="573224"/>
            <a:chOff x="5015983" y="4168051"/>
            <a:chExt cx="3423404" cy="573224"/>
          </a:xfrm>
        </p:grpSpPr>
        <p:sp>
          <p:nvSpPr>
            <p:cNvPr id="286" name="Google Shape;286;p22"/>
            <p:cNvSpPr txBox="1"/>
            <p:nvPr/>
          </p:nvSpPr>
          <p:spPr>
            <a:xfrm>
              <a:off x="5469688" y="4168051"/>
              <a:ext cx="2969700" cy="340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000" noProof="0" dirty="0">
                  <a:solidFill>
                    <a:schemeClr val="accent3"/>
                  </a:solidFill>
                  <a:latin typeface="Fira Sans Extra Condensed SemiBold"/>
                  <a:ea typeface="Fira Sans Extra Condensed SemiBold"/>
                  <a:cs typeface="Fira Sans Extra Condensed SemiBold"/>
                  <a:sym typeface="Fira Sans Extra Condensed SemiBold"/>
                </a:rPr>
                <a:t>Saturn</a:t>
              </a:r>
            </a:p>
          </p:txBody>
        </p:sp>
        <p:sp>
          <p:nvSpPr>
            <p:cNvPr id="287" name="Google Shape;287;p22"/>
            <p:cNvSpPr txBox="1"/>
            <p:nvPr/>
          </p:nvSpPr>
          <p:spPr>
            <a:xfrm>
              <a:off x="5469688" y="4497375"/>
              <a:ext cx="2969700" cy="243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200" noProof="0" dirty="0">
                  <a:solidFill>
                    <a:schemeClr val="dk1"/>
                  </a:solidFill>
                  <a:latin typeface="Roboto"/>
                  <a:ea typeface="Roboto"/>
                  <a:cs typeface="Roboto"/>
                  <a:sym typeface="Roboto"/>
                </a:rPr>
                <a:t>It’s a gas giant composed of hydrogen</a:t>
              </a:r>
            </a:p>
          </p:txBody>
        </p:sp>
        <p:sp>
          <p:nvSpPr>
            <p:cNvPr id="288" name="Google Shape;288;p22"/>
            <p:cNvSpPr/>
            <p:nvPr/>
          </p:nvSpPr>
          <p:spPr>
            <a:xfrm>
              <a:off x="5015983" y="4251513"/>
              <a:ext cx="420600" cy="423600"/>
            </a:xfrm>
            <a:prstGeom prst="ellipse">
              <a:avLst/>
            </a:prstGeom>
            <a:solidFill>
              <a:schemeClr val="accent3"/>
            </a:solidFill>
            <a:ln>
              <a:noFill/>
            </a:ln>
          </p:spPr>
          <p:txBody>
            <a:bodyPr spcFirstLastPara="1" wrap="square" lIns="0" tIns="91425" rIns="0" bIns="100575" anchor="ctr" anchorCtr="0">
              <a:noAutofit/>
            </a:bodyPr>
            <a:lstStyle/>
            <a:p>
              <a:pPr marL="0" lvl="0" indent="0" algn="ctr" rtl="0">
                <a:spcBef>
                  <a:spcPts val="0"/>
                </a:spcBef>
                <a:spcAft>
                  <a:spcPts val="0"/>
                </a:spcAft>
                <a:buNone/>
              </a:pPr>
              <a:r>
                <a:rPr lang="en-US" sz="2000" noProof="0" dirty="0">
                  <a:solidFill>
                    <a:schemeClr val="lt1"/>
                  </a:solidFill>
                  <a:latin typeface="Fira Sans Extra Condensed SemiBold"/>
                  <a:ea typeface="Fira Sans Extra Condensed SemiBold"/>
                  <a:cs typeface="Fira Sans Extra Condensed SemiBold"/>
                  <a:sym typeface="Fira Sans Extra Condensed SemiBold"/>
                </a:rPr>
                <a:t>E</a:t>
              </a:r>
            </a:p>
          </p:txBody>
        </p:sp>
      </p:grpSp>
      <p:sp>
        <p:nvSpPr>
          <p:cNvPr id="289" name="Google Shape;289;p22"/>
          <p:cNvSpPr txBox="1">
            <a:spLocks noGrp="1"/>
          </p:cNvSpPr>
          <p:nvPr>
            <p:ph type="title"/>
          </p:nvPr>
        </p:nvSpPr>
        <p:spPr>
          <a:xfrm>
            <a:off x="2007200" y="301200"/>
            <a:ext cx="51294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noProof="0" dirty="0"/>
              <a:t>Quantum physics infographics</a:t>
            </a:r>
          </a:p>
        </p:txBody>
      </p:sp>
      <p:sp>
        <p:nvSpPr>
          <p:cNvPr id="290" name="Google Shape;290;p22"/>
          <p:cNvSpPr txBox="1"/>
          <p:nvPr/>
        </p:nvSpPr>
        <p:spPr>
          <a:xfrm>
            <a:off x="2007450" y="1076892"/>
            <a:ext cx="5129100" cy="340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noProof="0" dirty="0">
                <a:solidFill>
                  <a:schemeClr val="dk1"/>
                </a:solidFill>
                <a:latin typeface="Fira Sans Extra Condensed SemiBold"/>
                <a:ea typeface="Fira Sans Extra Condensed SemiBold"/>
                <a:cs typeface="Fira Sans Extra Condensed SemiBold"/>
                <a:sym typeface="Fira Sans Extra Condensed SemiBold"/>
              </a:rPr>
              <a:t>Different fields interact with each other</a:t>
            </a:r>
          </a:p>
        </p:txBody>
      </p:sp>
      <p:grpSp>
        <p:nvGrpSpPr>
          <p:cNvPr id="291" name="Google Shape;291;p22"/>
          <p:cNvGrpSpPr/>
          <p:nvPr/>
        </p:nvGrpSpPr>
        <p:grpSpPr>
          <a:xfrm>
            <a:off x="704602" y="1719769"/>
            <a:ext cx="3867420" cy="2956690"/>
            <a:chOff x="411475" y="1719775"/>
            <a:chExt cx="3889200" cy="2956690"/>
          </a:xfrm>
        </p:grpSpPr>
        <p:sp>
          <p:nvSpPr>
            <p:cNvPr id="292" name="Google Shape;292;p22"/>
            <p:cNvSpPr/>
            <p:nvPr/>
          </p:nvSpPr>
          <p:spPr>
            <a:xfrm>
              <a:off x="411475" y="3785465"/>
              <a:ext cx="3889200" cy="891000"/>
            </a:xfrm>
            <a:prstGeom prst="trapezoid">
              <a:avLst>
                <a:gd name="adj" fmla="val 25000"/>
              </a:avLst>
            </a:prstGeom>
            <a:solidFill>
              <a:srgbClr val="FFD119">
                <a:alpha val="83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293" name="Google Shape;293;p22"/>
            <p:cNvSpPr/>
            <p:nvPr/>
          </p:nvSpPr>
          <p:spPr>
            <a:xfrm>
              <a:off x="411475" y="3269010"/>
              <a:ext cx="3889200" cy="891000"/>
            </a:xfrm>
            <a:prstGeom prst="trapezoid">
              <a:avLst>
                <a:gd name="adj" fmla="val 25000"/>
              </a:avLst>
            </a:prstGeom>
            <a:solidFill>
              <a:srgbClr val="66F261">
                <a:alpha val="83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294" name="Google Shape;294;p22"/>
            <p:cNvSpPr/>
            <p:nvPr/>
          </p:nvSpPr>
          <p:spPr>
            <a:xfrm>
              <a:off x="411475" y="2752555"/>
              <a:ext cx="3889200" cy="891000"/>
            </a:xfrm>
            <a:prstGeom prst="trapezoid">
              <a:avLst>
                <a:gd name="adj" fmla="val 25000"/>
              </a:avLst>
            </a:prstGeom>
            <a:solidFill>
              <a:srgbClr val="25DBDB">
                <a:alpha val="83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295" name="Google Shape;295;p22"/>
            <p:cNvSpPr/>
            <p:nvPr/>
          </p:nvSpPr>
          <p:spPr>
            <a:xfrm>
              <a:off x="411475" y="2236101"/>
              <a:ext cx="3889200" cy="891000"/>
            </a:xfrm>
            <a:prstGeom prst="trapezoid">
              <a:avLst>
                <a:gd name="adj" fmla="val 25000"/>
              </a:avLst>
            </a:prstGeom>
            <a:solidFill>
              <a:srgbClr val="6262F5">
                <a:alpha val="83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296" name="Google Shape;296;p22"/>
            <p:cNvSpPr/>
            <p:nvPr/>
          </p:nvSpPr>
          <p:spPr>
            <a:xfrm>
              <a:off x="411475" y="1719775"/>
              <a:ext cx="3889200" cy="891000"/>
            </a:xfrm>
            <a:prstGeom prst="trapezoid">
              <a:avLst>
                <a:gd name="adj" fmla="val 25000"/>
              </a:avLst>
            </a:prstGeom>
            <a:solidFill>
              <a:srgbClr val="B366FF">
                <a:alpha val="83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gr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grpSp>
        <p:nvGrpSpPr>
          <p:cNvPr id="301" name="Google Shape;301;p23"/>
          <p:cNvGrpSpPr/>
          <p:nvPr/>
        </p:nvGrpSpPr>
        <p:grpSpPr>
          <a:xfrm>
            <a:off x="918283" y="1733515"/>
            <a:ext cx="2169993" cy="2684289"/>
            <a:chOff x="892257" y="1733740"/>
            <a:chExt cx="2225862" cy="2753399"/>
          </a:xfrm>
        </p:grpSpPr>
        <p:grpSp>
          <p:nvGrpSpPr>
            <p:cNvPr id="302" name="Google Shape;302;p23"/>
            <p:cNvGrpSpPr/>
            <p:nvPr/>
          </p:nvGrpSpPr>
          <p:grpSpPr>
            <a:xfrm>
              <a:off x="892257" y="1830239"/>
              <a:ext cx="2094024" cy="2656899"/>
              <a:chOff x="569013" y="1830064"/>
              <a:chExt cx="2094024" cy="2656899"/>
            </a:xfrm>
          </p:grpSpPr>
          <p:sp>
            <p:nvSpPr>
              <p:cNvPr id="303" name="Google Shape;303;p23"/>
              <p:cNvSpPr/>
              <p:nvPr/>
            </p:nvSpPr>
            <p:spPr>
              <a:xfrm>
                <a:off x="971076" y="1830064"/>
                <a:ext cx="1125812" cy="1302749"/>
              </a:xfrm>
              <a:custGeom>
                <a:avLst/>
                <a:gdLst/>
                <a:ahLst/>
                <a:cxnLst/>
                <a:rect l="l" t="t" r="r" b="b"/>
                <a:pathLst>
                  <a:path w="18573" h="21492" fill="none" extrusionOk="0">
                    <a:moveTo>
                      <a:pt x="0" y="5413"/>
                    </a:moveTo>
                    <a:lnTo>
                      <a:pt x="9287" y="1"/>
                    </a:lnTo>
                    <a:lnTo>
                      <a:pt x="18573" y="5413"/>
                    </a:lnTo>
                    <a:lnTo>
                      <a:pt x="18573" y="16132"/>
                    </a:lnTo>
                    <a:lnTo>
                      <a:pt x="9287" y="21492"/>
                    </a:lnTo>
                    <a:lnTo>
                      <a:pt x="0" y="16132"/>
                    </a:lnTo>
                    <a:close/>
                  </a:path>
                </a:pathLst>
              </a:custGeom>
              <a:noFill/>
              <a:ln w="19050" cap="flat" cmpd="sng">
                <a:solidFill>
                  <a:schemeClr val="dk1"/>
                </a:solidFill>
                <a:prstDash val="solid"/>
                <a:miter lim="530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304" name="Google Shape;304;p23"/>
              <p:cNvSpPr/>
              <p:nvPr/>
            </p:nvSpPr>
            <p:spPr>
              <a:xfrm>
                <a:off x="1533952" y="2807914"/>
                <a:ext cx="1129085" cy="1302749"/>
              </a:xfrm>
              <a:custGeom>
                <a:avLst/>
                <a:gdLst/>
                <a:ahLst/>
                <a:cxnLst/>
                <a:rect l="l" t="t" r="r" b="b"/>
                <a:pathLst>
                  <a:path w="18627" h="21492" fill="none" extrusionOk="0">
                    <a:moveTo>
                      <a:pt x="1" y="5360"/>
                    </a:moveTo>
                    <a:lnTo>
                      <a:pt x="9287" y="0"/>
                    </a:lnTo>
                    <a:lnTo>
                      <a:pt x="18626" y="5360"/>
                    </a:lnTo>
                    <a:lnTo>
                      <a:pt x="18626" y="16132"/>
                    </a:lnTo>
                    <a:lnTo>
                      <a:pt x="9287" y="21491"/>
                    </a:lnTo>
                    <a:lnTo>
                      <a:pt x="1" y="16132"/>
                    </a:lnTo>
                    <a:close/>
                  </a:path>
                </a:pathLst>
              </a:custGeom>
              <a:noFill/>
              <a:ln w="19050" cap="flat" cmpd="sng">
                <a:solidFill>
                  <a:schemeClr val="dk1"/>
                </a:solidFill>
                <a:prstDash val="solid"/>
                <a:miter lim="530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305" name="Google Shape;305;p23"/>
              <p:cNvSpPr/>
              <p:nvPr/>
            </p:nvSpPr>
            <p:spPr>
              <a:xfrm>
                <a:off x="2096827" y="1878314"/>
                <a:ext cx="386060" cy="279922"/>
              </a:xfrm>
              <a:custGeom>
                <a:avLst/>
                <a:gdLst/>
                <a:ahLst/>
                <a:cxnLst/>
                <a:rect l="l" t="t" r="r" b="b"/>
                <a:pathLst>
                  <a:path w="6369" h="4618" fill="none" extrusionOk="0">
                    <a:moveTo>
                      <a:pt x="1" y="4617"/>
                    </a:moveTo>
                    <a:lnTo>
                      <a:pt x="6368" y="1"/>
                    </a:lnTo>
                  </a:path>
                </a:pathLst>
              </a:custGeom>
              <a:noFill/>
              <a:ln w="19050" cap="flat" cmpd="sng">
                <a:solidFill>
                  <a:schemeClr val="dk1"/>
                </a:solidFill>
                <a:prstDash val="solid"/>
                <a:miter lim="530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306" name="Google Shape;306;p23"/>
              <p:cNvSpPr/>
              <p:nvPr/>
            </p:nvSpPr>
            <p:spPr>
              <a:xfrm>
                <a:off x="569013" y="2807914"/>
                <a:ext cx="402123" cy="286348"/>
              </a:xfrm>
              <a:custGeom>
                <a:avLst/>
                <a:gdLst/>
                <a:ahLst/>
                <a:cxnLst/>
                <a:rect l="l" t="t" r="r" b="b"/>
                <a:pathLst>
                  <a:path w="6634" h="4724" fill="none" extrusionOk="0">
                    <a:moveTo>
                      <a:pt x="6633" y="0"/>
                    </a:moveTo>
                    <a:lnTo>
                      <a:pt x="0" y="4723"/>
                    </a:lnTo>
                  </a:path>
                </a:pathLst>
              </a:custGeom>
              <a:noFill/>
              <a:ln w="19050" cap="flat" cmpd="sng">
                <a:solidFill>
                  <a:schemeClr val="dk1"/>
                </a:solidFill>
                <a:prstDash val="solid"/>
                <a:miter lim="530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307" name="Google Shape;307;p23"/>
              <p:cNvSpPr/>
              <p:nvPr/>
            </p:nvSpPr>
            <p:spPr>
              <a:xfrm>
                <a:off x="2096827" y="4110602"/>
                <a:ext cx="61" cy="376362"/>
              </a:xfrm>
              <a:custGeom>
                <a:avLst/>
                <a:gdLst/>
                <a:ahLst/>
                <a:cxnLst/>
                <a:rect l="l" t="t" r="r" b="b"/>
                <a:pathLst>
                  <a:path w="1" h="6209" fill="none" extrusionOk="0">
                    <a:moveTo>
                      <a:pt x="1" y="0"/>
                    </a:moveTo>
                    <a:lnTo>
                      <a:pt x="1" y="6209"/>
                    </a:lnTo>
                  </a:path>
                </a:pathLst>
              </a:custGeom>
              <a:noFill/>
              <a:ln w="19050" cap="flat" cmpd="sng">
                <a:solidFill>
                  <a:schemeClr val="dk1"/>
                </a:solidFill>
                <a:prstDash val="solid"/>
                <a:miter lim="530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grpSp>
        <p:sp>
          <p:nvSpPr>
            <p:cNvPr id="308" name="Google Shape;308;p23"/>
            <p:cNvSpPr/>
            <p:nvPr/>
          </p:nvSpPr>
          <p:spPr>
            <a:xfrm>
              <a:off x="1757483" y="1733740"/>
              <a:ext cx="199486" cy="196273"/>
            </a:xfrm>
            <a:custGeom>
              <a:avLst/>
              <a:gdLst/>
              <a:ahLst/>
              <a:cxnLst/>
              <a:rect l="l" t="t" r="r" b="b"/>
              <a:pathLst>
                <a:path w="3291" h="3238" extrusionOk="0">
                  <a:moveTo>
                    <a:pt x="1646" y="1"/>
                  </a:moveTo>
                  <a:cubicBezTo>
                    <a:pt x="744" y="1"/>
                    <a:pt x="1" y="691"/>
                    <a:pt x="1" y="1593"/>
                  </a:cubicBezTo>
                  <a:cubicBezTo>
                    <a:pt x="1" y="2495"/>
                    <a:pt x="744" y="3238"/>
                    <a:pt x="1646" y="3238"/>
                  </a:cubicBezTo>
                  <a:cubicBezTo>
                    <a:pt x="2548" y="3238"/>
                    <a:pt x="3291" y="2495"/>
                    <a:pt x="3291" y="1593"/>
                  </a:cubicBezTo>
                  <a:cubicBezTo>
                    <a:pt x="3291" y="691"/>
                    <a:pt x="2548" y="1"/>
                    <a:pt x="164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309" name="Google Shape;309;p23"/>
            <p:cNvSpPr/>
            <p:nvPr/>
          </p:nvSpPr>
          <p:spPr>
            <a:xfrm>
              <a:off x="2323572" y="2070156"/>
              <a:ext cx="228460" cy="197607"/>
            </a:xfrm>
            <a:custGeom>
              <a:avLst/>
              <a:gdLst/>
              <a:ahLst/>
              <a:cxnLst/>
              <a:rect l="l" t="t" r="r" b="b"/>
              <a:pathLst>
                <a:path w="3769" h="3260" extrusionOk="0">
                  <a:moveTo>
                    <a:pt x="1627" y="1"/>
                  </a:moveTo>
                  <a:cubicBezTo>
                    <a:pt x="798" y="1"/>
                    <a:pt x="1" y="665"/>
                    <a:pt x="1" y="1668"/>
                  </a:cubicBezTo>
                  <a:cubicBezTo>
                    <a:pt x="1" y="2517"/>
                    <a:pt x="691" y="3260"/>
                    <a:pt x="1593" y="3260"/>
                  </a:cubicBezTo>
                  <a:cubicBezTo>
                    <a:pt x="3079" y="3260"/>
                    <a:pt x="3768" y="1508"/>
                    <a:pt x="2760" y="500"/>
                  </a:cubicBezTo>
                  <a:cubicBezTo>
                    <a:pt x="2432" y="155"/>
                    <a:pt x="2026" y="1"/>
                    <a:pt x="162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310" name="Google Shape;310;p23"/>
            <p:cNvSpPr/>
            <p:nvPr/>
          </p:nvSpPr>
          <p:spPr>
            <a:xfrm>
              <a:off x="1194608" y="2070156"/>
              <a:ext cx="231612" cy="197607"/>
            </a:xfrm>
            <a:custGeom>
              <a:avLst/>
              <a:gdLst/>
              <a:ahLst/>
              <a:cxnLst/>
              <a:rect l="l" t="t" r="r" b="b"/>
              <a:pathLst>
                <a:path w="3821" h="3260" extrusionOk="0">
                  <a:moveTo>
                    <a:pt x="1626" y="1"/>
                  </a:moveTo>
                  <a:cubicBezTo>
                    <a:pt x="798" y="1"/>
                    <a:pt x="0" y="665"/>
                    <a:pt x="0" y="1668"/>
                  </a:cubicBezTo>
                  <a:cubicBezTo>
                    <a:pt x="0" y="2517"/>
                    <a:pt x="743" y="3260"/>
                    <a:pt x="1645" y="3260"/>
                  </a:cubicBezTo>
                  <a:cubicBezTo>
                    <a:pt x="3078" y="3260"/>
                    <a:pt x="3821" y="1508"/>
                    <a:pt x="2760" y="500"/>
                  </a:cubicBezTo>
                  <a:cubicBezTo>
                    <a:pt x="2432" y="155"/>
                    <a:pt x="2025" y="1"/>
                    <a:pt x="162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311" name="Google Shape;311;p23"/>
            <p:cNvSpPr/>
            <p:nvPr/>
          </p:nvSpPr>
          <p:spPr>
            <a:xfrm>
              <a:off x="1207458" y="2686615"/>
              <a:ext cx="231673" cy="198698"/>
            </a:xfrm>
            <a:custGeom>
              <a:avLst/>
              <a:gdLst/>
              <a:ahLst/>
              <a:cxnLst/>
              <a:rect l="l" t="t" r="r" b="b"/>
              <a:pathLst>
                <a:path w="3822" h="3278" extrusionOk="0">
                  <a:moveTo>
                    <a:pt x="1667" y="1"/>
                  </a:moveTo>
                  <a:cubicBezTo>
                    <a:pt x="814" y="1"/>
                    <a:pt x="1" y="657"/>
                    <a:pt x="1" y="1633"/>
                  </a:cubicBezTo>
                  <a:cubicBezTo>
                    <a:pt x="1" y="2535"/>
                    <a:pt x="744" y="3278"/>
                    <a:pt x="1646" y="3278"/>
                  </a:cubicBezTo>
                  <a:cubicBezTo>
                    <a:pt x="3078" y="3278"/>
                    <a:pt x="3821" y="1527"/>
                    <a:pt x="2813" y="465"/>
                  </a:cubicBezTo>
                  <a:cubicBezTo>
                    <a:pt x="2475" y="144"/>
                    <a:pt x="2067" y="1"/>
                    <a:pt x="166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312" name="Google Shape;312;p23"/>
            <p:cNvSpPr/>
            <p:nvPr/>
          </p:nvSpPr>
          <p:spPr>
            <a:xfrm>
              <a:off x="2323572" y="4004700"/>
              <a:ext cx="228460" cy="199425"/>
            </a:xfrm>
            <a:custGeom>
              <a:avLst/>
              <a:gdLst/>
              <a:ahLst/>
              <a:cxnLst/>
              <a:rect l="l" t="t" r="r" b="b"/>
              <a:pathLst>
                <a:path w="3769" h="3290" extrusionOk="0">
                  <a:moveTo>
                    <a:pt x="1628" y="1"/>
                  </a:moveTo>
                  <a:cubicBezTo>
                    <a:pt x="799" y="1"/>
                    <a:pt x="1" y="641"/>
                    <a:pt x="1" y="1644"/>
                  </a:cubicBezTo>
                  <a:cubicBezTo>
                    <a:pt x="1" y="2546"/>
                    <a:pt x="691" y="3236"/>
                    <a:pt x="1593" y="3289"/>
                  </a:cubicBezTo>
                  <a:cubicBezTo>
                    <a:pt x="3079" y="3289"/>
                    <a:pt x="3768" y="1485"/>
                    <a:pt x="2760" y="477"/>
                  </a:cubicBezTo>
                  <a:cubicBezTo>
                    <a:pt x="2433" y="149"/>
                    <a:pt x="2027" y="1"/>
                    <a:pt x="162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313" name="Google Shape;313;p23"/>
            <p:cNvSpPr/>
            <p:nvPr/>
          </p:nvSpPr>
          <p:spPr>
            <a:xfrm>
              <a:off x="1757483" y="3686165"/>
              <a:ext cx="199486" cy="196273"/>
            </a:xfrm>
            <a:custGeom>
              <a:avLst/>
              <a:gdLst/>
              <a:ahLst/>
              <a:cxnLst/>
              <a:rect l="l" t="t" r="r" b="b"/>
              <a:pathLst>
                <a:path w="3291" h="3238" extrusionOk="0">
                  <a:moveTo>
                    <a:pt x="1646" y="1"/>
                  </a:moveTo>
                  <a:cubicBezTo>
                    <a:pt x="744" y="1"/>
                    <a:pt x="1" y="744"/>
                    <a:pt x="1" y="1646"/>
                  </a:cubicBezTo>
                  <a:cubicBezTo>
                    <a:pt x="1" y="2495"/>
                    <a:pt x="744" y="3238"/>
                    <a:pt x="1646" y="3238"/>
                  </a:cubicBezTo>
                  <a:cubicBezTo>
                    <a:pt x="2548" y="3238"/>
                    <a:pt x="3291" y="2495"/>
                    <a:pt x="3291" y="1646"/>
                  </a:cubicBezTo>
                  <a:cubicBezTo>
                    <a:pt x="3291" y="744"/>
                    <a:pt x="2548" y="1"/>
                    <a:pt x="164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314" name="Google Shape;314;p23"/>
            <p:cNvSpPr/>
            <p:nvPr/>
          </p:nvSpPr>
          <p:spPr>
            <a:xfrm>
              <a:off x="1757483" y="2995391"/>
              <a:ext cx="231673" cy="198758"/>
            </a:xfrm>
            <a:custGeom>
              <a:avLst/>
              <a:gdLst/>
              <a:ahLst/>
              <a:cxnLst/>
              <a:rect l="l" t="t" r="r" b="b"/>
              <a:pathLst>
                <a:path w="3822" h="3279" extrusionOk="0">
                  <a:moveTo>
                    <a:pt x="1667" y="1"/>
                  </a:moveTo>
                  <a:cubicBezTo>
                    <a:pt x="814" y="1"/>
                    <a:pt x="1" y="657"/>
                    <a:pt x="1" y="1633"/>
                  </a:cubicBezTo>
                  <a:cubicBezTo>
                    <a:pt x="1" y="2535"/>
                    <a:pt x="744" y="3278"/>
                    <a:pt x="1646" y="3278"/>
                  </a:cubicBezTo>
                  <a:cubicBezTo>
                    <a:pt x="3078" y="3278"/>
                    <a:pt x="3821" y="1474"/>
                    <a:pt x="2813" y="466"/>
                  </a:cubicBezTo>
                  <a:cubicBezTo>
                    <a:pt x="2475" y="144"/>
                    <a:pt x="2067" y="1"/>
                    <a:pt x="166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315" name="Google Shape;315;p23"/>
            <p:cNvSpPr/>
            <p:nvPr/>
          </p:nvSpPr>
          <p:spPr>
            <a:xfrm>
              <a:off x="2886508" y="3684832"/>
              <a:ext cx="231612" cy="197607"/>
            </a:xfrm>
            <a:custGeom>
              <a:avLst/>
              <a:gdLst/>
              <a:ahLst/>
              <a:cxnLst/>
              <a:rect l="l" t="t" r="r" b="b"/>
              <a:pathLst>
                <a:path w="3821" h="3260" extrusionOk="0">
                  <a:moveTo>
                    <a:pt x="1626" y="1"/>
                  </a:moveTo>
                  <a:cubicBezTo>
                    <a:pt x="797" y="1"/>
                    <a:pt x="0" y="665"/>
                    <a:pt x="0" y="1668"/>
                  </a:cubicBezTo>
                  <a:cubicBezTo>
                    <a:pt x="0" y="2517"/>
                    <a:pt x="743" y="3260"/>
                    <a:pt x="1645" y="3260"/>
                  </a:cubicBezTo>
                  <a:cubicBezTo>
                    <a:pt x="3078" y="3260"/>
                    <a:pt x="3821" y="1509"/>
                    <a:pt x="2759" y="500"/>
                  </a:cubicBezTo>
                  <a:cubicBezTo>
                    <a:pt x="2432" y="155"/>
                    <a:pt x="2025" y="1"/>
                    <a:pt x="162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316" name="Google Shape;316;p23"/>
            <p:cNvSpPr/>
            <p:nvPr/>
          </p:nvSpPr>
          <p:spPr>
            <a:xfrm>
              <a:off x="2886508" y="3035094"/>
              <a:ext cx="231612" cy="197607"/>
            </a:xfrm>
            <a:custGeom>
              <a:avLst/>
              <a:gdLst/>
              <a:ahLst/>
              <a:cxnLst/>
              <a:rect l="l" t="t" r="r" b="b"/>
              <a:pathLst>
                <a:path w="3821" h="3260" extrusionOk="0">
                  <a:moveTo>
                    <a:pt x="1626" y="1"/>
                  </a:moveTo>
                  <a:cubicBezTo>
                    <a:pt x="797" y="1"/>
                    <a:pt x="0" y="665"/>
                    <a:pt x="0" y="1668"/>
                  </a:cubicBezTo>
                  <a:cubicBezTo>
                    <a:pt x="0" y="2517"/>
                    <a:pt x="743" y="3260"/>
                    <a:pt x="1645" y="3260"/>
                  </a:cubicBezTo>
                  <a:cubicBezTo>
                    <a:pt x="3078" y="3260"/>
                    <a:pt x="3821" y="1509"/>
                    <a:pt x="2759" y="500"/>
                  </a:cubicBezTo>
                  <a:cubicBezTo>
                    <a:pt x="2432" y="155"/>
                    <a:pt x="2025" y="1"/>
                    <a:pt x="162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grpSp>
      <p:sp>
        <p:nvSpPr>
          <p:cNvPr id="317" name="Google Shape;317;p23"/>
          <p:cNvSpPr txBox="1">
            <a:spLocks noGrp="1"/>
          </p:cNvSpPr>
          <p:nvPr>
            <p:ph type="title"/>
          </p:nvPr>
        </p:nvSpPr>
        <p:spPr>
          <a:xfrm>
            <a:off x="2007200" y="301200"/>
            <a:ext cx="51294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noProof="0" dirty="0"/>
              <a:t>Quantum physics infographics</a:t>
            </a:r>
          </a:p>
        </p:txBody>
      </p:sp>
      <p:sp>
        <p:nvSpPr>
          <p:cNvPr id="318" name="Google Shape;318;p23"/>
          <p:cNvSpPr txBox="1"/>
          <p:nvPr/>
        </p:nvSpPr>
        <p:spPr>
          <a:xfrm>
            <a:off x="2007450" y="1076892"/>
            <a:ext cx="5129100" cy="340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noProof="0" dirty="0">
                <a:solidFill>
                  <a:schemeClr val="dk1"/>
                </a:solidFill>
                <a:latin typeface="Fira Sans Extra Condensed SemiBold"/>
                <a:ea typeface="Fira Sans Extra Condensed SemiBold"/>
                <a:cs typeface="Fira Sans Extra Condensed SemiBold"/>
                <a:sym typeface="Fira Sans Extra Condensed SemiBold"/>
              </a:rPr>
              <a:t>Condensed matter physics</a:t>
            </a:r>
          </a:p>
        </p:txBody>
      </p:sp>
      <p:grpSp>
        <p:nvGrpSpPr>
          <p:cNvPr id="319" name="Google Shape;319;p23"/>
          <p:cNvGrpSpPr/>
          <p:nvPr/>
        </p:nvGrpSpPr>
        <p:grpSpPr>
          <a:xfrm>
            <a:off x="3679545" y="1722400"/>
            <a:ext cx="2054100" cy="1423502"/>
            <a:chOff x="3709501" y="1722400"/>
            <a:chExt cx="2054100" cy="1423502"/>
          </a:xfrm>
        </p:grpSpPr>
        <p:sp>
          <p:nvSpPr>
            <p:cNvPr id="320" name="Google Shape;320;p23"/>
            <p:cNvSpPr txBox="1"/>
            <p:nvPr/>
          </p:nvSpPr>
          <p:spPr>
            <a:xfrm flipH="1">
              <a:off x="3709501" y="2347300"/>
              <a:ext cx="2054100" cy="340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000" noProof="0" dirty="0">
                  <a:solidFill>
                    <a:schemeClr val="dk2"/>
                  </a:solidFill>
                  <a:latin typeface="Fira Sans Extra Condensed SemiBold"/>
                  <a:ea typeface="Fira Sans Extra Condensed SemiBold"/>
                  <a:cs typeface="Fira Sans Extra Condensed SemiBold"/>
                  <a:sym typeface="Fira Sans Extra Condensed SemiBold"/>
                </a:rPr>
                <a:t>Neptune</a:t>
              </a:r>
            </a:p>
          </p:txBody>
        </p:sp>
        <p:sp>
          <p:nvSpPr>
            <p:cNvPr id="321" name="Google Shape;321;p23"/>
            <p:cNvSpPr txBox="1"/>
            <p:nvPr/>
          </p:nvSpPr>
          <p:spPr>
            <a:xfrm flipH="1">
              <a:off x="3709501" y="2630502"/>
              <a:ext cx="2054100" cy="515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200" noProof="0" dirty="0">
                  <a:solidFill>
                    <a:schemeClr val="dk1"/>
                  </a:solidFill>
                  <a:latin typeface="Roboto"/>
                  <a:ea typeface="Roboto"/>
                  <a:cs typeface="Roboto"/>
                  <a:sym typeface="Roboto"/>
                </a:rPr>
                <a:t>It's the fourth-largest object by diameter</a:t>
              </a:r>
            </a:p>
          </p:txBody>
        </p:sp>
        <p:sp>
          <p:nvSpPr>
            <p:cNvPr id="322" name="Google Shape;322;p23"/>
            <p:cNvSpPr/>
            <p:nvPr/>
          </p:nvSpPr>
          <p:spPr>
            <a:xfrm flipH="1">
              <a:off x="4501196" y="1722400"/>
              <a:ext cx="1262400" cy="587700"/>
            </a:xfrm>
            <a:prstGeom prst="roundRect">
              <a:avLst>
                <a:gd name="adj" fmla="val 50000"/>
              </a:avLst>
            </a:prstGeom>
            <a:solidFill>
              <a:schemeClr val="dk2"/>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r>
                <a:rPr lang="en-US" sz="2600" noProof="0" dirty="0">
                  <a:solidFill>
                    <a:schemeClr val="lt1"/>
                  </a:solidFill>
                  <a:latin typeface="Fira Sans Extra Condensed SemiBold"/>
                  <a:ea typeface="Fira Sans Extra Condensed SemiBold"/>
                  <a:cs typeface="Fira Sans Extra Condensed SemiBold"/>
                  <a:sym typeface="Fira Sans Extra Condensed SemiBold"/>
                </a:rPr>
                <a:t>200</a:t>
              </a:r>
              <a:endParaRPr lang="en-US" noProof="0" dirty="0">
                <a:solidFill>
                  <a:schemeClr val="lt1"/>
                </a:solidFill>
                <a:latin typeface="Fira Sans Extra Condensed SemiBold"/>
                <a:ea typeface="Fira Sans Extra Condensed SemiBold"/>
                <a:cs typeface="Fira Sans Extra Condensed SemiBold"/>
                <a:sym typeface="Fira Sans Extra Condensed SemiBold"/>
              </a:endParaRPr>
            </a:p>
          </p:txBody>
        </p:sp>
        <p:sp>
          <p:nvSpPr>
            <p:cNvPr id="323" name="Google Shape;323;p23"/>
            <p:cNvSpPr/>
            <p:nvPr/>
          </p:nvSpPr>
          <p:spPr>
            <a:xfrm>
              <a:off x="3815396" y="1722400"/>
              <a:ext cx="587700" cy="587700"/>
            </a:xfrm>
            <a:prstGeom prst="ellipse">
              <a:avLst/>
            </a:prstGeom>
            <a:solidFill>
              <a:schemeClr val="dk2"/>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r>
                <a:rPr lang="en-US" sz="2600" noProof="0" dirty="0">
                  <a:solidFill>
                    <a:schemeClr val="lt1"/>
                  </a:solidFill>
                  <a:latin typeface="Fira Sans Extra Condensed SemiBold"/>
                  <a:ea typeface="Fira Sans Extra Condensed SemiBold"/>
                  <a:cs typeface="Fira Sans Extra Condensed SemiBold"/>
                  <a:sym typeface="Fira Sans Extra Condensed SemiBold"/>
                </a:rPr>
                <a:t>A</a:t>
              </a:r>
            </a:p>
          </p:txBody>
        </p:sp>
      </p:grpSp>
      <p:grpSp>
        <p:nvGrpSpPr>
          <p:cNvPr id="324" name="Google Shape;324;p23"/>
          <p:cNvGrpSpPr/>
          <p:nvPr/>
        </p:nvGrpSpPr>
        <p:grpSpPr>
          <a:xfrm>
            <a:off x="3679540" y="3288174"/>
            <a:ext cx="2054109" cy="1423501"/>
            <a:chOff x="3709496" y="3364374"/>
            <a:chExt cx="2054109" cy="1423501"/>
          </a:xfrm>
        </p:grpSpPr>
        <p:sp>
          <p:nvSpPr>
            <p:cNvPr id="325" name="Google Shape;325;p23"/>
            <p:cNvSpPr txBox="1"/>
            <p:nvPr/>
          </p:nvSpPr>
          <p:spPr>
            <a:xfrm flipH="1">
              <a:off x="3709496" y="3989273"/>
              <a:ext cx="2054100" cy="340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000" noProof="0" dirty="0">
                  <a:solidFill>
                    <a:schemeClr val="lt2"/>
                  </a:solidFill>
                  <a:latin typeface="Fira Sans Extra Condensed SemiBold"/>
                  <a:ea typeface="Fira Sans Extra Condensed SemiBold"/>
                  <a:cs typeface="Fira Sans Extra Condensed SemiBold"/>
                  <a:sym typeface="Fira Sans Extra Condensed SemiBold"/>
                </a:rPr>
                <a:t>Earth</a:t>
              </a:r>
            </a:p>
          </p:txBody>
        </p:sp>
        <p:sp>
          <p:nvSpPr>
            <p:cNvPr id="326" name="Google Shape;326;p23"/>
            <p:cNvSpPr txBox="1"/>
            <p:nvPr/>
          </p:nvSpPr>
          <p:spPr>
            <a:xfrm flipH="1">
              <a:off x="3709505" y="4272475"/>
              <a:ext cx="2054100" cy="515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200" noProof="0" dirty="0">
                  <a:solidFill>
                    <a:schemeClr val="dk1"/>
                  </a:solidFill>
                  <a:latin typeface="Roboto"/>
                  <a:ea typeface="Roboto"/>
                  <a:cs typeface="Roboto"/>
                  <a:sym typeface="Roboto"/>
                </a:rPr>
                <a:t>Earth is the third planet from the Sun</a:t>
              </a:r>
            </a:p>
          </p:txBody>
        </p:sp>
        <p:sp>
          <p:nvSpPr>
            <p:cNvPr id="327" name="Google Shape;327;p23"/>
            <p:cNvSpPr/>
            <p:nvPr/>
          </p:nvSpPr>
          <p:spPr>
            <a:xfrm flipH="1">
              <a:off x="4501196" y="3364374"/>
              <a:ext cx="1262400" cy="587700"/>
            </a:xfrm>
            <a:prstGeom prst="roundRect">
              <a:avLst>
                <a:gd name="adj" fmla="val 50000"/>
              </a:avLst>
            </a:prstGeom>
            <a:solidFill>
              <a:schemeClr val="lt2"/>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r>
                <a:rPr lang="en-US" sz="2600" noProof="0" dirty="0">
                  <a:solidFill>
                    <a:schemeClr val="lt1"/>
                  </a:solidFill>
                  <a:latin typeface="Fira Sans Extra Condensed SemiBold"/>
                  <a:ea typeface="Fira Sans Extra Condensed SemiBold"/>
                  <a:cs typeface="Fira Sans Extra Condensed SemiBold"/>
                  <a:sym typeface="Fira Sans Extra Condensed SemiBold"/>
                </a:rPr>
                <a:t>300</a:t>
              </a:r>
              <a:endParaRPr lang="en-US" noProof="0" dirty="0">
                <a:solidFill>
                  <a:schemeClr val="lt1"/>
                </a:solidFill>
                <a:latin typeface="Fira Sans Extra Condensed SemiBold"/>
                <a:ea typeface="Fira Sans Extra Condensed SemiBold"/>
                <a:cs typeface="Fira Sans Extra Condensed SemiBold"/>
                <a:sym typeface="Fira Sans Extra Condensed SemiBold"/>
              </a:endParaRPr>
            </a:p>
          </p:txBody>
        </p:sp>
        <p:sp>
          <p:nvSpPr>
            <p:cNvPr id="328" name="Google Shape;328;p23"/>
            <p:cNvSpPr/>
            <p:nvPr/>
          </p:nvSpPr>
          <p:spPr>
            <a:xfrm>
              <a:off x="3815396" y="3364374"/>
              <a:ext cx="587700" cy="587700"/>
            </a:xfrm>
            <a:prstGeom prst="ellipse">
              <a:avLst/>
            </a:prstGeom>
            <a:solidFill>
              <a:schemeClr val="lt2"/>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r>
                <a:rPr lang="en-US" sz="2600" noProof="0" dirty="0">
                  <a:solidFill>
                    <a:schemeClr val="lt1"/>
                  </a:solidFill>
                  <a:latin typeface="Fira Sans Extra Condensed SemiBold"/>
                  <a:ea typeface="Fira Sans Extra Condensed SemiBold"/>
                  <a:cs typeface="Fira Sans Extra Condensed SemiBold"/>
                  <a:sym typeface="Fira Sans Extra Condensed SemiBold"/>
                </a:rPr>
                <a:t>B</a:t>
              </a:r>
            </a:p>
          </p:txBody>
        </p:sp>
      </p:grpSp>
      <p:grpSp>
        <p:nvGrpSpPr>
          <p:cNvPr id="329" name="Google Shape;329;p23"/>
          <p:cNvGrpSpPr/>
          <p:nvPr/>
        </p:nvGrpSpPr>
        <p:grpSpPr>
          <a:xfrm>
            <a:off x="6325025" y="1722400"/>
            <a:ext cx="2054362" cy="1423502"/>
            <a:chOff x="6278781" y="1722400"/>
            <a:chExt cx="2054362" cy="1423502"/>
          </a:xfrm>
        </p:grpSpPr>
        <p:sp>
          <p:nvSpPr>
            <p:cNvPr id="330" name="Google Shape;330;p23"/>
            <p:cNvSpPr txBox="1"/>
            <p:nvPr/>
          </p:nvSpPr>
          <p:spPr>
            <a:xfrm>
              <a:off x="6278781" y="2347300"/>
              <a:ext cx="2054100" cy="340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000" noProof="0" dirty="0">
                  <a:solidFill>
                    <a:schemeClr val="accent1"/>
                  </a:solidFill>
                  <a:latin typeface="Fira Sans Extra Condensed SemiBold"/>
                  <a:ea typeface="Fira Sans Extra Condensed SemiBold"/>
                  <a:cs typeface="Fira Sans Extra Condensed SemiBold"/>
                  <a:sym typeface="Fira Sans Extra Condensed SemiBold"/>
                </a:rPr>
                <a:t>Saturn</a:t>
              </a:r>
            </a:p>
          </p:txBody>
        </p:sp>
        <p:sp>
          <p:nvSpPr>
            <p:cNvPr id="331" name="Google Shape;331;p23"/>
            <p:cNvSpPr txBox="1"/>
            <p:nvPr/>
          </p:nvSpPr>
          <p:spPr>
            <a:xfrm>
              <a:off x="6278781" y="2630502"/>
              <a:ext cx="2054100" cy="515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200" noProof="0" dirty="0">
                  <a:solidFill>
                    <a:schemeClr val="dk1"/>
                  </a:solidFill>
                  <a:latin typeface="Roboto"/>
                  <a:ea typeface="Roboto"/>
                  <a:cs typeface="Roboto"/>
                  <a:sym typeface="Roboto"/>
                </a:rPr>
                <a:t>Saturn is a gas giant and has several rings</a:t>
              </a:r>
            </a:p>
          </p:txBody>
        </p:sp>
        <p:sp>
          <p:nvSpPr>
            <p:cNvPr id="332" name="Google Shape;332;p23"/>
            <p:cNvSpPr/>
            <p:nvPr/>
          </p:nvSpPr>
          <p:spPr>
            <a:xfrm>
              <a:off x="7070743" y="1722400"/>
              <a:ext cx="1262400" cy="587700"/>
            </a:xfrm>
            <a:prstGeom prst="roundRect">
              <a:avLst>
                <a:gd name="adj" fmla="val 50000"/>
              </a:avLst>
            </a:prstGeom>
            <a:solidFill>
              <a:schemeClr val="accent1"/>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r>
                <a:rPr lang="en-US" sz="2600" noProof="0" dirty="0">
                  <a:solidFill>
                    <a:schemeClr val="lt1"/>
                  </a:solidFill>
                  <a:latin typeface="Fira Sans Extra Condensed SemiBold"/>
                  <a:ea typeface="Fira Sans Extra Condensed SemiBold"/>
                  <a:cs typeface="Fira Sans Extra Condensed SemiBold"/>
                  <a:sym typeface="Fira Sans Extra Condensed SemiBold"/>
                </a:rPr>
                <a:t>400</a:t>
              </a:r>
              <a:endParaRPr lang="en-US" noProof="0" dirty="0">
                <a:solidFill>
                  <a:schemeClr val="lt1"/>
                </a:solidFill>
                <a:latin typeface="Fira Sans Extra Condensed SemiBold"/>
                <a:ea typeface="Fira Sans Extra Condensed SemiBold"/>
                <a:cs typeface="Fira Sans Extra Condensed SemiBold"/>
                <a:sym typeface="Fira Sans Extra Condensed SemiBold"/>
              </a:endParaRPr>
            </a:p>
          </p:txBody>
        </p:sp>
        <p:sp>
          <p:nvSpPr>
            <p:cNvPr id="333" name="Google Shape;333;p23"/>
            <p:cNvSpPr/>
            <p:nvPr/>
          </p:nvSpPr>
          <p:spPr>
            <a:xfrm>
              <a:off x="6384924" y="1722400"/>
              <a:ext cx="587700" cy="587700"/>
            </a:xfrm>
            <a:prstGeom prst="ellipse">
              <a:avLst/>
            </a:prstGeom>
            <a:solidFill>
              <a:schemeClr val="accent1"/>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r>
                <a:rPr lang="en-US" sz="2600" noProof="0" dirty="0">
                  <a:solidFill>
                    <a:schemeClr val="lt1"/>
                  </a:solidFill>
                  <a:latin typeface="Fira Sans Extra Condensed SemiBold"/>
                  <a:ea typeface="Fira Sans Extra Condensed SemiBold"/>
                  <a:cs typeface="Fira Sans Extra Condensed SemiBold"/>
                  <a:sym typeface="Fira Sans Extra Condensed SemiBold"/>
                </a:rPr>
                <a:t>C</a:t>
              </a:r>
            </a:p>
          </p:txBody>
        </p:sp>
      </p:grpSp>
      <p:grpSp>
        <p:nvGrpSpPr>
          <p:cNvPr id="334" name="Google Shape;334;p23"/>
          <p:cNvGrpSpPr/>
          <p:nvPr/>
        </p:nvGrpSpPr>
        <p:grpSpPr>
          <a:xfrm>
            <a:off x="6325025" y="3288174"/>
            <a:ext cx="2054342" cy="1423501"/>
            <a:chOff x="6278781" y="3364374"/>
            <a:chExt cx="2054342" cy="1423501"/>
          </a:xfrm>
        </p:grpSpPr>
        <p:sp>
          <p:nvSpPr>
            <p:cNvPr id="335" name="Google Shape;335;p23"/>
            <p:cNvSpPr txBox="1"/>
            <p:nvPr/>
          </p:nvSpPr>
          <p:spPr>
            <a:xfrm>
              <a:off x="6278781" y="3989273"/>
              <a:ext cx="2054100" cy="340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000" noProof="0" dirty="0">
                  <a:solidFill>
                    <a:schemeClr val="accent2"/>
                  </a:solidFill>
                  <a:latin typeface="Fira Sans Extra Condensed SemiBold"/>
                  <a:ea typeface="Fira Sans Extra Condensed SemiBold"/>
                  <a:cs typeface="Fira Sans Extra Condensed SemiBold"/>
                  <a:sym typeface="Fira Sans Extra Condensed SemiBold"/>
                </a:rPr>
                <a:t>Venus</a:t>
              </a:r>
            </a:p>
          </p:txBody>
        </p:sp>
        <p:sp>
          <p:nvSpPr>
            <p:cNvPr id="336" name="Google Shape;336;p23"/>
            <p:cNvSpPr txBox="1"/>
            <p:nvPr/>
          </p:nvSpPr>
          <p:spPr>
            <a:xfrm>
              <a:off x="6278781" y="4272475"/>
              <a:ext cx="2054100" cy="515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200" noProof="0" dirty="0">
                  <a:solidFill>
                    <a:schemeClr val="dk1"/>
                  </a:solidFill>
                  <a:latin typeface="Roboto"/>
                  <a:ea typeface="Roboto"/>
                  <a:cs typeface="Roboto"/>
                  <a:sym typeface="Roboto"/>
                </a:rPr>
                <a:t>Venus is the second planet from the Sun</a:t>
              </a:r>
            </a:p>
          </p:txBody>
        </p:sp>
        <p:sp>
          <p:nvSpPr>
            <p:cNvPr id="337" name="Google Shape;337;p23"/>
            <p:cNvSpPr/>
            <p:nvPr/>
          </p:nvSpPr>
          <p:spPr>
            <a:xfrm>
              <a:off x="7070724" y="3364374"/>
              <a:ext cx="1262400" cy="587700"/>
            </a:xfrm>
            <a:prstGeom prst="roundRect">
              <a:avLst>
                <a:gd name="adj" fmla="val 50000"/>
              </a:avLst>
            </a:prstGeom>
            <a:solidFill>
              <a:schemeClr val="accent2"/>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r>
                <a:rPr lang="en-US" sz="2600" noProof="0" dirty="0">
                  <a:solidFill>
                    <a:schemeClr val="lt1"/>
                  </a:solidFill>
                  <a:latin typeface="Fira Sans Extra Condensed SemiBold"/>
                  <a:ea typeface="Fira Sans Extra Condensed SemiBold"/>
                  <a:cs typeface="Fira Sans Extra Condensed SemiBold"/>
                  <a:sym typeface="Fira Sans Extra Condensed SemiBold"/>
                </a:rPr>
                <a:t>500</a:t>
              </a:r>
              <a:endParaRPr lang="en-US" noProof="0" dirty="0">
                <a:solidFill>
                  <a:schemeClr val="lt1"/>
                </a:solidFill>
                <a:latin typeface="Fira Sans Extra Condensed SemiBold"/>
                <a:ea typeface="Fira Sans Extra Condensed SemiBold"/>
                <a:cs typeface="Fira Sans Extra Condensed SemiBold"/>
                <a:sym typeface="Fira Sans Extra Condensed SemiBold"/>
              </a:endParaRPr>
            </a:p>
          </p:txBody>
        </p:sp>
        <p:sp>
          <p:nvSpPr>
            <p:cNvPr id="338" name="Google Shape;338;p23"/>
            <p:cNvSpPr/>
            <p:nvPr/>
          </p:nvSpPr>
          <p:spPr>
            <a:xfrm>
              <a:off x="6384924" y="3372074"/>
              <a:ext cx="587700" cy="587700"/>
            </a:xfrm>
            <a:prstGeom prst="ellipse">
              <a:avLst/>
            </a:prstGeom>
            <a:solidFill>
              <a:schemeClr val="accent2"/>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r>
                <a:rPr lang="en-US" sz="2600" noProof="0" dirty="0">
                  <a:solidFill>
                    <a:schemeClr val="lt1"/>
                  </a:solidFill>
                  <a:latin typeface="Fira Sans Extra Condensed SemiBold"/>
                  <a:ea typeface="Fira Sans Extra Condensed SemiBold"/>
                  <a:cs typeface="Fira Sans Extra Condensed SemiBold"/>
                  <a:sym typeface="Fira Sans Extra Condensed SemiBold"/>
                </a:rPr>
                <a:t>D</a:t>
              </a:r>
            </a:p>
          </p:txBody>
        </p:sp>
      </p:grpSp>
      <p:sp>
        <p:nvSpPr>
          <p:cNvPr id="339" name="Google Shape;339;p23"/>
          <p:cNvSpPr/>
          <p:nvPr/>
        </p:nvSpPr>
        <p:spPr>
          <a:xfrm>
            <a:off x="2254027" y="2628632"/>
            <a:ext cx="357510" cy="305863"/>
          </a:xfrm>
          <a:custGeom>
            <a:avLst/>
            <a:gdLst/>
            <a:ahLst/>
            <a:cxnLst/>
            <a:rect l="l" t="t" r="r" b="b"/>
            <a:pathLst>
              <a:path w="6050" h="5176" extrusionOk="0">
                <a:moveTo>
                  <a:pt x="2626" y="0"/>
                </a:moveTo>
                <a:cubicBezTo>
                  <a:pt x="1285" y="0"/>
                  <a:pt x="1" y="1033"/>
                  <a:pt x="1" y="2575"/>
                </a:cubicBezTo>
                <a:cubicBezTo>
                  <a:pt x="1" y="4008"/>
                  <a:pt x="1168" y="5175"/>
                  <a:pt x="2601" y="5175"/>
                </a:cubicBezTo>
                <a:cubicBezTo>
                  <a:pt x="4936" y="5175"/>
                  <a:pt x="6050" y="2363"/>
                  <a:pt x="4458" y="771"/>
                </a:cubicBezTo>
                <a:cubicBezTo>
                  <a:pt x="3925" y="238"/>
                  <a:pt x="3269" y="0"/>
                  <a:pt x="262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340" name="Google Shape;340;p23"/>
          <p:cNvSpPr/>
          <p:nvPr/>
        </p:nvSpPr>
        <p:spPr>
          <a:xfrm>
            <a:off x="2630324" y="1722400"/>
            <a:ext cx="357510" cy="305863"/>
          </a:xfrm>
          <a:custGeom>
            <a:avLst/>
            <a:gdLst/>
            <a:ahLst/>
            <a:cxnLst/>
            <a:rect l="l" t="t" r="r" b="b"/>
            <a:pathLst>
              <a:path w="6050" h="5176" extrusionOk="0">
                <a:moveTo>
                  <a:pt x="2586" y="1"/>
                </a:moveTo>
                <a:cubicBezTo>
                  <a:pt x="1261" y="1"/>
                  <a:pt x="0" y="1034"/>
                  <a:pt x="0" y="2576"/>
                </a:cubicBezTo>
                <a:cubicBezTo>
                  <a:pt x="0" y="4009"/>
                  <a:pt x="1168" y="5176"/>
                  <a:pt x="2600" y="5176"/>
                </a:cubicBezTo>
                <a:cubicBezTo>
                  <a:pt x="4882" y="5176"/>
                  <a:pt x="6050" y="2364"/>
                  <a:pt x="4405" y="772"/>
                </a:cubicBezTo>
                <a:cubicBezTo>
                  <a:pt x="3871" y="238"/>
                  <a:pt x="3221" y="1"/>
                  <a:pt x="258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341" name="Google Shape;341;p23"/>
          <p:cNvSpPr/>
          <p:nvPr/>
        </p:nvSpPr>
        <p:spPr>
          <a:xfrm>
            <a:off x="764613" y="2906718"/>
            <a:ext cx="357510" cy="306867"/>
          </a:xfrm>
          <a:custGeom>
            <a:avLst/>
            <a:gdLst/>
            <a:ahLst/>
            <a:cxnLst/>
            <a:rect l="l" t="t" r="r" b="b"/>
            <a:pathLst>
              <a:path w="6050" h="5193" extrusionOk="0">
                <a:moveTo>
                  <a:pt x="2617" y="0"/>
                </a:moveTo>
                <a:cubicBezTo>
                  <a:pt x="1281" y="0"/>
                  <a:pt x="0" y="1038"/>
                  <a:pt x="0" y="2592"/>
                </a:cubicBezTo>
                <a:cubicBezTo>
                  <a:pt x="0" y="4025"/>
                  <a:pt x="1168" y="5192"/>
                  <a:pt x="2600" y="5192"/>
                </a:cubicBezTo>
                <a:cubicBezTo>
                  <a:pt x="4882" y="5192"/>
                  <a:pt x="6050" y="2380"/>
                  <a:pt x="4405" y="735"/>
                </a:cubicBezTo>
                <a:cubicBezTo>
                  <a:pt x="3880" y="227"/>
                  <a:pt x="3243" y="0"/>
                  <a:pt x="261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342" name="Google Shape;342;p23"/>
          <p:cNvSpPr/>
          <p:nvPr/>
        </p:nvSpPr>
        <p:spPr>
          <a:xfrm>
            <a:off x="2254027" y="4296912"/>
            <a:ext cx="357510" cy="305745"/>
          </a:xfrm>
          <a:custGeom>
            <a:avLst/>
            <a:gdLst/>
            <a:ahLst/>
            <a:cxnLst/>
            <a:rect l="l" t="t" r="r" b="b"/>
            <a:pathLst>
              <a:path w="6050" h="5174" extrusionOk="0">
                <a:moveTo>
                  <a:pt x="2633" y="0"/>
                </a:moveTo>
                <a:cubicBezTo>
                  <a:pt x="1290" y="0"/>
                  <a:pt x="1" y="1046"/>
                  <a:pt x="1" y="2626"/>
                </a:cubicBezTo>
                <a:cubicBezTo>
                  <a:pt x="1" y="4059"/>
                  <a:pt x="1168" y="5174"/>
                  <a:pt x="2601" y="5174"/>
                </a:cubicBezTo>
                <a:cubicBezTo>
                  <a:pt x="4936" y="5174"/>
                  <a:pt x="6050" y="2414"/>
                  <a:pt x="4458" y="769"/>
                </a:cubicBezTo>
                <a:cubicBezTo>
                  <a:pt x="3927" y="238"/>
                  <a:pt x="3274" y="0"/>
                  <a:pt x="263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24"/>
          <p:cNvSpPr/>
          <p:nvPr/>
        </p:nvSpPr>
        <p:spPr>
          <a:xfrm>
            <a:off x="3280250" y="1721500"/>
            <a:ext cx="2583600" cy="29553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grpSp>
        <p:nvGrpSpPr>
          <p:cNvPr id="348" name="Google Shape;348;p24"/>
          <p:cNvGrpSpPr/>
          <p:nvPr/>
        </p:nvGrpSpPr>
        <p:grpSpPr>
          <a:xfrm>
            <a:off x="3607749" y="1900306"/>
            <a:ext cx="1928502" cy="2643121"/>
            <a:chOff x="3607749" y="1900306"/>
            <a:chExt cx="1928502" cy="2643121"/>
          </a:xfrm>
        </p:grpSpPr>
        <p:grpSp>
          <p:nvGrpSpPr>
            <p:cNvPr id="349" name="Google Shape;349;p24"/>
            <p:cNvGrpSpPr/>
            <p:nvPr/>
          </p:nvGrpSpPr>
          <p:grpSpPr>
            <a:xfrm>
              <a:off x="3685114" y="1975682"/>
              <a:ext cx="1748840" cy="2527760"/>
              <a:chOff x="3903397" y="1806429"/>
              <a:chExt cx="1757452" cy="2540462"/>
            </a:xfrm>
          </p:grpSpPr>
          <p:sp>
            <p:nvSpPr>
              <p:cNvPr id="350" name="Google Shape;350;p24"/>
              <p:cNvSpPr/>
              <p:nvPr/>
            </p:nvSpPr>
            <p:spPr>
              <a:xfrm>
                <a:off x="4340884" y="3331126"/>
                <a:ext cx="877806" cy="1015766"/>
              </a:xfrm>
              <a:custGeom>
                <a:avLst/>
                <a:gdLst/>
                <a:ahLst/>
                <a:cxnLst/>
                <a:rect l="l" t="t" r="r" b="b"/>
                <a:pathLst>
                  <a:path w="18573" h="21492" fill="none" extrusionOk="0">
                    <a:moveTo>
                      <a:pt x="0" y="5413"/>
                    </a:moveTo>
                    <a:lnTo>
                      <a:pt x="9287" y="1"/>
                    </a:lnTo>
                    <a:lnTo>
                      <a:pt x="18573" y="5413"/>
                    </a:lnTo>
                    <a:lnTo>
                      <a:pt x="18573" y="16132"/>
                    </a:lnTo>
                    <a:lnTo>
                      <a:pt x="9287" y="21492"/>
                    </a:lnTo>
                    <a:lnTo>
                      <a:pt x="0" y="16132"/>
                    </a:lnTo>
                    <a:close/>
                  </a:path>
                </a:pathLst>
              </a:custGeom>
              <a:noFill/>
              <a:ln w="19050" cap="flat" cmpd="sng">
                <a:solidFill>
                  <a:schemeClr val="dk1"/>
                </a:solidFill>
                <a:prstDash val="solid"/>
                <a:miter lim="530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351" name="Google Shape;351;p24"/>
              <p:cNvSpPr/>
              <p:nvPr/>
            </p:nvSpPr>
            <p:spPr>
              <a:xfrm>
                <a:off x="3903397" y="2567873"/>
                <a:ext cx="877806" cy="1015766"/>
              </a:xfrm>
              <a:custGeom>
                <a:avLst/>
                <a:gdLst/>
                <a:ahLst/>
                <a:cxnLst/>
                <a:rect l="l" t="t" r="r" b="b"/>
                <a:pathLst>
                  <a:path w="18573" h="21492" fill="none" extrusionOk="0">
                    <a:moveTo>
                      <a:pt x="0" y="5413"/>
                    </a:moveTo>
                    <a:lnTo>
                      <a:pt x="9287" y="1"/>
                    </a:lnTo>
                    <a:lnTo>
                      <a:pt x="18573" y="5413"/>
                    </a:lnTo>
                    <a:lnTo>
                      <a:pt x="18573" y="16132"/>
                    </a:lnTo>
                    <a:lnTo>
                      <a:pt x="9287" y="21492"/>
                    </a:lnTo>
                    <a:lnTo>
                      <a:pt x="0" y="16132"/>
                    </a:lnTo>
                    <a:close/>
                  </a:path>
                </a:pathLst>
              </a:custGeom>
              <a:noFill/>
              <a:ln w="19050" cap="flat" cmpd="sng">
                <a:solidFill>
                  <a:schemeClr val="dk1"/>
                </a:solidFill>
                <a:prstDash val="solid"/>
                <a:miter lim="530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grpSp>
            <p:nvGrpSpPr>
              <p:cNvPr id="352" name="Google Shape;352;p24"/>
              <p:cNvGrpSpPr/>
              <p:nvPr/>
            </p:nvGrpSpPr>
            <p:grpSpPr>
              <a:xfrm>
                <a:off x="4341634" y="1806429"/>
                <a:ext cx="1319214" cy="1778174"/>
                <a:chOff x="971076" y="1830064"/>
                <a:chExt cx="1691951" cy="2280587"/>
              </a:xfrm>
            </p:grpSpPr>
            <p:sp>
              <p:nvSpPr>
                <p:cNvPr id="353" name="Google Shape;353;p24"/>
                <p:cNvSpPr/>
                <p:nvPr/>
              </p:nvSpPr>
              <p:spPr>
                <a:xfrm>
                  <a:off x="1533952" y="2807914"/>
                  <a:ext cx="1129076" cy="1302738"/>
                </a:xfrm>
                <a:custGeom>
                  <a:avLst/>
                  <a:gdLst/>
                  <a:ahLst/>
                  <a:cxnLst/>
                  <a:rect l="l" t="t" r="r" b="b"/>
                  <a:pathLst>
                    <a:path w="18627" h="21492" fill="none" extrusionOk="0">
                      <a:moveTo>
                        <a:pt x="1" y="5360"/>
                      </a:moveTo>
                      <a:lnTo>
                        <a:pt x="9287" y="0"/>
                      </a:lnTo>
                      <a:lnTo>
                        <a:pt x="18626" y="5360"/>
                      </a:lnTo>
                      <a:lnTo>
                        <a:pt x="18626" y="16132"/>
                      </a:lnTo>
                      <a:lnTo>
                        <a:pt x="9287" y="21491"/>
                      </a:lnTo>
                      <a:lnTo>
                        <a:pt x="1" y="16132"/>
                      </a:lnTo>
                      <a:close/>
                    </a:path>
                  </a:pathLst>
                </a:custGeom>
                <a:noFill/>
                <a:ln w="19050" cap="flat" cmpd="sng">
                  <a:solidFill>
                    <a:schemeClr val="dk1"/>
                  </a:solidFill>
                  <a:prstDash val="solid"/>
                  <a:miter lim="530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354" name="Google Shape;354;p24"/>
                <p:cNvSpPr/>
                <p:nvPr/>
              </p:nvSpPr>
              <p:spPr>
                <a:xfrm>
                  <a:off x="2096827" y="1878314"/>
                  <a:ext cx="386057" cy="279920"/>
                </a:xfrm>
                <a:custGeom>
                  <a:avLst/>
                  <a:gdLst/>
                  <a:ahLst/>
                  <a:cxnLst/>
                  <a:rect l="l" t="t" r="r" b="b"/>
                  <a:pathLst>
                    <a:path w="6369" h="4618" fill="none" extrusionOk="0">
                      <a:moveTo>
                        <a:pt x="1" y="4617"/>
                      </a:moveTo>
                      <a:lnTo>
                        <a:pt x="6368" y="1"/>
                      </a:lnTo>
                    </a:path>
                  </a:pathLst>
                </a:custGeom>
                <a:noFill/>
                <a:ln w="19050" cap="flat" cmpd="sng">
                  <a:solidFill>
                    <a:schemeClr val="dk1"/>
                  </a:solidFill>
                  <a:prstDash val="solid"/>
                  <a:miter lim="530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355" name="Google Shape;355;p24"/>
                <p:cNvSpPr/>
                <p:nvPr/>
              </p:nvSpPr>
              <p:spPr>
                <a:xfrm>
                  <a:off x="971076" y="1830064"/>
                  <a:ext cx="1125802" cy="1302738"/>
                </a:xfrm>
                <a:custGeom>
                  <a:avLst/>
                  <a:gdLst/>
                  <a:ahLst/>
                  <a:cxnLst/>
                  <a:rect l="l" t="t" r="r" b="b"/>
                  <a:pathLst>
                    <a:path w="18573" h="21492" fill="none" extrusionOk="0">
                      <a:moveTo>
                        <a:pt x="0" y="5413"/>
                      </a:moveTo>
                      <a:lnTo>
                        <a:pt x="9287" y="1"/>
                      </a:lnTo>
                      <a:lnTo>
                        <a:pt x="18573" y="5413"/>
                      </a:lnTo>
                      <a:lnTo>
                        <a:pt x="18573" y="16132"/>
                      </a:lnTo>
                      <a:lnTo>
                        <a:pt x="9287" y="21492"/>
                      </a:lnTo>
                      <a:lnTo>
                        <a:pt x="0" y="16132"/>
                      </a:lnTo>
                      <a:close/>
                    </a:path>
                  </a:pathLst>
                </a:custGeom>
                <a:noFill/>
                <a:ln w="19050" cap="flat" cmpd="sng">
                  <a:solidFill>
                    <a:schemeClr val="dk1"/>
                  </a:solidFill>
                  <a:prstDash val="solid"/>
                  <a:miter lim="530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grpSp>
          <p:sp>
            <p:nvSpPr>
              <p:cNvPr id="356" name="Google Shape;356;p24"/>
              <p:cNvSpPr/>
              <p:nvPr/>
            </p:nvSpPr>
            <p:spPr>
              <a:xfrm>
                <a:off x="4040607" y="4083550"/>
                <a:ext cx="301015" cy="218258"/>
              </a:xfrm>
              <a:custGeom>
                <a:avLst/>
                <a:gdLst/>
                <a:ahLst/>
                <a:cxnLst/>
                <a:rect l="l" t="t" r="r" b="b"/>
                <a:pathLst>
                  <a:path w="6369" h="4618" fill="none" extrusionOk="0">
                    <a:moveTo>
                      <a:pt x="1" y="4617"/>
                    </a:moveTo>
                    <a:lnTo>
                      <a:pt x="6368" y="1"/>
                    </a:lnTo>
                  </a:path>
                </a:pathLst>
              </a:custGeom>
              <a:noFill/>
              <a:ln w="19050" cap="flat" cmpd="sng">
                <a:solidFill>
                  <a:schemeClr val="dk1"/>
                </a:solidFill>
                <a:prstDash val="solid"/>
                <a:miter lim="530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grpSp>
        <p:sp>
          <p:nvSpPr>
            <p:cNvPr id="357" name="Google Shape;357;p24"/>
            <p:cNvSpPr/>
            <p:nvPr/>
          </p:nvSpPr>
          <p:spPr>
            <a:xfrm>
              <a:off x="4483689" y="2904540"/>
              <a:ext cx="177260" cy="153305"/>
            </a:xfrm>
            <a:custGeom>
              <a:avLst/>
              <a:gdLst/>
              <a:ahLst/>
              <a:cxnLst/>
              <a:rect l="l" t="t" r="r" b="b"/>
              <a:pathLst>
                <a:path w="3769" h="3260" extrusionOk="0">
                  <a:moveTo>
                    <a:pt x="1627" y="1"/>
                  </a:moveTo>
                  <a:cubicBezTo>
                    <a:pt x="798" y="1"/>
                    <a:pt x="1" y="665"/>
                    <a:pt x="1" y="1668"/>
                  </a:cubicBezTo>
                  <a:cubicBezTo>
                    <a:pt x="1" y="2517"/>
                    <a:pt x="691" y="3260"/>
                    <a:pt x="1593" y="3260"/>
                  </a:cubicBezTo>
                  <a:cubicBezTo>
                    <a:pt x="3079" y="3260"/>
                    <a:pt x="3768" y="1508"/>
                    <a:pt x="2760" y="500"/>
                  </a:cubicBezTo>
                  <a:cubicBezTo>
                    <a:pt x="2432" y="155"/>
                    <a:pt x="2026" y="1"/>
                    <a:pt x="162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358" name="Google Shape;358;p24"/>
            <p:cNvSpPr/>
            <p:nvPr/>
          </p:nvSpPr>
          <p:spPr>
            <a:xfrm>
              <a:off x="3607749" y="2919446"/>
              <a:ext cx="179705" cy="153305"/>
            </a:xfrm>
            <a:custGeom>
              <a:avLst/>
              <a:gdLst/>
              <a:ahLst/>
              <a:cxnLst/>
              <a:rect l="l" t="t" r="r" b="b"/>
              <a:pathLst>
                <a:path w="3821" h="3260" extrusionOk="0">
                  <a:moveTo>
                    <a:pt x="1626" y="1"/>
                  </a:moveTo>
                  <a:cubicBezTo>
                    <a:pt x="798" y="1"/>
                    <a:pt x="0" y="665"/>
                    <a:pt x="0" y="1668"/>
                  </a:cubicBezTo>
                  <a:cubicBezTo>
                    <a:pt x="0" y="2517"/>
                    <a:pt x="743" y="3260"/>
                    <a:pt x="1645" y="3260"/>
                  </a:cubicBezTo>
                  <a:cubicBezTo>
                    <a:pt x="3078" y="3260"/>
                    <a:pt x="3821" y="1508"/>
                    <a:pt x="2760" y="500"/>
                  </a:cubicBezTo>
                  <a:cubicBezTo>
                    <a:pt x="2432" y="155"/>
                    <a:pt x="2025" y="1"/>
                    <a:pt x="162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359" name="Google Shape;359;p24"/>
            <p:cNvSpPr/>
            <p:nvPr/>
          </p:nvSpPr>
          <p:spPr>
            <a:xfrm>
              <a:off x="3617719" y="3397696"/>
              <a:ext cx="179752" cy="154152"/>
            </a:xfrm>
            <a:custGeom>
              <a:avLst/>
              <a:gdLst/>
              <a:ahLst/>
              <a:cxnLst/>
              <a:rect l="l" t="t" r="r" b="b"/>
              <a:pathLst>
                <a:path w="3822" h="3278" extrusionOk="0">
                  <a:moveTo>
                    <a:pt x="1667" y="1"/>
                  </a:moveTo>
                  <a:cubicBezTo>
                    <a:pt x="814" y="1"/>
                    <a:pt x="1" y="657"/>
                    <a:pt x="1" y="1633"/>
                  </a:cubicBezTo>
                  <a:cubicBezTo>
                    <a:pt x="1" y="2535"/>
                    <a:pt x="744" y="3278"/>
                    <a:pt x="1646" y="3278"/>
                  </a:cubicBezTo>
                  <a:cubicBezTo>
                    <a:pt x="3078" y="3278"/>
                    <a:pt x="3821" y="1527"/>
                    <a:pt x="2813" y="465"/>
                  </a:cubicBezTo>
                  <a:cubicBezTo>
                    <a:pt x="2475" y="144"/>
                    <a:pt x="2067" y="1"/>
                    <a:pt x="166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360" name="Google Shape;360;p24"/>
            <p:cNvSpPr/>
            <p:nvPr/>
          </p:nvSpPr>
          <p:spPr>
            <a:xfrm>
              <a:off x="4919779" y="2161810"/>
              <a:ext cx="177256" cy="153302"/>
            </a:xfrm>
            <a:custGeom>
              <a:avLst/>
              <a:gdLst/>
              <a:ahLst/>
              <a:cxnLst/>
              <a:rect l="l" t="t" r="r" b="b"/>
              <a:pathLst>
                <a:path w="3769" h="3260" extrusionOk="0">
                  <a:moveTo>
                    <a:pt x="1627" y="1"/>
                  </a:moveTo>
                  <a:cubicBezTo>
                    <a:pt x="798" y="1"/>
                    <a:pt x="1" y="665"/>
                    <a:pt x="1" y="1668"/>
                  </a:cubicBezTo>
                  <a:cubicBezTo>
                    <a:pt x="1" y="2517"/>
                    <a:pt x="691" y="3260"/>
                    <a:pt x="1593" y="3260"/>
                  </a:cubicBezTo>
                  <a:cubicBezTo>
                    <a:pt x="3079" y="3260"/>
                    <a:pt x="3768" y="1508"/>
                    <a:pt x="2760" y="500"/>
                  </a:cubicBezTo>
                  <a:cubicBezTo>
                    <a:pt x="2432" y="155"/>
                    <a:pt x="2026" y="1"/>
                    <a:pt x="162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361" name="Google Shape;361;p24"/>
            <p:cNvSpPr/>
            <p:nvPr/>
          </p:nvSpPr>
          <p:spPr>
            <a:xfrm>
              <a:off x="4043839" y="2161810"/>
              <a:ext cx="179701" cy="153302"/>
            </a:xfrm>
            <a:custGeom>
              <a:avLst/>
              <a:gdLst/>
              <a:ahLst/>
              <a:cxnLst/>
              <a:rect l="l" t="t" r="r" b="b"/>
              <a:pathLst>
                <a:path w="3821" h="3260" extrusionOk="0">
                  <a:moveTo>
                    <a:pt x="1626" y="1"/>
                  </a:moveTo>
                  <a:cubicBezTo>
                    <a:pt x="798" y="1"/>
                    <a:pt x="0" y="665"/>
                    <a:pt x="0" y="1668"/>
                  </a:cubicBezTo>
                  <a:cubicBezTo>
                    <a:pt x="0" y="2517"/>
                    <a:pt x="743" y="3260"/>
                    <a:pt x="1645" y="3260"/>
                  </a:cubicBezTo>
                  <a:cubicBezTo>
                    <a:pt x="3078" y="3260"/>
                    <a:pt x="3821" y="1508"/>
                    <a:pt x="2760" y="500"/>
                  </a:cubicBezTo>
                  <a:cubicBezTo>
                    <a:pt x="2432" y="155"/>
                    <a:pt x="2025" y="1"/>
                    <a:pt x="162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362" name="Google Shape;362;p24"/>
            <p:cNvSpPr/>
            <p:nvPr/>
          </p:nvSpPr>
          <p:spPr>
            <a:xfrm>
              <a:off x="4919779" y="3662632"/>
              <a:ext cx="177256" cy="154713"/>
            </a:xfrm>
            <a:custGeom>
              <a:avLst/>
              <a:gdLst/>
              <a:ahLst/>
              <a:cxnLst/>
              <a:rect l="l" t="t" r="r" b="b"/>
              <a:pathLst>
                <a:path w="3769" h="3290" extrusionOk="0">
                  <a:moveTo>
                    <a:pt x="1628" y="1"/>
                  </a:moveTo>
                  <a:cubicBezTo>
                    <a:pt x="799" y="1"/>
                    <a:pt x="1" y="641"/>
                    <a:pt x="1" y="1644"/>
                  </a:cubicBezTo>
                  <a:cubicBezTo>
                    <a:pt x="1" y="2546"/>
                    <a:pt x="691" y="3236"/>
                    <a:pt x="1593" y="3289"/>
                  </a:cubicBezTo>
                  <a:cubicBezTo>
                    <a:pt x="3079" y="3289"/>
                    <a:pt x="3768" y="1485"/>
                    <a:pt x="2760" y="477"/>
                  </a:cubicBezTo>
                  <a:cubicBezTo>
                    <a:pt x="2433" y="149"/>
                    <a:pt x="2027" y="1"/>
                    <a:pt x="162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363" name="Google Shape;363;p24"/>
            <p:cNvSpPr/>
            <p:nvPr/>
          </p:nvSpPr>
          <p:spPr>
            <a:xfrm>
              <a:off x="5356550" y="3414478"/>
              <a:ext cx="179701" cy="153302"/>
            </a:xfrm>
            <a:custGeom>
              <a:avLst/>
              <a:gdLst/>
              <a:ahLst/>
              <a:cxnLst/>
              <a:rect l="l" t="t" r="r" b="b"/>
              <a:pathLst>
                <a:path w="3821" h="3260" extrusionOk="0">
                  <a:moveTo>
                    <a:pt x="1626" y="1"/>
                  </a:moveTo>
                  <a:cubicBezTo>
                    <a:pt x="797" y="1"/>
                    <a:pt x="0" y="665"/>
                    <a:pt x="0" y="1668"/>
                  </a:cubicBezTo>
                  <a:cubicBezTo>
                    <a:pt x="0" y="2517"/>
                    <a:pt x="743" y="3260"/>
                    <a:pt x="1645" y="3260"/>
                  </a:cubicBezTo>
                  <a:cubicBezTo>
                    <a:pt x="3078" y="3260"/>
                    <a:pt x="3821" y="1509"/>
                    <a:pt x="2759" y="500"/>
                  </a:cubicBezTo>
                  <a:cubicBezTo>
                    <a:pt x="2432" y="155"/>
                    <a:pt x="2025" y="1"/>
                    <a:pt x="162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364" name="Google Shape;364;p24"/>
            <p:cNvSpPr/>
            <p:nvPr/>
          </p:nvSpPr>
          <p:spPr>
            <a:xfrm>
              <a:off x="5356550" y="2910410"/>
              <a:ext cx="179701" cy="153302"/>
            </a:xfrm>
            <a:custGeom>
              <a:avLst/>
              <a:gdLst/>
              <a:ahLst/>
              <a:cxnLst/>
              <a:rect l="l" t="t" r="r" b="b"/>
              <a:pathLst>
                <a:path w="3821" h="3260" extrusionOk="0">
                  <a:moveTo>
                    <a:pt x="1626" y="1"/>
                  </a:moveTo>
                  <a:cubicBezTo>
                    <a:pt x="797" y="1"/>
                    <a:pt x="0" y="665"/>
                    <a:pt x="0" y="1668"/>
                  </a:cubicBezTo>
                  <a:cubicBezTo>
                    <a:pt x="0" y="2517"/>
                    <a:pt x="743" y="3260"/>
                    <a:pt x="1645" y="3260"/>
                  </a:cubicBezTo>
                  <a:cubicBezTo>
                    <a:pt x="3078" y="3260"/>
                    <a:pt x="3821" y="1509"/>
                    <a:pt x="2759" y="500"/>
                  </a:cubicBezTo>
                  <a:cubicBezTo>
                    <a:pt x="2432" y="155"/>
                    <a:pt x="2025" y="1"/>
                    <a:pt x="162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365" name="Google Shape;365;p24"/>
            <p:cNvSpPr/>
            <p:nvPr/>
          </p:nvSpPr>
          <p:spPr>
            <a:xfrm>
              <a:off x="5253946" y="1900306"/>
              <a:ext cx="179705" cy="153305"/>
            </a:xfrm>
            <a:custGeom>
              <a:avLst/>
              <a:gdLst/>
              <a:ahLst/>
              <a:cxnLst/>
              <a:rect l="l" t="t" r="r" b="b"/>
              <a:pathLst>
                <a:path w="3821" h="3260" extrusionOk="0">
                  <a:moveTo>
                    <a:pt x="1626" y="1"/>
                  </a:moveTo>
                  <a:cubicBezTo>
                    <a:pt x="798" y="1"/>
                    <a:pt x="0" y="665"/>
                    <a:pt x="0" y="1668"/>
                  </a:cubicBezTo>
                  <a:cubicBezTo>
                    <a:pt x="0" y="2517"/>
                    <a:pt x="743" y="3260"/>
                    <a:pt x="1645" y="3260"/>
                  </a:cubicBezTo>
                  <a:cubicBezTo>
                    <a:pt x="3078" y="3260"/>
                    <a:pt x="3821" y="1508"/>
                    <a:pt x="2760" y="500"/>
                  </a:cubicBezTo>
                  <a:cubicBezTo>
                    <a:pt x="2432" y="155"/>
                    <a:pt x="2025" y="1"/>
                    <a:pt x="162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366" name="Google Shape;366;p24"/>
            <p:cNvSpPr/>
            <p:nvPr/>
          </p:nvSpPr>
          <p:spPr>
            <a:xfrm>
              <a:off x="4919033" y="3663977"/>
              <a:ext cx="177260" cy="153305"/>
            </a:xfrm>
            <a:custGeom>
              <a:avLst/>
              <a:gdLst/>
              <a:ahLst/>
              <a:cxnLst/>
              <a:rect l="l" t="t" r="r" b="b"/>
              <a:pathLst>
                <a:path w="3769" h="3260" extrusionOk="0">
                  <a:moveTo>
                    <a:pt x="1627" y="1"/>
                  </a:moveTo>
                  <a:cubicBezTo>
                    <a:pt x="798" y="1"/>
                    <a:pt x="1" y="665"/>
                    <a:pt x="1" y="1668"/>
                  </a:cubicBezTo>
                  <a:cubicBezTo>
                    <a:pt x="1" y="2517"/>
                    <a:pt x="691" y="3260"/>
                    <a:pt x="1593" y="3260"/>
                  </a:cubicBezTo>
                  <a:cubicBezTo>
                    <a:pt x="3079" y="3260"/>
                    <a:pt x="3768" y="1508"/>
                    <a:pt x="2760" y="500"/>
                  </a:cubicBezTo>
                  <a:cubicBezTo>
                    <a:pt x="2432" y="155"/>
                    <a:pt x="2026" y="1"/>
                    <a:pt x="162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367" name="Google Shape;367;p24"/>
            <p:cNvSpPr/>
            <p:nvPr/>
          </p:nvSpPr>
          <p:spPr>
            <a:xfrm>
              <a:off x="4043093" y="3678883"/>
              <a:ext cx="179705" cy="153305"/>
            </a:xfrm>
            <a:custGeom>
              <a:avLst/>
              <a:gdLst/>
              <a:ahLst/>
              <a:cxnLst/>
              <a:rect l="l" t="t" r="r" b="b"/>
              <a:pathLst>
                <a:path w="3821" h="3260" extrusionOk="0">
                  <a:moveTo>
                    <a:pt x="1626" y="1"/>
                  </a:moveTo>
                  <a:cubicBezTo>
                    <a:pt x="798" y="1"/>
                    <a:pt x="0" y="665"/>
                    <a:pt x="0" y="1668"/>
                  </a:cubicBezTo>
                  <a:cubicBezTo>
                    <a:pt x="0" y="2517"/>
                    <a:pt x="743" y="3260"/>
                    <a:pt x="1645" y="3260"/>
                  </a:cubicBezTo>
                  <a:cubicBezTo>
                    <a:pt x="3078" y="3260"/>
                    <a:pt x="3821" y="1508"/>
                    <a:pt x="2760" y="500"/>
                  </a:cubicBezTo>
                  <a:cubicBezTo>
                    <a:pt x="2432" y="155"/>
                    <a:pt x="2025" y="1"/>
                    <a:pt x="162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368" name="Google Shape;368;p24"/>
            <p:cNvSpPr/>
            <p:nvPr/>
          </p:nvSpPr>
          <p:spPr>
            <a:xfrm>
              <a:off x="4479817" y="4389229"/>
              <a:ext cx="179752" cy="154199"/>
            </a:xfrm>
            <a:custGeom>
              <a:avLst/>
              <a:gdLst/>
              <a:ahLst/>
              <a:cxnLst/>
              <a:rect l="l" t="t" r="r" b="b"/>
              <a:pathLst>
                <a:path w="3822" h="3279" extrusionOk="0">
                  <a:moveTo>
                    <a:pt x="1667" y="1"/>
                  </a:moveTo>
                  <a:cubicBezTo>
                    <a:pt x="814" y="1"/>
                    <a:pt x="1" y="657"/>
                    <a:pt x="1" y="1633"/>
                  </a:cubicBezTo>
                  <a:cubicBezTo>
                    <a:pt x="1" y="2535"/>
                    <a:pt x="744" y="3278"/>
                    <a:pt x="1646" y="3278"/>
                  </a:cubicBezTo>
                  <a:cubicBezTo>
                    <a:pt x="3078" y="3278"/>
                    <a:pt x="3821" y="1474"/>
                    <a:pt x="2813" y="466"/>
                  </a:cubicBezTo>
                  <a:cubicBezTo>
                    <a:pt x="2475" y="144"/>
                    <a:pt x="2067" y="1"/>
                    <a:pt x="166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369" name="Google Shape;369;p24"/>
            <p:cNvSpPr/>
            <p:nvPr/>
          </p:nvSpPr>
          <p:spPr>
            <a:xfrm>
              <a:off x="3714978" y="4389229"/>
              <a:ext cx="177260" cy="153305"/>
            </a:xfrm>
            <a:custGeom>
              <a:avLst/>
              <a:gdLst/>
              <a:ahLst/>
              <a:cxnLst/>
              <a:rect l="l" t="t" r="r" b="b"/>
              <a:pathLst>
                <a:path w="3769" h="3260" extrusionOk="0">
                  <a:moveTo>
                    <a:pt x="1627" y="1"/>
                  </a:moveTo>
                  <a:cubicBezTo>
                    <a:pt x="798" y="1"/>
                    <a:pt x="1" y="665"/>
                    <a:pt x="1" y="1668"/>
                  </a:cubicBezTo>
                  <a:cubicBezTo>
                    <a:pt x="1" y="2517"/>
                    <a:pt x="691" y="3260"/>
                    <a:pt x="1593" y="3260"/>
                  </a:cubicBezTo>
                  <a:cubicBezTo>
                    <a:pt x="3079" y="3260"/>
                    <a:pt x="3768" y="1508"/>
                    <a:pt x="2760" y="500"/>
                  </a:cubicBezTo>
                  <a:cubicBezTo>
                    <a:pt x="2432" y="155"/>
                    <a:pt x="2026" y="1"/>
                    <a:pt x="162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grpSp>
      <p:sp>
        <p:nvSpPr>
          <p:cNvPr id="370" name="Google Shape;370;p24"/>
          <p:cNvSpPr txBox="1">
            <a:spLocks noGrp="1"/>
          </p:cNvSpPr>
          <p:nvPr>
            <p:ph type="title"/>
          </p:nvPr>
        </p:nvSpPr>
        <p:spPr>
          <a:xfrm>
            <a:off x="2007200" y="301200"/>
            <a:ext cx="51294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noProof="0" dirty="0"/>
              <a:t>Quantum physics infographics</a:t>
            </a:r>
          </a:p>
        </p:txBody>
      </p:sp>
      <p:sp>
        <p:nvSpPr>
          <p:cNvPr id="371" name="Google Shape;371;p24"/>
          <p:cNvSpPr txBox="1"/>
          <p:nvPr/>
        </p:nvSpPr>
        <p:spPr>
          <a:xfrm>
            <a:off x="2007450" y="1076892"/>
            <a:ext cx="5129100" cy="340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noProof="0" dirty="0">
                <a:solidFill>
                  <a:schemeClr val="dk1"/>
                </a:solidFill>
                <a:latin typeface="Fira Sans Extra Condensed SemiBold"/>
                <a:ea typeface="Fira Sans Extra Condensed SemiBold"/>
                <a:cs typeface="Fira Sans Extra Condensed SemiBold"/>
                <a:sym typeface="Fira Sans Extra Condensed SemiBold"/>
              </a:rPr>
              <a:t>More about condensed matter</a:t>
            </a:r>
          </a:p>
        </p:txBody>
      </p:sp>
      <p:sp>
        <p:nvSpPr>
          <p:cNvPr id="372" name="Google Shape;372;p24"/>
          <p:cNvSpPr/>
          <p:nvPr/>
        </p:nvSpPr>
        <p:spPr>
          <a:xfrm>
            <a:off x="3999768" y="4112117"/>
            <a:ext cx="244198" cy="244173"/>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373" name="Google Shape;373;p24"/>
          <p:cNvSpPr/>
          <p:nvPr/>
        </p:nvSpPr>
        <p:spPr>
          <a:xfrm>
            <a:off x="4871967" y="4112117"/>
            <a:ext cx="244198" cy="244173"/>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374" name="Google Shape;374;p24"/>
          <p:cNvSpPr/>
          <p:nvPr/>
        </p:nvSpPr>
        <p:spPr>
          <a:xfrm>
            <a:off x="4435842" y="3376999"/>
            <a:ext cx="244198" cy="244173"/>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375" name="Google Shape;375;p24"/>
          <p:cNvSpPr/>
          <p:nvPr/>
        </p:nvSpPr>
        <p:spPr>
          <a:xfrm>
            <a:off x="4435842" y="1854873"/>
            <a:ext cx="244198" cy="244173"/>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376" name="Google Shape;376;p24"/>
          <p:cNvSpPr/>
          <p:nvPr/>
        </p:nvSpPr>
        <p:spPr>
          <a:xfrm>
            <a:off x="3999768" y="2615077"/>
            <a:ext cx="244200" cy="2442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377" name="Google Shape;377;p24"/>
          <p:cNvSpPr/>
          <p:nvPr/>
        </p:nvSpPr>
        <p:spPr>
          <a:xfrm>
            <a:off x="4871967" y="2615077"/>
            <a:ext cx="244198" cy="244173"/>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grpSp>
        <p:nvGrpSpPr>
          <p:cNvPr id="378" name="Google Shape;378;p24"/>
          <p:cNvGrpSpPr/>
          <p:nvPr/>
        </p:nvGrpSpPr>
        <p:grpSpPr>
          <a:xfrm>
            <a:off x="485675" y="1793319"/>
            <a:ext cx="2467091" cy="712437"/>
            <a:chOff x="485675" y="1793319"/>
            <a:chExt cx="2467091" cy="712437"/>
          </a:xfrm>
        </p:grpSpPr>
        <p:sp>
          <p:nvSpPr>
            <p:cNvPr id="379" name="Google Shape;379;p24"/>
            <p:cNvSpPr txBox="1"/>
            <p:nvPr/>
          </p:nvSpPr>
          <p:spPr>
            <a:xfrm flipH="1">
              <a:off x="485675" y="2122656"/>
              <a:ext cx="1758000" cy="383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200" noProof="0" dirty="0">
                  <a:solidFill>
                    <a:schemeClr val="dk1"/>
                  </a:solidFill>
                  <a:latin typeface="Roboto"/>
                  <a:ea typeface="Roboto"/>
                  <a:cs typeface="Roboto"/>
                  <a:sym typeface="Roboto"/>
                </a:rPr>
                <a:t>Mercury is the closest planet to the Sun</a:t>
              </a:r>
            </a:p>
          </p:txBody>
        </p:sp>
        <p:sp>
          <p:nvSpPr>
            <p:cNvPr id="380" name="Google Shape;380;p24"/>
            <p:cNvSpPr/>
            <p:nvPr/>
          </p:nvSpPr>
          <p:spPr>
            <a:xfrm flipH="1">
              <a:off x="2365066" y="1874752"/>
              <a:ext cx="587700" cy="587700"/>
            </a:xfrm>
            <a:prstGeom prst="ellipse">
              <a:avLst/>
            </a:prstGeom>
            <a:solidFill>
              <a:schemeClr val="dk2"/>
            </a:solidFill>
            <a:ln>
              <a:noFill/>
            </a:ln>
          </p:spPr>
          <p:txBody>
            <a:bodyPr spcFirstLastPara="1" wrap="square" lIns="0" tIns="91425" rIns="0" bIns="100575" anchor="ctr" anchorCtr="0">
              <a:noAutofit/>
            </a:bodyPr>
            <a:lstStyle/>
            <a:p>
              <a:pPr marL="0" lvl="0" indent="0" algn="ctr" rtl="0">
                <a:spcBef>
                  <a:spcPts val="0"/>
                </a:spcBef>
                <a:spcAft>
                  <a:spcPts val="0"/>
                </a:spcAft>
                <a:buNone/>
              </a:pPr>
              <a:r>
                <a:rPr lang="en-US" sz="2600" noProof="0" dirty="0">
                  <a:solidFill>
                    <a:schemeClr val="lt1"/>
                  </a:solidFill>
                  <a:latin typeface="Fira Sans Extra Condensed SemiBold"/>
                  <a:ea typeface="Fira Sans Extra Condensed SemiBold"/>
                  <a:cs typeface="Fira Sans Extra Condensed SemiBold"/>
                  <a:sym typeface="Fira Sans Extra Condensed SemiBold"/>
                </a:rPr>
                <a:t>01</a:t>
              </a:r>
            </a:p>
          </p:txBody>
        </p:sp>
        <p:sp>
          <p:nvSpPr>
            <p:cNvPr id="381" name="Google Shape;381;p24"/>
            <p:cNvSpPr txBox="1"/>
            <p:nvPr/>
          </p:nvSpPr>
          <p:spPr>
            <a:xfrm flipH="1">
              <a:off x="485675" y="1793319"/>
              <a:ext cx="1758000" cy="340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000" noProof="0" dirty="0">
                  <a:solidFill>
                    <a:schemeClr val="dk2"/>
                  </a:solidFill>
                  <a:latin typeface="Fira Sans Extra Condensed SemiBold"/>
                  <a:ea typeface="Fira Sans Extra Condensed SemiBold"/>
                  <a:cs typeface="Fira Sans Extra Condensed SemiBold"/>
                  <a:sym typeface="Fira Sans Extra Condensed SemiBold"/>
                </a:rPr>
                <a:t>Mercury</a:t>
              </a:r>
            </a:p>
          </p:txBody>
        </p:sp>
      </p:grpSp>
      <p:sp>
        <p:nvSpPr>
          <p:cNvPr id="382" name="Google Shape;382;p24"/>
          <p:cNvSpPr/>
          <p:nvPr/>
        </p:nvSpPr>
        <p:spPr>
          <a:xfrm flipH="1">
            <a:off x="3167157" y="2055502"/>
            <a:ext cx="226200" cy="226200"/>
          </a:xfrm>
          <a:prstGeom prst="ellipse">
            <a:avLst/>
          </a:prstGeom>
          <a:solidFill>
            <a:schemeClr val="dk2"/>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endParaRPr lang="en-US" sz="2600" noProof="0" dirty="0">
              <a:solidFill>
                <a:schemeClr val="lt1"/>
              </a:solidFill>
            </a:endParaRPr>
          </a:p>
        </p:txBody>
      </p:sp>
      <p:cxnSp>
        <p:nvCxnSpPr>
          <p:cNvPr id="383" name="Google Shape;383;p24"/>
          <p:cNvCxnSpPr>
            <a:stCxn id="380" idx="2"/>
            <a:endCxn id="382" idx="6"/>
          </p:cNvCxnSpPr>
          <p:nvPr/>
        </p:nvCxnSpPr>
        <p:spPr>
          <a:xfrm>
            <a:off x="2952766" y="2168602"/>
            <a:ext cx="214500" cy="0"/>
          </a:xfrm>
          <a:prstGeom prst="straightConnector1">
            <a:avLst/>
          </a:prstGeom>
          <a:noFill/>
          <a:ln w="19050" cap="flat" cmpd="sng">
            <a:solidFill>
              <a:schemeClr val="dk1"/>
            </a:solidFill>
            <a:prstDash val="solid"/>
            <a:round/>
            <a:headEnd type="none" w="med" len="med"/>
            <a:tailEnd type="none" w="med" len="med"/>
          </a:ln>
        </p:spPr>
      </p:cxnSp>
      <p:grpSp>
        <p:nvGrpSpPr>
          <p:cNvPr id="384" name="Google Shape;384;p24"/>
          <p:cNvGrpSpPr/>
          <p:nvPr/>
        </p:nvGrpSpPr>
        <p:grpSpPr>
          <a:xfrm>
            <a:off x="485675" y="2825103"/>
            <a:ext cx="2467091" cy="712437"/>
            <a:chOff x="485675" y="2825103"/>
            <a:chExt cx="2467091" cy="712437"/>
          </a:xfrm>
        </p:grpSpPr>
        <p:sp>
          <p:nvSpPr>
            <p:cNvPr id="385" name="Google Shape;385;p24"/>
            <p:cNvSpPr txBox="1"/>
            <p:nvPr/>
          </p:nvSpPr>
          <p:spPr>
            <a:xfrm flipH="1">
              <a:off x="485675" y="2825103"/>
              <a:ext cx="1758000" cy="340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000" noProof="0" dirty="0">
                  <a:solidFill>
                    <a:schemeClr val="lt2"/>
                  </a:solidFill>
                  <a:latin typeface="Fira Sans Extra Condensed SemiBold"/>
                  <a:ea typeface="Fira Sans Extra Condensed SemiBold"/>
                  <a:cs typeface="Fira Sans Extra Condensed SemiBold"/>
                  <a:sym typeface="Fira Sans Extra Condensed SemiBold"/>
                </a:rPr>
                <a:t>Jupiter</a:t>
              </a:r>
            </a:p>
          </p:txBody>
        </p:sp>
        <p:sp>
          <p:nvSpPr>
            <p:cNvPr id="386" name="Google Shape;386;p24"/>
            <p:cNvSpPr txBox="1"/>
            <p:nvPr/>
          </p:nvSpPr>
          <p:spPr>
            <a:xfrm flipH="1">
              <a:off x="485675" y="3154440"/>
              <a:ext cx="1758000" cy="383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200" noProof="0" dirty="0">
                  <a:solidFill>
                    <a:schemeClr val="dk1"/>
                  </a:solidFill>
                  <a:latin typeface="Roboto"/>
                  <a:ea typeface="Roboto"/>
                  <a:cs typeface="Roboto"/>
                  <a:sym typeface="Roboto"/>
                </a:rPr>
                <a:t>Jupiter is the fourth brightest object</a:t>
              </a:r>
            </a:p>
          </p:txBody>
        </p:sp>
        <p:sp>
          <p:nvSpPr>
            <p:cNvPr id="387" name="Google Shape;387;p24"/>
            <p:cNvSpPr/>
            <p:nvPr/>
          </p:nvSpPr>
          <p:spPr>
            <a:xfrm flipH="1">
              <a:off x="2365066" y="2906538"/>
              <a:ext cx="587700" cy="587700"/>
            </a:xfrm>
            <a:prstGeom prst="ellipse">
              <a:avLst/>
            </a:prstGeom>
            <a:solidFill>
              <a:schemeClr val="lt2"/>
            </a:solidFill>
            <a:ln>
              <a:noFill/>
            </a:ln>
          </p:spPr>
          <p:txBody>
            <a:bodyPr spcFirstLastPara="1" wrap="square" lIns="0" tIns="91425" rIns="0" bIns="100575" anchor="ctr" anchorCtr="0">
              <a:noAutofit/>
            </a:bodyPr>
            <a:lstStyle/>
            <a:p>
              <a:pPr marL="0" lvl="0" indent="0" algn="ctr" rtl="0">
                <a:spcBef>
                  <a:spcPts val="0"/>
                </a:spcBef>
                <a:spcAft>
                  <a:spcPts val="0"/>
                </a:spcAft>
                <a:buNone/>
              </a:pPr>
              <a:r>
                <a:rPr lang="en-US" sz="2600" noProof="0" dirty="0">
                  <a:solidFill>
                    <a:schemeClr val="lt1"/>
                  </a:solidFill>
                  <a:latin typeface="Fira Sans Extra Condensed SemiBold"/>
                  <a:ea typeface="Fira Sans Extra Condensed SemiBold"/>
                  <a:cs typeface="Fira Sans Extra Condensed SemiBold"/>
                  <a:sym typeface="Fira Sans Extra Condensed SemiBold"/>
                </a:rPr>
                <a:t>02</a:t>
              </a:r>
            </a:p>
          </p:txBody>
        </p:sp>
      </p:grpSp>
      <p:sp>
        <p:nvSpPr>
          <p:cNvPr id="388" name="Google Shape;388;p24"/>
          <p:cNvSpPr/>
          <p:nvPr/>
        </p:nvSpPr>
        <p:spPr>
          <a:xfrm flipH="1">
            <a:off x="3167157" y="3087288"/>
            <a:ext cx="226200" cy="226200"/>
          </a:xfrm>
          <a:prstGeom prst="ellipse">
            <a:avLst/>
          </a:prstGeom>
          <a:solidFill>
            <a:schemeClr val="lt2"/>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endParaRPr lang="en-US" sz="2600" noProof="0" dirty="0">
              <a:solidFill>
                <a:schemeClr val="lt1"/>
              </a:solidFill>
            </a:endParaRPr>
          </a:p>
        </p:txBody>
      </p:sp>
      <p:cxnSp>
        <p:nvCxnSpPr>
          <p:cNvPr id="389" name="Google Shape;389;p24"/>
          <p:cNvCxnSpPr>
            <a:stCxn id="387" idx="2"/>
            <a:endCxn id="388" idx="6"/>
          </p:cNvCxnSpPr>
          <p:nvPr/>
        </p:nvCxnSpPr>
        <p:spPr>
          <a:xfrm>
            <a:off x="2952766" y="3200388"/>
            <a:ext cx="214500" cy="0"/>
          </a:xfrm>
          <a:prstGeom prst="straightConnector1">
            <a:avLst/>
          </a:prstGeom>
          <a:noFill/>
          <a:ln w="19050" cap="flat" cmpd="sng">
            <a:solidFill>
              <a:schemeClr val="dk1"/>
            </a:solidFill>
            <a:prstDash val="solid"/>
            <a:round/>
            <a:headEnd type="none" w="med" len="med"/>
            <a:tailEnd type="none" w="med" len="med"/>
          </a:ln>
        </p:spPr>
      </p:cxnSp>
      <p:grpSp>
        <p:nvGrpSpPr>
          <p:cNvPr id="390" name="Google Shape;390;p24"/>
          <p:cNvGrpSpPr/>
          <p:nvPr/>
        </p:nvGrpSpPr>
        <p:grpSpPr>
          <a:xfrm>
            <a:off x="485675" y="3856888"/>
            <a:ext cx="2467091" cy="712437"/>
            <a:chOff x="485675" y="3856888"/>
            <a:chExt cx="2467091" cy="712437"/>
          </a:xfrm>
        </p:grpSpPr>
        <p:sp>
          <p:nvSpPr>
            <p:cNvPr id="391" name="Google Shape;391;p24"/>
            <p:cNvSpPr txBox="1"/>
            <p:nvPr/>
          </p:nvSpPr>
          <p:spPr>
            <a:xfrm flipH="1">
              <a:off x="485675" y="3856888"/>
              <a:ext cx="1758000" cy="340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000" noProof="0" dirty="0">
                  <a:solidFill>
                    <a:schemeClr val="accent1"/>
                  </a:solidFill>
                  <a:latin typeface="Fira Sans Extra Condensed SemiBold"/>
                  <a:ea typeface="Fira Sans Extra Condensed SemiBold"/>
                  <a:cs typeface="Fira Sans Extra Condensed SemiBold"/>
                  <a:sym typeface="Fira Sans Extra Condensed SemiBold"/>
                </a:rPr>
                <a:t>Saturn</a:t>
              </a:r>
            </a:p>
          </p:txBody>
        </p:sp>
        <p:sp>
          <p:nvSpPr>
            <p:cNvPr id="392" name="Google Shape;392;p24"/>
            <p:cNvSpPr txBox="1"/>
            <p:nvPr/>
          </p:nvSpPr>
          <p:spPr>
            <a:xfrm flipH="1">
              <a:off x="485675" y="4186225"/>
              <a:ext cx="1758000" cy="383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200" noProof="0" dirty="0">
                  <a:solidFill>
                    <a:schemeClr val="dk1"/>
                  </a:solidFill>
                  <a:latin typeface="Roboto"/>
                  <a:ea typeface="Roboto"/>
                  <a:cs typeface="Roboto"/>
                  <a:sym typeface="Roboto"/>
                </a:rPr>
                <a:t>It’s a gas giant composed of hydrogen</a:t>
              </a:r>
            </a:p>
          </p:txBody>
        </p:sp>
        <p:sp>
          <p:nvSpPr>
            <p:cNvPr id="393" name="Google Shape;393;p24"/>
            <p:cNvSpPr/>
            <p:nvPr/>
          </p:nvSpPr>
          <p:spPr>
            <a:xfrm flipH="1">
              <a:off x="2365066" y="3938323"/>
              <a:ext cx="587700" cy="587700"/>
            </a:xfrm>
            <a:prstGeom prst="ellipse">
              <a:avLst/>
            </a:prstGeom>
            <a:solidFill>
              <a:schemeClr val="accent1"/>
            </a:solidFill>
            <a:ln>
              <a:noFill/>
            </a:ln>
          </p:spPr>
          <p:txBody>
            <a:bodyPr spcFirstLastPara="1" wrap="square" lIns="0" tIns="91425" rIns="0" bIns="100575" anchor="ctr" anchorCtr="0">
              <a:noAutofit/>
            </a:bodyPr>
            <a:lstStyle/>
            <a:p>
              <a:pPr marL="0" lvl="0" indent="0" algn="ctr" rtl="0">
                <a:spcBef>
                  <a:spcPts val="0"/>
                </a:spcBef>
                <a:spcAft>
                  <a:spcPts val="0"/>
                </a:spcAft>
                <a:buNone/>
              </a:pPr>
              <a:r>
                <a:rPr lang="en-US" sz="2600" noProof="0" dirty="0">
                  <a:solidFill>
                    <a:schemeClr val="lt1"/>
                  </a:solidFill>
                  <a:latin typeface="Fira Sans Extra Condensed SemiBold"/>
                  <a:ea typeface="Fira Sans Extra Condensed SemiBold"/>
                  <a:cs typeface="Fira Sans Extra Condensed SemiBold"/>
                  <a:sym typeface="Fira Sans Extra Condensed SemiBold"/>
                </a:rPr>
                <a:t>03</a:t>
              </a:r>
            </a:p>
          </p:txBody>
        </p:sp>
      </p:grpSp>
      <p:sp>
        <p:nvSpPr>
          <p:cNvPr id="394" name="Google Shape;394;p24"/>
          <p:cNvSpPr/>
          <p:nvPr/>
        </p:nvSpPr>
        <p:spPr>
          <a:xfrm flipH="1">
            <a:off x="3167157" y="4119073"/>
            <a:ext cx="226200" cy="226200"/>
          </a:xfrm>
          <a:prstGeom prst="ellipse">
            <a:avLst/>
          </a:prstGeom>
          <a:solidFill>
            <a:schemeClr val="accent1"/>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endParaRPr lang="en-US" sz="2600" noProof="0" dirty="0">
              <a:solidFill>
                <a:schemeClr val="lt1"/>
              </a:solidFill>
            </a:endParaRPr>
          </a:p>
        </p:txBody>
      </p:sp>
      <p:cxnSp>
        <p:nvCxnSpPr>
          <p:cNvPr id="395" name="Google Shape;395;p24"/>
          <p:cNvCxnSpPr>
            <a:stCxn id="393" idx="2"/>
            <a:endCxn id="394" idx="6"/>
          </p:cNvCxnSpPr>
          <p:nvPr/>
        </p:nvCxnSpPr>
        <p:spPr>
          <a:xfrm>
            <a:off x="2952766" y="4232173"/>
            <a:ext cx="214500" cy="0"/>
          </a:xfrm>
          <a:prstGeom prst="straightConnector1">
            <a:avLst/>
          </a:prstGeom>
          <a:noFill/>
          <a:ln w="19050" cap="flat" cmpd="sng">
            <a:solidFill>
              <a:schemeClr val="dk1"/>
            </a:solidFill>
            <a:prstDash val="solid"/>
            <a:round/>
            <a:headEnd type="none" w="med" len="med"/>
            <a:tailEnd type="none" w="med" len="med"/>
          </a:ln>
        </p:spPr>
      </p:cxnSp>
      <p:grpSp>
        <p:nvGrpSpPr>
          <p:cNvPr id="396" name="Google Shape;396;p24"/>
          <p:cNvGrpSpPr/>
          <p:nvPr/>
        </p:nvGrpSpPr>
        <p:grpSpPr>
          <a:xfrm>
            <a:off x="6191234" y="1793319"/>
            <a:ext cx="2467266" cy="712437"/>
            <a:chOff x="6191234" y="1793319"/>
            <a:chExt cx="2467266" cy="712437"/>
          </a:xfrm>
        </p:grpSpPr>
        <p:sp>
          <p:nvSpPr>
            <p:cNvPr id="397" name="Google Shape;397;p24"/>
            <p:cNvSpPr txBox="1"/>
            <p:nvPr/>
          </p:nvSpPr>
          <p:spPr>
            <a:xfrm>
              <a:off x="6900500" y="2122656"/>
              <a:ext cx="1758000" cy="3831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US" sz="1200" noProof="0" dirty="0">
                  <a:solidFill>
                    <a:schemeClr val="dk1"/>
                  </a:solidFill>
                  <a:latin typeface="Roboto"/>
                  <a:ea typeface="Roboto"/>
                  <a:cs typeface="Roboto"/>
                  <a:sym typeface="Roboto"/>
                </a:rPr>
                <a:t>Neptune is the farthest planet from the Sun</a:t>
              </a:r>
            </a:p>
          </p:txBody>
        </p:sp>
        <p:sp>
          <p:nvSpPr>
            <p:cNvPr id="398" name="Google Shape;398;p24"/>
            <p:cNvSpPr/>
            <p:nvPr/>
          </p:nvSpPr>
          <p:spPr>
            <a:xfrm>
              <a:off x="6191234" y="1874752"/>
              <a:ext cx="587700" cy="587700"/>
            </a:xfrm>
            <a:prstGeom prst="ellipse">
              <a:avLst/>
            </a:prstGeom>
            <a:solidFill>
              <a:schemeClr val="accent2"/>
            </a:solidFill>
            <a:ln>
              <a:noFill/>
            </a:ln>
          </p:spPr>
          <p:txBody>
            <a:bodyPr spcFirstLastPara="1" wrap="square" lIns="0" tIns="91425" rIns="0" bIns="100575" anchor="ctr" anchorCtr="0">
              <a:noAutofit/>
            </a:bodyPr>
            <a:lstStyle/>
            <a:p>
              <a:pPr marL="0" lvl="0" indent="0" algn="ctr" rtl="0">
                <a:spcBef>
                  <a:spcPts val="0"/>
                </a:spcBef>
                <a:spcAft>
                  <a:spcPts val="0"/>
                </a:spcAft>
                <a:buNone/>
              </a:pPr>
              <a:r>
                <a:rPr lang="en-US" sz="2600" noProof="0" dirty="0">
                  <a:solidFill>
                    <a:schemeClr val="lt1"/>
                  </a:solidFill>
                  <a:latin typeface="Fira Sans Extra Condensed SemiBold"/>
                  <a:ea typeface="Fira Sans Extra Condensed SemiBold"/>
                  <a:cs typeface="Fira Sans Extra Condensed SemiBold"/>
                  <a:sym typeface="Fira Sans Extra Condensed SemiBold"/>
                </a:rPr>
                <a:t>04</a:t>
              </a:r>
            </a:p>
          </p:txBody>
        </p:sp>
        <p:sp>
          <p:nvSpPr>
            <p:cNvPr id="399" name="Google Shape;399;p24"/>
            <p:cNvSpPr txBox="1"/>
            <p:nvPr/>
          </p:nvSpPr>
          <p:spPr>
            <a:xfrm>
              <a:off x="6900500" y="1793319"/>
              <a:ext cx="1758000" cy="3405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US" sz="2000" noProof="0" dirty="0">
                  <a:solidFill>
                    <a:schemeClr val="accent2"/>
                  </a:solidFill>
                  <a:latin typeface="Fira Sans Extra Condensed SemiBold"/>
                  <a:ea typeface="Fira Sans Extra Condensed SemiBold"/>
                  <a:cs typeface="Fira Sans Extra Condensed SemiBold"/>
                  <a:sym typeface="Fira Sans Extra Condensed SemiBold"/>
                </a:rPr>
                <a:t>Neptune</a:t>
              </a:r>
            </a:p>
          </p:txBody>
        </p:sp>
      </p:grpSp>
      <p:sp>
        <p:nvSpPr>
          <p:cNvPr id="400" name="Google Shape;400;p24"/>
          <p:cNvSpPr/>
          <p:nvPr/>
        </p:nvSpPr>
        <p:spPr>
          <a:xfrm flipH="1">
            <a:off x="5750638" y="2055502"/>
            <a:ext cx="226200" cy="226200"/>
          </a:xfrm>
          <a:prstGeom prst="ellipse">
            <a:avLst/>
          </a:prstGeom>
          <a:solidFill>
            <a:schemeClr val="accent2"/>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endParaRPr lang="en-US" sz="2600" noProof="0" dirty="0">
              <a:solidFill>
                <a:schemeClr val="lt1"/>
              </a:solidFill>
            </a:endParaRPr>
          </a:p>
        </p:txBody>
      </p:sp>
      <p:cxnSp>
        <p:nvCxnSpPr>
          <p:cNvPr id="401" name="Google Shape;401;p24"/>
          <p:cNvCxnSpPr>
            <a:stCxn id="400" idx="2"/>
            <a:endCxn id="398" idx="2"/>
          </p:cNvCxnSpPr>
          <p:nvPr/>
        </p:nvCxnSpPr>
        <p:spPr>
          <a:xfrm>
            <a:off x="5976838" y="2168602"/>
            <a:ext cx="214500" cy="0"/>
          </a:xfrm>
          <a:prstGeom prst="straightConnector1">
            <a:avLst/>
          </a:prstGeom>
          <a:noFill/>
          <a:ln w="19050" cap="flat" cmpd="sng">
            <a:solidFill>
              <a:schemeClr val="dk1"/>
            </a:solidFill>
            <a:prstDash val="solid"/>
            <a:round/>
            <a:headEnd type="none" w="med" len="med"/>
            <a:tailEnd type="none" w="med" len="med"/>
          </a:ln>
        </p:spPr>
      </p:cxnSp>
      <p:grpSp>
        <p:nvGrpSpPr>
          <p:cNvPr id="402" name="Google Shape;402;p24"/>
          <p:cNvGrpSpPr/>
          <p:nvPr/>
        </p:nvGrpSpPr>
        <p:grpSpPr>
          <a:xfrm>
            <a:off x="6191234" y="2825103"/>
            <a:ext cx="2467266" cy="712437"/>
            <a:chOff x="6191234" y="2825103"/>
            <a:chExt cx="2467266" cy="712437"/>
          </a:xfrm>
        </p:grpSpPr>
        <p:sp>
          <p:nvSpPr>
            <p:cNvPr id="403" name="Google Shape;403;p24"/>
            <p:cNvSpPr txBox="1"/>
            <p:nvPr/>
          </p:nvSpPr>
          <p:spPr>
            <a:xfrm>
              <a:off x="6900500" y="2825103"/>
              <a:ext cx="1758000" cy="3405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US" sz="2000" noProof="0" dirty="0">
                  <a:solidFill>
                    <a:schemeClr val="accent3"/>
                  </a:solidFill>
                  <a:latin typeface="Fira Sans Extra Condensed SemiBold"/>
                  <a:ea typeface="Fira Sans Extra Condensed SemiBold"/>
                  <a:cs typeface="Fira Sans Extra Condensed SemiBold"/>
                  <a:sym typeface="Fira Sans Extra Condensed SemiBold"/>
                </a:rPr>
                <a:t>Venus</a:t>
              </a:r>
            </a:p>
          </p:txBody>
        </p:sp>
        <p:sp>
          <p:nvSpPr>
            <p:cNvPr id="404" name="Google Shape;404;p24"/>
            <p:cNvSpPr txBox="1"/>
            <p:nvPr/>
          </p:nvSpPr>
          <p:spPr>
            <a:xfrm>
              <a:off x="6900500" y="3154440"/>
              <a:ext cx="1758000" cy="3831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US" sz="1200" noProof="0" dirty="0">
                  <a:solidFill>
                    <a:schemeClr val="dk1"/>
                  </a:solidFill>
                  <a:latin typeface="Roboto"/>
                  <a:ea typeface="Roboto"/>
                  <a:cs typeface="Roboto"/>
                  <a:sym typeface="Roboto"/>
                </a:rPr>
                <a:t>Venus is the second planet to the Sun</a:t>
              </a:r>
            </a:p>
          </p:txBody>
        </p:sp>
        <p:sp>
          <p:nvSpPr>
            <p:cNvPr id="405" name="Google Shape;405;p24"/>
            <p:cNvSpPr/>
            <p:nvPr/>
          </p:nvSpPr>
          <p:spPr>
            <a:xfrm>
              <a:off x="6191234" y="2906538"/>
              <a:ext cx="587700" cy="587700"/>
            </a:xfrm>
            <a:prstGeom prst="ellipse">
              <a:avLst/>
            </a:prstGeom>
            <a:solidFill>
              <a:schemeClr val="accent3"/>
            </a:solidFill>
            <a:ln>
              <a:noFill/>
            </a:ln>
          </p:spPr>
          <p:txBody>
            <a:bodyPr spcFirstLastPara="1" wrap="square" lIns="0" tIns="91425" rIns="0" bIns="100575" anchor="ctr" anchorCtr="0">
              <a:noAutofit/>
            </a:bodyPr>
            <a:lstStyle/>
            <a:p>
              <a:pPr marL="0" lvl="0" indent="0" algn="ctr" rtl="0">
                <a:spcBef>
                  <a:spcPts val="0"/>
                </a:spcBef>
                <a:spcAft>
                  <a:spcPts val="0"/>
                </a:spcAft>
                <a:buNone/>
              </a:pPr>
              <a:r>
                <a:rPr lang="en-US" sz="2600" noProof="0" dirty="0">
                  <a:solidFill>
                    <a:schemeClr val="lt1"/>
                  </a:solidFill>
                  <a:latin typeface="Fira Sans Extra Condensed SemiBold"/>
                  <a:ea typeface="Fira Sans Extra Condensed SemiBold"/>
                  <a:cs typeface="Fira Sans Extra Condensed SemiBold"/>
                  <a:sym typeface="Fira Sans Extra Condensed SemiBold"/>
                </a:rPr>
                <a:t>05</a:t>
              </a:r>
            </a:p>
          </p:txBody>
        </p:sp>
      </p:grpSp>
      <p:sp>
        <p:nvSpPr>
          <p:cNvPr id="406" name="Google Shape;406;p24"/>
          <p:cNvSpPr/>
          <p:nvPr/>
        </p:nvSpPr>
        <p:spPr>
          <a:xfrm flipH="1">
            <a:off x="5750638" y="3087288"/>
            <a:ext cx="226200" cy="226200"/>
          </a:xfrm>
          <a:prstGeom prst="ellipse">
            <a:avLst/>
          </a:prstGeom>
          <a:solidFill>
            <a:schemeClr val="accent3"/>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endParaRPr lang="en-US" sz="2600" noProof="0" dirty="0">
              <a:solidFill>
                <a:schemeClr val="lt1"/>
              </a:solidFill>
            </a:endParaRPr>
          </a:p>
        </p:txBody>
      </p:sp>
      <p:cxnSp>
        <p:nvCxnSpPr>
          <p:cNvPr id="407" name="Google Shape;407;p24"/>
          <p:cNvCxnSpPr>
            <a:stCxn id="406" idx="2"/>
            <a:endCxn id="405" idx="2"/>
          </p:cNvCxnSpPr>
          <p:nvPr/>
        </p:nvCxnSpPr>
        <p:spPr>
          <a:xfrm>
            <a:off x="5976838" y="3200388"/>
            <a:ext cx="214500" cy="0"/>
          </a:xfrm>
          <a:prstGeom prst="straightConnector1">
            <a:avLst/>
          </a:prstGeom>
          <a:noFill/>
          <a:ln w="19050" cap="flat" cmpd="sng">
            <a:solidFill>
              <a:schemeClr val="dk1"/>
            </a:solidFill>
            <a:prstDash val="solid"/>
            <a:round/>
            <a:headEnd type="none" w="med" len="med"/>
            <a:tailEnd type="none" w="med" len="med"/>
          </a:ln>
        </p:spPr>
      </p:cxnSp>
      <p:grpSp>
        <p:nvGrpSpPr>
          <p:cNvPr id="408" name="Google Shape;408;p24"/>
          <p:cNvGrpSpPr/>
          <p:nvPr/>
        </p:nvGrpSpPr>
        <p:grpSpPr>
          <a:xfrm>
            <a:off x="6191234" y="3856888"/>
            <a:ext cx="2467266" cy="712437"/>
            <a:chOff x="6191234" y="3856888"/>
            <a:chExt cx="2467266" cy="712437"/>
          </a:xfrm>
        </p:grpSpPr>
        <p:sp>
          <p:nvSpPr>
            <p:cNvPr id="409" name="Google Shape;409;p24"/>
            <p:cNvSpPr txBox="1"/>
            <p:nvPr/>
          </p:nvSpPr>
          <p:spPr>
            <a:xfrm>
              <a:off x="6900500" y="3856888"/>
              <a:ext cx="1758000" cy="3405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US" sz="2000" noProof="0" dirty="0">
                  <a:solidFill>
                    <a:schemeClr val="accent4"/>
                  </a:solidFill>
                  <a:latin typeface="Fira Sans Extra Condensed SemiBold"/>
                  <a:ea typeface="Fira Sans Extra Condensed SemiBold"/>
                  <a:cs typeface="Fira Sans Extra Condensed SemiBold"/>
                  <a:sym typeface="Fira Sans Extra Condensed SemiBold"/>
                </a:rPr>
                <a:t>Mars</a:t>
              </a:r>
            </a:p>
          </p:txBody>
        </p:sp>
        <p:sp>
          <p:nvSpPr>
            <p:cNvPr id="410" name="Google Shape;410;p24"/>
            <p:cNvSpPr txBox="1"/>
            <p:nvPr/>
          </p:nvSpPr>
          <p:spPr>
            <a:xfrm>
              <a:off x="6900500" y="4186225"/>
              <a:ext cx="1758000" cy="3831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US" sz="1200" noProof="0" dirty="0">
                  <a:solidFill>
                    <a:schemeClr val="dk1"/>
                  </a:solidFill>
                  <a:latin typeface="Roboto"/>
                  <a:ea typeface="Roboto"/>
                  <a:cs typeface="Roboto"/>
                  <a:sym typeface="Roboto"/>
                </a:rPr>
                <a:t>Despite being red, Mars is a cold place</a:t>
              </a:r>
            </a:p>
          </p:txBody>
        </p:sp>
        <p:sp>
          <p:nvSpPr>
            <p:cNvPr id="411" name="Google Shape;411;p24"/>
            <p:cNvSpPr/>
            <p:nvPr/>
          </p:nvSpPr>
          <p:spPr>
            <a:xfrm>
              <a:off x="6191234" y="3938323"/>
              <a:ext cx="587700" cy="587700"/>
            </a:xfrm>
            <a:prstGeom prst="ellipse">
              <a:avLst/>
            </a:prstGeom>
            <a:solidFill>
              <a:schemeClr val="accent4"/>
            </a:solidFill>
            <a:ln>
              <a:noFill/>
            </a:ln>
          </p:spPr>
          <p:txBody>
            <a:bodyPr spcFirstLastPara="1" wrap="square" lIns="0" tIns="91425" rIns="0" bIns="100575" anchor="ctr" anchorCtr="0">
              <a:noAutofit/>
            </a:bodyPr>
            <a:lstStyle/>
            <a:p>
              <a:pPr marL="0" lvl="0" indent="0" algn="ctr" rtl="0">
                <a:spcBef>
                  <a:spcPts val="0"/>
                </a:spcBef>
                <a:spcAft>
                  <a:spcPts val="0"/>
                </a:spcAft>
                <a:buNone/>
              </a:pPr>
              <a:r>
                <a:rPr lang="en-US" sz="2600" noProof="0" dirty="0">
                  <a:solidFill>
                    <a:schemeClr val="lt1"/>
                  </a:solidFill>
                  <a:latin typeface="Fira Sans Extra Condensed SemiBold"/>
                  <a:ea typeface="Fira Sans Extra Condensed SemiBold"/>
                  <a:cs typeface="Fira Sans Extra Condensed SemiBold"/>
                  <a:sym typeface="Fira Sans Extra Condensed SemiBold"/>
                </a:rPr>
                <a:t>06</a:t>
              </a:r>
            </a:p>
          </p:txBody>
        </p:sp>
      </p:grpSp>
      <p:sp>
        <p:nvSpPr>
          <p:cNvPr id="412" name="Google Shape;412;p24"/>
          <p:cNvSpPr/>
          <p:nvPr/>
        </p:nvSpPr>
        <p:spPr>
          <a:xfrm flipH="1">
            <a:off x="5750638" y="4119073"/>
            <a:ext cx="226200" cy="226200"/>
          </a:xfrm>
          <a:prstGeom prst="ellipse">
            <a:avLst/>
          </a:prstGeom>
          <a:solidFill>
            <a:schemeClr val="accent4"/>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endParaRPr lang="en-US" sz="2600" noProof="0" dirty="0">
              <a:solidFill>
                <a:schemeClr val="lt1"/>
              </a:solidFill>
            </a:endParaRPr>
          </a:p>
        </p:txBody>
      </p:sp>
      <p:cxnSp>
        <p:nvCxnSpPr>
          <p:cNvPr id="413" name="Google Shape;413;p24"/>
          <p:cNvCxnSpPr>
            <a:stCxn id="412" idx="2"/>
            <a:endCxn id="411" idx="2"/>
          </p:cNvCxnSpPr>
          <p:nvPr/>
        </p:nvCxnSpPr>
        <p:spPr>
          <a:xfrm>
            <a:off x="5976838" y="4232173"/>
            <a:ext cx="214500" cy="0"/>
          </a:xfrm>
          <a:prstGeom prst="straightConnector1">
            <a:avLst/>
          </a:prstGeom>
          <a:noFill/>
          <a:ln w="19050" cap="flat" cmpd="sng">
            <a:solidFill>
              <a:schemeClr val="dk1"/>
            </a:solidFill>
            <a:prstDash val="solid"/>
            <a:round/>
            <a:headEnd type="none" w="med" len="med"/>
            <a:tailEnd type="none" w="med" len="med"/>
          </a:ln>
        </p:spPr>
      </p:cxn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17"/>
        <p:cNvGrpSpPr/>
        <p:nvPr/>
      </p:nvGrpSpPr>
      <p:grpSpPr>
        <a:xfrm>
          <a:off x="0" y="0"/>
          <a:ext cx="0" cy="0"/>
          <a:chOff x="0" y="0"/>
          <a:chExt cx="0" cy="0"/>
        </a:xfrm>
      </p:grpSpPr>
      <p:grpSp>
        <p:nvGrpSpPr>
          <p:cNvPr id="418" name="Google Shape;418;p25"/>
          <p:cNvGrpSpPr/>
          <p:nvPr/>
        </p:nvGrpSpPr>
        <p:grpSpPr>
          <a:xfrm>
            <a:off x="640075" y="1721475"/>
            <a:ext cx="1937400" cy="2998430"/>
            <a:chOff x="640075" y="1721475"/>
            <a:chExt cx="1937400" cy="2998430"/>
          </a:xfrm>
        </p:grpSpPr>
        <p:sp>
          <p:nvSpPr>
            <p:cNvPr id="419" name="Google Shape;419;p25"/>
            <p:cNvSpPr/>
            <p:nvPr/>
          </p:nvSpPr>
          <p:spPr>
            <a:xfrm>
              <a:off x="1314925" y="1721475"/>
              <a:ext cx="587700" cy="587700"/>
            </a:xfrm>
            <a:prstGeom prst="ellipse">
              <a:avLst/>
            </a:prstGeom>
            <a:solidFill>
              <a:schemeClr val="dk2"/>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r>
                <a:rPr lang="en-US" sz="2600" noProof="0" dirty="0">
                  <a:solidFill>
                    <a:schemeClr val="lt1"/>
                  </a:solidFill>
                  <a:latin typeface="Fira Sans Extra Condensed SemiBold"/>
                  <a:ea typeface="Fira Sans Extra Condensed SemiBold"/>
                  <a:cs typeface="Fira Sans Extra Condensed SemiBold"/>
                  <a:sym typeface="Fira Sans Extra Condensed SemiBold"/>
                </a:rPr>
                <a:t>A</a:t>
              </a:r>
            </a:p>
          </p:txBody>
        </p:sp>
        <p:grpSp>
          <p:nvGrpSpPr>
            <p:cNvPr id="420" name="Google Shape;420;p25"/>
            <p:cNvGrpSpPr/>
            <p:nvPr/>
          </p:nvGrpSpPr>
          <p:grpSpPr>
            <a:xfrm>
              <a:off x="640075" y="3682499"/>
              <a:ext cx="1937400" cy="1037406"/>
              <a:chOff x="640075" y="3682499"/>
              <a:chExt cx="1937400" cy="1037406"/>
            </a:xfrm>
          </p:grpSpPr>
          <p:sp>
            <p:nvSpPr>
              <p:cNvPr id="421" name="Google Shape;421;p25"/>
              <p:cNvSpPr txBox="1"/>
              <p:nvPr/>
            </p:nvSpPr>
            <p:spPr>
              <a:xfrm>
                <a:off x="640075" y="3682499"/>
                <a:ext cx="1937400" cy="340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noProof="0" dirty="0">
                    <a:solidFill>
                      <a:schemeClr val="dk2"/>
                    </a:solidFill>
                    <a:latin typeface="Fira Sans Extra Condensed SemiBold"/>
                    <a:ea typeface="Fira Sans Extra Condensed SemiBold"/>
                    <a:cs typeface="Fira Sans Extra Condensed SemiBold"/>
                    <a:sym typeface="Fira Sans Extra Condensed SemiBold"/>
                  </a:rPr>
                  <a:t>Neptune</a:t>
                </a:r>
              </a:p>
            </p:txBody>
          </p:sp>
          <p:sp>
            <p:nvSpPr>
              <p:cNvPr id="422" name="Google Shape;422;p25"/>
              <p:cNvSpPr txBox="1"/>
              <p:nvPr/>
            </p:nvSpPr>
            <p:spPr>
              <a:xfrm>
                <a:off x="640075" y="4023005"/>
                <a:ext cx="1937400" cy="696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noProof="0" dirty="0">
                    <a:solidFill>
                      <a:schemeClr val="dk1"/>
                    </a:solidFill>
                    <a:latin typeface="Roboto"/>
                    <a:ea typeface="Roboto"/>
                    <a:cs typeface="Roboto"/>
                    <a:sym typeface="Roboto"/>
                  </a:rPr>
                  <a:t>Neptune is the farthest planet from the Sun. It is the fourth-largest</a:t>
                </a:r>
              </a:p>
            </p:txBody>
          </p:sp>
        </p:grpSp>
      </p:grpSp>
      <p:grpSp>
        <p:nvGrpSpPr>
          <p:cNvPr id="423" name="Google Shape;423;p25"/>
          <p:cNvGrpSpPr/>
          <p:nvPr/>
        </p:nvGrpSpPr>
        <p:grpSpPr>
          <a:xfrm>
            <a:off x="3603300" y="1721475"/>
            <a:ext cx="1937400" cy="2998430"/>
            <a:chOff x="3603300" y="1721475"/>
            <a:chExt cx="1937400" cy="2998430"/>
          </a:xfrm>
        </p:grpSpPr>
        <p:grpSp>
          <p:nvGrpSpPr>
            <p:cNvPr id="424" name="Google Shape;424;p25"/>
            <p:cNvGrpSpPr/>
            <p:nvPr/>
          </p:nvGrpSpPr>
          <p:grpSpPr>
            <a:xfrm>
              <a:off x="3603300" y="3682499"/>
              <a:ext cx="1937400" cy="1037406"/>
              <a:chOff x="3603300" y="3682499"/>
              <a:chExt cx="1937400" cy="1037406"/>
            </a:xfrm>
          </p:grpSpPr>
          <p:sp>
            <p:nvSpPr>
              <p:cNvPr id="425" name="Google Shape;425;p25"/>
              <p:cNvSpPr txBox="1"/>
              <p:nvPr/>
            </p:nvSpPr>
            <p:spPr>
              <a:xfrm flipH="1">
                <a:off x="3603300" y="3682499"/>
                <a:ext cx="1937400" cy="340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noProof="0" dirty="0">
                    <a:solidFill>
                      <a:schemeClr val="lt2"/>
                    </a:solidFill>
                    <a:latin typeface="Fira Sans Extra Condensed SemiBold"/>
                    <a:ea typeface="Fira Sans Extra Condensed SemiBold"/>
                    <a:cs typeface="Fira Sans Extra Condensed SemiBold"/>
                    <a:sym typeface="Fira Sans Extra Condensed SemiBold"/>
                  </a:rPr>
                  <a:t>Venus</a:t>
                </a:r>
              </a:p>
            </p:txBody>
          </p:sp>
          <p:sp>
            <p:nvSpPr>
              <p:cNvPr id="426" name="Google Shape;426;p25"/>
              <p:cNvSpPr txBox="1"/>
              <p:nvPr/>
            </p:nvSpPr>
            <p:spPr>
              <a:xfrm flipH="1">
                <a:off x="3603300" y="4023005"/>
                <a:ext cx="1937400" cy="696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noProof="0" dirty="0">
                    <a:solidFill>
                      <a:schemeClr val="dk1"/>
                    </a:solidFill>
                    <a:latin typeface="Roboto"/>
                    <a:ea typeface="Roboto"/>
                    <a:cs typeface="Roboto"/>
                    <a:sym typeface="Roboto"/>
                  </a:rPr>
                  <a:t>Venus has a beautiful name and is the second planet from the Sun</a:t>
                </a:r>
              </a:p>
            </p:txBody>
          </p:sp>
        </p:grpSp>
        <p:sp>
          <p:nvSpPr>
            <p:cNvPr id="427" name="Google Shape;427;p25"/>
            <p:cNvSpPr/>
            <p:nvPr/>
          </p:nvSpPr>
          <p:spPr>
            <a:xfrm flipH="1">
              <a:off x="4278150" y="1721475"/>
              <a:ext cx="587700" cy="587700"/>
            </a:xfrm>
            <a:prstGeom prst="ellipse">
              <a:avLst/>
            </a:prstGeom>
            <a:solidFill>
              <a:schemeClr val="lt2"/>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r>
                <a:rPr lang="en-US" sz="2600" noProof="0" dirty="0">
                  <a:solidFill>
                    <a:schemeClr val="lt1"/>
                  </a:solidFill>
                  <a:latin typeface="Fira Sans Extra Condensed SemiBold"/>
                  <a:ea typeface="Fira Sans Extra Condensed SemiBold"/>
                  <a:cs typeface="Fira Sans Extra Condensed SemiBold"/>
                  <a:sym typeface="Fira Sans Extra Condensed SemiBold"/>
                </a:rPr>
                <a:t>B</a:t>
              </a:r>
            </a:p>
          </p:txBody>
        </p:sp>
      </p:grpSp>
      <p:sp>
        <p:nvSpPr>
          <p:cNvPr id="428" name="Google Shape;428;p25"/>
          <p:cNvSpPr txBox="1">
            <a:spLocks noGrp="1"/>
          </p:cNvSpPr>
          <p:nvPr>
            <p:ph type="title"/>
          </p:nvPr>
        </p:nvSpPr>
        <p:spPr>
          <a:xfrm>
            <a:off x="2007200" y="301200"/>
            <a:ext cx="51294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noProof="0" dirty="0"/>
              <a:t>Quantum physics infographics</a:t>
            </a:r>
          </a:p>
        </p:txBody>
      </p:sp>
      <p:sp>
        <p:nvSpPr>
          <p:cNvPr id="429" name="Google Shape;429;p25"/>
          <p:cNvSpPr txBox="1"/>
          <p:nvPr/>
        </p:nvSpPr>
        <p:spPr>
          <a:xfrm>
            <a:off x="2007450" y="1076892"/>
            <a:ext cx="5129100" cy="340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noProof="0" dirty="0">
                <a:solidFill>
                  <a:schemeClr val="dk1"/>
                </a:solidFill>
                <a:latin typeface="Fira Sans Extra Condensed SemiBold"/>
                <a:ea typeface="Fira Sans Extra Condensed SemiBold"/>
                <a:cs typeface="Fira Sans Extra Condensed SemiBold"/>
                <a:sym typeface="Fira Sans Extra Condensed SemiBold"/>
              </a:rPr>
              <a:t>Quantum molecules</a:t>
            </a:r>
          </a:p>
        </p:txBody>
      </p:sp>
      <p:grpSp>
        <p:nvGrpSpPr>
          <p:cNvPr id="430" name="Google Shape;430;p25"/>
          <p:cNvGrpSpPr/>
          <p:nvPr/>
        </p:nvGrpSpPr>
        <p:grpSpPr>
          <a:xfrm>
            <a:off x="6566525" y="1721475"/>
            <a:ext cx="1937400" cy="2998430"/>
            <a:chOff x="6566525" y="1721475"/>
            <a:chExt cx="1937400" cy="2998430"/>
          </a:xfrm>
        </p:grpSpPr>
        <p:sp>
          <p:nvSpPr>
            <p:cNvPr id="431" name="Google Shape;431;p25"/>
            <p:cNvSpPr/>
            <p:nvPr/>
          </p:nvSpPr>
          <p:spPr>
            <a:xfrm flipH="1">
              <a:off x="7241375" y="1721475"/>
              <a:ext cx="587700" cy="587700"/>
            </a:xfrm>
            <a:prstGeom prst="ellipse">
              <a:avLst/>
            </a:prstGeom>
            <a:solidFill>
              <a:schemeClr val="accent1"/>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r>
                <a:rPr lang="en-US" sz="2600" noProof="0" dirty="0">
                  <a:solidFill>
                    <a:schemeClr val="lt1"/>
                  </a:solidFill>
                  <a:latin typeface="Fira Sans Extra Condensed SemiBold"/>
                  <a:ea typeface="Fira Sans Extra Condensed SemiBold"/>
                  <a:cs typeface="Fira Sans Extra Condensed SemiBold"/>
                  <a:sym typeface="Fira Sans Extra Condensed SemiBold"/>
                </a:rPr>
                <a:t>C</a:t>
              </a:r>
            </a:p>
          </p:txBody>
        </p:sp>
        <p:grpSp>
          <p:nvGrpSpPr>
            <p:cNvPr id="432" name="Google Shape;432;p25"/>
            <p:cNvGrpSpPr/>
            <p:nvPr/>
          </p:nvGrpSpPr>
          <p:grpSpPr>
            <a:xfrm>
              <a:off x="6566525" y="3682499"/>
              <a:ext cx="1937400" cy="1037406"/>
              <a:chOff x="6566525" y="3682499"/>
              <a:chExt cx="1937400" cy="1037406"/>
            </a:xfrm>
          </p:grpSpPr>
          <p:sp>
            <p:nvSpPr>
              <p:cNvPr id="433" name="Google Shape;433;p25"/>
              <p:cNvSpPr txBox="1"/>
              <p:nvPr/>
            </p:nvSpPr>
            <p:spPr>
              <a:xfrm>
                <a:off x="6566525" y="3682499"/>
                <a:ext cx="1937400" cy="340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noProof="0" dirty="0">
                    <a:solidFill>
                      <a:schemeClr val="accent1"/>
                    </a:solidFill>
                    <a:latin typeface="Fira Sans Extra Condensed SemiBold"/>
                    <a:ea typeface="Fira Sans Extra Condensed SemiBold"/>
                    <a:cs typeface="Fira Sans Extra Condensed SemiBold"/>
                    <a:sym typeface="Fira Sans Extra Condensed SemiBold"/>
                  </a:rPr>
                  <a:t>Saturn</a:t>
                </a:r>
              </a:p>
            </p:txBody>
          </p:sp>
          <p:sp>
            <p:nvSpPr>
              <p:cNvPr id="434" name="Google Shape;434;p25"/>
              <p:cNvSpPr txBox="1"/>
              <p:nvPr/>
            </p:nvSpPr>
            <p:spPr>
              <a:xfrm>
                <a:off x="6566525" y="4023005"/>
                <a:ext cx="1937400" cy="696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noProof="0" dirty="0">
                    <a:solidFill>
                      <a:schemeClr val="dk1"/>
                    </a:solidFill>
                    <a:latin typeface="Roboto"/>
                    <a:ea typeface="Roboto"/>
                    <a:cs typeface="Roboto"/>
                    <a:sym typeface="Roboto"/>
                  </a:rPr>
                  <a:t>Saturn is one of the biggest planets. It is composed of hydrogen</a:t>
                </a:r>
              </a:p>
            </p:txBody>
          </p:sp>
        </p:grpSp>
      </p:grpSp>
      <p:cxnSp>
        <p:nvCxnSpPr>
          <p:cNvPr id="435" name="Google Shape;435;p25"/>
          <p:cNvCxnSpPr>
            <a:stCxn id="419" idx="6"/>
            <a:endCxn id="427" idx="6"/>
          </p:cNvCxnSpPr>
          <p:nvPr/>
        </p:nvCxnSpPr>
        <p:spPr>
          <a:xfrm>
            <a:off x="1902625" y="2015325"/>
            <a:ext cx="2375400" cy="0"/>
          </a:xfrm>
          <a:prstGeom prst="straightConnector1">
            <a:avLst/>
          </a:prstGeom>
          <a:noFill/>
          <a:ln w="19050" cap="flat" cmpd="sng">
            <a:solidFill>
              <a:schemeClr val="dk1"/>
            </a:solidFill>
            <a:prstDash val="solid"/>
            <a:round/>
            <a:headEnd type="none" w="med" len="med"/>
            <a:tailEnd type="none" w="med" len="med"/>
          </a:ln>
        </p:spPr>
      </p:cxnSp>
      <p:cxnSp>
        <p:nvCxnSpPr>
          <p:cNvPr id="436" name="Google Shape;436;p25"/>
          <p:cNvCxnSpPr>
            <a:stCxn id="427" idx="2"/>
            <a:endCxn id="431" idx="6"/>
          </p:cNvCxnSpPr>
          <p:nvPr/>
        </p:nvCxnSpPr>
        <p:spPr>
          <a:xfrm>
            <a:off x="4865850" y="2015325"/>
            <a:ext cx="2375400" cy="0"/>
          </a:xfrm>
          <a:prstGeom prst="straightConnector1">
            <a:avLst/>
          </a:prstGeom>
          <a:noFill/>
          <a:ln w="19050" cap="flat" cmpd="sng">
            <a:solidFill>
              <a:schemeClr val="dk1"/>
            </a:solidFill>
            <a:prstDash val="solid"/>
            <a:round/>
            <a:headEnd type="none" w="med" len="med"/>
            <a:tailEnd type="none" w="med" len="med"/>
          </a:ln>
        </p:spPr>
      </p:cxnSp>
      <p:grpSp>
        <p:nvGrpSpPr>
          <p:cNvPr id="437" name="Google Shape;437;p25"/>
          <p:cNvGrpSpPr/>
          <p:nvPr/>
        </p:nvGrpSpPr>
        <p:grpSpPr>
          <a:xfrm>
            <a:off x="3944986" y="2454589"/>
            <a:ext cx="1254028" cy="1133798"/>
            <a:chOff x="3163900" y="238125"/>
            <a:chExt cx="1529675" cy="1377975"/>
          </a:xfrm>
        </p:grpSpPr>
        <p:sp>
          <p:nvSpPr>
            <p:cNvPr id="438" name="Google Shape;438;p25"/>
            <p:cNvSpPr/>
            <p:nvPr/>
          </p:nvSpPr>
          <p:spPr>
            <a:xfrm>
              <a:off x="3607525" y="773800"/>
              <a:ext cx="643475" cy="643500"/>
            </a:xfrm>
            <a:custGeom>
              <a:avLst/>
              <a:gdLst/>
              <a:ahLst/>
              <a:cxnLst/>
              <a:rect l="l" t="t" r="r" b="b"/>
              <a:pathLst>
                <a:path w="25739" h="25740" extrusionOk="0">
                  <a:moveTo>
                    <a:pt x="12849" y="1"/>
                  </a:moveTo>
                  <a:cubicBezTo>
                    <a:pt x="5734" y="1"/>
                    <a:pt x="0" y="5735"/>
                    <a:pt x="0" y="12849"/>
                  </a:cubicBezTo>
                  <a:cubicBezTo>
                    <a:pt x="0" y="19964"/>
                    <a:pt x="5734" y="25740"/>
                    <a:pt x="12849" y="25740"/>
                  </a:cubicBezTo>
                  <a:cubicBezTo>
                    <a:pt x="19963" y="25740"/>
                    <a:pt x="25739" y="19964"/>
                    <a:pt x="25739" y="12849"/>
                  </a:cubicBezTo>
                  <a:cubicBezTo>
                    <a:pt x="25739" y="5735"/>
                    <a:pt x="19963" y="1"/>
                    <a:pt x="1284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439" name="Google Shape;439;p25"/>
            <p:cNvSpPr/>
            <p:nvPr/>
          </p:nvSpPr>
          <p:spPr>
            <a:xfrm>
              <a:off x="3730975" y="238125"/>
              <a:ext cx="396575" cy="396550"/>
            </a:xfrm>
            <a:custGeom>
              <a:avLst/>
              <a:gdLst/>
              <a:ahLst/>
              <a:cxnLst/>
              <a:rect l="l" t="t" r="r" b="b"/>
              <a:pathLst>
                <a:path w="15863" h="15862" extrusionOk="0">
                  <a:moveTo>
                    <a:pt x="15862" y="7952"/>
                  </a:moveTo>
                  <a:cubicBezTo>
                    <a:pt x="15862" y="12304"/>
                    <a:pt x="12305" y="15862"/>
                    <a:pt x="7911" y="15862"/>
                  </a:cubicBezTo>
                  <a:cubicBezTo>
                    <a:pt x="3558" y="15862"/>
                    <a:pt x="1" y="12304"/>
                    <a:pt x="1" y="7952"/>
                  </a:cubicBezTo>
                  <a:cubicBezTo>
                    <a:pt x="1" y="3557"/>
                    <a:pt x="3558" y="0"/>
                    <a:pt x="7911" y="0"/>
                  </a:cubicBezTo>
                  <a:cubicBezTo>
                    <a:pt x="12305" y="0"/>
                    <a:pt x="15862" y="3557"/>
                    <a:pt x="15862" y="7952"/>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440" name="Google Shape;440;p25"/>
            <p:cNvSpPr/>
            <p:nvPr/>
          </p:nvSpPr>
          <p:spPr>
            <a:xfrm>
              <a:off x="3163900" y="1218475"/>
              <a:ext cx="397600" cy="397625"/>
            </a:xfrm>
            <a:custGeom>
              <a:avLst/>
              <a:gdLst/>
              <a:ahLst/>
              <a:cxnLst/>
              <a:rect l="l" t="t" r="r" b="b"/>
              <a:pathLst>
                <a:path w="15904" h="15905" extrusionOk="0">
                  <a:moveTo>
                    <a:pt x="15904" y="7953"/>
                  </a:moveTo>
                  <a:cubicBezTo>
                    <a:pt x="15904" y="12347"/>
                    <a:pt x="12346" y="15904"/>
                    <a:pt x="7952" y="15904"/>
                  </a:cubicBezTo>
                  <a:cubicBezTo>
                    <a:pt x="3558" y="15904"/>
                    <a:pt x="0" y="12347"/>
                    <a:pt x="0" y="7953"/>
                  </a:cubicBezTo>
                  <a:cubicBezTo>
                    <a:pt x="0" y="3558"/>
                    <a:pt x="3558" y="1"/>
                    <a:pt x="7952" y="1"/>
                  </a:cubicBezTo>
                  <a:cubicBezTo>
                    <a:pt x="12346" y="1"/>
                    <a:pt x="15904" y="3558"/>
                    <a:pt x="15904" y="795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441" name="Google Shape;441;p25"/>
            <p:cNvSpPr/>
            <p:nvPr/>
          </p:nvSpPr>
          <p:spPr>
            <a:xfrm>
              <a:off x="4297025" y="1218475"/>
              <a:ext cx="396550" cy="397625"/>
            </a:xfrm>
            <a:custGeom>
              <a:avLst/>
              <a:gdLst/>
              <a:ahLst/>
              <a:cxnLst/>
              <a:rect l="l" t="t" r="r" b="b"/>
              <a:pathLst>
                <a:path w="15862" h="15905" extrusionOk="0">
                  <a:moveTo>
                    <a:pt x="15862" y="7953"/>
                  </a:moveTo>
                  <a:cubicBezTo>
                    <a:pt x="15862" y="12347"/>
                    <a:pt x="12305" y="15904"/>
                    <a:pt x="7952" y="15904"/>
                  </a:cubicBezTo>
                  <a:cubicBezTo>
                    <a:pt x="3558" y="15904"/>
                    <a:pt x="0" y="12347"/>
                    <a:pt x="0" y="7953"/>
                  </a:cubicBezTo>
                  <a:cubicBezTo>
                    <a:pt x="0" y="3558"/>
                    <a:pt x="3558" y="1"/>
                    <a:pt x="7952" y="1"/>
                  </a:cubicBezTo>
                  <a:cubicBezTo>
                    <a:pt x="12305" y="1"/>
                    <a:pt x="15862" y="3558"/>
                    <a:pt x="15862" y="7953"/>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442" name="Google Shape;442;p25"/>
            <p:cNvSpPr/>
            <p:nvPr/>
          </p:nvSpPr>
          <p:spPr>
            <a:xfrm>
              <a:off x="3877450" y="589675"/>
              <a:ext cx="102575" cy="205075"/>
            </a:xfrm>
            <a:custGeom>
              <a:avLst/>
              <a:gdLst/>
              <a:ahLst/>
              <a:cxnLst/>
              <a:rect l="l" t="t" r="r" b="b"/>
              <a:pathLst>
                <a:path w="4103" h="8203" extrusionOk="0">
                  <a:moveTo>
                    <a:pt x="2052" y="0"/>
                  </a:moveTo>
                  <a:cubicBezTo>
                    <a:pt x="922" y="0"/>
                    <a:pt x="1" y="293"/>
                    <a:pt x="1" y="628"/>
                  </a:cubicBezTo>
                  <a:lnTo>
                    <a:pt x="1256" y="4143"/>
                  </a:lnTo>
                  <a:lnTo>
                    <a:pt x="43" y="7450"/>
                  </a:lnTo>
                  <a:cubicBezTo>
                    <a:pt x="1" y="7450"/>
                    <a:pt x="1" y="7533"/>
                    <a:pt x="1" y="7575"/>
                  </a:cubicBezTo>
                  <a:lnTo>
                    <a:pt x="1" y="7617"/>
                  </a:lnTo>
                  <a:cubicBezTo>
                    <a:pt x="126" y="7910"/>
                    <a:pt x="1005" y="8203"/>
                    <a:pt x="2052" y="8203"/>
                  </a:cubicBezTo>
                  <a:cubicBezTo>
                    <a:pt x="3098" y="8203"/>
                    <a:pt x="3977" y="7952"/>
                    <a:pt x="4102" y="7617"/>
                  </a:cubicBezTo>
                  <a:lnTo>
                    <a:pt x="4102" y="7575"/>
                  </a:lnTo>
                  <a:cubicBezTo>
                    <a:pt x="4102" y="7533"/>
                    <a:pt x="4060" y="7491"/>
                    <a:pt x="4060" y="7450"/>
                  </a:cubicBezTo>
                  <a:lnTo>
                    <a:pt x="2931" y="4143"/>
                  </a:lnTo>
                  <a:lnTo>
                    <a:pt x="4102" y="628"/>
                  </a:lnTo>
                  <a:cubicBezTo>
                    <a:pt x="4102" y="293"/>
                    <a:pt x="3182" y="0"/>
                    <a:pt x="20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443" name="Google Shape;443;p25"/>
            <p:cNvSpPr/>
            <p:nvPr/>
          </p:nvSpPr>
          <p:spPr>
            <a:xfrm>
              <a:off x="3479875" y="1188125"/>
              <a:ext cx="213475" cy="185450"/>
            </a:xfrm>
            <a:custGeom>
              <a:avLst/>
              <a:gdLst/>
              <a:ahLst/>
              <a:cxnLst/>
              <a:rect l="l" t="t" r="r" b="b"/>
              <a:pathLst>
                <a:path w="8539" h="7418" extrusionOk="0">
                  <a:moveTo>
                    <a:pt x="6048" y="1"/>
                  </a:moveTo>
                  <a:cubicBezTo>
                    <a:pt x="5991" y="1"/>
                    <a:pt x="5942" y="14"/>
                    <a:pt x="5901" y="43"/>
                  </a:cubicBezTo>
                  <a:lnTo>
                    <a:pt x="3725" y="3056"/>
                  </a:lnTo>
                  <a:lnTo>
                    <a:pt x="335" y="3935"/>
                  </a:lnTo>
                  <a:cubicBezTo>
                    <a:pt x="293" y="3935"/>
                    <a:pt x="252" y="3935"/>
                    <a:pt x="210" y="3977"/>
                  </a:cubicBezTo>
                  <a:lnTo>
                    <a:pt x="168" y="3977"/>
                  </a:lnTo>
                  <a:cubicBezTo>
                    <a:pt x="0" y="4354"/>
                    <a:pt x="252" y="5191"/>
                    <a:pt x="879" y="6070"/>
                  </a:cubicBezTo>
                  <a:cubicBezTo>
                    <a:pt x="1426" y="6889"/>
                    <a:pt x="2081" y="7417"/>
                    <a:pt x="2438" y="7417"/>
                  </a:cubicBezTo>
                  <a:cubicBezTo>
                    <a:pt x="2464" y="7417"/>
                    <a:pt x="2489" y="7414"/>
                    <a:pt x="2512" y="7409"/>
                  </a:cubicBezTo>
                  <a:lnTo>
                    <a:pt x="2553" y="7367"/>
                  </a:lnTo>
                  <a:cubicBezTo>
                    <a:pt x="2553" y="7367"/>
                    <a:pt x="2595" y="7325"/>
                    <a:pt x="2595" y="7283"/>
                  </a:cubicBezTo>
                  <a:lnTo>
                    <a:pt x="4688" y="4479"/>
                  </a:lnTo>
                  <a:lnTo>
                    <a:pt x="8245" y="3433"/>
                  </a:lnTo>
                  <a:cubicBezTo>
                    <a:pt x="8538" y="3224"/>
                    <a:pt x="8245" y="2303"/>
                    <a:pt x="7617" y="1340"/>
                  </a:cubicBezTo>
                  <a:cubicBezTo>
                    <a:pt x="7076" y="546"/>
                    <a:pt x="6409" y="1"/>
                    <a:pt x="60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444" name="Google Shape;444;p25"/>
            <p:cNvSpPr/>
            <p:nvPr/>
          </p:nvSpPr>
          <p:spPr>
            <a:xfrm>
              <a:off x="4173550" y="1194025"/>
              <a:ext cx="214525" cy="173725"/>
            </a:xfrm>
            <a:custGeom>
              <a:avLst/>
              <a:gdLst/>
              <a:ahLst/>
              <a:cxnLst/>
              <a:rect l="l" t="t" r="r" b="b"/>
              <a:pathLst>
                <a:path w="8581" h="6949" extrusionOk="0">
                  <a:moveTo>
                    <a:pt x="2136" y="0"/>
                  </a:moveTo>
                  <a:cubicBezTo>
                    <a:pt x="1812" y="0"/>
                    <a:pt x="1210" y="597"/>
                    <a:pt x="712" y="1439"/>
                  </a:cubicBezTo>
                  <a:cubicBezTo>
                    <a:pt x="210" y="2360"/>
                    <a:pt x="1" y="3239"/>
                    <a:pt x="210" y="3490"/>
                  </a:cubicBezTo>
                  <a:lnTo>
                    <a:pt x="377" y="3490"/>
                  </a:lnTo>
                  <a:lnTo>
                    <a:pt x="3809" y="4159"/>
                  </a:lnTo>
                  <a:lnTo>
                    <a:pt x="6237" y="6922"/>
                  </a:lnTo>
                  <a:cubicBezTo>
                    <a:pt x="6273" y="6940"/>
                    <a:pt x="6314" y="6949"/>
                    <a:pt x="6358" y="6949"/>
                  </a:cubicBezTo>
                  <a:cubicBezTo>
                    <a:pt x="6724" y="6949"/>
                    <a:pt x="7342" y="6357"/>
                    <a:pt x="7827" y="5499"/>
                  </a:cubicBezTo>
                  <a:cubicBezTo>
                    <a:pt x="8329" y="4494"/>
                    <a:pt x="8580" y="3574"/>
                    <a:pt x="8287" y="3406"/>
                  </a:cubicBezTo>
                  <a:lnTo>
                    <a:pt x="4604" y="2737"/>
                  </a:lnTo>
                  <a:lnTo>
                    <a:pt x="2386" y="100"/>
                  </a:lnTo>
                  <a:cubicBezTo>
                    <a:pt x="2386" y="58"/>
                    <a:pt x="2344" y="16"/>
                    <a:pt x="2303" y="16"/>
                  </a:cubicBezTo>
                  <a:lnTo>
                    <a:pt x="2219" y="16"/>
                  </a:lnTo>
                  <a:cubicBezTo>
                    <a:pt x="2194" y="5"/>
                    <a:pt x="2166" y="0"/>
                    <a:pt x="21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grpSp>
      <p:grpSp>
        <p:nvGrpSpPr>
          <p:cNvPr id="445" name="Google Shape;445;p25"/>
          <p:cNvGrpSpPr/>
          <p:nvPr/>
        </p:nvGrpSpPr>
        <p:grpSpPr>
          <a:xfrm>
            <a:off x="7024054" y="2454522"/>
            <a:ext cx="1022342" cy="1133865"/>
            <a:chOff x="5394575" y="420175"/>
            <a:chExt cx="1008625" cy="1115350"/>
          </a:xfrm>
        </p:grpSpPr>
        <p:sp>
          <p:nvSpPr>
            <p:cNvPr id="446" name="Google Shape;446;p25"/>
            <p:cNvSpPr/>
            <p:nvPr/>
          </p:nvSpPr>
          <p:spPr>
            <a:xfrm>
              <a:off x="5726250" y="639875"/>
              <a:ext cx="676950" cy="675925"/>
            </a:xfrm>
            <a:custGeom>
              <a:avLst/>
              <a:gdLst/>
              <a:ahLst/>
              <a:cxnLst/>
              <a:rect l="l" t="t" r="r" b="b"/>
              <a:pathLst>
                <a:path w="27078" h="27037" extrusionOk="0">
                  <a:moveTo>
                    <a:pt x="13560" y="1"/>
                  </a:moveTo>
                  <a:cubicBezTo>
                    <a:pt x="6069" y="1"/>
                    <a:pt x="0" y="6028"/>
                    <a:pt x="0" y="13519"/>
                  </a:cubicBezTo>
                  <a:cubicBezTo>
                    <a:pt x="0" y="20968"/>
                    <a:pt x="6069" y="27037"/>
                    <a:pt x="13560" y="27037"/>
                  </a:cubicBezTo>
                  <a:cubicBezTo>
                    <a:pt x="21009" y="27037"/>
                    <a:pt x="27078" y="20968"/>
                    <a:pt x="27078" y="13519"/>
                  </a:cubicBezTo>
                  <a:cubicBezTo>
                    <a:pt x="27078" y="6028"/>
                    <a:pt x="21009" y="1"/>
                    <a:pt x="135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447" name="Google Shape;447;p25"/>
            <p:cNvSpPr/>
            <p:nvPr/>
          </p:nvSpPr>
          <p:spPr>
            <a:xfrm>
              <a:off x="5394575" y="420175"/>
              <a:ext cx="302400" cy="302400"/>
            </a:xfrm>
            <a:custGeom>
              <a:avLst/>
              <a:gdLst/>
              <a:ahLst/>
              <a:cxnLst/>
              <a:rect l="l" t="t" r="r" b="b"/>
              <a:pathLst>
                <a:path w="12096" h="12096" extrusionOk="0">
                  <a:moveTo>
                    <a:pt x="12095" y="6027"/>
                  </a:moveTo>
                  <a:cubicBezTo>
                    <a:pt x="12095" y="9375"/>
                    <a:pt x="9375" y="12095"/>
                    <a:pt x="6027" y="12095"/>
                  </a:cubicBezTo>
                  <a:cubicBezTo>
                    <a:pt x="2679" y="12095"/>
                    <a:pt x="0" y="9375"/>
                    <a:pt x="0" y="6027"/>
                  </a:cubicBezTo>
                  <a:cubicBezTo>
                    <a:pt x="0" y="2720"/>
                    <a:pt x="2679" y="0"/>
                    <a:pt x="6027" y="0"/>
                  </a:cubicBezTo>
                  <a:cubicBezTo>
                    <a:pt x="9375" y="0"/>
                    <a:pt x="12095" y="2720"/>
                    <a:pt x="12095" y="6027"/>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448" name="Google Shape;448;p25"/>
            <p:cNvSpPr/>
            <p:nvPr/>
          </p:nvSpPr>
          <p:spPr>
            <a:xfrm>
              <a:off x="5394575" y="1233125"/>
              <a:ext cx="302400" cy="302400"/>
            </a:xfrm>
            <a:custGeom>
              <a:avLst/>
              <a:gdLst/>
              <a:ahLst/>
              <a:cxnLst/>
              <a:rect l="l" t="t" r="r" b="b"/>
              <a:pathLst>
                <a:path w="12096" h="12096" extrusionOk="0">
                  <a:moveTo>
                    <a:pt x="12095" y="6027"/>
                  </a:moveTo>
                  <a:cubicBezTo>
                    <a:pt x="12095" y="9375"/>
                    <a:pt x="9375" y="12096"/>
                    <a:pt x="6027" y="12096"/>
                  </a:cubicBezTo>
                  <a:cubicBezTo>
                    <a:pt x="2679" y="12096"/>
                    <a:pt x="0" y="9375"/>
                    <a:pt x="0" y="6027"/>
                  </a:cubicBezTo>
                  <a:cubicBezTo>
                    <a:pt x="0" y="2679"/>
                    <a:pt x="2679" y="1"/>
                    <a:pt x="6027" y="1"/>
                  </a:cubicBezTo>
                  <a:cubicBezTo>
                    <a:pt x="9375" y="1"/>
                    <a:pt x="12095" y="2679"/>
                    <a:pt x="12095" y="6027"/>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449" name="Google Shape;449;p25"/>
            <p:cNvSpPr/>
            <p:nvPr/>
          </p:nvSpPr>
          <p:spPr>
            <a:xfrm>
              <a:off x="5618475" y="624225"/>
              <a:ext cx="215550" cy="179950"/>
            </a:xfrm>
            <a:custGeom>
              <a:avLst/>
              <a:gdLst/>
              <a:ahLst/>
              <a:cxnLst/>
              <a:rect l="l" t="t" r="r" b="b"/>
              <a:pathLst>
                <a:path w="8622" h="7198" extrusionOk="0">
                  <a:moveTo>
                    <a:pt x="2291" y="1"/>
                  </a:moveTo>
                  <a:cubicBezTo>
                    <a:pt x="1942" y="1"/>
                    <a:pt x="1305" y="585"/>
                    <a:pt x="796" y="1422"/>
                  </a:cubicBezTo>
                  <a:cubicBezTo>
                    <a:pt x="210" y="2385"/>
                    <a:pt x="0" y="3347"/>
                    <a:pt x="293" y="3515"/>
                  </a:cubicBezTo>
                  <a:lnTo>
                    <a:pt x="3934" y="4310"/>
                  </a:lnTo>
                  <a:lnTo>
                    <a:pt x="6153" y="7072"/>
                  </a:lnTo>
                  <a:cubicBezTo>
                    <a:pt x="6153" y="7114"/>
                    <a:pt x="6194" y="7114"/>
                    <a:pt x="6236" y="7156"/>
                  </a:cubicBezTo>
                  <a:lnTo>
                    <a:pt x="6278" y="7156"/>
                  </a:lnTo>
                  <a:lnTo>
                    <a:pt x="6278" y="7198"/>
                  </a:lnTo>
                  <a:cubicBezTo>
                    <a:pt x="6655" y="7198"/>
                    <a:pt x="7324" y="6612"/>
                    <a:pt x="7868" y="5691"/>
                  </a:cubicBezTo>
                  <a:cubicBezTo>
                    <a:pt x="8413" y="4812"/>
                    <a:pt x="8622" y="3933"/>
                    <a:pt x="8413" y="3682"/>
                  </a:cubicBezTo>
                  <a:lnTo>
                    <a:pt x="8371" y="3682"/>
                  </a:lnTo>
                  <a:cubicBezTo>
                    <a:pt x="8329" y="3640"/>
                    <a:pt x="8287" y="3640"/>
                    <a:pt x="8245" y="3640"/>
                  </a:cubicBezTo>
                  <a:lnTo>
                    <a:pt x="4813" y="2845"/>
                  </a:lnTo>
                  <a:lnTo>
                    <a:pt x="2428" y="41"/>
                  </a:lnTo>
                  <a:cubicBezTo>
                    <a:pt x="2390" y="14"/>
                    <a:pt x="2344" y="1"/>
                    <a:pt x="229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450" name="Google Shape;450;p25"/>
            <p:cNvSpPr/>
            <p:nvPr/>
          </p:nvSpPr>
          <p:spPr>
            <a:xfrm>
              <a:off x="5623700" y="1134300"/>
              <a:ext cx="223925" cy="194550"/>
            </a:xfrm>
            <a:custGeom>
              <a:avLst/>
              <a:gdLst/>
              <a:ahLst/>
              <a:cxnLst/>
              <a:rect l="l" t="t" r="r" b="b"/>
              <a:pathLst>
                <a:path w="8957" h="7782" extrusionOk="0">
                  <a:moveTo>
                    <a:pt x="6446" y="1"/>
                  </a:moveTo>
                  <a:cubicBezTo>
                    <a:pt x="6401" y="1"/>
                    <a:pt x="6359" y="7"/>
                    <a:pt x="6320" y="20"/>
                  </a:cubicBezTo>
                  <a:cubicBezTo>
                    <a:pt x="6278" y="62"/>
                    <a:pt x="6236" y="103"/>
                    <a:pt x="6236" y="145"/>
                  </a:cubicBezTo>
                  <a:lnTo>
                    <a:pt x="4018" y="3159"/>
                  </a:lnTo>
                  <a:lnTo>
                    <a:pt x="335" y="4456"/>
                  </a:lnTo>
                  <a:cubicBezTo>
                    <a:pt x="1" y="4665"/>
                    <a:pt x="335" y="5586"/>
                    <a:pt x="963" y="6507"/>
                  </a:cubicBezTo>
                  <a:cubicBezTo>
                    <a:pt x="1522" y="7275"/>
                    <a:pt x="2198" y="7782"/>
                    <a:pt x="2577" y="7782"/>
                  </a:cubicBezTo>
                  <a:cubicBezTo>
                    <a:pt x="2651" y="7782"/>
                    <a:pt x="2714" y="7762"/>
                    <a:pt x="2763" y="7720"/>
                  </a:cubicBezTo>
                  <a:lnTo>
                    <a:pt x="5023" y="4498"/>
                  </a:lnTo>
                  <a:lnTo>
                    <a:pt x="8538" y="3410"/>
                  </a:lnTo>
                  <a:cubicBezTo>
                    <a:pt x="8622" y="3368"/>
                    <a:pt x="8664" y="3368"/>
                    <a:pt x="8706" y="3326"/>
                  </a:cubicBezTo>
                  <a:lnTo>
                    <a:pt x="8748" y="3326"/>
                  </a:lnTo>
                  <a:cubicBezTo>
                    <a:pt x="8957" y="2949"/>
                    <a:pt x="8664" y="2112"/>
                    <a:pt x="8036" y="1275"/>
                  </a:cubicBezTo>
                  <a:cubicBezTo>
                    <a:pt x="7472" y="486"/>
                    <a:pt x="6841" y="1"/>
                    <a:pt x="644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grpSp>
      <p:grpSp>
        <p:nvGrpSpPr>
          <p:cNvPr id="451" name="Google Shape;451;p25"/>
          <p:cNvGrpSpPr/>
          <p:nvPr/>
        </p:nvGrpSpPr>
        <p:grpSpPr>
          <a:xfrm>
            <a:off x="897198" y="2454541"/>
            <a:ext cx="1423155" cy="1133846"/>
            <a:chOff x="1350700" y="4313400"/>
            <a:chExt cx="1125825" cy="896675"/>
          </a:xfrm>
        </p:grpSpPr>
        <p:sp>
          <p:nvSpPr>
            <p:cNvPr id="452" name="Google Shape;452;p25"/>
            <p:cNvSpPr/>
            <p:nvPr/>
          </p:nvSpPr>
          <p:spPr>
            <a:xfrm>
              <a:off x="1565175" y="4797825"/>
              <a:ext cx="412275" cy="412250"/>
            </a:xfrm>
            <a:custGeom>
              <a:avLst/>
              <a:gdLst/>
              <a:ahLst/>
              <a:cxnLst/>
              <a:rect l="l" t="t" r="r" b="b"/>
              <a:pathLst>
                <a:path w="16491" h="16490" extrusionOk="0">
                  <a:moveTo>
                    <a:pt x="8245" y="0"/>
                  </a:moveTo>
                  <a:cubicBezTo>
                    <a:pt x="3684" y="0"/>
                    <a:pt x="1" y="3683"/>
                    <a:pt x="1" y="8245"/>
                  </a:cubicBezTo>
                  <a:cubicBezTo>
                    <a:pt x="1" y="12807"/>
                    <a:pt x="3684" y="16490"/>
                    <a:pt x="8245" y="16490"/>
                  </a:cubicBezTo>
                  <a:cubicBezTo>
                    <a:pt x="12807" y="16490"/>
                    <a:pt x="16490" y="12807"/>
                    <a:pt x="16490" y="8245"/>
                  </a:cubicBezTo>
                  <a:cubicBezTo>
                    <a:pt x="16490" y="3683"/>
                    <a:pt x="12807" y="0"/>
                    <a:pt x="824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453" name="Google Shape;453;p25"/>
            <p:cNvSpPr/>
            <p:nvPr/>
          </p:nvSpPr>
          <p:spPr>
            <a:xfrm>
              <a:off x="1350700" y="4590650"/>
              <a:ext cx="214500" cy="215575"/>
            </a:xfrm>
            <a:custGeom>
              <a:avLst/>
              <a:gdLst/>
              <a:ahLst/>
              <a:cxnLst/>
              <a:rect l="l" t="t" r="r" b="b"/>
              <a:pathLst>
                <a:path w="8580" h="8623" extrusionOk="0">
                  <a:moveTo>
                    <a:pt x="8580" y="4312"/>
                  </a:moveTo>
                  <a:cubicBezTo>
                    <a:pt x="8580" y="6697"/>
                    <a:pt x="6654" y="8622"/>
                    <a:pt x="4311" y="8622"/>
                  </a:cubicBezTo>
                  <a:cubicBezTo>
                    <a:pt x="1925" y="8622"/>
                    <a:pt x="0" y="6697"/>
                    <a:pt x="0" y="4312"/>
                  </a:cubicBezTo>
                  <a:cubicBezTo>
                    <a:pt x="0" y="1968"/>
                    <a:pt x="1925" y="1"/>
                    <a:pt x="4311" y="1"/>
                  </a:cubicBezTo>
                  <a:cubicBezTo>
                    <a:pt x="6654" y="1"/>
                    <a:pt x="8580" y="1968"/>
                    <a:pt x="8580" y="431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454" name="Google Shape;454;p25"/>
            <p:cNvSpPr/>
            <p:nvPr/>
          </p:nvSpPr>
          <p:spPr>
            <a:xfrm>
              <a:off x="1958575" y="4313400"/>
              <a:ext cx="517950" cy="517925"/>
            </a:xfrm>
            <a:custGeom>
              <a:avLst/>
              <a:gdLst/>
              <a:ahLst/>
              <a:cxnLst/>
              <a:rect l="l" t="t" r="r" b="b"/>
              <a:pathLst>
                <a:path w="20718" h="20717" extrusionOk="0">
                  <a:moveTo>
                    <a:pt x="10338" y="0"/>
                  </a:moveTo>
                  <a:cubicBezTo>
                    <a:pt x="4646" y="0"/>
                    <a:pt x="1" y="4646"/>
                    <a:pt x="1" y="10338"/>
                  </a:cubicBezTo>
                  <a:cubicBezTo>
                    <a:pt x="1" y="16071"/>
                    <a:pt x="4646" y="20717"/>
                    <a:pt x="10338" y="20717"/>
                  </a:cubicBezTo>
                  <a:cubicBezTo>
                    <a:pt x="16072" y="20717"/>
                    <a:pt x="20717" y="16071"/>
                    <a:pt x="20717" y="10338"/>
                  </a:cubicBezTo>
                  <a:cubicBezTo>
                    <a:pt x="20717" y="4646"/>
                    <a:pt x="16072" y="0"/>
                    <a:pt x="1033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455" name="Google Shape;455;p25"/>
            <p:cNvSpPr/>
            <p:nvPr/>
          </p:nvSpPr>
          <p:spPr>
            <a:xfrm>
              <a:off x="1879075" y="4709800"/>
              <a:ext cx="211350" cy="193200"/>
            </a:xfrm>
            <a:custGeom>
              <a:avLst/>
              <a:gdLst/>
              <a:ahLst/>
              <a:cxnLst/>
              <a:rect l="l" t="t" r="r" b="b"/>
              <a:pathLst>
                <a:path w="8454" h="7728" extrusionOk="0">
                  <a:moveTo>
                    <a:pt x="5678" y="0"/>
                  </a:moveTo>
                  <a:cubicBezTo>
                    <a:pt x="5615" y="0"/>
                    <a:pt x="5563" y="16"/>
                    <a:pt x="5524" y="48"/>
                  </a:cubicBezTo>
                  <a:lnTo>
                    <a:pt x="3683" y="3270"/>
                  </a:lnTo>
                  <a:lnTo>
                    <a:pt x="335" y="4484"/>
                  </a:lnTo>
                  <a:cubicBezTo>
                    <a:pt x="293" y="4484"/>
                    <a:pt x="251" y="4526"/>
                    <a:pt x="209" y="4568"/>
                  </a:cubicBezTo>
                  <a:cubicBezTo>
                    <a:pt x="0" y="4903"/>
                    <a:pt x="335" y="5740"/>
                    <a:pt x="1004" y="6535"/>
                  </a:cubicBezTo>
                  <a:cubicBezTo>
                    <a:pt x="1638" y="7280"/>
                    <a:pt x="2305" y="7727"/>
                    <a:pt x="2650" y="7727"/>
                  </a:cubicBezTo>
                  <a:cubicBezTo>
                    <a:pt x="2693" y="7727"/>
                    <a:pt x="2730" y="7720"/>
                    <a:pt x="2762" y="7707"/>
                  </a:cubicBezTo>
                  <a:lnTo>
                    <a:pt x="2762" y="7665"/>
                  </a:lnTo>
                  <a:lnTo>
                    <a:pt x="2804" y="7665"/>
                  </a:lnTo>
                  <a:cubicBezTo>
                    <a:pt x="2846" y="7623"/>
                    <a:pt x="2846" y="7623"/>
                    <a:pt x="2846" y="7581"/>
                  </a:cubicBezTo>
                  <a:lnTo>
                    <a:pt x="4687" y="4568"/>
                  </a:lnTo>
                  <a:lnTo>
                    <a:pt x="8161" y="3187"/>
                  </a:lnTo>
                  <a:cubicBezTo>
                    <a:pt x="8454" y="2936"/>
                    <a:pt x="8077" y="2057"/>
                    <a:pt x="7366" y="1220"/>
                  </a:cubicBezTo>
                  <a:cubicBezTo>
                    <a:pt x="6727" y="475"/>
                    <a:pt x="6029" y="0"/>
                    <a:pt x="567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456" name="Google Shape;456;p25"/>
            <p:cNvSpPr/>
            <p:nvPr/>
          </p:nvSpPr>
          <p:spPr>
            <a:xfrm>
              <a:off x="1501350" y="4748700"/>
              <a:ext cx="148600" cy="133875"/>
            </a:xfrm>
            <a:custGeom>
              <a:avLst/>
              <a:gdLst/>
              <a:ahLst/>
              <a:cxnLst/>
              <a:rect l="l" t="t" r="r" b="b"/>
              <a:pathLst>
                <a:path w="5944" h="5355" extrusionOk="0">
                  <a:moveTo>
                    <a:pt x="1309" y="0"/>
                  </a:moveTo>
                  <a:cubicBezTo>
                    <a:pt x="1060" y="0"/>
                    <a:pt x="748" y="194"/>
                    <a:pt x="503" y="501"/>
                  </a:cubicBezTo>
                  <a:cubicBezTo>
                    <a:pt x="126" y="919"/>
                    <a:pt x="1" y="1421"/>
                    <a:pt x="210" y="1589"/>
                  </a:cubicBezTo>
                  <a:lnTo>
                    <a:pt x="2763" y="2970"/>
                  </a:lnTo>
                  <a:lnTo>
                    <a:pt x="4353" y="5188"/>
                  </a:lnTo>
                  <a:cubicBezTo>
                    <a:pt x="4353" y="5230"/>
                    <a:pt x="4395" y="5230"/>
                    <a:pt x="4437" y="5272"/>
                  </a:cubicBezTo>
                  <a:lnTo>
                    <a:pt x="4437" y="5314"/>
                  </a:lnTo>
                  <a:cubicBezTo>
                    <a:pt x="4492" y="5341"/>
                    <a:pt x="4554" y="5354"/>
                    <a:pt x="4623" y="5354"/>
                  </a:cubicBezTo>
                  <a:cubicBezTo>
                    <a:pt x="4868" y="5354"/>
                    <a:pt x="5189" y="5181"/>
                    <a:pt x="5483" y="4853"/>
                  </a:cubicBezTo>
                  <a:cubicBezTo>
                    <a:pt x="5818" y="4477"/>
                    <a:pt x="5944" y="4016"/>
                    <a:pt x="5776" y="3765"/>
                  </a:cubicBezTo>
                  <a:cubicBezTo>
                    <a:pt x="5734" y="3765"/>
                    <a:pt x="5734" y="3765"/>
                    <a:pt x="5692" y="3723"/>
                  </a:cubicBezTo>
                  <a:lnTo>
                    <a:pt x="3307" y="2384"/>
                  </a:lnTo>
                  <a:lnTo>
                    <a:pt x="1549" y="82"/>
                  </a:lnTo>
                  <a:cubicBezTo>
                    <a:pt x="1482" y="26"/>
                    <a:pt x="1400" y="0"/>
                    <a:pt x="130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gr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60"/>
        <p:cNvGrpSpPr/>
        <p:nvPr/>
      </p:nvGrpSpPr>
      <p:grpSpPr>
        <a:xfrm>
          <a:off x="0" y="0"/>
          <a:ext cx="0" cy="0"/>
          <a:chOff x="0" y="0"/>
          <a:chExt cx="0" cy="0"/>
        </a:xfrm>
      </p:grpSpPr>
      <p:cxnSp>
        <p:nvCxnSpPr>
          <p:cNvPr id="461" name="Google Shape;461;p26"/>
          <p:cNvCxnSpPr>
            <a:stCxn id="462" idx="2"/>
            <a:endCxn id="463" idx="3"/>
          </p:cNvCxnSpPr>
          <p:nvPr/>
        </p:nvCxnSpPr>
        <p:spPr>
          <a:xfrm rot="10800000">
            <a:off x="2087692" y="1931785"/>
            <a:ext cx="1663500" cy="0"/>
          </a:xfrm>
          <a:prstGeom prst="straightConnector1">
            <a:avLst/>
          </a:prstGeom>
          <a:noFill/>
          <a:ln w="19050" cap="flat" cmpd="sng">
            <a:solidFill>
              <a:schemeClr val="dk1"/>
            </a:solidFill>
            <a:prstDash val="solid"/>
            <a:round/>
            <a:headEnd type="none" w="med" len="med"/>
            <a:tailEnd type="none" w="med" len="med"/>
          </a:ln>
        </p:spPr>
      </p:cxnSp>
      <p:cxnSp>
        <p:nvCxnSpPr>
          <p:cNvPr id="464" name="Google Shape;464;p26"/>
          <p:cNvCxnSpPr>
            <a:stCxn id="465" idx="6"/>
            <a:endCxn id="466" idx="1"/>
          </p:cNvCxnSpPr>
          <p:nvPr/>
        </p:nvCxnSpPr>
        <p:spPr>
          <a:xfrm>
            <a:off x="5392808" y="1931785"/>
            <a:ext cx="1663500" cy="0"/>
          </a:xfrm>
          <a:prstGeom prst="straightConnector1">
            <a:avLst/>
          </a:prstGeom>
          <a:noFill/>
          <a:ln w="19050" cap="flat" cmpd="sng">
            <a:solidFill>
              <a:schemeClr val="dk1"/>
            </a:solidFill>
            <a:prstDash val="solid"/>
            <a:round/>
            <a:headEnd type="none" w="med" len="med"/>
            <a:tailEnd type="none" w="med" len="med"/>
          </a:ln>
        </p:spPr>
      </p:cxnSp>
      <p:cxnSp>
        <p:nvCxnSpPr>
          <p:cNvPr id="467" name="Google Shape;467;p26"/>
          <p:cNvCxnSpPr/>
          <p:nvPr/>
        </p:nvCxnSpPr>
        <p:spPr>
          <a:xfrm rot="5400000" flipH="1">
            <a:off x="6048300" y="2247210"/>
            <a:ext cx="316200" cy="2047800"/>
          </a:xfrm>
          <a:prstGeom prst="bentConnector3">
            <a:avLst>
              <a:gd name="adj1" fmla="val 50004"/>
            </a:avLst>
          </a:prstGeom>
          <a:noFill/>
          <a:ln w="19050" cap="flat" cmpd="sng">
            <a:solidFill>
              <a:schemeClr val="dk1"/>
            </a:solidFill>
            <a:prstDash val="solid"/>
            <a:round/>
            <a:headEnd type="none" w="med" len="med"/>
            <a:tailEnd type="none" w="med" len="med"/>
          </a:ln>
        </p:spPr>
      </p:cxnSp>
      <p:cxnSp>
        <p:nvCxnSpPr>
          <p:cNvPr id="468" name="Google Shape;468;p26"/>
          <p:cNvCxnSpPr/>
          <p:nvPr/>
        </p:nvCxnSpPr>
        <p:spPr>
          <a:xfrm rot="10800000">
            <a:off x="4572000" y="2717610"/>
            <a:ext cx="0" cy="711600"/>
          </a:xfrm>
          <a:prstGeom prst="straightConnector1">
            <a:avLst/>
          </a:prstGeom>
          <a:noFill/>
          <a:ln w="19050" cap="flat" cmpd="sng">
            <a:solidFill>
              <a:schemeClr val="dk1"/>
            </a:solidFill>
            <a:prstDash val="solid"/>
            <a:round/>
            <a:headEnd type="none" w="med" len="med"/>
            <a:tailEnd type="none" w="med" len="med"/>
          </a:ln>
        </p:spPr>
      </p:cxnSp>
      <p:cxnSp>
        <p:nvCxnSpPr>
          <p:cNvPr id="469" name="Google Shape;469;p26"/>
          <p:cNvCxnSpPr/>
          <p:nvPr/>
        </p:nvCxnSpPr>
        <p:spPr>
          <a:xfrm rot="-5400000">
            <a:off x="2779500" y="2247210"/>
            <a:ext cx="316200" cy="2047800"/>
          </a:xfrm>
          <a:prstGeom prst="bentConnector3">
            <a:avLst>
              <a:gd name="adj1" fmla="val 50004"/>
            </a:avLst>
          </a:prstGeom>
          <a:noFill/>
          <a:ln w="19050" cap="flat" cmpd="sng">
            <a:solidFill>
              <a:schemeClr val="dk1"/>
            </a:solidFill>
            <a:prstDash val="solid"/>
            <a:round/>
            <a:headEnd type="none" w="med" len="med"/>
            <a:tailEnd type="none" w="med" len="med"/>
          </a:ln>
        </p:spPr>
      </p:cxnSp>
      <p:sp>
        <p:nvSpPr>
          <p:cNvPr id="470" name="Google Shape;470;p26"/>
          <p:cNvSpPr txBox="1">
            <a:spLocks noGrp="1"/>
          </p:cNvSpPr>
          <p:nvPr>
            <p:ph type="title"/>
          </p:nvPr>
        </p:nvSpPr>
        <p:spPr>
          <a:xfrm>
            <a:off x="2007200" y="301200"/>
            <a:ext cx="51294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noProof="0" dirty="0"/>
              <a:t>Quantum physics infographics</a:t>
            </a:r>
          </a:p>
        </p:txBody>
      </p:sp>
      <p:sp>
        <p:nvSpPr>
          <p:cNvPr id="471" name="Google Shape;471;p26"/>
          <p:cNvSpPr txBox="1"/>
          <p:nvPr/>
        </p:nvSpPr>
        <p:spPr>
          <a:xfrm>
            <a:off x="2007450" y="1076892"/>
            <a:ext cx="5129100" cy="340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noProof="0" dirty="0">
                <a:solidFill>
                  <a:schemeClr val="dk1"/>
                </a:solidFill>
                <a:latin typeface="Fira Sans Extra Condensed SemiBold"/>
                <a:ea typeface="Fira Sans Extra Condensed SemiBold"/>
                <a:cs typeface="Fira Sans Extra Condensed SemiBold"/>
                <a:sym typeface="Fira Sans Extra Condensed SemiBold"/>
              </a:rPr>
              <a:t>Quantum energy on a molecular scale</a:t>
            </a:r>
          </a:p>
        </p:txBody>
      </p:sp>
      <p:grpSp>
        <p:nvGrpSpPr>
          <p:cNvPr id="472" name="Google Shape;472;p26"/>
          <p:cNvGrpSpPr/>
          <p:nvPr/>
        </p:nvGrpSpPr>
        <p:grpSpPr>
          <a:xfrm>
            <a:off x="487675" y="1721485"/>
            <a:ext cx="1937400" cy="1291063"/>
            <a:chOff x="411475" y="1721485"/>
            <a:chExt cx="1937400" cy="1291063"/>
          </a:xfrm>
        </p:grpSpPr>
        <p:sp>
          <p:nvSpPr>
            <p:cNvPr id="473" name="Google Shape;473;p26"/>
            <p:cNvSpPr txBox="1"/>
            <p:nvPr/>
          </p:nvSpPr>
          <p:spPr>
            <a:xfrm>
              <a:off x="411475" y="2196602"/>
              <a:ext cx="1937400" cy="340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noProof="0" dirty="0">
                  <a:solidFill>
                    <a:schemeClr val="dk2"/>
                  </a:solidFill>
                  <a:latin typeface="Fira Sans Extra Condensed SemiBold"/>
                  <a:ea typeface="Fira Sans Extra Condensed SemiBold"/>
                  <a:cs typeface="Fira Sans Extra Condensed SemiBold"/>
                  <a:sym typeface="Fira Sans Extra Condensed SemiBold"/>
                </a:rPr>
                <a:t>Jupiter</a:t>
              </a:r>
            </a:p>
          </p:txBody>
        </p:sp>
        <p:sp>
          <p:nvSpPr>
            <p:cNvPr id="474" name="Google Shape;474;p26"/>
            <p:cNvSpPr txBox="1"/>
            <p:nvPr/>
          </p:nvSpPr>
          <p:spPr>
            <a:xfrm>
              <a:off x="411475" y="2497148"/>
              <a:ext cx="1937400" cy="515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noProof="0" dirty="0">
                  <a:solidFill>
                    <a:schemeClr val="dk1"/>
                  </a:solidFill>
                  <a:latin typeface="Roboto"/>
                  <a:ea typeface="Roboto"/>
                  <a:cs typeface="Roboto"/>
                  <a:sym typeface="Roboto"/>
                </a:rPr>
                <a:t>Jupiter is the biggest in the Solar System</a:t>
              </a:r>
            </a:p>
          </p:txBody>
        </p:sp>
        <p:sp>
          <p:nvSpPr>
            <p:cNvPr id="463" name="Google Shape;463;p26"/>
            <p:cNvSpPr/>
            <p:nvPr/>
          </p:nvSpPr>
          <p:spPr>
            <a:xfrm>
              <a:off x="748975" y="1721485"/>
              <a:ext cx="1262400" cy="420600"/>
            </a:xfrm>
            <a:prstGeom prst="roundRect">
              <a:avLst>
                <a:gd name="adj" fmla="val 50000"/>
              </a:avLst>
            </a:prstGeom>
            <a:solidFill>
              <a:schemeClr val="dk2"/>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r>
                <a:rPr lang="en-US" sz="2600" noProof="0" dirty="0">
                  <a:solidFill>
                    <a:schemeClr val="lt1"/>
                  </a:solidFill>
                  <a:latin typeface="Fira Sans Extra Condensed SemiBold"/>
                  <a:ea typeface="Fira Sans Extra Condensed SemiBold"/>
                  <a:cs typeface="Fira Sans Extra Condensed SemiBold"/>
                  <a:sym typeface="Fira Sans Extra Condensed SemiBold"/>
                </a:rPr>
                <a:t>450</a:t>
              </a:r>
            </a:p>
          </p:txBody>
        </p:sp>
      </p:grpSp>
      <p:grpSp>
        <p:nvGrpSpPr>
          <p:cNvPr id="475" name="Google Shape;475;p26"/>
          <p:cNvGrpSpPr/>
          <p:nvPr/>
        </p:nvGrpSpPr>
        <p:grpSpPr>
          <a:xfrm>
            <a:off x="6261600" y="3429210"/>
            <a:ext cx="1937400" cy="1291063"/>
            <a:chOff x="5518195" y="3505410"/>
            <a:chExt cx="1937400" cy="1291063"/>
          </a:xfrm>
        </p:grpSpPr>
        <p:sp>
          <p:nvSpPr>
            <p:cNvPr id="476" name="Google Shape;476;p26"/>
            <p:cNvSpPr txBox="1"/>
            <p:nvPr/>
          </p:nvSpPr>
          <p:spPr>
            <a:xfrm>
              <a:off x="5518195" y="3980527"/>
              <a:ext cx="1937400" cy="340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noProof="0" dirty="0">
                  <a:solidFill>
                    <a:schemeClr val="accent3"/>
                  </a:solidFill>
                  <a:latin typeface="Fira Sans Extra Condensed SemiBold"/>
                  <a:ea typeface="Fira Sans Extra Condensed SemiBold"/>
                  <a:cs typeface="Fira Sans Extra Condensed SemiBold"/>
                  <a:sym typeface="Fira Sans Extra Condensed SemiBold"/>
                </a:rPr>
                <a:t>Saturn</a:t>
              </a:r>
            </a:p>
          </p:txBody>
        </p:sp>
        <p:sp>
          <p:nvSpPr>
            <p:cNvPr id="477" name="Google Shape;477;p26"/>
            <p:cNvSpPr txBox="1"/>
            <p:nvPr/>
          </p:nvSpPr>
          <p:spPr>
            <a:xfrm>
              <a:off x="5518195" y="4281073"/>
              <a:ext cx="1937400" cy="515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noProof="0" dirty="0">
                  <a:solidFill>
                    <a:schemeClr val="dk1"/>
                  </a:solidFill>
                  <a:latin typeface="Roboto"/>
                  <a:ea typeface="Roboto"/>
                  <a:cs typeface="Roboto"/>
                  <a:sym typeface="Roboto"/>
                </a:rPr>
                <a:t>Saturn is one of the biggest planets</a:t>
              </a:r>
            </a:p>
          </p:txBody>
        </p:sp>
        <p:sp>
          <p:nvSpPr>
            <p:cNvPr id="478" name="Google Shape;478;p26"/>
            <p:cNvSpPr/>
            <p:nvPr/>
          </p:nvSpPr>
          <p:spPr>
            <a:xfrm>
              <a:off x="5855695" y="3505410"/>
              <a:ext cx="1262400" cy="420600"/>
            </a:xfrm>
            <a:prstGeom prst="roundRect">
              <a:avLst>
                <a:gd name="adj" fmla="val 50000"/>
              </a:avLst>
            </a:prstGeom>
            <a:solidFill>
              <a:schemeClr val="accent3"/>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r>
                <a:rPr lang="en-US" sz="2600" noProof="0" dirty="0">
                  <a:solidFill>
                    <a:schemeClr val="lt1"/>
                  </a:solidFill>
                  <a:latin typeface="Fira Sans Extra Condensed SemiBold"/>
                  <a:ea typeface="Fira Sans Extra Condensed SemiBold"/>
                  <a:cs typeface="Fira Sans Extra Condensed SemiBold"/>
                  <a:sym typeface="Fira Sans Extra Condensed SemiBold"/>
                </a:rPr>
                <a:t>600</a:t>
              </a:r>
            </a:p>
          </p:txBody>
        </p:sp>
      </p:grpSp>
      <p:grpSp>
        <p:nvGrpSpPr>
          <p:cNvPr id="479" name="Google Shape;479;p26"/>
          <p:cNvGrpSpPr/>
          <p:nvPr/>
        </p:nvGrpSpPr>
        <p:grpSpPr>
          <a:xfrm>
            <a:off x="6718675" y="1721485"/>
            <a:ext cx="1937400" cy="1291063"/>
            <a:chOff x="6794875" y="1721485"/>
            <a:chExt cx="1937400" cy="1291063"/>
          </a:xfrm>
        </p:grpSpPr>
        <p:sp>
          <p:nvSpPr>
            <p:cNvPr id="480" name="Google Shape;480;p26"/>
            <p:cNvSpPr txBox="1"/>
            <p:nvPr/>
          </p:nvSpPr>
          <p:spPr>
            <a:xfrm>
              <a:off x="6794875" y="2196602"/>
              <a:ext cx="1937400" cy="340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noProof="0" dirty="0">
                  <a:solidFill>
                    <a:schemeClr val="accent2"/>
                  </a:solidFill>
                  <a:latin typeface="Fira Sans Extra Condensed SemiBold"/>
                  <a:ea typeface="Fira Sans Extra Condensed SemiBold"/>
                  <a:cs typeface="Fira Sans Extra Condensed SemiBold"/>
                  <a:sym typeface="Fira Sans Extra Condensed SemiBold"/>
                </a:rPr>
                <a:t>Pluto</a:t>
              </a:r>
            </a:p>
          </p:txBody>
        </p:sp>
        <p:sp>
          <p:nvSpPr>
            <p:cNvPr id="481" name="Google Shape;481;p26"/>
            <p:cNvSpPr txBox="1"/>
            <p:nvPr/>
          </p:nvSpPr>
          <p:spPr>
            <a:xfrm>
              <a:off x="6794875" y="2497148"/>
              <a:ext cx="1937400" cy="515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noProof="0" dirty="0">
                  <a:solidFill>
                    <a:schemeClr val="dk1"/>
                  </a:solidFill>
                  <a:latin typeface="Roboto"/>
                  <a:ea typeface="Roboto"/>
                  <a:cs typeface="Roboto"/>
                  <a:sym typeface="Roboto"/>
                </a:rPr>
                <a:t>Pluto is now considered a dwarf planet</a:t>
              </a:r>
            </a:p>
          </p:txBody>
        </p:sp>
        <p:sp>
          <p:nvSpPr>
            <p:cNvPr id="466" name="Google Shape;466;p26"/>
            <p:cNvSpPr/>
            <p:nvPr/>
          </p:nvSpPr>
          <p:spPr>
            <a:xfrm>
              <a:off x="7132375" y="1721485"/>
              <a:ext cx="1262400" cy="420600"/>
            </a:xfrm>
            <a:prstGeom prst="roundRect">
              <a:avLst>
                <a:gd name="adj" fmla="val 50000"/>
              </a:avLst>
            </a:prstGeom>
            <a:solidFill>
              <a:schemeClr val="accent2"/>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r>
                <a:rPr lang="en-US" sz="2600" noProof="0" dirty="0">
                  <a:solidFill>
                    <a:schemeClr val="lt1"/>
                  </a:solidFill>
                  <a:latin typeface="Fira Sans Extra Condensed SemiBold"/>
                  <a:ea typeface="Fira Sans Extra Condensed SemiBold"/>
                  <a:cs typeface="Fira Sans Extra Condensed SemiBold"/>
                  <a:sym typeface="Fira Sans Extra Condensed SemiBold"/>
                </a:rPr>
                <a:t>550</a:t>
              </a:r>
            </a:p>
          </p:txBody>
        </p:sp>
      </p:grpSp>
      <p:grpSp>
        <p:nvGrpSpPr>
          <p:cNvPr id="482" name="Google Shape;482;p26"/>
          <p:cNvGrpSpPr/>
          <p:nvPr/>
        </p:nvGrpSpPr>
        <p:grpSpPr>
          <a:xfrm>
            <a:off x="945000" y="3429210"/>
            <a:ext cx="1937400" cy="1291063"/>
            <a:chOff x="411475" y="3505410"/>
            <a:chExt cx="1937400" cy="1291063"/>
          </a:xfrm>
        </p:grpSpPr>
        <p:sp>
          <p:nvSpPr>
            <p:cNvPr id="483" name="Google Shape;483;p26"/>
            <p:cNvSpPr txBox="1"/>
            <p:nvPr/>
          </p:nvSpPr>
          <p:spPr>
            <a:xfrm>
              <a:off x="411475" y="3980527"/>
              <a:ext cx="1937400" cy="340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noProof="0" dirty="0">
                  <a:solidFill>
                    <a:schemeClr val="lt2"/>
                  </a:solidFill>
                  <a:latin typeface="Fira Sans Extra Condensed SemiBold"/>
                  <a:ea typeface="Fira Sans Extra Condensed SemiBold"/>
                  <a:cs typeface="Fira Sans Extra Condensed SemiBold"/>
                  <a:sym typeface="Fira Sans Extra Condensed SemiBold"/>
                </a:rPr>
                <a:t>Neptune</a:t>
              </a:r>
            </a:p>
          </p:txBody>
        </p:sp>
        <p:sp>
          <p:nvSpPr>
            <p:cNvPr id="484" name="Google Shape;484;p26"/>
            <p:cNvSpPr txBox="1"/>
            <p:nvPr/>
          </p:nvSpPr>
          <p:spPr>
            <a:xfrm>
              <a:off x="411475" y="4281073"/>
              <a:ext cx="1937400" cy="515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noProof="0" dirty="0">
                  <a:solidFill>
                    <a:schemeClr val="dk1"/>
                  </a:solidFill>
                  <a:latin typeface="Roboto"/>
                  <a:ea typeface="Roboto"/>
                  <a:cs typeface="Roboto"/>
                  <a:sym typeface="Roboto"/>
                </a:rPr>
                <a:t>Neptune is the farthest planet from the Sun</a:t>
              </a:r>
            </a:p>
          </p:txBody>
        </p:sp>
        <p:sp>
          <p:nvSpPr>
            <p:cNvPr id="485" name="Google Shape;485;p26"/>
            <p:cNvSpPr/>
            <p:nvPr/>
          </p:nvSpPr>
          <p:spPr>
            <a:xfrm>
              <a:off x="748975" y="3505410"/>
              <a:ext cx="1262400" cy="420600"/>
            </a:xfrm>
            <a:prstGeom prst="roundRect">
              <a:avLst>
                <a:gd name="adj" fmla="val 50000"/>
              </a:avLst>
            </a:prstGeom>
            <a:solidFill>
              <a:schemeClr val="lt2"/>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r>
                <a:rPr lang="en-US" sz="2600" noProof="0" dirty="0">
                  <a:solidFill>
                    <a:schemeClr val="lt1"/>
                  </a:solidFill>
                  <a:latin typeface="Fira Sans Extra Condensed SemiBold"/>
                  <a:ea typeface="Fira Sans Extra Condensed SemiBold"/>
                  <a:cs typeface="Fira Sans Extra Condensed SemiBold"/>
                  <a:sym typeface="Fira Sans Extra Condensed SemiBold"/>
                </a:rPr>
                <a:t>400</a:t>
              </a:r>
            </a:p>
          </p:txBody>
        </p:sp>
      </p:grpSp>
      <p:grpSp>
        <p:nvGrpSpPr>
          <p:cNvPr id="486" name="Google Shape;486;p26"/>
          <p:cNvGrpSpPr/>
          <p:nvPr/>
        </p:nvGrpSpPr>
        <p:grpSpPr>
          <a:xfrm>
            <a:off x="3603300" y="3429210"/>
            <a:ext cx="1937400" cy="1291063"/>
            <a:chOff x="2964835" y="3505410"/>
            <a:chExt cx="1937400" cy="1291063"/>
          </a:xfrm>
        </p:grpSpPr>
        <p:sp>
          <p:nvSpPr>
            <p:cNvPr id="487" name="Google Shape;487;p26"/>
            <p:cNvSpPr txBox="1"/>
            <p:nvPr/>
          </p:nvSpPr>
          <p:spPr>
            <a:xfrm>
              <a:off x="2964835" y="3980527"/>
              <a:ext cx="1937400" cy="340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noProof="0" dirty="0">
                  <a:solidFill>
                    <a:schemeClr val="accent1"/>
                  </a:solidFill>
                  <a:latin typeface="Fira Sans Extra Condensed SemiBold"/>
                  <a:ea typeface="Fira Sans Extra Condensed SemiBold"/>
                  <a:cs typeface="Fira Sans Extra Condensed SemiBold"/>
                  <a:sym typeface="Fira Sans Extra Condensed SemiBold"/>
                </a:rPr>
                <a:t>Earth</a:t>
              </a:r>
            </a:p>
          </p:txBody>
        </p:sp>
        <p:sp>
          <p:nvSpPr>
            <p:cNvPr id="488" name="Google Shape;488;p26"/>
            <p:cNvSpPr txBox="1"/>
            <p:nvPr/>
          </p:nvSpPr>
          <p:spPr>
            <a:xfrm>
              <a:off x="2964835" y="4281073"/>
              <a:ext cx="1937400" cy="515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noProof="0" dirty="0">
                  <a:solidFill>
                    <a:schemeClr val="dk1"/>
                  </a:solidFill>
                  <a:latin typeface="Roboto"/>
                  <a:ea typeface="Roboto"/>
                  <a:cs typeface="Roboto"/>
                  <a:sym typeface="Roboto"/>
                </a:rPr>
                <a:t>Earth is the only planet that harbors life</a:t>
              </a:r>
            </a:p>
          </p:txBody>
        </p:sp>
        <p:sp>
          <p:nvSpPr>
            <p:cNvPr id="489" name="Google Shape;489;p26"/>
            <p:cNvSpPr/>
            <p:nvPr/>
          </p:nvSpPr>
          <p:spPr>
            <a:xfrm>
              <a:off x="3302335" y="3505410"/>
              <a:ext cx="1262400" cy="420600"/>
            </a:xfrm>
            <a:prstGeom prst="roundRect">
              <a:avLst>
                <a:gd name="adj" fmla="val 50000"/>
              </a:avLst>
            </a:prstGeom>
            <a:solidFill>
              <a:schemeClr val="accent1"/>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r>
                <a:rPr lang="en-US" sz="2600" noProof="0" dirty="0">
                  <a:solidFill>
                    <a:schemeClr val="lt1"/>
                  </a:solidFill>
                  <a:latin typeface="Fira Sans Extra Condensed SemiBold"/>
                  <a:ea typeface="Fira Sans Extra Condensed SemiBold"/>
                  <a:cs typeface="Fira Sans Extra Condensed SemiBold"/>
                  <a:sym typeface="Fira Sans Extra Condensed SemiBold"/>
                </a:rPr>
                <a:t>500</a:t>
              </a:r>
            </a:p>
          </p:txBody>
        </p:sp>
      </p:grpSp>
      <p:grpSp>
        <p:nvGrpSpPr>
          <p:cNvPr id="490" name="Google Shape;490;p26"/>
          <p:cNvGrpSpPr/>
          <p:nvPr/>
        </p:nvGrpSpPr>
        <p:grpSpPr>
          <a:xfrm>
            <a:off x="3751192" y="1721485"/>
            <a:ext cx="1641615" cy="1391500"/>
            <a:chOff x="3751192" y="1721485"/>
            <a:chExt cx="1641615" cy="1391500"/>
          </a:xfrm>
        </p:grpSpPr>
        <p:sp>
          <p:nvSpPr>
            <p:cNvPr id="491" name="Google Shape;491;p26"/>
            <p:cNvSpPr/>
            <p:nvPr/>
          </p:nvSpPr>
          <p:spPr>
            <a:xfrm>
              <a:off x="4972208" y="2692385"/>
              <a:ext cx="420600" cy="420600"/>
            </a:xfrm>
            <a:prstGeom prst="ellipse">
              <a:avLst/>
            </a:prstGeom>
            <a:solidFill>
              <a:schemeClr val="accent3"/>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endParaRPr lang="en-US" sz="2600" noProof="0" dirty="0">
                <a:solidFill>
                  <a:schemeClr val="lt1"/>
                </a:solidFill>
                <a:latin typeface="Fira Sans Extra Condensed SemiBold"/>
                <a:ea typeface="Fira Sans Extra Condensed SemiBold"/>
                <a:cs typeface="Fira Sans Extra Condensed SemiBold"/>
                <a:sym typeface="Fira Sans Extra Condensed SemiBold"/>
              </a:endParaRPr>
            </a:p>
          </p:txBody>
        </p:sp>
        <p:sp>
          <p:nvSpPr>
            <p:cNvPr id="492" name="Google Shape;492;p26"/>
            <p:cNvSpPr/>
            <p:nvPr/>
          </p:nvSpPr>
          <p:spPr>
            <a:xfrm>
              <a:off x="3751192" y="2692385"/>
              <a:ext cx="420600" cy="420600"/>
            </a:xfrm>
            <a:prstGeom prst="ellipse">
              <a:avLst/>
            </a:prstGeom>
            <a:solidFill>
              <a:schemeClr val="lt2"/>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endParaRPr lang="en-US" sz="2600" noProof="0" dirty="0">
                <a:solidFill>
                  <a:schemeClr val="lt1"/>
                </a:solidFill>
                <a:latin typeface="Fira Sans Extra Condensed SemiBold"/>
                <a:ea typeface="Fira Sans Extra Condensed SemiBold"/>
                <a:cs typeface="Fira Sans Extra Condensed SemiBold"/>
                <a:sym typeface="Fira Sans Extra Condensed SemiBold"/>
              </a:endParaRPr>
            </a:p>
          </p:txBody>
        </p:sp>
        <p:sp>
          <p:nvSpPr>
            <p:cNvPr id="493" name="Google Shape;493;p26"/>
            <p:cNvSpPr/>
            <p:nvPr/>
          </p:nvSpPr>
          <p:spPr>
            <a:xfrm>
              <a:off x="4261046" y="2095707"/>
              <a:ext cx="621900" cy="621900"/>
            </a:xfrm>
            <a:prstGeom prst="ellipse">
              <a:avLst/>
            </a:prstGeom>
            <a:solidFill>
              <a:schemeClr val="accent1"/>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endParaRPr lang="en-US" sz="2600" noProof="0" dirty="0">
                <a:solidFill>
                  <a:schemeClr val="lt1"/>
                </a:solidFill>
                <a:latin typeface="Fira Sans Extra Condensed SemiBold"/>
                <a:ea typeface="Fira Sans Extra Condensed SemiBold"/>
                <a:cs typeface="Fira Sans Extra Condensed SemiBold"/>
                <a:sym typeface="Fira Sans Extra Condensed SemiBold"/>
              </a:endParaRPr>
            </a:p>
          </p:txBody>
        </p:sp>
        <p:sp>
          <p:nvSpPr>
            <p:cNvPr id="465" name="Google Shape;465;p26"/>
            <p:cNvSpPr/>
            <p:nvPr/>
          </p:nvSpPr>
          <p:spPr>
            <a:xfrm>
              <a:off x="4972208" y="1721485"/>
              <a:ext cx="420600" cy="420600"/>
            </a:xfrm>
            <a:prstGeom prst="ellipse">
              <a:avLst/>
            </a:prstGeom>
            <a:solidFill>
              <a:schemeClr val="accent2"/>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endParaRPr lang="en-US" sz="2600" noProof="0" dirty="0">
                <a:solidFill>
                  <a:schemeClr val="lt1"/>
                </a:solidFill>
                <a:latin typeface="Fira Sans Extra Condensed SemiBold"/>
                <a:ea typeface="Fira Sans Extra Condensed SemiBold"/>
                <a:cs typeface="Fira Sans Extra Condensed SemiBold"/>
                <a:sym typeface="Fira Sans Extra Condensed SemiBold"/>
              </a:endParaRPr>
            </a:p>
          </p:txBody>
        </p:sp>
        <p:sp>
          <p:nvSpPr>
            <p:cNvPr id="462" name="Google Shape;462;p26"/>
            <p:cNvSpPr/>
            <p:nvPr/>
          </p:nvSpPr>
          <p:spPr>
            <a:xfrm>
              <a:off x="3751192" y="1721485"/>
              <a:ext cx="420600" cy="420600"/>
            </a:xfrm>
            <a:prstGeom prst="ellipse">
              <a:avLst/>
            </a:prstGeom>
            <a:solidFill>
              <a:schemeClr val="dk2"/>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endParaRPr lang="en-US" sz="2600" noProof="0" dirty="0">
                <a:solidFill>
                  <a:schemeClr val="lt1"/>
                </a:solidFill>
                <a:latin typeface="Fira Sans Extra Condensed SemiBold"/>
                <a:ea typeface="Fira Sans Extra Condensed SemiBold"/>
                <a:cs typeface="Fira Sans Extra Condensed SemiBold"/>
                <a:sym typeface="Fira Sans Extra Condensed SemiBold"/>
              </a:endParaRPr>
            </a:p>
          </p:txBody>
        </p:sp>
        <p:sp>
          <p:nvSpPr>
            <p:cNvPr id="494" name="Google Shape;494;p26"/>
            <p:cNvSpPr/>
            <p:nvPr/>
          </p:nvSpPr>
          <p:spPr>
            <a:xfrm>
              <a:off x="4036385" y="1996557"/>
              <a:ext cx="327586" cy="251059"/>
            </a:xfrm>
            <a:custGeom>
              <a:avLst/>
              <a:gdLst/>
              <a:ahLst/>
              <a:cxnLst/>
              <a:rect l="l" t="t" r="r" b="b"/>
              <a:pathLst>
                <a:path w="8831" h="6768" extrusionOk="0">
                  <a:moveTo>
                    <a:pt x="1175" y="0"/>
                  </a:moveTo>
                  <a:cubicBezTo>
                    <a:pt x="837" y="0"/>
                    <a:pt x="513" y="171"/>
                    <a:pt x="335" y="467"/>
                  </a:cubicBezTo>
                  <a:cubicBezTo>
                    <a:pt x="0" y="844"/>
                    <a:pt x="42" y="1430"/>
                    <a:pt x="419" y="1765"/>
                  </a:cubicBezTo>
                  <a:lnTo>
                    <a:pt x="4227" y="3732"/>
                  </a:lnTo>
                  <a:lnTo>
                    <a:pt x="7157" y="6578"/>
                  </a:lnTo>
                  <a:cubicBezTo>
                    <a:pt x="7199" y="6619"/>
                    <a:pt x="7240" y="6661"/>
                    <a:pt x="7282" y="6703"/>
                  </a:cubicBezTo>
                  <a:lnTo>
                    <a:pt x="7324" y="6703"/>
                  </a:lnTo>
                  <a:cubicBezTo>
                    <a:pt x="7443" y="6746"/>
                    <a:pt x="7565" y="6767"/>
                    <a:pt x="7684" y="6767"/>
                  </a:cubicBezTo>
                  <a:cubicBezTo>
                    <a:pt x="8024" y="6767"/>
                    <a:pt x="8341" y="6595"/>
                    <a:pt x="8496" y="6285"/>
                  </a:cubicBezTo>
                  <a:cubicBezTo>
                    <a:pt x="8831" y="5950"/>
                    <a:pt x="8831" y="5406"/>
                    <a:pt x="8496" y="5071"/>
                  </a:cubicBezTo>
                  <a:lnTo>
                    <a:pt x="8454" y="5029"/>
                  </a:lnTo>
                  <a:lnTo>
                    <a:pt x="8370" y="4945"/>
                  </a:lnTo>
                  <a:lnTo>
                    <a:pt x="4729" y="3062"/>
                  </a:lnTo>
                  <a:lnTo>
                    <a:pt x="1590" y="91"/>
                  </a:lnTo>
                  <a:cubicBezTo>
                    <a:pt x="1456" y="29"/>
                    <a:pt x="1315" y="0"/>
                    <a:pt x="117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495" name="Google Shape;495;p26"/>
            <p:cNvSpPr/>
            <p:nvPr/>
          </p:nvSpPr>
          <p:spPr>
            <a:xfrm>
              <a:off x="4030153" y="2566077"/>
              <a:ext cx="349991" cy="258478"/>
            </a:xfrm>
            <a:custGeom>
              <a:avLst/>
              <a:gdLst/>
              <a:ahLst/>
              <a:cxnLst/>
              <a:rect l="l" t="t" r="r" b="b"/>
              <a:pathLst>
                <a:path w="9435" h="6968" extrusionOk="0">
                  <a:moveTo>
                    <a:pt x="8055" y="1"/>
                  </a:moveTo>
                  <a:cubicBezTo>
                    <a:pt x="7916" y="1"/>
                    <a:pt x="7768" y="31"/>
                    <a:pt x="7618" y="97"/>
                  </a:cubicBezTo>
                  <a:lnTo>
                    <a:pt x="4353" y="3194"/>
                  </a:lnTo>
                  <a:lnTo>
                    <a:pt x="587" y="5119"/>
                  </a:lnTo>
                  <a:cubicBezTo>
                    <a:pt x="545" y="5161"/>
                    <a:pt x="503" y="5161"/>
                    <a:pt x="461" y="5203"/>
                  </a:cubicBezTo>
                  <a:lnTo>
                    <a:pt x="377" y="5203"/>
                  </a:lnTo>
                  <a:cubicBezTo>
                    <a:pt x="43" y="5580"/>
                    <a:pt x="1" y="6124"/>
                    <a:pt x="336" y="6500"/>
                  </a:cubicBezTo>
                  <a:cubicBezTo>
                    <a:pt x="513" y="6797"/>
                    <a:pt x="817" y="6967"/>
                    <a:pt x="1143" y="6967"/>
                  </a:cubicBezTo>
                  <a:cubicBezTo>
                    <a:pt x="1277" y="6967"/>
                    <a:pt x="1415" y="6938"/>
                    <a:pt x="1549" y="6877"/>
                  </a:cubicBezTo>
                  <a:lnTo>
                    <a:pt x="1591" y="6877"/>
                  </a:lnTo>
                  <a:cubicBezTo>
                    <a:pt x="1633" y="6835"/>
                    <a:pt x="1675" y="6793"/>
                    <a:pt x="1717" y="6751"/>
                  </a:cubicBezTo>
                  <a:lnTo>
                    <a:pt x="4855" y="3864"/>
                  </a:lnTo>
                  <a:lnTo>
                    <a:pt x="8790" y="1771"/>
                  </a:lnTo>
                  <a:cubicBezTo>
                    <a:pt x="9434" y="1055"/>
                    <a:pt x="8883" y="1"/>
                    <a:pt x="805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grpSp>
          <p:nvGrpSpPr>
            <p:cNvPr id="496" name="Google Shape;496;p26"/>
            <p:cNvGrpSpPr/>
            <p:nvPr/>
          </p:nvGrpSpPr>
          <p:grpSpPr>
            <a:xfrm>
              <a:off x="4752764" y="1996334"/>
              <a:ext cx="350807" cy="828776"/>
              <a:chOff x="2328400" y="2632750"/>
              <a:chExt cx="236425" cy="558550"/>
            </a:xfrm>
          </p:grpSpPr>
          <p:sp>
            <p:nvSpPr>
              <p:cNvPr id="497" name="Google Shape;497;p26"/>
              <p:cNvSpPr/>
              <p:nvPr/>
            </p:nvSpPr>
            <p:spPr>
              <a:xfrm>
                <a:off x="2338375" y="2632750"/>
                <a:ext cx="226450" cy="169350"/>
              </a:xfrm>
              <a:custGeom>
                <a:avLst/>
                <a:gdLst/>
                <a:ahLst/>
                <a:cxnLst/>
                <a:rect l="l" t="t" r="r" b="b"/>
                <a:pathLst>
                  <a:path w="9058" h="6774" extrusionOk="0">
                    <a:moveTo>
                      <a:pt x="7666" y="0"/>
                    </a:moveTo>
                    <a:cubicBezTo>
                      <a:pt x="7529" y="0"/>
                      <a:pt x="7386" y="30"/>
                      <a:pt x="7241" y="97"/>
                    </a:cubicBezTo>
                    <a:lnTo>
                      <a:pt x="4144" y="3110"/>
                    </a:lnTo>
                    <a:lnTo>
                      <a:pt x="545" y="4951"/>
                    </a:lnTo>
                    <a:cubicBezTo>
                      <a:pt x="461" y="4951"/>
                      <a:pt x="419" y="4993"/>
                      <a:pt x="377" y="5035"/>
                    </a:cubicBezTo>
                    <a:lnTo>
                      <a:pt x="336" y="5035"/>
                    </a:lnTo>
                    <a:cubicBezTo>
                      <a:pt x="1" y="5370"/>
                      <a:pt x="1" y="5914"/>
                      <a:pt x="336" y="6291"/>
                    </a:cubicBezTo>
                    <a:cubicBezTo>
                      <a:pt x="522" y="6601"/>
                      <a:pt x="823" y="6773"/>
                      <a:pt x="1154" y="6773"/>
                    </a:cubicBezTo>
                    <a:cubicBezTo>
                      <a:pt x="1269" y="6773"/>
                      <a:pt x="1388" y="6752"/>
                      <a:pt x="1507" y="6709"/>
                    </a:cubicBezTo>
                    <a:lnTo>
                      <a:pt x="1549" y="6667"/>
                    </a:lnTo>
                    <a:cubicBezTo>
                      <a:pt x="1591" y="6625"/>
                      <a:pt x="1591" y="6625"/>
                      <a:pt x="1633" y="6584"/>
                    </a:cubicBezTo>
                    <a:lnTo>
                      <a:pt x="4604" y="3738"/>
                    </a:lnTo>
                    <a:lnTo>
                      <a:pt x="8413" y="1729"/>
                    </a:lnTo>
                    <a:cubicBezTo>
                      <a:pt x="9057" y="1048"/>
                      <a:pt x="8476" y="0"/>
                      <a:pt x="766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498" name="Google Shape;498;p26"/>
              <p:cNvSpPr/>
              <p:nvPr/>
            </p:nvSpPr>
            <p:spPr>
              <a:xfrm>
                <a:off x="2328400" y="3017050"/>
                <a:ext cx="234950" cy="174250"/>
              </a:xfrm>
              <a:custGeom>
                <a:avLst/>
                <a:gdLst/>
                <a:ahLst/>
                <a:cxnLst/>
                <a:rect l="l" t="t" r="r" b="b"/>
                <a:pathLst>
                  <a:path w="9398" h="6970" extrusionOk="0">
                    <a:moveTo>
                      <a:pt x="1446" y="1"/>
                    </a:moveTo>
                    <a:cubicBezTo>
                      <a:pt x="598" y="1"/>
                      <a:pt x="0" y="1035"/>
                      <a:pt x="651" y="1758"/>
                    </a:cubicBezTo>
                    <a:lnTo>
                      <a:pt x="4669" y="3851"/>
                    </a:lnTo>
                    <a:lnTo>
                      <a:pt x="7724" y="6780"/>
                    </a:lnTo>
                    <a:cubicBezTo>
                      <a:pt x="7766" y="6822"/>
                      <a:pt x="7807" y="6864"/>
                      <a:pt x="7849" y="6906"/>
                    </a:cubicBezTo>
                    <a:lnTo>
                      <a:pt x="7933" y="6906"/>
                    </a:lnTo>
                    <a:cubicBezTo>
                      <a:pt x="8041" y="6949"/>
                      <a:pt x="8155" y="6970"/>
                      <a:pt x="8268" y="6970"/>
                    </a:cubicBezTo>
                    <a:cubicBezTo>
                      <a:pt x="8591" y="6970"/>
                      <a:pt x="8908" y="6798"/>
                      <a:pt x="9063" y="6487"/>
                    </a:cubicBezTo>
                    <a:cubicBezTo>
                      <a:pt x="9398" y="6111"/>
                      <a:pt x="9398" y="5608"/>
                      <a:pt x="9063" y="5232"/>
                    </a:cubicBezTo>
                    <a:lnTo>
                      <a:pt x="9021" y="5190"/>
                    </a:lnTo>
                    <a:cubicBezTo>
                      <a:pt x="8979" y="5190"/>
                      <a:pt x="8937" y="5148"/>
                      <a:pt x="8937" y="5148"/>
                    </a:cubicBezTo>
                    <a:lnTo>
                      <a:pt x="5129" y="3139"/>
                    </a:lnTo>
                    <a:lnTo>
                      <a:pt x="1865" y="84"/>
                    </a:lnTo>
                    <a:cubicBezTo>
                      <a:pt x="1722" y="27"/>
                      <a:pt x="1581" y="1"/>
                      <a:pt x="144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gr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61"/>
        <p:cNvGrpSpPr/>
        <p:nvPr/>
      </p:nvGrpSpPr>
      <p:grpSpPr>
        <a:xfrm>
          <a:off x="0" y="0"/>
          <a:ext cx="0" cy="0"/>
          <a:chOff x="0" y="0"/>
          <a:chExt cx="0" cy="0"/>
        </a:xfrm>
      </p:grpSpPr>
      <p:graphicFrame>
        <p:nvGraphicFramePr>
          <p:cNvPr id="1062" name="Google Shape;1062;p37"/>
          <p:cNvGraphicFramePr/>
          <p:nvPr>
            <p:extLst>
              <p:ext uri="{D42A27DB-BD31-4B8C-83A1-F6EECF244321}">
                <p14:modId xmlns:p14="http://schemas.microsoft.com/office/powerpoint/2010/main" val="561927391"/>
              </p:ext>
            </p:extLst>
          </p:nvPr>
        </p:nvGraphicFramePr>
        <p:xfrm>
          <a:off x="563938" y="1013988"/>
          <a:ext cx="3503275" cy="3627450"/>
        </p:xfrm>
        <a:graphic>
          <a:graphicData uri="http://schemas.openxmlformats.org/drawingml/2006/table">
            <a:tbl>
              <a:tblPr>
                <a:noFill/>
                <a:tableStyleId>{6D7C7938-7141-4715-BFD2-04B93FEA17C6}</a:tableStyleId>
              </a:tblPr>
              <a:tblGrid>
                <a:gridCol w="3503275">
                  <a:extLst>
                    <a:ext uri="{9D8B030D-6E8A-4147-A177-3AD203B41FA5}">
                      <a16:colId xmlns:a16="http://schemas.microsoft.com/office/drawing/2014/main" val="20000"/>
                    </a:ext>
                  </a:extLst>
                </a:gridCol>
              </a:tblGrid>
              <a:tr h="473150">
                <a:tc>
                  <a:txBody>
                    <a:bodyPr/>
                    <a:lstStyle/>
                    <a:p>
                      <a:pPr marL="0" lvl="0" indent="0" algn="ctr" rtl="0">
                        <a:spcBef>
                          <a:spcPts val="0"/>
                        </a:spcBef>
                        <a:spcAft>
                          <a:spcPts val="0"/>
                        </a:spcAft>
                        <a:buNone/>
                      </a:pPr>
                      <a:r>
                        <a:rPr lang="en-US" sz="2000" noProof="0" dirty="0">
                          <a:solidFill>
                            <a:schemeClr val="lt1"/>
                          </a:solidFill>
                          <a:latin typeface="Fira Sans Extra Condensed SemiBold"/>
                          <a:ea typeface="Fira Sans Extra Condensed SemiBold"/>
                          <a:cs typeface="Fira Sans Extra Condensed SemiBold"/>
                          <a:sym typeface="Fira Sans Extra Condensed SemiBold"/>
                        </a:rPr>
                        <a:t>Optical</a:t>
                      </a:r>
                    </a:p>
                  </a:txBody>
                  <a:tcPr marL="91425" marR="91425" marT="45700" marB="91425" anchor="ctr">
                    <a:lnL w="19050" cap="flat" cmpd="sng">
                      <a:solidFill>
                        <a:schemeClr val="dk1">
                          <a:alpha val="0"/>
                        </a:schemeClr>
                      </a:solidFill>
                      <a:prstDash val="solid"/>
                      <a:round/>
                      <a:headEnd type="none" w="sm" len="sm"/>
                      <a:tailEnd type="none" w="sm" len="sm"/>
                    </a:lnL>
                    <a:lnR w="19050" cap="flat" cmpd="sng">
                      <a:solidFill>
                        <a:schemeClr val="dk1">
                          <a:alpha val="0"/>
                        </a:schemeClr>
                      </a:solidFill>
                      <a:prstDash val="solid"/>
                      <a:round/>
                      <a:headEnd type="none" w="sm" len="sm"/>
                      <a:tailEnd type="none" w="sm" len="sm"/>
                    </a:lnR>
                    <a:lnT w="19050" cap="flat" cmpd="sng">
                      <a:solidFill>
                        <a:schemeClr val="dk1">
                          <a:alpha val="0"/>
                        </a:schemeClr>
                      </a:solidFill>
                      <a:prstDash val="solid"/>
                      <a:round/>
                      <a:headEnd type="none" w="sm" len="sm"/>
                      <a:tailEnd type="none" w="sm" len="sm"/>
                    </a:lnT>
                    <a:lnB w="19050" cap="flat" cmpd="sng">
                      <a:solidFill>
                        <a:schemeClr val="dk1">
                          <a:alpha val="0"/>
                        </a:schemeClr>
                      </a:solidFill>
                      <a:prstDash val="solid"/>
                      <a:round/>
                      <a:headEnd type="none" w="sm" len="sm"/>
                      <a:tailEnd type="none" w="sm" len="sm"/>
                    </a:lnB>
                    <a:solidFill>
                      <a:schemeClr val="dk2"/>
                    </a:solidFill>
                  </a:tcPr>
                </a:tc>
                <a:extLst>
                  <a:ext uri="{0D108BD9-81ED-4DB2-BD59-A6C34878D82A}">
                    <a16:rowId xmlns:a16="http://schemas.microsoft.com/office/drawing/2014/main" val="10000"/>
                  </a:ext>
                </a:extLst>
              </a:tr>
              <a:tr h="788575">
                <a:tc>
                  <a:txBody>
                    <a:bodyPr/>
                    <a:lstStyle/>
                    <a:p>
                      <a:pPr marL="0" lvl="0" indent="0" algn="ctr" rtl="0">
                        <a:spcBef>
                          <a:spcPts val="0"/>
                        </a:spcBef>
                        <a:spcAft>
                          <a:spcPts val="0"/>
                        </a:spcAft>
                        <a:buNone/>
                      </a:pPr>
                      <a:r>
                        <a:rPr lang="en-US" sz="1200" noProof="0" dirty="0">
                          <a:solidFill>
                            <a:schemeClr val="dk1"/>
                          </a:solidFill>
                          <a:latin typeface="Roboto"/>
                          <a:ea typeface="Roboto"/>
                          <a:cs typeface="Roboto"/>
                          <a:sym typeface="Roboto"/>
                        </a:rPr>
                        <a:t>Use photons as qubit</a:t>
                      </a:r>
                    </a:p>
                  </a:txBody>
                  <a:tcPr marL="274300" marR="274300" marT="64000" marB="91425" anchor="ctr">
                    <a:lnL w="19050" cap="flat" cmpd="sng">
                      <a:solidFill>
                        <a:schemeClr val="dk1">
                          <a:alpha val="0"/>
                        </a:schemeClr>
                      </a:solidFill>
                      <a:prstDash val="solid"/>
                      <a:round/>
                      <a:headEnd type="none" w="sm" len="sm"/>
                      <a:tailEnd type="none" w="sm" len="sm"/>
                    </a:lnL>
                    <a:lnR w="19050" cap="flat" cmpd="sng">
                      <a:solidFill>
                        <a:schemeClr val="dk1">
                          <a:alpha val="0"/>
                        </a:schemeClr>
                      </a:solidFill>
                      <a:prstDash val="solid"/>
                      <a:round/>
                      <a:headEnd type="none" w="sm" len="sm"/>
                      <a:tailEnd type="none" w="sm" len="sm"/>
                    </a:lnR>
                    <a:lnT w="19050" cap="flat" cmpd="sng">
                      <a:solidFill>
                        <a:schemeClr val="dk1">
                          <a:alpha val="0"/>
                        </a:schemeClr>
                      </a:solidFill>
                      <a:prstDash val="solid"/>
                      <a:round/>
                      <a:headEnd type="none" w="sm" len="sm"/>
                      <a:tailEnd type="none" w="sm" len="sm"/>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788575">
                <a:tc>
                  <a:txBody>
                    <a:bodyPr/>
                    <a:lstStyle/>
                    <a:p>
                      <a:pPr marL="0" lvl="0" indent="0" algn="ctr" rtl="0">
                        <a:spcBef>
                          <a:spcPts val="0"/>
                        </a:spcBef>
                        <a:spcAft>
                          <a:spcPts val="0"/>
                        </a:spcAft>
                        <a:buNone/>
                      </a:pPr>
                      <a:r>
                        <a:rPr lang="en-US" sz="1200" noProof="0" dirty="0">
                          <a:solidFill>
                            <a:schemeClr val="dk1"/>
                          </a:solidFill>
                          <a:latin typeface="Roboto"/>
                          <a:ea typeface="Roboto"/>
                          <a:cs typeface="Roboto"/>
                          <a:sym typeface="Roboto"/>
                        </a:rPr>
                        <a:t>Polarization</a:t>
                      </a:r>
                    </a:p>
                  </a:txBody>
                  <a:tcPr marL="274300" marR="274300" marT="64000" marB="91425" anchor="ctr">
                    <a:lnL w="19050" cap="flat" cmpd="sng">
                      <a:solidFill>
                        <a:schemeClr val="dk1">
                          <a:alpha val="0"/>
                        </a:schemeClr>
                      </a:solidFill>
                      <a:prstDash val="solid"/>
                      <a:round/>
                      <a:headEnd type="none" w="sm" len="sm"/>
                      <a:tailEnd type="none" w="sm" len="sm"/>
                    </a:lnL>
                    <a:lnR w="19050" cap="flat" cmpd="sng">
                      <a:solidFill>
                        <a:schemeClr val="dk1">
                          <a:alpha val="0"/>
                        </a:schemeClr>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788575">
                <a:tc>
                  <a:txBody>
                    <a:bodyPr/>
                    <a:lstStyle/>
                    <a:p>
                      <a:pPr marL="0" lvl="0" indent="0" algn="ctr" rtl="0">
                        <a:spcBef>
                          <a:spcPts val="0"/>
                        </a:spcBef>
                        <a:spcAft>
                          <a:spcPts val="0"/>
                        </a:spcAft>
                        <a:buNone/>
                      </a:pPr>
                      <a:r>
                        <a:rPr lang="en-US" sz="1200" noProof="0" dirty="0">
                          <a:solidFill>
                            <a:schemeClr val="dk1"/>
                          </a:solidFill>
                          <a:latin typeface="Roboto"/>
                          <a:ea typeface="Roboto"/>
                          <a:cs typeface="Roboto"/>
                          <a:sym typeface="Roboto"/>
                        </a:rPr>
                        <a:t>Coaxial or fiber technology</a:t>
                      </a:r>
                    </a:p>
                  </a:txBody>
                  <a:tcPr marL="274300" marR="274300" marT="64000" marB="91425" anchor="ctr">
                    <a:lnL w="19050" cap="flat" cmpd="sng">
                      <a:solidFill>
                        <a:schemeClr val="dk1">
                          <a:alpha val="0"/>
                        </a:schemeClr>
                      </a:solidFill>
                      <a:prstDash val="solid"/>
                      <a:round/>
                      <a:headEnd type="none" w="sm" len="sm"/>
                      <a:tailEnd type="none" w="sm" len="sm"/>
                    </a:lnL>
                    <a:lnR w="19050" cap="flat" cmpd="sng">
                      <a:solidFill>
                        <a:schemeClr val="dk1">
                          <a:alpha val="0"/>
                        </a:schemeClr>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lgn="ctr">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788575">
                <a:tc>
                  <a:txBody>
                    <a:bodyPr/>
                    <a:lstStyle/>
                    <a:p>
                      <a:pPr marL="0" lvl="0" indent="0" algn="ctr" rtl="0">
                        <a:spcBef>
                          <a:spcPts val="0"/>
                        </a:spcBef>
                        <a:spcAft>
                          <a:spcPts val="0"/>
                        </a:spcAft>
                        <a:buNone/>
                      </a:pPr>
                      <a:r>
                        <a:rPr lang="en-US" sz="1200" noProof="0" dirty="0">
                          <a:solidFill>
                            <a:schemeClr val="dk1"/>
                          </a:solidFill>
                          <a:latin typeface="Roboto"/>
                          <a:ea typeface="Roboto"/>
                          <a:cs typeface="Roboto"/>
                          <a:sym typeface="Roboto"/>
                        </a:rPr>
                        <a:t>Low Decoherence, Slow gates</a:t>
                      </a:r>
                    </a:p>
                  </a:txBody>
                  <a:tcPr marL="274300" marR="274300" marT="64000" marB="91425" anchor="ctr">
                    <a:lnL w="19050" cap="flat" cmpd="sng">
                      <a:solidFill>
                        <a:schemeClr val="dk1">
                          <a:alpha val="0"/>
                        </a:schemeClr>
                      </a:solidFill>
                      <a:prstDash val="solid"/>
                      <a:round/>
                      <a:headEnd type="none" w="sm" len="sm"/>
                      <a:tailEnd type="none" w="sm" len="sm"/>
                    </a:lnL>
                    <a:lnR w="19050" cap="flat" cmpd="sng">
                      <a:solidFill>
                        <a:schemeClr val="dk1">
                          <a:alpha val="0"/>
                        </a:schemeClr>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4039281973"/>
                  </a:ext>
                </a:extLst>
              </a:tr>
            </a:tbl>
          </a:graphicData>
        </a:graphic>
      </p:graphicFrame>
      <p:sp>
        <p:nvSpPr>
          <p:cNvPr id="1063" name="Google Shape;1063;p37"/>
          <p:cNvSpPr txBox="1">
            <a:spLocks noGrp="1"/>
          </p:cNvSpPr>
          <p:nvPr>
            <p:ph type="title"/>
          </p:nvPr>
        </p:nvSpPr>
        <p:spPr>
          <a:xfrm>
            <a:off x="2007200" y="301200"/>
            <a:ext cx="51294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dirty="0"/>
              <a:t>Most Common technologies</a:t>
            </a:r>
            <a:endParaRPr lang="en-US" noProof="0" dirty="0"/>
          </a:p>
        </p:txBody>
      </p:sp>
      <p:sp>
        <p:nvSpPr>
          <p:cNvPr id="1065" name="Google Shape;1065;p37"/>
          <p:cNvSpPr/>
          <p:nvPr/>
        </p:nvSpPr>
        <p:spPr>
          <a:xfrm>
            <a:off x="4278025" y="1587640"/>
            <a:ext cx="587700" cy="587700"/>
          </a:xfrm>
          <a:prstGeom prst="ellipse">
            <a:avLst/>
          </a:prstGeom>
          <a:solidFill>
            <a:schemeClr val="accent1"/>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endParaRPr lang="en-US" sz="2600" noProof="0" dirty="0">
              <a:solidFill>
                <a:schemeClr val="lt1"/>
              </a:solidFill>
              <a:latin typeface="Fira Sans Extra Condensed SemiBold"/>
              <a:ea typeface="Fira Sans Extra Condensed SemiBold"/>
              <a:cs typeface="Fira Sans Extra Condensed SemiBold"/>
              <a:sym typeface="Fira Sans Extra Condensed SemiBold"/>
            </a:endParaRPr>
          </a:p>
        </p:txBody>
      </p:sp>
      <p:sp>
        <p:nvSpPr>
          <p:cNvPr id="1066" name="Google Shape;1066;p37"/>
          <p:cNvSpPr/>
          <p:nvPr/>
        </p:nvSpPr>
        <p:spPr>
          <a:xfrm>
            <a:off x="4278025" y="2376215"/>
            <a:ext cx="587700" cy="587700"/>
          </a:xfrm>
          <a:prstGeom prst="ellipse">
            <a:avLst/>
          </a:prstGeom>
          <a:solidFill>
            <a:schemeClr val="accent2"/>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endParaRPr lang="en-US" sz="2600" noProof="0" dirty="0">
              <a:solidFill>
                <a:schemeClr val="lt1"/>
              </a:solidFill>
              <a:latin typeface="Fira Sans Extra Condensed SemiBold"/>
              <a:ea typeface="Fira Sans Extra Condensed SemiBold"/>
              <a:cs typeface="Fira Sans Extra Condensed SemiBold"/>
              <a:sym typeface="Fira Sans Extra Condensed SemiBold"/>
            </a:endParaRPr>
          </a:p>
        </p:txBody>
      </p:sp>
      <p:sp>
        <p:nvSpPr>
          <p:cNvPr id="1067" name="Google Shape;1067;p37"/>
          <p:cNvSpPr/>
          <p:nvPr/>
        </p:nvSpPr>
        <p:spPr>
          <a:xfrm>
            <a:off x="4278025" y="3164790"/>
            <a:ext cx="587700" cy="587700"/>
          </a:xfrm>
          <a:prstGeom prst="ellipse">
            <a:avLst/>
          </a:prstGeom>
          <a:solidFill>
            <a:schemeClr val="accent3"/>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endParaRPr lang="en-US" sz="2600" noProof="0" dirty="0">
              <a:solidFill>
                <a:schemeClr val="lt1"/>
              </a:solidFill>
              <a:latin typeface="Fira Sans Extra Condensed SemiBold"/>
              <a:ea typeface="Fira Sans Extra Condensed SemiBold"/>
              <a:cs typeface="Fira Sans Extra Condensed SemiBold"/>
              <a:sym typeface="Fira Sans Extra Condensed SemiBold"/>
            </a:endParaRPr>
          </a:p>
        </p:txBody>
      </p:sp>
      <p:graphicFrame>
        <p:nvGraphicFramePr>
          <p:cNvPr id="1068" name="Google Shape;1068;p37"/>
          <p:cNvGraphicFramePr/>
          <p:nvPr>
            <p:extLst>
              <p:ext uri="{D42A27DB-BD31-4B8C-83A1-F6EECF244321}">
                <p14:modId xmlns:p14="http://schemas.microsoft.com/office/powerpoint/2010/main" val="852741369"/>
              </p:ext>
            </p:extLst>
          </p:nvPr>
        </p:nvGraphicFramePr>
        <p:xfrm>
          <a:off x="5076788" y="1013988"/>
          <a:ext cx="3503275" cy="3627450"/>
        </p:xfrm>
        <a:graphic>
          <a:graphicData uri="http://schemas.openxmlformats.org/drawingml/2006/table">
            <a:tbl>
              <a:tblPr>
                <a:noFill/>
                <a:tableStyleId>{6D7C7938-7141-4715-BFD2-04B93FEA17C6}</a:tableStyleId>
              </a:tblPr>
              <a:tblGrid>
                <a:gridCol w="3503275">
                  <a:extLst>
                    <a:ext uri="{9D8B030D-6E8A-4147-A177-3AD203B41FA5}">
                      <a16:colId xmlns:a16="http://schemas.microsoft.com/office/drawing/2014/main" val="20000"/>
                    </a:ext>
                  </a:extLst>
                </a:gridCol>
              </a:tblGrid>
              <a:tr h="473150">
                <a:tc>
                  <a:txBody>
                    <a:bodyPr/>
                    <a:lstStyle/>
                    <a:p>
                      <a:pPr marL="0" lvl="0" indent="0" algn="ctr" rtl="0">
                        <a:spcBef>
                          <a:spcPts val="0"/>
                        </a:spcBef>
                        <a:spcAft>
                          <a:spcPts val="0"/>
                        </a:spcAft>
                        <a:buNone/>
                      </a:pPr>
                      <a:r>
                        <a:rPr lang="en-US" sz="2000" noProof="0" dirty="0">
                          <a:solidFill>
                            <a:schemeClr val="lt1"/>
                          </a:solidFill>
                          <a:latin typeface="Fira Sans Extra Condensed SemiBold"/>
                          <a:ea typeface="Fira Sans Extra Condensed SemiBold"/>
                          <a:cs typeface="Fira Sans Extra Condensed SemiBold"/>
                          <a:sym typeface="Fira Sans Extra Condensed SemiBold"/>
                        </a:rPr>
                        <a:t>Superconductive</a:t>
                      </a:r>
                    </a:p>
                  </a:txBody>
                  <a:tcPr marL="91425" marR="91425" marT="45700" marB="91425" anchor="ctr">
                    <a:lnL w="19050" cap="flat" cmpd="sng">
                      <a:solidFill>
                        <a:schemeClr val="dk1">
                          <a:alpha val="0"/>
                        </a:schemeClr>
                      </a:solidFill>
                      <a:prstDash val="solid"/>
                      <a:round/>
                      <a:headEnd type="none" w="sm" len="sm"/>
                      <a:tailEnd type="none" w="sm" len="sm"/>
                    </a:lnL>
                    <a:lnR w="19050" cap="flat" cmpd="sng">
                      <a:solidFill>
                        <a:schemeClr val="dk1">
                          <a:alpha val="0"/>
                        </a:schemeClr>
                      </a:solidFill>
                      <a:prstDash val="solid"/>
                      <a:round/>
                      <a:headEnd type="none" w="sm" len="sm"/>
                      <a:tailEnd type="none" w="sm" len="sm"/>
                    </a:lnR>
                    <a:lnT w="19050" cap="flat" cmpd="sng">
                      <a:solidFill>
                        <a:schemeClr val="dk1">
                          <a:alpha val="0"/>
                        </a:schemeClr>
                      </a:solidFill>
                      <a:prstDash val="solid"/>
                      <a:round/>
                      <a:headEnd type="none" w="sm" len="sm"/>
                      <a:tailEnd type="none" w="sm" len="sm"/>
                    </a:lnT>
                    <a:lnB w="19050" cap="flat" cmpd="sng">
                      <a:solidFill>
                        <a:schemeClr val="dk1">
                          <a:alpha val="0"/>
                        </a:schemeClr>
                      </a:solidFill>
                      <a:prstDash val="solid"/>
                      <a:round/>
                      <a:headEnd type="none" w="sm" len="sm"/>
                      <a:tailEnd type="none" w="sm" len="sm"/>
                    </a:lnB>
                    <a:solidFill>
                      <a:schemeClr val="lt2"/>
                    </a:solidFill>
                  </a:tcPr>
                </a:tc>
                <a:extLst>
                  <a:ext uri="{0D108BD9-81ED-4DB2-BD59-A6C34878D82A}">
                    <a16:rowId xmlns:a16="http://schemas.microsoft.com/office/drawing/2014/main" val="10000"/>
                  </a:ext>
                </a:extLst>
              </a:tr>
              <a:tr h="788575">
                <a:tc>
                  <a:txBody>
                    <a:bodyPr/>
                    <a:lstStyle/>
                    <a:p>
                      <a:pPr marL="0" lvl="0" indent="0" algn="ctr" rtl="0">
                        <a:spcBef>
                          <a:spcPts val="0"/>
                        </a:spcBef>
                        <a:spcAft>
                          <a:spcPts val="0"/>
                        </a:spcAft>
                        <a:buNone/>
                      </a:pPr>
                      <a:r>
                        <a:rPr lang="en-US" sz="1200" noProof="0" dirty="0">
                          <a:solidFill>
                            <a:schemeClr val="dk1"/>
                          </a:solidFill>
                          <a:latin typeface="Roboto"/>
                          <a:ea typeface="Roboto"/>
                          <a:cs typeface="Roboto"/>
                          <a:sym typeface="Roboto"/>
                        </a:rPr>
                        <a:t>Use superconductive circuits manipulated by microwaves</a:t>
                      </a:r>
                    </a:p>
                  </a:txBody>
                  <a:tcPr marL="274300" marR="274300" marT="64000" marB="91425" anchor="ctr">
                    <a:lnL w="19050" cap="flat" cmpd="sng">
                      <a:solidFill>
                        <a:schemeClr val="dk1">
                          <a:alpha val="0"/>
                        </a:schemeClr>
                      </a:solidFill>
                      <a:prstDash val="solid"/>
                      <a:round/>
                      <a:headEnd type="none" w="sm" len="sm"/>
                      <a:tailEnd type="none" w="sm" len="sm"/>
                    </a:lnL>
                    <a:lnR w="19050" cap="flat" cmpd="sng">
                      <a:solidFill>
                        <a:schemeClr val="dk1">
                          <a:alpha val="0"/>
                        </a:schemeClr>
                      </a:solidFill>
                      <a:prstDash val="solid"/>
                      <a:round/>
                      <a:headEnd type="none" w="sm" len="sm"/>
                      <a:tailEnd type="none" w="sm" len="sm"/>
                    </a:lnR>
                    <a:lnT w="19050" cap="flat" cmpd="sng">
                      <a:solidFill>
                        <a:schemeClr val="dk1">
                          <a:alpha val="0"/>
                        </a:schemeClr>
                      </a:solidFill>
                      <a:prstDash val="solid"/>
                      <a:round/>
                      <a:headEnd type="none" w="sm" len="sm"/>
                      <a:tailEnd type="none" w="sm" len="sm"/>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788575">
                <a:tc>
                  <a:txBody>
                    <a:bodyPr/>
                    <a:lstStyle/>
                    <a:p>
                      <a:pPr marL="0" lvl="0" indent="0" algn="ctr" rtl="0">
                        <a:spcBef>
                          <a:spcPts val="0"/>
                        </a:spcBef>
                        <a:spcAft>
                          <a:spcPts val="0"/>
                        </a:spcAft>
                        <a:buNone/>
                      </a:pPr>
                      <a:r>
                        <a:rPr lang="en-US" sz="1200" noProof="0" dirty="0">
                          <a:solidFill>
                            <a:schemeClr val="dk1"/>
                          </a:solidFill>
                          <a:latin typeface="Roboto"/>
                          <a:ea typeface="Roboto"/>
                          <a:cs typeface="Roboto"/>
                          <a:sym typeface="Roboto"/>
                        </a:rPr>
                        <a:t>System phase, Charge</a:t>
                      </a:r>
                    </a:p>
                  </a:txBody>
                  <a:tcPr marL="274300" marR="274300" marT="64000" marB="91425" anchor="ctr">
                    <a:lnL w="19050" cap="flat" cmpd="sng">
                      <a:solidFill>
                        <a:schemeClr val="dk1">
                          <a:alpha val="0"/>
                        </a:schemeClr>
                      </a:solidFill>
                      <a:prstDash val="solid"/>
                      <a:round/>
                      <a:headEnd type="none" w="sm" len="sm"/>
                      <a:tailEnd type="none" w="sm" len="sm"/>
                    </a:lnL>
                    <a:lnR w="19050" cap="flat" cmpd="sng">
                      <a:solidFill>
                        <a:schemeClr val="dk1">
                          <a:alpha val="0"/>
                        </a:schemeClr>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788575">
                <a:tc>
                  <a:txBody>
                    <a:bodyPr/>
                    <a:lstStyle/>
                    <a:p>
                      <a:pPr marL="0" lvl="0" indent="0" algn="ctr" rtl="0">
                        <a:spcBef>
                          <a:spcPts val="0"/>
                        </a:spcBef>
                        <a:spcAft>
                          <a:spcPts val="0"/>
                        </a:spcAft>
                        <a:buNone/>
                      </a:pPr>
                      <a:r>
                        <a:rPr lang="en-US" sz="1200" noProof="0" dirty="0">
                          <a:solidFill>
                            <a:schemeClr val="dk1"/>
                          </a:solidFill>
                          <a:latin typeface="Roboto"/>
                          <a:ea typeface="Roboto"/>
                          <a:cs typeface="Roboto"/>
                          <a:sym typeface="Roboto"/>
                        </a:rPr>
                        <a:t>Need system at cryogenics temperature</a:t>
                      </a:r>
                    </a:p>
                  </a:txBody>
                  <a:tcPr marL="274300" marR="274300" marT="64000" marB="91425" anchor="ctr">
                    <a:lnL w="19050" cap="flat" cmpd="sng">
                      <a:solidFill>
                        <a:schemeClr val="dk1">
                          <a:alpha val="0"/>
                        </a:schemeClr>
                      </a:solidFill>
                      <a:prstDash val="solid"/>
                      <a:round/>
                      <a:headEnd type="none" w="sm" len="sm"/>
                      <a:tailEnd type="none" w="sm" len="sm"/>
                    </a:lnL>
                    <a:lnR w="19050" cap="flat" cmpd="sng">
                      <a:solidFill>
                        <a:schemeClr val="dk1">
                          <a:alpha val="0"/>
                        </a:schemeClr>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lgn="ctr">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788575">
                <a:tc>
                  <a:txBody>
                    <a:bodyPr/>
                    <a:lstStyle/>
                    <a:p>
                      <a:pPr marL="0" lvl="0" indent="0" algn="ctr" rtl="0">
                        <a:spcBef>
                          <a:spcPts val="0"/>
                        </a:spcBef>
                        <a:spcAft>
                          <a:spcPts val="0"/>
                        </a:spcAft>
                        <a:buNone/>
                      </a:pPr>
                      <a:r>
                        <a:rPr lang="en-US" sz="1200" noProof="0" dirty="0">
                          <a:solidFill>
                            <a:schemeClr val="dk1"/>
                          </a:solidFill>
                          <a:latin typeface="Roboto"/>
                          <a:ea typeface="Roboto"/>
                          <a:cs typeface="Roboto"/>
                          <a:sym typeface="Roboto"/>
                        </a:rPr>
                        <a:t>High Decoherence, Fast gates</a:t>
                      </a:r>
                    </a:p>
                  </a:txBody>
                  <a:tcPr marL="274300" marR="274300" marT="64000" marB="91425" anchor="ctr">
                    <a:lnL w="19050" cap="flat" cmpd="sng">
                      <a:solidFill>
                        <a:schemeClr val="dk1">
                          <a:alpha val="0"/>
                        </a:schemeClr>
                      </a:solidFill>
                      <a:prstDash val="solid"/>
                      <a:round/>
                      <a:headEnd type="none" w="sm" len="sm"/>
                      <a:tailEnd type="none" w="sm" len="sm"/>
                    </a:lnL>
                    <a:lnR w="19050" cap="flat" cmpd="sng">
                      <a:solidFill>
                        <a:schemeClr val="dk1">
                          <a:alpha val="0"/>
                        </a:schemeClr>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2804518780"/>
                  </a:ext>
                </a:extLst>
              </a:tr>
            </a:tbl>
          </a:graphicData>
        </a:graphic>
      </p:graphicFrame>
      <p:sp>
        <p:nvSpPr>
          <p:cNvPr id="2" name="Google Shape;1067;p37">
            <a:extLst>
              <a:ext uri="{FF2B5EF4-FFF2-40B4-BE49-F238E27FC236}">
                <a16:creationId xmlns:a16="http://schemas.microsoft.com/office/drawing/2014/main" id="{9368BEA0-C548-E051-D483-686687AFED35}"/>
              </a:ext>
            </a:extLst>
          </p:cNvPr>
          <p:cNvSpPr/>
          <p:nvPr/>
        </p:nvSpPr>
        <p:spPr>
          <a:xfrm>
            <a:off x="4278025" y="3953365"/>
            <a:ext cx="587700" cy="587700"/>
          </a:xfrm>
          <a:prstGeom prst="ellipse">
            <a:avLst/>
          </a:prstGeom>
          <a:solidFill>
            <a:schemeClr val="accent4"/>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endParaRPr lang="en-US" sz="2600" noProof="0" dirty="0">
              <a:solidFill>
                <a:schemeClr val="lt1"/>
              </a:solidFill>
              <a:latin typeface="Fira Sans Extra Condensed SemiBold"/>
              <a:ea typeface="Fira Sans Extra Condensed SemiBold"/>
              <a:cs typeface="Fira Sans Extra Condensed SemiBold"/>
              <a:sym typeface="Fira Sans Extra Condensed SemiBold"/>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502"/>
        <p:cNvGrpSpPr/>
        <p:nvPr/>
      </p:nvGrpSpPr>
      <p:grpSpPr>
        <a:xfrm>
          <a:off x="0" y="0"/>
          <a:ext cx="0" cy="0"/>
          <a:chOff x="0" y="0"/>
          <a:chExt cx="0" cy="0"/>
        </a:xfrm>
      </p:grpSpPr>
      <p:grpSp>
        <p:nvGrpSpPr>
          <p:cNvPr id="503" name="Google Shape;503;p27"/>
          <p:cNvGrpSpPr/>
          <p:nvPr/>
        </p:nvGrpSpPr>
        <p:grpSpPr>
          <a:xfrm>
            <a:off x="4623788" y="1721473"/>
            <a:ext cx="1274994" cy="1302680"/>
            <a:chOff x="4638653" y="1721473"/>
            <a:chExt cx="1274994" cy="1302680"/>
          </a:xfrm>
        </p:grpSpPr>
        <p:grpSp>
          <p:nvGrpSpPr>
            <p:cNvPr id="504" name="Google Shape;504;p27"/>
            <p:cNvGrpSpPr/>
            <p:nvPr/>
          </p:nvGrpSpPr>
          <p:grpSpPr>
            <a:xfrm flipH="1">
              <a:off x="4638653" y="1721473"/>
              <a:ext cx="897893" cy="1302680"/>
              <a:chOff x="789291" y="1721473"/>
              <a:chExt cx="897893" cy="1302680"/>
            </a:xfrm>
          </p:grpSpPr>
          <p:grpSp>
            <p:nvGrpSpPr>
              <p:cNvPr id="505" name="Google Shape;505;p27"/>
              <p:cNvGrpSpPr/>
              <p:nvPr/>
            </p:nvGrpSpPr>
            <p:grpSpPr>
              <a:xfrm>
                <a:off x="789291" y="1721473"/>
                <a:ext cx="520087" cy="1302680"/>
                <a:chOff x="3666100" y="2102600"/>
                <a:chExt cx="644550" cy="1614425"/>
              </a:xfrm>
            </p:grpSpPr>
            <p:sp>
              <p:nvSpPr>
                <p:cNvPr id="506" name="Google Shape;506;p27"/>
                <p:cNvSpPr/>
                <p:nvPr/>
              </p:nvSpPr>
              <p:spPr>
                <a:xfrm>
                  <a:off x="3666100" y="2587025"/>
                  <a:ext cx="644550" cy="644525"/>
                </a:xfrm>
                <a:custGeom>
                  <a:avLst/>
                  <a:gdLst/>
                  <a:ahLst/>
                  <a:cxnLst/>
                  <a:rect l="l" t="t" r="r" b="b"/>
                  <a:pathLst>
                    <a:path w="25782" h="25781" extrusionOk="0">
                      <a:moveTo>
                        <a:pt x="12891" y="0"/>
                      </a:moveTo>
                      <a:cubicBezTo>
                        <a:pt x="5776" y="0"/>
                        <a:pt x="1" y="5776"/>
                        <a:pt x="1" y="12891"/>
                      </a:cubicBezTo>
                      <a:cubicBezTo>
                        <a:pt x="1" y="20005"/>
                        <a:pt x="5776" y="25781"/>
                        <a:pt x="12891" y="25781"/>
                      </a:cubicBezTo>
                      <a:cubicBezTo>
                        <a:pt x="20006" y="25781"/>
                        <a:pt x="25781" y="20005"/>
                        <a:pt x="25781" y="12891"/>
                      </a:cubicBezTo>
                      <a:cubicBezTo>
                        <a:pt x="25781" y="5776"/>
                        <a:pt x="20006" y="0"/>
                        <a:pt x="128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507" name="Google Shape;507;p27"/>
                <p:cNvSpPr/>
                <p:nvPr/>
              </p:nvSpPr>
              <p:spPr>
                <a:xfrm>
                  <a:off x="3803175" y="2102600"/>
                  <a:ext cx="370400" cy="369350"/>
                </a:xfrm>
                <a:custGeom>
                  <a:avLst/>
                  <a:gdLst/>
                  <a:ahLst/>
                  <a:cxnLst/>
                  <a:rect l="l" t="t" r="r" b="b"/>
                  <a:pathLst>
                    <a:path w="14816" h="14774" extrusionOk="0">
                      <a:moveTo>
                        <a:pt x="7408" y="0"/>
                      </a:moveTo>
                      <a:cubicBezTo>
                        <a:pt x="3307" y="0"/>
                        <a:pt x="0" y="3306"/>
                        <a:pt x="0" y="7366"/>
                      </a:cubicBezTo>
                      <a:cubicBezTo>
                        <a:pt x="0" y="11467"/>
                        <a:pt x="3307" y="14774"/>
                        <a:pt x="7408" y="14774"/>
                      </a:cubicBezTo>
                      <a:cubicBezTo>
                        <a:pt x="11510" y="14774"/>
                        <a:pt x="14816" y="11467"/>
                        <a:pt x="14816" y="7366"/>
                      </a:cubicBezTo>
                      <a:cubicBezTo>
                        <a:pt x="14816" y="3306"/>
                        <a:pt x="11510" y="0"/>
                        <a:pt x="740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508" name="Google Shape;508;p27"/>
                <p:cNvSpPr/>
                <p:nvPr/>
              </p:nvSpPr>
              <p:spPr>
                <a:xfrm>
                  <a:off x="3937100" y="2449950"/>
                  <a:ext cx="102550" cy="154875"/>
                </a:xfrm>
                <a:custGeom>
                  <a:avLst/>
                  <a:gdLst/>
                  <a:ahLst/>
                  <a:cxnLst/>
                  <a:rect l="l" t="t" r="r" b="b"/>
                  <a:pathLst>
                    <a:path w="4102" h="6195" extrusionOk="0">
                      <a:moveTo>
                        <a:pt x="2051" y="1"/>
                      </a:moveTo>
                      <a:cubicBezTo>
                        <a:pt x="1005" y="1"/>
                        <a:pt x="126" y="168"/>
                        <a:pt x="42" y="419"/>
                      </a:cubicBezTo>
                      <a:lnTo>
                        <a:pt x="42" y="461"/>
                      </a:lnTo>
                      <a:cubicBezTo>
                        <a:pt x="42" y="503"/>
                        <a:pt x="42" y="503"/>
                        <a:pt x="84" y="545"/>
                      </a:cubicBezTo>
                      <a:lnTo>
                        <a:pt x="1172" y="3098"/>
                      </a:lnTo>
                      <a:lnTo>
                        <a:pt x="0" y="5693"/>
                      </a:lnTo>
                      <a:cubicBezTo>
                        <a:pt x="0" y="5986"/>
                        <a:pt x="921" y="6195"/>
                        <a:pt x="2051" y="6195"/>
                      </a:cubicBezTo>
                      <a:cubicBezTo>
                        <a:pt x="3181" y="6195"/>
                        <a:pt x="4102" y="5986"/>
                        <a:pt x="4102" y="5693"/>
                      </a:cubicBezTo>
                      <a:lnTo>
                        <a:pt x="2846" y="3098"/>
                      </a:lnTo>
                      <a:lnTo>
                        <a:pt x="4060" y="587"/>
                      </a:lnTo>
                      <a:cubicBezTo>
                        <a:pt x="4060" y="587"/>
                        <a:pt x="4102" y="545"/>
                        <a:pt x="4102" y="503"/>
                      </a:cubicBezTo>
                      <a:lnTo>
                        <a:pt x="4102" y="461"/>
                      </a:lnTo>
                      <a:cubicBezTo>
                        <a:pt x="4018" y="168"/>
                        <a:pt x="3097" y="1"/>
                        <a:pt x="205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509" name="Google Shape;509;p27"/>
                <p:cNvSpPr/>
                <p:nvPr/>
              </p:nvSpPr>
              <p:spPr>
                <a:xfrm>
                  <a:off x="3938150" y="3214800"/>
                  <a:ext cx="101500" cy="153825"/>
                </a:xfrm>
                <a:custGeom>
                  <a:avLst/>
                  <a:gdLst/>
                  <a:ahLst/>
                  <a:cxnLst/>
                  <a:rect l="l" t="t" r="r" b="b"/>
                  <a:pathLst>
                    <a:path w="4060" h="6153" extrusionOk="0">
                      <a:moveTo>
                        <a:pt x="2009" y="0"/>
                      </a:moveTo>
                      <a:cubicBezTo>
                        <a:pt x="963" y="0"/>
                        <a:pt x="84" y="168"/>
                        <a:pt x="0" y="419"/>
                      </a:cubicBezTo>
                      <a:lnTo>
                        <a:pt x="0" y="461"/>
                      </a:lnTo>
                      <a:cubicBezTo>
                        <a:pt x="0" y="502"/>
                        <a:pt x="0" y="502"/>
                        <a:pt x="42" y="544"/>
                      </a:cubicBezTo>
                      <a:lnTo>
                        <a:pt x="1172" y="3014"/>
                      </a:lnTo>
                      <a:lnTo>
                        <a:pt x="0" y="5650"/>
                      </a:lnTo>
                      <a:cubicBezTo>
                        <a:pt x="0" y="5943"/>
                        <a:pt x="921" y="6152"/>
                        <a:pt x="2051" y="6152"/>
                      </a:cubicBezTo>
                      <a:cubicBezTo>
                        <a:pt x="3181" y="6152"/>
                        <a:pt x="4060" y="5901"/>
                        <a:pt x="4060" y="5650"/>
                      </a:cubicBezTo>
                      <a:lnTo>
                        <a:pt x="2846" y="3014"/>
                      </a:lnTo>
                      <a:lnTo>
                        <a:pt x="4018" y="544"/>
                      </a:lnTo>
                      <a:cubicBezTo>
                        <a:pt x="4060" y="544"/>
                        <a:pt x="4060" y="502"/>
                        <a:pt x="4060" y="461"/>
                      </a:cubicBezTo>
                      <a:lnTo>
                        <a:pt x="4060" y="419"/>
                      </a:lnTo>
                      <a:cubicBezTo>
                        <a:pt x="3976" y="210"/>
                        <a:pt x="3055" y="0"/>
                        <a:pt x="200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510" name="Google Shape;510;p27"/>
                <p:cNvSpPr/>
                <p:nvPr/>
              </p:nvSpPr>
              <p:spPr>
                <a:xfrm>
                  <a:off x="3803175" y="3346625"/>
                  <a:ext cx="370400" cy="370400"/>
                </a:xfrm>
                <a:custGeom>
                  <a:avLst/>
                  <a:gdLst/>
                  <a:ahLst/>
                  <a:cxnLst/>
                  <a:rect l="l" t="t" r="r" b="b"/>
                  <a:pathLst>
                    <a:path w="14816" h="14816" extrusionOk="0">
                      <a:moveTo>
                        <a:pt x="7408" y="1"/>
                      </a:moveTo>
                      <a:cubicBezTo>
                        <a:pt x="3307" y="1"/>
                        <a:pt x="0" y="3307"/>
                        <a:pt x="0" y="7408"/>
                      </a:cubicBezTo>
                      <a:cubicBezTo>
                        <a:pt x="0" y="11468"/>
                        <a:pt x="3307" y="14816"/>
                        <a:pt x="7408" y="14816"/>
                      </a:cubicBezTo>
                      <a:cubicBezTo>
                        <a:pt x="11510" y="14816"/>
                        <a:pt x="14816" y="11468"/>
                        <a:pt x="14816" y="7408"/>
                      </a:cubicBezTo>
                      <a:cubicBezTo>
                        <a:pt x="14816" y="3307"/>
                        <a:pt x="11510" y="1"/>
                        <a:pt x="740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grpSp>
          <p:grpSp>
            <p:nvGrpSpPr>
              <p:cNvPr id="511" name="Google Shape;511;p27"/>
              <p:cNvGrpSpPr/>
              <p:nvPr/>
            </p:nvGrpSpPr>
            <p:grpSpPr>
              <a:xfrm rot="3600193">
                <a:off x="1287564" y="1941027"/>
                <a:ext cx="298868" cy="405235"/>
                <a:chOff x="3803175" y="2102600"/>
                <a:chExt cx="370400" cy="502225"/>
              </a:xfrm>
            </p:grpSpPr>
            <p:sp>
              <p:nvSpPr>
                <p:cNvPr id="512" name="Google Shape;512;p27"/>
                <p:cNvSpPr/>
                <p:nvPr/>
              </p:nvSpPr>
              <p:spPr>
                <a:xfrm>
                  <a:off x="3803175" y="2102600"/>
                  <a:ext cx="370400" cy="369350"/>
                </a:xfrm>
                <a:custGeom>
                  <a:avLst/>
                  <a:gdLst/>
                  <a:ahLst/>
                  <a:cxnLst/>
                  <a:rect l="l" t="t" r="r" b="b"/>
                  <a:pathLst>
                    <a:path w="14816" h="14774" extrusionOk="0">
                      <a:moveTo>
                        <a:pt x="7408" y="0"/>
                      </a:moveTo>
                      <a:cubicBezTo>
                        <a:pt x="3307" y="0"/>
                        <a:pt x="0" y="3306"/>
                        <a:pt x="0" y="7366"/>
                      </a:cubicBezTo>
                      <a:cubicBezTo>
                        <a:pt x="0" y="11467"/>
                        <a:pt x="3307" y="14774"/>
                        <a:pt x="7408" y="14774"/>
                      </a:cubicBezTo>
                      <a:cubicBezTo>
                        <a:pt x="11510" y="14774"/>
                        <a:pt x="14816" y="11467"/>
                        <a:pt x="14816" y="7366"/>
                      </a:cubicBezTo>
                      <a:cubicBezTo>
                        <a:pt x="14816" y="3306"/>
                        <a:pt x="11510" y="0"/>
                        <a:pt x="740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513" name="Google Shape;513;p27"/>
                <p:cNvSpPr/>
                <p:nvPr/>
              </p:nvSpPr>
              <p:spPr>
                <a:xfrm>
                  <a:off x="3937100" y="2449950"/>
                  <a:ext cx="102550" cy="154875"/>
                </a:xfrm>
                <a:custGeom>
                  <a:avLst/>
                  <a:gdLst/>
                  <a:ahLst/>
                  <a:cxnLst/>
                  <a:rect l="l" t="t" r="r" b="b"/>
                  <a:pathLst>
                    <a:path w="4102" h="6195" extrusionOk="0">
                      <a:moveTo>
                        <a:pt x="2051" y="1"/>
                      </a:moveTo>
                      <a:cubicBezTo>
                        <a:pt x="1005" y="1"/>
                        <a:pt x="126" y="168"/>
                        <a:pt x="42" y="419"/>
                      </a:cubicBezTo>
                      <a:lnTo>
                        <a:pt x="42" y="461"/>
                      </a:lnTo>
                      <a:cubicBezTo>
                        <a:pt x="42" y="503"/>
                        <a:pt x="42" y="503"/>
                        <a:pt x="84" y="545"/>
                      </a:cubicBezTo>
                      <a:lnTo>
                        <a:pt x="1172" y="3098"/>
                      </a:lnTo>
                      <a:lnTo>
                        <a:pt x="0" y="5693"/>
                      </a:lnTo>
                      <a:cubicBezTo>
                        <a:pt x="0" y="5986"/>
                        <a:pt x="921" y="6195"/>
                        <a:pt x="2051" y="6195"/>
                      </a:cubicBezTo>
                      <a:cubicBezTo>
                        <a:pt x="3181" y="6195"/>
                        <a:pt x="4102" y="5986"/>
                        <a:pt x="4102" y="5693"/>
                      </a:cubicBezTo>
                      <a:lnTo>
                        <a:pt x="2846" y="3098"/>
                      </a:lnTo>
                      <a:lnTo>
                        <a:pt x="4060" y="587"/>
                      </a:lnTo>
                      <a:cubicBezTo>
                        <a:pt x="4060" y="587"/>
                        <a:pt x="4102" y="545"/>
                        <a:pt x="4102" y="503"/>
                      </a:cubicBezTo>
                      <a:lnTo>
                        <a:pt x="4102" y="461"/>
                      </a:lnTo>
                      <a:cubicBezTo>
                        <a:pt x="4018" y="168"/>
                        <a:pt x="3097" y="1"/>
                        <a:pt x="205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grpSp>
        </p:grpSp>
        <p:grpSp>
          <p:nvGrpSpPr>
            <p:cNvPr id="514" name="Google Shape;514;p27"/>
            <p:cNvGrpSpPr/>
            <p:nvPr/>
          </p:nvGrpSpPr>
          <p:grpSpPr>
            <a:xfrm rot="7199807" flipH="1">
              <a:off x="5514026" y="2399364"/>
              <a:ext cx="298868" cy="405235"/>
              <a:chOff x="3803175" y="2102600"/>
              <a:chExt cx="370400" cy="502225"/>
            </a:xfrm>
          </p:grpSpPr>
          <p:sp>
            <p:nvSpPr>
              <p:cNvPr id="515" name="Google Shape;515;p27"/>
              <p:cNvSpPr/>
              <p:nvPr/>
            </p:nvSpPr>
            <p:spPr>
              <a:xfrm>
                <a:off x="3803175" y="2102600"/>
                <a:ext cx="370400" cy="369350"/>
              </a:xfrm>
              <a:custGeom>
                <a:avLst/>
                <a:gdLst/>
                <a:ahLst/>
                <a:cxnLst/>
                <a:rect l="l" t="t" r="r" b="b"/>
                <a:pathLst>
                  <a:path w="14816" h="14774" extrusionOk="0">
                    <a:moveTo>
                      <a:pt x="7408" y="0"/>
                    </a:moveTo>
                    <a:cubicBezTo>
                      <a:pt x="3307" y="0"/>
                      <a:pt x="0" y="3306"/>
                      <a:pt x="0" y="7366"/>
                    </a:cubicBezTo>
                    <a:cubicBezTo>
                      <a:pt x="0" y="11467"/>
                      <a:pt x="3307" y="14774"/>
                      <a:pt x="7408" y="14774"/>
                    </a:cubicBezTo>
                    <a:cubicBezTo>
                      <a:pt x="11510" y="14774"/>
                      <a:pt x="14816" y="11467"/>
                      <a:pt x="14816" y="7366"/>
                    </a:cubicBezTo>
                    <a:cubicBezTo>
                      <a:pt x="14816" y="3306"/>
                      <a:pt x="11510" y="0"/>
                      <a:pt x="740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516" name="Google Shape;516;p27"/>
              <p:cNvSpPr/>
              <p:nvPr/>
            </p:nvSpPr>
            <p:spPr>
              <a:xfrm>
                <a:off x="3937100" y="2449950"/>
                <a:ext cx="102550" cy="154875"/>
              </a:xfrm>
              <a:custGeom>
                <a:avLst/>
                <a:gdLst/>
                <a:ahLst/>
                <a:cxnLst/>
                <a:rect l="l" t="t" r="r" b="b"/>
                <a:pathLst>
                  <a:path w="4102" h="6195" extrusionOk="0">
                    <a:moveTo>
                      <a:pt x="2051" y="1"/>
                    </a:moveTo>
                    <a:cubicBezTo>
                      <a:pt x="1005" y="1"/>
                      <a:pt x="126" y="168"/>
                      <a:pt x="42" y="419"/>
                    </a:cubicBezTo>
                    <a:lnTo>
                      <a:pt x="42" y="461"/>
                    </a:lnTo>
                    <a:cubicBezTo>
                      <a:pt x="42" y="503"/>
                      <a:pt x="42" y="503"/>
                      <a:pt x="84" y="545"/>
                    </a:cubicBezTo>
                    <a:lnTo>
                      <a:pt x="1172" y="3098"/>
                    </a:lnTo>
                    <a:lnTo>
                      <a:pt x="0" y="5693"/>
                    </a:lnTo>
                    <a:cubicBezTo>
                      <a:pt x="0" y="5986"/>
                      <a:pt x="921" y="6195"/>
                      <a:pt x="2051" y="6195"/>
                    </a:cubicBezTo>
                    <a:cubicBezTo>
                      <a:pt x="3181" y="6195"/>
                      <a:pt x="4102" y="5986"/>
                      <a:pt x="4102" y="5693"/>
                    </a:cubicBezTo>
                    <a:lnTo>
                      <a:pt x="2846" y="3098"/>
                    </a:lnTo>
                    <a:lnTo>
                      <a:pt x="4060" y="587"/>
                    </a:lnTo>
                    <a:cubicBezTo>
                      <a:pt x="4060" y="587"/>
                      <a:pt x="4102" y="545"/>
                      <a:pt x="4102" y="503"/>
                    </a:cubicBezTo>
                    <a:lnTo>
                      <a:pt x="4102" y="461"/>
                    </a:lnTo>
                    <a:cubicBezTo>
                      <a:pt x="4018" y="168"/>
                      <a:pt x="3097" y="1"/>
                      <a:pt x="205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grpSp>
      </p:grpSp>
      <p:grpSp>
        <p:nvGrpSpPr>
          <p:cNvPr id="517" name="Google Shape;517;p27"/>
          <p:cNvGrpSpPr/>
          <p:nvPr/>
        </p:nvGrpSpPr>
        <p:grpSpPr>
          <a:xfrm>
            <a:off x="4623460" y="3203902"/>
            <a:ext cx="1275600" cy="1464564"/>
            <a:chOff x="4623460" y="3203902"/>
            <a:chExt cx="1275600" cy="1464564"/>
          </a:xfrm>
        </p:grpSpPr>
        <p:sp>
          <p:nvSpPr>
            <p:cNvPr id="518" name="Google Shape;518;p27"/>
            <p:cNvSpPr txBox="1"/>
            <p:nvPr/>
          </p:nvSpPr>
          <p:spPr>
            <a:xfrm>
              <a:off x="4623460" y="3678578"/>
              <a:ext cx="1275600" cy="340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noProof="0" dirty="0">
                  <a:solidFill>
                    <a:schemeClr val="accent2"/>
                  </a:solidFill>
                  <a:latin typeface="Fira Sans Extra Condensed SemiBold"/>
                  <a:ea typeface="Fira Sans Extra Condensed SemiBold"/>
                  <a:cs typeface="Fira Sans Extra Condensed SemiBold"/>
                  <a:sym typeface="Fira Sans Extra Condensed SemiBold"/>
                </a:rPr>
                <a:t>Earth</a:t>
              </a:r>
            </a:p>
          </p:txBody>
        </p:sp>
        <p:sp>
          <p:nvSpPr>
            <p:cNvPr id="519" name="Google Shape;519;p27"/>
            <p:cNvSpPr txBox="1"/>
            <p:nvPr/>
          </p:nvSpPr>
          <p:spPr>
            <a:xfrm>
              <a:off x="4623460" y="3971566"/>
              <a:ext cx="1275600" cy="696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noProof="0" dirty="0">
                  <a:solidFill>
                    <a:schemeClr val="dk1"/>
                  </a:solidFill>
                  <a:latin typeface="Roboto"/>
                  <a:ea typeface="Roboto"/>
                  <a:cs typeface="Roboto"/>
                  <a:sym typeface="Roboto"/>
                </a:rPr>
                <a:t>Earth is the planet we all live on</a:t>
              </a:r>
            </a:p>
          </p:txBody>
        </p:sp>
        <p:sp>
          <p:nvSpPr>
            <p:cNvPr id="520" name="Google Shape;520;p27"/>
            <p:cNvSpPr/>
            <p:nvPr/>
          </p:nvSpPr>
          <p:spPr>
            <a:xfrm>
              <a:off x="4680907" y="3203902"/>
              <a:ext cx="1160700" cy="420600"/>
            </a:xfrm>
            <a:prstGeom prst="roundRect">
              <a:avLst>
                <a:gd name="adj" fmla="val 50000"/>
              </a:avLst>
            </a:prstGeom>
            <a:solidFill>
              <a:schemeClr val="accent2"/>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r>
                <a:rPr lang="en-US" sz="2600" noProof="0" dirty="0">
                  <a:solidFill>
                    <a:schemeClr val="lt1"/>
                  </a:solidFill>
                  <a:latin typeface="Fira Sans Extra Condensed SemiBold"/>
                  <a:ea typeface="Fira Sans Extra Condensed SemiBold"/>
                  <a:cs typeface="Fira Sans Extra Condensed SemiBold"/>
                  <a:sym typeface="Fira Sans Extra Condensed SemiBold"/>
                </a:rPr>
                <a:t>400</a:t>
              </a:r>
              <a:endParaRPr lang="en-US" noProof="0" dirty="0">
                <a:solidFill>
                  <a:schemeClr val="lt1"/>
                </a:solidFill>
                <a:latin typeface="Fira Sans Extra Condensed SemiBold"/>
                <a:ea typeface="Fira Sans Extra Condensed SemiBold"/>
                <a:cs typeface="Fira Sans Extra Condensed SemiBold"/>
                <a:sym typeface="Fira Sans Extra Condensed SemiBold"/>
              </a:endParaRPr>
            </a:p>
          </p:txBody>
        </p:sp>
      </p:grpSp>
      <p:sp>
        <p:nvSpPr>
          <p:cNvPr id="521" name="Google Shape;521;p27"/>
          <p:cNvSpPr txBox="1">
            <a:spLocks noGrp="1"/>
          </p:cNvSpPr>
          <p:nvPr>
            <p:ph type="title"/>
          </p:nvPr>
        </p:nvSpPr>
        <p:spPr>
          <a:xfrm>
            <a:off x="2007200" y="301200"/>
            <a:ext cx="51294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noProof="0" dirty="0"/>
              <a:t>Quantum physics infographics</a:t>
            </a:r>
          </a:p>
        </p:txBody>
      </p:sp>
      <p:sp>
        <p:nvSpPr>
          <p:cNvPr id="522" name="Google Shape;522;p27"/>
          <p:cNvSpPr txBox="1"/>
          <p:nvPr/>
        </p:nvSpPr>
        <p:spPr>
          <a:xfrm>
            <a:off x="2007450" y="1076892"/>
            <a:ext cx="5129100" cy="340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noProof="0" dirty="0">
                <a:solidFill>
                  <a:schemeClr val="dk1"/>
                </a:solidFill>
                <a:latin typeface="Fira Sans Extra Condensed SemiBold"/>
                <a:ea typeface="Fira Sans Extra Condensed SemiBold"/>
                <a:cs typeface="Fira Sans Extra Condensed SemiBold"/>
                <a:sym typeface="Fira Sans Extra Condensed SemiBold"/>
              </a:rPr>
              <a:t>More about molecules</a:t>
            </a:r>
          </a:p>
        </p:txBody>
      </p:sp>
      <p:grpSp>
        <p:nvGrpSpPr>
          <p:cNvPr id="523" name="Google Shape;523;p27"/>
          <p:cNvGrpSpPr/>
          <p:nvPr/>
        </p:nvGrpSpPr>
        <p:grpSpPr>
          <a:xfrm>
            <a:off x="487725" y="3203902"/>
            <a:ext cx="1275608" cy="1464564"/>
            <a:chOff x="487725" y="3203902"/>
            <a:chExt cx="1275608" cy="1464564"/>
          </a:xfrm>
        </p:grpSpPr>
        <p:sp>
          <p:nvSpPr>
            <p:cNvPr id="524" name="Google Shape;524;p27"/>
            <p:cNvSpPr txBox="1"/>
            <p:nvPr/>
          </p:nvSpPr>
          <p:spPr>
            <a:xfrm>
              <a:off x="487733" y="3678578"/>
              <a:ext cx="1275600" cy="340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noProof="0" dirty="0">
                  <a:solidFill>
                    <a:schemeClr val="dk2"/>
                  </a:solidFill>
                  <a:latin typeface="Fira Sans Extra Condensed SemiBold"/>
                  <a:ea typeface="Fira Sans Extra Condensed SemiBold"/>
                  <a:cs typeface="Fira Sans Extra Condensed SemiBold"/>
                  <a:sym typeface="Fira Sans Extra Condensed SemiBold"/>
                </a:rPr>
                <a:t>Neptune</a:t>
              </a:r>
            </a:p>
          </p:txBody>
        </p:sp>
        <p:sp>
          <p:nvSpPr>
            <p:cNvPr id="525" name="Google Shape;525;p27"/>
            <p:cNvSpPr txBox="1"/>
            <p:nvPr/>
          </p:nvSpPr>
          <p:spPr>
            <a:xfrm>
              <a:off x="487725" y="3971566"/>
              <a:ext cx="1275600" cy="696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noProof="0" dirty="0">
                  <a:solidFill>
                    <a:schemeClr val="dk1"/>
                  </a:solidFill>
                  <a:latin typeface="Roboto"/>
                  <a:ea typeface="Roboto"/>
                  <a:cs typeface="Roboto"/>
                  <a:sym typeface="Roboto"/>
                </a:rPr>
                <a:t>Neptune is the farthest planet from the Sun</a:t>
              </a:r>
            </a:p>
          </p:txBody>
        </p:sp>
        <p:sp>
          <p:nvSpPr>
            <p:cNvPr id="526" name="Google Shape;526;p27"/>
            <p:cNvSpPr/>
            <p:nvPr/>
          </p:nvSpPr>
          <p:spPr>
            <a:xfrm>
              <a:off x="545180" y="3203902"/>
              <a:ext cx="1160700" cy="420600"/>
            </a:xfrm>
            <a:prstGeom prst="roundRect">
              <a:avLst>
                <a:gd name="adj" fmla="val 50000"/>
              </a:avLst>
            </a:prstGeom>
            <a:solidFill>
              <a:schemeClr val="dk2"/>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r>
                <a:rPr lang="en-US" sz="2600" noProof="0" dirty="0">
                  <a:solidFill>
                    <a:schemeClr val="lt1"/>
                  </a:solidFill>
                  <a:latin typeface="Fira Sans Extra Condensed SemiBold"/>
                  <a:ea typeface="Fira Sans Extra Condensed SemiBold"/>
                  <a:cs typeface="Fira Sans Extra Condensed SemiBold"/>
                  <a:sym typeface="Fira Sans Extra Condensed SemiBold"/>
                </a:rPr>
                <a:t>100</a:t>
              </a:r>
              <a:endParaRPr lang="en-US" noProof="0" dirty="0">
                <a:solidFill>
                  <a:schemeClr val="lt1"/>
                </a:solidFill>
                <a:latin typeface="Fira Sans Extra Condensed SemiBold"/>
                <a:ea typeface="Fira Sans Extra Condensed SemiBold"/>
                <a:cs typeface="Fira Sans Extra Condensed SemiBold"/>
                <a:sym typeface="Fira Sans Extra Condensed SemiBold"/>
              </a:endParaRPr>
            </a:p>
          </p:txBody>
        </p:sp>
      </p:grpSp>
      <p:grpSp>
        <p:nvGrpSpPr>
          <p:cNvPr id="527" name="Google Shape;527;p27"/>
          <p:cNvGrpSpPr/>
          <p:nvPr/>
        </p:nvGrpSpPr>
        <p:grpSpPr>
          <a:xfrm>
            <a:off x="865517" y="2112356"/>
            <a:ext cx="520087" cy="911797"/>
            <a:chOff x="3666100" y="2587025"/>
            <a:chExt cx="644550" cy="1130000"/>
          </a:xfrm>
        </p:grpSpPr>
        <p:sp>
          <p:nvSpPr>
            <p:cNvPr id="528" name="Google Shape;528;p27"/>
            <p:cNvSpPr/>
            <p:nvPr/>
          </p:nvSpPr>
          <p:spPr>
            <a:xfrm>
              <a:off x="3666100" y="2587025"/>
              <a:ext cx="644550" cy="644525"/>
            </a:xfrm>
            <a:custGeom>
              <a:avLst/>
              <a:gdLst/>
              <a:ahLst/>
              <a:cxnLst/>
              <a:rect l="l" t="t" r="r" b="b"/>
              <a:pathLst>
                <a:path w="25782" h="25781" extrusionOk="0">
                  <a:moveTo>
                    <a:pt x="12891" y="0"/>
                  </a:moveTo>
                  <a:cubicBezTo>
                    <a:pt x="5776" y="0"/>
                    <a:pt x="1" y="5776"/>
                    <a:pt x="1" y="12891"/>
                  </a:cubicBezTo>
                  <a:cubicBezTo>
                    <a:pt x="1" y="20005"/>
                    <a:pt x="5776" y="25781"/>
                    <a:pt x="12891" y="25781"/>
                  </a:cubicBezTo>
                  <a:cubicBezTo>
                    <a:pt x="20006" y="25781"/>
                    <a:pt x="25781" y="20005"/>
                    <a:pt x="25781" y="12891"/>
                  </a:cubicBezTo>
                  <a:cubicBezTo>
                    <a:pt x="25781" y="5776"/>
                    <a:pt x="20006" y="0"/>
                    <a:pt x="128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529" name="Google Shape;529;p27"/>
            <p:cNvSpPr/>
            <p:nvPr/>
          </p:nvSpPr>
          <p:spPr>
            <a:xfrm>
              <a:off x="3803175" y="3346625"/>
              <a:ext cx="370400" cy="370400"/>
            </a:xfrm>
            <a:custGeom>
              <a:avLst/>
              <a:gdLst/>
              <a:ahLst/>
              <a:cxnLst/>
              <a:rect l="l" t="t" r="r" b="b"/>
              <a:pathLst>
                <a:path w="14816" h="14816" extrusionOk="0">
                  <a:moveTo>
                    <a:pt x="7408" y="1"/>
                  </a:moveTo>
                  <a:cubicBezTo>
                    <a:pt x="3307" y="1"/>
                    <a:pt x="0" y="3307"/>
                    <a:pt x="0" y="7408"/>
                  </a:cubicBezTo>
                  <a:cubicBezTo>
                    <a:pt x="0" y="11468"/>
                    <a:pt x="3307" y="14816"/>
                    <a:pt x="7408" y="14816"/>
                  </a:cubicBezTo>
                  <a:cubicBezTo>
                    <a:pt x="11510" y="14816"/>
                    <a:pt x="14816" y="11468"/>
                    <a:pt x="14816" y="7408"/>
                  </a:cubicBezTo>
                  <a:cubicBezTo>
                    <a:pt x="14816" y="3307"/>
                    <a:pt x="11510" y="1"/>
                    <a:pt x="740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530" name="Google Shape;530;p27"/>
            <p:cNvSpPr/>
            <p:nvPr/>
          </p:nvSpPr>
          <p:spPr>
            <a:xfrm>
              <a:off x="3938150" y="3214800"/>
              <a:ext cx="101500" cy="153825"/>
            </a:xfrm>
            <a:custGeom>
              <a:avLst/>
              <a:gdLst/>
              <a:ahLst/>
              <a:cxnLst/>
              <a:rect l="l" t="t" r="r" b="b"/>
              <a:pathLst>
                <a:path w="4060" h="6153" extrusionOk="0">
                  <a:moveTo>
                    <a:pt x="2009" y="0"/>
                  </a:moveTo>
                  <a:cubicBezTo>
                    <a:pt x="963" y="0"/>
                    <a:pt x="84" y="168"/>
                    <a:pt x="0" y="419"/>
                  </a:cubicBezTo>
                  <a:lnTo>
                    <a:pt x="0" y="461"/>
                  </a:lnTo>
                  <a:cubicBezTo>
                    <a:pt x="0" y="502"/>
                    <a:pt x="0" y="502"/>
                    <a:pt x="42" y="544"/>
                  </a:cubicBezTo>
                  <a:lnTo>
                    <a:pt x="1172" y="3014"/>
                  </a:lnTo>
                  <a:lnTo>
                    <a:pt x="0" y="5650"/>
                  </a:lnTo>
                  <a:cubicBezTo>
                    <a:pt x="0" y="5943"/>
                    <a:pt x="921" y="6152"/>
                    <a:pt x="2051" y="6152"/>
                  </a:cubicBezTo>
                  <a:cubicBezTo>
                    <a:pt x="3181" y="6152"/>
                    <a:pt x="4060" y="5901"/>
                    <a:pt x="4060" y="5650"/>
                  </a:cubicBezTo>
                  <a:lnTo>
                    <a:pt x="2846" y="3014"/>
                  </a:lnTo>
                  <a:lnTo>
                    <a:pt x="4018" y="544"/>
                  </a:lnTo>
                  <a:cubicBezTo>
                    <a:pt x="4060" y="544"/>
                    <a:pt x="4060" y="502"/>
                    <a:pt x="4060" y="461"/>
                  </a:cubicBezTo>
                  <a:lnTo>
                    <a:pt x="4060" y="419"/>
                  </a:lnTo>
                  <a:cubicBezTo>
                    <a:pt x="3976" y="210"/>
                    <a:pt x="3055" y="0"/>
                    <a:pt x="20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grpSp>
      <p:grpSp>
        <p:nvGrpSpPr>
          <p:cNvPr id="531" name="Google Shape;531;p27"/>
          <p:cNvGrpSpPr/>
          <p:nvPr/>
        </p:nvGrpSpPr>
        <p:grpSpPr>
          <a:xfrm>
            <a:off x="1866309" y="3203902"/>
            <a:ext cx="1275600" cy="1464564"/>
            <a:chOff x="1866309" y="3203902"/>
            <a:chExt cx="1275600" cy="1464564"/>
          </a:xfrm>
        </p:grpSpPr>
        <p:sp>
          <p:nvSpPr>
            <p:cNvPr id="532" name="Google Shape;532;p27"/>
            <p:cNvSpPr txBox="1"/>
            <p:nvPr/>
          </p:nvSpPr>
          <p:spPr>
            <a:xfrm>
              <a:off x="1866309" y="3678578"/>
              <a:ext cx="1275600" cy="340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noProof="0" dirty="0">
                  <a:solidFill>
                    <a:schemeClr val="lt2"/>
                  </a:solidFill>
                  <a:latin typeface="Fira Sans Extra Condensed SemiBold"/>
                  <a:ea typeface="Fira Sans Extra Condensed SemiBold"/>
                  <a:cs typeface="Fira Sans Extra Condensed SemiBold"/>
                  <a:sym typeface="Fira Sans Extra Condensed SemiBold"/>
                </a:rPr>
                <a:t>Mercury</a:t>
              </a:r>
            </a:p>
          </p:txBody>
        </p:sp>
        <p:sp>
          <p:nvSpPr>
            <p:cNvPr id="533" name="Google Shape;533;p27"/>
            <p:cNvSpPr txBox="1"/>
            <p:nvPr/>
          </p:nvSpPr>
          <p:spPr>
            <a:xfrm>
              <a:off x="1866309" y="3971566"/>
              <a:ext cx="1275600" cy="696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noProof="0" dirty="0">
                  <a:solidFill>
                    <a:schemeClr val="dk1"/>
                  </a:solidFill>
                  <a:latin typeface="Roboto"/>
                  <a:ea typeface="Roboto"/>
                  <a:cs typeface="Roboto"/>
                  <a:sym typeface="Roboto"/>
                </a:rPr>
                <a:t>Mercury is the closest planet to the Sun</a:t>
              </a:r>
            </a:p>
          </p:txBody>
        </p:sp>
        <p:sp>
          <p:nvSpPr>
            <p:cNvPr id="534" name="Google Shape;534;p27"/>
            <p:cNvSpPr/>
            <p:nvPr/>
          </p:nvSpPr>
          <p:spPr>
            <a:xfrm>
              <a:off x="1923755" y="3203902"/>
              <a:ext cx="1160700" cy="420600"/>
            </a:xfrm>
            <a:prstGeom prst="roundRect">
              <a:avLst>
                <a:gd name="adj" fmla="val 50000"/>
              </a:avLst>
            </a:prstGeom>
            <a:solidFill>
              <a:schemeClr val="lt2"/>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r>
                <a:rPr lang="en-US" sz="2600" noProof="0" dirty="0">
                  <a:solidFill>
                    <a:schemeClr val="lt1"/>
                  </a:solidFill>
                  <a:latin typeface="Fira Sans Extra Condensed SemiBold"/>
                  <a:ea typeface="Fira Sans Extra Condensed SemiBold"/>
                  <a:cs typeface="Fira Sans Extra Condensed SemiBold"/>
                  <a:sym typeface="Fira Sans Extra Condensed SemiBold"/>
                </a:rPr>
                <a:t>200</a:t>
              </a:r>
              <a:endParaRPr lang="en-US" noProof="0" dirty="0">
                <a:solidFill>
                  <a:schemeClr val="lt1"/>
                </a:solidFill>
                <a:latin typeface="Fira Sans Extra Condensed SemiBold"/>
                <a:ea typeface="Fira Sans Extra Condensed SemiBold"/>
                <a:cs typeface="Fira Sans Extra Condensed SemiBold"/>
                <a:sym typeface="Fira Sans Extra Condensed SemiBold"/>
              </a:endParaRPr>
            </a:p>
          </p:txBody>
        </p:sp>
      </p:grpSp>
      <p:grpSp>
        <p:nvGrpSpPr>
          <p:cNvPr id="535" name="Google Shape;535;p27"/>
          <p:cNvGrpSpPr/>
          <p:nvPr/>
        </p:nvGrpSpPr>
        <p:grpSpPr>
          <a:xfrm flipH="1">
            <a:off x="2244441" y="1721473"/>
            <a:ext cx="520087" cy="1302680"/>
            <a:chOff x="3666100" y="2102600"/>
            <a:chExt cx="644550" cy="1614425"/>
          </a:xfrm>
        </p:grpSpPr>
        <p:sp>
          <p:nvSpPr>
            <p:cNvPr id="536" name="Google Shape;536;p27"/>
            <p:cNvSpPr/>
            <p:nvPr/>
          </p:nvSpPr>
          <p:spPr>
            <a:xfrm>
              <a:off x="3666100" y="2587025"/>
              <a:ext cx="644550" cy="644525"/>
            </a:xfrm>
            <a:custGeom>
              <a:avLst/>
              <a:gdLst/>
              <a:ahLst/>
              <a:cxnLst/>
              <a:rect l="l" t="t" r="r" b="b"/>
              <a:pathLst>
                <a:path w="25782" h="25781" extrusionOk="0">
                  <a:moveTo>
                    <a:pt x="12891" y="0"/>
                  </a:moveTo>
                  <a:cubicBezTo>
                    <a:pt x="5776" y="0"/>
                    <a:pt x="1" y="5776"/>
                    <a:pt x="1" y="12891"/>
                  </a:cubicBezTo>
                  <a:cubicBezTo>
                    <a:pt x="1" y="20005"/>
                    <a:pt x="5776" y="25781"/>
                    <a:pt x="12891" y="25781"/>
                  </a:cubicBezTo>
                  <a:cubicBezTo>
                    <a:pt x="20006" y="25781"/>
                    <a:pt x="25781" y="20005"/>
                    <a:pt x="25781" y="12891"/>
                  </a:cubicBezTo>
                  <a:cubicBezTo>
                    <a:pt x="25781" y="5776"/>
                    <a:pt x="20006" y="0"/>
                    <a:pt x="1289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537" name="Google Shape;537;p27"/>
            <p:cNvSpPr/>
            <p:nvPr/>
          </p:nvSpPr>
          <p:spPr>
            <a:xfrm>
              <a:off x="3803175" y="2102600"/>
              <a:ext cx="370400" cy="369350"/>
            </a:xfrm>
            <a:custGeom>
              <a:avLst/>
              <a:gdLst/>
              <a:ahLst/>
              <a:cxnLst/>
              <a:rect l="l" t="t" r="r" b="b"/>
              <a:pathLst>
                <a:path w="14816" h="14774" extrusionOk="0">
                  <a:moveTo>
                    <a:pt x="7408" y="0"/>
                  </a:moveTo>
                  <a:cubicBezTo>
                    <a:pt x="3307" y="0"/>
                    <a:pt x="0" y="3306"/>
                    <a:pt x="0" y="7366"/>
                  </a:cubicBezTo>
                  <a:cubicBezTo>
                    <a:pt x="0" y="11467"/>
                    <a:pt x="3307" y="14774"/>
                    <a:pt x="7408" y="14774"/>
                  </a:cubicBezTo>
                  <a:cubicBezTo>
                    <a:pt x="11510" y="14774"/>
                    <a:pt x="14816" y="11467"/>
                    <a:pt x="14816" y="7366"/>
                  </a:cubicBezTo>
                  <a:cubicBezTo>
                    <a:pt x="14816" y="3306"/>
                    <a:pt x="11510" y="0"/>
                    <a:pt x="740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538" name="Google Shape;538;p27"/>
            <p:cNvSpPr/>
            <p:nvPr/>
          </p:nvSpPr>
          <p:spPr>
            <a:xfrm>
              <a:off x="3937100" y="2449950"/>
              <a:ext cx="102550" cy="154875"/>
            </a:xfrm>
            <a:custGeom>
              <a:avLst/>
              <a:gdLst/>
              <a:ahLst/>
              <a:cxnLst/>
              <a:rect l="l" t="t" r="r" b="b"/>
              <a:pathLst>
                <a:path w="4102" h="6195" extrusionOk="0">
                  <a:moveTo>
                    <a:pt x="2051" y="1"/>
                  </a:moveTo>
                  <a:cubicBezTo>
                    <a:pt x="1005" y="1"/>
                    <a:pt x="126" y="168"/>
                    <a:pt x="42" y="419"/>
                  </a:cubicBezTo>
                  <a:lnTo>
                    <a:pt x="42" y="461"/>
                  </a:lnTo>
                  <a:cubicBezTo>
                    <a:pt x="42" y="503"/>
                    <a:pt x="42" y="503"/>
                    <a:pt x="84" y="545"/>
                  </a:cubicBezTo>
                  <a:lnTo>
                    <a:pt x="1172" y="3098"/>
                  </a:lnTo>
                  <a:lnTo>
                    <a:pt x="0" y="5693"/>
                  </a:lnTo>
                  <a:cubicBezTo>
                    <a:pt x="0" y="5986"/>
                    <a:pt x="921" y="6195"/>
                    <a:pt x="2051" y="6195"/>
                  </a:cubicBezTo>
                  <a:cubicBezTo>
                    <a:pt x="3181" y="6195"/>
                    <a:pt x="4102" y="5986"/>
                    <a:pt x="4102" y="5693"/>
                  </a:cubicBezTo>
                  <a:lnTo>
                    <a:pt x="2846" y="3098"/>
                  </a:lnTo>
                  <a:lnTo>
                    <a:pt x="4060" y="587"/>
                  </a:lnTo>
                  <a:cubicBezTo>
                    <a:pt x="4060" y="587"/>
                    <a:pt x="4102" y="545"/>
                    <a:pt x="4102" y="503"/>
                  </a:cubicBezTo>
                  <a:lnTo>
                    <a:pt x="4102" y="461"/>
                  </a:lnTo>
                  <a:cubicBezTo>
                    <a:pt x="4018" y="168"/>
                    <a:pt x="3097" y="1"/>
                    <a:pt x="205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539" name="Google Shape;539;p27"/>
            <p:cNvSpPr/>
            <p:nvPr/>
          </p:nvSpPr>
          <p:spPr>
            <a:xfrm>
              <a:off x="3938150" y="3214800"/>
              <a:ext cx="101500" cy="153825"/>
            </a:xfrm>
            <a:custGeom>
              <a:avLst/>
              <a:gdLst/>
              <a:ahLst/>
              <a:cxnLst/>
              <a:rect l="l" t="t" r="r" b="b"/>
              <a:pathLst>
                <a:path w="4060" h="6153" extrusionOk="0">
                  <a:moveTo>
                    <a:pt x="2009" y="0"/>
                  </a:moveTo>
                  <a:cubicBezTo>
                    <a:pt x="963" y="0"/>
                    <a:pt x="84" y="168"/>
                    <a:pt x="0" y="419"/>
                  </a:cubicBezTo>
                  <a:lnTo>
                    <a:pt x="0" y="461"/>
                  </a:lnTo>
                  <a:cubicBezTo>
                    <a:pt x="0" y="502"/>
                    <a:pt x="0" y="502"/>
                    <a:pt x="42" y="544"/>
                  </a:cubicBezTo>
                  <a:lnTo>
                    <a:pt x="1172" y="3014"/>
                  </a:lnTo>
                  <a:lnTo>
                    <a:pt x="0" y="5650"/>
                  </a:lnTo>
                  <a:cubicBezTo>
                    <a:pt x="0" y="5943"/>
                    <a:pt x="921" y="6152"/>
                    <a:pt x="2051" y="6152"/>
                  </a:cubicBezTo>
                  <a:cubicBezTo>
                    <a:pt x="3181" y="6152"/>
                    <a:pt x="4060" y="5901"/>
                    <a:pt x="4060" y="5650"/>
                  </a:cubicBezTo>
                  <a:lnTo>
                    <a:pt x="2846" y="3014"/>
                  </a:lnTo>
                  <a:lnTo>
                    <a:pt x="4018" y="544"/>
                  </a:lnTo>
                  <a:cubicBezTo>
                    <a:pt x="4060" y="544"/>
                    <a:pt x="4060" y="502"/>
                    <a:pt x="4060" y="461"/>
                  </a:cubicBezTo>
                  <a:lnTo>
                    <a:pt x="4060" y="419"/>
                  </a:lnTo>
                  <a:cubicBezTo>
                    <a:pt x="3976" y="210"/>
                    <a:pt x="3055" y="0"/>
                    <a:pt x="20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540" name="Google Shape;540;p27"/>
            <p:cNvSpPr/>
            <p:nvPr/>
          </p:nvSpPr>
          <p:spPr>
            <a:xfrm>
              <a:off x="3803175" y="3346625"/>
              <a:ext cx="370400" cy="370400"/>
            </a:xfrm>
            <a:custGeom>
              <a:avLst/>
              <a:gdLst/>
              <a:ahLst/>
              <a:cxnLst/>
              <a:rect l="l" t="t" r="r" b="b"/>
              <a:pathLst>
                <a:path w="14816" h="14816" extrusionOk="0">
                  <a:moveTo>
                    <a:pt x="7408" y="1"/>
                  </a:moveTo>
                  <a:cubicBezTo>
                    <a:pt x="3307" y="1"/>
                    <a:pt x="0" y="3307"/>
                    <a:pt x="0" y="7408"/>
                  </a:cubicBezTo>
                  <a:cubicBezTo>
                    <a:pt x="0" y="11468"/>
                    <a:pt x="3307" y="14816"/>
                    <a:pt x="7408" y="14816"/>
                  </a:cubicBezTo>
                  <a:cubicBezTo>
                    <a:pt x="11510" y="14816"/>
                    <a:pt x="14816" y="11468"/>
                    <a:pt x="14816" y="7408"/>
                  </a:cubicBezTo>
                  <a:cubicBezTo>
                    <a:pt x="14816" y="3307"/>
                    <a:pt x="11510" y="1"/>
                    <a:pt x="740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grpSp>
      <p:grpSp>
        <p:nvGrpSpPr>
          <p:cNvPr id="541" name="Google Shape;541;p27"/>
          <p:cNvGrpSpPr/>
          <p:nvPr/>
        </p:nvGrpSpPr>
        <p:grpSpPr>
          <a:xfrm>
            <a:off x="3244884" y="3203902"/>
            <a:ext cx="1275600" cy="1464564"/>
            <a:chOff x="3244884" y="3203902"/>
            <a:chExt cx="1275600" cy="1464564"/>
          </a:xfrm>
        </p:grpSpPr>
        <p:sp>
          <p:nvSpPr>
            <p:cNvPr id="542" name="Google Shape;542;p27"/>
            <p:cNvSpPr txBox="1"/>
            <p:nvPr/>
          </p:nvSpPr>
          <p:spPr>
            <a:xfrm>
              <a:off x="3244884" y="3678578"/>
              <a:ext cx="1275600" cy="340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noProof="0" dirty="0">
                  <a:solidFill>
                    <a:schemeClr val="accent1"/>
                  </a:solidFill>
                  <a:latin typeface="Fira Sans Extra Condensed SemiBold"/>
                  <a:ea typeface="Fira Sans Extra Condensed SemiBold"/>
                  <a:cs typeface="Fira Sans Extra Condensed SemiBold"/>
                  <a:sym typeface="Fira Sans Extra Condensed SemiBold"/>
                </a:rPr>
                <a:t>Venus</a:t>
              </a:r>
            </a:p>
          </p:txBody>
        </p:sp>
        <p:sp>
          <p:nvSpPr>
            <p:cNvPr id="543" name="Google Shape;543;p27"/>
            <p:cNvSpPr txBox="1"/>
            <p:nvPr/>
          </p:nvSpPr>
          <p:spPr>
            <a:xfrm>
              <a:off x="3244884" y="3971566"/>
              <a:ext cx="1275600" cy="696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noProof="0" dirty="0">
                  <a:solidFill>
                    <a:schemeClr val="dk1"/>
                  </a:solidFill>
                  <a:latin typeface="Roboto"/>
                  <a:ea typeface="Roboto"/>
                  <a:cs typeface="Roboto"/>
                  <a:sym typeface="Roboto"/>
                </a:rPr>
                <a:t>Venus is the second planet from the Sun</a:t>
              </a:r>
            </a:p>
          </p:txBody>
        </p:sp>
        <p:sp>
          <p:nvSpPr>
            <p:cNvPr id="544" name="Google Shape;544;p27"/>
            <p:cNvSpPr/>
            <p:nvPr/>
          </p:nvSpPr>
          <p:spPr>
            <a:xfrm>
              <a:off x="3302331" y="3203902"/>
              <a:ext cx="1160700" cy="420600"/>
            </a:xfrm>
            <a:prstGeom prst="roundRect">
              <a:avLst>
                <a:gd name="adj" fmla="val 50000"/>
              </a:avLst>
            </a:prstGeom>
            <a:solidFill>
              <a:schemeClr val="accent1"/>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r>
                <a:rPr lang="en-US" sz="2600" noProof="0" dirty="0">
                  <a:solidFill>
                    <a:schemeClr val="lt1"/>
                  </a:solidFill>
                  <a:latin typeface="Fira Sans Extra Condensed SemiBold"/>
                  <a:ea typeface="Fira Sans Extra Condensed SemiBold"/>
                  <a:cs typeface="Fira Sans Extra Condensed SemiBold"/>
                  <a:sym typeface="Fira Sans Extra Condensed SemiBold"/>
                </a:rPr>
                <a:t>300</a:t>
              </a:r>
              <a:endParaRPr lang="en-US" noProof="0" dirty="0">
                <a:solidFill>
                  <a:schemeClr val="lt1"/>
                </a:solidFill>
                <a:latin typeface="Fira Sans Extra Condensed SemiBold"/>
                <a:ea typeface="Fira Sans Extra Condensed SemiBold"/>
                <a:cs typeface="Fira Sans Extra Condensed SemiBold"/>
                <a:sym typeface="Fira Sans Extra Condensed SemiBold"/>
              </a:endParaRPr>
            </a:p>
          </p:txBody>
        </p:sp>
      </p:grpSp>
      <p:grpSp>
        <p:nvGrpSpPr>
          <p:cNvPr id="545" name="Google Shape;545;p27"/>
          <p:cNvGrpSpPr/>
          <p:nvPr/>
        </p:nvGrpSpPr>
        <p:grpSpPr>
          <a:xfrm>
            <a:off x="3623024" y="1721473"/>
            <a:ext cx="897188" cy="1302680"/>
            <a:chOff x="5016459" y="1721473"/>
            <a:chExt cx="897188" cy="1302680"/>
          </a:xfrm>
        </p:grpSpPr>
        <p:grpSp>
          <p:nvGrpSpPr>
            <p:cNvPr id="546" name="Google Shape;546;p27"/>
            <p:cNvGrpSpPr/>
            <p:nvPr/>
          </p:nvGrpSpPr>
          <p:grpSpPr>
            <a:xfrm flipH="1">
              <a:off x="5016459" y="1721473"/>
              <a:ext cx="520087" cy="1302680"/>
              <a:chOff x="3666100" y="2102600"/>
              <a:chExt cx="644550" cy="1614425"/>
            </a:xfrm>
          </p:grpSpPr>
          <p:sp>
            <p:nvSpPr>
              <p:cNvPr id="547" name="Google Shape;547;p27"/>
              <p:cNvSpPr/>
              <p:nvPr/>
            </p:nvSpPr>
            <p:spPr>
              <a:xfrm>
                <a:off x="3666100" y="2587025"/>
                <a:ext cx="644550" cy="644525"/>
              </a:xfrm>
              <a:custGeom>
                <a:avLst/>
                <a:gdLst/>
                <a:ahLst/>
                <a:cxnLst/>
                <a:rect l="l" t="t" r="r" b="b"/>
                <a:pathLst>
                  <a:path w="25782" h="25781" extrusionOk="0">
                    <a:moveTo>
                      <a:pt x="12891" y="0"/>
                    </a:moveTo>
                    <a:cubicBezTo>
                      <a:pt x="5776" y="0"/>
                      <a:pt x="1" y="5776"/>
                      <a:pt x="1" y="12891"/>
                    </a:cubicBezTo>
                    <a:cubicBezTo>
                      <a:pt x="1" y="20005"/>
                      <a:pt x="5776" y="25781"/>
                      <a:pt x="12891" y="25781"/>
                    </a:cubicBezTo>
                    <a:cubicBezTo>
                      <a:pt x="20006" y="25781"/>
                      <a:pt x="25781" y="20005"/>
                      <a:pt x="25781" y="12891"/>
                    </a:cubicBezTo>
                    <a:cubicBezTo>
                      <a:pt x="25781" y="5776"/>
                      <a:pt x="20006" y="0"/>
                      <a:pt x="1289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548" name="Google Shape;548;p27"/>
              <p:cNvSpPr/>
              <p:nvPr/>
            </p:nvSpPr>
            <p:spPr>
              <a:xfrm>
                <a:off x="3803175" y="2102600"/>
                <a:ext cx="370400" cy="369350"/>
              </a:xfrm>
              <a:custGeom>
                <a:avLst/>
                <a:gdLst/>
                <a:ahLst/>
                <a:cxnLst/>
                <a:rect l="l" t="t" r="r" b="b"/>
                <a:pathLst>
                  <a:path w="14816" h="14774" extrusionOk="0">
                    <a:moveTo>
                      <a:pt x="7408" y="0"/>
                    </a:moveTo>
                    <a:cubicBezTo>
                      <a:pt x="3307" y="0"/>
                      <a:pt x="0" y="3306"/>
                      <a:pt x="0" y="7366"/>
                    </a:cubicBezTo>
                    <a:cubicBezTo>
                      <a:pt x="0" y="11467"/>
                      <a:pt x="3307" y="14774"/>
                      <a:pt x="7408" y="14774"/>
                    </a:cubicBezTo>
                    <a:cubicBezTo>
                      <a:pt x="11510" y="14774"/>
                      <a:pt x="14816" y="11467"/>
                      <a:pt x="14816" y="7366"/>
                    </a:cubicBezTo>
                    <a:cubicBezTo>
                      <a:pt x="14816" y="3306"/>
                      <a:pt x="11510" y="0"/>
                      <a:pt x="74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549" name="Google Shape;549;p27"/>
              <p:cNvSpPr/>
              <p:nvPr/>
            </p:nvSpPr>
            <p:spPr>
              <a:xfrm>
                <a:off x="3937100" y="2449950"/>
                <a:ext cx="102550" cy="154875"/>
              </a:xfrm>
              <a:custGeom>
                <a:avLst/>
                <a:gdLst/>
                <a:ahLst/>
                <a:cxnLst/>
                <a:rect l="l" t="t" r="r" b="b"/>
                <a:pathLst>
                  <a:path w="4102" h="6195" extrusionOk="0">
                    <a:moveTo>
                      <a:pt x="2051" y="1"/>
                    </a:moveTo>
                    <a:cubicBezTo>
                      <a:pt x="1005" y="1"/>
                      <a:pt x="126" y="168"/>
                      <a:pt x="42" y="419"/>
                    </a:cubicBezTo>
                    <a:lnTo>
                      <a:pt x="42" y="461"/>
                    </a:lnTo>
                    <a:cubicBezTo>
                      <a:pt x="42" y="503"/>
                      <a:pt x="42" y="503"/>
                      <a:pt x="84" y="545"/>
                    </a:cubicBezTo>
                    <a:lnTo>
                      <a:pt x="1172" y="3098"/>
                    </a:lnTo>
                    <a:lnTo>
                      <a:pt x="0" y="5693"/>
                    </a:lnTo>
                    <a:cubicBezTo>
                      <a:pt x="0" y="5986"/>
                      <a:pt x="921" y="6195"/>
                      <a:pt x="2051" y="6195"/>
                    </a:cubicBezTo>
                    <a:cubicBezTo>
                      <a:pt x="3181" y="6195"/>
                      <a:pt x="4102" y="5986"/>
                      <a:pt x="4102" y="5693"/>
                    </a:cubicBezTo>
                    <a:lnTo>
                      <a:pt x="2846" y="3098"/>
                    </a:lnTo>
                    <a:lnTo>
                      <a:pt x="4060" y="587"/>
                    </a:lnTo>
                    <a:cubicBezTo>
                      <a:pt x="4060" y="587"/>
                      <a:pt x="4102" y="545"/>
                      <a:pt x="4102" y="503"/>
                    </a:cubicBezTo>
                    <a:lnTo>
                      <a:pt x="4102" y="461"/>
                    </a:lnTo>
                    <a:cubicBezTo>
                      <a:pt x="4018" y="168"/>
                      <a:pt x="3097" y="1"/>
                      <a:pt x="205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550" name="Google Shape;550;p27"/>
              <p:cNvSpPr/>
              <p:nvPr/>
            </p:nvSpPr>
            <p:spPr>
              <a:xfrm>
                <a:off x="3938150" y="3214800"/>
                <a:ext cx="101500" cy="153825"/>
              </a:xfrm>
              <a:custGeom>
                <a:avLst/>
                <a:gdLst/>
                <a:ahLst/>
                <a:cxnLst/>
                <a:rect l="l" t="t" r="r" b="b"/>
                <a:pathLst>
                  <a:path w="4060" h="6153" extrusionOk="0">
                    <a:moveTo>
                      <a:pt x="2009" y="0"/>
                    </a:moveTo>
                    <a:cubicBezTo>
                      <a:pt x="963" y="0"/>
                      <a:pt x="84" y="168"/>
                      <a:pt x="0" y="419"/>
                    </a:cubicBezTo>
                    <a:lnTo>
                      <a:pt x="0" y="461"/>
                    </a:lnTo>
                    <a:cubicBezTo>
                      <a:pt x="0" y="502"/>
                      <a:pt x="0" y="502"/>
                      <a:pt x="42" y="544"/>
                    </a:cubicBezTo>
                    <a:lnTo>
                      <a:pt x="1172" y="3014"/>
                    </a:lnTo>
                    <a:lnTo>
                      <a:pt x="0" y="5650"/>
                    </a:lnTo>
                    <a:cubicBezTo>
                      <a:pt x="0" y="5943"/>
                      <a:pt x="921" y="6152"/>
                      <a:pt x="2051" y="6152"/>
                    </a:cubicBezTo>
                    <a:cubicBezTo>
                      <a:pt x="3181" y="6152"/>
                      <a:pt x="4060" y="5901"/>
                      <a:pt x="4060" y="5650"/>
                    </a:cubicBezTo>
                    <a:lnTo>
                      <a:pt x="2846" y="3014"/>
                    </a:lnTo>
                    <a:lnTo>
                      <a:pt x="4018" y="544"/>
                    </a:lnTo>
                    <a:cubicBezTo>
                      <a:pt x="4060" y="544"/>
                      <a:pt x="4060" y="502"/>
                      <a:pt x="4060" y="461"/>
                    </a:cubicBezTo>
                    <a:lnTo>
                      <a:pt x="4060" y="419"/>
                    </a:lnTo>
                    <a:cubicBezTo>
                      <a:pt x="3976" y="210"/>
                      <a:pt x="3055" y="0"/>
                      <a:pt x="200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551" name="Google Shape;551;p27"/>
              <p:cNvSpPr/>
              <p:nvPr/>
            </p:nvSpPr>
            <p:spPr>
              <a:xfrm>
                <a:off x="3803175" y="3346625"/>
                <a:ext cx="370400" cy="370400"/>
              </a:xfrm>
              <a:custGeom>
                <a:avLst/>
                <a:gdLst/>
                <a:ahLst/>
                <a:cxnLst/>
                <a:rect l="l" t="t" r="r" b="b"/>
                <a:pathLst>
                  <a:path w="14816" h="14816" extrusionOk="0">
                    <a:moveTo>
                      <a:pt x="7408" y="1"/>
                    </a:moveTo>
                    <a:cubicBezTo>
                      <a:pt x="3307" y="1"/>
                      <a:pt x="0" y="3307"/>
                      <a:pt x="0" y="7408"/>
                    </a:cubicBezTo>
                    <a:cubicBezTo>
                      <a:pt x="0" y="11468"/>
                      <a:pt x="3307" y="14816"/>
                      <a:pt x="7408" y="14816"/>
                    </a:cubicBezTo>
                    <a:cubicBezTo>
                      <a:pt x="11510" y="14816"/>
                      <a:pt x="14816" y="11468"/>
                      <a:pt x="14816" y="7408"/>
                    </a:cubicBezTo>
                    <a:cubicBezTo>
                      <a:pt x="14816" y="3307"/>
                      <a:pt x="11510" y="1"/>
                      <a:pt x="74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grpSp>
        <p:grpSp>
          <p:nvGrpSpPr>
            <p:cNvPr id="552" name="Google Shape;552;p27"/>
            <p:cNvGrpSpPr/>
            <p:nvPr/>
          </p:nvGrpSpPr>
          <p:grpSpPr>
            <a:xfrm rot="7199807" flipH="1">
              <a:off x="5514026" y="2399364"/>
              <a:ext cx="298868" cy="405235"/>
              <a:chOff x="3803175" y="2102600"/>
              <a:chExt cx="370400" cy="502225"/>
            </a:xfrm>
          </p:grpSpPr>
          <p:sp>
            <p:nvSpPr>
              <p:cNvPr id="553" name="Google Shape;553;p27"/>
              <p:cNvSpPr/>
              <p:nvPr/>
            </p:nvSpPr>
            <p:spPr>
              <a:xfrm>
                <a:off x="3803175" y="2102600"/>
                <a:ext cx="370400" cy="369350"/>
              </a:xfrm>
              <a:custGeom>
                <a:avLst/>
                <a:gdLst/>
                <a:ahLst/>
                <a:cxnLst/>
                <a:rect l="l" t="t" r="r" b="b"/>
                <a:pathLst>
                  <a:path w="14816" h="14774" extrusionOk="0">
                    <a:moveTo>
                      <a:pt x="7408" y="0"/>
                    </a:moveTo>
                    <a:cubicBezTo>
                      <a:pt x="3307" y="0"/>
                      <a:pt x="0" y="3306"/>
                      <a:pt x="0" y="7366"/>
                    </a:cubicBezTo>
                    <a:cubicBezTo>
                      <a:pt x="0" y="11467"/>
                      <a:pt x="3307" y="14774"/>
                      <a:pt x="7408" y="14774"/>
                    </a:cubicBezTo>
                    <a:cubicBezTo>
                      <a:pt x="11510" y="14774"/>
                      <a:pt x="14816" y="11467"/>
                      <a:pt x="14816" y="7366"/>
                    </a:cubicBezTo>
                    <a:cubicBezTo>
                      <a:pt x="14816" y="3306"/>
                      <a:pt x="11510" y="0"/>
                      <a:pt x="74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554" name="Google Shape;554;p27"/>
              <p:cNvSpPr/>
              <p:nvPr/>
            </p:nvSpPr>
            <p:spPr>
              <a:xfrm>
                <a:off x="3937100" y="2449950"/>
                <a:ext cx="102550" cy="154875"/>
              </a:xfrm>
              <a:custGeom>
                <a:avLst/>
                <a:gdLst/>
                <a:ahLst/>
                <a:cxnLst/>
                <a:rect l="l" t="t" r="r" b="b"/>
                <a:pathLst>
                  <a:path w="4102" h="6195" extrusionOk="0">
                    <a:moveTo>
                      <a:pt x="2051" y="1"/>
                    </a:moveTo>
                    <a:cubicBezTo>
                      <a:pt x="1005" y="1"/>
                      <a:pt x="126" y="168"/>
                      <a:pt x="42" y="419"/>
                    </a:cubicBezTo>
                    <a:lnTo>
                      <a:pt x="42" y="461"/>
                    </a:lnTo>
                    <a:cubicBezTo>
                      <a:pt x="42" y="503"/>
                      <a:pt x="42" y="503"/>
                      <a:pt x="84" y="545"/>
                    </a:cubicBezTo>
                    <a:lnTo>
                      <a:pt x="1172" y="3098"/>
                    </a:lnTo>
                    <a:lnTo>
                      <a:pt x="0" y="5693"/>
                    </a:lnTo>
                    <a:cubicBezTo>
                      <a:pt x="0" y="5986"/>
                      <a:pt x="921" y="6195"/>
                      <a:pt x="2051" y="6195"/>
                    </a:cubicBezTo>
                    <a:cubicBezTo>
                      <a:pt x="3181" y="6195"/>
                      <a:pt x="4102" y="5986"/>
                      <a:pt x="4102" y="5693"/>
                    </a:cubicBezTo>
                    <a:lnTo>
                      <a:pt x="2846" y="3098"/>
                    </a:lnTo>
                    <a:lnTo>
                      <a:pt x="4060" y="587"/>
                    </a:lnTo>
                    <a:cubicBezTo>
                      <a:pt x="4060" y="587"/>
                      <a:pt x="4102" y="545"/>
                      <a:pt x="4102" y="503"/>
                    </a:cubicBezTo>
                    <a:lnTo>
                      <a:pt x="4102" y="461"/>
                    </a:lnTo>
                    <a:cubicBezTo>
                      <a:pt x="4018" y="168"/>
                      <a:pt x="3097" y="1"/>
                      <a:pt x="205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grpSp>
      </p:grpSp>
      <p:grpSp>
        <p:nvGrpSpPr>
          <p:cNvPr id="555" name="Google Shape;555;p27"/>
          <p:cNvGrpSpPr/>
          <p:nvPr/>
        </p:nvGrpSpPr>
        <p:grpSpPr>
          <a:xfrm>
            <a:off x="6002036" y="3203902"/>
            <a:ext cx="1275600" cy="1464564"/>
            <a:chOff x="6002036" y="3203902"/>
            <a:chExt cx="1275600" cy="1464564"/>
          </a:xfrm>
        </p:grpSpPr>
        <p:sp>
          <p:nvSpPr>
            <p:cNvPr id="556" name="Google Shape;556;p27"/>
            <p:cNvSpPr txBox="1"/>
            <p:nvPr/>
          </p:nvSpPr>
          <p:spPr>
            <a:xfrm>
              <a:off x="6002036" y="3678578"/>
              <a:ext cx="1275600" cy="340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noProof="0" dirty="0">
                  <a:solidFill>
                    <a:schemeClr val="accent3"/>
                  </a:solidFill>
                  <a:latin typeface="Fira Sans Extra Condensed SemiBold"/>
                  <a:ea typeface="Fira Sans Extra Condensed SemiBold"/>
                  <a:cs typeface="Fira Sans Extra Condensed SemiBold"/>
                  <a:sym typeface="Fira Sans Extra Condensed SemiBold"/>
                </a:rPr>
                <a:t>Mars</a:t>
              </a:r>
            </a:p>
          </p:txBody>
        </p:sp>
        <p:sp>
          <p:nvSpPr>
            <p:cNvPr id="557" name="Google Shape;557;p27"/>
            <p:cNvSpPr txBox="1"/>
            <p:nvPr/>
          </p:nvSpPr>
          <p:spPr>
            <a:xfrm>
              <a:off x="6002036" y="3971566"/>
              <a:ext cx="1275600" cy="696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noProof="0" dirty="0">
                  <a:solidFill>
                    <a:schemeClr val="dk1"/>
                  </a:solidFill>
                  <a:latin typeface="Roboto"/>
                  <a:ea typeface="Roboto"/>
                  <a:cs typeface="Roboto"/>
                  <a:sym typeface="Roboto"/>
                </a:rPr>
                <a:t>Despite being red, Mars is a cold place</a:t>
              </a:r>
            </a:p>
          </p:txBody>
        </p:sp>
        <p:sp>
          <p:nvSpPr>
            <p:cNvPr id="558" name="Google Shape;558;p27"/>
            <p:cNvSpPr/>
            <p:nvPr/>
          </p:nvSpPr>
          <p:spPr>
            <a:xfrm>
              <a:off x="6059483" y="3203902"/>
              <a:ext cx="1160700" cy="420600"/>
            </a:xfrm>
            <a:prstGeom prst="roundRect">
              <a:avLst>
                <a:gd name="adj" fmla="val 50000"/>
              </a:avLst>
            </a:prstGeom>
            <a:solidFill>
              <a:schemeClr val="accent3"/>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r>
                <a:rPr lang="en-US" sz="2600" noProof="0" dirty="0">
                  <a:solidFill>
                    <a:schemeClr val="lt1"/>
                  </a:solidFill>
                  <a:latin typeface="Fira Sans Extra Condensed SemiBold"/>
                  <a:ea typeface="Fira Sans Extra Condensed SemiBold"/>
                  <a:cs typeface="Fira Sans Extra Condensed SemiBold"/>
                  <a:sym typeface="Fira Sans Extra Condensed SemiBold"/>
                </a:rPr>
                <a:t>500</a:t>
              </a:r>
              <a:endParaRPr lang="en-US" noProof="0" dirty="0">
                <a:solidFill>
                  <a:schemeClr val="lt1"/>
                </a:solidFill>
                <a:latin typeface="Fira Sans Extra Condensed SemiBold"/>
                <a:ea typeface="Fira Sans Extra Condensed SemiBold"/>
                <a:cs typeface="Fira Sans Extra Condensed SemiBold"/>
                <a:sym typeface="Fira Sans Extra Condensed SemiBold"/>
              </a:endParaRPr>
            </a:p>
          </p:txBody>
        </p:sp>
      </p:grpSp>
      <p:grpSp>
        <p:nvGrpSpPr>
          <p:cNvPr id="559" name="Google Shape;559;p27"/>
          <p:cNvGrpSpPr/>
          <p:nvPr/>
        </p:nvGrpSpPr>
        <p:grpSpPr>
          <a:xfrm>
            <a:off x="6002364" y="1721473"/>
            <a:ext cx="1274994" cy="1302680"/>
            <a:chOff x="4638653" y="1721473"/>
            <a:chExt cx="1274994" cy="1302680"/>
          </a:xfrm>
        </p:grpSpPr>
        <p:grpSp>
          <p:nvGrpSpPr>
            <p:cNvPr id="560" name="Google Shape;560;p27"/>
            <p:cNvGrpSpPr/>
            <p:nvPr/>
          </p:nvGrpSpPr>
          <p:grpSpPr>
            <a:xfrm flipH="1">
              <a:off x="4638653" y="1721473"/>
              <a:ext cx="897893" cy="1302680"/>
              <a:chOff x="789291" y="1721473"/>
              <a:chExt cx="897893" cy="1302680"/>
            </a:xfrm>
          </p:grpSpPr>
          <p:grpSp>
            <p:nvGrpSpPr>
              <p:cNvPr id="561" name="Google Shape;561;p27"/>
              <p:cNvGrpSpPr/>
              <p:nvPr/>
            </p:nvGrpSpPr>
            <p:grpSpPr>
              <a:xfrm>
                <a:off x="789291" y="1721473"/>
                <a:ext cx="520087" cy="1302680"/>
                <a:chOff x="3666100" y="2102600"/>
                <a:chExt cx="644550" cy="1614425"/>
              </a:xfrm>
            </p:grpSpPr>
            <p:sp>
              <p:nvSpPr>
                <p:cNvPr id="562" name="Google Shape;562;p27"/>
                <p:cNvSpPr/>
                <p:nvPr/>
              </p:nvSpPr>
              <p:spPr>
                <a:xfrm>
                  <a:off x="3666100" y="2587025"/>
                  <a:ext cx="644550" cy="644525"/>
                </a:xfrm>
                <a:custGeom>
                  <a:avLst/>
                  <a:gdLst/>
                  <a:ahLst/>
                  <a:cxnLst/>
                  <a:rect l="l" t="t" r="r" b="b"/>
                  <a:pathLst>
                    <a:path w="25782" h="25781" extrusionOk="0">
                      <a:moveTo>
                        <a:pt x="12891" y="0"/>
                      </a:moveTo>
                      <a:cubicBezTo>
                        <a:pt x="5776" y="0"/>
                        <a:pt x="1" y="5776"/>
                        <a:pt x="1" y="12891"/>
                      </a:cubicBezTo>
                      <a:cubicBezTo>
                        <a:pt x="1" y="20005"/>
                        <a:pt x="5776" y="25781"/>
                        <a:pt x="12891" y="25781"/>
                      </a:cubicBezTo>
                      <a:cubicBezTo>
                        <a:pt x="20006" y="25781"/>
                        <a:pt x="25781" y="20005"/>
                        <a:pt x="25781" y="12891"/>
                      </a:cubicBezTo>
                      <a:cubicBezTo>
                        <a:pt x="25781" y="5776"/>
                        <a:pt x="20006" y="0"/>
                        <a:pt x="1289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563" name="Google Shape;563;p27"/>
                <p:cNvSpPr/>
                <p:nvPr/>
              </p:nvSpPr>
              <p:spPr>
                <a:xfrm>
                  <a:off x="3803175" y="2102600"/>
                  <a:ext cx="370400" cy="369350"/>
                </a:xfrm>
                <a:custGeom>
                  <a:avLst/>
                  <a:gdLst/>
                  <a:ahLst/>
                  <a:cxnLst/>
                  <a:rect l="l" t="t" r="r" b="b"/>
                  <a:pathLst>
                    <a:path w="14816" h="14774" extrusionOk="0">
                      <a:moveTo>
                        <a:pt x="7408" y="0"/>
                      </a:moveTo>
                      <a:cubicBezTo>
                        <a:pt x="3307" y="0"/>
                        <a:pt x="0" y="3306"/>
                        <a:pt x="0" y="7366"/>
                      </a:cubicBezTo>
                      <a:cubicBezTo>
                        <a:pt x="0" y="11467"/>
                        <a:pt x="3307" y="14774"/>
                        <a:pt x="7408" y="14774"/>
                      </a:cubicBezTo>
                      <a:cubicBezTo>
                        <a:pt x="11510" y="14774"/>
                        <a:pt x="14816" y="11467"/>
                        <a:pt x="14816" y="7366"/>
                      </a:cubicBezTo>
                      <a:cubicBezTo>
                        <a:pt x="14816" y="3306"/>
                        <a:pt x="11510" y="0"/>
                        <a:pt x="74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564" name="Google Shape;564;p27"/>
                <p:cNvSpPr/>
                <p:nvPr/>
              </p:nvSpPr>
              <p:spPr>
                <a:xfrm>
                  <a:off x="3937100" y="2449950"/>
                  <a:ext cx="102550" cy="154875"/>
                </a:xfrm>
                <a:custGeom>
                  <a:avLst/>
                  <a:gdLst/>
                  <a:ahLst/>
                  <a:cxnLst/>
                  <a:rect l="l" t="t" r="r" b="b"/>
                  <a:pathLst>
                    <a:path w="4102" h="6195" extrusionOk="0">
                      <a:moveTo>
                        <a:pt x="2051" y="1"/>
                      </a:moveTo>
                      <a:cubicBezTo>
                        <a:pt x="1005" y="1"/>
                        <a:pt x="126" y="168"/>
                        <a:pt x="42" y="419"/>
                      </a:cubicBezTo>
                      <a:lnTo>
                        <a:pt x="42" y="461"/>
                      </a:lnTo>
                      <a:cubicBezTo>
                        <a:pt x="42" y="503"/>
                        <a:pt x="42" y="503"/>
                        <a:pt x="84" y="545"/>
                      </a:cubicBezTo>
                      <a:lnTo>
                        <a:pt x="1172" y="3098"/>
                      </a:lnTo>
                      <a:lnTo>
                        <a:pt x="0" y="5693"/>
                      </a:lnTo>
                      <a:cubicBezTo>
                        <a:pt x="0" y="5986"/>
                        <a:pt x="921" y="6195"/>
                        <a:pt x="2051" y="6195"/>
                      </a:cubicBezTo>
                      <a:cubicBezTo>
                        <a:pt x="3181" y="6195"/>
                        <a:pt x="4102" y="5986"/>
                        <a:pt x="4102" y="5693"/>
                      </a:cubicBezTo>
                      <a:lnTo>
                        <a:pt x="2846" y="3098"/>
                      </a:lnTo>
                      <a:lnTo>
                        <a:pt x="4060" y="587"/>
                      </a:lnTo>
                      <a:cubicBezTo>
                        <a:pt x="4060" y="587"/>
                        <a:pt x="4102" y="545"/>
                        <a:pt x="4102" y="503"/>
                      </a:cubicBezTo>
                      <a:lnTo>
                        <a:pt x="4102" y="461"/>
                      </a:lnTo>
                      <a:cubicBezTo>
                        <a:pt x="4018" y="168"/>
                        <a:pt x="3097" y="1"/>
                        <a:pt x="20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565" name="Google Shape;565;p27"/>
                <p:cNvSpPr/>
                <p:nvPr/>
              </p:nvSpPr>
              <p:spPr>
                <a:xfrm>
                  <a:off x="3938150" y="3214800"/>
                  <a:ext cx="101500" cy="153825"/>
                </a:xfrm>
                <a:custGeom>
                  <a:avLst/>
                  <a:gdLst/>
                  <a:ahLst/>
                  <a:cxnLst/>
                  <a:rect l="l" t="t" r="r" b="b"/>
                  <a:pathLst>
                    <a:path w="4060" h="6153" extrusionOk="0">
                      <a:moveTo>
                        <a:pt x="2009" y="0"/>
                      </a:moveTo>
                      <a:cubicBezTo>
                        <a:pt x="963" y="0"/>
                        <a:pt x="84" y="168"/>
                        <a:pt x="0" y="419"/>
                      </a:cubicBezTo>
                      <a:lnTo>
                        <a:pt x="0" y="461"/>
                      </a:lnTo>
                      <a:cubicBezTo>
                        <a:pt x="0" y="502"/>
                        <a:pt x="0" y="502"/>
                        <a:pt x="42" y="544"/>
                      </a:cubicBezTo>
                      <a:lnTo>
                        <a:pt x="1172" y="3014"/>
                      </a:lnTo>
                      <a:lnTo>
                        <a:pt x="0" y="5650"/>
                      </a:lnTo>
                      <a:cubicBezTo>
                        <a:pt x="0" y="5943"/>
                        <a:pt x="921" y="6152"/>
                        <a:pt x="2051" y="6152"/>
                      </a:cubicBezTo>
                      <a:cubicBezTo>
                        <a:pt x="3181" y="6152"/>
                        <a:pt x="4060" y="5901"/>
                        <a:pt x="4060" y="5650"/>
                      </a:cubicBezTo>
                      <a:lnTo>
                        <a:pt x="2846" y="3014"/>
                      </a:lnTo>
                      <a:lnTo>
                        <a:pt x="4018" y="544"/>
                      </a:lnTo>
                      <a:cubicBezTo>
                        <a:pt x="4060" y="544"/>
                        <a:pt x="4060" y="502"/>
                        <a:pt x="4060" y="461"/>
                      </a:cubicBezTo>
                      <a:lnTo>
                        <a:pt x="4060" y="419"/>
                      </a:lnTo>
                      <a:cubicBezTo>
                        <a:pt x="3976" y="210"/>
                        <a:pt x="3055" y="0"/>
                        <a:pt x="200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566" name="Google Shape;566;p27"/>
                <p:cNvSpPr/>
                <p:nvPr/>
              </p:nvSpPr>
              <p:spPr>
                <a:xfrm>
                  <a:off x="3803175" y="3346625"/>
                  <a:ext cx="370400" cy="370400"/>
                </a:xfrm>
                <a:custGeom>
                  <a:avLst/>
                  <a:gdLst/>
                  <a:ahLst/>
                  <a:cxnLst/>
                  <a:rect l="l" t="t" r="r" b="b"/>
                  <a:pathLst>
                    <a:path w="14816" h="14816" extrusionOk="0">
                      <a:moveTo>
                        <a:pt x="7408" y="1"/>
                      </a:moveTo>
                      <a:cubicBezTo>
                        <a:pt x="3307" y="1"/>
                        <a:pt x="0" y="3307"/>
                        <a:pt x="0" y="7408"/>
                      </a:cubicBezTo>
                      <a:cubicBezTo>
                        <a:pt x="0" y="11468"/>
                        <a:pt x="3307" y="14816"/>
                        <a:pt x="7408" y="14816"/>
                      </a:cubicBezTo>
                      <a:cubicBezTo>
                        <a:pt x="11510" y="14816"/>
                        <a:pt x="14816" y="11468"/>
                        <a:pt x="14816" y="7408"/>
                      </a:cubicBezTo>
                      <a:cubicBezTo>
                        <a:pt x="14816" y="3307"/>
                        <a:pt x="11510" y="1"/>
                        <a:pt x="740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grpSp>
          <p:grpSp>
            <p:nvGrpSpPr>
              <p:cNvPr id="567" name="Google Shape;567;p27"/>
              <p:cNvGrpSpPr/>
              <p:nvPr/>
            </p:nvGrpSpPr>
            <p:grpSpPr>
              <a:xfrm rot="3600193">
                <a:off x="1287564" y="1941027"/>
                <a:ext cx="298868" cy="405235"/>
                <a:chOff x="3803175" y="2102600"/>
                <a:chExt cx="370400" cy="502225"/>
              </a:xfrm>
            </p:grpSpPr>
            <p:sp>
              <p:nvSpPr>
                <p:cNvPr id="568" name="Google Shape;568;p27"/>
                <p:cNvSpPr/>
                <p:nvPr/>
              </p:nvSpPr>
              <p:spPr>
                <a:xfrm>
                  <a:off x="3803175" y="2102600"/>
                  <a:ext cx="370400" cy="369350"/>
                </a:xfrm>
                <a:custGeom>
                  <a:avLst/>
                  <a:gdLst/>
                  <a:ahLst/>
                  <a:cxnLst/>
                  <a:rect l="l" t="t" r="r" b="b"/>
                  <a:pathLst>
                    <a:path w="14816" h="14774" extrusionOk="0">
                      <a:moveTo>
                        <a:pt x="7408" y="0"/>
                      </a:moveTo>
                      <a:cubicBezTo>
                        <a:pt x="3307" y="0"/>
                        <a:pt x="0" y="3306"/>
                        <a:pt x="0" y="7366"/>
                      </a:cubicBezTo>
                      <a:cubicBezTo>
                        <a:pt x="0" y="11467"/>
                        <a:pt x="3307" y="14774"/>
                        <a:pt x="7408" y="14774"/>
                      </a:cubicBezTo>
                      <a:cubicBezTo>
                        <a:pt x="11510" y="14774"/>
                        <a:pt x="14816" y="11467"/>
                        <a:pt x="14816" y="7366"/>
                      </a:cubicBezTo>
                      <a:cubicBezTo>
                        <a:pt x="14816" y="3306"/>
                        <a:pt x="11510" y="0"/>
                        <a:pt x="74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569" name="Google Shape;569;p27"/>
                <p:cNvSpPr/>
                <p:nvPr/>
              </p:nvSpPr>
              <p:spPr>
                <a:xfrm>
                  <a:off x="3937100" y="2449950"/>
                  <a:ext cx="102550" cy="154875"/>
                </a:xfrm>
                <a:custGeom>
                  <a:avLst/>
                  <a:gdLst/>
                  <a:ahLst/>
                  <a:cxnLst/>
                  <a:rect l="l" t="t" r="r" b="b"/>
                  <a:pathLst>
                    <a:path w="4102" h="6195" extrusionOk="0">
                      <a:moveTo>
                        <a:pt x="2051" y="1"/>
                      </a:moveTo>
                      <a:cubicBezTo>
                        <a:pt x="1005" y="1"/>
                        <a:pt x="126" y="168"/>
                        <a:pt x="42" y="419"/>
                      </a:cubicBezTo>
                      <a:lnTo>
                        <a:pt x="42" y="461"/>
                      </a:lnTo>
                      <a:cubicBezTo>
                        <a:pt x="42" y="503"/>
                        <a:pt x="42" y="503"/>
                        <a:pt x="84" y="545"/>
                      </a:cubicBezTo>
                      <a:lnTo>
                        <a:pt x="1172" y="3098"/>
                      </a:lnTo>
                      <a:lnTo>
                        <a:pt x="0" y="5693"/>
                      </a:lnTo>
                      <a:cubicBezTo>
                        <a:pt x="0" y="5986"/>
                        <a:pt x="921" y="6195"/>
                        <a:pt x="2051" y="6195"/>
                      </a:cubicBezTo>
                      <a:cubicBezTo>
                        <a:pt x="3181" y="6195"/>
                        <a:pt x="4102" y="5986"/>
                        <a:pt x="4102" y="5693"/>
                      </a:cubicBezTo>
                      <a:lnTo>
                        <a:pt x="2846" y="3098"/>
                      </a:lnTo>
                      <a:lnTo>
                        <a:pt x="4060" y="587"/>
                      </a:lnTo>
                      <a:cubicBezTo>
                        <a:pt x="4060" y="587"/>
                        <a:pt x="4102" y="545"/>
                        <a:pt x="4102" y="503"/>
                      </a:cubicBezTo>
                      <a:lnTo>
                        <a:pt x="4102" y="461"/>
                      </a:lnTo>
                      <a:cubicBezTo>
                        <a:pt x="4018" y="168"/>
                        <a:pt x="3097" y="1"/>
                        <a:pt x="20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grpSp>
        </p:grpSp>
        <p:grpSp>
          <p:nvGrpSpPr>
            <p:cNvPr id="570" name="Google Shape;570;p27"/>
            <p:cNvGrpSpPr/>
            <p:nvPr/>
          </p:nvGrpSpPr>
          <p:grpSpPr>
            <a:xfrm rot="10800000" flipH="1">
              <a:off x="5413273" y="1912940"/>
              <a:ext cx="500374" cy="919758"/>
              <a:chOff x="1186811" y="1912928"/>
              <a:chExt cx="500374" cy="919758"/>
            </a:xfrm>
          </p:grpSpPr>
          <p:grpSp>
            <p:nvGrpSpPr>
              <p:cNvPr id="571" name="Google Shape;571;p27"/>
              <p:cNvGrpSpPr/>
              <p:nvPr/>
            </p:nvGrpSpPr>
            <p:grpSpPr>
              <a:xfrm rot="7199807" flipH="1">
                <a:off x="1287564" y="2399352"/>
                <a:ext cx="298868" cy="405235"/>
                <a:chOff x="3803175" y="2102600"/>
                <a:chExt cx="370400" cy="502225"/>
              </a:xfrm>
            </p:grpSpPr>
            <p:sp>
              <p:nvSpPr>
                <p:cNvPr id="572" name="Google Shape;572;p27"/>
                <p:cNvSpPr/>
                <p:nvPr/>
              </p:nvSpPr>
              <p:spPr>
                <a:xfrm>
                  <a:off x="3803175" y="2102600"/>
                  <a:ext cx="370400" cy="369350"/>
                </a:xfrm>
                <a:custGeom>
                  <a:avLst/>
                  <a:gdLst/>
                  <a:ahLst/>
                  <a:cxnLst/>
                  <a:rect l="l" t="t" r="r" b="b"/>
                  <a:pathLst>
                    <a:path w="14816" h="14774" extrusionOk="0">
                      <a:moveTo>
                        <a:pt x="7408" y="0"/>
                      </a:moveTo>
                      <a:cubicBezTo>
                        <a:pt x="3307" y="0"/>
                        <a:pt x="0" y="3306"/>
                        <a:pt x="0" y="7366"/>
                      </a:cubicBezTo>
                      <a:cubicBezTo>
                        <a:pt x="0" y="11467"/>
                        <a:pt x="3307" y="14774"/>
                        <a:pt x="7408" y="14774"/>
                      </a:cubicBezTo>
                      <a:cubicBezTo>
                        <a:pt x="11510" y="14774"/>
                        <a:pt x="14816" y="11467"/>
                        <a:pt x="14816" y="7366"/>
                      </a:cubicBezTo>
                      <a:cubicBezTo>
                        <a:pt x="14816" y="3306"/>
                        <a:pt x="11510" y="0"/>
                        <a:pt x="74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573" name="Google Shape;573;p27"/>
                <p:cNvSpPr/>
                <p:nvPr/>
              </p:nvSpPr>
              <p:spPr>
                <a:xfrm>
                  <a:off x="3937100" y="2449950"/>
                  <a:ext cx="102550" cy="154875"/>
                </a:xfrm>
                <a:custGeom>
                  <a:avLst/>
                  <a:gdLst/>
                  <a:ahLst/>
                  <a:cxnLst/>
                  <a:rect l="l" t="t" r="r" b="b"/>
                  <a:pathLst>
                    <a:path w="4102" h="6195" extrusionOk="0">
                      <a:moveTo>
                        <a:pt x="2051" y="1"/>
                      </a:moveTo>
                      <a:cubicBezTo>
                        <a:pt x="1005" y="1"/>
                        <a:pt x="126" y="168"/>
                        <a:pt x="42" y="419"/>
                      </a:cubicBezTo>
                      <a:lnTo>
                        <a:pt x="42" y="461"/>
                      </a:lnTo>
                      <a:cubicBezTo>
                        <a:pt x="42" y="503"/>
                        <a:pt x="42" y="503"/>
                        <a:pt x="84" y="545"/>
                      </a:cubicBezTo>
                      <a:lnTo>
                        <a:pt x="1172" y="3098"/>
                      </a:lnTo>
                      <a:lnTo>
                        <a:pt x="0" y="5693"/>
                      </a:lnTo>
                      <a:cubicBezTo>
                        <a:pt x="0" y="5986"/>
                        <a:pt x="921" y="6195"/>
                        <a:pt x="2051" y="6195"/>
                      </a:cubicBezTo>
                      <a:cubicBezTo>
                        <a:pt x="3181" y="6195"/>
                        <a:pt x="4102" y="5986"/>
                        <a:pt x="4102" y="5693"/>
                      </a:cubicBezTo>
                      <a:lnTo>
                        <a:pt x="2846" y="3098"/>
                      </a:lnTo>
                      <a:lnTo>
                        <a:pt x="4060" y="587"/>
                      </a:lnTo>
                      <a:cubicBezTo>
                        <a:pt x="4060" y="587"/>
                        <a:pt x="4102" y="545"/>
                        <a:pt x="4102" y="503"/>
                      </a:cubicBezTo>
                      <a:lnTo>
                        <a:pt x="4102" y="461"/>
                      </a:lnTo>
                      <a:cubicBezTo>
                        <a:pt x="4018" y="168"/>
                        <a:pt x="3097" y="1"/>
                        <a:pt x="20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grpSp>
          <p:grpSp>
            <p:nvGrpSpPr>
              <p:cNvPr id="574" name="Google Shape;574;p27"/>
              <p:cNvGrpSpPr/>
              <p:nvPr/>
            </p:nvGrpSpPr>
            <p:grpSpPr>
              <a:xfrm rot="3600193">
                <a:off x="1287564" y="1941027"/>
                <a:ext cx="298868" cy="405235"/>
                <a:chOff x="3803175" y="2102600"/>
                <a:chExt cx="370400" cy="502225"/>
              </a:xfrm>
            </p:grpSpPr>
            <p:sp>
              <p:nvSpPr>
                <p:cNvPr id="575" name="Google Shape;575;p27"/>
                <p:cNvSpPr/>
                <p:nvPr/>
              </p:nvSpPr>
              <p:spPr>
                <a:xfrm>
                  <a:off x="3803175" y="2102600"/>
                  <a:ext cx="370400" cy="369350"/>
                </a:xfrm>
                <a:custGeom>
                  <a:avLst/>
                  <a:gdLst/>
                  <a:ahLst/>
                  <a:cxnLst/>
                  <a:rect l="l" t="t" r="r" b="b"/>
                  <a:pathLst>
                    <a:path w="14816" h="14774" extrusionOk="0">
                      <a:moveTo>
                        <a:pt x="7408" y="0"/>
                      </a:moveTo>
                      <a:cubicBezTo>
                        <a:pt x="3307" y="0"/>
                        <a:pt x="0" y="3306"/>
                        <a:pt x="0" y="7366"/>
                      </a:cubicBezTo>
                      <a:cubicBezTo>
                        <a:pt x="0" y="11467"/>
                        <a:pt x="3307" y="14774"/>
                        <a:pt x="7408" y="14774"/>
                      </a:cubicBezTo>
                      <a:cubicBezTo>
                        <a:pt x="11510" y="14774"/>
                        <a:pt x="14816" y="11467"/>
                        <a:pt x="14816" y="7366"/>
                      </a:cubicBezTo>
                      <a:cubicBezTo>
                        <a:pt x="14816" y="3306"/>
                        <a:pt x="11510" y="0"/>
                        <a:pt x="74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576" name="Google Shape;576;p27"/>
                <p:cNvSpPr/>
                <p:nvPr/>
              </p:nvSpPr>
              <p:spPr>
                <a:xfrm>
                  <a:off x="3937100" y="2449950"/>
                  <a:ext cx="102550" cy="154875"/>
                </a:xfrm>
                <a:custGeom>
                  <a:avLst/>
                  <a:gdLst/>
                  <a:ahLst/>
                  <a:cxnLst/>
                  <a:rect l="l" t="t" r="r" b="b"/>
                  <a:pathLst>
                    <a:path w="4102" h="6195" extrusionOk="0">
                      <a:moveTo>
                        <a:pt x="2051" y="1"/>
                      </a:moveTo>
                      <a:cubicBezTo>
                        <a:pt x="1005" y="1"/>
                        <a:pt x="126" y="168"/>
                        <a:pt x="42" y="419"/>
                      </a:cubicBezTo>
                      <a:lnTo>
                        <a:pt x="42" y="461"/>
                      </a:lnTo>
                      <a:cubicBezTo>
                        <a:pt x="42" y="503"/>
                        <a:pt x="42" y="503"/>
                        <a:pt x="84" y="545"/>
                      </a:cubicBezTo>
                      <a:lnTo>
                        <a:pt x="1172" y="3098"/>
                      </a:lnTo>
                      <a:lnTo>
                        <a:pt x="0" y="5693"/>
                      </a:lnTo>
                      <a:cubicBezTo>
                        <a:pt x="0" y="5986"/>
                        <a:pt x="921" y="6195"/>
                        <a:pt x="2051" y="6195"/>
                      </a:cubicBezTo>
                      <a:cubicBezTo>
                        <a:pt x="3181" y="6195"/>
                        <a:pt x="4102" y="5986"/>
                        <a:pt x="4102" y="5693"/>
                      </a:cubicBezTo>
                      <a:lnTo>
                        <a:pt x="2846" y="3098"/>
                      </a:lnTo>
                      <a:lnTo>
                        <a:pt x="4060" y="587"/>
                      </a:lnTo>
                      <a:cubicBezTo>
                        <a:pt x="4060" y="587"/>
                        <a:pt x="4102" y="545"/>
                        <a:pt x="4102" y="503"/>
                      </a:cubicBezTo>
                      <a:lnTo>
                        <a:pt x="4102" y="461"/>
                      </a:lnTo>
                      <a:cubicBezTo>
                        <a:pt x="4018" y="168"/>
                        <a:pt x="3097" y="1"/>
                        <a:pt x="20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grpSp>
        </p:grpSp>
      </p:grpSp>
      <p:grpSp>
        <p:nvGrpSpPr>
          <p:cNvPr id="577" name="Google Shape;577;p27"/>
          <p:cNvGrpSpPr/>
          <p:nvPr/>
        </p:nvGrpSpPr>
        <p:grpSpPr>
          <a:xfrm>
            <a:off x="7380612" y="3203902"/>
            <a:ext cx="1275600" cy="1464564"/>
            <a:chOff x="7380612" y="3203902"/>
            <a:chExt cx="1275600" cy="1464564"/>
          </a:xfrm>
        </p:grpSpPr>
        <p:sp>
          <p:nvSpPr>
            <p:cNvPr id="578" name="Google Shape;578;p27"/>
            <p:cNvSpPr txBox="1"/>
            <p:nvPr/>
          </p:nvSpPr>
          <p:spPr>
            <a:xfrm>
              <a:off x="7380612" y="3678578"/>
              <a:ext cx="1275600" cy="340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noProof="0" dirty="0">
                  <a:solidFill>
                    <a:schemeClr val="accent4"/>
                  </a:solidFill>
                  <a:latin typeface="Fira Sans Extra Condensed SemiBold"/>
                  <a:ea typeface="Fira Sans Extra Condensed SemiBold"/>
                  <a:cs typeface="Fira Sans Extra Condensed SemiBold"/>
                  <a:sym typeface="Fira Sans Extra Condensed SemiBold"/>
                </a:rPr>
                <a:t>Pluto</a:t>
              </a:r>
            </a:p>
          </p:txBody>
        </p:sp>
        <p:sp>
          <p:nvSpPr>
            <p:cNvPr id="579" name="Google Shape;579;p27"/>
            <p:cNvSpPr txBox="1"/>
            <p:nvPr/>
          </p:nvSpPr>
          <p:spPr>
            <a:xfrm>
              <a:off x="7380612" y="3971566"/>
              <a:ext cx="1275600" cy="696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noProof="0" dirty="0">
                  <a:solidFill>
                    <a:schemeClr val="dk1"/>
                  </a:solidFill>
                  <a:latin typeface="Roboto"/>
                  <a:ea typeface="Roboto"/>
                  <a:cs typeface="Roboto"/>
                  <a:sym typeface="Roboto"/>
                </a:rPr>
                <a:t>Pluto is now considered a dwarf planet</a:t>
              </a:r>
            </a:p>
          </p:txBody>
        </p:sp>
        <p:sp>
          <p:nvSpPr>
            <p:cNvPr id="580" name="Google Shape;580;p27"/>
            <p:cNvSpPr/>
            <p:nvPr/>
          </p:nvSpPr>
          <p:spPr>
            <a:xfrm>
              <a:off x="7438059" y="3203902"/>
              <a:ext cx="1160700" cy="420600"/>
            </a:xfrm>
            <a:prstGeom prst="roundRect">
              <a:avLst>
                <a:gd name="adj" fmla="val 50000"/>
              </a:avLst>
            </a:prstGeom>
            <a:solidFill>
              <a:schemeClr val="accent4"/>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r>
                <a:rPr lang="en-US" sz="2600" noProof="0" dirty="0">
                  <a:solidFill>
                    <a:schemeClr val="lt1"/>
                  </a:solidFill>
                  <a:latin typeface="Fira Sans Extra Condensed SemiBold"/>
                  <a:ea typeface="Fira Sans Extra Condensed SemiBold"/>
                  <a:cs typeface="Fira Sans Extra Condensed SemiBold"/>
                  <a:sym typeface="Fira Sans Extra Condensed SemiBold"/>
                </a:rPr>
                <a:t>600</a:t>
              </a:r>
              <a:endParaRPr lang="en-US" noProof="0" dirty="0">
                <a:solidFill>
                  <a:schemeClr val="lt1"/>
                </a:solidFill>
                <a:latin typeface="Fira Sans Extra Condensed SemiBold"/>
                <a:ea typeface="Fira Sans Extra Condensed SemiBold"/>
                <a:cs typeface="Fira Sans Extra Condensed SemiBold"/>
                <a:sym typeface="Fira Sans Extra Condensed SemiBold"/>
              </a:endParaRPr>
            </a:p>
          </p:txBody>
        </p:sp>
      </p:grpSp>
      <p:grpSp>
        <p:nvGrpSpPr>
          <p:cNvPr id="581" name="Google Shape;581;p27"/>
          <p:cNvGrpSpPr/>
          <p:nvPr/>
        </p:nvGrpSpPr>
        <p:grpSpPr>
          <a:xfrm>
            <a:off x="7380940" y="1721473"/>
            <a:ext cx="1274994" cy="1302680"/>
            <a:chOff x="4638653" y="1721473"/>
            <a:chExt cx="1274994" cy="1302680"/>
          </a:xfrm>
        </p:grpSpPr>
        <p:grpSp>
          <p:nvGrpSpPr>
            <p:cNvPr id="582" name="Google Shape;582;p27"/>
            <p:cNvGrpSpPr/>
            <p:nvPr/>
          </p:nvGrpSpPr>
          <p:grpSpPr>
            <a:xfrm flipH="1">
              <a:off x="4638653" y="1721473"/>
              <a:ext cx="897893" cy="1302680"/>
              <a:chOff x="789291" y="1721473"/>
              <a:chExt cx="897893" cy="1302680"/>
            </a:xfrm>
          </p:grpSpPr>
          <p:grpSp>
            <p:nvGrpSpPr>
              <p:cNvPr id="583" name="Google Shape;583;p27"/>
              <p:cNvGrpSpPr/>
              <p:nvPr/>
            </p:nvGrpSpPr>
            <p:grpSpPr>
              <a:xfrm rot="7199807" flipH="1">
                <a:off x="1287564" y="2399352"/>
                <a:ext cx="298868" cy="405235"/>
                <a:chOff x="3803175" y="2102600"/>
                <a:chExt cx="370400" cy="502225"/>
              </a:xfrm>
            </p:grpSpPr>
            <p:sp>
              <p:nvSpPr>
                <p:cNvPr id="584" name="Google Shape;584;p27"/>
                <p:cNvSpPr/>
                <p:nvPr/>
              </p:nvSpPr>
              <p:spPr>
                <a:xfrm>
                  <a:off x="3803175" y="2102600"/>
                  <a:ext cx="370400" cy="369350"/>
                </a:xfrm>
                <a:custGeom>
                  <a:avLst/>
                  <a:gdLst/>
                  <a:ahLst/>
                  <a:cxnLst/>
                  <a:rect l="l" t="t" r="r" b="b"/>
                  <a:pathLst>
                    <a:path w="14816" h="14774" extrusionOk="0">
                      <a:moveTo>
                        <a:pt x="7408" y="0"/>
                      </a:moveTo>
                      <a:cubicBezTo>
                        <a:pt x="3307" y="0"/>
                        <a:pt x="0" y="3306"/>
                        <a:pt x="0" y="7366"/>
                      </a:cubicBezTo>
                      <a:cubicBezTo>
                        <a:pt x="0" y="11467"/>
                        <a:pt x="3307" y="14774"/>
                        <a:pt x="7408" y="14774"/>
                      </a:cubicBezTo>
                      <a:cubicBezTo>
                        <a:pt x="11510" y="14774"/>
                        <a:pt x="14816" y="11467"/>
                        <a:pt x="14816" y="7366"/>
                      </a:cubicBezTo>
                      <a:cubicBezTo>
                        <a:pt x="14816" y="3306"/>
                        <a:pt x="11510" y="0"/>
                        <a:pt x="740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585" name="Google Shape;585;p27"/>
                <p:cNvSpPr/>
                <p:nvPr/>
              </p:nvSpPr>
              <p:spPr>
                <a:xfrm>
                  <a:off x="3937100" y="2449950"/>
                  <a:ext cx="102550" cy="154875"/>
                </a:xfrm>
                <a:custGeom>
                  <a:avLst/>
                  <a:gdLst/>
                  <a:ahLst/>
                  <a:cxnLst/>
                  <a:rect l="l" t="t" r="r" b="b"/>
                  <a:pathLst>
                    <a:path w="4102" h="6195" extrusionOk="0">
                      <a:moveTo>
                        <a:pt x="2051" y="1"/>
                      </a:moveTo>
                      <a:cubicBezTo>
                        <a:pt x="1005" y="1"/>
                        <a:pt x="126" y="168"/>
                        <a:pt x="42" y="419"/>
                      </a:cubicBezTo>
                      <a:lnTo>
                        <a:pt x="42" y="461"/>
                      </a:lnTo>
                      <a:cubicBezTo>
                        <a:pt x="42" y="503"/>
                        <a:pt x="42" y="503"/>
                        <a:pt x="84" y="545"/>
                      </a:cubicBezTo>
                      <a:lnTo>
                        <a:pt x="1172" y="3098"/>
                      </a:lnTo>
                      <a:lnTo>
                        <a:pt x="0" y="5693"/>
                      </a:lnTo>
                      <a:cubicBezTo>
                        <a:pt x="0" y="5986"/>
                        <a:pt x="921" y="6195"/>
                        <a:pt x="2051" y="6195"/>
                      </a:cubicBezTo>
                      <a:cubicBezTo>
                        <a:pt x="3181" y="6195"/>
                        <a:pt x="4102" y="5986"/>
                        <a:pt x="4102" y="5693"/>
                      </a:cubicBezTo>
                      <a:lnTo>
                        <a:pt x="2846" y="3098"/>
                      </a:lnTo>
                      <a:lnTo>
                        <a:pt x="4060" y="587"/>
                      </a:lnTo>
                      <a:cubicBezTo>
                        <a:pt x="4060" y="587"/>
                        <a:pt x="4102" y="545"/>
                        <a:pt x="4102" y="503"/>
                      </a:cubicBezTo>
                      <a:lnTo>
                        <a:pt x="4102" y="461"/>
                      </a:lnTo>
                      <a:cubicBezTo>
                        <a:pt x="4018" y="168"/>
                        <a:pt x="3097" y="1"/>
                        <a:pt x="205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grpSp>
          <p:grpSp>
            <p:nvGrpSpPr>
              <p:cNvPr id="586" name="Google Shape;586;p27"/>
              <p:cNvGrpSpPr/>
              <p:nvPr/>
            </p:nvGrpSpPr>
            <p:grpSpPr>
              <a:xfrm>
                <a:off x="789291" y="1721473"/>
                <a:ext cx="520087" cy="1302680"/>
                <a:chOff x="3666100" y="2102600"/>
                <a:chExt cx="644550" cy="1614425"/>
              </a:xfrm>
            </p:grpSpPr>
            <p:sp>
              <p:nvSpPr>
                <p:cNvPr id="587" name="Google Shape;587;p27"/>
                <p:cNvSpPr/>
                <p:nvPr/>
              </p:nvSpPr>
              <p:spPr>
                <a:xfrm>
                  <a:off x="3666100" y="2587025"/>
                  <a:ext cx="644550" cy="644525"/>
                </a:xfrm>
                <a:custGeom>
                  <a:avLst/>
                  <a:gdLst/>
                  <a:ahLst/>
                  <a:cxnLst/>
                  <a:rect l="l" t="t" r="r" b="b"/>
                  <a:pathLst>
                    <a:path w="25782" h="25781" extrusionOk="0">
                      <a:moveTo>
                        <a:pt x="12891" y="0"/>
                      </a:moveTo>
                      <a:cubicBezTo>
                        <a:pt x="5776" y="0"/>
                        <a:pt x="1" y="5776"/>
                        <a:pt x="1" y="12891"/>
                      </a:cubicBezTo>
                      <a:cubicBezTo>
                        <a:pt x="1" y="20005"/>
                        <a:pt x="5776" y="25781"/>
                        <a:pt x="12891" y="25781"/>
                      </a:cubicBezTo>
                      <a:cubicBezTo>
                        <a:pt x="20006" y="25781"/>
                        <a:pt x="25781" y="20005"/>
                        <a:pt x="25781" y="12891"/>
                      </a:cubicBezTo>
                      <a:cubicBezTo>
                        <a:pt x="25781" y="5776"/>
                        <a:pt x="20006" y="0"/>
                        <a:pt x="1289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588" name="Google Shape;588;p27"/>
                <p:cNvSpPr/>
                <p:nvPr/>
              </p:nvSpPr>
              <p:spPr>
                <a:xfrm>
                  <a:off x="3803175" y="2102600"/>
                  <a:ext cx="370400" cy="369350"/>
                </a:xfrm>
                <a:custGeom>
                  <a:avLst/>
                  <a:gdLst/>
                  <a:ahLst/>
                  <a:cxnLst/>
                  <a:rect l="l" t="t" r="r" b="b"/>
                  <a:pathLst>
                    <a:path w="14816" h="14774" extrusionOk="0">
                      <a:moveTo>
                        <a:pt x="7408" y="0"/>
                      </a:moveTo>
                      <a:cubicBezTo>
                        <a:pt x="3307" y="0"/>
                        <a:pt x="0" y="3306"/>
                        <a:pt x="0" y="7366"/>
                      </a:cubicBezTo>
                      <a:cubicBezTo>
                        <a:pt x="0" y="11467"/>
                        <a:pt x="3307" y="14774"/>
                        <a:pt x="7408" y="14774"/>
                      </a:cubicBezTo>
                      <a:cubicBezTo>
                        <a:pt x="11510" y="14774"/>
                        <a:pt x="14816" y="11467"/>
                        <a:pt x="14816" y="7366"/>
                      </a:cubicBezTo>
                      <a:cubicBezTo>
                        <a:pt x="14816" y="3306"/>
                        <a:pt x="11510" y="0"/>
                        <a:pt x="740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589" name="Google Shape;589;p27"/>
                <p:cNvSpPr/>
                <p:nvPr/>
              </p:nvSpPr>
              <p:spPr>
                <a:xfrm>
                  <a:off x="3937100" y="2449950"/>
                  <a:ext cx="102550" cy="154875"/>
                </a:xfrm>
                <a:custGeom>
                  <a:avLst/>
                  <a:gdLst/>
                  <a:ahLst/>
                  <a:cxnLst/>
                  <a:rect l="l" t="t" r="r" b="b"/>
                  <a:pathLst>
                    <a:path w="4102" h="6195" extrusionOk="0">
                      <a:moveTo>
                        <a:pt x="2051" y="1"/>
                      </a:moveTo>
                      <a:cubicBezTo>
                        <a:pt x="1005" y="1"/>
                        <a:pt x="126" y="168"/>
                        <a:pt x="42" y="419"/>
                      </a:cubicBezTo>
                      <a:lnTo>
                        <a:pt x="42" y="461"/>
                      </a:lnTo>
                      <a:cubicBezTo>
                        <a:pt x="42" y="503"/>
                        <a:pt x="42" y="503"/>
                        <a:pt x="84" y="545"/>
                      </a:cubicBezTo>
                      <a:lnTo>
                        <a:pt x="1172" y="3098"/>
                      </a:lnTo>
                      <a:lnTo>
                        <a:pt x="0" y="5693"/>
                      </a:lnTo>
                      <a:cubicBezTo>
                        <a:pt x="0" y="5986"/>
                        <a:pt x="921" y="6195"/>
                        <a:pt x="2051" y="6195"/>
                      </a:cubicBezTo>
                      <a:cubicBezTo>
                        <a:pt x="3181" y="6195"/>
                        <a:pt x="4102" y="5986"/>
                        <a:pt x="4102" y="5693"/>
                      </a:cubicBezTo>
                      <a:lnTo>
                        <a:pt x="2846" y="3098"/>
                      </a:lnTo>
                      <a:lnTo>
                        <a:pt x="4060" y="587"/>
                      </a:lnTo>
                      <a:cubicBezTo>
                        <a:pt x="4060" y="587"/>
                        <a:pt x="4102" y="545"/>
                        <a:pt x="4102" y="503"/>
                      </a:cubicBezTo>
                      <a:lnTo>
                        <a:pt x="4102" y="461"/>
                      </a:lnTo>
                      <a:cubicBezTo>
                        <a:pt x="4018" y="168"/>
                        <a:pt x="3097" y="1"/>
                        <a:pt x="205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590" name="Google Shape;590;p27"/>
                <p:cNvSpPr/>
                <p:nvPr/>
              </p:nvSpPr>
              <p:spPr>
                <a:xfrm>
                  <a:off x="3938150" y="3214800"/>
                  <a:ext cx="101500" cy="153825"/>
                </a:xfrm>
                <a:custGeom>
                  <a:avLst/>
                  <a:gdLst/>
                  <a:ahLst/>
                  <a:cxnLst/>
                  <a:rect l="l" t="t" r="r" b="b"/>
                  <a:pathLst>
                    <a:path w="4060" h="6153" extrusionOk="0">
                      <a:moveTo>
                        <a:pt x="2009" y="0"/>
                      </a:moveTo>
                      <a:cubicBezTo>
                        <a:pt x="963" y="0"/>
                        <a:pt x="84" y="168"/>
                        <a:pt x="0" y="419"/>
                      </a:cubicBezTo>
                      <a:lnTo>
                        <a:pt x="0" y="461"/>
                      </a:lnTo>
                      <a:cubicBezTo>
                        <a:pt x="0" y="502"/>
                        <a:pt x="0" y="502"/>
                        <a:pt x="42" y="544"/>
                      </a:cubicBezTo>
                      <a:lnTo>
                        <a:pt x="1172" y="3014"/>
                      </a:lnTo>
                      <a:lnTo>
                        <a:pt x="0" y="5650"/>
                      </a:lnTo>
                      <a:cubicBezTo>
                        <a:pt x="0" y="5943"/>
                        <a:pt x="921" y="6152"/>
                        <a:pt x="2051" y="6152"/>
                      </a:cubicBezTo>
                      <a:cubicBezTo>
                        <a:pt x="3181" y="6152"/>
                        <a:pt x="4060" y="5901"/>
                        <a:pt x="4060" y="5650"/>
                      </a:cubicBezTo>
                      <a:lnTo>
                        <a:pt x="2846" y="3014"/>
                      </a:lnTo>
                      <a:lnTo>
                        <a:pt x="4018" y="544"/>
                      </a:lnTo>
                      <a:cubicBezTo>
                        <a:pt x="4060" y="544"/>
                        <a:pt x="4060" y="502"/>
                        <a:pt x="4060" y="461"/>
                      </a:cubicBezTo>
                      <a:lnTo>
                        <a:pt x="4060" y="419"/>
                      </a:lnTo>
                      <a:cubicBezTo>
                        <a:pt x="3976" y="210"/>
                        <a:pt x="3055" y="0"/>
                        <a:pt x="200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591" name="Google Shape;591;p27"/>
                <p:cNvSpPr/>
                <p:nvPr/>
              </p:nvSpPr>
              <p:spPr>
                <a:xfrm>
                  <a:off x="3803175" y="3346625"/>
                  <a:ext cx="370400" cy="370400"/>
                </a:xfrm>
                <a:custGeom>
                  <a:avLst/>
                  <a:gdLst/>
                  <a:ahLst/>
                  <a:cxnLst/>
                  <a:rect l="l" t="t" r="r" b="b"/>
                  <a:pathLst>
                    <a:path w="14816" h="14816" extrusionOk="0">
                      <a:moveTo>
                        <a:pt x="7408" y="1"/>
                      </a:moveTo>
                      <a:cubicBezTo>
                        <a:pt x="3307" y="1"/>
                        <a:pt x="0" y="3307"/>
                        <a:pt x="0" y="7408"/>
                      </a:cubicBezTo>
                      <a:cubicBezTo>
                        <a:pt x="0" y="11468"/>
                        <a:pt x="3307" y="14816"/>
                        <a:pt x="7408" y="14816"/>
                      </a:cubicBezTo>
                      <a:cubicBezTo>
                        <a:pt x="11510" y="14816"/>
                        <a:pt x="14816" y="11468"/>
                        <a:pt x="14816" y="7408"/>
                      </a:cubicBezTo>
                      <a:cubicBezTo>
                        <a:pt x="14816" y="3307"/>
                        <a:pt x="11510" y="1"/>
                        <a:pt x="740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grpSp>
          <p:grpSp>
            <p:nvGrpSpPr>
              <p:cNvPr id="592" name="Google Shape;592;p27"/>
              <p:cNvGrpSpPr/>
              <p:nvPr/>
            </p:nvGrpSpPr>
            <p:grpSpPr>
              <a:xfrm rot="3600193">
                <a:off x="1287564" y="1941027"/>
                <a:ext cx="298868" cy="405235"/>
                <a:chOff x="3803175" y="2102600"/>
                <a:chExt cx="370400" cy="502225"/>
              </a:xfrm>
            </p:grpSpPr>
            <p:sp>
              <p:nvSpPr>
                <p:cNvPr id="593" name="Google Shape;593;p27"/>
                <p:cNvSpPr/>
                <p:nvPr/>
              </p:nvSpPr>
              <p:spPr>
                <a:xfrm>
                  <a:off x="3803175" y="2102600"/>
                  <a:ext cx="370400" cy="369350"/>
                </a:xfrm>
                <a:custGeom>
                  <a:avLst/>
                  <a:gdLst/>
                  <a:ahLst/>
                  <a:cxnLst/>
                  <a:rect l="l" t="t" r="r" b="b"/>
                  <a:pathLst>
                    <a:path w="14816" h="14774" extrusionOk="0">
                      <a:moveTo>
                        <a:pt x="7408" y="0"/>
                      </a:moveTo>
                      <a:cubicBezTo>
                        <a:pt x="3307" y="0"/>
                        <a:pt x="0" y="3306"/>
                        <a:pt x="0" y="7366"/>
                      </a:cubicBezTo>
                      <a:cubicBezTo>
                        <a:pt x="0" y="11467"/>
                        <a:pt x="3307" y="14774"/>
                        <a:pt x="7408" y="14774"/>
                      </a:cubicBezTo>
                      <a:cubicBezTo>
                        <a:pt x="11510" y="14774"/>
                        <a:pt x="14816" y="11467"/>
                        <a:pt x="14816" y="7366"/>
                      </a:cubicBezTo>
                      <a:cubicBezTo>
                        <a:pt x="14816" y="3306"/>
                        <a:pt x="11510" y="0"/>
                        <a:pt x="740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594" name="Google Shape;594;p27"/>
                <p:cNvSpPr/>
                <p:nvPr/>
              </p:nvSpPr>
              <p:spPr>
                <a:xfrm>
                  <a:off x="3937100" y="2449950"/>
                  <a:ext cx="102550" cy="154875"/>
                </a:xfrm>
                <a:custGeom>
                  <a:avLst/>
                  <a:gdLst/>
                  <a:ahLst/>
                  <a:cxnLst/>
                  <a:rect l="l" t="t" r="r" b="b"/>
                  <a:pathLst>
                    <a:path w="4102" h="6195" extrusionOk="0">
                      <a:moveTo>
                        <a:pt x="2051" y="1"/>
                      </a:moveTo>
                      <a:cubicBezTo>
                        <a:pt x="1005" y="1"/>
                        <a:pt x="126" y="168"/>
                        <a:pt x="42" y="419"/>
                      </a:cubicBezTo>
                      <a:lnTo>
                        <a:pt x="42" y="461"/>
                      </a:lnTo>
                      <a:cubicBezTo>
                        <a:pt x="42" y="503"/>
                        <a:pt x="42" y="503"/>
                        <a:pt x="84" y="545"/>
                      </a:cubicBezTo>
                      <a:lnTo>
                        <a:pt x="1172" y="3098"/>
                      </a:lnTo>
                      <a:lnTo>
                        <a:pt x="0" y="5693"/>
                      </a:lnTo>
                      <a:cubicBezTo>
                        <a:pt x="0" y="5986"/>
                        <a:pt x="921" y="6195"/>
                        <a:pt x="2051" y="6195"/>
                      </a:cubicBezTo>
                      <a:cubicBezTo>
                        <a:pt x="3181" y="6195"/>
                        <a:pt x="4102" y="5986"/>
                        <a:pt x="4102" y="5693"/>
                      </a:cubicBezTo>
                      <a:lnTo>
                        <a:pt x="2846" y="3098"/>
                      </a:lnTo>
                      <a:lnTo>
                        <a:pt x="4060" y="587"/>
                      </a:lnTo>
                      <a:cubicBezTo>
                        <a:pt x="4060" y="587"/>
                        <a:pt x="4102" y="545"/>
                        <a:pt x="4102" y="503"/>
                      </a:cubicBezTo>
                      <a:lnTo>
                        <a:pt x="4102" y="461"/>
                      </a:lnTo>
                      <a:cubicBezTo>
                        <a:pt x="4018" y="168"/>
                        <a:pt x="3097" y="1"/>
                        <a:pt x="205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grpSp>
        </p:grpSp>
        <p:grpSp>
          <p:nvGrpSpPr>
            <p:cNvPr id="595" name="Google Shape;595;p27"/>
            <p:cNvGrpSpPr/>
            <p:nvPr/>
          </p:nvGrpSpPr>
          <p:grpSpPr>
            <a:xfrm rot="10800000" flipH="1">
              <a:off x="5413273" y="1912940"/>
              <a:ext cx="500374" cy="919758"/>
              <a:chOff x="1186811" y="1912928"/>
              <a:chExt cx="500374" cy="919758"/>
            </a:xfrm>
          </p:grpSpPr>
          <p:grpSp>
            <p:nvGrpSpPr>
              <p:cNvPr id="596" name="Google Shape;596;p27"/>
              <p:cNvGrpSpPr/>
              <p:nvPr/>
            </p:nvGrpSpPr>
            <p:grpSpPr>
              <a:xfrm rot="7199807" flipH="1">
                <a:off x="1287564" y="2399352"/>
                <a:ext cx="298868" cy="405235"/>
                <a:chOff x="3803175" y="2102600"/>
                <a:chExt cx="370400" cy="502225"/>
              </a:xfrm>
            </p:grpSpPr>
            <p:sp>
              <p:nvSpPr>
                <p:cNvPr id="597" name="Google Shape;597;p27"/>
                <p:cNvSpPr/>
                <p:nvPr/>
              </p:nvSpPr>
              <p:spPr>
                <a:xfrm>
                  <a:off x="3803175" y="2102600"/>
                  <a:ext cx="370400" cy="369350"/>
                </a:xfrm>
                <a:custGeom>
                  <a:avLst/>
                  <a:gdLst/>
                  <a:ahLst/>
                  <a:cxnLst/>
                  <a:rect l="l" t="t" r="r" b="b"/>
                  <a:pathLst>
                    <a:path w="14816" h="14774" extrusionOk="0">
                      <a:moveTo>
                        <a:pt x="7408" y="0"/>
                      </a:moveTo>
                      <a:cubicBezTo>
                        <a:pt x="3307" y="0"/>
                        <a:pt x="0" y="3306"/>
                        <a:pt x="0" y="7366"/>
                      </a:cubicBezTo>
                      <a:cubicBezTo>
                        <a:pt x="0" y="11467"/>
                        <a:pt x="3307" y="14774"/>
                        <a:pt x="7408" y="14774"/>
                      </a:cubicBezTo>
                      <a:cubicBezTo>
                        <a:pt x="11510" y="14774"/>
                        <a:pt x="14816" y="11467"/>
                        <a:pt x="14816" y="7366"/>
                      </a:cubicBezTo>
                      <a:cubicBezTo>
                        <a:pt x="14816" y="3306"/>
                        <a:pt x="11510" y="0"/>
                        <a:pt x="740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598" name="Google Shape;598;p27"/>
                <p:cNvSpPr/>
                <p:nvPr/>
              </p:nvSpPr>
              <p:spPr>
                <a:xfrm>
                  <a:off x="3937100" y="2449950"/>
                  <a:ext cx="102550" cy="154875"/>
                </a:xfrm>
                <a:custGeom>
                  <a:avLst/>
                  <a:gdLst/>
                  <a:ahLst/>
                  <a:cxnLst/>
                  <a:rect l="l" t="t" r="r" b="b"/>
                  <a:pathLst>
                    <a:path w="4102" h="6195" extrusionOk="0">
                      <a:moveTo>
                        <a:pt x="2051" y="1"/>
                      </a:moveTo>
                      <a:cubicBezTo>
                        <a:pt x="1005" y="1"/>
                        <a:pt x="126" y="168"/>
                        <a:pt x="42" y="419"/>
                      </a:cubicBezTo>
                      <a:lnTo>
                        <a:pt x="42" y="461"/>
                      </a:lnTo>
                      <a:cubicBezTo>
                        <a:pt x="42" y="503"/>
                        <a:pt x="42" y="503"/>
                        <a:pt x="84" y="545"/>
                      </a:cubicBezTo>
                      <a:lnTo>
                        <a:pt x="1172" y="3098"/>
                      </a:lnTo>
                      <a:lnTo>
                        <a:pt x="0" y="5693"/>
                      </a:lnTo>
                      <a:cubicBezTo>
                        <a:pt x="0" y="5986"/>
                        <a:pt x="921" y="6195"/>
                        <a:pt x="2051" y="6195"/>
                      </a:cubicBezTo>
                      <a:cubicBezTo>
                        <a:pt x="3181" y="6195"/>
                        <a:pt x="4102" y="5986"/>
                        <a:pt x="4102" y="5693"/>
                      </a:cubicBezTo>
                      <a:lnTo>
                        <a:pt x="2846" y="3098"/>
                      </a:lnTo>
                      <a:lnTo>
                        <a:pt x="4060" y="587"/>
                      </a:lnTo>
                      <a:cubicBezTo>
                        <a:pt x="4060" y="587"/>
                        <a:pt x="4102" y="545"/>
                        <a:pt x="4102" y="503"/>
                      </a:cubicBezTo>
                      <a:lnTo>
                        <a:pt x="4102" y="461"/>
                      </a:lnTo>
                      <a:cubicBezTo>
                        <a:pt x="4018" y="168"/>
                        <a:pt x="3097" y="1"/>
                        <a:pt x="205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grpSp>
          <p:grpSp>
            <p:nvGrpSpPr>
              <p:cNvPr id="599" name="Google Shape;599;p27"/>
              <p:cNvGrpSpPr/>
              <p:nvPr/>
            </p:nvGrpSpPr>
            <p:grpSpPr>
              <a:xfrm rot="3600193">
                <a:off x="1287564" y="1941027"/>
                <a:ext cx="298868" cy="405235"/>
                <a:chOff x="3803175" y="2102600"/>
                <a:chExt cx="370400" cy="502225"/>
              </a:xfrm>
            </p:grpSpPr>
            <p:sp>
              <p:nvSpPr>
                <p:cNvPr id="600" name="Google Shape;600;p27"/>
                <p:cNvSpPr/>
                <p:nvPr/>
              </p:nvSpPr>
              <p:spPr>
                <a:xfrm>
                  <a:off x="3803175" y="2102600"/>
                  <a:ext cx="370400" cy="369350"/>
                </a:xfrm>
                <a:custGeom>
                  <a:avLst/>
                  <a:gdLst/>
                  <a:ahLst/>
                  <a:cxnLst/>
                  <a:rect l="l" t="t" r="r" b="b"/>
                  <a:pathLst>
                    <a:path w="14816" h="14774" extrusionOk="0">
                      <a:moveTo>
                        <a:pt x="7408" y="0"/>
                      </a:moveTo>
                      <a:cubicBezTo>
                        <a:pt x="3307" y="0"/>
                        <a:pt x="0" y="3306"/>
                        <a:pt x="0" y="7366"/>
                      </a:cubicBezTo>
                      <a:cubicBezTo>
                        <a:pt x="0" y="11467"/>
                        <a:pt x="3307" y="14774"/>
                        <a:pt x="7408" y="14774"/>
                      </a:cubicBezTo>
                      <a:cubicBezTo>
                        <a:pt x="11510" y="14774"/>
                        <a:pt x="14816" y="11467"/>
                        <a:pt x="14816" y="7366"/>
                      </a:cubicBezTo>
                      <a:cubicBezTo>
                        <a:pt x="14816" y="3306"/>
                        <a:pt x="11510" y="0"/>
                        <a:pt x="740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601" name="Google Shape;601;p27"/>
                <p:cNvSpPr/>
                <p:nvPr/>
              </p:nvSpPr>
              <p:spPr>
                <a:xfrm>
                  <a:off x="3937100" y="2449950"/>
                  <a:ext cx="102550" cy="154875"/>
                </a:xfrm>
                <a:custGeom>
                  <a:avLst/>
                  <a:gdLst/>
                  <a:ahLst/>
                  <a:cxnLst/>
                  <a:rect l="l" t="t" r="r" b="b"/>
                  <a:pathLst>
                    <a:path w="4102" h="6195" extrusionOk="0">
                      <a:moveTo>
                        <a:pt x="2051" y="1"/>
                      </a:moveTo>
                      <a:cubicBezTo>
                        <a:pt x="1005" y="1"/>
                        <a:pt x="126" y="168"/>
                        <a:pt x="42" y="419"/>
                      </a:cubicBezTo>
                      <a:lnTo>
                        <a:pt x="42" y="461"/>
                      </a:lnTo>
                      <a:cubicBezTo>
                        <a:pt x="42" y="503"/>
                        <a:pt x="42" y="503"/>
                        <a:pt x="84" y="545"/>
                      </a:cubicBezTo>
                      <a:lnTo>
                        <a:pt x="1172" y="3098"/>
                      </a:lnTo>
                      <a:lnTo>
                        <a:pt x="0" y="5693"/>
                      </a:lnTo>
                      <a:cubicBezTo>
                        <a:pt x="0" y="5986"/>
                        <a:pt x="921" y="6195"/>
                        <a:pt x="2051" y="6195"/>
                      </a:cubicBezTo>
                      <a:cubicBezTo>
                        <a:pt x="3181" y="6195"/>
                        <a:pt x="4102" y="5986"/>
                        <a:pt x="4102" y="5693"/>
                      </a:cubicBezTo>
                      <a:lnTo>
                        <a:pt x="2846" y="3098"/>
                      </a:lnTo>
                      <a:lnTo>
                        <a:pt x="4060" y="587"/>
                      </a:lnTo>
                      <a:cubicBezTo>
                        <a:pt x="4060" y="587"/>
                        <a:pt x="4102" y="545"/>
                        <a:pt x="4102" y="503"/>
                      </a:cubicBezTo>
                      <a:lnTo>
                        <a:pt x="4102" y="461"/>
                      </a:lnTo>
                      <a:cubicBezTo>
                        <a:pt x="4018" y="168"/>
                        <a:pt x="3097" y="1"/>
                        <a:pt x="205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grpSp>
        </p:grpSp>
      </p:gr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605"/>
        <p:cNvGrpSpPr/>
        <p:nvPr/>
      </p:nvGrpSpPr>
      <p:grpSpPr>
        <a:xfrm>
          <a:off x="0" y="0"/>
          <a:ext cx="0" cy="0"/>
          <a:chOff x="0" y="0"/>
          <a:chExt cx="0" cy="0"/>
        </a:xfrm>
      </p:grpSpPr>
      <p:grpSp>
        <p:nvGrpSpPr>
          <p:cNvPr id="606" name="Google Shape;606;p28"/>
          <p:cNvGrpSpPr/>
          <p:nvPr/>
        </p:nvGrpSpPr>
        <p:grpSpPr>
          <a:xfrm>
            <a:off x="753058" y="3679326"/>
            <a:ext cx="1778400" cy="1037403"/>
            <a:chOff x="753058" y="3679326"/>
            <a:chExt cx="1778400" cy="1037403"/>
          </a:xfrm>
        </p:grpSpPr>
        <p:sp>
          <p:nvSpPr>
            <p:cNvPr id="607" name="Google Shape;607;p28"/>
            <p:cNvSpPr txBox="1"/>
            <p:nvPr/>
          </p:nvSpPr>
          <p:spPr>
            <a:xfrm>
              <a:off x="753058" y="3679326"/>
              <a:ext cx="1778400" cy="340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noProof="0" dirty="0">
                  <a:solidFill>
                    <a:schemeClr val="dk2"/>
                  </a:solidFill>
                  <a:latin typeface="Fira Sans Extra Condensed SemiBold"/>
                  <a:ea typeface="Fira Sans Extra Condensed SemiBold"/>
                  <a:cs typeface="Fira Sans Extra Condensed SemiBold"/>
                  <a:sym typeface="Fira Sans Extra Condensed SemiBold"/>
                </a:rPr>
                <a:t>Neptune</a:t>
              </a:r>
            </a:p>
          </p:txBody>
        </p:sp>
        <p:sp>
          <p:nvSpPr>
            <p:cNvPr id="608" name="Google Shape;608;p28"/>
            <p:cNvSpPr txBox="1"/>
            <p:nvPr/>
          </p:nvSpPr>
          <p:spPr>
            <a:xfrm>
              <a:off x="753058" y="4019828"/>
              <a:ext cx="1778400" cy="696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noProof="0" dirty="0">
                  <a:solidFill>
                    <a:schemeClr val="dk1"/>
                  </a:solidFill>
                  <a:latin typeface="Roboto"/>
                  <a:ea typeface="Roboto"/>
                  <a:cs typeface="Roboto"/>
                  <a:sym typeface="Roboto"/>
                </a:rPr>
                <a:t>Neptune is the farthest planet from the Sun. It is the fourth-largest</a:t>
              </a:r>
            </a:p>
          </p:txBody>
        </p:sp>
      </p:grpSp>
      <p:sp>
        <p:nvSpPr>
          <p:cNvPr id="609" name="Google Shape;609;p28"/>
          <p:cNvSpPr/>
          <p:nvPr/>
        </p:nvSpPr>
        <p:spPr>
          <a:xfrm>
            <a:off x="1348408" y="2997603"/>
            <a:ext cx="587700" cy="587700"/>
          </a:xfrm>
          <a:prstGeom prst="ellipse">
            <a:avLst/>
          </a:prstGeom>
          <a:solidFill>
            <a:schemeClr val="dk2"/>
          </a:solidFill>
          <a:ln>
            <a:noFill/>
          </a:ln>
        </p:spPr>
        <p:txBody>
          <a:bodyPr spcFirstLastPara="1" wrap="square" lIns="91425" tIns="91425" rIns="91425" bIns="100575" anchor="ctr" anchorCtr="0">
            <a:noAutofit/>
          </a:bodyPr>
          <a:lstStyle/>
          <a:p>
            <a:pPr marL="0" lvl="0" indent="0" algn="l" rtl="0">
              <a:spcBef>
                <a:spcPts val="0"/>
              </a:spcBef>
              <a:spcAft>
                <a:spcPts val="0"/>
              </a:spcAft>
              <a:buNone/>
            </a:pPr>
            <a:endParaRPr lang="en-US" noProof="0" dirty="0"/>
          </a:p>
        </p:txBody>
      </p:sp>
      <p:grpSp>
        <p:nvGrpSpPr>
          <p:cNvPr id="610" name="Google Shape;610;p28"/>
          <p:cNvGrpSpPr/>
          <p:nvPr/>
        </p:nvGrpSpPr>
        <p:grpSpPr>
          <a:xfrm>
            <a:off x="4659785" y="3679326"/>
            <a:ext cx="1778400" cy="1037403"/>
            <a:chOff x="4659785" y="3679326"/>
            <a:chExt cx="1778400" cy="1037403"/>
          </a:xfrm>
        </p:grpSpPr>
        <p:sp>
          <p:nvSpPr>
            <p:cNvPr id="611" name="Google Shape;611;p28"/>
            <p:cNvSpPr txBox="1"/>
            <p:nvPr/>
          </p:nvSpPr>
          <p:spPr>
            <a:xfrm>
              <a:off x="4659785" y="3679326"/>
              <a:ext cx="1778400" cy="340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noProof="0" dirty="0">
                  <a:solidFill>
                    <a:schemeClr val="accent1"/>
                  </a:solidFill>
                  <a:latin typeface="Fira Sans Extra Condensed SemiBold"/>
                  <a:ea typeface="Fira Sans Extra Condensed SemiBold"/>
                  <a:cs typeface="Fira Sans Extra Condensed SemiBold"/>
                  <a:sym typeface="Fira Sans Extra Condensed SemiBold"/>
                </a:rPr>
                <a:t>Saturn</a:t>
              </a:r>
            </a:p>
          </p:txBody>
        </p:sp>
        <p:sp>
          <p:nvSpPr>
            <p:cNvPr id="612" name="Google Shape;612;p28"/>
            <p:cNvSpPr txBox="1"/>
            <p:nvPr/>
          </p:nvSpPr>
          <p:spPr>
            <a:xfrm>
              <a:off x="4659785" y="4019828"/>
              <a:ext cx="1778400" cy="696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noProof="0" dirty="0">
                  <a:solidFill>
                    <a:schemeClr val="dk1"/>
                  </a:solidFill>
                  <a:latin typeface="Roboto"/>
                  <a:ea typeface="Roboto"/>
                  <a:cs typeface="Roboto"/>
                  <a:sym typeface="Roboto"/>
                </a:rPr>
                <a:t>Saturn is one of the biggest planets. It is composed of hydrogen</a:t>
              </a:r>
            </a:p>
          </p:txBody>
        </p:sp>
      </p:grpSp>
      <p:sp>
        <p:nvSpPr>
          <p:cNvPr id="613" name="Google Shape;613;p28"/>
          <p:cNvSpPr/>
          <p:nvPr/>
        </p:nvSpPr>
        <p:spPr>
          <a:xfrm>
            <a:off x="5255135" y="2997603"/>
            <a:ext cx="587700" cy="587700"/>
          </a:xfrm>
          <a:prstGeom prst="ellipse">
            <a:avLst/>
          </a:prstGeom>
          <a:solidFill>
            <a:schemeClr val="accent1"/>
          </a:solidFill>
          <a:ln>
            <a:noFill/>
          </a:ln>
        </p:spPr>
        <p:txBody>
          <a:bodyPr spcFirstLastPara="1" wrap="square" lIns="91425" tIns="91425" rIns="91425" bIns="100575" anchor="ctr" anchorCtr="0">
            <a:noAutofit/>
          </a:bodyPr>
          <a:lstStyle/>
          <a:p>
            <a:pPr marL="0" lvl="0" indent="0" algn="l" rtl="0">
              <a:spcBef>
                <a:spcPts val="0"/>
              </a:spcBef>
              <a:spcAft>
                <a:spcPts val="0"/>
              </a:spcAft>
              <a:buNone/>
            </a:pPr>
            <a:endParaRPr lang="en-US" noProof="0" dirty="0"/>
          </a:p>
        </p:txBody>
      </p:sp>
      <p:grpSp>
        <p:nvGrpSpPr>
          <p:cNvPr id="614" name="Google Shape;614;p28"/>
          <p:cNvGrpSpPr/>
          <p:nvPr/>
        </p:nvGrpSpPr>
        <p:grpSpPr>
          <a:xfrm>
            <a:off x="6613149" y="3679326"/>
            <a:ext cx="1778400" cy="1037403"/>
            <a:chOff x="6613149" y="3679326"/>
            <a:chExt cx="1778400" cy="1037403"/>
          </a:xfrm>
        </p:grpSpPr>
        <p:sp>
          <p:nvSpPr>
            <p:cNvPr id="615" name="Google Shape;615;p28"/>
            <p:cNvSpPr txBox="1"/>
            <p:nvPr/>
          </p:nvSpPr>
          <p:spPr>
            <a:xfrm>
              <a:off x="6613149" y="3679326"/>
              <a:ext cx="1778400" cy="340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noProof="0" dirty="0">
                  <a:solidFill>
                    <a:schemeClr val="accent2"/>
                  </a:solidFill>
                  <a:latin typeface="Fira Sans Extra Condensed SemiBold"/>
                  <a:ea typeface="Fira Sans Extra Condensed SemiBold"/>
                  <a:cs typeface="Fira Sans Extra Condensed SemiBold"/>
                  <a:sym typeface="Fira Sans Extra Condensed SemiBold"/>
                </a:rPr>
                <a:t>Venus</a:t>
              </a:r>
            </a:p>
          </p:txBody>
        </p:sp>
        <p:sp>
          <p:nvSpPr>
            <p:cNvPr id="616" name="Google Shape;616;p28"/>
            <p:cNvSpPr txBox="1"/>
            <p:nvPr/>
          </p:nvSpPr>
          <p:spPr>
            <a:xfrm>
              <a:off x="6613149" y="4019828"/>
              <a:ext cx="1778400" cy="696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noProof="0" dirty="0">
                  <a:solidFill>
                    <a:schemeClr val="dk1"/>
                  </a:solidFill>
                  <a:latin typeface="Roboto"/>
                  <a:ea typeface="Roboto"/>
                  <a:cs typeface="Roboto"/>
                  <a:sym typeface="Roboto"/>
                </a:rPr>
                <a:t>Venus has a beautiful name and very high temperatures</a:t>
              </a:r>
            </a:p>
          </p:txBody>
        </p:sp>
      </p:grpSp>
      <p:sp>
        <p:nvSpPr>
          <p:cNvPr id="617" name="Google Shape;617;p28"/>
          <p:cNvSpPr/>
          <p:nvPr/>
        </p:nvSpPr>
        <p:spPr>
          <a:xfrm>
            <a:off x="7208499" y="2997603"/>
            <a:ext cx="587700" cy="587700"/>
          </a:xfrm>
          <a:prstGeom prst="ellipse">
            <a:avLst/>
          </a:prstGeom>
          <a:solidFill>
            <a:schemeClr val="accent2"/>
          </a:solidFill>
          <a:ln>
            <a:noFill/>
          </a:ln>
        </p:spPr>
        <p:txBody>
          <a:bodyPr spcFirstLastPara="1" wrap="square" lIns="91425" tIns="91425" rIns="91425" bIns="100575" anchor="ctr" anchorCtr="0">
            <a:noAutofit/>
          </a:bodyPr>
          <a:lstStyle/>
          <a:p>
            <a:pPr marL="0" lvl="0" indent="0" algn="l" rtl="0">
              <a:spcBef>
                <a:spcPts val="0"/>
              </a:spcBef>
              <a:spcAft>
                <a:spcPts val="0"/>
              </a:spcAft>
              <a:buNone/>
            </a:pPr>
            <a:endParaRPr lang="en-US" noProof="0" dirty="0"/>
          </a:p>
        </p:txBody>
      </p:sp>
      <p:sp>
        <p:nvSpPr>
          <p:cNvPr id="618" name="Google Shape;618;p28"/>
          <p:cNvSpPr/>
          <p:nvPr/>
        </p:nvSpPr>
        <p:spPr>
          <a:xfrm>
            <a:off x="3515193" y="4847221"/>
            <a:ext cx="12335" cy="10017"/>
          </a:xfrm>
          <a:custGeom>
            <a:avLst/>
            <a:gdLst/>
            <a:ahLst/>
            <a:cxnLst/>
            <a:rect l="l" t="t" r="r" b="b"/>
            <a:pathLst>
              <a:path w="548" h="445" extrusionOk="0">
                <a:moveTo>
                  <a:pt x="274" y="0"/>
                </a:moveTo>
                <a:cubicBezTo>
                  <a:pt x="0" y="0"/>
                  <a:pt x="0" y="445"/>
                  <a:pt x="274" y="445"/>
                </a:cubicBezTo>
                <a:cubicBezTo>
                  <a:pt x="547" y="445"/>
                  <a:pt x="547" y="0"/>
                  <a:pt x="27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grpSp>
        <p:nvGrpSpPr>
          <p:cNvPr id="619" name="Google Shape;619;p28"/>
          <p:cNvGrpSpPr/>
          <p:nvPr/>
        </p:nvGrpSpPr>
        <p:grpSpPr>
          <a:xfrm>
            <a:off x="2706421" y="3679326"/>
            <a:ext cx="1778400" cy="1037403"/>
            <a:chOff x="2706421" y="3679326"/>
            <a:chExt cx="1778400" cy="1037403"/>
          </a:xfrm>
        </p:grpSpPr>
        <p:sp>
          <p:nvSpPr>
            <p:cNvPr id="620" name="Google Shape;620;p28"/>
            <p:cNvSpPr txBox="1"/>
            <p:nvPr/>
          </p:nvSpPr>
          <p:spPr>
            <a:xfrm>
              <a:off x="2706421" y="3679326"/>
              <a:ext cx="1778400" cy="340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noProof="0" dirty="0">
                  <a:solidFill>
                    <a:schemeClr val="lt2"/>
                  </a:solidFill>
                  <a:latin typeface="Fira Sans Extra Condensed SemiBold"/>
                  <a:ea typeface="Fira Sans Extra Condensed SemiBold"/>
                  <a:cs typeface="Fira Sans Extra Condensed SemiBold"/>
                  <a:sym typeface="Fira Sans Extra Condensed SemiBold"/>
                </a:rPr>
                <a:t>Earth</a:t>
              </a:r>
            </a:p>
          </p:txBody>
        </p:sp>
        <p:sp>
          <p:nvSpPr>
            <p:cNvPr id="621" name="Google Shape;621;p28"/>
            <p:cNvSpPr txBox="1"/>
            <p:nvPr/>
          </p:nvSpPr>
          <p:spPr>
            <a:xfrm>
              <a:off x="2706421" y="4019828"/>
              <a:ext cx="1778400" cy="696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noProof="0" dirty="0">
                  <a:solidFill>
                    <a:schemeClr val="dk1"/>
                  </a:solidFill>
                  <a:latin typeface="Roboto"/>
                  <a:ea typeface="Roboto"/>
                  <a:cs typeface="Roboto"/>
                  <a:sym typeface="Roboto"/>
                </a:rPr>
                <a:t>Earth is the third planet from the Sun. We all live here</a:t>
              </a:r>
            </a:p>
          </p:txBody>
        </p:sp>
      </p:grpSp>
      <p:sp>
        <p:nvSpPr>
          <p:cNvPr id="622" name="Google Shape;622;p28"/>
          <p:cNvSpPr/>
          <p:nvPr/>
        </p:nvSpPr>
        <p:spPr>
          <a:xfrm>
            <a:off x="3301771" y="2997603"/>
            <a:ext cx="587700" cy="587700"/>
          </a:xfrm>
          <a:prstGeom prst="ellipse">
            <a:avLst/>
          </a:prstGeom>
          <a:solidFill>
            <a:schemeClr val="lt2"/>
          </a:solidFill>
          <a:ln>
            <a:noFill/>
          </a:ln>
        </p:spPr>
        <p:txBody>
          <a:bodyPr spcFirstLastPara="1" wrap="square" lIns="91425" tIns="91425" rIns="91425" bIns="100575" anchor="ctr" anchorCtr="0">
            <a:noAutofit/>
          </a:bodyPr>
          <a:lstStyle/>
          <a:p>
            <a:pPr marL="0" lvl="0" indent="0" algn="l" rtl="0">
              <a:spcBef>
                <a:spcPts val="0"/>
              </a:spcBef>
              <a:spcAft>
                <a:spcPts val="0"/>
              </a:spcAft>
              <a:buNone/>
            </a:pPr>
            <a:endParaRPr lang="en-US" noProof="0" dirty="0"/>
          </a:p>
        </p:txBody>
      </p:sp>
      <p:sp>
        <p:nvSpPr>
          <p:cNvPr id="623" name="Google Shape;623;p28"/>
          <p:cNvSpPr txBox="1">
            <a:spLocks noGrp="1"/>
          </p:cNvSpPr>
          <p:nvPr>
            <p:ph type="title"/>
          </p:nvPr>
        </p:nvSpPr>
        <p:spPr>
          <a:xfrm>
            <a:off x="2007200" y="301200"/>
            <a:ext cx="51294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noProof="0" dirty="0"/>
              <a:t>Quantum physics infographics</a:t>
            </a:r>
          </a:p>
        </p:txBody>
      </p:sp>
      <p:sp>
        <p:nvSpPr>
          <p:cNvPr id="624" name="Google Shape;624;p28"/>
          <p:cNvSpPr txBox="1"/>
          <p:nvPr/>
        </p:nvSpPr>
        <p:spPr>
          <a:xfrm>
            <a:off x="2007450" y="1076892"/>
            <a:ext cx="5129100" cy="340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noProof="0" dirty="0">
                <a:solidFill>
                  <a:schemeClr val="dk1"/>
                </a:solidFill>
                <a:latin typeface="Fira Sans Extra Condensed SemiBold"/>
                <a:ea typeface="Fira Sans Extra Condensed SemiBold"/>
                <a:cs typeface="Fira Sans Extra Condensed SemiBold"/>
                <a:sym typeface="Fira Sans Extra Condensed SemiBold"/>
              </a:rPr>
              <a:t>Quantum mechanics</a:t>
            </a:r>
          </a:p>
        </p:txBody>
      </p:sp>
      <p:grpSp>
        <p:nvGrpSpPr>
          <p:cNvPr id="625" name="Google Shape;625;p28"/>
          <p:cNvGrpSpPr/>
          <p:nvPr/>
        </p:nvGrpSpPr>
        <p:grpSpPr>
          <a:xfrm>
            <a:off x="546900" y="1721475"/>
            <a:ext cx="8050200" cy="1058100"/>
            <a:chOff x="546900" y="1721475"/>
            <a:chExt cx="8050200" cy="1058100"/>
          </a:xfrm>
        </p:grpSpPr>
        <p:sp>
          <p:nvSpPr>
            <p:cNvPr id="626" name="Google Shape;626;p28"/>
            <p:cNvSpPr/>
            <p:nvPr/>
          </p:nvSpPr>
          <p:spPr>
            <a:xfrm flipH="1">
              <a:off x="1529138" y="2137425"/>
              <a:ext cx="226200" cy="226200"/>
            </a:xfrm>
            <a:prstGeom prst="ellipse">
              <a:avLst/>
            </a:prstGeom>
            <a:solidFill>
              <a:schemeClr val="dk2"/>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endParaRPr lang="en-US" sz="2600" noProof="0" dirty="0">
                <a:solidFill>
                  <a:schemeClr val="lt1"/>
                </a:solidFill>
              </a:endParaRPr>
            </a:p>
          </p:txBody>
        </p:sp>
        <p:sp>
          <p:nvSpPr>
            <p:cNvPr id="627" name="Google Shape;627;p28"/>
            <p:cNvSpPr/>
            <p:nvPr/>
          </p:nvSpPr>
          <p:spPr>
            <a:xfrm flipH="1">
              <a:off x="5435878" y="2137425"/>
              <a:ext cx="226200" cy="226200"/>
            </a:xfrm>
            <a:prstGeom prst="ellipse">
              <a:avLst/>
            </a:prstGeom>
            <a:solidFill>
              <a:schemeClr val="accent1"/>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endParaRPr lang="en-US" sz="2600" noProof="0" dirty="0">
                <a:solidFill>
                  <a:schemeClr val="lt1"/>
                </a:solidFill>
              </a:endParaRPr>
            </a:p>
          </p:txBody>
        </p:sp>
        <p:sp>
          <p:nvSpPr>
            <p:cNvPr id="628" name="Google Shape;628;p28"/>
            <p:cNvSpPr/>
            <p:nvPr/>
          </p:nvSpPr>
          <p:spPr>
            <a:xfrm flipH="1">
              <a:off x="7389249" y="2137425"/>
              <a:ext cx="226200" cy="226200"/>
            </a:xfrm>
            <a:prstGeom prst="ellipse">
              <a:avLst/>
            </a:prstGeom>
            <a:solidFill>
              <a:schemeClr val="accent2"/>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endParaRPr lang="en-US" sz="2600" noProof="0" dirty="0">
                <a:solidFill>
                  <a:schemeClr val="lt1"/>
                </a:solidFill>
              </a:endParaRPr>
            </a:p>
          </p:txBody>
        </p:sp>
        <p:sp>
          <p:nvSpPr>
            <p:cNvPr id="629" name="Google Shape;629;p28"/>
            <p:cNvSpPr/>
            <p:nvPr/>
          </p:nvSpPr>
          <p:spPr>
            <a:xfrm flipH="1">
              <a:off x="3482508" y="2137425"/>
              <a:ext cx="226200" cy="226200"/>
            </a:xfrm>
            <a:prstGeom prst="ellipse">
              <a:avLst/>
            </a:prstGeom>
            <a:solidFill>
              <a:schemeClr val="lt2"/>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endParaRPr lang="en-US" sz="2600" noProof="0" dirty="0">
                <a:solidFill>
                  <a:schemeClr val="lt1"/>
                </a:solidFill>
              </a:endParaRPr>
            </a:p>
          </p:txBody>
        </p:sp>
        <p:cxnSp>
          <p:nvCxnSpPr>
            <p:cNvPr id="630" name="Google Shape;630;p28"/>
            <p:cNvCxnSpPr/>
            <p:nvPr/>
          </p:nvCxnSpPr>
          <p:spPr>
            <a:xfrm>
              <a:off x="546900" y="2250525"/>
              <a:ext cx="852900" cy="0"/>
            </a:xfrm>
            <a:prstGeom prst="straightConnector1">
              <a:avLst/>
            </a:prstGeom>
            <a:noFill/>
            <a:ln w="19050" cap="flat" cmpd="sng">
              <a:solidFill>
                <a:schemeClr val="dk1"/>
              </a:solidFill>
              <a:prstDash val="solid"/>
              <a:round/>
              <a:headEnd type="none" w="med" len="med"/>
              <a:tailEnd type="triangle" w="med" len="med"/>
            </a:ln>
          </p:spPr>
        </p:cxnSp>
        <p:grpSp>
          <p:nvGrpSpPr>
            <p:cNvPr id="631" name="Google Shape;631;p28"/>
            <p:cNvGrpSpPr/>
            <p:nvPr/>
          </p:nvGrpSpPr>
          <p:grpSpPr>
            <a:xfrm>
              <a:off x="1808190" y="2137425"/>
              <a:ext cx="1621465" cy="226200"/>
              <a:chOff x="1808190" y="2175984"/>
              <a:chExt cx="1621465" cy="226200"/>
            </a:xfrm>
          </p:grpSpPr>
          <p:sp>
            <p:nvSpPr>
              <p:cNvPr id="632" name="Google Shape;632;p28"/>
              <p:cNvSpPr/>
              <p:nvPr/>
            </p:nvSpPr>
            <p:spPr>
              <a:xfrm flipH="1">
                <a:off x="1808190" y="2175984"/>
                <a:ext cx="226200" cy="226200"/>
              </a:xfrm>
              <a:prstGeom prst="ellipse">
                <a:avLst/>
              </a:prstGeom>
              <a:solidFill>
                <a:schemeClr val="accent6"/>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endParaRPr lang="en-US" sz="2600" noProof="0" dirty="0">
                  <a:solidFill>
                    <a:schemeClr val="lt1"/>
                  </a:solidFill>
                </a:endParaRPr>
              </a:p>
            </p:txBody>
          </p:sp>
          <p:sp>
            <p:nvSpPr>
              <p:cNvPr id="633" name="Google Shape;633;p28"/>
              <p:cNvSpPr/>
              <p:nvPr/>
            </p:nvSpPr>
            <p:spPr>
              <a:xfrm flipH="1">
                <a:off x="2087243" y="2175984"/>
                <a:ext cx="226200" cy="226200"/>
              </a:xfrm>
              <a:prstGeom prst="ellipse">
                <a:avLst/>
              </a:prstGeom>
              <a:solidFill>
                <a:schemeClr val="accent6"/>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endParaRPr lang="en-US" sz="2600" noProof="0" dirty="0">
                  <a:solidFill>
                    <a:schemeClr val="lt1"/>
                  </a:solidFill>
                </a:endParaRPr>
              </a:p>
            </p:txBody>
          </p:sp>
          <p:sp>
            <p:nvSpPr>
              <p:cNvPr id="634" name="Google Shape;634;p28"/>
              <p:cNvSpPr/>
              <p:nvPr/>
            </p:nvSpPr>
            <p:spPr>
              <a:xfrm flipH="1">
                <a:off x="2366296" y="2175984"/>
                <a:ext cx="226200" cy="226200"/>
              </a:xfrm>
              <a:prstGeom prst="ellipse">
                <a:avLst/>
              </a:prstGeom>
              <a:solidFill>
                <a:schemeClr val="accent6"/>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endParaRPr lang="en-US" sz="2600" noProof="0" dirty="0">
                  <a:solidFill>
                    <a:schemeClr val="lt1"/>
                  </a:solidFill>
                </a:endParaRPr>
              </a:p>
            </p:txBody>
          </p:sp>
          <p:sp>
            <p:nvSpPr>
              <p:cNvPr id="635" name="Google Shape;635;p28"/>
              <p:cNvSpPr/>
              <p:nvPr/>
            </p:nvSpPr>
            <p:spPr>
              <a:xfrm flipH="1">
                <a:off x="2645349" y="2175984"/>
                <a:ext cx="226200" cy="226200"/>
              </a:xfrm>
              <a:prstGeom prst="ellipse">
                <a:avLst/>
              </a:prstGeom>
              <a:solidFill>
                <a:schemeClr val="accent6"/>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endParaRPr lang="en-US" sz="2600" noProof="0" dirty="0">
                  <a:solidFill>
                    <a:schemeClr val="lt1"/>
                  </a:solidFill>
                </a:endParaRPr>
              </a:p>
            </p:txBody>
          </p:sp>
          <p:sp>
            <p:nvSpPr>
              <p:cNvPr id="636" name="Google Shape;636;p28"/>
              <p:cNvSpPr/>
              <p:nvPr/>
            </p:nvSpPr>
            <p:spPr>
              <a:xfrm flipH="1">
                <a:off x="2924402" y="2175984"/>
                <a:ext cx="226200" cy="226200"/>
              </a:xfrm>
              <a:prstGeom prst="ellipse">
                <a:avLst/>
              </a:prstGeom>
              <a:solidFill>
                <a:schemeClr val="accent6"/>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endParaRPr lang="en-US" sz="2600" noProof="0" dirty="0">
                  <a:solidFill>
                    <a:schemeClr val="lt1"/>
                  </a:solidFill>
                </a:endParaRPr>
              </a:p>
            </p:txBody>
          </p:sp>
          <p:sp>
            <p:nvSpPr>
              <p:cNvPr id="637" name="Google Shape;637;p28"/>
              <p:cNvSpPr/>
              <p:nvPr/>
            </p:nvSpPr>
            <p:spPr>
              <a:xfrm flipH="1">
                <a:off x="3203455" y="2175984"/>
                <a:ext cx="226200" cy="226200"/>
              </a:xfrm>
              <a:prstGeom prst="ellipse">
                <a:avLst/>
              </a:prstGeom>
              <a:solidFill>
                <a:schemeClr val="accent6"/>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endParaRPr lang="en-US" sz="2600" noProof="0" dirty="0">
                  <a:solidFill>
                    <a:schemeClr val="lt1"/>
                  </a:solidFill>
                </a:endParaRPr>
              </a:p>
            </p:txBody>
          </p:sp>
        </p:grpSp>
        <p:grpSp>
          <p:nvGrpSpPr>
            <p:cNvPr id="638" name="Google Shape;638;p28"/>
            <p:cNvGrpSpPr/>
            <p:nvPr/>
          </p:nvGrpSpPr>
          <p:grpSpPr>
            <a:xfrm>
              <a:off x="3761561" y="2137425"/>
              <a:ext cx="1621465" cy="226200"/>
              <a:chOff x="3761561" y="2175984"/>
              <a:chExt cx="1621465" cy="226200"/>
            </a:xfrm>
          </p:grpSpPr>
          <p:sp>
            <p:nvSpPr>
              <p:cNvPr id="639" name="Google Shape;639;p28"/>
              <p:cNvSpPr/>
              <p:nvPr/>
            </p:nvSpPr>
            <p:spPr>
              <a:xfrm flipH="1">
                <a:off x="3761561" y="2175984"/>
                <a:ext cx="226200" cy="226200"/>
              </a:xfrm>
              <a:prstGeom prst="ellipse">
                <a:avLst/>
              </a:prstGeom>
              <a:solidFill>
                <a:schemeClr val="accent6"/>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endParaRPr lang="en-US" sz="2600" noProof="0" dirty="0">
                  <a:solidFill>
                    <a:schemeClr val="lt1"/>
                  </a:solidFill>
                </a:endParaRPr>
              </a:p>
            </p:txBody>
          </p:sp>
          <p:sp>
            <p:nvSpPr>
              <p:cNvPr id="640" name="Google Shape;640;p28"/>
              <p:cNvSpPr/>
              <p:nvPr/>
            </p:nvSpPr>
            <p:spPr>
              <a:xfrm flipH="1">
                <a:off x="4319667" y="2175984"/>
                <a:ext cx="226200" cy="226200"/>
              </a:xfrm>
              <a:prstGeom prst="ellipse">
                <a:avLst/>
              </a:prstGeom>
              <a:solidFill>
                <a:schemeClr val="accent6"/>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endParaRPr lang="en-US" sz="2600" noProof="0" dirty="0">
                  <a:solidFill>
                    <a:schemeClr val="lt1"/>
                  </a:solidFill>
                </a:endParaRPr>
              </a:p>
            </p:txBody>
          </p:sp>
          <p:sp>
            <p:nvSpPr>
              <p:cNvPr id="641" name="Google Shape;641;p28"/>
              <p:cNvSpPr/>
              <p:nvPr/>
            </p:nvSpPr>
            <p:spPr>
              <a:xfrm flipH="1">
                <a:off x="4877772" y="2175984"/>
                <a:ext cx="226200" cy="226200"/>
              </a:xfrm>
              <a:prstGeom prst="ellipse">
                <a:avLst/>
              </a:prstGeom>
              <a:solidFill>
                <a:schemeClr val="accent6"/>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endParaRPr lang="en-US" sz="2600" noProof="0" dirty="0">
                  <a:solidFill>
                    <a:schemeClr val="lt1"/>
                  </a:solidFill>
                </a:endParaRPr>
              </a:p>
            </p:txBody>
          </p:sp>
          <p:sp>
            <p:nvSpPr>
              <p:cNvPr id="642" name="Google Shape;642;p28"/>
              <p:cNvSpPr/>
              <p:nvPr/>
            </p:nvSpPr>
            <p:spPr>
              <a:xfrm flipH="1">
                <a:off x="4040614" y="2175984"/>
                <a:ext cx="226200" cy="226200"/>
              </a:xfrm>
              <a:prstGeom prst="ellipse">
                <a:avLst/>
              </a:prstGeom>
              <a:solidFill>
                <a:schemeClr val="accent6"/>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endParaRPr lang="en-US" sz="2600" noProof="0" dirty="0">
                  <a:solidFill>
                    <a:schemeClr val="lt1"/>
                  </a:solidFill>
                </a:endParaRPr>
              </a:p>
            </p:txBody>
          </p:sp>
          <p:sp>
            <p:nvSpPr>
              <p:cNvPr id="643" name="Google Shape;643;p28"/>
              <p:cNvSpPr/>
              <p:nvPr/>
            </p:nvSpPr>
            <p:spPr>
              <a:xfrm flipH="1">
                <a:off x="4598720" y="2175984"/>
                <a:ext cx="226200" cy="226200"/>
              </a:xfrm>
              <a:prstGeom prst="ellipse">
                <a:avLst/>
              </a:prstGeom>
              <a:solidFill>
                <a:schemeClr val="accent6"/>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endParaRPr lang="en-US" sz="2600" noProof="0" dirty="0">
                  <a:solidFill>
                    <a:schemeClr val="lt1"/>
                  </a:solidFill>
                </a:endParaRPr>
              </a:p>
            </p:txBody>
          </p:sp>
          <p:sp>
            <p:nvSpPr>
              <p:cNvPr id="644" name="Google Shape;644;p28"/>
              <p:cNvSpPr/>
              <p:nvPr/>
            </p:nvSpPr>
            <p:spPr>
              <a:xfrm flipH="1">
                <a:off x="5156825" y="2175984"/>
                <a:ext cx="226200" cy="226200"/>
              </a:xfrm>
              <a:prstGeom prst="ellipse">
                <a:avLst/>
              </a:prstGeom>
              <a:solidFill>
                <a:schemeClr val="accent6"/>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endParaRPr lang="en-US" sz="2600" noProof="0" dirty="0">
                  <a:solidFill>
                    <a:schemeClr val="lt1"/>
                  </a:solidFill>
                </a:endParaRPr>
              </a:p>
            </p:txBody>
          </p:sp>
        </p:grpSp>
        <p:grpSp>
          <p:nvGrpSpPr>
            <p:cNvPr id="645" name="Google Shape;645;p28"/>
            <p:cNvGrpSpPr/>
            <p:nvPr/>
          </p:nvGrpSpPr>
          <p:grpSpPr>
            <a:xfrm>
              <a:off x="5714931" y="2137425"/>
              <a:ext cx="1621465" cy="226200"/>
              <a:chOff x="5714931" y="2175984"/>
              <a:chExt cx="1621465" cy="226200"/>
            </a:xfrm>
          </p:grpSpPr>
          <p:sp>
            <p:nvSpPr>
              <p:cNvPr id="646" name="Google Shape;646;p28"/>
              <p:cNvSpPr/>
              <p:nvPr/>
            </p:nvSpPr>
            <p:spPr>
              <a:xfrm flipH="1">
                <a:off x="5993984" y="2175984"/>
                <a:ext cx="226200" cy="226200"/>
              </a:xfrm>
              <a:prstGeom prst="ellipse">
                <a:avLst/>
              </a:prstGeom>
              <a:solidFill>
                <a:schemeClr val="accent6"/>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endParaRPr lang="en-US" sz="2600" noProof="0" dirty="0">
                  <a:solidFill>
                    <a:schemeClr val="lt1"/>
                  </a:solidFill>
                </a:endParaRPr>
              </a:p>
            </p:txBody>
          </p:sp>
          <p:sp>
            <p:nvSpPr>
              <p:cNvPr id="647" name="Google Shape;647;p28"/>
              <p:cNvSpPr/>
              <p:nvPr/>
            </p:nvSpPr>
            <p:spPr>
              <a:xfrm flipH="1">
                <a:off x="6552090" y="2175984"/>
                <a:ext cx="226200" cy="226200"/>
              </a:xfrm>
              <a:prstGeom prst="ellipse">
                <a:avLst/>
              </a:prstGeom>
              <a:solidFill>
                <a:schemeClr val="accent6"/>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endParaRPr lang="en-US" sz="2600" noProof="0" dirty="0">
                  <a:solidFill>
                    <a:schemeClr val="lt1"/>
                  </a:solidFill>
                </a:endParaRPr>
              </a:p>
            </p:txBody>
          </p:sp>
          <p:sp>
            <p:nvSpPr>
              <p:cNvPr id="648" name="Google Shape;648;p28"/>
              <p:cNvSpPr/>
              <p:nvPr/>
            </p:nvSpPr>
            <p:spPr>
              <a:xfrm flipH="1">
                <a:off x="6831143" y="2175984"/>
                <a:ext cx="226200" cy="226200"/>
              </a:xfrm>
              <a:prstGeom prst="ellipse">
                <a:avLst/>
              </a:prstGeom>
              <a:solidFill>
                <a:schemeClr val="accent6"/>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endParaRPr lang="en-US" sz="2600" noProof="0" dirty="0">
                  <a:solidFill>
                    <a:schemeClr val="lt1"/>
                  </a:solidFill>
                </a:endParaRPr>
              </a:p>
            </p:txBody>
          </p:sp>
          <p:sp>
            <p:nvSpPr>
              <p:cNvPr id="649" name="Google Shape;649;p28"/>
              <p:cNvSpPr/>
              <p:nvPr/>
            </p:nvSpPr>
            <p:spPr>
              <a:xfrm flipH="1">
                <a:off x="7110196" y="2175984"/>
                <a:ext cx="226200" cy="226200"/>
              </a:xfrm>
              <a:prstGeom prst="ellipse">
                <a:avLst/>
              </a:prstGeom>
              <a:solidFill>
                <a:schemeClr val="accent6"/>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endParaRPr lang="en-US" sz="2600" noProof="0" dirty="0">
                  <a:solidFill>
                    <a:schemeClr val="lt1"/>
                  </a:solidFill>
                </a:endParaRPr>
              </a:p>
            </p:txBody>
          </p:sp>
          <p:sp>
            <p:nvSpPr>
              <p:cNvPr id="650" name="Google Shape;650;p28"/>
              <p:cNvSpPr/>
              <p:nvPr/>
            </p:nvSpPr>
            <p:spPr>
              <a:xfrm flipH="1">
                <a:off x="5714931" y="2175984"/>
                <a:ext cx="226200" cy="226200"/>
              </a:xfrm>
              <a:prstGeom prst="ellipse">
                <a:avLst/>
              </a:prstGeom>
              <a:solidFill>
                <a:schemeClr val="accent6"/>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endParaRPr lang="en-US" sz="2600" noProof="0" dirty="0">
                  <a:solidFill>
                    <a:schemeClr val="lt1"/>
                  </a:solidFill>
                </a:endParaRPr>
              </a:p>
            </p:txBody>
          </p:sp>
          <p:sp>
            <p:nvSpPr>
              <p:cNvPr id="651" name="Google Shape;651;p28"/>
              <p:cNvSpPr/>
              <p:nvPr/>
            </p:nvSpPr>
            <p:spPr>
              <a:xfrm flipH="1">
                <a:off x="6273037" y="2175984"/>
                <a:ext cx="226200" cy="226200"/>
              </a:xfrm>
              <a:prstGeom prst="ellipse">
                <a:avLst/>
              </a:prstGeom>
              <a:solidFill>
                <a:schemeClr val="accent6"/>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endParaRPr lang="en-US" sz="2600" noProof="0" dirty="0">
                  <a:solidFill>
                    <a:schemeClr val="lt1"/>
                  </a:solidFill>
                </a:endParaRPr>
              </a:p>
            </p:txBody>
          </p:sp>
        </p:grpSp>
        <p:grpSp>
          <p:nvGrpSpPr>
            <p:cNvPr id="652" name="Google Shape;652;p28"/>
            <p:cNvGrpSpPr/>
            <p:nvPr/>
          </p:nvGrpSpPr>
          <p:grpSpPr>
            <a:xfrm>
              <a:off x="7539456" y="1721475"/>
              <a:ext cx="1057494" cy="1058100"/>
              <a:chOff x="7520395" y="1797675"/>
              <a:chExt cx="1057494" cy="1058100"/>
            </a:xfrm>
          </p:grpSpPr>
          <p:sp>
            <p:nvSpPr>
              <p:cNvPr id="653" name="Google Shape;653;p28"/>
              <p:cNvSpPr/>
              <p:nvPr/>
            </p:nvSpPr>
            <p:spPr>
              <a:xfrm>
                <a:off x="7520395" y="2156475"/>
                <a:ext cx="340500" cy="340500"/>
              </a:xfrm>
              <a:prstGeom prst="star16">
                <a:avLst>
                  <a:gd name="adj" fmla="val 375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654" name="Google Shape;654;p28"/>
              <p:cNvSpPr/>
              <p:nvPr/>
            </p:nvSpPr>
            <p:spPr>
              <a:xfrm>
                <a:off x="7693189" y="1797675"/>
                <a:ext cx="884700" cy="10581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grpSp>
        <p:cxnSp>
          <p:nvCxnSpPr>
            <p:cNvPr id="655" name="Google Shape;655;p28"/>
            <p:cNvCxnSpPr/>
            <p:nvPr/>
          </p:nvCxnSpPr>
          <p:spPr>
            <a:xfrm>
              <a:off x="546900" y="2779575"/>
              <a:ext cx="8050200" cy="0"/>
            </a:xfrm>
            <a:prstGeom prst="straightConnector1">
              <a:avLst/>
            </a:prstGeom>
            <a:noFill/>
            <a:ln w="19050" cap="flat" cmpd="sng">
              <a:solidFill>
                <a:schemeClr val="dk1"/>
              </a:solidFill>
              <a:prstDash val="solid"/>
              <a:round/>
              <a:headEnd type="none" w="med" len="med"/>
              <a:tailEnd type="none" w="med" len="med"/>
            </a:ln>
          </p:spPr>
        </p:cxnSp>
      </p:grpSp>
      <p:grpSp>
        <p:nvGrpSpPr>
          <p:cNvPr id="656" name="Google Shape;656;p28"/>
          <p:cNvGrpSpPr/>
          <p:nvPr/>
        </p:nvGrpSpPr>
        <p:grpSpPr>
          <a:xfrm>
            <a:off x="3417305" y="3113144"/>
            <a:ext cx="356632" cy="356617"/>
            <a:chOff x="2085450" y="842250"/>
            <a:chExt cx="483700" cy="481850"/>
          </a:xfrm>
        </p:grpSpPr>
        <p:sp>
          <p:nvSpPr>
            <p:cNvPr id="657" name="Google Shape;657;p28"/>
            <p:cNvSpPr/>
            <p:nvPr/>
          </p:nvSpPr>
          <p:spPr>
            <a:xfrm>
              <a:off x="2085525" y="926925"/>
              <a:ext cx="483625" cy="397175"/>
            </a:xfrm>
            <a:custGeom>
              <a:avLst/>
              <a:gdLst/>
              <a:ahLst/>
              <a:cxnLst/>
              <a:rect l="l" t="t" r="r" b="b"/>
              <a:pathLst>
                <a:path w="19345" h="15887" extrusionOk="0">
                  <a:moveTo>
                    <a:pt x="1693" y="1"/>
                  </a:moveTo>
                  <a:cubicBezTo>
                    <a:pt x="756" y="1"/>
                    <a:pt x="0" y="760"/>
                    <a:pt x="0" y="1696"/>
                  </a:cubicBezTo>
                  <a:cubicBezTo>
                    <a:pt x="0" y="2630"/>
                    <a:pt x="756" y="3389"/>
                    <a:pt x="1693" y="3389"/>
                  </a:cubicBezTo>
                  <a:lnTo>
                    <a:pt x="3990" y="3389"/>
                  </a:lnTo>
                  <a:cubicBezTo>
                    <a:pt x="4924" y="3389"/>
                    <a:pt x="5683" y="4147"/>
                    <a:pt x="5683" y="5084"/>
                  </a:cubicBezTo>
                  <a:lnTo>
                    <a:pt x="5683" y="8547"/>
                  </a:lnTo>
                  <a:cubicBezTo>
                    <a:pt x="5683" y="11347"/>
                    <a:pt x="7962" y="13627"/>
                    <a:pt x="10766" y="13627"/>
                  </a:cubicBezTo>
                  <a:lnTo>
                    <a:pt x="13626" y="13627"/>
                  </a:lnTo>
                  <a:lnTo>
                    <a:pt x="13626" y="15322"/>
                  </a:lnTo>
                  <a:cubicBezTo>
                    <a:pt x="13626" y="15656"/>
                    <a:pt x="13901" y="15887"/>
                    <a:pt x="14194" y="15887"/>
                  </a:cubicBezTo>
                  <a:cubicBezTo>
                    <a:pt x="14308" y="15887"/>
                    <a:pt x="14425" y="15852"/>
                    <a:pt x="14530" y="15774"/>
                  </a:cubicBezTo>
                  <a:lnTo>
                    <a:pt x="19046" y="12386"/>
                  </a:lnTo>
                  <a:cubicBezTo>
                    <a:pt x="19345" y="12160"/>
                    <a:pt x="19345" y="11706"/>
                    <a:pt x="19046" y="11483"/>
                  </a:cubicBezTo>
                  <a:lnTo>
                    <a:pt x="14530" y="8095"/>
                  </a:lnTo>
                  <a:cubicBezTo>
                    <a:pt x="14424" y="8016"/>
                    <a:pt x="14307" y="7981"/>
                    <a:pt x="14192" y="7981"/>
                  </a:cubicBezTo>
                  <a:cubicBezTo>
                    <a:pt x="13899" y="7981"/>
                    <a:pt x="13626" y="8212"/>
                    <a:pt x="13626" y="8547"/>
                  </a:cubicBezTo>
                  <a:lnTo>
                    <a:pt x="13626" y="10239"/>
                  </a:lnTo>
                  <a:lnTo>
                    <a:pt x="10766" y="10239"/>
                  </a:lnTo>
                  <a:cubicBezTo>
                    <a:pt x="9829" y="10239"/>
                    <a:pt x="9070" y="9480"/>
                    <a:pt x="9070" y="8547"/>
                  </a:cubicBezTo>
                  <a:lnTo>
                    <a:pt x="9070" y="5084"/>
                  </a:lnTo>
                  <a:cubicBezTo>
                    <a:pt x="9070" y="2280"/>
                    <a:pt x="6791" y="1"/>
                    <a:pt x="399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solidFill>
                  <a:srgbClr val="435D74"/>
                </a:solidFill>
              </a:endParaRPr>
            </a:p>
          </p:txBody>
        </p:sp>
        <p:sp>
          <p:nvSpPr>
            <p:cNvPr id="658" name="Google Shape;658;p28"/>
            <p:cNvSpPr/>
            <p:nvPr/>
          </p:nvSpPr>
          <p:spPr>
            <a:xfrm>
              <a:off x="2085450" y="1151875"/>
              <a:ext cx="143650" cy="87575"/>
            </a:xfrm>
            <a:custGeom>
              <a:avLst/>
              <a:gdLst/>
              <a:ahLst/>
              <a:cxnLst/>
              <a:rect l="l" t="t" r="r" b="b"/>
              <a:pathLst>
                <a:path w="5746" h="3503" extrusionOk="0">
                  <a:moveTo>
                    <a:pt x="4577" y="1"/>
                  </a:moveTo>
                  <a:cubicBezTo>
                    <a:pt x="4391" y="73"/>
                    <a:pt x="4192" y="112"/>
                    <a:pt x="3990" y="115"/>
                  </a:cubicBezTo>
                  <a:lnTo>
                    <a:pt x="1693" y="115"/>
                  </a:lnTo>
                  <a:cubicBezTo>
                    <a:pt x="759" y="115"/>
                    <a:pt x="0" y="871"/>
                    <a:pt x="0" y="1807"/>
                  </a:cubicBezTo>
                  <a:cubicBezTo>
                    <a:pt x="0" y="2744"/>
                    <a:pt x="759" y="3503"/>
                    <a:pt x="1693" y="3503"/>
                  </a:cubicBezTo>
                  <a:lnTo>
                    <a:pt x="1696" y="3500"/>
                  </a:lnTo>
                  <a:lnTo>
                    <a:pt x="3993" y="3500"/>
                  </a:lnTo>
                  <a:cubicBezTo>
                    <a:pt x="4589" y="3500"/>
                    <a:pt x="5183" y="3391"/>
                    <a:pt x="5746" y="3186"/>
                  </a:cubicBezTo>
                  <a:cubicBezTo>
                    <a:pt x="5065" y="2253"/>
                    <a:pt x="4662" y="1151"/>
                    <a:pt x="457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solidFill>
                  <a:srgbClr val="435D74"/>
                </a:solidFill>
              </a:endParaRPr>
            </a:p>
          </p:txBody>
        </p:sp>
        <p:sp>
          <p:nvSpPr>
            <p:cNvPr id="659" name="Google Shape;659;p28"/>
            <p:cNvSpPr/>
            <p:nvPr/>
          </p:nvSpPr>
          <p:spPr>
            <a:xfrm>
              <a:off x="2274775" y="842250"/>
              <a:ext cx="294375" cy="197650"/>
            </a:xfrm>
            <a:custGeom>
              <a:avLst/>
              <a:gdLst/>
              <a:ahLst/>
              <a:cxnLst/>
              <a:rect l="l" t="t" r="r" b="b"/>
              <a:pathLst>
                <a:path w="11775" h="7906" extrusionOk="0">
                  <a:moveTo>
                    <a:pt x="6622" y="0"/>
                  </a:moveTo>
                  <a:cubicBezTo>
                    <a:pt x="6329" y="0"/>
                    <a:pt x="6056" y="231"/>
                    <a:pt x="6056" y="566"/>
                  </a:cubicBezTo>
                  <a:lnTo>
                    <a:pt x="6056" y="2259"/>
                  </a:lnTo>
                  <a:lnTo>
                    <a:pt x="3196" y="2259"/>
                  </a:lnTo>
                  <a:cubicBezTo>
                    <a:pt x="2030" y="2265"/>
                    <a:pt x="904" y="2668"/>
                    <a:pt x="1" y="3406"/>
                  </a:cubicBezTo>
                  <a:cubicBezTo>
                    <a:pt x="940" y="4068"/>
                    <a:pt x="1675" y="4978"/>
                    <a:pt x="2130" y="6032"/>
                  </a:cubicBezTo>
                  <a:cubicBezTo>
                    <a:pt x="2431" y="5785"/>
                    <a:pt x="2804" y="5649"/>
                    <a:pt x="3196" y="5646"/>
                  </a:cubicBezTo>
                  <a:lnTo>
                    <a:pt x="6056" y="5646"/>
                  </a:lnTo>
                  <a:lnTo>
                    <a:pt x="6056" y="7342"/>
                  </a:lnTo>
                  <a:cubicBezTo>
                    <a:pt x="6056" y="7679"/>
                    <a:pt x="6334" y="7906"/>
                    <a:pt x="6625" y="7906"/>
                  </a:cubicBezTo>
                  <a:cubicBezTo>
                    <a:pt x="6740" y="7906"/>
                    <a:pt x="6857" y="7871"/>
                    <a:pt x="6960" y="7793"/>
                  </a:cubicBezTo>
                  <a:lnTo>
                    <a:pt x="11476" y="4406"/>
                  </a:lnTo>
                  <a:cubicBezTo>
                    <a:pt x="11775" y="4180"/>
                    <a:pt x="11775" y="3725"/>
                    <a:pt x="11476" y="3502"/>
                  </a:cubicBezTo>
                  <a:lnTo>
                    <a:pt x="6960" y="115"/>
                  </a:lnTo>
                  <a:cubicBezTo>
                    <a:pt x="6854" y="36"/>
                    <a:pt x="6737" y="0"/>
                    <a:pt x="66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solidFill>
                  <a:srgbClr val="435D74"/>
                </a:solidFill>
              </a:endParaRPr>
            </a:p>
          </p:txBody>
        </p:sp>
      </p:grpSp>
      <p:grpSp>
        <p:nvGrpSpPr>
          <p:cNvPr id="660" name="Google Shape;660;p28"/>
          <p:cNvGrpSpPr/>
          <p:nvPr/>
        </p:nvGrpSpPr>
        <p:grpSpPr>
          <a:xfrm>
            <a:off x="5370682" y="3113154"/>
            <a:ext cx="356606" cy="356599"/>
            <a:chOff x="2685825" y="840375"/>
            <a:chExt cx="481900" cy="481825"/>
          </a:xfrm>
        </p:grpSpPr>
        <p:sp>
          <p:nvSpPr>
            <p:cNvPr id="661" name="Google Shape;661;p28"/>
            <p:cNvSpPr/>
            <p:nvPr/>
          </p:nvSpPr>
          <p:spPr>
            <a:xfrm>
              <a:off x="2685825" y="840375"/>
              <a:ext cx="481900" cy="481825"/>
            </a:xfrm>
            <a:custGeom>
              <a:avLst/>
              <a:gdLst/>
              <a:ahLst/>
              <a:cxnLst/>
              <a:rect l="l" t="t" r="r" b="b"/>
              <a:pathLst>
                <a:path w="19276" h="19273" extrusionOk="0">
                  <a:moveTo>
                    <a:pt x="9600" y="4592"/>
                  </a:moveTo>
                  <a:cubicBezTo>
                    <a:pt x="12403" y="4592"/>
                    <a:pt x="14683" y="6872"/>
                    <a:pt x="14683" y="9675"/>
                  </a:cubicBezTo>
                  <a:cubicBezTo>
                    <a:pt x="14683" y="12476"/>
                    <a:pt x="12403" y="14755"/>
                    <a:pt x="9600" y="14755"/>
                  </a:cubicBezTo>
                  <a:cubicBezTo>
                    <a:pt x="6799" y="14755"/>
                    <a:pt x="4520" y="12476"/>
                    <a:pt x="4520" y="9675"/>
                  </a:cubicBezTo>
                  <a:cubicBezTo>
                    <a:pt x="4520" y="6872"/>
                    <a:pt x="6799" y="4592"/>
                    <a:pt x="9600" y="4592"/>
                  </a:cubicBezTo>
                  <a:close/>
                  <a:moveTo>
                    <a:pt x="8471" y="0"/>
                  </a:moveTo>
                  <a:cubicBezTo>
                    <a:pt x="8212" y="0"/>
                    <a:pt x="7986" y="175"/>
                    <a:pt x="7923" y="428"/>
                  </a:cubicBezTo>
                  <a:lnTo>
                    <a:pt x="7691" y="1427"/>
                  </a:lnTo>
                  <a:cubicBezTo>
                    <a:pt x="6778" y="1635"/>
                    <a:pt x="5908" y="1993"/>
                    <a:pt x="5116" y="2490"/>
                  </a:cubicBezTo>
                  <a:lnTo>
                    <a:pt x="4300" y="2002"/>
                  </a:lnTo>
                  <a:cubicBezTo>
                    <a:pt x="4210" y="1949"/>
                    <a:pt x="4110" y="1922"/>
                    <a:pt x="4010" y="1922"/>
                  </a:cubicBezTo>
                  <a:cubicBezTo>
                    <a:pt x="3864" y="1922"/>
                    <a:pt x="3719" y="1978"/>
                    <a:pt x="3611" y="2087"/>
                  </a:cubicBezTo>
                  <a:lnTo>
                    <a:pt x="2015" y="3683"/>
                  </a:lnTo>
                  <a:cubicBezTo>
                    <a:pt x="1831" y="3866"/>
                    <a:pt x="1798" y="4153"/>
                    <a:pt x="1930" y="4372"/>
                  </a:cubicBezTo>
                  <a:lnTo>
                    <a:pt x="2418" y="5188"/>
                  </a:lnTo>
                  <a:cubicBezTo>
                    <a:pt x="1921" y="5980"/>
                    <a:pt x="1563" y="6851"/>
                    <a:pt x="1355" y="7766"/>
                  </a:cubicBezTo>
                  <a:lnTo>
                    <a:pt x="431" y="7995"/>
                  </a:lnTo>
                  <a:cubicBezTo>
                    <a:pt x="178" y="8058"/>
                    <a:pt x="0" y="8284"/>
                    <a:pt x="3" y="8546"/>
                  </a:cubicBezTo>
                  <a:lnTo>
                    <a:pt x="3" y="10804"/>
                  </a:lnTo>
                  <a:cubicBezTo>
                    <a:pt x="0" y="11060"/>
                    <a:pt x="178" y="11286"/>
                    <a:pt x="428" y="11349"/>
                  </a:cubicBezTo>
                  <a:lnTo>
                    <a:pt x="1352" y="11581"/>
                  </a:lnTo>
                  <a:cubicBezTo>
                    <a:pt x="1560" y="12494"/>
                    <a:pt x="1921" y="13364"/>
                    <a:pt x="2418" y="14159"/>
                  </a:cubicBezTo>
                  <a:lnTo>
                    <a:pt x="1927" y="14972"/>
                  </a:lnTo>
                  <a:cubicBezTo>
                    <a:pt x="1795" y="15195"/>
                    <a:pt x="1831" y="15478"/>
                    <a:pt x="2012" y="15662"/>
                  </a:cubicBezTo>
                  <a:lnTo>
                    <a:pt x="3611" y="17261"/>
                  </a:lnTo>
                  <a:cubicBezTo>
                    <a:pt x="3720" y="17368"/>
                    <a:pt x="3864" y="17424"/>
                    <a:pt x="4011" y="17424"/>
                  </a:cubicBezTo>
                  <a:cubicBezTo>
                    <a:pt x="4110" y="17424"/>
                    <a:pt x="4210" y="17398"/>
                    <a:pt x="4300" y="17345"/>
                  </a:cubicBezTo>
                  <a:lnTo>
                    <a:pt x="5113" y="16854"/>
                  </a:lnTo>
                  <a:cubicBezTo>
                    <a:pt x="5908" y="17351"/>
                    <a:pt x="6778" y="17712"/>
                    <a:pt x="7691" y="17920"/>
                  </a:cubicBezTo>
                  <a:lnTo>
                    <a:pt x="7923" y="18844"/>
                  </a:lnTo>
                  <a:cubicBezTo>
                    <a:pt x="7983" y="19094"/>
                    <a:pt x="8212" y="19272"/>
                    <a:pt x="8471" y="19272"/>
                  </a:cubicBezTo>
                  <a:lnTo>
                    <a:pt x="10729" y="19272"/>
                  </a:lnTo>
                  <a:cubicBezTo>
                    <a:pt x="10988" y="19272"/>
                    <a:pt x="11214" y="19097"/>
                    <a:pt x="11277" y="18844"/>
                  </a:cubicBezTo>
                  <a:lnTo>
                    <a:pt x="11509" y="17920"/>
                  </a:lnTo>
                  <a:cubicBezTo>
                    <a:pt x="12421" y="17712"/>
                    <a:pt x="13292" y="17354"/>
                    <a:pt x="14084" y="16857"/>
                  </a:cubicBezTo>
                  <a:lnTo>
                    <a:pt x="14900" y="17345"/>
                  </a:lnTo>
                  <a:cubicBezTo>
                    <a:pt x="14989" y="17399"/>
                    <a:pt x="15090" y="17425"/>
                    <a:pt x="15190" y="17425"/>
                  </a:cubicBezTo>
                  <a:cubicBezTo>
                    <a:pt x="15336" y="17425"/>
                    <a:pt x="15480" y="17369"/>
                    <a:pt x="15589" y="17261"/>
                  </a:cubicBezTo>
                  <a:lnTo>
                    <a:pt x="17185" y="15665"/>
                  </a:lnTo>
                  <a:cubicBezTo>
                    <a:pt x="17369" y="15481"/>
                    <a:pt x="17402" y="15195"/>
                    <a:pt x="17270" y="14975"/>
                  </a:cubicBezTo>
                  <a:lnTo>
                    <a:pt x="16782" y="14159"/>
                  </a:lnTo>
                  <a:cubicBezTo>
                    <a:pt x="17279" y="13367"/>
                    <a:pt x="17637" y="12497"/>
                    <a:pt x="17845" y="11584"/>
                  </a:cubicBezTo>
                  <a:lnTo>
                    <a:pt x="18844" y="11352"/>
                  </a:lnTo>
                  <a:cubicBezTo>
                    <a:pt x="19097" y="11289"/>
                    <a:pt x="19275" y="11063"/>
                    <a:pt x="19275" y="10804"/>
                  </a:cubicBezTo>
                  <a:lnTo>
                    <a:pt x="19275" y="8546"/>
                  </a:lnTo>
                  <a:cubicBezTo>
                    <a:pt x="19275" y="8287"/>
                    <a:pt x="19097" y="8061"/>
                    <a:pt x="18847" y="7998"/>
                  </a:cubicBezTo>
                  <a:lnTo>
                    <a:pt x="17848" y="7766"/>
                  </a:lnTo>
                  <a:cubicBezTo>
                    <a:pt x="17640" y="6854"/>
                    <a:pt x="17279" y="5983"/>
                    <a:pt x="16782" y="5188"/>
                  </a:cubicBezTo>
                  <a:lnTo>
                    <a:pt x="17273" y="4375"/>
                  </a:lnTo>
                  <a:cubicBezTo>
                    <a:pt x="17405" y="4153"/>
                    <a:pt x="17369" y="3869"/>
                    <a:pt x="17188" y="3686"/>
                  </a:cubicBezTo>
                  <a:lnTo>
                    <a:pt x="15589" y="2090"/>
                  </a:lnTo>
                  <a:cubicBezTo>
                    <a:pt x="15480" y="1980"/>
                    <a:pt x="15335" y="1923"/>
                    <a:pt x="15188" y="1923"/>
                  </a:cubicBezTo>
                  <a:cubicBezTo>
                    <a:pt x="15089" y="1923"/>
                    <a:pt x="14989" y="1949"/>
                    <a:pt x="14900" y="2002"/>
                  </a:cubicBezTo>
                  <a:lnTo>
                    <a:pt x="14087" y="2493"/>
                  </a:lnTo>
                  <a:cubicBezTo>
                    <a:pt x="13292" y="1996"/>
                    <a:pt x="12421" y="1635"/>
                    <a:pt x="11509" y="1427"/>
                  </a:cubicBezTo>
                  <a:lnTo>
                    <a:pt x="11277" y="428"/>
                  </a:lnTo>
                  <a:cubicBezTo>
                    <a:pt x="11217" y="178"/>
                    <a:pt x="10988" y="0"/>
                    <a:pt x="1072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solidFill>
                  <a:srgbClr val="435D74"/>
                </a:solidFill>
              </a:endParaRPr>
            </a:p>
          </p:txBody>
        </p:sp>
        <p:sp>
          <p:nvSpPr>
            <p:cNvPr id="662" name="Google Shape;662;p28"/>
            <p:cNvSpPr/>
            <p:nvPr/>
          </p:nvSpPr>
          <p:spPr>
            <a:xfrm>
              <a:off x="2819200" y="983400"/>
              <a:ext cx="205475" cy="197625"/>
            </a:xfrm>
            <a:custGeom>
              <a:avLst/>
              <a:gdLst/>
              <a:ahLst/>
              <a:cxnLst/>
              <a:rect l="l" t="t" r="r" b="b"/>
              <a:pathLst>
                <a:path w="8219" h="7905" extrusionOk="0">
                  <a:moveTo>
                    <a:pt x="4265" y="1129"/>
                  </a:moveTo>
                  <a:cubicBezTo>
                    <a:pt x="4629" y="1129"/>
                    <a:pt x="4996" y="1199"/>
                    <a:pt x="5346" y="1343"/>
                  </a:cubicBezTo>
                  <a:cubicBezTo>
                    <a:pt x="6400" y="1780"/>
                    <a:pt x="7089" y="2810"/>
                    <a:pt x="7089" y="3954"/>
                  </a:cubicBezTo>
                  <a:cubicBezTo>
                    <a:pt x="7086" y="5511"/>
                    <a:pt x="5825" y="6773"/>
                    <a:pt x="4265" y="6776"/>
                  </a:cubicBezTo>
                  <a:cubicBezTo>
                    <a:pt x="3124" y="6776"/>
                    <a:pt x="2094" y="6089"/>
                    <a:pt x="1657" y="5032"/>
                  </a:cubicBezTo>
                  <a:cubicBezTo>
                    <a:pt x="1221" y="3978"/>
                    <a:pt x="1461" y="2765"/>
                    <a:pt x="2268" y="1958"/>
                  </a:cubicBezTo>
                  <a:cubicBezTo>
                    <a:pt x="2808" y="1416"/>
                    <a:pt x="3530" y="1129"/>
                    <a:pt x="4265" y="1129"/>
                  </a:cubicBezTo>
                  <a:close/>
                  <a:moveTo>
                    <a:pt x="4265" y="0"/>
                  </a:moveTo>
                  <a:cubicBezTo>
                    <a:pt x="2666" y="0"/>
                    <a:pt x="1227" y="964"/>
                    <a:pt x="612" y="2440"/>
                  </a:cubicBezTo>
                  <a:cubicBezTo>
                    <a:pt x="1" y="3918"/>
                    <a:pt x="341" y="5616"/>
                    <a:pt x="1470" y="6749"/>
                  </a:cubicBezTo>
                  <a:cubicBezTo>
                    <a:pt x="2226" y="7504"/>
                    <a:pt x="3237" y="7905"/>
                    <a:pt x="4265" y="7905"/>
                  </a:cubicBezTo>
                  <a:cubicBezTo>
                    <a:pt x="4774" y="7905"/>
                    <a:pt x="5288" y="7806"/>
                    <a:pt x="5777" y="7604"/>
                  </a:cubicBezTo>
                  <a:cubicBezTo>
                    <a:pt x="7255" y="6993"/>
                    <a:pt x="8219" y="5550"/>
                    <a:pt x="8219" y="3954"/>
                  </a:cubicBezTo>
                  <a:cubicBezTo>
                    <a:pt x="8216" y="1771"/>
                    <a:pt x="6448" y="3"/>
                    <a:pt x="42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solidFill>
                  <a:srgbClr val="435D74"/>
                </a:solidFill>
              </a:endParaRPr>
            </a:p>
          </p:txBody>
        </p:sp>
      </p:grpSp>
      <p:grpSp>
        <p:nvGrpSpPr>
          <p:cNvPr id="663" name="Google Shape;663;p28"/>
          <p:cNvGrpSpPr/>
          <p:nvPr/>
        </p:nvGrpSpPr>
        <p:grpSpPr>
          <a:xfrm>
            <a:off x="7324049" y="3113154"/>
            <a:ext cx="356599" cy="356599"/>
            <a:chOff x="4456875" y="1435075"/>
            <a:chExt cx="481825" cy="481825"/>
          </a:xfrm>
        </p:grpSpPr>
        <p:sp>
          <p:nvSpPr>
            <p:cNvPr id="664" name="Google Shape;664;p28"/>
            <p:cNvSpPr/>
            <p:nvPr/>
          </p:nvSpPr>
          <p:spPr>
            <a:xfrm>
              <a:off x="4624975" y="1465275"/>
              <a:ext cx="56650" cy="86000"/>
            </a:xfrm>
            <a:custGeom>
              <a:avLst/>
              <a:gdLst/>
              <a:ahLst/>
              <a:cxnLst/>
              <a:rect l="l" t="t" r="r" b="b"/>
              <a:pathLst>
                <a:path w="2266" h="3440" extrusionOk="0">
                  <a:moveTo>
                    <a:pt x="2265" y="0"/>
                  </a:moveTo>
                  <a:cubicBezTo>
                    <a:pt x="1413" y="283"/>
                    <a:pt x="618" y="1196"/>
                    <a:pt x="1" y="2575"/>
                  </a:cubicBezTo>
                  <a:cubicBezTo>
                    <a:pt x="263" y="2801"/>
                    <a:pt x="449" y="3105"/>
                    <a:pt x="534" y="3439"/>
                  </a:cubicBezTo>
                  <a:cubicBezTo>
                    <a:pt x="1106" y="3364"/>
                    <a:pt x="1672" y="3322"/>
                    <a:pt x="2265" y="3304"/>
                  </a:cubicBezTo>
                  <a:lnTo>
                    <a:pt x="226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solidFill>
                  <a:srgbClr val="435D74"/>
                </a:solidFill>
              </a:endParaRPr>
            </a:p>
          </p:txBody>
        </p:sp>
        <p:sp>
          <p:nvSpPr>
            <p:cNvPr id="665" name="Google Shape;665;p28"/>
            <p:cNvSpPr/>
            <p:nvPr/>
          </p:nvSpPr>
          <p:spPr>
            <a:xfrm>
              <a:off x="4615275" y="1797425"/>
              <a:ext cx="66350" cy="89375"/>
            </a:xfrm>
            <a:custGeom>
              <a:avLst/>
              <a:gdLst/>
              <a:ahLst/>
              <a:cxnLst/>
              <a:rect l="l" t="t" r="r" b="b"/>
              <a:pathLst>
                <a:path w="2654" h="3575" extrusionOk="0">
                  <a:moveTo>
                    <a:pt x="0" y="0"/>
                  </a:moveTo>
                  <a:lnTo>
                    <a:pt x="0" y="0"/>
                  </a:lnTo>
                  <a:cubicBezTo>
                    <a:pt x="618" y="1882"/>
                    <a:pt x="1563" y="3225"/>
                    <a:pt x="2653" y="3574"/>
                  </a:cubicBezTo>
                  <a:lnTo>
                    <a:pt x="2653" y="1316"/>
                  </a:lnTo>
                  <a:cubicBezTo>
                    <a:pt x="2153" y="1135"/>
                    <a:pt x="1768" y="726"/>
                    <a:pt x="1620" y="217"/>
                  </a:cubicBezTo>
                  <a:cubicBezTo>
                    <a:pt x="1057" y="169"/>
                    <a:pt x="518" y="96"/>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solidFill>
                  <a:srgbClr val="435D74"/>
                </a:solidFill>
              </a:endParaRPr>
            </a:p>
          </p:txBody>
        </p:sp>
        <p:sp>
          <p:nvSpPr>
            <p:cNvPr id="666" name="Google Shape;666;p28"/>
            <p:cNvSpPr/>
            <p:nvPr/>
          </p:nvSpPr>
          <p:spPr>
            <a:xfrm>
              <a:off x="4583125" y="1547250"/>
              <a:ext cx="28250" cy="28250"/>
            </a:xfrm>
            <a:custGeom>
              <a:avLst/>
              <a:gdLst/>
              <a:ahLst/>
              <a:cxnLst/>
              <a:rect l="l" t="t" r="r" b="b"/>
              <a:pathLst>
                <a:path w="1130" h="1130" extrusionOk="0">
                  <a:moveTo>
                    <a:pt x="567" y="1"/>
                  </a:moveTo>
                  <a:cubicBezTo>
                    <a:pt x="253" y="1"/>
                    <a:pt x="1" y="254"/>
                    <a:pt x="1" y="567"/>
                  </a:cubicBezTo>
                  <a:cubicBezTo>
                    <a:pt x="1" y="880"/>
                    <a:pt x="253" y="1130"/>
                    <a:pt x="567" y="1130"/>
                  </a:cubicBezTo>
                  <a:cubicBezTo>
                    <a:pt x="880" y="1130"/>
                    <a:pt x="1130" y="880"/>
                    <a:pt x="1130" y="567"/>
                  </a:cubicBezTo>
                  <a:cubicBezTo>
                    <a:pt x="1130" y="254"/>
                    <a:pt x="880" y="1"/>
                    <a:pt x="56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solidFill>
                  <a:srgbClr val="435D74"/>
                </a:solidFill>
              </a:endParaRPr>
            </a:p>
          </p:txBody>
        </p:sp>
        <p:sp>
          <p:nvSpPr>
            <p:cNvPr id="667" name="Google Shape;667;p28"/>
            <p:cNvSpPr/>
            <p:nvPr/>
          </p:nvSpPr>
          <p:spPr>
            <a:xfrm>
              <a:off x="4597950" y="1576075"/>
              <a:ext cx="83675" cy="87525"/>
            </a:xfrm>
            <a:custGeom>
              <a:avLst/>
              <a:gdLst/>
              <a:ahLst/>
              <a:cxnLst/>
              <a:rect l="l" t="t" r="r" b="b"/>
              <a:pathLst>
                <a:path w="3347" h="3501" extrusionOk="0">
                  <a:moveTo>
                    <a:pt x="3346" y="1"/>
                  </a:moveTo>
                  <a:cubicBezTo>
                    <a:pt x="2723" y="19"/>
                    <a:pt x="2103" y="73"/>
                    <a:pt x="1485" y="161"/>
                  </a:cubicBezTo>
                  <a:cubicBezTo>
                    <a:pt x="1241" y="654"/>
                    <a:pt x="772" y="998"/>
                    <a:pt x="230" y="1082"/>
                  </a:cubicBezTo>
                  <a:cubicBezTo>
                    <a:pt x="100" y="1817"/>
                    <a:pt x="25" y="2714"/>
                    <a:pt x="1" y="3500"/>
                  </a:cubicBezTo>
                  <a:lnTo>
                    <a:pt x="3346" y="3500"/>
                  </a:lnTo>
                  <a:lnTo>
                    <a:pt x="334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solidFill>
                  <a:srgbClr val="435D74"/>
                </a:solidFill>
              </a:endParaRPr>
            </a:p>
          </p:txBody>
        </p:sp>
        <p:sp>
          <p:nvSpPr>
            <p:cNvPr id="668" name="Google Shape;668;p28"/>
            <p:cNvSpPr/>
            <p:nvPr/>
          </p:nvSpPr>
          <p:spPr>
            <a:xfrm>
              <a:off x="4597650" y="1692175"/>
              <a:ext cx="83975" cy="82450"/>
            </a:xfrm>
            <a:custGeom>
              <a:avLst/>
              <a:gdLst/>
              <a:ahLst/>
              <a:cxnLst/>
              <a:rect l="l" t="t" r="r" b="b"/>
              <a:pathLst>
                <a:path w="3359" h="3298" extrusionOk="0">
                  <a:moveTo>
                    <a:pt x="1" y="0"/>
                  </a:moveTo>
                  <a:cubicBezTo>
                    <a:pt x="31" y="1003"/>
                    <a:pt x="154" y="2006"/>
                    <a:pt x="371" y="2987"/>
                  </a:cubicBezTo>
                  <a:cubicBezTo>
                    <a:pt x="1031" y="3135"/>
                    <a:pt x="1699" y="3237"/>
                    <a:pt x="2371" y="3298"/>
                  </a:cubicBezTo>
                  <a:cubicBezTo>
                    <a:pt x="2548" y="2855"/>
                    <a:pt x="2910" y="2509"/>
                    <a:pt x="3358" y="2346"/>
                  </a:cubicBezTo>
                  <a:lnTo>
                    <a:pt x="335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solidFill>
                  <a:srgbClr val="435D74"/>
                </a:solidFill>
              </a:endParaRPr>
            </a:p>
          </p:txBody>
        </p:sp>
        <p:sp>
          <p:nvSpPr>
            <p:cNvPr id="669" name="Google Shape;669;p28"/>
            <p:cNvSpPr/>
            <p:nvPr/>
          </p:nvSpPr>
          <p:spPr>
            <a:xfrm>
              <a:off x="4798050" y="1663575"/>
              <a:ext cx="28475" cy="28250"/>
            </a:xfrm>
            <a:custGeom>
              <a:avLst/>
              <a:gdLst/>
              <a:ahLst/>
              <a:cxnLst/>
              <a:rect l="l" t="t" r="r" b="b"/>
              <a:pathLst>
                <a:path w="1139" h="1130" extrusionOk="0">
                  <a:moveTo>
                    <a:pt x="564" y="0"/>
                  </a:moveTo>
                  <a:cubicBezTo>
                    <a:pt x="254" y="0"/>
                    <a:pt x="1" y="253"/>
                    <a:pt x="1" y="566"/>
                  </a:cubicBezTo>
                  <a:cubicBezTo>
                    <a:pt x="4" y="876"/>
                    <a:pt x="257" y="1129"/>
                    <a:pt x="567" y="1129"/>
                  </a:cubicBezTo>
                  <a:lnTo>
                    <a:pt x="573" y="1129"/>
                  </a:lnTo>
                  <a:cubicBezTo>
                    <a:pt x="886" y="1129"/>
                    <a:pt x="1139" y="876"/>
                    <a:pt x="1139" y="563"/>
                  </a:cubicBezTo>
                  <a:cubicBezTo>
                    <a:pt x="1139" y="253"/>
                    <a:pt x="886" y="0"/>
                    <a:pt x="57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solidFill>
                  <a:srgbClr val="435D74"/>
                </a:solidFill>
              </a:endParaRPr>
            </a:p>
          </p:txBody>
        </p:sp>
        <p:sp>
          <p:nvSpPr>
            <p:cNvPr id="670" name="Google Shape;670;p28"/>
            <p:cNvSpPr/>
            <p:nvPr/>
          </p:nvSpPr>
          <p:spPr>
            <a:xfrm>
              <a:off x="4710200" y="1435075"/>
              <a:ext cx="228500" cy="228525"/>
            </a:xfrm>
            <a:custGeom>
              <a:avLst/>
              <a:gdLst/>
              <a:ahLst/>
              <a:cxnLst/>
              <a:rect l="l" t="t" r="r" b="b"/>
              <a:pathLst>
                <a:path w="9140" h="9141" extrusionOk="0">
                  <a:moveTo>
                    <a:pt x="1" y="1"/>
                  </a:moveTo>
                  <a:lnTo>
                    <a:pt x="1" y="34"/>
                  </a:lnTo>
                  <a:cubicBezTo>
                    <a:pt x="1729" y="377"/>
                    <a:pt x="3313" y="2283"/>
                    <a:pt x="4075" y="5069"/>
                  </a:cubicBezTo>
                  <a:cubicBezTo>
                    <a:pt x="6833" y="5828"/>
                    <a:pt x="8763" y="7406"/>
                    <a:pt x="9107" y="9140"/>
                  </a:cubicBezTo>
                  <a:lnTo>
                    <a:pt x="9140" y="9140"/>
                  </a:lnTo>
                  <a:cubicBezTo>
                    <a:pt x="8854" y="4298"/>
                    <a:pt x="4843" y="284"/>
                    <a:pt x="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solidFill>
                  <a:srgbClr val="435D74"/>
                </a:solidFill>
              </a:endParaRPr>
            </a:p>
          </p:txBody>
        </p:sp>
        <p:sp>
          <p:nvSpPr>
            <p:cNvPr id="671" name="Google Shape;671;p28"/>
            <p:cNvSpPr/>
            <p:nvPr/>
          </p:nvSpPr>
          <p:spPr>
            <a:xfrm>
              <a:off x="4819200" y="1593475"/>
              <a:ext cx="89400" cy="70125"/>
            </a:xfrm>
            <a:custGeom>
              <a:avLst/>
              <a:gdLst/>
              <a:ahLst/>
              <a:cxnLst/>
              <a:rect l="l" t="t" r="r" b="b"/>
              <a:pathLst>
                <a:path w="3576" h="2805" extrusionOk="0">
                  <a:moveTo>
                    <a:pt x="1" y="1"/>
                  </a:moveTo>
                  <a:cubicBezTo>
                    <a:pt x="94" y="519"/>
                    <a:pt x="166" y="1061"/>
                    <a:pt x="215" y="1621"/>
                  </a:cubicBezTo>
                  <a:cubicBezTo>
                    <a:pt x="727" y="1777"/>
                    <a:pt x="1136" y="2301"/>
                    <a:pt x="1317" y="2804"/>
                  </a:cubicBezTo>
                  <a:lnTo>
                    <a:pt x="3575" y="2804"/>
                  </a:lnTo>
                  <a:cubicBezTo>
                    <a:pt x="3223" y="1711"/>
                    <a:pt x="1883" y="621"/>
                    <a:pt x="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solidFill>
                  <a:srgbClr val="435D74"/>
                </a:solidFill>
              </a:endParaRPr>
            </a:p>
          </p:txBody>
        </p:sp>
        <p:sp>
          <p:nvSpPr>
            <p:cNvPr id="672" name="Google Shape;672;p28"/>
            <p:cNvSpPr/>
            <p:nvPr/>
          </p:nvSpPr>
          <p:spPr>
            <a:xfrm>
              <a:off x="4819200" y="1692175"/>
              <a:ext cx="89475" cy="66275"/>
            </a:xfrm>
            <a:custGeom>
              <a:avLst/>
              <a:gdLst/>
              <a:ahLst/>
              <a:cxnLst/>
              <a:rect l="l" t="t" r="r" b="b"/>
              <a:pathLst>
                <a:path w="3579" h="2651" extrusionOk="0">
                  <a:moveTo>
                    <a:pt x="1317" y="0"/>
                  </a:moveTo>
                  <a:cubicBezTo>
                    <a:pt x="1133" y="500"/>
                    <a:pt x="727" y="883"/>
                    <a:pt x="215" y="1033"/>
                  </a:cubicBezTo>
                  <a:cubicBezTo>
                    <a:pt x="166" y="1593"/>
                    <a:pt x="94" y="2132"/>
                    <a:pt x="1" y="2650"/>
                  </a:cubicBezTo>
                  <a:cubicBezTo>
                    <a:pt x="1889" y="2030"/>
                    <a:pt x="3223" y="1078"/>
                    <a:pt x="357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solidFill>
                  <a:srgbClr val="435D74"/>
                </a:solidFill>
              </a:endParaRPr>
            </a:p>
          </p:txBody>
        </p:sp>
        <p:sp>
          <p:nvSpPr>
            <p:cNvPr id="673" name="Google Shape;673;p28"/>
            <p:cNvSpPr/>
            <p:nvPr/>
          </p:nvSpPr>
          <p:spPr>
            <a:xfrm>
              <a:off x="4456875" y="1691800"/>
              <a:ext cx="225125" cy="225100"/>
            </a:xfrm>
            <a:custGeom>
              <a:avLst/>
              <a:gdLst/>
              <a:ahLst/>
              <a:cxnLst/>
              <a:rect l="l" t="t" r="r" b="b"/>
              <a:pathLst>
                <a:path w="9005" h="9004" extrusionOk="0">
                  <a:moveTo>
                    <a:pt x="1" y="0"/>
                  </a:moveTo>
                  <a:cubicBezTo>
                    <a:pt x="284" y="4839"/>
                    <a:pt x="4162" y="8721"/>
                    <a:pt x="9004" y="9004"/>
                  </a:cubicBezTo>
                  <a:lnTo>
                    <a:pt x="9004" y="8974"/>
                  </a:lnTo>
                  <a:cubicBezTo>
                    <a:pt x="7273" y="8628"/>
                    <a:pt x="5827" y="6697"/>
                    <a:pt x="5066" y="3942"/>
                  </a:cubicBezTo>
                  <a:cubicBezTo>
                    <a:pt x="2283" y="3180"/>
                    <a:pt x="377" y="1726"/>
                    <a:pt x="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solidFill>
                  <a:srgbClr val="435D74"/>
                </a:solidFill>
              </a:endParaRPr>
            </a:p>
          </p:txBody>
        </p:sp>
        <p:sp>
          <p:nvSpPr>
            <p:cNvPr id="674" name="Google Shape;674;p28"/>
            <p:cNvSpPr/>
            <p:nvPr/>
          </p:nvSpPr>
          <p:spPr>
            <a:xfrm>
              <a:off x="4487000" y="1595125"/>
              <a:ext cx="88925" cy="68475"/>
            </a:xfrm>
            <a:custGeom>
              <a:avLst/>
              <a:gdLst/>
              <a:ahLst/>
              <a:cxnLst/>
              <a:rect l="l" t="t" r="r" b="b"/>
              <a:pathLst>
                <a:path w="3557" h="2739" extrusionOk="0">
                  <a:moveTo>
                    <a:pt x="3397" y="1"/>
                  </a:moveTo>
                  <a:cubicBezTo>
                    <a:pt x="1569" y="636"/>
                    <a:pt x="337" y="1720"/>
                    <a:pt x="0" y="2738"/>
                  </a:cubicBezTo>
                  <a:lnTo>
                    <a:pt x="3313" y="2738"/>
                  </a:lnTo>
                  <a:cubicBezTo>
                    <a:pt x="3337" y="1880"/>
                    <a:pt x="3418" y="913"/>
                    <a:pt x="3556" y="106"/>
                  </a:cubicBezTo>
                  <a:cubicBezTo>
                    <a:pt x="3502" y="73"/>
                    <a:pt x="3448" y="37"/>
                    <a:pt x="339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solidFill>
                  <a:srgbClr val="435D74"/>
                </a:solidFill>
              </a:endParaRPr>
            </a:p>
          </p:txBody>
        </p:sp>
        <p:sp>
          <p:nvSpPr>
            <p:cNvPr id="675" name="Google Shape;675;p28"/>
            <p:cNvSpPr/>
            <p:nvPr/>
          </p:nvSpPr>
          <p:spPr>
            <a:xfrm>
              <a:off x="4486925" y="1692175"/>
              <a:ext cx="89450" cy="66350"/>
            </a:xfrm>
            <a:custGeom>
              <a:avLst/>
              <a:gdLst/>
              <a:ahLst/>
              <a:cxnLst/>
              <a:rect l="l" t="t" r="r" b="b"/>
              <a:pathLst>
                <a:path w="3578" h="2654" extrusionOk="0">
                  <a:moveTo>
                    <a:pt x="0" y="0"/>
                  </a:moveTo>
                  <a:cubicBezTo>
                    <a:pt x="352" y="1078"/>
                    <a:pt x="1689" y="2030"/>
                    <a:pt x="3578" y="2653"/>
                  </a:cubicBezTo>
                  <a:cubicBezTo>
                    <a:pt x="3418" y="1777"/>
                    <a:pt x="3325" y="889"/>
                    <a:pt x="33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solidFill>
                  <a:srgbClr val="435D74"/>
                </a:solidFill>
              </a:endParaRPr>
            </a:p>
          </p:txBody>
        </p:sp>
        <p:sp>
          <p:nvSpPr>
            <p:cNvPr id="676" name="Google Shape;676;p28"/>
            <p:cNvSpPr/>
            <p:nvPr/>
          </p:nvSpPr>
          <p:spPr>
            <a:xfrm>
              <a:off x="4456875" y="1435075"/>
              <a:ext cx="225125" cy="228525"/>
            </a:xfrm>
            <a:custGeom>
              <a:avLst/>
              <a:gdLst/>
              <a:ahLst/>
              <a:cxnLst/>
              <a:rect l="l" t="t" r="r" b="b"/>
              <a:pathLst>
                <a:path w="9005" h="9141" extrusionOk="0">
                  <a:moveTo>
                    <a:pt x="9004" y="1"/>
                  </a:moveTo>
                  <a:cubicBezTo>
                    <a:pt x="4162" y="284"/>
                    <a:pt x="284" y="4298"/>
                    <a:pt x="1" y="9140"/>
                  </a:cubicBezTo>
                  <a:lnTo>
                    <a:pt x="37" y="9140"/>
                  </a:lnTo>
                  <a:cubicBezTo>
                    <a:pt x="329" y="7686"/>
                    <a:pt x="1747" y="6267"/>
                    <a:pt x="3969" y="5433"/>
                  </a:cubicBezTo>
                  <a:cubicBezTo>
                    <a:pt x="3715" y="4375"/>
                    <a:pt x="4516" y="3361"/>
                    <a:pt x="5602" y="3361"/>
                  </a:cubicBezTo>
                  <a:cubicBezTo>
                    <a:pt x="5607" y="3361"/>
                    <a:pt x="5612" y="3361"/>
                    <a:pt x="5617" y="3361"/>
                  </a:cubicBezTo>
                  <a:cubicBezTo>
                    <a:pt x="5638" y="3361"/>
                    <a:pt x="5656" y="3364"/>
                    <a:pt x="5677" y="3367"/>
                  </a:cubicBezTo>
                  <a:cubicBezTo>
                    <a:pt x="6511" y="1476"/>
                    <a:pt x="7688" y="293"/>
                    <a:pt x="9004" y="31"/>
                  </a:cubicBezTo>
                  <a:lnTo>
                    <a:pt x="900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solidFill>
                  <a:srgbClr val="435D74"/>
                </a:solidFill>
              </a:endParaRPr>
            </a:p>
          </p:txBody>
        </p:sp>
        <p:sp>
          <p:nvSpPr>
            <p:cNvPr id="677" name="Google Shape;677;p28"/>
            <p:cNvSpPr/>
            <p:nvPr/>
          </p:nvSpPr>
          <p:spPr>
            <a:xfrm>
              <a:off x="4710200" y="1691800"/>
              <a:ext cx="228500" cy="225100"/>
            </a:xfrm>
            <a:custGeom>
              <a:avLst/>
              <a:gdLst/>
              <a:ahLst/>
              <a:cxnLst/>
              <a:rect l="l" t="t" r="r" b="b"/>
              <a:pathLst>
                <a:path w="9140" h="9004" extrusionOk="0">
                  <a:moveTo>
                    <a:pt x="9107" y="0"/>
                  </a:moveTo>
                  <a:cubicBezTo>
                    <a:pt x="8760" y="1726"/>
                    <a:pt x="6857" y="3177"/>
                    <a:pt x="4075" y="3942"/>
                  </a:cubicBezTo>
                  <a:cubicBezTo>
                    <a:pt x="3313" y="6721"/>
                    <a:pt x="1729" y="8628"/>
                    <a:pt x="1" y="8971"/>
                  </a:cubicBezTo>
                  <a:lnTo>
                    <a:pt x="1" y="9004"/>
                  </a:lnTo>
                  <a:cubicBezTo>
                    <a:pt x="4843" y="8721"/>
                    <a:pt x="8854" y="4839"/>
                    <a:pt x="914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solidFill>
                  <a:srgbClr val="435D74"/>
                </a:solidFill>
              </a:endParaRPr>
            </a:p>
          </p:txBody>
        </p:sp>
        <p:sp>
          <p:nvSpPr>
            <p:cNvPr id="678" name="Google Shape;678;p28"/>
            <p:cNvSpPr/>
            <p:nvPr/>
          </p:nvSpPr>
          <p:spPr>
            <a:xfrm>
              <a:off x="4710200" y="1465200"/>
              <a:ext cx="70025" cy="89375"/>
            </a:xfrm>
            <a:custGeom>
              <a:avLst/>
              <a:gdLst/>
              <a:ahLst/>
              <a:cxnLst/>
              <a:rect l="l" t="t" r="r" b="b"/>
              <a:pathLst>
                <a:path w="2801" h="3575" extrusionOk="0">
                  <a:moveTo>
                    <a:pt x="1" y="0"/>
                  </a:moveTo>
                  <a:lnTo>
                    <a:pt x="1" y="3298"/>
                  </a:lnTo>
                  <a:cubicBezTo>
                    <a:pt x="937" y="3328"/>
                    <a:pt x="1961" y="3421"/>
                    <a:pt x="2801" y="3575"/>
                  </a:cubicBezTo>
                  <a:cubicBezTo>
                    <a:pt x="2181" y="1687"/>
                    <a:pt x="1082" y="350"/>
                    <a:pt x="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solidFill>
                  <a:srgbClr val="435D74"/>
                </a:solidFill>
              </a:endParaRPr>
            </a:p>
          </p:txBody>
        </p:sp>
        <p:sp>
          <p:nvSpPr>
            <p:cNvPr id="679" name="Google Shape;679;p28"/>
            <p:cNvSpPr/>
            <p:nvPr/>
          </p:nvSpPr>
          <p:spPr>
            <a:xfrm>
              <a:off x="4710200" y="1575850"/>
              <a:ext cx="86150" cy="87750"/>
            </a:xfrm>
            <a:custGeom>
              <a:avLst/>
              <a:gdLst/>
              <a:ahLst/>
              <a:cxnLst/>
              <a:rect l="l" t="t" r="r" b="b"/>
              <a:pathLst>
                <a:path w="3446" h="3510" extrusionOk="0">
                  <a:moveTo>
                    <a:pt x="1" y="1"/>
                  </a:moveTo>
                  <a:lnTo>
                    <a:pt x="1" y="3509"/>
                  </a:lnTo>
                  <a:lnTo>
                    <a:pt x="2494" y="3509"/>
                  </a:lnTo>
                  <a:cubicBezTo>
                    <a:pt x="2656" y="3054"/>
                    <a:pt x="3003" y="2554"/>
                    <a:pt x="3445" y="2374"/>
                  </a:cubicBezTo>
                  <a:cubicBezTo>
                    <a:pt x="3385" y="1702"/>
                    <a:pt x="3283" y="1034"/>
                    <a:pt x="3135" y="374"/>
                  </a:cubicBezTo>
                  <a:cubicBezTo>
                    <a:pt x="2208" y="167"/>
                    <a:pt x="1063" y="37"/>
                    <a:pt x="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solidFill>
                  <a:srgbClr val="435D74"/>
                </a:solidFill>
              </a:endParaRPr>
            </a:p>
          </p:txBody>
        </p:sp>
        <p:sp>
          <p:nvSpPr>
            <p:cNvPr id="680" name="Google Shape;680;p28"/>
            <p:cNvSpPr/>
            <p:nvPr/>
          </p:nvSpPr>
          <p:spPr>
            <a:xfrm>
              <a:off x="4710200" y="1797500"/>
              <a:ext cx="70025" cy="89375"/>
            </a:xfrm>
            <a:custGeom>
              <a:avLst/>
              <a:gdLst/>
              <a:ahLst/>
              <a:cxnLst/>
              <a:rect l="l" t="t" r="r" b="b"/>
              <a:pathLst>
                <a:path w="2801" h="3575" extrusionOk="0">
                  <a:moveTo>
                    <a:pt x="2801" y="0"/>
                  </a:moveTo>
                  <a:lnTo>
                    <a:pt x="2801" y="0"/>
                  </a:lnTo>
                  <a:cubicBezTo>
                    <a:pt x="2283" y="93"/>
                    <a:pt x="1609" y="166"/>
                    <a:pt x="1048" y="214"/>
                  </a:cubicBezTo>
                  <a:cubicBezTo>
                    <a:pt x="892" y="726"/>
                    <a:pt x="503" y="1135"/>
                    <a:pt x="1" y="1316"/>
                  </a:cubicBezTo>
                  <a:lnTo>
                    <a:pt x="1" y="3574"/>
                  </a:lnTo>
                  <a:cubicBezTo>
                    <a:pt x="1082" y="3222"/>
                    <a:pt x="2181" y="1885"/>
                    <a:pt x="280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solidFill>
                  <a:srgbClr val="435D74"/>
                </a:solidFill>
              </a:endParaRPr>
            </a:p>
          </p:txBody>
        </p:sp>
        <p:sp>
          <p:nvSpPr>
            <p:cNvPr id="681" name="Google Shape;681;p28"/>
            <p:cNvSpPr/>
            <p:nvPr/>
          </p:nvSpPr>
          <p:spPr>
            <a:xfrm>
              <a:off x="4681975" y="1776400"/>
              <a:ext cx="28250" cy="28350"/>
            </a:xfrm>
            <a:custGeom>
              <a:avLst/>
              <a:gdLst/>
              <a:ahLst/>
              <a:cxnLst/>
              <a:rect l="l" t="t" r="r" b="b"/>
              <a:pathLst>
                <a:path w="1130" h="1134" extrusionOk="0">
                  <a:moveTo>
                    <a:pt x="566" y="1"/>
                  </a:moveTo>
                  <a:cubicBezTo>
                    <a:pt x="253" y="1"/>
                    <a:pt x="0" y="251"/>
                    <a:pt x="0" y="564"/>
                  </a:cubicBezTo>
                  <a:lnTo>
                    <a:pt x="0" y="567"/>
                  </a:lnTo>
                  <a:cubicBezTo>
                    <a:pt x="0" y="567"/>
                    <a:pt x="0" y="570"/>
                    <a:pt x="0" y="570"/>
                  </a:cubicBezTo>
                  <a:cubicBezTo>
                    <a:pt x="0" y="880"/>
                    <a:pt x="253" y="1133"/>
                    <a:pt x="566" y="1133"/>
                  </a:cubicBezTo>
                  <a:cubicBezTo>
                    <a:pt x="877" y="1133"/>
                    <a:pt x="1130" y="880"/>
                    <a:pt x="1130" y="570"/>
                  </a:cubicBezTo>
                  <a:cubicBezTo>
                    <a:pt x="1130" y="570"/>
                    <a:pt x="1130" y="567"/>
                    <a:pt x="1130" y="567"/>
                  </a:cubicBezTo>
                  <a:lnTo>
                    <a:pt x="1130" y="564"/>
                  </a:lnTo>
                  <a:cubicBezTo>
                    <a:pt x="1130" y="251"/>
                    <a:pt x="877" y="1"/>
                    <a:pt x="56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solidFill>
                  <a:srgbClr val="435D74"/>
                </a:solidFill>
              </a:endParaRPr>
            </a:p>
          </p:txBody>
        </p:sp>
        <p:sp>
          <p:nvSpPr>
            <p:cNvPr id="682" name="Google Shape;682;p28"/>
            <p:cNvSpPr/>
            <p:nvPr/>
          </p:nvSpPr>
          <p:spPr>
            <a:xfrm>
              <a:off x="4710200" y="1692175"/>
              <a:ext cx="86150" cy="82450"/>
            </a:xfrm>
            <a:custGeom>
              <a:avLst/>
              <a:gdLst/>
              <a:ahLst/>
              <a:cxnLst/>
              <a:rect l="l" t="t" r="r" b="b"/>
              <a:pathLst>
                <a:path w="3446" h="3298" extrusionOk="0">
                  <a:moveTo>
                    <a:pt x="1" y="0"/>
                  </a:moveTo>
                  <a:lnTo>
                    <a:pt x="1" y="2346"/>
                  </a:lnTo>
                  <a:cubicBezTo>
                    <a:pt x="455" y="2506"/>
                    <a:pt x="820" y="2852"/>
                    <a:pt x="1003" y="3298"/>
                  </a:cubicBezTo>
                  <a:cubicBezTo>
                    <a:pt x="1702" y="3234"/>
                    <a:pt x="2506" y="3129"/>
                    <a:pt x="3135" y="2987"/>
                  </a:cubicBezTo>
                  <a:cubicBezTo>
                    <a:pt x="3283" y="2328"/>
                    <a:pt x="3385" y="1660"/>
                    <a:pt x="3445" y="985"/>
                  </a:cubicBezTo>
                  <a:cubicBezTo>
                    <a:pt x="3003" y="807"/>
                    <a:pt x="2656" y="449"/>
                    <a:pt x="249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solidFill>
                  <a:srgbClr val="435D74"/>
                </a:solidFill>
              </a:endParaRPr>
            </a:p>
          </p:txBody>
        </p:sp>
      </p:grpSp>
      <p:grpSp>
        <p:nvGrpSpPr>
          <p:cNvPr id="683" name="Google Shape;683;p28"/>
          <p:cNvGrpSpPr/>
          <p:nvPr/>
        </p:nvGrpSpPr>
        <p:grpSpPr>
          <a:xfrm>
            <a:off x="1462938" y="3109840"/>
            <a:ext cx="358640" cy="363226"/>
            <a:chOff x="-42617300" y="3587775"/>
            <a:chExt cx="306950" cy="310875"/>
          </a:xfrm>
        </p:grpSpPr>
        <p:sp>
          <p:nvSpPr>
            <p:cNvPr id="684" name="Google Shape;684;p28"/>
            <p:cNvSpPr/>
            <p:nvPr/>
          </p:nvSpPr>
          <p:spPr>
            <a:xfrm>
              <a:off x="-42617300" y="3587775"/>
              <a:ext cx="306950" cy="310875"/>
            </a:xfrm>
            <a:custGeom>
              <a:avLst/>
              <a:gdLst/>
              <a:ahLst/>
              <a:cxnLst/>
              <a:rect l="l" t="t" r="r" b="b"/>
              <a:pathLst>
                <a:path w="12278" h="12435" extrusionOk="0">
                  <a:moveTo>
                    <a:pt x="5905" y="860"/>
                  </a:moveTo>
                  <a:cubicBezTo>
                    <a:pt x="6421" y="860"/>
                    <a:pt x="6926" y="1412"/>
                    <a:pt x="7341" y="2467"/>
                  </a:cubicBezTo>
                  <a:cubicBezTo>
                    <a:pt x="6837" y="2593"/>
                    <a:pt x="6365" y="2782"/>
                    <a:pt x="5892" y="3003"/>
                  </a:cubicBezTo>
                  <a:cubicBezTo>
                    <a:pt x="5419" y="2782"/>
                    <a:pt x="4947" y="2593"/>
                    <a:pt x="4443" y="2467"/>
                  </a:cubicBezTo>
                  <a:cubicBezTo>
                    <a:pt x="4893" y="1381"/>
                    <a:pt x="5404" y="860"/>
                    <a:pt x="5905" y="860"/>
                  </a:cubicBezTo>
                  <a:close/>
                  <a:moveTo>
                    <a:pt x="4191" y="3255"/>
                  </a:moveTo>
                  <a:cubicBezTo>
                    <a:pt x="4443" y="3349"/>
                    <a:pt x="4632" y="3381"/>
                    <a:pt x="4884" y="3475"/>
                  </a:cubicBezTo>
                  <a:cubicBezTo>
                    <a:pt x="4726" y="3538"/>
                    <a:pt x="4600" y="3601"/>
                    <a:pt x="4443" y="3696"/>
                  </a:cubicBezTo>
                  <a:cubicBezTo>
                    <a:pt x="4285" y="3790"/>
                    <a:pt x="4159" y="3853"/>
                    <a:pt x="4002" y="3948"/>
                  </a:cubicBezTo>
                  <a:cubicBezTo>
                    <a:pt x="4096" y="3727"/>
                    <a:pt x="4159" y="3507"/>
                    <a:pt x="4191" y="3255"/>
                  </a:cubicBezTo>
                  <a:close/>
                  <a:moveTo>
                    <a:pt x="7625" y="3318"/>
                  </a:moveTo>
                  <a:cubicBezTo>
                    <a:pt x="7688" y="3507"/>
                    <a:pt x="7751" y="3727"/>
                    <a:pt x="7782" y="3979"/>
                  </a:cubicBezTo>
                  <a:cubicBezTo>
                    <a:pt x="7499" y="3790"/>
                    <a:pt x="7247" y="3633"/>
                    <a:pt x="6963" y="3507"/>
                  </a:cubicBezTo>
                  <a:cubicBezTo>
                    <a:pt x="7184" y="3412"/>
                    <a:pt x="7404" y="3349"/>
                    <a:pt x="7625" y="3318"/>
                  </a:cubicBezTo>
                  <a:close/>
                  <a:moveTo>
                    <a:pt x="2611" y="3034"/>
                  </a:moveTo>
                  <a:cubicBezTo>
                    <a:pt x="2846" y="3034"/>
                    <a:pt x="3110" y="3054"/>
                    <a:pt x="3403" y="3097"/>
                  </a:cubicBezTo>
                  <a:cubicBezTo>
                    <a:pt x="3309" y="3570"/>
                    <a:pt x="3183" y="4042"/>
                    <a:pt x="3151" y="4609"/>
                  </a:cubicBezTo>
                  <a:cubicBezTo>
                    <a:pt x="2742" y="4924"/>
                    <a:pt x="2363" y="5240"/>
                    <a:pt x="1954" y="5586"/>
                  </a:cubicBezTo>
                  <a:cubicBezTo>
                    <a:pt x="712" y="4068"/>
                    <a:pt x="945" y="3034"/>
                    <a:pt x="2611" y="3034"/>
                  </a:cubicBezTo>
                  <a:close/>
                  <a:moveTo>
                    <a:pt x="9301" y="3075"/>
                  </a:moveTo>
                  <a:cubicBezTo>
                    <a:pt x="10879" y="3075"/>
                    <a:pt x="11079" y="4102"/>
                    <a:pt x="9862" y="5618"/>
                  </a:cubicBezTo>
                  <a:cubicBezTo>
                    <a:pt x="9515" y="5271"/>
                    <a:pt x="9137" y="4924"/>
                    <a:pt x="8696" y="4641"/>
                  </a:cubicBezTo>
                  <a:cubicBezTo>
                    <a:pt x="8601" y="4137"/>
                    <a:pt x="8538" y="3601"/>
                    <a:pt x="8412" y="3160"/>
                  </a:cubicBezTo>
                  <a:cubicBezTo>
                    <a:pt x="8746" y="3102"/>
                    <a:pt x="9042" y="3075"/>
                    <a:pt x="9301" y="3075"/>
                  </a:cubicBezTo>
                  <a:close/>
                  <a:moveTo>
                    <a:pt x="8822" y="5744"/>
                  </a:moveTo>
                  <a:cubicBezTo>
                    <a:pt x="9011" y="5901"/>
                    <a:pt x="9169" y="6059"/>
                    <a:pt x="9326" y="6216"/>
                  </a:cubicBezTo>
                  <a:cubicBezTo>
                    <a:pt x="9169" y="6374"/>
                    <a:pt x="8980" y="6531"/>
                    <a:pt x="8822" y="6689"/>
                  </a:cubicBezTo>
                  <a:lnTo>
                    <a:pt x="8822" y="5744"/>
                  </a:lnTo>
                  <a:close/>
                  <a:moveTo>
                    <a:pt x="3025" y="5775"/>
                  </a:moveTo>
                  <a:lnTo>
                    <a:pt x="3025" y="6720"/>
                  </a:lnTo>
                  <a:cubicBezTo>
                    <a:pt x="2836" y="6563"/>
                    <a:pt x="2679" y="6405"/>
                    <a:pt x="2521" y="6248"/>
                  </a:cubicBezTo>
                  <a:cubicBezTo>
                    <a:pt x="2679" y="6090"/>
                    <a:pt x="2868" y="5933"/>
                    <a:pt x="3025" y="5775"/>
                  </a:cubicBezTo>
                  <a:close/>
                  <a:moveTo>
                    <a:pt x="5892" y="3885"/>
                  </a:moveTo>
                  <a:cubicBezTo>
                    <a:pt x="6617" y="4200"/>
                    <a:pt x="7278" y="4609"/>
                    <a:pt x="7908" y="5082"/>
                  </a:cubicBezTo>
                  <a:cubicBezTo>
                    <a:pt x="8003" y="5838"/>
                    <a:pt x="8003" y="6626"/>
                    <a:pt x="7908" y="7413"/>
                  </a:cubicBezTo>
                  <a:cubicBezTo>
                    <a:pt x="7278" y="7823"/>
                    <a:pt x="6585" y="8232"/>
                    <a:pt x="5892" y="8579"/>
                  </a:cubicBezTo>
                  <a:cubicBezTo>
                    <a:pt x="5545" y="8421"/>
                    <a:pt x="5230" y="8232"/>
                    <a:pt x="4884" y="8043"/>
                  </a:cubicBezTo>
                  <a:cubicBezTo>
                    <a:pt x="4537" y="7823"/>
                    <a:pt x="4191" y="7634"/>
                    <a:pt x="3876" y="7413"/>
                  </a:cubicBezTo>
                  <a:cubicBezTo>
                    <a:pt x="3844" y="6657"/>
                    <a:pt x="3844" y="5870"/>
                    <a:pt x="3876" y="5082"/>
                  </a:cubicBezTo>
                  <a:cubicBezTo>
                    <a:pt x="4191" y="4830"/>
                    <a:pt x="4537" y="4641"/>
                    <a:pt x="4884" y="4452"/>
                  </a:cubicBezTo>
                  <a:cubicBezTo>
                    <a:pt x="5230" y="4263"/>
                    <a:pt x="5577" y="4042"/>
                    <a:pt x="5892" y="3885"/>
                  </a:cubicBezTo>
                  <a:close/>
                  <a:moveTo>
                    <a:pt x="4033" y="8516"/>
                  </a:moveTo>
                  <a:cubicBezTo>
                    <a:pt x="4159" y="8579"/>
                    <a:pt x="4317" y="8674"/>
                    <a:pt x="4474" y="8737"/>
                  </a:cubicBezTo>
                  <a:cubicBezTo>
                    <a:pt x="4632" y="8831"/>
                    <a:pt x="4758" y="8894"/>
                    <a:pt x="4915" y="8989"/>
                  </a:cubicBezTo>
                  <a:cubicBezTo>
                    <a:pt x="4663" y="9052"/>
                    <a:pt x="4474" y="9146"/>
                    <a:pt x="4254" y="9178"/>
                  </a:cubicBezTo>
                  <a:cubicBezTo>
                    <a:pt x="4159" y="8926"/>
                    <a:pt x="4096" y="8737"/>
                    <a:pt x="4033" y="8516"/>
                  </a:cubicBezTo>
                  <a:close/>
                  <a:moveTo>
                    <a:pt x="7782" y="8516"/>
                  </a:moveTo>
                  <a:cubicBezTo>
                    <a:pt x="7751" y="8737"/>
                    <a:pt x="7688" y="8989"/>
                    <a:pt x="7625" y="9178"/>
                  </a:cubicBezTo>
                  <a:cubicBezTo>
                    <a:pt x="7404" y="9083"/>
                    <a:pt x="7184" y="9052"/>
                    <a:pt x="6963" y="8989"/>
                  </a:cubicBezTo>
                  <a:cubicBezTo>
                    <a:pt x="7278" y="8831"/>
                    <a:pt x="7499" y="8674"/>
                    <a:pt x="7782" y="8516"/>
                  </a:cubicBezTo>
                  <a:close/>
                  <a:moveTo>
                    <a:pt x="1954" y="6846"/>
                  </a:moveTo>
                  <a:cubicBezTo>
                    <a:pt x="2300" y="7193"/>
                    <a:pt x="2710" y="7571"/>
                    <a:pt x="3151" y="7823"/>
                  </a:cubicBezTo>
                  <a:cubicBezTo>
                    <a:pt x="3214" y="8358"/>
                    <a:pt x="3309" y="8863"/>
                    <a:pt x="3403" y="9335"/>
                  </a:cubicBezTo>
                  <a:cubicBezTo>
                    <a:pt x="3090" y="9388"/>
                    <a:pt x="2806" y="9414"/>
                    <a:pt x="2555" y="9414"/>
                  </a:cubicBezTo>
                  <a:cubicBezTo>
                    <a:pt x="1015" y="9414"/>
                    <a:pt x="681" y="8445"/>
                    <a:pt x="1954" y="6846"/>
                  </a:cubicBezTo>
                  <a:close/>
                  <a:moveTo>
                    <a:pt x="9925" y="6846"/>
                  </a:moveTo>
                  <a:lnTo>
                    <a:pt x="9925" y="6846"/>
                  </a:lnTo>
                  <a:cubicBezTo>
                    <a:pt x="11167" y="8392"/>
                    <a:pt x="10934" y="9430"/>
                    <a:pt x="9267" y="9430"/>
                  </a:cubicBezTo>
                  <a:cubicBezTo>
                    <a:pt x="9032" y="9430"/>
                    <a:pt x="8768" y="9410"/>
                    <a:pt x="8475" y="9367"/>
                  </a:cubicBezTo>
                  <a:cubicBezTo>
                    <a:pt x="8538" y="8894"/>
                    <a:pt x="8664" y="8390"/>
                    <a:pt x="8727" y="7823"/>
                  </a:cubicBezTo>
                  <a:cubicBezTo>
                    <a:pt x="9137" y="7508"/>
                    <a:pt x="9515" y="7193"/>
                    <a:pt x="9925" y="6846"/>
                  </a:cubicBezTo>
                  <a:close/>
                  <a:moveTo>
                    <a:pt x="5924" y="9461"/>
                  </a:moveTo>
                  <a:cubicBezTo>
                    <a:pt x="6396" y="9650"/>
                    <a:pt x="6869" y="9839"/>
                    <a:pt x="7404" y="9965"/>
                  </a:cubicBezTo>
                  <a:cubicBezTo>
                    <a:pt x="6962" y="11056"/>
                    <a:pt x="6440" y="11607"/>
                    <a:pt x="5922" y="11607"/>
                  </a:cubicBezTo>
                  <a:cubicBezTo>
                    <a:pt x="5408" y="11607"/>
                    <a:pt x="4898" y="11064"/>
                    <a:pt x="4474" y="9965"/>
                  </a:cubicBezTo>
                  <a:cubicBezTo>
                    <a:pt x="4978" y="9839"/>
                    <a:pt x="5451" y="9650"/>
                    <a:pt x="5924" y="9461"/>
                  </a:cubicBezTo>
                  <a:close/>
                  <a:moveTo>
                    <a:pt x="5931" y="1"/>
                  </a:moveTo>
                  <a:cubicBezTo>
                    <a:pt x="5817" y="1"/>
                    <a:pt x="5699" y="14"/>
                    <a:pt x="5577" y="41"/>
                  </a:cubicBezTo>
                  <a:cubicBezTo>
                    <a:pt x="4632" y="262"/>
                    <a:pt x="4002" y="1333"/>
                    <a:pt x="3655" y="2278"/>
                  </a:cubicBezTo>
                  <a:cubicBezTo>
                    <a:pt x="3326" y="2223"/>
                    <a:pt x="2973" y="2187"/>
                    <a:pt x="2624" y="2187"/>
                  </a:cubicBezTo>
                  <a:cubicBezTo>
                    <a:pt x="1770" y="2187"/>
                    <a:pt x="939" y="2404"/>
                    <a:pt x="536" y="3097"/>
                  </a:cubicBezTo>
                  <a:cubicBezTo>
                    <a:pt x="1" y="4074"/>
                    <a:pt x="662" y="5334"/>
                    <a:pt x="1387" y="6216"/>
                  </a:cubicBezTo>
                  <a:cubicBezTo>
                    <a:pt x="788" y="6972"/>
                    <a:pt x="158" y="8043"/>
                    <a:pt x="379" y="8926"/>
                  </a:cubicBezTo>
                  <a:cubicBezTo>
                    <a:pt x="599" y="9650"/>
                    <a:pt x="1166" y="10028"/>
                    <a:pt x="1922" y="10186"/>
                  </a:cubicBezTo>
                  <a:cubicBezTo>
                    <a:pt x="2157" y="10241"/>
                    <a:pt x="2410" y="10266"/>
                    <a:pt x="2668" y="10266"/>
                  </a:cubicBezTo>
                  <a:cubicBezTo>
                    <a:pt x="2998" y="10266"/>
                    <a:pt x="3337" y="10225"/>
                    <a:pt x="3655" y="10154"/>
                  </a:cubicBezTo>
                  <a:cubicBezTo>
                    <a:pt x="4221" y="11678"/>
                    <a:pt x="5076" y="12434"/>
                    <a:pt x="5929" y="12434"/>
                  </a:cubicBezTo>
                  <a:cubicBezTo>
                    <a:pt x="6786" y="12434"/>
                    <a:pt x="7639" y="11670"/>
                    <a:pt x="8192" y="10154"/>
                  </a:cubicBezTo>
                  <a:cubicBezTo>
                    <a:pt x="8550" y="10215"/>
                    <a:pt x="8882" y="10243"/>
                    <a:pt x="9186" y="10243"/>
                  </a:cubicBezTo>
                  <a:cubicBezTo>
                    <a:pt x="11589" y="10243"/>
                    <a:pt x="12278" y="8453"/>
                    <a:pt x="10460" y="6216"/>
                  </a:cubicBezTo>
                  <a:cubicBezTo>
                    <a:pt x="12272" y="4014"/>
                    <a:pt x="11618" y="2182"/>
                    <a:pt x="9217" y="2182"/>
                  </a:cubicBezTo>
                  <a:cubicBezTo>
                    <a:pt x="8904" y="2182"/>
                    <a:pt x="8562" y="2213"/>
                    <a:pt x="8192" y="2278"/>
                  </a:cubicBezTo>
                  <a:cubicBezTo>
                    <a:pt x="7765" y="1139"/>
                    <a:pt x="7004" y="1"/>
                    <a:pt x="593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685" name="Google Shape;685;p28"/>
            <p:cNvSpPr/>
            <p:nvPr/>
          </p:nvSpPr>
          <p:spPr>
            <a:xfrm>
              <a:off x="-42500725" y="3712425"/>
              <a:ext cx="63025" cy="62275"/>
            </a:xfrm>
            <a:custGeom>
              <a:avLst/>
              <a:gdLst/>
              <a:ahLst/>
              <a:cxnLst/>
              <a:rect l="l" t="t" r="r" b="b"/>
              <a:pathLst>
                <a:path w="2521" h="2491" extrusionOk="0">
                  <a:moveTo>
                    <a:pt x="1313" y="0"/>
                  </a:moveTo>
                  <a:cubicBezTo>
                    <a:pt x="1295" y="0"/>
                    <a:pt x="1278" y="1"/>
                    <a:pt x="1261" y="1"/>
                  </a:cubicBezTo>
                  <a:cubicBezTo>
                    <a:pt x="599" y="1"/>
                    <a:pt x="0" y="569"/>
                    <a:pt x="63" y="1230"/>
                  </a:cubicBezTo>
                  <a:cubicBezTo>
                    <a:pt x="0" y="1955"/>
                    <a:pt x="567" y="2490"/>
                    <a:pt x="1261" y="2490"/>
                  </a:cubicBezTo>
                  <a:cubicBezTo>
                    <a:pt x="1954" y="2490"/>
                    <a:pt x="2521" y="1955"/>
                    <a:pt x="2489" y="1230"/>
                  </a:cubicBezTo>
                  <a:cubicBezTo>
                    <a:pt x="2489" y="585"/>
                    <a:pt x="1980" y="0"/>
                    <a:pt x="131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gr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689"/>
        <p:cNvGrpSpPr/>
        <p:nvPr/>
      </p:nvGrpSpPr>
      <p:grpSpPr>
        <a:xfrm>
          <a:off x="0" y="0"/>
          <a:ext cx="0" cy="0"/>
          <a:chOff x="0" y="0"/>
          <a:chExt cx="0" cy="0"/>
        </a:xfrm>
      </p:grpSpPr>
      <p:sp>
        <p:nvSpPr>
          <p:cNvPr id="690" name="Google Shape;690;p29"/>
          <p:cNvSpPr/>
          <p:nvPr/>
        </p:nvSpPr>
        <p:spPr>
          <a:xfrm>
            <a:off x="3515193" y="4923421"/>
            <a:ext cx="12335" cy="10017"/>
          </a:xfrm>
          <a:custGeom>
            <a:avLst/>
            <a:gdLst/>
            <a:ahLst/>
            <a:cxnLst/>
            <a:rect l="l" t="t" r="r" b="b"/>
            <a:pathLst>
              <a:path w="548" h="445" extrusionOk="0">
                <a:moveTo>
                  <a:pt x="274" y="0"/>
                </a:moveTo>
                <a:cubicBezTo>
                  <a:pt x="0" y="0"/>
                  <a:pt x="0" y="445"/>
                  <a:pt x="274" y="445"/>
                </a:cubicBezTo>
                <a:cubicBezTo>
                  <a:pt x="547" y="445"/>
                  <a:pt x="547" y="0"/>
                  <a:pt x="27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691" name="Google Shape;691;p29"/>
          <p:cNvSpPr txBox="1">
            <a:spLocks noGrp="1"/>
          </p:cNvSpPr>
          <p:nvPr>
            <p:ph type="title"/>
          </p:nvPr>
        </p:nvSpPr>
        <p:spPr>
          <a:xfrm>
            <a:off x="2007200" y="301200"/>
            <a:ext cx="51294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noProof="0" dirty="0"/>
              <a:t>Quantum physics infographics</a:t>
            </a:r>
          </a:p>
        </p:txBody>
      </p:sp>
      <p:sp>
        <p:nvSpPr>
          <p:cNvPr id="692" name="Google Shape;692;p29"/>
          <p:cNvSpPr txBox="1"/>
          <p:nvPr/>
        </p:nvSpPr>
        <p:spPr>
          <a:xfrm>
            <a:off x="2007450" y="1076892"/>
            <a:ext cx="5129100" cy="340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noProof="0" dirty="0">
                <a:solidFill>
                  <a:schemeClr val="dk1"/>
                </a:solidFill>
                <a:latin typeface="Fira Sans Extra Condensed SemiBold"/>
                <a:ea typeface="Fira Sans Extra Condensed SemiBold"/>
                <a:cs typeface="Fira Sans Extra Condensed SemiBold"/>
                <a:sym typeface="Fira Sans Extra Condensed SemiBold"/>
              </a:rPr>
              <a:t>Quantum tunneling</a:t>
            </a:r>
          </a:p>
        </p:txBody>
      </p:sp>
      <p:grpSp>
        <p:nvGrpSpPr>
          <p:cNvPr id="693" name="Google Shape;693;p29"/>
          <p:cNvGrpSpPr/>
          <p:nvPr/>
        </p:nvGrpSpPr>
        <p:grpSpPr>
          <a:xfrm>
            <a:off x="727500" y="1721475"/>
            <a:ext cx="7689000" cy="1058100"/>
            <a:chOff x="727500" y="1797675"/>
            <a:chExt cx="7689000" cy="1058100"/>
          </a:xfrm>
        </p:grpSpPr>
        <p:grpSp>
          <p:nvGrpSpPr>
            <p:cNvPr id="694" name="Google Shape;694;p29"/>
            <p:cNvGrpSpPr/>
            <p:nvPr/>
          </p:nvGrpSpPr>
          <p:grpSpPr>
            <a:xfrm>
              <a:off x="1241054" y="1797675"/>
              <a:ext cx="5618850" cy="1058100"/>
              <a:chOff x="1241054" y="1797675"/>
              <a:chExt cx="5618850" cy="1058100"/>
            </a:xfrm>
          </p:grpSpPr>
          <p:sp>
            <p:nvSpPr>
              <p:cNvPr id="695" name="Google Shape;695;p29"/>
              <p:cNvSpPr/>
              <p:nvPr/>
            </p:nvSpPr>
            <p:spPr>
              <a:xfrm>
                <a:off x="3401250" y="1797675"/>
                <a:ext cx="2341500" cy="1058100"/>
              </a:xfrm>
              <a:prstGeom prst="round2SameRect">
                <a:avLst>
                  <a:gd name="adj1" fmla="val 50000"/>
                  <a:gd name="adj2" fmla="val 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cxnSp>
            <p:nvCxnSpPr>
              <p:cNvPr id="696" name="Google Shape;696;p29"/>
              <p:cNvCxnSpPr/>
              <p:nvPr/>
            </p:nvCxnSpPr>
            <p:spPr>
              <a:xfrm>
                <a:off x="1241054" y="2561925"/>
                <a:ext cx="295200" cy="0"/>
              </a:xfrm>
              <a:prstGeom prst="straightConnector1">
                <a:avLst/>
              </a:prstGeom>
              <a:noFill/>
              <a:ln w="19050" cap="flat" cmpd="sng">
                <a:solidFill>
                  <a:schemeClr val="dk1"/>
                </a:solidFill>
                <a:prstDash val="solid"/>
                <a:round/>
                <a:headEnd type="none" w="med" len="med"/>
                <a:tailEnd type="triangle" w="med" len="med"/>
              </a:ln>
            </p:spPr>
          </p:cxnSp>
          <p:cxnSp>
            <p:nvCxnSpPr>
              <p:cNvPr id="697" name="Google Shape;697;p29"/>
              <p:cNvCxnSpPr/>
              <p:nvPr/>
            </p:nvCxnSpPr>
            <p:spPr>
              <a:xfrm>
                <a:off x="3902879" y="2561925"/>
                <a:ext cx="295200" cy="0"/>
              </a:xfrm>
              <a:prstGeom prst="straightConnector1">
                <a:avLst/>
              </a:prstGeom>
              <a:noFill/>
              <a:ln w="19050" cap="flat" cmpd="sng">
                <a:solidFill>
                  <a:schemeClr val="dk1"/>
                </a:solidFill>
                <a:prstDash val="solid"/>
                <a:round/>
                <a:headEnd type="none" w="med" len="med"/>
                <a:tailEnd type="triangle" w="med" len="med"/>
              </a:ln>
            </p:spPr>
          </p:cxnSp>
          <p:cxnSp>
            <p:nvCxnSpPr>
              <p:cNvPr id="698" name="Google Shape;698;p29"/>
              <p:cNvCxnSpPr/>
              <p:nvPr/>
            </p:nvCxnSpPr>
            <p:spPr>
              <a:xfrm>
                <a:off x="6564704" y="2561925"/>
                <a:ext cx="295200" cy="0"/>
              </a:xfrm>
              <a:prstGeom prst="straightConnector1">
                <a:avLst/>
              </a:prstGeom>
              <a:noFill/>
              <a:ln w="19050" cap="flat" cmpd="sng">
                <a:solidFill>
                  <a:schemeClr val="dk1"/>
                </a:solidFill>
                <a:prstDash val="solid"/>
                <a:round/>
                <a:headEnd type="none" w="med" len="med"/>
                <a:tailEnd type="triangle" w="med" len="med"/>
              </a:ln>
            </p:spPr>
          </p:cxnSp>
        </p:grpSp>
        <p:cxnSp>
          <p:nvCxnSpPr>
            <p:cNvPr id="699" name="Google Shape;699;p29"/>
            <p:cNvCxnSpPr/>
            <p:nvPr/>
          </p:nvCxnSpPr>
          <p:spPr>
            <a:xfrm>
              <a:off x="727500" y="2855775"/>
              <a:ext cx="7689000" cy="0"/>
            </a:xfrm>
            <a:prstGeom prst="straightConnector1">
              <a:avLst/>
            </a:prstGeom>
            <a:noFill/>
            <a:ln w="19050" cap="flat" cmpd="sng">
              <a:solidFill>
                <a:schemeClr val="dk1"/>
              </a:solidFill>
              <a:prstDash val="solid"/>
              <a:round/>
              <a:headEnd type="none" w="med" len="med"/>
              <a:tailEnd type="none" w="med" len="med"/>
            </a:ln>
          </p:spPr>
        </p:cxnSp>
      </p:grpSp>
      <p:grpSp>
        <p:nvGrpSpPr>
          <p:cNvPr id="700" name="Google Shape;700;p29"/>
          <p:cNvGrpSpPr/>
          <p:nvPr/>
        </p:nvGrpSpPr>
        <p:grpSpPr>
          <a:xfrm>
            <a:off x="6265125" y="2997056"/>
            <a:ext cx="1937400" cy="1719672"/>
            <a:chOff x="6265125" y="3073256"/>
            <a:chExt cx="1937400" cy="1719672"/>
          </a:xfrm>
        </p:grpSpPr>
        <p:sp>
          <p:nvSpPr>
            <p:cNvPr id="701" name="Google Shape;701;p29"/>
            <p:cNvSpPr/>
            <p:nvPr/>
          </p:nvSpPr>
          <p:spPr>
            <a:xfrm>
              <a:off x="6454125" y="3073256"/>
              <a:ext cx="1559400" cy="587700"/>
            </a:xfrm>
            <a:prstGeom prst="roundRect">
              <a:avLst>
                <a:gd name="adj" fmla="val 50000"/>
              </a:avLst>
            </a:prstGeom>
            <a:solidFill>
              <a:schemeClr val="accent1"/>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r>
                <a:rPr lang="en-US" sz="2600" noProof="0" dirty="0">
                  <a:solidFill>
                    <a:schemeClr val="lt1"/>
                  </a:solidFill>
                  <a:latin typeface="Fira Sans Extra Condensed SemiBold"/>
                  <a:ea typeface="Fira Sans Extra Condensed SemiBold"/>
                  <a:cs typeface="Fira Sans Extra Condensed SemiBold"/>
                  <a:sym typeface="Fira Sans Extra Condensed SemiBold"/>
                </a:rPr>
                <a:t>10,000</a:t>
              </a:r>
              <a:endParaRPr lang="en-US" noProof="0" dirty="0">
                <a:solidFill>
                  <a:schemeClr val="lt1"/>
                </a:solidFill>
                <a:latin typeface="Fira Sans Extra Condensed SemiBold"/>
                <a:ea typeface="Fira Sans Extra Condensed SemiBold"/>
                <a:cs typeface="Fira Sans Extra Condensed SemiBold"/>
                <a:sym typeface="Fira Sans Extra Condensed SemiBold"/>
              </a:endParaRPr>
            </a:p>
          </p:txBody>
        </p:sp>
        <p:sp>
          <p:nvSpPr>
            <p:cNvPr id="702" name="Google Shape;702;p29"/>
            <p:cNvSpPr txBox="1"/>
            <p:nvPr/>
          </p:nvSpPr>
          <p:spPr>
            <a:xfrm>
              <a:off x="6265125" y="3755531"/>
              <a:ext cx="1937400" cy="340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noProof="0" dirty="0">
                  <a:solidFill>
                    <a:schemeClr val="accent1"/>
                  </a:solidFill>
                  <a:latin typeface="Fira Sans Extra Condensed SemiBold"/>
                  <a:ea typeface="Fira Sans Extra Condensed SemiBold"/>
                  <a:cs typeface="Fira Sans Extra Condensed SemiBold"/>
                  <a:sym typeface="Fira Sans Extra Condensed SemiBold"/>
                </a:rPr>
                <a:t>Saturn</a:t>
              </a:r>
            </a:p>
          </p:txBody>
        </p:sp>
        <p:sp>
          <p:nvSpPr>
            <p:cNvPr id="703" name="Google Shape;703;p29"/>
            <p:cNvSpPr txBox="1"/>
            <p:nvPr/>
          </p:nvSpPr>
          <p:spPr>
            <a:xfrm>
              <a:off x="6265125" y="4096028"/>
              <a:ext cx="1937400" cy="696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noProof="0" dirty="0">
                  <a:solidFill>
                    <a:schemeClr val="dk1"/>
                  </a:solidFill>
                  <a:latin typeface="Roboto"/>
                  <a:ea typeface="Roboto"/>
                  <a:cs typeface="Roboto"/>
                  <a:sym typeface="Roboto"/>
                </a:rPr>
                <a:t>Saturn is one of the biggest planets. It is composed of hydrogen</a:t>
              </a:r>
            </a:p>
          </p:txBody>
        </p:sp>
      </p:grpSp>
      <p:sp>
        <p:nvSpPr>
          <p:cNvPr id="704" name="Google Shape;704;p29"/>
          <p:cNvSpPr/>
          <p:nvPr/>
        </p:nvSpPr>
        <p:spPr>
          <a:xfrm>
            <a:off x="6939972" y="2191875"/>
            <a:ext cx="587700" cy="587700"/>
          </a:xfrm>
          <a:prstGeom prst="ellipse">
            <a:avLst/>
          </a:prstGeom>
          <a:solidFill>
            <a:schemeClr val="accent1"/>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endParaRPr lang="en-US" sz="2600" noProof="0" dirty="0">
              <a:solidFill>
                <a:schemeClr val="lt1"/>
              </a:solidFill>
            </a:endParaRPr>
          </a:p>
        </p:txBody>
      </p:sp>
      <p:grpSp>
        <p:nvGrpSpPr>
          <p:cNvPr id="705" name="Google Shape;705;p29"/>
          <p:cNvGrpSpPr/>
          <p:nvPr/>
        </p:nvGrpSpPr>
        <p:grpSpPr>
          <a:xfrm>
            <a:off x="941472" y="2997056"/>
            <a:ext cx="1937400" cy="1719672"/>
            <a:chOff x="941472" y="3073256"/>
            <a:chExt cx="1937400" cy="1719672"/>
          </a:xfrm>
        </p:grpSpPr>
        <p:sp>
          <p:nvSpPr>
            <p:cNvPr id="706" name="Google Shape;706;p29"/>
            <p:cNvSpPr/>
            <p:nvPr/>
          </p:nvSpPr>
          <p:spPr>
            <a:xfrm>
              <a:off x="1130472" y="3073256"/>
              <a:ext cx="1559400" cy="587700"/>
            </a:xfrm>
            <a:prstGeom prst="roundRect">
              <a:avLst>
                <a:gd name="adj" fmla="val 50000"/>
              </a:avLst>
            </a:prstGeom>
            <a:solidFill>
              <a:schemeClr val="dk2"/>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r>
                <a:rPr lang="en-US" sz="2600" noProof="0" dirty="0">
                  <a:solidFill>
                    <a:schemeClr val="lt1"/>
                  </a:solidFill>
                  <a:latin typeface="Fira Sans Extra Condensed SemiBold"/>
                  <a:ea typeface="Fira Sans Extra Condensed SemiBold"/>
                  <a:cs typeface="Fira Sans Extra Condensed SemiBold"/>
                  <a:sym typeface="Fira Sans Extra Condensed SemiBold"/>
                </a:rPr>
                <a:t>2,000</a:t>
              </a:r>
              <a:endParaRPr lang="en-US" noProof="0" dirty="0">
                <a:solidFill>
                  <a:schemeClr val="lt1"/>
                </a:solidFill>
                <a:latin typeface="Fira Sans Extra Condensed SemiBold"/>
                <a:ea typeface="Fira Sans Extra Condensed SemiBold"/>
                <a:cs typeface="Fira Sans Extra Condensed SemiBold"/>
                <a:sym typeface="Fira Sans Extra Condensed SemiBold"/>
              </a:endParaRPr>
            </a:p>
          </p:txBody>
        </p:sp>
        <p:sp>
          <p:nvSpPr>
            <p:cNvPr id="707" name="Google Shape;707;p29"/>
            <p:cNvSpPr txBox="1"/>
            <p:nvPr/>
          </p:nvSpPr>
          <p:spPr>
            <a:xfrm>
              <a:off x="941472" y="3755531"/>
              <a:ext cx="1937400" cy="340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noProof="0" dirty="0">
                  <a:solidFill>
                    <a:schemeClr val="dk2"/>
                  </a:solidFill>
                  <a:latin typeface="Fira Sans Extra Condensed SemiBold"/>
                  <a:ea typeface="Fira Sans Extra Condensed SemiBold"/>
                  <a:cs typeface="Fira Sans Extra Condensed SemiBold"/>
                  <a:sym typeface="Fira Sans Extra Condensed SemiBold"/>
                </a:rPr>
                <a:t>Neptune</a:t>
              </a:r>
            </a:p>
          </p:txBody>
        </p:sp>
        <p:sp>
          <p:nvSpPr>
            <p:cNvPr id="708" name="Google Shape;708;p29"/>
            <p:cNvSpPr txBox="1"/>
            <p:nvPr/>
          </p:nvSpPr>
          <p:spPr>
            <a:xfrm>
              <a:off x="941472" y="4096028"/>
              <a:ext cx="1937400" cy="696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noProof="0" dirty="0">
                  <a:solidFill>
                    <a:schemeClr val="dk1"/>
                  </a:solidFill>
                  <a:latin typeface="Roboto"/>
                  <a:ea typeface="Roboto"/>
                  <a:cs typeface="Roboto"/>
                  <a:sym typeface="Roboto"/>
                </a:rPr>
                <a:t>Neptune is the farthest planet from the Sun. It is the fourth-largest planet</a:t>
              </a:r>
            </a:p>
          </p:txBody>
        </p:sp>
      </p:grpSp>
      <p:sp>
        <p:nvSpPr>
          <p:cNvPr id="709" name="Google Shape;709;p29"/>
          <p:cNvSpPr/>
          <p:nvPr/>
        </p:nvSpPr>
        <p:spPr>
          <a:xfrm>
            <a:off x="1616322" y="2191875"/>
            <a:ext cx="587700" cy="587700"/>
          </a:xfrm>
          <a:prstGeom prst="ellipse">
            <a:avLst/>
          </a:prstGeom>
          <a:solidFill>
            <a:schemeClr val="dk2"/>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endParaRPr lang="en-US" sz="2600" noProof="0" dirty="0">
              <a:solidFill>
                <a:schemeClr val="lt1"/>
              </a:solidFill>
            </a:endParaRPr>
          </a:p>
        </p:txBody>
      </p:sp>
      <p:grpSp>
        <p:nvGrpSpPr>
          <p:cNvPr id="710" name="Google Shape;710;p29"/>
          <p:cNvGrpSpPr/>
          <p:nvPr/>
        </p:nvGrpSpPr>
        <p:grpSpPr>
          <a:xfrm>
            <a:off x="3603300" y="2997056"/>
            <a:ext cx="1937400" cy="1719672"/>
            <a:chOff x="3603300" y="3073256"/>
            <a:chExt cx="1937400" cy="1719672"/>
          </a:xfrm>
        </p:grpSpPr>
        <p:sp>
          <p:nvSpPr>
            <p:cNvPr id="711" name="Google Shape;711;p29"/>
            <p:cNvSpPr/>
            <p:nvPr/>
          </p:nvSpPr>
          <p:spPr>
            <a:xfrm>
              <a:off x="3792298" y="3073256"/>
              <a:ext cx="1559400" cy="587700"/>
            </a:xfrm>
            <a:prstGeom prst="roundRect">
              <a:avLst>
                <a:gd name="adj" fmla="val 50000"/>
              </a:avLst>
            </a:prstGeom>
            <a:solidFill>
              <a:schemeClr val="lt2"/>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r>
                <a:rPr lang="en-US" sz="2600" noProof="0" dirty="0">
                  <a:solidFill>
                    <a:schemeClr val="lt1"/>
                  </a:solidFill>
                  <a:latin typeface="Fira Sans Extra Condensed SemiBold"/>
                  <a:ea typeface="Fira Sans Extra Condensed SemiBold"/>
                  <a:cs typeface="Fira Sans Extra Condensed SemiBold"/>
                  <a:sym typeface="Fira Sans Extra Condensed SemiBold"/>
                </a:rPr>
                <a:t>5,000</a:t>
              </a:r>
              <a:endParaRPr lang="en-US" noProof="0" dirty="0">
                <a:solidFill>
                  <a:schemeClr val="lt1"/>
                </a:solidFill>
                <a:latin typeface="Fira Sans Extra Condensed SemiBold"/>
                <a:ea typeface="Fira Sans Extra Condensed SemiBold"/>
                <a:cs typeface="Fira Sans Extra Condensed SemiBold"/>
                <a:sym typeface="Fira Sans Extra Condensed SemiBold"/>
              </a:endParaRPr>
            </a:p>
          </p:txBody>
        </p:sp>
        <p:sp>
          <p:nvSpPr>
            <p:cNvPr id="712" name="Google Shape;712;p29"/>
            <p:cNvSpPr txBox="1"/>
            <p:nvPr/>
          </p:nvSpPr>
          <p:spPr>
            <a:xfrm>
              <a:off x="3603300" y="3755531"/>
              <a:ext cx="1937400" cy="340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noProof="0" dirty="0">
                  <a:solidFill>
                    <a:schemeClr val="lt2"/>
                  </a:solidFill>
                  <a:latin typeface="Fira Sans Extra Condensed SemiBold"/>
                  <a:ea typeface="Fira Sans Extra Condensed SemiBold"/>
                  <a:cs typeface="Fira Sans Extra Condensed SemiBold"/>
                  <a:sym typeface="Fira Sans Extra Condensed SemiBold"/>
                </a:rPr>
                <a:t>Venus</a:t>
              </a:r>
            </a:p>
          </p:txBody>
        </p:sp>
        <p:sp>
          <p:nvSpPr>
            <p:cNvPr id="713" name="Google Shape;713;p29"/>
            <p:cNvSpPr txBox="1"/>
            <p:nvPr/>
          </p:nvSpPr>
          <p:spPr>
            <a:xfrm>
              <a:off x="3603300" y="4096028"/>
              <a:ext cx="1937400" cy="696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noProof="0" dirty="0">
                  <a:solidFill>
                    <a:schemeClr val="dk1"/>
                  </a:solidFill>
                  <a:latin typeface="Roboto"/>
                  <a:ea typeface="Roboto"/>
                  <a:cs typeface="Roboto"/>
                  <a:sym typeface="Roboto"/>
                </a:rPr>
                <a:t>Venus has a beautiful name and high temperatures</a:t>
              </a:r>
            </a:p>
          </p:txBody>
        </p:sp>
      </p:grpSp>
      <p:sp>
        <p:nvSpPr>
          <p:cNvPr id="714" name="Google Shape;714;p29"/>
          <p:cNvSpPr/>
          <p:nvPr/>
        </p:nvSpPr>
        <p:spPr>
          <a:xfrm>
            <a:off x="4278150" y="2191875"/>
            <a:ext cx="587700" cy="587700"/>
          </a:xfrm>
          <a:prstGeom prst="ellipse">
            <a:avLst/>
          </a:prstGeom>
          <a:solidFill>
            <a:schemeClr val="lt2"/>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endParaRPr lang="en-US" sz="2600" noProof="0" dirty="0">
              <a:solidFill>
                <a:schemeClr val="lt1"/>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718"/>
        <p:cNvGrpSpPr/>
        <p:nvPr/>
      </p:nvGrpSpPr>
      <p:grpSpPr>
        <a:xfrm>
          <a:off x="0" y="0"/>
          <a:ext cx="0" cy="0"/>
          <a:chOff x="0" y="0"/>
          <a:chExt cx="0" cy="0"/>
        </a:xfrm>
      </p:grpSpPr>
      <p:sp>
        <p:nvSpPr>
          <p:cNvPr id="719" name="Google Shape;719;p30"/>
          <p:cNvSpPr/>
          <p:nvPr/>
        </p:nvSpPr>
        <p:spPr>
          <a:xfrm>
            <a:off x="6238153" y="1721475"/>
            <a:ext cx="2398241" cy="29556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720" name="Google Shape;720;p30"/>
          <p:cNvSpPr/>
          <p:nvPr/>
        </p:nvSpPr>
        <p:spPr>
          <a:xfrm>
            <a:off x="7147470" y="2016675"/>
            <a:ext cx="579590" cy="587700"/>
          </a:xfrm>
          <a:prstGeom prst="ellipse">
            <a:avLst/>
          </a:prstGeom>
          <a:solidFill>
            <a:schemeClr val="accent3"/>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endParaRPr lang="en-US" sz="2600" noProof="0" dirty="0">
              <a:solidFill>
                <a:schemeClr val="lt1"/>
              </a:solidFill>
            </a:endParaRPr>
          </a:p>
        </p:txBody>
      </p:sp>
      <p:grpSp>
        <p:nvGrpSpPr>
          <p:cNvPr id="721" name="Google Shape;721;p30"/>
          <p:cNvGrpSpPr/>
          <p:nvPr/>
        </p:nvGrpSpPr>
        <p:grpSpPr>
          <a:xfrm>
            <a:off x="6348056" y="2827650"/>
            <a:ext cx="2178417" cy="1538085"/>
            <a:chOff x="6380941" y="2618325"/>
            <a:chExt cx="2208900" cy="1538085"/>
          </a:xfrm>
        </p:grpSpPr>
        <p:sp>
          <p:nvSpPr>
            <p:cNvPr id="722" name="Google Shape;722;p30"/>
            <p:cNvSpPr txBox="1"/>
            <p:nvPr/>
          </p:nvSpPr>
          <p:spPr>
            <a:xfrm flipH="1">
              <a:off x="6380941" y="3300513"/>
              <a:ext cx="2208900" cy="340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noProof="0" dirty="0">
                  <a:solidFill>
                    <a:schemeClr val="dk1"/>
                  </a:solidFill>
                  <a:latin typeface="Fira Sans Extra Condensed SemiBold"/>
                  <a:ea typeface="Fira Sans Extra Condensed SemiBold"/>
                  <a:cs typeface="Fira Sans Extra Condensed SemiBold"/>
                  <a:sym typeface="Fira Sans Extra Condensed SemiBold"/>
                </a:rPr>
                <a:t>Standard model</a:t>
              </a:r>
            </a:p>
          </p:txBody>
        </p:sp>
        <p:sp>
          <p:nvSpPr>
            <p:cNvPr id="723" name="Google Shape;723;p30"/>
            <p:cNvSpPr txBox="1"/>
            <p:nvPr/>
          </p:nvSpPr>
          <p:spPr>
            <a:xfrm flipH="1">
              <a:off x="6380941" y="3641010"/>
              <a:ext cx="2208900" cy="515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noProof="0" dirty="0">
                  <a:solidFill>
                    <a:schemeClr val="dk1"/>
                  </a:solidFill>
                  <a:latin typeface="Roboto"/>
                  <a:ea typeface="Roboto"/>
                  <a:cs typeface="Roboto"/>
                  <a:sym typeface="Roboto"/>
                </a:rPr>
                <a:t>Mars is actually a cold place. It's full of iron oxide dust</a:t>
              </a:r>
            </a:p>
          </p:txBody>
        </p:sp>
        <p:sp>
          <p:nvSpPr>
            <p:cNvPr id="724" name="Google Shape;724;p30"/>
            <p:cNvSpPr/>
            <p:nvPr/>
          </p:nvSpPr>
          <p:spPr>
            <a:xfrm flipH="1">
              <a:off x="6713941" y="2618325"/>
              <a:ext cx="1542900" cy="587700"/>
            </a:xfrm>
            <a:prstGeom prst="roundRect">
              <a:avLst>
                <a:gd name="adj" fmla="val 50000"/>
              </a:avLst>
            </a:prstGeom>
            <a:solidFill>
              <a:schemeClr val="accent3"/>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r>
                <a:rPr lang="en-US" sz="2600" noProof="0" dirty="0">
                  <a:solidFill>
                    <a:schemeClr val="lt1"/>
                  </a:solidFill>
                  <a:latin typeface="Fira Sans Extra Condensed SemiBold"/>
                  <a:ea typeface="Fira Sans Extra Condensed SemiBold"/>
                  <a:cs typeface="Fira Sans Extra Condensed SemiBold"/>
                  <a:sym typeface="Fira Sans Extra Condensed SemiBold"/>
                </a:rPr>
                <a:t>1964</a:t>
              </a:r>
              <a:endParaRPr lang="en-US" noProof="0" dirty="0">
                <a:solidFill>
                  <a:schemeClr val="lt1"/>
                </a:solidFill>
                <a:latin typeface="Fira Sans Extra Condensed SemiBold"/>
                <a:ea typeface="Fira Sans Extra Condensed SemiBold"/>
                <a:cs typeface="Fira Sans Extra Condensed SemiBold"/>
                <a:sym typeface="Fira Sans Extra Condensed SemiBold"/>
              </a:endParaRPr>
            </a:p>
          </p:txBody>
        </p:sp>
      </p:grpSp>
      <p:grpSp>
        <p:nvGrpSpPr>
          <p:cNvPr id="725" name="Google Shape;725;p30"/>
          <p:cNvGrpSpPr/>
          <p:nvPr/>
        </p:nvGrpSpPr>
        <p:grpSpPr>
          <a:xfrm>
            <a:off x="4234993" y="2017459"/>
            <a:ext cx="2003100" cy="2374850"/>
            <a:chOff x="4141938" y="2017459"/>
            <a:chExt cx="2003100" cy="2374850"/>
          </a:xfrm>
        </p:grpSpPr>
        <p:cxnSp>
          <p:nvCxnSpPr>
            <p:cNvPr id="726" name="Google Shape;726;p30"/>
            <p:cNvCxnSpPr>
              <a:stCxn id="727" idx="2"/>
              <a:endCxn id="719" idx="1"/>
            </p:cNvCxnSpPr>
            <p:nvPr/>
          </p:nvCxnSpPr>
          <p:spPr>
            <a:xfrm>
              <a:off x="4141938" y="2017459"/>
              <a:ext cx="2003100" cy="1181700"/>
            </a:xfrm>
            <a:prstGeom prst="bentConnector3">
              <a:avLst>
                <a:gd name="adj1" fmla="val 50001"/>
              </a:avLst>
            </a:prstGeom>
            <a:noFill/>
            <a:ln w="19050" cap="flat" cmpd="sng">
              <a:solidFill>
                <a:schemeClr val="dk1"/>
              </a:solidFill>
              <a:prstDash val="solid"/>
              <a:round/>
              <a:headEnd type="none" w="med" len="med"/>
              <a:tailEnd type="none" w="med" len="med"/>
            </a:ln>
          </p:spPr>
        </p:cxnSp>
        <p:cxnSp>
          <p:nvCxnSpPr>
            <p:cNvPr id="728" name="Google Shape;728;p30"/>
            <p:cNvCxnSpPr>
              <a:stCxn id="729" idx="2"/>
              <a:endCxn id="719" idx="1"/>
            </p:cNvCxnSpPr>
            <p:nvPr/>
          </p:nvCxnSpPr>
          <p:spPr>
            <a:xfrm>
              <a:off x="4141938" y="2809078"/>
              <a:ext cx="2003100" cy="390300"/>
            </a:xfrm>
            <a:prstGeom prst="bentConnector3">
              <a:avLst>
                <a:gd name="adj1" fmla="val 50001"/>
              </a:avLst>
            </a:prstGeom>
            <a:noFill/>
            <a:ln w="19050" cap="flat" cmpd="sng">
              <a:solidFill>
                <a:schemeClr val="dk1"/>
              </a:solidFill>
              <a:prstDash val="solid"/>
              <a:round/>
              <a:headEnd type="none" w="med" len="med"/>
              <a:tailEnd type="none" w="med" len="med"/>
            </a:ln>
          </p:spPr>
        </p:cxnSp>
        <p:cxnSp>
          <p:nvCxnSpPr>
            <p:cNvPr id="730" name="Google Shape;730;p30"/>
            <p:cNvCxnSpPr>
              <a:stCxn id="731" idx="2"/>
              <a:endCxn id="719" idx="1"/>
            </p:cNvCxnSpPr>
            <p:nvPr/>
          </p:nvCxnSpPr>
          <p:spPr>
            <a:xfrm rot="10800000" flipH="1">
              <a:off x="4141938" y="3199296"/>
              <a:ext cx="2003100" cy="401400"/>
            </a:xfrm>
            <a:prstGeom prst="bentConnector3">
              <a:avLst>
                <a:gd name="adj1" fmla="val 50001"/>
              </a:avLst>
            </a:prstGeom>
            <a:noFill/>
            <a:ln w="19050" cap="flat" cmpd="sng">
              <a:solidFill>
                <a:schemeClr val="dk1"/>
              </a:solidFill>
              <a:prstDash val="solid"/>
              <a:round/>
              <a:headEnd type="none" w="med" len="med"/>
              <a:tailEnd type="none" w="med" len="med"/>
            </a:ln>
          </p:spPr>
        </p:cxnSp>
        <p:cxnSp>
          <p:nvCxnSpPr>
            <p:cNvPr id="732" name="Google Shape;732;p30"/>
            <p:cNvCxnSpPr>
              <a:stCxn id="733" idx="2"/>
              <a:endCxn id="719" idx="1"/>
            </p:cNvCxnSpPr>
            <p:nvPr/>
          </p:nvCxnSpPr>
          <p:spPr>
            <a:xfrm rot="10800000" flipH="1">
              <a:off x="4141938" y="3199209"/>
              <a:ext cx="2003100" cy="1193100"/>
            </a:xfrm>
            <a:prstGeom prst="bentConnector3">
              <a:avLst>
                <a:gd name="adj1" fmla="val 50001"/>
              </a:avLst>
            </a:prstGeom>
            <a:noFill/>
            <a:ln w="19050" cap="flat" cmpd="sng">
              <a:solidFill>
                <a:schemeClr val="dk1"/>
              </a:solidFill>
              <a:prstDash val="solid"/>
              <a:round/>
              <a:headEnd type="none" w="med" len="med"/>
              <a:tailEnd type="none" w="med" len="med"/>
            </a:ln>
          </p:spPr>
        </p:cxnSp>
      </p:grpSp>
      <p:grpSp>
        <p:nvGrpSpPr>
          <p:cNvPr id="734" name="Google Shape;734;p30"/>
          <p:cNvGrpSpPr/>
          <p:nvPr/>
        </p:nvGrpSpPr>
        <p:grpSpPr>
          <a:xfrm>
            <a:off x="507606" y="1643409"/>
            <a:ext cx="3063475" cy="747112"/>
            <a:chOff x="507606" y="1643409"/>
            <a:chExt cx="3063475" cy="747112"/>
          </a:xfrm>
        </p:grpSpPr>
        <p:sp>
          <p:nvSpPr>
            <p:cNvPr id="735" name="Google Shape;735;p30"/>
            <p:cNvSpPr txBox="1"/>
            <p:nvPr/>
          </p:nvSpPr>
          <p:spPr>
            <a:xfrm>
              <a:off x="507606" y="1936321"/>
              <a:ext cx="3063300" cy="454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200" noProof="0" dirty="0">
                  <a:solidFill>
                    <a:schemeClr val="dk1"/>
                  </a:solidFill>
                  <a:latin typeface="Roboto"/>
                  <a:ea typeface="Roboto"/>
                  <a:cs typeface="Roboto"/>
                  <a:sym typeface="Roboto"/>
                </a:rPr>
                <a:t>Mercury is the closest planet to the Sun and the smallest one in the Solar System</a:t>
              </a:r>
            </a:p>
          </p:txBody>
        </p:sp>
        <p:sp>
          <p:nvSpPr>
            <p:cNvPr id="736" name="Google Shape;736;p30"/>
            <p:cNvSpPr txBox="1"/>
            <p:nvPr/>
          </p:nvSpPr>
          <p:spPr>
            <a:xfrm flipH="1">
              <a:off x="507781" y="1643409"/>
              <a:ext cx="3063300" cy="340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000" noProof="0" dirty="0">
                  <a:solidFill>
                    <a:schemeClr val="dk2"/>
                  </a:solidFill>
                  <a:latin typeface="Fira Sans Extra Condensed SemiBold"/>
                  <a:ea typeface="Fira Sans Extra Condensed SemiBold"/>
                  <a:cs typeface="Fira Sans Extra Condensed SemiBold"/>
                  <a:sym typeface="Fira Sans Extra Condensed SemiBold"/>
                </a:rPr>
                <a:t>Theory of relativity</a:t>
              </a:r>
            </a:p>
          </p:txBody>
        </p:sp>
      </p:grpSp>
      <p:sp>
        <p:nvSpPr>
          <p:cNvPr id="727" name="Google Shape;727;p30"/>
          <p:cNvSpPr/>
          <p:nvPr/>
        </p:nvSpPr>
        <p:spPr>
          <a:xfrm flipH="1">
            <a:off x="3647293" y="1723609"/>
            <a:ext cx="587700" cy="587700"/>
          </a:xfrm>
          <a:prstGeom prst="ellipse">
            <a:avLst/>
          </a:prstGeom>
          <a:solidFill>
            <a:schemeClr val="dk2"/>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endParaRPr lang="en-US" sz="2600" noProof="0" dirty="0">
              <a:solidFill>
                <a:schemeClr val="lt1"/>
              </a:solidFill>
            </a:endParaRPr>
          </a:p>
        </p:txBody>
      </p:sp>
      <p:grpSp>
        <p:nvGrpSpPr>
          <p:cNvPr id="737" name="Google Shape;737;p30"/>
          <p:cNvGrpSpPr/>
          <p:nvPr/>
        </p:nvGrpSpPr>
        <p:grpSpPr>
          <a:xfrm>
            <a:off x="507606" y="3226645"/>
            <a:ext cx="3063475" cy="747112"/>
            <a:chOff x="507606" y="3226645"/>
            <a:chExt cx="3063475" cy="747112"/>
          </a:xfrm>
        </p:grpSpPr>
        <p:sp>
          <p:nvSpPr>
            <p:cNvPr id="738" name="Google Shape;738;p30"/>
            <p:cNvSpPr txBox="1"/>
            <p:nvPr/>
          </p:nvSpPr>
          <p:spPr>
            <a:xfrm>
              <a:off x="507606" y="3519557"/>
              <a:ext cx="3063300" cy="454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200" noProof="0" dirty="0">
                  <a:solidFill>
                    <a:schemeClr val="dk1"/>
                  </a:solidFill>
                  <a:latin typeface="Roboto"/>
                  <a:ea typeface="Roboto"/>
                  <a:cs typeface="Roboto"/>
                  <a:sym typeface="Roboto"/>
                </a:rPr>
                <a:t>Earth is the third planet from the Sun and the only one that harbors life</a:t>
              </a:r>
            </a:p>
          </p:txBody>
        </p:sp>
        <p:sp>
          <p:nvSpPr>
            <p:cNvPr id="739" name="Google Shape;739;p30"/>
            <p:cNvSpPr txBox="1"/>
            <p:nvPr/>
          </p:nvSpPr>
          <p:spPr>
            <a:xfrm flipH="1">
              <a:off x="507781" y="3226645"/>
              <a:ext cx="3063300" cy="340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000" noProof="0" dirty="0">
                  <a:solidFill>
                    <a:schemeClr val="accent1"/>
                  </a:solidFill>
                  <a:latin typeface="Fira Sans Extra Condensed SemiBold"/>
                  <a:ea typeface="Fira Sans Extra Condensed SemiBold"/>
                  <a:cs typeface="Fira Sans Extra Condensed SemiBold"/>
                  <a:sym typeface="Fira Sans Extra Condensed SemiBold"/>
                </a:rPr>
                <a:t>Strong nuclear force</a:t>
              </a:r>
            </a:p>
          </p:txBody>
        </p:sp>
      </p:grpSp>
      <p:sp>
        <p:nvSpPr>
          <p:cNvPr id="731" name="Google Shape;731;p30"/>
          <p:cNvSpPr/>
          <p:nvPr/>
        </p:nvSpPr>
        <p:spPr>
          <a:xfrm flipH="1">
            <a:off x="3647293" y="3306846"/>
            <a:ext cx="587700" cy="587700"/>
          </a:xfrm>
          <a:prstGeom prst="ellipse">
            <a:avLst/>
          </a:prstGeom>
          <a:solidFill>
            <a:schemeClr val="accent1"/>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endParaRPr lang="en-US" sz="2600" noProof="0" dirty="0">
              <a:solidFill>
                <a:schemeClr val="lt1"/>
              </a:solidFill>
            </a:endParaRPr>
          </a:p>
        </p:txBody>
      </p:sp>
      <p:grpSp>
        <p:nvGrpSpPr>
          <p:cNvPr id="740" name="Google Shape;740;p30"/>
          <p:cNvGrpSpPr/>
          <p:nvPr/>
        </p:nvGrpSpPr>
        <p:grpSpPr>
          <a:xfrm>
            <a:off x="507606" y="4013200"/>
            <a:ext cx="3063475" cy="752175"/>
            <a:chOff x="507606" y="4013200"/>
            <a:chExt cx="3063475" cy="752175"/>
          </a:xfrm>
        </p:grpSpPr>
        <p:sp>
          <p:nvSpPr>
            <p:cNvPr id="741" name="Google Shape;741;p30"/>
            <p:cNvSpPr txBox="1"/>
            <p:nvPr/>
          </p:nvSpPr>
          <p:spPr>
            <a:xfrm>
              <a:off x="507606" y="4311175"/>
              <a:ext cx="3063300" cy="454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200" noProof="0" dirty="0">
                  <a:solidFill>
                    <a:schemeClr val="dk1"/>
                  </a:solidFill>
                  <a:latin typeface="Roboto"/>
                  <a:ea typeface="Roboto"/>
                  <a:cs typeface="Roboto"/>
                  <a:sym typeface="Roboto"/>
                </a:rPr>
                <a:t>Mars is full of iron oxide dust, which gives the planet its reddish cast</a:t>
              </a:r>
            </a:p>
          </p:txBody>
        </p:sp>
        <p:sp>
          <p:nvSpPr>
            <p:cNvPr id="742" name="Google Shape;742;p30"/>
            <p:cNvSpPr txBox="1"/>
            <p:nvPr/>
          </p:nvSpPr>
          <p:spPr>
            <a:xfrm flipH="1">
              <a:off x="507781" y="4013200"/>
              <a:ext cx="3063300" cy="340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000" noProof="0" dirty="0">
                  <a:solidFill>
                    <a:schemeClr val="accent2"/>
                  </a:solidFill>
                  <a:latin typeface="Fira Sans Extra Condensed SemiBold"/>
                  <a:ea typeface="Fira Sans Extra Condensed SemiBold"/>
                  <a:cs typeface="Fira Sans Extra Condensed SemiBold"/>
                  <a:sym typeface="Fira Sans Extra Condensed SemiBold"/>
                </a:rPr>
                <a:t>Weak nuclear force</a:t>
              </a:r>
            </a:p>
          </p:txBody>
        </p:sp>
      </p:grpSp>
      <p:sp>
        <p:nvSpPr>
          <p:cNvPr id="733" name="Google Shape;733;p30"/>
          <p:cNvSpPr/>
          <p:nvPr/>
        </p:nvSpPr>
        <p:spPr>
          <a:xfrm flipH="1">
            <a:off x="3647293" y="4098459"/>
            <a:ext cx="587700" cy="587700"/>
          </a:xfrm>
          <a:prstGeom prst="ellipse">
            <a:avLst/>
          </a:prstGeom>
          <a:solidFill>
            <a:schemeClr val="accent2"/>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endParaRPr lang="en-US" sz="2600" noProof="0" dirty="0">
              <a:solidFill>
                <a:schemeClr val="lt1"/>
              </a:solidFill>
            </a:endParaRPr>
          </a:p>
        </p:txBody>
      </p:sp>
      <p:grpSp>
        <p:nvGrpSpPr>
          <p:cNvPr id="743" name="Google Shape;743;p30"/>
          <p:cNvGrpSpPr/>
          <p:nvPr/>
        </p:nvGrpSpPr>
        <p:grpSpPr>
          <a:xfrm>
            <a:off x="507606" y="2435027"/>
            <a:ext cx="3063475" cy="747112"/>
            <a:chOff x="507606" y="2435027"/>
            <a:chExt cx="3063475" cy="747112"/>
          </a:xfrm>
        </p:grpSpPr>
        <p:sp>
          <p:nvSpPr>
            <p:cNvPr id="744" name="Google Shape;744;p30"/>
            <p:cNvSpPr txBox="1"/>
            <p:nvPr/>
          </p:nvSpPr>
          <p:spPr>
            <a:xfrm>
              <a:off x="507606" y="2727939"/>
              <a:ext cx="3063300" cy="454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200" noProof="0" dirty="0">
                  <a:solidFill>
                    <a:schemeClr val="dk1"/>
                  </a:solidFill>
                  <a:latin typeface="Roboto"/>
                  <a:ea typeface="Roboto"/>
                  <a:cs typeface="Roboto"/>
                  <a:sym typeface="Roboto"/>
                </a:rPr>
                <a:t>Venus has a beautiful name and is the second planet from the Sun</a:t>
              </a:r>
            </a:p>
          </p:txBody>
        </p:sp>
        <p:sp>
          <p:nvSpPr>
            <p:cNvPr id="745" name="Google Shape;745;p30"/>
            <p:cNvSpPr txBox="1"/>
            <p:nvPr/>
          </p:nvSpPr>
          <p:spPr>
            <a:xfrm flipH="1">
              <a:off x="507781" y="2435027"/>
              <a:ext cx="3063300" cy="340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000" noProof="0" dirty="0">
                  <a:solidFill>
                    <a:schemeClr val="lt2"/>
                  </a:solidFill>
                  <a:latin typeface="Fira Sans Extra Condensed SemiBold"/>
                  <a:ea typeface="Fira Sans Extra Condensed SemiBold"/>
                  <a:cs typeface="Fira Sans Extra Condensed SemiBold"/>
                  <a:sym typeface="Fira Sans Extra Condensed SemiBold"/>
                </a:rPr>
                <a:t>Electromagnetism</a:t>
              </a:r>
            </a:p>
          </p:txBody>
        </p:sp>
      </p:grpSp>
      <p:sp>
        <p:nvSpPr>
          <p:cNvPr id="729" name="Google Shape;729;p30"/>
          <p:cNvSpPr/>
          <p:nvPr/>
        </p:nvSpPr>
        <p:spPr>
          <a:xfrm flipH="1">
            <a:off x="3647293" y="2515228"/>
            <a:ext cx="587700" cy="587700"/>
          </a:xfrm>
          <a:prstGeom prst="ellipse">
            <a:avLst/>
          </a:prstGeom>
          <a:solidFill>
            <a:schemeClr val="lt2"/>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endParaRPr lang="en-US" sz="2600" noProof="0" dirty="0">
              <a:solidFill>
                <a:schemeClr val="lt1"/>
              </a:solidFill>
            </a:endParaRPr>
          </a:p>
        </p:txBody>
      </p:sp>
      <p:sp>
        <p:nvSpPr>
          <p:cNvPr id="746" name="Google Shape;746;p30"/>
          <p:cNvSpPr txBox="1">
            <a:spLocks noGrp="1"/>
          </p:cNvSpPr>
          <p:nvPr>
            <p:ph type="title"/>
          </p:nvPr>
        </p:nvSpPr>
        <p:spPr>
          <a:xfrm>
            <a:off x="2007200" y="301200"/>
            <a:ext cx="51294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noProof="0" dirty="0"/>
              <a:t>Quantum physics infographics</a:t>
            </a:r>
          </a:p>
        </p:txBody>
      </p:sp>
      <p:sp>
        <p:nvSpPr>
          <p:cNvPr id="747" name="Google Shape;747;p30"/>
          <p:cNvSpPr txBox="1"/>
          <p:nvPr/>
        </p:nvSpPr>
        <p:spPr>
          <a:xfrm>
            <a:off x="2007450" y="1076892"/>
            <a:ext cx="5129100" cy="340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noProof="0" dirty="0">
                <a:solidFill>
                  <a:schemeClr val="dk1"/>
                </a:solidFill>
                <a:latin typeface="Fira Sans Extra Condensed SemiBold"/>
                <a:ea typeface="Fira Sans Extra Condensed SemiBold"/>
                <a:cs typeface="Fira Sans Extra Condensed SemiBold"/>
                <a:sym typeface="Fira Sans Extra Condensed SemiBold"/>
              </a:rPr>
              <a:t>About the standard model</a:t>
            </a:r>
          </a:p>
        </p:txBody>
      </p:sp>
      <p:grpSp>
        <p:nvGrpSpPr>
          <p:cNvPr id="748" name="Google Shape;748;p30"/>
          <p:cNvGrpSpPr/>
          <p:nvPr/>
        </p:nvGrpSpPr>
        <p:grpSpPr>
          <a:xfrm>
            <a:off x="3762837" y="3435440"/>
            <a:ext cx="356612" cy="330512"/>
            <a:chOff x="7776795" y="1766009"/>
            <a:chExt cx="371742" cy="349120"/>
          </a:xfrm>
        </p:grpSpPr>
        <p:sp>
          <p:nvSpPr>
            <p:cNvPr id="749" name="Google Shape;749;p30"/>
            <p:cNvSpPr/>
            <p:nvPr/>
          </p:nvSpPr>
          <p:spPr>
            <a:xfrm>
              <a:off x="7897918" y="1889527"/>
              <a:ext cx="119494" cy="102475"/>
            </a:xfrm>
            <a:custGeom>
              <a:avLst/>
              <a:gdLst/>
              <a:ahLst/>
              <a:cxnLst/>
              <a:rect l="l" t="t" r="r" b="b"/>
              <a:pathLst>
                <a:path w="3668" h="3141" extrusionOk="0">
                  <a:moveTo>
                    <a:pt x="2096" y="0"/>
                  </a:moveTo>
                  <a:cubicBezTo>
                    <a:pt x="691" y="0"/>
                    <a:pt x="0" y="1691"/>
                    <a:pt x="977" y="2667"/>
                  </a:cubicBezTo>
                  <a:cubicBezTo>
                    <a:pt x="1303" y="2994"/>
                    <a:pt x="1704" y="3140"/>
                    <a:pt x="2095" y="3140"/>
                  </a:cubicBezTo>
                  <a:cubicBezTo>
                    <a:pt x="2901" y="3140"/>
                    <a:pt x="3668" y="2518"/>
                    <a:pt x="3668" y="1572"/>
                  </a:cubicBezTo>
                  <a:cubicBezTo>
                    <a:pt x="3668" y="715"/>
                    <a:pt x="2953" y="0"/>
                    <a:pt x="209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750" name="Google Shape;750;p30"/>
            <p:cNvSpPr/>
            <p:nvPr/>
          </p:nvSpPr>
          <p:spPr>
            <a:xfrm>
              <a:off x="7776795" y="1766009"/>
              <a:ext cx="371742" cy="349120"/>
            </a:xfrm>
            <a:custGeom>
              <a:avLst/>
              <a:gdLst/>
              <a:ahLst/>
              <a:cxnLst/>
              <a:rect l="l" t="t" r="r" b="b"/>
              <a:pathLst>
                <a:path w="11411" h="10701" extrusionOk="0">
                  <a:moveTo>
                    <a:pt x="4123" y="2405"/>
                  </a:moveTo>
                  <a:cubicBezTo>
                    <a:pt x="4409" y="2453"/>
                    <a:pt x="4695" y="2524"/>
                    <a:pt x="4980" y="2596"/>
                  </a:cubicBezTo>
                  <a:cubicBezTo>
                    <a:pt x="4576" y="2786"/>
                    <a:pt x="4218" y="3000"/>
                    <a:pt x="3861" y="3239"/>
                  </a:cubicBezTo>
                  <a:cubicBezTo>
                    <a:pt x="3933" y="2953"/>
                    <a:pt x="4004" y="2667"/>
                    <a:pt x="4123" y="2405"/>
                  </a:cubicBezTo>
                  <a:close/>
                  <a:moveTo>
                    <a:pt x="8290" y="2332"/>
                  </a:moveTo>
                  <a:cubicBezTo>
                    <a:pt x="9976" y="2332"/>
                    <a:pt x="10504" y="3337"/>
                    <a:pt x="9586" y="4818"/>
                  </a:cubicBezTo>
                  <a:lnTo>
                    <a:pt x="9586" y="4818"/>
                  </a:lnTo>
                  <a:cubicBezTo>
                    <a:pt x="9257" y="4443"/>
                    <a:pt x="8905" y="4092"/>
                    <a:pt x="8529" y="3786"/>
                  </a:cubicBezTo>
                  <a:cubicBezTo>
                    <a:pt x="8457" y="3310"/>
                    <a:pt x="8338" y="2810"/>
                    <a:pt x="8172" y="2334"/>
                  </a:cubicBezTo>
                  <a:cubicBezTo>
                    <a:pt x="8211" y="2333"/>
                    <a:pt x="8251" y="2332"/>
                    <a:pt x="8290" y="2332"/>
                  </a:cubicBezTo>
                  <a:close/>
                  <a:moveTo>
                    <a:pt x="3336" y="2332"/>
                  </a:moveTo>
                  <a:cubicBezTo>
                    <a:pt x="3375" y="2332"/>
                    <a:pt x="3415" y="2333"/>
                    <a:pt x="3456" y="2334"/>
                  </a:cubicBezTo>
                  <a:cubicBezTo>
                    <a:pt x="3290" y="2810"/>
                    <a:pt x="3171" y="3310"/>
                    <a:pt x="3099" y="3786"/>
                  </a:cubicBezTo>
                  <a:cubicBezTo>
                    <a:pt x="2718" y="4096"/>
                    <a:pt x="2361" y="4453"/>
                    <a:pt x="2027" y="4834"/>
                  </a:cubicBezTo>
                  <a:cubicBezTo>
                    <a:pt x="1097" y="3322"/>
                    <a:pt x="1644" y="2332"/>
                    <a:pt x="3336" y="2332"/>
                  </a:cubicBezTo>
                  <a:close/>
                  <a:moveTo>
                    <a:pt x="8624" y="4715"/>
                  </a:moveTo>
                  <a:lnTo>
                    <a:pt x="8624" y="4715"/>
                  </a:lnTo>
                  <a:cubicBezTo>
                    <a:pt x="8838" y="4906"/>
                    <a:pt x="9029" y="5120"/>
                    <a:pt x="9219" y="5358"/>
                  </a:cubicBezTo>
                  <a:cubicBezTo>
                    <a:pt x="9029" y="5572"/>
                    <a:pt x="8838" y="5787"/>
                    <a:pt x="8624" y="6001"/>
                  </a:cubicBezTo>
                  <a:cubicBezTo>
                    <a:pt x="8648" y="5572"/>
                    <a:pt x="8648" y="5144"/>
                    <a:pt x="8624" y="4715"/>
                  </a:cubicBezTo>
                  <a:close/>
                  <a:moveTo>
                    <a:pt x="3861" y="7454"/>
                  </a:moveTo>
                  <a:cubicBezTo>
                    <a:pt x="4218" y="7692"/>
                    <a:pt x="4576" y="7906"/>
                    <a:pt x="4957" y="8097"/>
                  </a:cubicBezTo>
                  <a:cubicBezTo>
                    <a:pt x="4671" y="8192"/>
                    <a:pt x="4385" y="8240"/>
                    <a:pt x="4099" y="8287"/>
                  </a:cubicBezTo>
                  <a:cubicBezTo>
                    <a:pt x="4004" y="8025"/>
                    <a:pt x="3909" y="7739"/>
                    <a:pt x="3837" y="7478"/>
                  </a:cubicBezTo>
                  <a:lnTo>
                    <a:pt x="3861" y="7454"/>
                  </a:lnTo>
                  <a:close/>
                  <a:moveTo>
                    <a:pt x="7529" y="2405"/>
                  </a:moveTo>
                  <a:cubicBezTo>
                    <a:pt x="7981" y="3739"/>
                    <a:pt x="8124" y="5168"/>
                    <a:pt x="7933" y="6573"/>
                  </a:cubicBezTo>
                  <a:lnTo>
                    <a:pt x="7957" y="6573"/>
                  </a:lnTo>
                  <a:cubicBezTo>
                    <a:pt x="7529" y="6906"/>
                    <a:pt x="7076" y="7192"/>
                    <a:pt x="6600" y="7430"/>
                  </a:cubicBezTo>
                  <a:cubicBezTo>
                    <a:pt x="6886" y="7525"/>
                    <a:pt x="7171" y="7597"/>
                    <a:pt x="7481" y="7668"/>
                  </a:cubicBezTo>
                  <a:cubicBezTo>
                    <a:pt x="7576" y="7597"/>
                    <a:pt x="7695" y="7525"/>
                    <a:pt x="7767" y="7454"/>
                  </a:cubicBezTo>
                  <a:lnTo>
                    <a:pt x="7767" y="7454"/>
                  </a:lnTo>
                  <a:cubicBezTo>
                    <a:pt x="7695" y="7739"/>
                    <a:pt x="7624" y="8025"/>
                    <a:pt x="7505" y="8311"/>
                  </a:cubicBezTo>
                  <a:cubicBezTo>
                    <a:pt x="5528" y="7930"/>
                    <a:pt x="3718" y="6882"/>
                    <a:pt x="2408" y="5358"/>
                  </a:cubicBezTo>
                  <a:cubicBezTo>
                    <a:pt x="2599" y="5120"/>
                    <a:pt x="2789" y="4906"/>
                    <a:pt x="3004" y="4715"/>
                  </a:cubicBezTo>
                  <a:lnTo>
                    <a:pt x="3004" y="5072"/>
                  </a:lnTo>
                  <a:cubicBezTo>
                    <a:pt x="3194" y="5310"/>
                    <a:pt x="3409" y="5525"/>
                    <a:pt x="3623" y="5715"/>
                  </a:cubicBezTo>
                  <a:cubicBezTo>
                    <a:pt x="3599" y="5191"/>
                    <a:pt x="3647" y="4644"/>
                    <a:pt x="3718" y="4120"/>
                  </a:cubicBezTo>
                  <a:cubicBezTo>
                    <a:pt x="4361" y="3620"/>
                    <a:pt x="5076" y="3215"/>
                    <a:pt x="5814" y="2905"/>
                  </a:cubicBezTo>
                  <a:cubicBezTo>
                    <a:pt x="6314" y="3119"/>
                    <a:pt x="6767" y="3358"/>
                    <a:pt x="7219" y="3643"/>
                  </a:cubicBezTo>
                  <a:cubicBezTo>
                    <a:pt x="7171" y="3334"/>
                    <a:pt x="7076" y="3048"/>
                    <a:pt x="6981" y="2762"/>
                  </a:cubicBezTo>
                  <a:lnTo>
                    <a:pt x="6671" y="2596"/>
                  </a:lnTo>
                  <a:cubicBezTo>
                    <a:pt x="6957" y="2524"/>
                    <a:pt x="7243" y="2453"/>
                    <a:pt x="7529" y="2405"/>
                  </a:cubicBezTo>
                  <a:close/>
                  <a:moveTo>
                    <a:pt x="5814" y="8478"/>
                  </a:moveTo>
                  <a:cubicBezTo>
                    <a:pt x="6266" y="8644"/>
                    <a:pt x="6767" y="8787"/>
                    <a:pt x="7243" y="8883"/>
                  </a:cubicBezTo>
                  <a:cubicBezTo>
                    <a:pt x="6843" y="9632"/>
                    <a:pt x="6319" y="10073"/>
                    <a:pt x="5781" y="10073"/>
                  </a:cubicBezTo>
                  <a:cubicBezTo>
                    <a:pt x="5292" y="10073"/>
                    <a:pt x="4792" y="9710"/>
                    <a:pt x="4361" y="8883"/>
                  </a:cubicBezTo>
                  <a:lnTo>
                    <a:pt x="4385" y="8883"/>
                  </a:lnTo>
                  <a:cubicBezTo>
                    <a:pt x="4861" y="8787"/>
                    <a:pt x="5338" y="8644"/>
                    <a:pt x="5814" y="8478"/>
                  </a:cubicBezTo>
                  <a:close/>
                  <a:moveTo>
                    <a:pt x="5791" y="1"/>
                  </a:moveTo>
                  <a:cubicBezTo>
                    <a:pt x="5037" y="1"/>
                    <a:pt x="4275" y="559"/>
                    <a:pt x="3718" y="1738"/>
                  </a:cubicBezTo>
                  <a:cubicBezTo>
                    <a:pt x="3576" y="1727"/>
                    <a:pt x="3439" y="1721"/>
                    <a:pt x="3307" y="1721"/>
                  </a:cubicBezTo>
                  <a:cubicBezTo>
                    <a:pt x="389" y="1721"/>
                    <a:pt x="1" y="4423"/>
                    <a:pt x="3099" y="6906"/>
                  </a:cubicBezTo>
                  <a:cubicBezTo>
                    <a:pt x="3171" y="7406"/>
                    <a:pt x="3266" y="7882"/>
                    <a:pt x="3432" y="8359"/>
                  </a:cubicBezTo>
                  <a:cubicBezTo>
                    <a:pt x="3364" y="8362"/>
                    <a:pt x="3297" y="8364"/>
                    <a:pt x="3232" y="8364"/>
                  </a:cubicBezTo>
                  <a:cubicBezTo>
                    <a:pt x="1952" y="8364"/>
                    <a:pt x="1242" y="7701"/>
                    <a:pt x="1718" y="6477"/>
                  </a:cubicBezTo>
                  <a:cubicBezTo>
                    <a:pt x="1551" y="6311"/>
                    <a:pt x="1384" y="6096"/>
                    <a:pt x="1265" y="5953"/>
                  </a:cubicBezTo>
                  <a:lnTo>
                    <a:pt x="1265" y="5953"/>
                  </a:lnTo>
                  <a:cubicBezTo>
                    <a:pt x="416" y="7673"/>
                    <a:pt x="1307" y="8995"/>
                    <a:pt x="3288" y="8995"/>
                  </a:cubicBezTo>
                  <a:cubicBezTo>
                    <a:pt x="3419" y="8995"/>
                    <a:pt x="3554" y="8990"/>
                    <a:pt x="3694" y="8978"/>
                  </a:cubicBezTo>
                  <a:cubicBezTo>
                    <a:pt x="4243" y="10123"/>
                    <a:pt x="5025" y="10701"/>
                    <a:pt x="5806" y="10701"/>
                  </a:cubicBezTo>
                  <a:cubicBezTo>
                    <a:pt x="6958" y="10701"/>
                    <a:pt x="8108" y="9446"/>
                    <a:pt x="8505" y="6906"/>
                  </a:cubicBezTo>
                  <a:cubicBezTo>
                    <a:pt x="8886" y="6596"/>
                    <a:pt x="9243" y="6239"/>
                    <a:pt x="9577" y="5882"/>
                  </a:cubicBezTo>
                  <a:lnTo>
                    <a:pt x="9577" y="5882"/>
                  </a:lnTo>
                  <a:cubicBezTo>
                    <a:pt x="10315" y="7073"/>
                    <a:pt x="10196" y="8097"/>
                    <a:pt x="8815" y="8311"/>
                  </a:cubicBezTo>
                  <a:cubicBezTo>
                    <a:pt x="8743" y="8549"/>
                    <a:pt x="8672" y="8763"/>
                    <a:pt x="8576" y="8978"/>
                  </a:cubicBezTo>
                  <a:cubicBezTo>
                    <a:pt x="10482" y="8883"/>
                    <a:pt x="11410" y="7406"/>
                    <a:pt x="9981" y="5358"/>
                  </a:cubicBezTo>
                  <a:cubicBezTo>
                    <a:pt x="11345" y="3395"/>
                    <a:pt x="10558" y="1710"/>
                    <a:pt x="8309" y="1710"/>
                  </a:cubicBezTo>
                  <a:cubicBezTo>
                    <a:pt x="7611" y="1710"/>
                    <a:pt x="6773" y="1872"/>
                    <a:pt x="5814" y="2238"/>
                  </a:cubicBezTo>
                  <a:cubicBezTo>
                    <a:pt x="5338" y="2048"/>
                    <a:pt x="4861" y="1905"/>
                    <a:pt x="4385" y="1810"/>
                  </a:cubicBezTo>
                  <a:cubicBezTo>
                    <a:pt x="4773" y="1077"/>
                    <a:pt x="5274" y="621"/>
                    <a:pt x="5804" y="621"/>
                  </a:cubicBezTo>
                  <a:cubicBezTo>
                    <a:pt x="6152" y="621"/>
                    <a:pt x="6512" y="818"/>
                    <a:pt x="6862" y="1262"/>
                  </a:cubicBezTo>
                  <a:cubicBezTo>
                    <a:pt x="7100" y="1191"/>
                    <a:pt x="7314" y="1167"/>
                    <a:pt x="7552" y="1143"/>
                  </a:cubicBezTo>
                  <a:cubicBezTo>
                    <a:pt x="7053" y="394"/>
                    <a:pt x="6424" y="1"/>
                    <a:pt x="579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grpSp>
      <p:grpSp>
        <p:nvGrpSpPr>
          <p:cNvPr id="751" name="Google Shape;751;p30"/>
          <p:cNvGrpSpPr/>
          <p:nvPr/>
        </p:nvGrpSpPr>
        <p:grpSpPr>
          <a:xfrm>
            <a:off x="3739079" y="2658504"/>
            <a:ext cx="356596" cy="301148"/>
            <a:chOff x="3961416" y="4000463"/>
            <a:chExt cx="408098" cy="349968"/>
          </a:xfrm>
        </p:grpSpPr>
        <p:sp>
          <p:nvSpPr>
            <p:cNvPr id="752" name="Google Shape;752;p30"/>
            <p:cNvSpPr/>
            <p:nvPr/>
          </p:nvSpPr>
          <p:spPr>
            <a:xfrm>
              <a:off x="4141407" y="4162870"/>
              <a:ext cx="65969" cy="65283"/>
            </a:xfrm>
            <a:custGeom>
              <a:avLst/>
              <a:gdLst/>
              <a:ahLst/>
              <a:cxnLst/>
              <a:rect l="l" t="t" r="r" b="b"/>
              <a:pathLst>
                <a:path w="2025" h="2001" extrusionOk="0">
                  <a:moveTo>
                    <a:pt x="810" y="0"/>
                  </a:moveTo>
                  <a:lnTo>
                    <a:pt x="1" y="2001"/>
                  </a:lnTo>
                  <a:lnTo>
                    <a:pt x="2025" y="1215"/>
                  </a:lnTo>
                  <a:lnTo>
                    <a:pt x="81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753" name="Google Shape;753;p30"/>
            <p:cNvSpPr/>
            <p:nvPr/>
          </p:nvSpPr>
          <p:spPr>
            <a:xfrm>
              <a:off x="4182520" y="4121664"/>
              <a:ext cx="65969" cy="66098"/>
            </a:xfrm>
            <a:custGeom>
              <a:avLst/>
              <a:gdLst/>
              <a:ahLst/>
              <a:cxnLst/>
              <a:rect l="l" t="t" r="r" b="b"/>
              <a:pathLst>
                <a:path w="2025" h="2026" extrusionOk="0">
                  <a:moveTo>
                    <a:pt x="2025" y="1"/>
                  </a:moveTo>
                  <a:lnTo>
                    <a:pt x="1" y="811"/>
                  </a:lnTo>
                  <a:lnTo>
                    <a:pt x="1215" y="2025"/>
                  </a:lnTo>
                  <a:lnTo>
                    <a:pt x="202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754" name="Google Shape;754;p30"/>
            <p:cNvSpPr/>
            <p:nvPr/>
          </p:nvSpPr>
          <p:spPr>
            <a:xfrm>
              <a:off x="3961416" y="4000463"/>
              <a:ext cx="408098" cy="349968"/>
            </a:xfrm>
            <a:custGeom>
              <a:avLst/>
              <a:gdLst/>
              <a:ahLst/>
              <a:cxnLst/>
              <a:rect l="l" t="t" r="r" b="b"/>
              <a:pathLst>
                <a:path w="12527" h="10727" extrusionOk="0">
                  <a:moveTo>
                    <a:pt x="6859" y="620"/>
                  </a:moveTo>
                  <a:cubicBezTo>
                    <a:pt x="7073" y="620"/>
                    <a:pt x="7264" y="620"/>
                    <a:pt x="7478" y="644"/>
                  </a:cubicBezTo>
                  <a:lnTo>
                    <a:pt x="7478" y="1573"/>
                  </a:lnTo>
                  <a:cubicBezTo>
                    <a:pt x="7478" y="1787"/>
                    <a:pt x="7324" y="1894"/>
                    <a:pt x="7169" y="1894"/>
                  </a:cubicBezTo>
                  <a:cubicBezTo>
                    <a:pt x="7014" y="1894"/>
                    <a:pt x="6859" y="1787"/>
                    <a:pt x="6859" y="1573"/>
                  </a:cubicBezTo>
                  <a:lnTo>
                    <a:pt x="6859" y="620"/>
                  </a:lnTo>
                  <a:close/>
                  <a:moveTo>
                    <a:pt x="4049" y="1787"/>
                  </a:moveTo>
                  <a:lnTo>
                    <a:pt x="4287" y="2025"/>
                  </a:lnTo>
                  <a:cubicBezTo>
                    <a:pt x="4406" y="2144"/>
                    <a:pt x="4406" y="2335"/>
                    <a:pt x="4287" y="2454"/>
                  </a:cubicBezTo>
                  <a:cubicBezTo>
                    <a:pt x="4228" y="2513"/>
                    <a:pt x="4144" y="2543"/>
                    <a:pt x="4061" y="2543"/>
                  </a:cubicBezTo>
                  <a:cubicBezTo>
                    <a:pt x="3978" y="2543"/>
                    <a:pt x="3894" y="2513"/>
                    <a:pt x="3835" y="2454"/>
                  </a:cubicBezTo>
                  <a:lnTo>
                    <a:pt x="3620" y="2239"/>
                  </a:lnTo>
                  <a:cubicBezTo>
                    <a:pt x="3739" y="2073"/>
                    <a:pt x="3906" y="1930"/>
                    <a:pt x="4049" y="1787"/>
                  </a:cubicBezTo>
                  <a:close/>
                  <a:moveTo>
                    <a:pt x="10288" y="1787"/>
                  </a:moveTo>
                  <a:cubicBezTo>
                    <a:pt x="10431" y="1930"/>
                    <a:pt x="10574" y="2073"/>
                    <a:pt x="10717" y="2239"/>
                  </a:cubicBezTo>
                  <a:lnTo>
                    <a:pt x="10503" y="2454"/>
                  </a:lnTo>
                  <a:cubicBezTo>
                    <a:pt x="10429" y="2527"/>
                    <a:pt x="10349" y="2558"/>
                    <a:pt x="10273" y="2558"/>
                  </a:cubicBezTo>
                  <a:cubicBezTo>
                    <a:pt x="10030" y="2558"/>
                    <a:pt x="9832" y="2243"/>
                    <a:pt x="10050" y="2025"/>
                  </a:cubicBezTo>
                  <a:lnTo>
                    <a:pt x="10288" y="1787"/>
                  </a:lnTo>
                  <a:close/>
                  <a:moveTo>
                    <a:pt x="3430" y="5026"/>
                  </a:moveTo>
                  <a:cubicBezTo>
                    <a:pt x="3787" y="5073"/>
                    <a:pt x="3787" y="5621"/>
                    <a:pt x="3430" y="5669"/>
                  </a:cubicBezTo>
                  <a:lnTo>
                    <a:pt x="2477" y="5669"/>
                  </a:lnTo>
                  <a:cubicBezTo>
                    <a:pt x="2453" y="5454"/>
                    <a:pt x="2430" y="5240"/>
                    <a:pt x="2453" y="5050"/>
                  </a:cubicBezTo>
                  <a:lnTo>
                    <a:pt x="2477" y="5026"/>
                  </a:lnTo>
                  <a:close/>
                  <a:moveTo>
                    <a:pt x="10911" y="5023"/>
                  </a:moveTo>
                  <a:cubicBezTo>
                    <a:pt x="10925" y="5023"/>
                    <a:pt x="10940" y="5024"/>
                    <a:pt x="10955" y="5026"/>
                  </a:cubicBezTo>
                  <a:lnTo>
                    <a:pt x="11908" y="5026"/>
                  </a:lnTo>
                  <a:cubicBezTo>
                    <a:pt x="11908" y="5240"/>
                    <a:pt x="11908" y="5454"/>
                    <a:pt x="11908" y="5669"/>
                  </a:cubicBezTo>
                  <a:lnTo>
                    <a:pt x="10955" y="5669"/>
                  </a:lnTo>
                  <a:cubicBezTo>
                    <a:pt x="10947" y="5669"/>
                    <a:pt x="10940" y="5669"/>
                    <a:pt x="10932" y="5669"/>
                  </a:cubicBezTo>
                  <a:cubicBezTo>
                    <a:pt x="10494" y="5669"/>
                    <a:pt x="10487" y="5023"/>
                    <a:pt x="10911" y="5023"/>
                  </a:cubicBezTo>
                  <a:close/>
                  <a:moveTo>
                    <a:pt x="9367" y="2839"/>
                  </a:moveTo>
                  <a:cubicBezTo>
                    <a:pt x="9570" y="2839"/>
                    <a:pt x="9751" y="3063"/>
                    <a:pt x="9669" y="3287"/>
                  </a:cubicBezTo>
                  <a:lnTo>
                    <a:pt x="8407" y="6407"/>
                  </a:lnTo>
                  <a:cubicBezTo>
                    <a:pt x="8383" y="6502"/>
                    <a:pt x="8312" y="6550"/>
                    <a:pt x="8240" y="6597"/>
                  </a:cubicBezTo>
                  <a:lnTo>
                    <a:pt x="5097" y="7836"/>
                  </a:lnTo>
                  <a:cubicBezTo>
                    <a:pt x="5052" y="7856"/>
                    <a:pt x="5007" y="7866"/>
                    <a:pt x="4964" y="7866"/>
                  </a:cubicBezTo>
                  <a:cubicBezTo>
                    <a:pt x="4756" y="7866"/>
                    <a:pt x="4593" y="7652"/>
                    <a:pt x="4692" y="7455"/>
                  </a:cubicBezTo>
                  <a:lnTo>
                    <a:pt x="4692" y="7431"/>
                  </a:lnTo>
                  <a:lnTo>
                    <a:pt x="5954" y="4287"/>
                  </a:lnTo>
                  <a:cubicBezTo>
                    <a:pt x="5978" y="4216"/>
                    <a:pt x="6049" y="4145"/>
                    <a:pt x="6121" y="4121"/>
                  </a:cubicBezTo>
                  <a:lnTo>
                    <a:pt x="9264" y="2859"/>
                  </a:lnTo>
                  <a:cubicBezTo>
                    <a:pt x="9299" y="2845"/>
                    <a:pt x="9333" y="2839"/>
                    <a:pt x="9367" y="2839"/>
                  </a:cubicBezTo>
                  <a:close/>
                  <a:moveTo>
                    <a:pt x="4073" y="8128"/>
                  </a:moveTo>
                  <a:cubicBezTo>
                    <a:pt x="4150" y="8128"/>
                    <a:pt x="4228" y="8157"/>
                    <a:pt x="4287" y="8217"/>
                  </a:cubicBezTo>
                  <a:cubicBezTo>
                    <a:pt x="4430" y="8336"/>
                    <a:pt x="4430" y="8550"/>
                    <a:pt x="4287" y="8669"/>
                  </a:cubicBezTo>
                  <a:lnTo>
                    <a:pt x="4073" y="8907"/>
                  </a:lnTo>
                  <a:cubicBezTo>
                    <a:pt x="3906" y="8765"/>
                    <a:pt x="3763" y="8622"/>
                    <a:pt x="3620" y="8479"/>
                  </a:cubicBezTo>
                  <a:lnTo>
                    <a:pt x="3620" y="8455"/>
                  </a:lnTo>
                  <a:lnTo>
                    <a:pt x="3859" y="8217"/>
                  </a:lnTo>
                  <a:cubicBezTo>
                    <a:pt x="3918" y="8157"/>
                    <a:pt x="3995" y="8128"/>
                    <a:pt x="4073" y="8128"/>
                  </a:cubicBezTo>
                  <a:close/>
                  <a:moveTo>
                    <a:pt x="10296" y="8126"/>
                  </a:moveTo>
                  <a:cubicBezTo>
                    <a:pt x="10366" y="8126"/>
                    <a:pt x="10439" y="8153"/>
                    <a:pt x="10503" y="8217"/>
                  </a:cubicBezTo>
                  <a:lnTo>
                    <a:pt x="10741" y="8455"/>
                  </a:lnTo>
                  <a:cubicBezTo>
                    <a:pt x="10598" y="8622"/>
                    <a:pt x="10431" y="8765"/>
                    <a:pt x="10288" y="8907"/>
                  </a:cubicBezTo>
                  <a:lnTo>
                    <a:pt x="10074" y="8669"/>
                  </a:lnTo>
                  <a:cubicBezTo>
                    <a:pt x="9834" y="8448"/>
                    <a:pt x="10052" y="8126"/>
                    <a:pt x="10296" y="8126"/>
                  </a:cubicBezTo>
                  <a:close/>
                  <a:moveTo>
                    <a:pt x="7169" y="8794"/>
                  </a:moveTo>
                  <a:cubicBezTo>
                    <a:pt x="7324" y="8794"/>
                    <a:pt x="7478" y="8896"/>
                    <a:pt x="7478" y="9098"/>
                  </a:cubicBezTo>
                  <a:lnTo>
                    <a:pt x="7478" y="10051"/>
                  </a:lnTo>
                  <a:cubicBezTo>
                    <a:pt x="7264" y="10074"/>
                    <a:pt x="7073" y="10074"/>
                    <a:pt x="6859" y="10074"/>
                  </a:cubicBezTo>
                  <a:lnTo>
                    <a:pt x="6859" y="10051"/>
                  </a:lnTo>
                  <a:lnTo>
                    <a:pt x="6859" y="9098"/>
                  </a:lnTo>
                  <a:cubicBezTo>
                    <a:pt x="6859" y="8896"/>
                    <a:pt x="7014" y="8794"/>
                    <a:pt x="7169" y="8794"/>
                  </a:cubicBezTo>
                  <a:close/>
                  <a:moveTo>
                    <a:pt x="7169" y="1"/>
                  </a:moveTo>
                  <a:cubicBezTo>
                    <a:pt x="2382" y="1"/>
                    <a:pt x="1" y="5764"/>
                    <a:pt x="3382" y="9146"/>
                  </a:cubicBezTo>
                  <a:cubicBezTo>
                    <a:pt x="4475" y="10238"/>
                    <a:pt x="5816" y="10727"/>
                    <a:pt x="7131" y="10727"/>
                  </a:cubicBezTo>
                  <a:cubicBezTo>
                    <a:pt x="9886" y="10727"/>
                    <a:pt x="12527" y="8583"/>
                    <a:pt x="12527" y="5359"/>
                  </a:cubicBezTo>
                  <a:cubicBezTo>
                    <a:pt x="12527" y="2406"/>
                    <a:pt x="10122" y="1"/>
                    <a:pt x="716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grpSp>
      <p:grpSp>
        <p:nvGrpSpPr>
          <p:cNvPr id="755" name="Google Shape;755;p30"/>
          <p:cNvGrpSpPr/>
          <p:nvPr/>
        </p:nvGrpSpPr>
        <p:grpSpPr>
          <a:xfrm>
            <a:off x="3762827" y="1859878"/>
            <a:ext cx="356632" cy="315162"/>
            <a:chOff x="4751974" y="4000463"/>
            <a:chExt cx="395686" cy="349675"/>
          </a:xfrm>
        </p:grpSpPr>
        <p:sp>
          <p:nvSpPr>
            <p:cNvPr id="756" name="Google Shape;756;p30"/>
            <p:cNvSpPr/>
            <p:nvPr/>
          </p:nvSpPr>
          <p:spPr>
            <a:xfrm>
              <a:off x="4929652" y="4286388"/>
              <a:ext cx="38800" cy="32658"/>
            </a:xfrm>
            <a:custGeom>
              <a:avLst/>
              <a:gdLst/>
              <a:ahLst/>
              <a:cxnLst/>
              <a:rect l="l" t="t" r="r" b="b"/>
              <a:pathLst>
                <a:path w="1191" h="1001" extrusionOk="0">
                  <a:moveTo>
                    <a:pt x="1191" y="1"/>
                  </a:moveTo>
                  <a:lnTo>
                    <a:pt x="1191" y="1"/>
                  </a:lnTo>
                  <a:cubicBezTo>
                    <a:pt x="988" y="24"/>
                    <a:pt x="786" y="36"/>
                    <a:pt x="586" y="36"/>
                  </a:cubicBezTo>
                  <a:cubicBezTo>
                    <a:pt x="387" y="36"/>
                    <a:pt x="191" y="24"/>
                    <a:pt x="0" y="1"/>
                  </a:cubicBezTo>
                  <a:lnTo>
                    <a:pt x="0" y="1"/>
                  </a:lnTo>
                  <a:lnTo>
                    <a:pt x="595" y="1001"/>
                  </a:lnTo>
                  <a:lnTo>
                    <a:pt x="11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757" name="Google Shape;757;p30"/>
            <p:cNvSpPr/>
            <p:nvPr/>
          </p:nvSpPr>
          <p:spPr>
            <a:xfrm>
              <a:off x="4774485" y="4230436"/>
              <a:ext cx="349133" cy="119701"/>
            </a:xfrm>
            <a:custGeom>
              <a:avLst/>
              <a:gdLst/>
              <a:ahLst/>
              <a:cxnLst/>
              <a:rect l="l" t="t" r="r" b="b"/>
              <a:pathLst>
                <a:path w="10717" h="3669" extrusionOk="0">
                  <a:moveTo>
                    <a:pt x="2001" y="1"/>
                  </a:moveTo>
                  <a:cubicBezTo>
                    <a:pt x="810" y="358"/>
                    <a:pt x="0" y="1454"/>
                    <a:pt x="0" y="2692"/>
                  </a:cubicBezTo>
                  <a:lnTo>
                    <a:pt x="0" y="3335"/>
                  </a:lnTo>
                  <a:cubicBezTo>
                    <a:pt x="0" y="3525"/>
                    <a:pt x="143" y="3668"/>
                    <a:pt x="310" y="3668"/>
                  </a:cubicBezTo>
                  <a:lnTo>
                    <a:pt x="10383" y="3668"/>
                  </a:lnTo>
                  <a:cubicBezTo>
                    <a:pt x="10574" y="3668"/>
                    <a:pt x="10717" y="3525"/>
                    <a:pt x="10717" y="3335"/>
                  </a:cubicBezTo>
                  <a:lnTo>
                    <a:pt x="10717" y="2692"/>
                  </a:lnTo>
                  <a:cubicBezTo>
                    <a:pt x="10717" y="1454"/>
                    <a:pt x="9907" y="358"/>
                    <a:pt x="8716" y="1"/>
                  </a:cubicBezTo>
                  <a:cubicBezTo>
                    <a:pt x="8240" y="668"/>
                    <a:pt x="7597" y="1192"/>
                    <a:pt x="6835" y="1477"/>
                  </a:cubicBezTo>
                  <a:cubicBezTo>
                    <a:pt x="5549" y="3645"/>
                    <a:pt x="5644" y="3502"/>
                    <a:pt x="5620" y="3525"/>
                  </a:cubicBezTo>
                  <a:cubicBezTo>
                    <a:pt x="5551" y="3606"/>
                    <a:pt x="5454" y="3648"/>
                    <a:pt x="5359" y="3648"/>
                  </a:cubicBezTo>
                  <a:cubicBezTo>
                    <a:pt x="5258" y="3648"/>
                    <a:pt x="5158" y="3600"/>
                    <a:pt x="5096" y="3502"/>
                  </a:cubicBezTo>
                  <a:lnTo>
                    <a:pt x="3882" y="1477"/>
                  </a:lnTo>
                  <a:cubicBezTo>
                    <a:pt x="3120" y="1192"/>
                    <a:pt x="2453" y="668"/>
                    <a:pt x="200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758" name="Google Shape;758;p30"/>
            <p:cNvSpPr/>
            <p:nvPr/>
          </p:nvSpPr>
          <p:spPr>
            <a:xfrm>
              <a:off x="4751974" y="4042418"/>
              <a:ext cx="83822" cy="132914"/>
            </a:xfrm>
            <a:custGeom>
              <a:avLst/>
              <a:gdLst/>
              <a:ahLst/>
              <a:cxnLst/>
              <a:rect l="l" t="t" r="r" b="b"/>
              <a:pathLst>
                <a:path w="2573" h="4074" extrusionOk="0">
                  <a:moveTo>
                    <a:pt x="2572" y="1"/>
                  </a:moveTo>
                  <a:cubicBezTo>
                    <a:pt x="429" y="263"/>
                    <a:pt x="1" y="3216"/>
                    <a:pt x="2001" y="4073"/>
                  </a:cubicBezTo>
                  <a:cubicBezTo>
                    <a:pt x="1953" y="3668"/>
                    <a:pt x="1953" y="3478"/>
                    <a:pt x="1953" y="2168"/>
                  </a:cubicBezTo>
                  <a:cubicBezTo>
                    <a:pt x="1953" y="1406"/>
                    <a:pt x="2168" y="644"/>
                    <a:pt x="257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759" name="Google Shape;759;p30"/>
            <p:cNvSpPr/>
            <p:nvPr/>
          </p:nvSpPr>
          <p:spPr>
            <a:xfrm>
              <a:off x="5057649" y="4036220"/>
              <a:ext cx="90012" cy="132882"/>
            </a:xfrm>
            <a:custGeom>
              <a:avLst/>
              <a:gdLst/>
              <a:ahLst/>
              <a:cxnLst/>
              <a:rect l="l" t="t" r="r" b="b"/>
              <a:pathLst>
                <a:path w="2763" h="4073" extrusionOk="0">
                  <a:moveTo>
                    <a:pt x="0" y="0"/>
                  </a:moveTo>
                  <a:lnTo>
                    <a:pt x="0" y="0"/>
                  </a:lnTo>
                  <a:cubicBezTo>
                    <a:pt x="501" y="691"/>
                    <a:pt x="762" y="1524"/>
                    <a:pt x="762" y="2358"/>
                  </a:cubicBezTo>
                  <a:cubicBezTo>
                    <a:pt x="786" y="2930"/>
                    <a:pt x="762" y="3501"/>
                    <a:pt x="739" y="4073"/>
                  </a:cubicBezTo>
                  <a:cubicBezTo>
                    <a:pt x="2763" y="3191"/>
                    <a:pt x="2239" y="143"/>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760" name="Google Shape;760;p30"/>
            <p:cNvSpPr/>
            <p:nvPr/>
          </p:nvSpPr>
          <p:spPr>
            <a:xfrm>
              <a:off x="4897042" y="4124992"/>
              <a:ext cx="23325" cy="21565"/>
            </a:xfrm>
            <a:custGeom>
              <a:avLst/>
              <a:gdLst/>
              <a:ahLst/>
              <a:cxnLst/>
              <a:rect l="l" t="t" r="r" b="b"/>
              <a:pathLst>
                <a:path w="716" h="661" extrusionOk="0">
                  <a:moveTo>
                    <a:pt x="367" y="0"/>
                  </a:moveTo>
                  <a:cubicBezTo>
                    <a:pt x="209" y="0"/>
                    <a:pt x="48" y="101"/>
                    <a:pt x="25" y="304"/>
                  </a:cubicBezTo>
                  <a:cubicBezTo>
                    <a:pt x="1" y="542"/>
                    <a:pt x="179" y="661"/>
                    <a:pt x="358" y="661"/>
                  </a:cubicBezTo>
                  <a:cubicBezTo>
                    <a:pt x="537" y="661"/>
                    <a:pt x="715" y="542"/>
                    <a:pt x="691" y="304"/>
                  </a:cubicBezTo>
                  <a:cubicBezTo>
                    <a:pt x="680" y="101"/>
                    <a:pt x="525" y="0"/>
                    <a:pt x="36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761" name="Google Shape;761;p30"/>
            <p:cNvSpPr/>
            <p:nvPr/>
          </p:nvSpPr>
          <p:spPr>
            <a:xfrm>
              <a:off x="4978518" y="4124992"/>
              <a:ext cx="23293" cy="21565"/>
            </a:xfrm>
            <a:custGeom>
              <a:avLst/>
              <a:gdLst/>
              <a:ahLst/>
              <a:cxnLst/>
              <a:rect l="l" t="t" r="r" b="b"/>
              <a:pathLst>
                <a:path w="715" h="661" extrusionOk="0">
                  <a:moveTo>
                    <a:pt x="366" y="0"/>
                  </a:moveTo>
                  <a:cubicBezTo>
                    <a:pt x="209" y="0"/>
                    <a:pt x="48" y="101"/>
                    <a:pt x="24" y="304"/>
                  </a:cubicBezTo>
                  <a:cubicBezTo>
                    <a:pt x="0" y="542"/>
                    <a:pt x="179" y="661"/>
                    <a:pt x="358" y="661"/>
                  </a:cubicBezTo>
                  <a:cubicBezTo>
                    <a:pt x="536" y="661"/>
                    <a:pt x="715" y="542"/>
                    <a:pt x="691" y="304"/>
                  </a:cubicBezTo>
                  <a:cubicBezTo>
                    <a:pt x="679" y="101"/>
                    <a:pt x="524" y="0"/>
                    <a:pt x="36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762" name="Google Shape;762;p30"/>
            <p:cNvSpPr/>
            <p:nvPr/>
          </p:nvSpPr>
          <p:spPr>
            <a:xfrm>
              <a:off x="4835764" y="4000463"/>
              <a:ext cx="225795" cy="124367"/>
            </a:xfrm>
            <a:custGeom>
              <a:avLst/>
              <a:gdLst/>
              <a:ahLst/>
              <a:cxnLst/>
              <a:rect l="l" t="t" r="r" b="b"/>
              <a:pathLst>
                <a:path w="6931" h="3812" extrusionOk="0">
                  <a:moveTo>
                    <a:pt x="3477" y="1"/>
                  </a:moveTo>
                  <a:cubicBezTo>
                    <a:pt x="1548" y="1"/>
                    <a:pt x="0" y="1549"/>
                    <a:pt x="0" y="3454"/>
                  </a:cubicBezTo>
                  <a:lnTo>
                    <a:pt x="0" y="3811"/>
                  </a:lnTo>
                  <a:lnTo>
                    <a:pt x="1334" y="3811"/>
                  </a:lnTo>
                  <a:cubicBezTo>
                    <a:pt x="1477" y="3371"/>
                    <a:pt x="1852" y="3150"/>
                    <a:pt x="2230" y="3150"/>
                  </a:cubicBezTo>
                  <a:cubicBezTo>
                    <a:pt x="2608" y="3150"/>
                    <a:pt x="2989" y="3371"/>
                    <a:pt x="3144" y="3811"/>
                  </a:cubicBezTo>
                  <a:lnTo>
                    <a:pt x="3811" y="3811"/>
                  </a:lnTo>
                  <a:cubicBezTo>
                    <a:pt x="3966" y="3383"/>
                    <a:pt x="4347" y="3168"/>
                    <a:pt x="4725" y="3168"/>
                  </a:cubicBezTo>
                  <a:cubicBezTo>
                    <a:pt x="5103" y="3168"/>
                    <a:pt x="5478" y="3383"/>
                    <a:pt x="5621" y="3811"/>
                  </a:cubicBezTo>
                  <a:lnTo>
                    <a:pt x="6930" y="3811"/>
                  </a:lnTo>
                  <a:lnTo>
                    <a:pt x="6930" y="3454"/>
                  </a:lnTo>
                  <a:cubicBezTo>
                    <a:pt x="6930" y="1549"/>
                    <a:pt x="5383" y="1"/>
                    <a:pt x="347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763" name="Google Shape;763;p30"/>
            <p:cNvSpPr/>
            <p:nvPr/>
          </p:nvSpPr>
          <p:spPr>
            <a:xfrm>
              <a:off x="4835764" y="4144991"/>
              <a:ext cx="225795" cy="122018"/>
            </a:xfrm>
            <a:custGeom>
              <a:avLst/>
              <a:gdLst/>
              <a:ahLst/>
              <a:cxnLst/>
              <a:rect l="l" t="t" r="r" b="b"/>
              <a:pathLst>
                <a:path w="6931" h="3740" extrusionOk="0">
                  <a:moveTo>
                    <a:pt x="2822" y="1237"/>
                  </a:moveTo>
                  <a:cubicBezTo>
                    <a:pt x="2834" y="1237"/>
                    <a:pt x="2846" y="1237"/>
                    <a:pt x="2858" y="1239"/>
                  </a:cubicBezTo>
                  <a:lnTo>
                    <a:pt x="4120" y="1239"/>
                  </a:lnTo>
                  <a:cubicBezTo>
                    <a:pt x="4263" y="1239"/>
                    <a:pt x="4406" y="1358"/>
                    <a:pt x="4406" y="1524"/>
                  </a:cubicBezTo>
                  <a:cubicBezTo>
                    <a:pt x="4430" y="1715"/>
                    <a:pt x="4287" y="1858"/>
                    <a:pt x="4120" y="1882"/>
                  </a:cubicBezTo>
                  <a:lnTo>
                    <a:pt x="2858" y="1882"/>
                  </a:lnTo>
                  <a:cubicBezTo>
                    <a:pt x="2692" y="1882"/>
                    <a:pt x="2572" y="1763"/>
                    <a:pt x="2549" y="1596"/>
                  </a:cubicBezTo>
                  <a:cubicBezTo>
                    <a:pt x="2504" y="1416"/>
                    <a:pt x="2628" y="1237"/>
                    <a:pt x="2822" y="1237"/>
                  </a:cubicBezTo>
                  <a:close/>
                  <a:moveTo>
                    <a:pt x="0" y="0"/>
                  </a:moveTo>
                  <a:lnTo>
                    <a:pt x="0" y="286"/>
                  </a:lnTo>
                  <a:cubicBezTo>
                    <a:pt x="0" y="2191"/>
                    <a:pt x="1548" y="3739"/>
                    <a:pt x="3477" y="3739"/>
                  </a:cubicBezTo>
                  <a:cubicBezTo>
                    <a:pt x="5383" y="3739"/>
                    <a:pt x="6907" y="2191"/>
                    <a:pt x="6930" y="286"/>
                  </a:cubicBezTo>
                  <a:lnTo>
                    <a:pt x="6930" y="0"/>
                  </a:lnTo>
                  <a:lnTo>
                    <a:pt x="5621" y="0"/>
                  </a:lnTo>
                  <a:cubicBezTo>
                    <a:pt x="5478" y="429"/>
                    <a:pt x="5103" y="643"/>
                    <a:pt x="4725" y="643"/>
                  </a:cubicBezTo>
                  <a:cubicBezTo>
                    <a:pt x="4347" y="643"/>
                    <a:pt x="3966" y="429"/>
                    <a:pt x="3811" y="0"/>
                  </a:cubicBezTo>
                  <a:lnTo>
                    <a:pt x="3144" y="0"/>
                  </a:lnTo>
                  <a:cubicBezTo>
                    <a:pt x="2989" y="429"/>
                    <a:pt x="2608" y="643"/>
                    <a:pt x="2230" y="643"/>
                  </a:cubicBezTo>
                  <a:cubicBezTo>
                    <a:pt x="1852" y="643"/>
                    <a:pt x="1477" y="429"/>
                    <a:pt x="133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grpSp>
      <p:grpSp>
        <p:nvGrpSpPr>
          <p:cNvPr id="764" name="Google Shape;764;p30"/>
          <p:cNvGrpSpPr/>
          <p:nvPr/>
        </p:nvGrpSpPr>
        <p:grpSpPr>
          <a:xfrm>
            <a:off x="3790993" y="4213995"/>
            <a:ext cx="300301" cy="356628"/>
            <a:chOff x="6318333" y="2883807"/>
            <a:chExt cx="289419" cy="349088"/>
          </a:xfrm>
        </p:grpSpPr>
        <p:sp>
          <p:nvSpPr>
            <p:cNvPr id="765" name="Google Shape;765;p30"/>
            <p:cNvSpPr/>
            <p:nvPr/>
          </p:nvSpPr>
          <p:spPr>
            <a:xfrm>
              <a:off x="6364886" y="2883807"/>
              <a:ext cx="242865" cy="349088"/>
            </a:xfrm>
            <a:custGeom>
              <a:avLst/>
              <a:gdLst/>
              <a:ahLst/>
              <a:cxnLst/>
              <a:rect l="l" t="t" r="r" b="b"/>
              <a:pathLst>
                <a:path w="7455" h="10700" extrusionOk="0">
                  <a:moveTo>
                    <a:pt x="4080" y="0"/>
                  </a:moveTo>
                  <a:cubicBezTo>
                    <a:pt x="3780" y="0"/>
                    <a:pt x="3621" y="456"/>
                    <a:pt x="3954" y="602"/>
                  </a:cubicBezTo>
                  <a:cubicBezTo>
                    <a:pt x="6074" y="1578"/>
                    <a:pt x="7002" y="4079"/>
                    <a:pt x="6050" y="6222"/>
                  </a:cubicBezTo>
                  <a:cubicBezTo>
                    <a:pt x="5356" y="7824"/>
                    <a:pt x="3783" y="8774"/>
                    <a:pt x="2139" y="8774"/>
                  </a:cubicBezTo>
                  <a:cubicBezTo>
                    <a:pt x="1583" y="8774"/>
                    <a:pt x="1019" y="8666"/>
                    <a:pt x="477" y="8437"/>
                  </a:cubicBezTo>
                  <a:cubicBezTo>
                    <a:pt x="434" y="8418"/>
                    <a:pt x="388" y="8409"/>
                    <a:pt x="344" y="8409"/>
                  </a:cubicBezTo>
                  <a:cubicBezTo>
                    <a:pt x="221" y="8409"/>
                    <a:pt x="107" y="8481"/>
                    <a:pt x="72" y="8604"/>
                  </a:cubicBezTo>
                  <a:cubicBezTo>
                    <a:pt x="1" y="8747"/>
                    <a:pt x="48" y="8937"/>
                    <a:pt x="215" y="9009"/>
                  </a:cubicBezTo>
                  <a:cubicBezTo>
                    <a:pt x="739" y="9247"/>
                    <a:pt x="1311" y="9390"/>
                    <a:pt x="1882" y="9413"/>
                  </a:cubicBezTo>
                  <a:lnTo>
                    <a:pt x="1882" y="10080"/>
                  </a:lnTo>
                  <a:lnTo>
                    <a:pt x="644" y="10080"/>
                  </a:lnTo>
                  <a:cubicBezTo>
                    <a:pt x="477" y="10080"/>
                    <a:pt x="334" y="10175"/>
                    <a:pt x="310" y="10342"/>
                  </a:cubicBezTo>
                  <a:cubicBezTo>
                    <a:pt x="263" y="10533"/>
                    <a:pt x="406" y="10699"/>
                    <a:pt x="620" y="10699"/>
                  </a:cubicBezTo>
                  <a:lnTo>
                    <a:pt x="3740" y="10699"/>
                  </a:lnTo>
                  <a:cubicBezTo>
                    <a:pt x="3906" y="10699"/>
                    <a:pt x="4025" y="10604"/>
                    <a:pt x="4073" y="10461"/>
                  </a:cubicBezTo>
                  <a:cubicBezTo>
                    <a:pt x="4097" y="10271"/>
                    <a:pt x="3954" y="10080"/>
                    <a:pt x="3764" y="10080"/>
                  </a:cubicBezTo>
                  <a:lnTo>
                    <a:pt x="2501" y="10080"/>
                  </a:lnTo>
                  <a:lnTo>
                    <a:pt x="2501" y="9413"/>
                  </a:lnTo>
                  <a:cubicBezTo>
                    <a:pt x="4764" y="9294"/>
                    <a:pt x="6645" y="7627"/>
                    <a:pt x="7050" y="5389"/>
                  </a:cubicBezTo>
                  <a:cubicBezTo>
                    <a:pt x="7455" y="3150"/>
                    <a:pt x="6288" y="935"/>
                    <a:pt x="4216" y="30"/>
                  </a:cubicBezTo>
                  <a:cubicBezTo>
                    <a:pt x="4168" y="10"/>
                    <a:pt x="4123" y="0"/>
                    <a:pt x="408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766" name="Google Shape;766;p30"/>
            <p:cNvSpPr/>
            <p:nvPr/>
          </p:nvSpPr>
          <p:spPr>
            <a:xfrm>
              <a:off x="6388179" y="3078252"/>
              <a:ext cx="45022" cy="45871"/>
            </a:xfrm>
            <a:custGeom>
              <a:avLst/>
              <a:gdLst/>
              <a:ahLst/>
              <a:cxnLst/>
              <a:rect l="l" t="t" r="r" b="b"/>
              <a:pathLst>
                <a:path w="1382" h="1406" extrusionOk="0">
                  <a:moveTo>
                    <a:pt x="96" y="0"/>
                  </a:moveTo>
                  <a:lnTo>
                    <a:pt x="96" y="0"/>
                  </a:lnTo>
                  <a:cubicBezTo>
                    <a:pt x="0" y="619"/>
                    <a:pt x="48" y="1120"/>
                    <a:pt x="238" y="1405"/>
                  </a:cubicBezTo>
                  <a:cubicBezTo>
                    <a:pt x="572" y="1381"/>
                    <a:pt x="977" y="1072"/>
                    <a:pt x="1382" y="572"/>
                  </a:cubicBezTo>
                  <a:lnTo>
                    <a:pt x="9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767" name="Google Shape;767;p30"/>
            <p:cNvSpPr/>
            <p:nvPr/>
          </p:nvSpPr>
          <p:spPr>
            <a:xfrm>
              <a:off x="6413785" y="2982693"/>
              <a:ext cx="65188" cy="51287"/>
            </a:xfrm>
            <a:custGeom>
              <a:avLst/>
              <a:gdLst/>
              <a:ahLst/>
              <a:cxnLst/>
              <a:rect l="l" t="t" r="r" b="b"/>
              <a:pathLst>
                <a:path w="2001" h="1572" extrusionOk="0">
                  <a:moveTo>
                    <a:pt x="453" y="0"/>
                  </a:moveTo>
                  <a:cubicBezTo>
                    <a:pt x="286" y="262"/>
                    <a:pt x="143" y="548"/>
                    <a:pt x="0" y="834"/>
                  </a:cubicBezTo>
                  <a:lnTo>
                    <a:pt x="1691" y="1572"/>
                  </a:lnTo>
                  <a:cubicBezTo>
                    <a:pt x="1810" y="1286"/>
                    <a:pt x="1905" y="1000"/>
                    <a:pt x="2001" y="691"/>
                  </a:cubicBezTo>
                  <a:lnTo>
                    <a:pt x="4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768" name="Google Shape;768;p30"/>
            <p:cNvSpPr/>
            <p:nvPr/>
          </p:nvSpPr>
          <p:spPr>
            <a:xfrm>
              <a:off x="6395933" y="3028531"/>
              <a:ext cx="64406" cy="51287"/>
            </a:xfrm>
            <a:custGeom>
              <a:avLst/>
              <a:gdLst/>
              <a:ahLst/>
              <a:cxnLst/>
              <a:rect l="l" t="t" r="r" b="b"/>
              <a:pathLst>
                <a:path w="1977" h="1572" extrusionOk="0">
                  <a:moveTo>
                    <a:pt x="286" y="0"/>
                  </a:moveTo>
                  <a:cubicBezTo>
                    <a:pt x="167" y="286"/>
                    <a:pt x="72" y="596"/>
                    <a:pt x="0" y="881"/>
                  </a:cubicBezTo>
                  <a:lnTo>
                    <a:pt x="1525" y="1572"/>
                  </a:lnTo>
                  <a:cubicBezTo>
                    <a:pt x="1691" y="1310"/>
                    <a:pt x="1834" y="1024"/>
                    <a:pt x="1977" y="738"/>
                  </a:cubicBezTo>
                  <a:lnTo>
                    <a:pt x="28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769" name="Google Shape;769;p30"/>
            <p:cNvSpPr/>
            <p:nvPr/>
          </p:nvSpPr>
          <p:spPr>
            <a:xfrm>
              <a:off x="6333091" y="2948502"/>
              <a:ext cx="76850" cy="52853"/>
            </a:xfrm>
            <a:custGeom>
              <a:avLst/>
              <a:gdLst/>
              <a:ahLst/>
              <a:cxnLst/>
              <a:rect l="l" t="t" r="r" b="b"/>
              <a:pathLst>
                <a:path w="2359" h="1620" extrusionOk="0">
                  <a:moveTo>
                    <a:pt x="572" y="0"/>
                  </a:moveTo>
                  <a:cubicBezTo>
                    <a:pt x="358" y="238"/>
                    <a:pt x="167" y="500"/>
                    <a:pt x="0" y="786"/>
                  </a:cubicBezTo>
                  <a:lnTo>
                    <a:pt x="1906" y="1620"/>
                  </a:lnTo>
                  <a:cubicBezTo>
                    <a:pt x="2048" y="1334"/>
                    <a:pt x="2191" y="1072"/>
                    <a:pt x="2358" y="810"/>
                  </a:cubicBezTo>
                  <a:lnTo>
                    <a:pt x="57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770" name="Google Shape;770;p30"/>
            <p:cNvSpPr/>
            <p:nvPr/>
          </p:nvSpPr>
          <p:spPr>
            <a:xfrm>
              <a:off x="6464215" y="3061156"/>
              <a:ext cx="76818" cy="52853"/>
            </a:xfrm>
            <a:custGeom>
              <a:avLst/>
              <a:gdLst/>
              <a:ahLst/>
              <a:cxnLst/>
              <a:rect l="l" t="t" r="r" b="b"/>
              <a:pathLst>
                <a:path w="2358" h="1620" extrusionOk="0">
                  <a:moveTo>
                    <a:pt x="453" y="0"/>
                  </a:moveTo>
                  <a:cubicBezTo>
                    <a:pt x="333" y="286"/>
                    <a:pt x="167" y="572"/>
                    <a:pt x="0" y="834"/>
                  </a:cubicBezTo>
                  <a:lnTo>
                    <a:pt x="1786" y="1620"/>
                  </a:lnTo>
                  <a:cubicBezTo>
                    <a:pt x="2024" y="1405"/>
                    <a:pt x="2215" y="1143"/>
                    <a:pt x="2358" y="858"/>
                  </a:cubicBezTo>
                  <a:lnTo>
                    <a:pt x="4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771" name="Google Shape;771;p30"/>
            <p:cNvSpPr/>
            <p:nvPr/>
          </p:nvSpPr>
          <p:spPr>
            <a:xfrm>
              <a:off x="6318333" y="2992774"/>
              <a:ext cx="68315" cy="56767"/>
            </a:xfrm>
            <a:custGeom>
              <a:avLst/>
              <a:gdLst/>
              <a:ahLst/>
              <a:cxnLst/>
              <a:rect l="l" t="t" r="r" b="b"/>
              <a:pathLst>
                <a:path w="2097" h="1740" extrusionOk="0">
                  <a:moveTo>
                    <a:pt x="191" y="1"/>
                  </a:moveTo>
                  <a:cubicBezTo>
                    <a:pt x="72" y="286"/>
                    <a:pt x="25" y="620"/>
                    <a:pt x="1" y="929"/>
                  </a:cubicBezTo>
                  <a:lnTo>
                    <a:pt x="1787" y="1739"/>
                  </a:lnTo>
                  <a:cubicBezTo>
                    <a:pt x="1882" y="1430"/>
                    <a:pt x="1978" y="1144"/>
                    <a:pt x="2097" y="834"/>
                  </a:cubicBezTo>
                  <a:lnTo>
                    <a:pt x="1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772" name="Google Shape;772;p30"/>
            <p:cNvSpPr/>
            <p:nvPr/>
          </p:nvSpPr>
          <p:spPr>
            <a:xfrm>
              <a:off x="6495229" y="2927524"/>
              <a:ext cx="60562" cy="89360"/>
            </a:xfrm>
            <a:custGeom>
              <a:avLst/>
              <a:gdLst/>
              <a:ahLst/>
              <a:cxnLst/>
              <a:rect l="l" t="t" r="r" b="b"/>
              <a:pathLst>
                <a:path w="1859" h="2739" extrusionOk="0">
                  <a:moveTo>
                    <a:pt x="1" y="0"/>
                  </a:moveTo>
                  <a:cubicBezTo>
                    <a:pt x="263" y="477"/>
                    <a:pt x="358" y="1024"/>
                    <a:pt x="286" y="1572"/>
                  </a:cubicBezTo>
                  <a:cubicBezTo>
                    <a:pt x="286" y="1715"/>
                    <a:pt x="239" y="1858"/>
                    <a:pt x="215" y="2024"/>
                  </a:cubicBezTo>
                  <a:lnTo>
                    <a:pt x="1858" y="2739"/>
                  </a:lnTo>
                  <a:cubicBezTo>
                    <a:pt x="1811" y="2429"/>
                    <a:pt x="1739" y="2144"/>
                    <a:pt x="1620" y="1858"/>
                  </a:cubicBezTo>
                  <a:cubicBezTo>
                    <a:pt x="1334" y="1072"/>
                    <a:pt x="763" y="405"/>
                    <a:pt x="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773" name="Google Shape;773;p30"/>
            <p:cNvSpPr/>
            <p:nvPr/>
          </p:nvSpPr>
          <p:spPr>
            <a:xfrm>
              <a:off x="6399028" y="3105428"/>
              <a:ext cx="106333" cy="45088"/>
            </a:xfrm>
            <a:custGeom>
              <a:avLst/>
              <a:gdLst/>
              <a:ahLst/>
              <a:cxnLst/>
              <a:rect l="l" t="t" r="r" b="b"/>
              <a:pathLst>
                <a:path w="3264" h="1382" extrusionOk="0">
                  <a:moveTo>
                    <a:pt x="1644" y="1"/>
                  </a:moveTo>
                  <a:cubicBezTo>
                    <a:pt x="1549" y="120"/>
                    <a:pt x="1453" y="239"/>
                    <a:pt x="1334" y="334"/>
                  </a:cubicBezTo>
                  <a:cubicBezTo>
                    <a:pt x="1001" y="763"/>
                    <a:pt x="525" y="1072"/>
                    <a:pt x="1" y="1191"/>
                  </a:cubicBezTo>
                  <a:cubicBezTo>
                    <a:pt x="358" y="1334"/>
                    <a:pt x="763" y="1382"/>
                    <a:pt x="1144" y="1382"/>
                  </a:cubicBezTo>
                  <a:cubicBezTo>
                    <a:pt x="1906" y="1382"/>
                    <a:pt x="2644" y="1144"/>
                    <a:pt x="3263" y="715"/>
                  </a:cubicBezTo>
                  <a:lnTo>
                    <a:pt x="164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774" name="Google Shape;774;p30"/>
            <p:cNvSpPr/>
            <p:nvPr/>
          </p:nvSpPr>
          <p:spPr>
            <a:xfrm>
              <a:off x="6319115" y="3045627"/>
              <a:ext cx="59780" cy="90143"/>
            </a:xfrm>
            <a:custGeom>
              <a:avLst/>
              <a:gdLst/>
              <a:ahLst/>
              <a:cxnLst/>
              <a:rect l="l" t="t" r="r" b="b"/>
              <a:pathLst>
                <a:path w="1835" h="2763" extrusionOk="0">
                  <a:moveTo>
                    <a:pt x="1" y="0"/>
                  </a:moveTo>
                  <a:lnTo>
                    <a:pt x="1" y="0"/>
                  </a:lnTo>
                  <a:cubicBezTo>
                    <a:pt x="144" y="1167"/>
                    <a:pt x="810" y="2167"/>
                    <a:pt x="1834" y="2763"/>
                  </a:cubicBezTo>
                  <a:cubicBezTo>
                    <a:pt x="1573" y="2262"/>
                    <a:pt x="1477" y="1715"/>
                    <a:pt x="1573" y="1167"/>
                  </a:cubicBezTo>
                  <a:cubicBezTo>
                    <a:pt x="1573" y="1024"/>
                    <a:pt x="1596" y="881"/>
                    <a:pt x="1620" y="738"/>
                  </a:cubicBez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775" name="Google Shape;775;p30"/>
            <p:cNvSpPr/>
            <p:nvPr/>
          </p:nvSpPr>
          <p:spPr>
            <a:xfrm>
              <a:off x="6440922" y="2938388"/>
              <a:ext cx="45022" cy="46654"/>
            </a:xfrm>
            <a:custGeom>
              <a:avLst/>
              <a:gdLst/>
              <a:ahLst/>
              <a:cxnLst/>
              <a:rect l="l" t="t" r="r" b="b"/>
              <a:pathLst>
                <a:path w="1382" h="1430" extrusionOk="0">
                  <a:moveTo>
                    <a:pt x="1144" y="1"/>
                  </a:moveTo>
                  <a:cubicBezTo>
                    <a:pt x="810" y="48"/>
                    <a:pt x="405" y="358"/>
                    <a:pt x="1" y="858"/>
                  </a:cubicBezTo>
                  <a:lnTo>
                    <a:pt x="1287" y="1430"/>
                  </a:lnTo>
                  <a:cubicBezTo>
                    <a:pt x="1382" y="787"/>
                    <a:pt x="1334" y="286"/>
                    <a:pt x="11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776" name="Google Shape;776;p30"/>
            <p:cNvSpPr/>
            <p:nvPr/>
          </p:nvSpPr>
          <p:spPr>
            <a:xfrm>
              <a:off x="6487476" y="3013752"/>
              <a:ext cx="69064" cy="56767"/>
            </a:xfrm>
            <a:custGeom>
              <a:avLst/>
              <a:gdLst/>
              <a:ahLst/>
              <a:cxnLst/>
              <a:rect l="l" t="t" r="r" b="b"/>
              <a:pathLst>
                <a:path w="2120" h="1740" extrusionOk="0">
                  <a:moveTo>
                    <a:pt x="310" y="1"/>
                  </a:moveTo>
                  <a:cubicBezTo>
                    <a:pt x="215" y="286"/>
                    <a:pt x="120" y="596"/>
                    <a:pt x="1" y="882"/>
                  </a:cubicBezTo>
                  <a:lnTo>
                    <a:pt x="1929" y="1739"/>
                  </a:lnTo>
                  <a:cubicBezTo>
                    <a:pt x="2025" y="1430"/>
                    <a:pt x="2096" y="1120"/>
                    <a:pt x="2120" y="787"/>
                  </a:cubicBezTo>
                  <a:lnTo>
                    <a:pt x="31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777" name="Google Shape;777;p30"/>
            <p:cNvSpPr/>
            <p:nvPr/>
          </p:nvSpPr>
          <p:spPr>
            <a:xfrm>
              <a:off x="6368763" y="2911864"/>
              <a:ext cx="106333" cy="46001"/>
            </a:xfrm>
            <a:custGeom>
              <a:avLst/>
              <a:gdLst/>
              <a:ahLst/>
              <a:cxnLst/>
              <a:rect l="l" t="t" r="r" b="b"/>
              <a:pathLst>
                <a:path w="3264" h="1410" extrusionOk="0">
                  <a:moveTo>
                    <a:pt x="2109" y="0"/>
                  </a:moveTo>
                  <a:cubicBezTo>
                    <a:pt x="1365" y="0"/>
                    <a:pt x="627" y="233"/>
                    <a:pt x="1" y="671"/>
                  </a:cubicBezTo>
                  <a:lnTo>
                    <a:pt x="1620" y="1409"/>
                  </a:lnTo>
                  <a:cubicBezTo>
                    <a:pt x="1716" y="1266"/>
                    <a:pt x="1811" y="1171"/>
                    <a:pt x="1930" y="1052"/>
                  </a:cubicBezTo>
                  <a:cubicBezTo>
                    <a:pt x="2263" y="623"/>
                    <a:pt x="2740" y="314"/>
                    <a:pt x="3263" y="195"/>
                  </a:cubicBezTo>
                  <a:cubicBezTo>
                    <a:pt x="2888" y="64"/>
                    <a:pt x="2498" y="0"/>
                    <a:pt x="21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grpSp>
      <p:grpSp>
        <p:nvGrpSpPr>
          <p:cNvPr id="778" name="Google Shape;778;p30"/>
          <p:cNvGrpSpPr/>
          <p:nvPr/>
        </p:nvGrpSpPr>
        <p:grpSpPr>
          <a:xfrm>
            <a:off x="7275891" y="2132210"/>
            <a:ext cx="356610" cy="356630"/>
            <a:chOff x="6281097" y="4001082"/>
            <a:chExt cx="351479" cy="348272"/>
          </a:xfrm>
        </p:grpSpPr>
        <p:sp>
          <p:nvSpPr>
            <p:cNvPr id="779" name="Google Shape;779;p30"/>
            <p:cNvSpPr/>
            <p:nvPr/>
          </p:nvSpPr>
          <p:spPr>
            <a:xfrm>
              <a:off x="6281097" y="4226554"/>
              <a:ext cx="351479" cy="102606"/>
            </a:xfrm>
            <a:custGeom>
              <a:avLst/>
              <a:gdLst/>
              <a:ahLst/>
              <a:cxnLst/>
              <a:rect l="l" t="t" r="r" b="b"/>
              <a:pathLst>
                <a:path w="10789" h="3145" extrusionOk="0">
                  <a:moveTo>
                    <a:pt x="1668" y="1"/>
                  </a:moveTo>
                  <a:cubicBezTo>
                    <a:pt x="882" y="25"/>
                    <a:pt x="215" y="596"/>
                    <a:pt x="96" y="1382"/>
                  </a:cubicBezTo>
                  <a:cubicBezTo>
                    <a:pt x="1" y="2192"/>
                    <a:pt x="549" y="2954"/>
                    <a:pt x="1334" y="3121"/>
                  </a:cubicBezTo>
                  <a:lnTo>
                    <a:pt x="1334" y="1573"/>
                  </a:lnTo>
                  <a:cubicBezTo>
                    <a:pt x="1334" y="1049"/>
                    <a:pt x="1763" y="644"/>
                    <a:pt x="2287" y="620"/>
                  </a:cubicBezTo>
                  <a:lnTo>
                    <a:pt x="4168" y="620"/>
                  </a:lnTo>
                  <a:cubicBezTo>
                    <a:pt x="4692" y="644"/>
                    <a:pt x="5097" y="1049"/>
                    <a:pt x="5097" y="1573"/>
                  </a:cubicBezTo>
                  <a:lnTo>
                    <a:pt x="5097" y="3144"/>
                  </a:lnTo>
                  <a:lnTo>
                    <a:pt x="10432" y="3144"/>
                  </a:lnTo>
                  <a:cubicBezTo>
                    <a:pt x="10574" y="3144"/>
                    <a:pt x="10717" y="3025"/>
                    <a:pt x="10741" y="2882"/>
                  </a:cubicBezTo>
                  <a:cubicBezTo>
                    <a:pt x="10786" y="2703"/>
                    <a:pt x="10662" y="2523"/>
                    <a:pt x="10468" y="2523"/>
                  </a:cubicBezTo>
                  <a:cubicBezTo>
                    <a:pt x="10456" y="2523"/>
                    <a:pt x="10444" y="2524"/>
                    <a:pt x="10432" y="2525"/>
                  </a:cubicBezTo>
                  <a:lnTo>
                    <a:pt x="10098" y="2525"/>
                  </a:lnTo>
                  <a:lnTo>
                    <a:pt x="10098" y="644"/>
                  </a:lnTo>
                  <a:lnTo>
                    <a:pt x="10432" y="644"/>
                  </a:lnTo>
                  <a:cubicBezTo>
                    <a:pt x="10574" y="644"/>
                    <a:pt x="10717" y="525"/>
                    <a:pt x="10741" y="382"/>
                  </a:cubicBezTo>
                  <a:cubicBezTo>
                    <a:pt x="10789" y="191"/>
                    <a:pt x="10646" y="1"/>
                    <a:pt x="1045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780" name="Google Shape;780;p30"/>
            <p:cNvSpPr/>
            <p:nvPr/>
          </p:nvSpPr>
          <p:spPr>
            <a:xfrm>
              <a:off x="6345503" y="4267661"/>
              <a:ext cx="81476" cy="81693"/>
            </a:xfrm>
            <a:custGeom>
              <a:avLst/>
              <a:gdLst/>
              <a:ahLst/>
              <a:cxnLst/>
              <a:rect l="l" t="t" r="r" b="b"/>
              <a:pathLst>
                <a:path w="2501" h="2504" extrusionOk="0">
                  <a:moveTo>
                    <a:pt x="2223" y="1"/>
                  </a:moveTo>
                  <a:cubicBezTo>
                    <a:pt x="2213" y="1"/>
                    <a:pt x="2202" y="2"/>
                    <a:pt x="2191" y="3"/>
                  </a:cubicBezTo>
                  <a:lnTo>
                    <a:pt x="310" y="3"/>
                  </a:lnTo>
                  <a:cubicBezTo>
                    <a:pt x="143" y="3"/>
                    <a:pt x="0" y="146"/>
                    <a:pt x="0" y="313"/>
                  </a:cubicBezTo>
                  <a:lnTo>
                    <a:pt x="0" y="2194"/>
                  </a:lnTo>
                  <a:cubicBezTo>
                    <a:pt x="0" y="2370"/>
                    <a:pt x="146" y="2498"/>
                    <a:pt x="316" y="2498"/>
                  </a:cubicBezTo>
                  <a:cubicBezTo>
                    <a:pt x="353" y="2498"/>
                    <a:pt x="391" y="2492"/>
                    <a:pt x="429" y="2480"/>
                  </a:cubicBezTo>
                  <a:lnTo>
                    <a:pt x="1263" y="2218"/>
                  </a:lnTo>
                  <a:cubicBezTo>
                    <a:pt x="2191" y="2504"/>
                    <a:pt x="2144" y="2504"/>
                    <a:pt x="2215" y="2504"/>
                  </a:cubicBezTo>
                  <a:cubicBezTo>
                    <a:pt x="2382" y="2504"/>
                    <a:pt x="2501" y="2361"/>
                    <a:pt x="2501" y="2194"/>
                  </a:cubicBezTo>
                  <a:lnTo>
                    <a:pt x="2501" y="313"/>
                  </a:lnTo>
                  <a:cubicBezTo>
                    <a:pt x="2501" y="157"/>
                    <a:pt x="2376" y="1"/>
                    <a:pt x="222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781" name="Google Shape;781;p30"/>
            <p:cNvSpPr/>
            <p:nvPr/>
          </p:nvSpPr>
          <p:spPr>
            <a:xfrm>
              <a:off x="6343939" y="4124796"/>
              <a:ext cx="225795" cy="82378"/>
            </a:xfrm>
            <a:custGeom>
              <a:avLst/>
              <a:gdLst/>
              <a:ahLst/>
              <a:cxnLst/>
              <a:rect l="l" t="t" r="r" b="b"/>
              <a:pathLst>
                <a:path w="6931" h="2525" extrusionOk="0">
                  <a:moveTo>
                    <a:pt x="2859" y="661"/>
                  </a:moveTo>
                  <a:cubicBezTo>
                    <a:pt x="3004" y="661"/>
                    <a:pt x="3152" y="767"/>
                    <a:pt x="3168" y="929"/>
                  </a:cubicBezTo>
                  <a:cubicBezTo>
                    <a:pt x="3168" y="1119"/>
                    <a:pt x="3025" y="1239"/>
                    <a:pt x="2859" y="1262"/>
                  </a:cubicBezTo>
                  <a:cubicBezTo>
                    <a:pt x="2597" y="1239"/>
                    <a:pt x="2478" y="929"/>
                    <a:pt x="2668" y="738"/>
                  </a:cubicBezTo>
                  <a:cubicBezTo>
                    <a:pt x="2722" y="685"/>
                    <a:pt x="2790" y="661"/>
                    <a:pt x="2859" y="661"/>
                  </a:cubicBezTo>
                  <a:close/>
                  <a:moveTo>
                    <a:pt x="4085" y="1254"/>
                  </a:moveTo>
                  <a:cubicBezTo>
                    <a:pt x="4248" y="1254"/>
                    <a:pt x="4407" y="1381"/>
                    <a:pt x="4407" y="1572"/>
                  </a:cubicBezTo>
                  <a:cubicBezTo>
                    <a:pt x="4407" y="1739"/>
                    <a:pt x="4287" y="1882"/>
                    <a:pt x="4097" y="1882"/>
                  </a:cubicBezTo>
                  <a:cubicBezTo>
                    <a:pt x="3835" y="1882"/>
                    <a:pt x="3668" y="1548"/>
                    <a:pt x="3859" y="1358"/>
                  </a:cubicBezTo>
                  <a:cubicBezTo>
                    <a:pt x="3922" y="1286"/>
                    <a:pt x="4004" y="1254"/>
                    <a:pt x="4085" y="1254"/>
                  </a:cubicBezTo>
                  <a:close/>
                  <a:moveTo>
                    <a:pt x="1287" y="0"/>
                  </a:moveTo>
                  <a:lnTo>
                    <a:pt x="168" y="2001"/>
                  </a:lnTo>
                  <a:cubicBezTo>
                    <a:pt x="72" y="2167"/>
                    <a:pt x="25" y="2334"/>
                    <a:pt x="1" y="2525"/>
                  </a:cubicBezTo>
                  <a:lnTo>
                    <a:pt x="6931" y="2525"/>
                  </a:lnTo>
                  <a:cubicBezTo>
                    <a:pt x="6931" y="2334"/>
                    <a:pt x="6883" y="2167"/>
                    <a:pt x="6788" y="2001"/>
                  </a:cubicBezTo>
                  <a:lnTo>
                    <a:pt x="566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782" name="Google Shape;782;p30"/>
            <p:cNvSpPr/>
            <p:nvPr/>
          </p:nvSpPr>
          <p:spPr>
            <a:xfrm>
              <a:off x="6397497" y="4001082"/>
              <a:ext cx="119494" cy="102769"/>
            </a:xfrm>
            <a:custGeom>
              <a:avLst/>
              <a:gdLst/>
              <a:ahLst/>
              <a:cxnLst/>
              <a:rect l="l" t="t" r="r" b="b"/>
              <a:pathLst>
                <a:path w="3668" h="3150" extrusionOk="0">
                  <a:moveTo>
                    <a:pt x="3134" y="1"/>
                  </a:moveTo>
                  <a:cubicBezTo>
                    <a:pt x="3114" y="1"/>
                    <a:pt x="3094" y="2"/>
                    <a:pt x="3072" y="6"/>
                  </a:cubicBezTo>
                  <a:lnTo>
                    <a:pt x="619" y="6"/>
                  </a:lnTo>
                  <a:cubicBezTo>
                    <a:pt x="605" y="4"/>
                    <a:pt x="591" y="3"/>
                    <a:pt x="577" y="3"/>
                  </a:cubicBezTo>
                  <a:cubicBezTo>
                    <a:pt x="432" y="3"/>
                    <a:pt x="329" y="113"/>
                    <a:pt x="286" y="244"/>
                  </a:cubicBezTo>
                  <a:cubicBezTo>
                    <a:pt x="238" y="434"/>
                    <a:pt x="381" y="625"/>
                    <a:pt x="595" y="625"/>
                  </a:cubicBezTo>
                  <a:lnTo>
                    <a:pt x="595" y="2101"/>
                  </a:lnTo>
                  <a:lnTo>
                    <a:pt x="0" y="3149"/>
                  </a:lnTo>
                  <a:lnTo>
                    <a:pt x="3667" y="3149"/>
                  </a:lnTo>
                  <a:lnTo>
                    <a:pt x="3072" y="2101"/>
                  </a:lnTo>
                  <a:lnTo>
                    <a:pt x="3072" y="625"/>
                  </a:lnTo>
                  <a:cubicBezTo>
                    <a:pt x="3080" y="625"/>
                    <a:pt x="3088" y="625"/>
                    <a:pt x="3095" y="625"/>
                  </a:cubicBezTo>
                  <a:cubicBezTo>
                    <a:pt x="3526" y="625"/>
                    <a:pt x="3519" y="1"/>
                    <a:pt x="313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gr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786"/>
        <p:cNvGrpSpPr/>
        <p:nvPr/>
      </p:nvGrpSpPr>
      <p:grpSpPr>
        <a:xfrm>
          <a:off x="0" y="0"/>
          <a:ext cx="0" cy="0"/>
          <a:chOff x="0" y="0"/>
          <a:chExt cx="0" cy="0"/>
        </a:xfrm>
      </p:grpSpPr>
      <p:grpSp>
        <p:nvGrpSpPr>
          <p:cNvPr id="787" name="Google Shape;787;p31"/>
          <p:cNvGrpSpPr/>
          <p:nvPr/>
        </p:nvGrpSpPr>
        <p:grpSpPr>
          <a:xfrm>
            <a:off x="4379448" y="1638767"/>
            <a:ext cx="3788595" cy="712474"/>
            <a:chOff x="4379448" y="1638767"/>
            <a:chExt cx="3788595" cy="712474"/>
          </a:xfrm>
        </p:grpSpPr>
        <p:sp>
          <p:nvSpPr>
            <p:cNvPr id="788" name="Google Shape;788;p31"/>
            <p:cNvSpPr/>
            <p:nvPr/>
          </p:nvSpPr>
          <p:spPr>
            <a:xfrm>
              <a:off x="4379448" y="1721469"/>
              <a:ext cx="587700" cy="587700"/>
            </a:xfrm>
            <a:prstGeom prst="ellipse">
              <a:avLst/>
            </a:prstGeom>
            <a:solidFill>
              <a:schemeClr val="dk2"/>
            </a:solidFill>
            <a:ln>
              <a:noFill/>
            </a:ln>
          </p:spPr>
          <p:txBody>
            <a:bodyPr spcFirstLastPara="1" wrap="square" lIns="0" tIns="91425" rIns="0" bIns="100575" anchor="ctr" anchorCtr="0">
              <a:noAutofit/>
            </a:bodyPr>
            <a:lstStyle/>
            <a:p>
              <a:pPr marL="0" lvl="0" indent="0" algn="ctr" rtl="0">
                <a:spcBef>
                  <a:spcPts val="0"/>
                </a:spcBef>
                <a:spcAft>
                  <a:spcPts val="0"/>
                </a:spcAft>
                <a:buNone/>
              </a:pPr>
              <a:r>
                <a:rPr lang="en-US" sz="2600" noProof="0" dirty="0">
                  <a:solidFill>
                    <a:schemeClr val="lt1"/>
                  </a:solidFill>
                  <a:latin typeface="Fira Sans Extra Condensed SemiBold"/>
                  <a:ea typeface="Fira Sans Extra Condensed SemiBold"/>
                  <a:cs typeface="Fira Sans Extra Condensed SemiBold"/>
                  <a:sym typeface="Fira Sans Extra Condensed SemiBold"/>
                </a:rPr>
                <a:t>01</a:t>
              </a:r>
            </a:p>
          </p:txBody>
        </p:sp>
        <p:sp>
          <p:nvSpPr>
            <p:cNvPr id="789" name="Google Shape;789;p31"/>
            <p:cNvSpPr txBox="1"/>
            <p:nvPr/>
          </p:nvSpPr>
          <p:spPr>
            <a:xfrm>
              <a:off x="5018344" y="1638767"/>
              <a:ext cx="3149700" cy="340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000" noProof="0" dirty="0">
                  <a:solidFill>
                    <a:schemeClr val="dk2"/>
                  </a:solidFill>
                  <a:latin typeface="Fira Sans Extra Condensed SemiBold"/>
                  <a:ea typeface="Fira Sans Extra Condensed SemiBold"/>
                  <a:cs typeface="Fira Sans Extra Condensed SemiBold"/>
                  <a:sym typeface="Fira Sans Extra Condensed SemiBold"/>
                </a:rPr>
                <a:t>Quarks</a:t>
              </a:r>
            </a:p>
          </p:txBody>
        </p:sp>
        <p:sp>
          <p:nvSpPr>
            <p:cNvPr id="790" name="Google Shape;790;p31"/>
            <p:cNvSpPr txBox="1"/>
            <p:nvPr/>
          </p:nvSpPr>
          <p:spPr>
            <a:xfrm>
              <a:off x="5018344" y="1968141"/>
              <a:ext cx="3149700" cy="383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200" noProof="0" dirty="0">
                  <a:solidFill>
                    <a:schemeClr val="dk1"/>
                  </a:solidFill>
                  <a:latin typeface="Roboto"/>
                  <a:ea typeface="Roboto"/>
                  <a:cs typeface="Roboto"/>
                  <a:sym typeface="Roboto"/>
                </a:rPr>
                <a:t>Venus has a beautiful name and is the</a:t>
              </a:r>
              <a:br>
                <a:rPr lang="en-US" sz="1200" noProof="0" dirty="0">
                  <a:solidFill>
                    <a:schemeClr val="dk1"/>
                  </a:solidFill>
                  <a:latin typeface="Roboto"/>
                  <a:ea typeface="Roboto"/>
                  <a:cs typeface="Roboto"/>
                  <a:sym typeface="Roboto"/>
                </a:rPr>
              </a:br>
              <a:r>
                <a:rPr lang="en-US" sz="1200" noProof="0" dirty="0">
                  <a:solidFill>
                    <a:schemeClr val="dk1"/>
                  </a:solidFill>
                  <a:latin typeface="Roboto"/>
                  <a:ea typeface="Roboto"/>
                  <a:cs typeface="Roboto"/>
                  <a:sym typeface="Roboto"/>
                </a:rPr>
                <a:t>second planet from the Sun. It’s terribly hot</a:t>
              </a:r>
            </a:p>
          </p:txBody>
        </p:sp>
      </p:grpSp>
      <p:grpSp>
        <p:nvGrpSpPr>
          <p:cNvPr id="791" name="Google Shape;791;p31"/>
          <p:cNvGrpSpPr/>
          <p:nvPr/>
        </p:nvGrpSpPr>
        <p:grpSpPr>
          <a:xfrm>
            <a:off x="4379448" y="4018076"/>
            <a:ext cx="3788595" cy="712474"/>
            <a:chOff x="4379448" y="4018076"/>
            <a:chExt cx="3788595" cy="712474"/>
          </a:xfrm>
        </p:grpSpPr>
        <p:sp>
          <p:nvSpPr>
            <p:cNvPr id="792" name="Google Shape;792;p31"/>
            <p:cNvSpPr txBox="1"/>
            <p:nvPr/>
          </p:nvSpPr>
          <p:spPr>
            <a:xfrm>
              <a:off x="5018344" y="4018076"/>
              <a:ext cx="3149700" cy="340500"/>
            </a:xfrm>
            <a:prstGeom prst="rect">
              <a:avLst/>
            </a:prstGeom>
            <a:noFill/>
            <a:ln>
              <a:noFill/>
            </a:ln>
          </p:spPr>
          <p:txBody>
            <a:bodyPr spcFirstLastPara="1" wrap="square" lIns="128600" tIns="91425" rIns="91425" bIns="91425" anchor="ctr" anchorCtr="0">
              <a:noAutofit/>
            </a:bodyPr>
            <a:lstStyle/>
            <a:p>
              <a:pPr marL="0" lvl="0" indent="0" algn="l" rtl="0">
                <a:spcBef>
                  <a:spcPts val="0"/>
                </a:spcBef>
                <a:spcAft>
                  <a:spcPts val="0"/>
                </a:spcAft>
                <a:buNone/>
              </a:pPr>
              <a:r>
                <a:rPr lang="en-US" sz="2000" noProof="0" dirty="0">
                  <a:solidFill>
                    <a:schemeClr val="accent2"/>
                  </a:solidFill>
                  <a:latin typeface="Fira Sans Extra Condensed SemiBold"/>
                  <a:ea typeface="Fira Sans Extra Condensed SemiBold"/>
                  <a:cs typeface="Fira Sans Extra Condensed SemiBold"/>
                  <a:sym typeface="Fira Sans Extra Condensed SemiBold"/>
                </a:rPr>
                <a:t>Higgs boson</a:t>
              </a:r>
            </a:p>
          </p:txBody>
        </p:sp>
        <p:sp>
          <p:nvSpPr>
            <p:cNvPr id="793" name="Google Shape;793;p31"/>
            <p:cNvSpPr txBox="1"/>
            <p:nvPr/>
          </p:nvSpPr>
          <p:spPr>
            <a:xfrm>
              <a:off x="5018344" y="4347450"/>
              <a:ext cx="3149700" cy="383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200" noProof="0" dirty="0">
                  <a:solidFill>
                    <a:schemeClr val="dk1"/>
                  </a:solidFill>
                  <a:latin typeface="Roboto"/>
                  <a:ea typeface="Roboto"/>
                  <a:cs typeface="Roboto"/>
                  <a:sym typeface="Roboto"/>
                </a:rPr>
                <a:t>Saturn is the only planet with rings. It’s a planet without solid surface</a:t>
              </a:r>
            </a:p>
          </p:txBody>
        </p:sp>
        <p:sp>
          <p:nvSpPr>
            <p:cNvPr id="794" name="Google Shape;794;p31"/>
            <p:cNvSpPr/>
            <p:nvPr/>
          </p:nvSpPr>
          <p:spPr>
            <a:xfrm>
              <a:off x="4379448" y="4100808"/>
              <a:ext cx="587700" cy="587700"/>
            </a:xfrm>
            <a:prstGeom prst="ellipse">
              <a:avLst/>
            </a:prstGeom>
            <a:solidFill>
              <a:schemeClr val="accent2"/>
            </a:solidFill>
            <a:ln>
              <a:noFill/>
            </a:ln>
          </p:spPr>
          <p:txBody>
            <a:bodyPr spcFirstLastPara="1" wrap="square" lIns="0" tIns="91425" rIns="0" bIns="100575" anchor="ctr" anchorCtr="0">
              <a:noAutofit/>
            </a:bodyPr>
            <a:lstStyle/>
            <a:p>
              <a:pPr marL="0" lvl="0" indent="0" algn="ctr" rtl="0">
                <a:spcBef>
                  <a:spcPts val="0"/>
                </a:spcBef>
                <a:spcAft>
                  <a:spcPts val="0"/>
                </a:spcAft>
                <a:buNone/>
              </a:pPr>
              <a:r>
                <a:rPr lang="en-US" sz="2600" noProof="0" dirty="0">
                  <a:solidFill>
                    <a:schemeClr val="lt1"/>
                  </a:solidFill>
                  <a:latin typeface="Fira Sans Extra Condensed SemiBold"/>
                  <a:ea typeface="Fira Sans Extra Condensed SemiBold"/>
                  <a:cs typeface="Fira Sans Extra Condensed SemiBold"/>
                  <a:sym typeface="Fira Sans Extra Condensed SemiBold"/>
                </a:rPr>
                <a:t>04</a:t>
              </a:r>
            </a:p>
          </p:txBody>
        </p:sp>
      </p:grpSp>
      <p:grpSp>
        <p:nvGrpSpPr>
          <p:cNvPr id="795" name="Google Shape;795;p31"/>
          <p:cNvGrpSpPr/>
          <p:nvPr/>
        </p:nvGrpSpPr>
        <p:grpSpPr>
          <a:xfrm>
            <a:off x="4379448" y="3224973"/>
            <a:ext cx="3788595" cy="712474"/>
            <a:chOff x="4379448" y="3224973"/>
            <a:chExt cx="3788595" cy="712474"/>
          </a:xfrm>
        </p:grpSpPr>
        <p:sp>
          <p:nvSpPr>
            <p:cNvPr id="796" name="Google Shape;796;p31"/>
            <p:cNvSpPr txBox="1"/>
            <p:nvPr/>
          </p:nvSpPr>
          <p:spPr>
            <a:xfrm>
              <a:off x="5018344" y="3224973"/>
              <a:ext cx="3149700" cy="340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000" noProof="0" dirty="0">
                  <a:solidFill>
                    <a:schemeClr val="accent1"/>
                  </a:solidFill>
                  <a:latin typeface="Fira Sans Extra Condensed SemiBold"/>
                  <a:ea typeface="Fira Sans Extra Condensed SemiBold"/>
                  <a:cs typeface="Fira Sans Extra Condensed SemiBold"/>
                  <a:sym typeface="Fira Sans Extra Condensed SemiBold"/>
                </a:rPr>
                <a:t>Gauge bosons</a:t>
              </a:r>
            </a:p>
          </p:txBody>
        </p:sp>
        <p:sp>
          <p:nvSpPr>
            <p:cNvPr id="797" name="Google Shape;797;p31"/>
            <p:cNvSpPr txBox="1"/>
            <p:nvPr/>
          </p:nvSpPr>
          <p:spPr>
            <a:xfrm>
              <a:off x="5018344" y="3554347"/>
              <a:ext cx="3149700" cy="383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200" noProof="0" dirty="0">
                  <a:solidFill>
                    <a:schemeClr val="dk1"/>
                  </a:solidFill>
                  <a:latin typeface="Roboto"/>
                  <a:ea typeface="Roboto"/>
                  <a:cs typeface="Roboto"/>
                  <a:sym typeface="Roboto"/>
                </a:rPr>
                <a:t>Jupiter is a gas giant and the biggest planet. Jupiter is the fourth brightest object</a:t>
              </a:r>
            </a:p>
          </p:txBody>
        </p:sp>
        <p:sp>
          <p:nvSpPr>
            <p:cNvPr id="798" name="Google Shape;798;p31"/>
            <p:cNvSpPr/>
            <p:nvPr/>
          </p:nvSpPr>
          <p:spPr>
            <a:xfrm>
              <a:off x="4379448" y="3307702"/>
              <a:ext cx="587700" cy="587700"/>
            </a:xfrm>
            <a:prstGeom prst="ellipse">
              <a:avLst/>
            </a:prstGeom>
            <a:solidFill>
              <a:schemeClr val="accent1"/>
            </a:solidFill>
            <a:ln>
              <a:noFill/>
            </a:ln>
          </p:spPr>
          <p:txBody>
            <a:bodyPr spcFirstLastPara="1" wrap="square" lIns="0" tIns="91425" rIns="0" bIns="100575" anchor="ctr" anchorCtr="0">
              <a:noAutofit/>
            </a:bodyPr>
            <a:lstStyle/>
            <a:p>
              <a:pPr marL="0" lvl="0" indent="0" algn="ctr" rtl="0">
                <a:spcBef>
                  <a:spcPts val="0"/>
                </a:spcBef>
                <a:spcAft>
                  <a:spcPts val="0"/>
                </a:spcAft>
                <a:buNone/>
              </a:pPr>
              <a:r>
                <a:rPr lang="en-US" sz="2600" noProof="0" dirty="0">
                  <a:solidFill>
                    <a:schemeClr val="lt1"/>
                  </a:solidFill>
                  <a:latin typeface="Fira Sans Extra Condensed SemiBold"/>
                  <a:ea typeface="Fira Sans Extra Condensed SemiBold"/>
                  <a:cs typeface="Fira Sans Extra Condensed SemiBold"/>
                  <a:sym typeface="Fira Sans Extra Condensed SemiBold"/>
                </a:rPr>
                <a:t>03</a:t>
              </a:r>
            </a:p>
          </p:txBody>
        </p:sp>
      </p:grpSp>
      <p:grpSp>
        <p:nvGrpSpPr>
          <p:cNvPr id="799" name="Google Shape;799;p31"/>
          <p:cNvGrpSpPr/>
          <p:nvPr/>
        </p:nvGrpSpPr>
        <p:grpSpPr>
          <a:xfrm>
            <a:off x="4379448" y="2431870"/>
            <a:ext cx="3788595" cy="712474"/>
            <a:chOff x="4379448" y="2431870"/>
            <a:chExt cx="3788595" cy="712474"/>
          </a:xfrm>
        </p:grpSpPr>
        <p:sp>
          <p:nvSpPr>
            <p:cNvPr id="800" name="Google Shape;800;p31"/>
            <p:cNvSpPr txBox="1"/>
            <p:nvPr/>
          </p:nvSpPr>
          <p:spPr>
            <a:xfrm>
              <a:off x="5018344" y="2761244"/>
              <a:ext cx="3149700" cy="383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200" noProof="0" dirty="0">
                  <a:solidFill>
                    <a:schemeClr val="dk1"/>
                  </a:solidFill>
                  <a:latin typeface="Roboto"/>
                  <a:ea typeface="Roboto"/>
                  <a:cs typeface="Roboto"/>
                  <a:sym typeface="Roboto"/>
                </a:rPr>
                <a:t>Mercury is the closest planet to the Sun and the smallest one in the Solar System</a:t>
              </a:r>
            </a:p>
          </p:txBody>
        </p:sp>
        <p:sp>
          <p:nvSpPr>
            <p:cNvPr id="801" name="Google Shape;801;p31"/>
            <p:cNvSpPr/>
            <p:nvPr/>
          </p:nvSpPr>
          <p:spPr>
            <a:xfrm>
              <a:off x="4379448" y="2514587"/>
              <a:ext cx="587700" cy="587700"/>
            </a:xfrm>
            <a:prstGeom prst="ellipse">
              <a:avLst/>
            </a:prstGeom>
            <a:solidFill>
              <a:schemeClr val="lt2"/>
            </a:solidFill>
            <a:ln>
              <a:noFill/>
            </a:ln>
          </p:spPr>
          <p:txBody>
            <a:bodyPr spcFirstLastPara="1" wrap="square" lIns="0" tIns="91425" rIns="0" bIns="100575" anchor="ctr" anchorCtr="0">
              <a:noAutofit/>
            </a:bodyPr>
            <a:lstStyle/>
            <a:p>
              <a:pPr marL="0" lvl="0" indent="0" algn="ctr" rtl="0">
                <a:spcBef>
                  <a:spcPts val="0"/>
                </a:spcBef>
                <a:spcAft>
                  <a:spcPts val="0"/>
                </a:spcAft>
                <a:buNone/>
              </a:pPr>
              <a:r>
                <a:rPr lang="en-US" sz="2600" noProof="0" dirty="0">
                  <a:solidFill>
                    <a:schemeClr val="lt1"/>
                  </a:solidFill>
                  <a:latin typeface="Fira Sans Extra Condensed SemiBold"/>
                  <a:ea typeface="Fira Sans Extra Condensed SemiBold"/>
                  <a:cs typeface="Fira Sans Extra Condensed SemiBold"/>
                  <a:sym typeface="Fira Sans Extra Condensed SemiBold"/>
                </a:rPr>
                <a:t>02</a:t>
              </a:r>
            </a:p>
          </p:txBody>
        </p:sp>
        <p:sp>
          <p:nvSpPr>
            <p:cNvPr id="802" name="Google Shape;802;p31"/>
            <p:cNvSpPr txBox="1"/>
            <p:nvPr/>
          </p:nvSpPr>
          <p:spPr>
            <a:xfrm>
              <a:off x="5018344" y="2431870"/>
              <a:ext cx="3149700" cy="340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000" noProof="0" dirty="0">
                  <a:solidFill>
                    <a:schemeClr val="lt2"/>
                  </a:solidFill>
                  <a:latin typeface="Fira Sans Extra Condensed SemiBold"/>
                  <a:ea typeface="Fira Sans Extra Condensed SemiBold"/>
                  <a:cs typeface="Fira Sans Extra Condensed SemiBold"/>
                  <a:sym typeface="Fira Sans Extra Condensed SemiBold"/>
                </a:rPr>
                <a:t>Leptons</a:t>
              </a:r>
            </a:p>
          </p:txBody>
        </p:sp>
      </p:grpSp>
      <p:sp>
        <p:nvSpPr>
          <p:cNvPr id="803" name="Google Shape;803;p31"/>
          <p:cNvSpPr txBox="1">
            <a:spLocks noGrp="1"/>
          </p:cNvSpPr>
          <p:nvPr>
            <p:ph type="title"/>
          </p:nvPr>
        </p:nvSpPr>
        <p:spPr>
          <a:xfrm>
            <a:off x="2007200" y="301200"/>
            <a:ext cx="51294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noProof="0" dirty="0"/>
              <a:t>Quantum physics infographics</a:t>
            </a:r>
          </a:p>
        </p:txBody>
      </p:sp>
      <p:sp>
        <p:nvSpPr>
          <p:cNvPr id="804" name="Google Shape;804;p31"/>
          <p:cNvSpPr txBox="1"/>
          <p:nvPr/>
        </p:nvSpPr>
        <p:spPr>
          <a:xfrm>
            <a:off x="2007450" y="1076892"/>
            <a:ext cx="5129100" cy="340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noProof="0" dirty="0">
                <a:solidFill>
                  <a:schemeClr val="dk1"/>
                </a:solidFill>
                <a:latin typeface="Fira Sans Extra Condensed SemiBold"/>
                <a:ea typeface="Fira Sans Extra Condensed SemiBold"/>
                <a:cs typeface="Fira Sans Extra Condensed SemiBold"/>
                <a:sym typeface="Fira Sans Extra Condensed SemiBold"/>
              </a:rPr>
              <a:t>Particles of the standard model</a:t>
            </a:r>
          </a:p>
        </p:txBody>
      </p:sp>
      <p:sp>
        <p:nvSpPr>
          <p:cNvPr id="805" name="Google Shape;805;p31"/>
          <p:cNvSpPr/>
          <p:nvPr/>
        </p:nvSpPr>
        <p:spPr>
          <a:xfrm>
            <a:off x="975956" y="1721475"/>
            <a:ext cx="2955600" cy="29556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806" name="Google Shape;806;p31"/>
          <p:cNvSpPr/>
          <p:nvPr/>
        </p:nvSpPr>
        <p:spPr>
          <a:xfrm>
            <a:off x="975956" y="1721475"/>
            <a:ext cx="2955600" cy="2955600"/>
          </a:xfrm>
          <a:prstGeom prst="pie">
            <a:avLst>
              <a:gd name="adj1" fmla="val 0"/>
              <a:gd name="adj2" fmla="val 10799264"/>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807" name="Google Shape;807;p31"/>
          <p:cNvSpPr/>
          <p:nvPr/>
        </p:nvSpPr>
        <p:spPr>
          <a:xfrm>
            <a:off x="1492406" y="2237925"/>
            <a:ext cx="1922700" cy="1922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808" name="Google Shape;808;p31"/>
          <p:cNvSpPr/>
          <p:nvPr/>
        </p:nvSpPr>
        <p:spPr>
          <a:xfrm>
            <a:off x="2046806" y="2792325"/>
            <a:ext cx="813900" cy="8139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812"/>
        <p:cNvGrpSpPr/>
        <p:nvPr/>
      </p:nvGrpSpPr>
      <p:grpSpPr>
        <a:xfrm>
          <a:off x="0" y="0"/>
          <a:ext cx="0" cy="0"/>
          <a:chOff x="0" y="0"/>
          <a:chExt cx="0" cy="0"/>
        </a:xfrm>
      </p:grpSpPr>
      <p:grpSp>
        <p:nvGrpSpPr>
          <p:cNvPr id="813" name="Google Shape;813;p32"/>
          <p:cNvGrpSpPr/>
          <p:nvPr/>
        </p:nvGrpSpPr>
        <p:grpSpPr>
          <a:xfrm>
            <a:off x="3180074" y="2016257"/>
            <a:ext cx="3289487" cy="2369162"/>
            <a:chOff x="3288456" y="2016257"/>
            <a:chExt cx="3289487" cy="2369162"/>
          </a:xfrm>
        </p:grpSpPr>
        <p:cxnSp>
          <p:nvCxnSpPr>
            <p:cNvPr id="814" name="Google Shape;814;p32"/>
            <p:cNvCxnSpPr>
              <a:stCxn id="815" idx="3"/>
              <a:endCxn id="816" idx="1"/>
            </p:cNvCxnSpPr>
            <p:nvPr/>
          </p:nvCxnSpPr>
          <p:spPr>
            <a:xfrm>
              <a:off x="6416844" y="3595301"/>
              <a:ext cx="161100" cy="600"/>
            </a:xfrm>
            <a:prstGeom prst="bentConnector3">
              <a:avLst>
                <a:gd name="adj1" fmla="val 49956"/>
              </a:avLst>
            </a:prstGeom>
            <a:noFill/>
            <a:ln w="19050" cap="rnd" cmpd="sng">
              <a:solidFill>
                <a:schemeClr val="dk1"/>
              </a:solidFill>
              <a:prstDash val="solid"/>
              <a:round/>
              <a:headEnd type="none" w="med" len="med"/>
              <a:tailEnd type="none" w="med" len="med"/>
            </a:ln>
          </p:spPr>
        </p:cxnSp>
        <p:cxnSp>
          <p:nvCxnSpPr>
            <p:cNvPr id="817" name="Google Shape;817;p32"/>
            <p:cNvCxnSpPr>
              <a:stCxn id="818" idx="3"/>
              <a:endCxn id="819" idx="1"/>
            </p:cNvCxnSpPr>
            <p:nvPr/>
          </p:nvCxnSpPr>
          <p:spPr>
            <a:xfrm>
              <a:off x="5133375" y="2805779"/>
              <a:ext cx="161100" cy="600"/>
            </a:xfrm>
            <a:prstGeom prst="bentConnector3">
              <a:avLst>
                <a:gd name="adj1" fmla="val 49957"/>
              </a:avLst>
            </a:prstGeom>
            <a:noFill/>
            <a:ln w="19050" cap="rnd" cmpd="sng">
              <a:solidFill>
                <a:schemeClr val="dk1"/>
              </a:solidFill>
              <a:prstDash val="solid"/>
              <a:round/>
              <a:headEnd type="none" w="med" len="med"/>
              <a:tailEnd type="none" w="med" len="med"/>
            </a:ln>
          </p:spPr>
        </p:cxnSp>
        <p:cxnSp>
          <p:nvCxnSpPr>
            <p:cNvPr id="820" name="Google Shape;820;p32"/>
            <p:cNvCxnSpPr>
              <a:stCxn id="821" idx="3"/>
              <a:endCxn id="822" idx="1"/>
            </p:cNvCxnSpPr>
            <p:nvPr/>
          </p:nvCxnSpPr>
          <p:spPr>
            <a:xfrm>
              <a:off x="5133281" y="2016257"/>
              <a:ext cx="161100" cy="600"/>
            </a:xfrm>
            <a:prstGeom prst="bentConnector3">
              <a:avLst>
                <a:gd name="adj1" fmla="val 49963"/>
              </a:avLst>
            </a:prstGeom>
            <a:noFill/>
            <a:ln w="19050" cap="rnd" cmpd="sng">
              <a:solidFill>
                <a:schemeClr val="dk1"/>
              </a:solidFill>
              <a:prstDash val="solid"/>
              <a:round/>
              <a:headEnd type="none" w="med" len="med"/>
              <a:tailEnd type="none" w="med" len="med"/>
            </a:ln>
          </p:spPr>
        </p:cxnSp>
        <p:cxnSp>
          <p:nvCxnSpPr>
            <p:cNvPr id="823" name="Google Shape;823;p32"/>
            <p:cNvCxnSpPr>
              <a:stCxn id="824" idx="0"/>
              <a:endCxn id="825" idx="2"/>
            </p:cNvCxnSpPr>
            <p:nvPr/>
          </p:nvCxnSpPr>
          <p:spPr>
            <a:xfrm rot="-5400000">
              <a:off x="3089256" y="2410679"/>
              <a:ext cx="399000" cy="600"/>
            </a:xfrm>
            <a:prstGeom prst="bentConnector3">
              <a:avLst>
                <a:gd name="adj1" fmla="val 49990"/>
              </a:avLst>
            </a:prstGeom>
            <a:noFill/>
            <a:ln w="19050" cap="rnd" cmpd="sng">
              <a:solidFill>
                <a:schemeClr val="dk1"/>
              </a:solidFill>
              <a:prstDash val="solid"/>
              <a:round/>
              <a:headEnd type="none" w="med" len="med"/>
              <a:tailEnd type="none" w="med" len="med"/>
            </a:ln>
          </p:spPr>
        </p:cxnSp>
        <p:cxnSp>
          <p:nvCxnSpPr>
            <p:cNvPr id="826" name="Google Shape;826;p32"/>
            <p:cNvCxnSpPr>
              <a:stCxn id="825" idx="2"/>
              <a:endCxn id="818" idx="0"/>
            </p:cNvCxnSpPr>
            <p:nvPr/>
          </p:nvCxnSpPr>
          <p:spPr>
            <a:xfrm rot="-5400000" flipH="1">
              <a:off x="3730806" y="1769207"/>
              <a:ext cx="399000" cy="1283700"/>
            </a:xfrm>
            <a:prstGeom prst="bentConnector3">
              <a:avLst>
                <a:gd name="adj1" fmla="val 49990"/>
              </a:avLst>
            </a:prstGeom>
            <a:noFill/>
            <a:ln w="19050" cap="rnd" cmpd="sng">
              <a:solidFill>
                <a:schemeClr val="dk1"/>
              </a:solidFill>
              <a:prstDash val="solid"/>
              <a:round/>
              <a:headEnd type="none" w="med" len="med"/>
              <a:tailEnd type="none" w="med" len="med"/>
            </a:ln>
          </p:spPr>
        </p:cxnSp>
        <p:cxnSp>
          <p:nvCxnSpPr>
            <p:cNvPr id="827" name="Google Shape;827;p32"/>
            <p:cNvCxnSpPr>
              <a:stCxn id="824" idx="2"/>
              <a:endCxn id="828" idx="0"/>
            </p:cNvCxnSpPr>
            <p:nvPr/>
          </p:nvCxnSpPr>
          <p:spPr>
            <a:xfrm rot="-5400000" flipH="1">
              <a:off x="3089256" y="3200279"/>
              <a:ext cx="399000" cy="600"/>
            </a:xfrm>
            <a:prstGeom prst="bentConnector3">
              <a:avLst>
                <a:gd name="adj1" fmla="val 49990"/>
              </a:avLst>
            </a:prstGeom>
            <a:noFill/>
            <a:ln w="19050" cap="rnd" cmpd="sng">
              <a:solidFill>
                <a:schemeClr val="dk1"/>
              </a:solidFill>
              <a:prstDash val="solid"/>
              <a:round/>
              <a:headEnd type="none" w="med" len="med"/>
              <a:tailEnd type="none" w="med" len="med"/>
            </a:ln>
          </p:spPr>
        </p:cxnSp>
        <p:cxnSp>
          <p:nvCxnSpPr>
            <p:cNvPr id="829" name="Google Shape;829;p32"/>
            <p:cNvCxnSpPr>
              <a:stCxn id="824" idx="2"/>
              <a:endCxn id="830" idx="0"/>
            </p:cNvCxnSpPr>
            <p:nvPr/>
          </p:nvCxnSpPr>
          <p:spPr>
            <a:xfrm rot="-5400000" flipH="1">
              <a:off x="3730656" y="2558879"/>
              <a:ext cx="399000" cy="1283400"/>
            </a:xfrm>
            <a:prstGeom prst="bentConnector3">
              <a:avLst>
                <a:gd name="adj1" fmla="val 49990"/>
              </a:avLst>
            </a:prstGeom>
            <a:noFill/>
            <a:ln w="19050" cap="rnd" cmpd="sng">
              <a:solidFill>
                <a:schemeClr val="dk1"/>
              </a:solidFill>
              <a:prstDash val="solid"/>
              <a:round/>
              <a:headEnd type="none" w="med" len="med"/>
              <a:tailEnd type="none" w="med" len="med"/>
            </a:ln>
          </p:spPr>
        </p:cxnSp>
        <p:cxnSp>
          <p:nvCxnSpPr>
            <p:cNvPr id="831" name="Google Shape;831;p32"/>
            <p:cNvCxnSpPr>
              <a:stCxn id="824" idx="2"/>
              <a:endCxn id="815" idx="0"/>
            </p:cNvCxnSpPr>
            <p:nvPr/>
          </p:nvCxnSpPr>
          <p:spPr>
            <a:xfrm rot="-5400000" flipH="1">
              <a:off x="4372506" y="1917029"/>
              <a:ext cx="399000" cy="2567100"/>
            </a:xfrm>
            <a:prstGeom prst="bentConnector3">
              <a:avLst>
                <a:gd name="adj1" fmla="val 49990"/>
              </a:avLst>
            </a:prstGeom>
            <a:noFill/>
            <a:ln w="19050" cap="rnd" cmpd="sng">
              <a:solidFill>
                <a:schemeClr val="dk1"/>
              </a:solidFill>
              <a:prstDash val="solid"/>
              <a:round/>
              <a:headEnd type="none" w="med" len="med"/>
              <a:tailEnd type="none" w="med" len="med"/>
            </a:ln>
          </p:spPr>
        </p:cxnSp>
        <p:cxnSp>
          <p:nvCxnSpPr>
            <p:cNvPr id="832" name="Google Shape;832;p32"/>
            <p:cNvCxnSpPr>
              <a:stCxn id="828" idx="2"/>
              <a:endCxn id="833" idx="0"/>
            </p:cNvCxnSpPr>
            <p:nvPr/>
          </p:nvCxnSpPr>
          <p:spPr>
            <a:xfrm rot="-5400000" flipH="1">
              <a:off x="3089256" y="3989801"/>
              <a:ext cx="399000" cy="600"/>
            </a:xfrm>
            <a:prstGeom prst="bentConnector3">
              <a:avLst>
                <a:gd name="adj1" fmla="val 49990"/>
              </a:avLst>
            </a:prstGeom>
            <a:noFill/>
            <a:ln w="19050" cap="rnd" cmpd="sng">
              <a:solidFill>
                <a:schemeClr val="dk1"/>
              </a:solidFill>
              <a:prstDash val="solid"/>
              <a:round/>
              <a:headEnd type="none" w="med" len="med"/>
              <a:tailEnd type="none" w="med" len="med"/>
            </a:ln>
          </p:spPr>
        </p:cxnSp>
        <p:cxnSp>
          <p:nvCxnSpPr>
            <p:cNvPr id="834" name="Google Shape;834;p32"/>
            <p:cNvCxnSpPr>
              <a:stCxn id="828" idx="2"/>
              <a:endCxn id="835" idx="0"/>
            </p:cNvCxnSpPr>
            <p:nvPr/>
          </p:nvCxnSpPr>
          <p:spPr>
            <a:xfrm rot="-5400000" flipH="1">
              <a:off x="3730656" y="3348401"/>
              <a:ext cx="399000" cy="1283400"/>
            </a:xfrm>
            <a:prstGeom prst="bentConnector3">
              <a:avLst>
                <a:gd name="adj1" fmla="val 49990"/>
              </a:avLst>
            </a:prstGeom>
            <a:noFill/>
            <a:ln w="19050" cap="rnd" cmpd="sng">
              <a:solidFill>
                <a:schemeClr val="dk1"/>
              </a:solidFill>
              <a:prstDash val="solid"/>
              <a:round/>
              <a:headEnd type="none" w="med" len="med"/>
              <a:tailEnd type="none" w="med" len="med"/>
            </a:ln>
          </p:spPr>
        </p:cxnSp>
        <p:cxnSp>
          <p:nvCxnSpPr>
            <p:cNvPr id="836" name="Google Shape;836;p32"/>
            <p:cNvCxnSpPr>
              <a:stCxn id="835" idx="3"/>
              <a:endCxn id="837" idx="1"/>
            </p:cNvCxnSpPr>
            <p:nvPr/>
          </p:nvCxnSpPr>
          <p:spPr>
            <a:xfrm>
              <a:off x="5133300" y="4384819"/>
              <a:ext cx="160800" cy="600"/>
            </a:xfrm>
            <a:prstGeom prst="bentConnector3">
              <a:avLst>
                <a:gd name="adj1" fmla="val 50043"/>
              </a:avLst>
            </a:prstGeom>
            <a:noFill/>
            <a:ln w="19050" cap="rnd" cmpd="sng">
              <a:solidFill>
                <a:schemeClr val="dk1"/>
              </a:solidFill>
              <a:prstDash val="solid"/>
              <a:round/>
              <a:headEnd type="none" w="med" len="med"/>
              <a:tailEnd type="none" w="med" len="med"/>
            </a:ln>
          </p:spPr>
        </p:cxnSp>
      </p:grpSp>
      <p:sp>
        <p:nvSpPr>
          <p:cNvPr id="838" name="Google Shape;838;p32"/>
          <p:cNvSpPr txBox="1">
            <a:spLocks noGrp="1"/>
          </p:cNvSpPr>
          <p:nvPr>
            <p:ph type="title"/>
          </p:nvPr>
        </p:nvSpPr>
        <p:spPr>
          <a:xfrm>
            <a:off x="2007200" y="301200"/>
            <a:ext cx="51294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noProof="0" dirty="0"/>
              <a:t>Quantum physics infographics</a:t>
            </a:r>
          </a:p>
        </p:txBody>
      </p:sp>
      <p:sp>
        <p:nvSpPr>
          <p:cNvPr id="839" name="Google Shape;839;p32"/>
          <p:cNvSpPr txBox="1"/>
          <p:nvPr/>
        </p:nvSpPr>
        <p:spPr>
          <a:xfrm>
            <a:off x="2007450" y="1076892"/>
            <a:ext cx="5129100" cy="340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noProof="0" dirty="0">
                <a:solidFill>
                  <a:schemeClr val="dk1"/>
                </a:solidFill>
                <a:latin typeface="Fira Sans Extra Condensed SemiBold"/>
                <a:ea typeface="Fira Sans Extra Condensed SemiBold"/>
                <a:cs typeface="Fira Sans Extra Condensed SemiBold"/>
                <a:sym typeface="Fira Sans Extra Condensed SemiBold"/>
              </a:rPr>
              <a:t>Particle organization chart</a:t>
            </a:r>
          </a:p>
        </p:txBody>
      </p:sp>
      <p:grpSp>
        <p:nvGrpSpPr>
          <p:cNvPr id="840" name="Google Shape;840;p32"/>
          <p:cNvGrpSpPr/>
          <p:nvPr/>
        </p:nvGrpSpPr>
        <p:grpSpPr>
          <a:xfrm>
            <a:off x="519981" y="1657400"/>
            <a:ext cx="1937763" cy="731926"/>
            <a:chOff x="519981" y="1657400"/>
            <a:chExt cx="1937763" cy="731926"/>
          </a:xfrm>
        </p:grpSpPr>
        <p:sp>
          <p:nvSpPr>
            <p:cNvPr id="841" name="Google Shape;841;p32"/>
            <p:cNvSpPr txBox="1"/>
            <p:nvPr/>
          </p:nvSpPr>
          <p:spPr>
            <a:xfrm>
              <a:off x="519981" y="1935126"/>
              <a:ext cx="1937700" cy="454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200" noProof="0" dirty="0">
                  <a:solidFill>
                    <a:schemeClr val="dk1"/>
                  </a:solidFill>
                  <a:latin typeface="Roboto"/>
                  <a:ea typeface="Roboto"/>
                  <a:cs typeface="Roboto"/>
                  <a:sym typeface="Roboto"/>
                </a:rPr>
                <a:t>Jupiter is a gas giant and the biggest planet</a:t>
              </a:r>
            </a:p>
          </p:txBody>
        </p:sp>
        <p:sp>
          <p:nvSpPr>
            <p:cNvPr id="842" name="Google Shape;842;p32"/>
            <p:cNvSpPr txBox="1"/>
            <p:nvPr/>
          </p:nvSpPr>
          <p:spPr>
            <a:xfrm flipH="1">
              <a:off x="520043" y="1657400"/>
              <a:ext cx="1937700" cy="340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000" noProof="0" dirty="0">
                  <a:solidFill>
                    <a:schemeClr val="dk2"/>
                  </a:solidFill>
                  <a:latin typeface="Fira Sans Extra Condensed SemiBold"/>
                  <a:ea typeface="Fira Sans Extra Condensed SemiBold"/>
                  <a:cs typeface="Fira Sans Extra Condensed SemiBold"/>
                  <a:sym typeface="Fira Sans Extra Condensed SemiBold"/>
                </a:rPr>
                <a:t>First</a:t>
              </a:r>
            </a:p>
          </p:txBody>
        </p:sp>
      </p:grpSp>
      <p:grpSp>
        <p:nvGrpSpPr>
          <p:cNvPr id="843" name="Google Shape;843;p32"/>
          <p:cNvGrpSpPr/>
          <p:nvPr/>
        </p:nvGrpSpPr>
        <p:grpSpPr>
          <a:xfrm>
            <a:off x="2618774" y="1820950"/>
            <a:ext cx="6005107" cy="390607"/>
            <a:chOff x="2727156" y="1820950"/>
            <a:chExt cx="6005107" cy="390607"/>
          </a:xfrm>
        </p:grpSpPr>
        <p:sp>
          <p:nvSpPr>
            <p:cNvPr id="825" name="Google Shape;825;p32"/>
            <p:cNvSpPr/>
            <p:nvPr/>
          </p:nvSpPr>
          <p:spPr>
            <a:xfrm>
              <a:off x="2727156" y="1820957"/>
              <a:ext cx="1122600" cy="390600"/>
            </a:xfrm>
            <a:prstGeom prst="roundRect">
              <a:avLst>
                <a:gd name="adj" fmla="val 50000"/>
              </a:avLst>
            </a:prstGeom>
            <a:solidFill>
              <a:schemeClr val="dk2"/>
            </a:solidFill>
            <a:ln>
              <a:noFill/>
            </a:ln>
          </p:spPr>
          <p:txBody>
            <a:bodyPr spcFirstLastPara="1" wrap="square" lIns="91425" tIns="54850" rIns="91425" bIns="91425" anchor="ctr" anchorCtr="0">
              <a:noAutofit/>
            </a:bodyPr>
            <a:lstStyle/>
            <a:p>
              <a:pPr marL="0" lvl="0" indent="0" algn="ctr" rtl="0">
                <a:spcBef>
                  <a:spcPts val="0"/>
                </a:spcBef>
                <a:spcAft>
                  <a:spcPts val="0"/>
                </a:spcAft>
                <a:buNone/>
              </a:pPr>
              <a:r>
                <a:rPr lang="en-US" sz="1600" noProof="0" dirty="0">
                  <a:solidFill>
                    <a:schemeClr val="lt1"/>
                  </a:solidFill>
                  <a:latin typeface="Fira Sans Extra Condensed SemiBold"/>
                  <a:ea typeface="Fira Sans Extra Condensed SemiBold"/>
                  <a:cs typeface="Fira Sans Extra Condensed SemiBold"/>
                  <a:sym typeface="Fira Sans Extra Condensed SemiBold"/>
                </a:rPr>
                <a:t>Fermions</a:t>
              </a:r>
            </a:p>
          </p:txBody>
        </p:sp>
        <p:sp>
          <p:nvSpPr>
            <p:cNvPr id="821" name="Google Shape;821;p32"/>
            <p:cNvSpPr/>
            <p:nvPr/>
          </p:nvSpPr>
          <p:spPr>
            <a:xfrm>
              <a:off x="4010681" y="1820957"/>
              <a:ext cx="1122600" cy="390600"/>
            </a:xfrm>
            <a:prstGeom prst="roundRect">
              <a:avLst>
                <a:gd name="adj" fmla="val 50000"/>
              </a:avLst>
            </a:prstGeom>
            <a:solidFill>
              <a:schemeClr val="dk2"/>
            </a:solidFill>
            <a:ln>
              <a:noFill/>
            </a:ln>
          </p:spPr>
          <p:txBody>
            <a:bodyPr spcFirstLastPara="1" wrap="square" lIns="91425" tIns="54850" rIns="91425" bIns="91425" anchor="ctr" anchorCtr="0">
              <a:noAutofit/>
            </a:bodyPr>
            <a:lstStyle/>
            <a:p>
              <a:pPr marL="0" lvl="0" indent="0" algn="ctr" rtl="0">
                <a:spcBef>
                  <a:spcPts val="0"/>
                </a:spcBef>
                <a:spcAft>
                  <a:spcPts val="0"/>
                </a:spcAft>
                <a:buNone/>
              </a:pPr>
              <a:r>
                <a:rPr lang="en-US" sz="1600" noProof="0" dirty="0">
                  <a:solidFill>
                    <a:schemeClr val="lt1"/>
                  </a:solidFill>
                  <a:latin typeface="Fira Sans Extra Condensed SemiBold"/>
                  <a:ea typeface="Fira Sans Extra Condensed SemiBold"/>
                  <a:cs typeface="Fira Sans Extra Condensed SemiBold"/>
                  <a:sym typeface="Fira Sans Extra Condensed SemiBold"/>
                </a:rPr>
                <a:t>Bosons</a:t>
              </a:r>
            </a:p>
          </p:txBody>
        </p:sp>
        <p:sp>
          <p:nvSpPr>
            <p:cNvPr id="822" name="Google Shape;822;p32"/>
            <p:cNvSpPr/>
            <p:nvPr/>
          </p:nvSpPr>
          <p:spPr>
            <a:xfrm>
              <a:off x="5294263" y="1820950"/>
              <a:ext cx="3438000" cy="390600"/>
            </a:xfrm>
            <a:prstGeom prst="roundRect">
              <a:avLst>
                <a:gd name="adj" fmla="val 50000"/>
              </a:avLst>
            </a:prstGeom>
            <a:solidFill>
              <a:schemeClr val="accent6"/>
            </a:solidFill>
            <a:ln>
              <a:noFill/>
            </a:ln>
          </p:spPr>
          <p:txBody>
            <a:bodyPr spcFirstLastPara="1" wrap="square" lIns="91425" tIns="64000" rIns="91425" bIns="91425" anchor="ctr" anchorCtr="0">
              <a:noAutofit/>
            </a:bodyPr>
            <a:lstStyle/>
            <a:p>
              <a:pPr marL="0" lvl="0" indent="0" algn="ctr" rtl="0">
                <a:spcBef>
                  <a:spcPts val="0"/>
                </a:spcBef>
                <a:spcAft>
                  <a:spcPts val="0"/>
                </a:spcAft>
                <a:buNone/>
              </a:pPr>
              <a:r>
                <a:rPr lang="en-US" sz="1200" noProof="0" dirty="0">
                  <a:solidFill>
                    <a:schemeClr val="dk1"/>
                  </a:solidFill>
                  <a:latin typeface="Roboto"/>
                  <a:ea typeface="Roboto"/>
                  <a:cs typeface="Roboto"/>
                  <a:sym typeface="Roboto"/>
                </a:rPr>
                <a:t>Photon, W and Z bosons, Gluon, Graviton</a:t>
              </a:r>
            </a:p>
          </p:txBody>
        </p:sp>
      </p:grpSp>
      <p:grpSp>
        <p:nvGrpSpPr>
          <p:cNvPr id="844" name="Google Shape;844;p32"/>
          <p:cNvGrpSpPr/>
          <p:nvPr/>
        </p:nvGrpSpPr>
        <p:grpSpPr>
          <a:xfrm>
            <a:off x="519981" y="2446925"/>
            <a:ext cx="1937763" cy="731926"/>
            <a:chOff x="519981" y="2446925"/>
            <a:chExt cx="1937763" cy="731926"/>
          </a:xfrm>
        </p:grpSpPr>
        <p:sp>
          <p:nvSpPr>
            <p:cNvPr id="845" name="Google Shape;845;p32"/>
            <p:cNvSpPr txBox="1"/>
            <p:nvPr/>
          </p:nvSpPr>
          <p:spPr>
            <a:xfrm>
              <a:off x="519981" y="2724650"/>
              <a:ext cx="1937700" cy="454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200" noProof="0" dirty="0">
                  <a:solidFill>
                    <a:schemeClr val="dk1"/>
                  </a:solidFill>
                  <a:latin typeface="Roboto"/>
                  <a:ea typeface="Roboto"/>
                  <a:cs typeface="Roboto"/>
                  <a:sym typeface="Roboto"/>
                </a:rPr>
                <a:t>Saturn is the only planet with rings of them all</a:t>
              </a:r>
            </a:p>
          </p:txBody>
        </p:sp>
        <p:sp>
          <p:nvSpPr>
            <p:cNvPr id="846" name="Google Shape;846;p32"/>
            <p:cNvSpPr txBox="1"/>
            <p:nvPr/>
          </p:nvSpPr>
          <p:spPr>
            <a:xfrm flipH="1">
              <a:off x="520043" y="2446925"/>
              <a:ext cx="1937700" cy="340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000" noProof="0" dirty="0">
                  <a:solidFill>
                    <a:schemeClr val="lt2"/>
                  </a:solidFill>
                  <a:latin typeface="Fira Sans Extra Condensed SemiBold"/>
                  <a:ea typeface="Fira Sans Extra Condensed SemiBold"/>
                  <a:cs typeface="Fira Sans Extra Condensed SemiBold"/>
                  <a:sym typeface="Fira Sans Extra Condensed SemiBold"/>
                </a:rPr>
                <a:t>Second</a:t>
              </a:r>
            </a:p>
          </p:txBody>
        </p:sp>
      </p:grpSp>
      <p:grpSp>
        <p:nvGrpSpPr>
          <p:cNvPr id="847" name="Google Shape;847;p32"/>
          <p:cNvGrpSpPr/>
          <p:nvPr/>
        </p:nvGrpSpPr>
        <p:grpSpPr>
          <a:xfrm>
            <a:off x="2618774" y="2610479"/>
            <a:ext cx="6005182" cy="390600"/>
            <a:chOff x="2727156" y="2610479"/>
            <a:chExt cx="6005182" cy="390600"/>
          </a:xfrm>
        </p:grpSpPr>
        <p:sp>
          <p:nvSpPr>
            <p:cNvPr id="818" name="Google Shape;818;p32"/>
            <p:cNvSpPr/>
            <p:nvPr/>
          </p:nvSpPr>
          <p:spPr>
            <a:xfrm>
              <a:off x="4010775" y="2610479"/>
              <a:ext cx="1122600" cy="390600"/>
            </a:xfrm>
            <a:prstGeom prst="roundRect">
              <a:avLst>
                <a:gd name="adj" fmla="val 50000"/>
              </a:avLst>
            </a:prstGeom>
            <a:solidFill>
              <a:schemeClr val="lt2"/>
            </a:solidFill>
            <a:ln>
              <a:noFill/>
            </a:ln>
          </p:spPr>
          <p:txBody>
            <a:bodyPr spcFirstLastPara="1" wrap="square" lIns="91425" tIns="54850" rIns="91425" bIns="91425" anchor="ctr" anchorCtr="0">
              <a:noAutofit/>
            </a:bodyPr>
            <a:lstStyle/>
            <a:p>
              <a:pPr marL="0" lvl="0" indent="0" algn="ctr" rtl="0">
                <a:spcBef>
                  <a:spcPts val="0"/>
                </a:spcBef>
                <a:spcAft>
                  <a:spcPts val="0"/>
                </a:spcAft>
                <a:buNone/>
              </a:pPr>
              <a:r>
                <a:rPr lang="en-US" sz="1600" noProof="0" dirty="0">
                  <a:solidFill>
                    <a:schemeClr val="lt1"/>
                  </a:solidFill>
                  <a:latin typeface="Fira Sans Extra Condensed SemiBold"/>
                  <a:ea typeface="Fira Sans Extra Condensed SemiBold"/>
                  <a:cs typeface="Fira Sans Extra Condensed SemiBold"/>
                  <a:sym typeface="Fira Sans Extra Condensed SemiBold"/>
                </a:rPr>
                <a:t>Leptons</a:t>
              </a:r>
            </a:p>
          </p:txBody>
        </p:sp>
        <p:sp>
          <p:nvSpPr>
            <p:cNvPr id="824" name="Google Shape;824;p32"/>
            <p:cNvSpPr/>
            <p:nvPr/>
          </p:nvSpPr>
          <p:spPr>
            <a:xfrm>
              <a:off x="2727156" y="2610479"/>
              <a:ext cx="1122600" cy="390600"/>
            </a:xfrm>
            <a:prstGeom prst="roundRect">
              <a:avLst>
                <a:gd name="adj" fmla="val 50000"/>
              </a:avLst>
            </a:prstGeom>
            <a:solidFill>
              <a:schemeClr val="lt2"/>
            </a:solidFill>
            <a:ln>
              <a:noFill/>
            </a:ln>
          </p:spPr>
          <p:txBody>
            <a:bodyPr spcFirstLastPara="1" wrap="square" lIns="91425" tIns="54850" rIns="91425" bIns="91425" anchor="ctr" anchorCtr="0">
              <a:noAutofit/>
            </a:bodyPr>
            <a:lstStyle/>
            <a:p>
              <a:pPr marL="0" lvl="0" indent="0" algn="ctr" rtl="0">
                <a:spcBef>
                  <a:spcPts val="0"/>
                </a:spcBef>
                <a:spcAft>
                  <a:spcPts val="0"/>
                </a:spcAft>
                <a:buNone/>
              </a:pPr>
              <a:r>
                <a:rPr lang="en-US" sz="1600" noProof="0" dirty="0">
                  <a:solidFill>
                    <a:schemeClr val="lt1"/>
                  </a:solidFill>
                  <a:latin typeface="Fira Sans Extra Condensed SemiBold"/>
                  <a:ea typeface="Fira Sans Extra Condensed SemiBold"/>
                  <a:cs typeface="Fira Sans Extra Condensed SemiBold"/>
                  <a:sym typeface="Fira Sans Extra Condensed SemiBold"/>
                </a:rPr>
                <a:t>Hadrons</a:t>
              </a:r>
            </a:p>
          </p:txBody>
        </p:sp>
        <p:sp>
          <p:nvSpPr>
            <p:cNvPr id="819" name="Google Shape;819;p32"/>
            <p:cNvSpPr/>
            <p:nvPr/>
          </p:nvSpPr>
          <p:spPr>
            <a:xfrm>
              <a:off x="5294338" y="2610479"/>
              <a:ext cx="3438000" cy="390600"/>
            </a:xfrm>
            <a:prstGeom prst="roundRect">
              <a:avLst>
                <a:gd name="adj" fmla="val 50000"/>
              </a:avLst>
            </a:prstGeom>
            <a:solidFill>
              <a:schemeClr val="accent6"/>
            </a:solidFill>
            <a:ln>
              <a:noFill/>
            </a:ln>
          </p:spPr>
          <p:txBody>
            <a:bodyPr spcFirstLastPara="1" wrap="square" lIns="91425" tIns="64000" rIns="91425" bIns="91425" anchor="ctr" anchorCtr="0">
              <a:noAutofit/>
            </a:bodyPr>
            <a:lstStyle/>
            <a:p>
              <a:pPr marL="0" lvl="0" indent="0" algn="ctr" rtl="0">
                <a:spcBef>
                  <a:spcPts val="0"/>
                </a:spcBef>
                <a:spcAft>
                  <a:spcPts val="0"/>
                </a:spcAft>
                <a:buNone/>
              </a:pPr>
              <a:r>
                <a:rPr lang="en-US" sz="1200" noProof="0" dirty="0">
                  <a:solidFill>
                    <a:schemeClr val="dk1"/>
                  </a:solidFill>
                  <a:latin typeface="Roboto"/>
                  <a:ea typeface="Roboto"/>
                  <a:cs typeface="Roboto"/>
                  <a:sym typeface="Roboto"/>
                </a:rPr>
                <a:t>Electron, Muon, </a:t>
              </a:r>
              <a:r>
                <a:rPr lang="en-US" sz="1200" noProof="0" dirty="0" err="1">
                  <a:solidFill>
                    <a:schemeClr val="dk1"/>
                  </a:solidFill>
                  <a:latin typeface="Roboto"/>
                  <a:ea typeface="Roboto"/>
                  <a:cs typeface="Roboto"/>
                  <a:sym typeface="Roboto"/>
                </a:rPr>
                <a:t>etc</a:t>
              </a:r>
              <a:endParaRPr lang="en-US" sz="1200" noProof="0" dirty="0">
                <a:solidFill>
                  <a:schemeClr val="dk1"/>
                </a:solidFill>
                <a:latin typeface="Roboto"/>
                <a:ea typeface="Roboto"/>
                <a:cs typeface="Roboto"/>
                <a:sym typeface="Roboto"/>
              </a:endParaRPr>
            </a:p>
          </p:txBody>
        </p:sp>
      </p:grpSp>
      <p:grpSp>
        <p:nvGrpSpPr>
          <p:cNvPr id="848" name="Google Shape;848;p32"/>
          <p:cNvGrpSpPr/>
          <p:nvPr/>
        </p:nvGrpSpPr>
        <p:grpSpPr>
          <a:xfrm>
            <a:off x="519981" y="3236450"/>
            <a:ext cx="1937763" cy="731926"/>
            <a:chOff x="519981" y="3236450"/>
            <a:chExt cx="1937763" cy="731926"/>
          </a:xfrm>
        </p:grpSpPr>
        <p:sp>
          <p:nvSpPr>
            <p:cNvPr id="849" name="Google Shape;849;p32"/>
            <p:cNvSpPr txBox="1"/>
            <p:nvPr/>
          </p:nvSpPr>
          <p:spPr>
            <a:xfrm>
              <a:off x="519981" y="3514175"/>
              <a:ext cx="1937700" cy="454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200" noProof="0" dirty="0">
                  <a:solidFill>
                    <a:schemeClr val="dk1"/>
                  </a:solidFill>
                  <a:latin typeface="Roboto"/>
                  <a:ea typeface="Roboto"/>
                  <a:cs typeface="Roboto"/>
                  <a:sym typeface="Roboto"/>
                </a:rPr>
                <a:t>Despite being red, Mars is actually a cold place</a:t>
              </a:r>
            </a:p>
          </p:txBody>
        </p:sp>
        <p:sp>
          <p:nvSpPr>
            <p:cNvPr id="850" name="Google Shape;850;p32"/>
            <p:cNvSpPr txBox="1"/>
            <p:nvPr/>
          </p:nvSpPr>
          <p:spPr>
            <a:xfrm flipH="1">
              <a:off x="520043" y="3236450"/>
              <a:ext cx="1937700" cy="340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000" noProof="0" dirty="0">
                  <a:solidFill>
                    <a:schemeClr val="accent1"/>
                  </a:solidFill>
                  <a:latin typeface="Fira Sans Extra Condensed SemiBold"/>
                  <a:ea typeface="Fira Sans Extra Condensed SemiBold"/>
                  <a:cs typeface="Fira Sans Extra Condensed SemiBold"/>
                  <a:sym typeface="Fira Sans Extra Condensed SemiBold"/>
                </a:rPr>
                <a:t>Third</a:t>
              </a:r>
            </a:p>
          </p:txBody>
        </p:sp>
      </p:grpSp>
      <p:grpSp>
        <p:nvGrpSpPr>
          <p:cNvPr id="851" name="Google Shape;851;p32"/>
          <p:cNvGrpSpPr/>
          <p:nvPr/>
        </p:nvGrpSpPr>
        <p:grpSpPr>
          <a:xfrm>
            <a:off x="2618774" y="3400000"/>
            <a:ext cx="6005245" cy="390601"/>
            <a:chOff x="2727156" y="3400000"/>
            <a:chExt cx="6005245" cy="390601"/>
          </a:xfrm>
        </p:grpSpPr>
        <p:sp>
          <p:nvSpPr>
            <p:cNvPr id="815" name="Google Shape;815;p32"/>
            <p:cNvSpPr/>
            <p:nvPr/>
          </p:nvSpPr>
          <p:spPr>
            <a:xfrm>
              <a:off x="5294244" y="3400001"/>
              <a:ext cx="1122600" cy="390600"/>
            </a:xfrm>
            <a:prstGeom prst="roundRect">
              <a:avLst>
                <a:gd name="adj" fmla="val 50000"/>
              </a:avLst>
            </a:prstGeom>
            <a:solidFill>
              <a:schemeClr val="accent1"/>
            </a:solidFill>
            <a:ln>
              <a:noFill/>
            </a:ln>
          </p:spPr>
          <p:txBody>
            <a:bodyPr spcFirstLastPara="1" wrap="square" lIns="91425" tIns="54850" rIns="91425" bIns="91425" anchor="ctr" anchorCtr="0">
              <a:noAutofit/>
            </a:bodyPr>
            <a:lstStyle/>
            <a:p>
              <a:pPr marL="0" lvl="0" indent="0" algn="ctr" rtl="0">
                <a:spcBef>
                  <a:spcPts val="0"/>
                </a:spcBef>
                <a:spcAft>
                  <a:spcPts val="0"/>
                </a:spcAft>
                <a:buNone/>
              </a:pPr>
              <a:r>
                <a:rPr lang="en-US" sz="1600" noProof="0" dirty="0">
                  <a:solidFill>
                    <a:schemeClr val="lt1"/>
                  </a:solidFill>
                  <a:latin typeface="Fira Sans Extra Condensed SemiBold"/>
                  <a:ea typeface="Fira Sans Extra Condensed SemiBold"/>
                  <a:cs typeface="Fira Sans Extra Condensed SemiBold"/>
                  <a:sym typeface="Fira Sans Extra Condensed SemiBold"/>
                </a:rPr>
                <a:t>Mesons</a:t>
              </a:r>
            </a:p>
          </p:txBody>
        </p:sp>
        <p:sp>
          <p:nvSpPr>
            <p:cNvPr id="830" name="Google Shape;830;p32"/>
            <p:cNvSpPr/>
            <p:nvPr/>
          </p:nvSpPr>
          <p:spPr>
            <a:xfrm>
              <a:off x="4010700" y="3400001"/>
              <a:ext cx="1122600" cy="390600"/>
            </a:xfrm>
            <a:prstGeom prst="roundRect">
              <a:avLst>
                <a:gd name="adj" fmla="val 50000"/>
              </a:avLst>
            </a:prstGeom>
            <a:solidFill>
              <a:schemeClr val="accent1"/>
            </a:solidFill>
            <a:ln>
              <a:noFill/>
            </a:ln>
          </p:spPr>
          <p:txBody>
            <a:bodyPr spcFirstLastPara="1" wrap="square" lIns="91425" tIns="54850" rIns="91425" bIns="91425" anchor="ctr" anchorCtr="0">
              <a:noAutofit/>
            </a:bodyPr>
            <a:lstStyle/>
            <a:p>
              <a:pPr marL="0" lvl="0" indent="0" algn="ctr" rtl="0">
                <a:spcBef>
                  <a:spcPts val="0"/>
                </a:spcBef>
                <a:spcAft>
                  <a:spcPts val="0"/>
                </a:spcAft>
                <a:buNone/>
              </a:pPr>
              <a:r>
                <a:rPr lang="en-US" sz="1600" noProof="0" dirty="0">
                  <a:solidFill>
                    <a:schemeClr val="lt1"/>
                  </a:solidFill>
                  <a:latin typeface="Fira Sans Extra Condensed SemiBold"/>
                  <a:ea typeface="Fira Sans Extra Condensed SemiBold"/>
                  <a:cs typeface="Fira Sans Extra Condensed SemiBold"/>
                  <a:sym typeface="Fira Sans Extra Condensed SemiBold"/>
                </a:rPr>
                <a:t>E. </a:t>
              </a:r>
              <a:r>
                <a:rPr lang="en-US" sz="1600" noProof="0" dirty="0" err="1">
                  <a:solidFill>
                    <a:schemeClr val="lt1"/>
                  </a:solidFill>
                  <a:latin typeface="Fira Sans Extra Condensed SemiBold"/>
                  <a:ea typeface="Fira Sans Extra Condensed SemiBold"/>
                  <a:cs typeface="Fira Sans Extra Condensed SemiBold"/>
                  <a:sym typeface="Fira Sans Extra Condensed SemiBold"/>
                </a:rPr>
                <a:t>barions</a:t>
              </a:r>
              <a:endParaRPr lang="en-US" sz="1600" noProof="0" dirty="0">
                <a:solidFill>
                  <a:schemeClr val="lt1"/>
                </a:solidFill>
                <a:latin typeface="Fira Sans Extra Condensed SemiBold"/>
                <a:ea typeface="Fira Sans Extra Condensed SemiBold"/>
                <a:cs typeface="Fira Sans Extra Condensed SemiBold"/>
                <a:sym typeface="Fira Sans Extra Condensed SemiBold"/>
              </a:endParaRPr>
            </a:p>
          </p:txBody>
        </p:sp>
        <p:sp>
          <p:nvSpPr>
            <p:cNvPr id="828" name="Google Shape;828;p32"/>
            <p:cNvSpPr/>
            <p:nvPr/>
          </p:nvSpPr>
          <p:spPr>
            <a:xfrm>
              <a:off x="2727156" y="3400001"/>
              <a:ext cx="1122600" cy="390600"/>
            </a:xfrm>
            <a:prstGeom prst="roundRect">
              <a:avLst>
                <a:gd name="adj" fmla="val 50000"/>
              </a:avLst>
            </a:prstGeom>
            <a:solidFill>
              <a:schemeClr val="accent1"/>
            </a:solidFill>
            <a:ln>
              <a:noFill/>
            </a:ln>
          </p:spPr>
          <p:txBody>
            <a:bodyPr spcFirstLastPara="1" wrap="square" lIns="91425" tIns="54850" rIns="91425" bIns="91425" anchor="ctr" anchorCtr="0">
              <a:noAutofit/>
            </a:bodyPr>
            <a:lstStyle/>
            <a:p>
              <a:pPr marL="0" lvl="0" indent="0" algn="ctr" rtl="0">
                <a:spcBef>
                  <a:spcPts val="0"/>
                </a:spcBef>
                <a:spcAft>
                  <a:spcPts val="0"/>
                </a:spcAft>
                <a:buNone/>
              </a:pPr>
              <a:r>
                <a:rPr lang="en-US" sz="1600" noProof="0" dirty="0">
                  <a:solidFill>
                    <a:schemeClr val="lt1"/>
                  </a:solidFill>
                  <a:latin typeface="Fira Sans Extra Condensed SemiBold"/>
                  <a:ea typeface="Fira Sans Extra Condensed SemiBold"/>
                  <a:cs typeface="Fira Sans Extra Condensed SemiBold"/>
                  <a:sym typeface="Fira Sans Extra Condensed SemiBold"/>
                </a:rPr>
                <a:t>Baryons</a:t>
              </a:r>
            </a:p>
          </p:txBody>
        </p:sp>
        <p:sp>
          <p:nvSpPr>
            <p:cNvPr id="816" name="Google Shape;816;p32"/>
            <p:cNvSpPr/>
            <p:nvPr/>
          </p:nvSpPr>
          <p:spPr>
            <a:xfrm>
              <a:off x="6577802" y="3400000"/>
              <a:ext cx="2154600" cy="390600"/>
            </a:xfrm>
            <a:prstGeom prst="roundRect">
              <a:avLst>
                <a:gd name="adj" fmla="val 50000"/>
              </a:avLst>
            </a:prstGeom>
            <a:solidFill>
              <a:schemeClr val="accent6"/>
            </a:solidFill>
            <a:ln>
              <a:noFill/>
            </a:ln>
          </p:spPr>
          <p:txBody>
            <a:bodyPr spcFirstLastPara="1" wrap="square" lIns="91425" tIns="64000" rIns="91425" bIns="91425" anchor="ctr" anchorCtr="0">
              <a:noAutofit/>
            </a:bodyPr>
            <a:lstStyle/>
            <a:p>
              <a:pPr marL="0" lvl="0" indent="0" algn="ctr" rtl="0">
                <a:spcBef>
                  <a:spcPts val="0"/>
                </a:spcBef>
                <a:spcAft>
                  <a:spcPts val="0"/>
                </a:spcAft>
                <a:buNone/>
              </a:pPr>
              <a:r>
                <a:rPr lang="en-US" sz="1200" noProof="0" dirty="0">
                  <a:solidFill>
                    <a:schemeClr val="dk1"/>
                  </a:solidFill>
                  <a:latin typeface="Roboto"/>
                  <a:ea typeface="Roboto"/>
                  <a:cs typeface="Roboto"/>
                  <a:sym typeface="Roboto"/>
                </a:rPr>
                <a:t>Pion, Kaon, </a:t>
              </a:r>
              <a:r>
                <a:rPr lang="en-US" sz="1200" noProof="0" dirty="0" err="1">
                  <a:solidFill>
                    <a:schemeClr val="dk1"/>
                  </a:solidFill>
                  <a:latin typeface="Roboto"/>
                  <a:ea typeface="Roboto"/>
                  <a:cs typeface="Roboto"/>
                  <a:sym typeface="Roboto"/>
                </a:rPr>
                <a:t>etc</a:t>
              </a:r>
              <a:endParaRPr lang="en-US" sz="1200" noProof="0" dirty="0">
                <a:solidFill>
                  <a:schemeClr val="dk1"/>
                </a:solidFill>
                <a:latin typeface="Roboto"/>
                <a:ea typeface="Roboto"/>
                <a:cs typeface="Roboto"/>
                <a:sym typeface="Roboto"/>
              </a:endParaRPr>
            </a:p>
          </p:txBody>
        </p:sp>
      </p:grpSp>
      <p:grpSp>
        <p:nvGrpSpPr>
          <p:cNvPr id="852" name="Google Shape;852;p32"/>
          <p:cNvGrpSpPr/>
          <p:nvPr/>
        </p:nvGrpSpPr>
        <p:grpSpPr>
          <a:xfrm>
            <a:off x="519981" y="4025974"/>
            <a:ext cx="1937763" cy="731926"/>
            <a:chOff x="519981" y="4025974"/>
            <a:chExt cx="1937763" cy="731926"/>
          </a:xfrm>
        </p:grpSpPr>
        <p:sp>
          <p:nvSpPr>
            <p:cNvPr id="853" name="Google Shape;853;p32"/>
            <p:cNvSpPr txBox="1"/>
            <p:nvPr/>
          </p:nvSpPr>
          <p:spPr>
            <a:xfrm>
              <a:off x="519981" y="4303700"/>
              <a:ext cx="1937700" cy="454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200" noProof="0" dirty="0">
                  <a:solidFill>
                    <a:schemeClr val="dk1"/>
                  </a:solidFill>
                  <a:latin typeface="Roboto"/>
                  <a:ea typeface="Roboto"/>
                  <a:cs typeface="Roboto"/>
                  <a:sym typeface="Roboto"/>
                </a:rPr>
                <a:t>Neptune is the farthest planet from the Sun</a:t>
              </a:r>
            </a:p>
          </p:txBody>
        </p:sp>
        <p:sp>
          <p:nvSpPr>
            <p:cNvPr id="854" name="Google Shape;854;p32"/>
            <p:cNvSpPr txBox="1"/>
            <p:nvPr/>
          </p:nvSpPr>
          <p:spPr>
            <a:xfrm flipH="1">
              <a:off x="520043" y="4025974"/>
              <a:ext cx="1937700" cy="340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000" noProof="0" dirty="0">
                  <a:solidFill>
                    <a:schemeClr val="accent2"/>
                  </a:solidFill>
                  <a:latin typeface="Fira Sans Extra Condensed SemiBold"/>
                  <a:ea typeface="Fira Sans Extra Condensed SemiBold"/>
                  <a:cs typeface="Fira Sans Extra Condensed SemiBold"/>
                  <a:sym typeface="Fira Sans Extra Condensed SemiBold"/>
                </a:rPr>
                <a:t>Fourth</a:t>
              </a:r>
            </a:p>
          </p:txBody>
        </p:sp>
      </p:grpSp>
      <p:grpSp>
        <p:nvGrpSpPr>
          <p:cNvPr id="855" name="Google Shape;855;p32"/>
          <p:cNvGrpSpPr/>
          <p:nvPr/>
        </p:nvGrpSpPr>
        <p:grpSpPr>
          <a:xfrm>
            <a:off x="2618774" y="4189519"/>
            <a:ext cx="6005082" cy="390600"/>
            <a:chOff x="2727156" y="4189519"/>
            <a:chExt cx="6005082" cy="390600"/>
          </a:xfrm>
        </p:grpSpPr>
        <p:sp>
          <p:nvSpPr>
            <p:cNvPr id="835" name="Google Shape;835;p32"/>
            <p:cNvSpPr/>
            <p:nvPr/>
          </p:nvSpPr>
          <p:spPr>
            <a:xfrm>
              <a:off x="4010700" y="4189519"/>
              <a:ext cx="1122600" cy="390600"/>
            </a:xfrm>
            <a:prstGeom prst="roundRect">
              <a:avLst>
                <a:gd name="adj" fmla="val 50000"/>
              </a:avLst>
            </a:prstGeom>
            <a:solidFill>
              <a:schemeClr val="accent2"/>
            </a:solidFill>
            <a:ln>
              <a:noFill/>
            </a:ln>
          </p:spPr>
          <p:txBody>
            <a:bodyPr spcFirstLastPara="1" wrap="square" lIns="91425" tIns="54850" rIns="91425" bIns="91425" anchor="ctr" anchorCtr="0">
              <a:noAutofit/>
            </a:bodyPr>
            <a:lstStyle/>
            <a:p>
              <a:pPr marL="0" lvl="0" indent="0" algn="ctr" rtl="0">
                <a:spcBef>
                  <a:spcPts val="0"/>
                </a:spcBef>
                <a:spcAft>
                  <a:spcPts val="0"/>
                </a:spcAft>
                <a:buNone/>
              </a:pPr>
              <a:r>
                <a:rPr lang="en-US" sz="1600" noProof="0" dirty="0">
                  <a:solidFill>
                    <a:schemeClr val="lt1"/>
                  </a:solidFill>
                  <a:latin typeface="Fira Sans Extra Condensed SemiBold"/>
                  <a:ea typeface="Fira Sans Extra Condensed SemiBold"/>
                  <a:cs typeface="Fira Sans Extra Condensed SemiBold"/>
                  <a:sym typeface="Fira Sans Extra Condensed SemiBold"/>
                </a:rPr>
                <a:t>Nucleons</a:t>
              </a:r>
            </a:p>
          </p:txBody>
        </p:sp>
        <p:sp>
          <p:nvSpPr>
            <p:cNvPr id="833" name="Google Shape;833;p32"/>
            <p:cNvSpPr/>
            <p:nvPr/>
          </p:nvSpPr>
          <p:spPr>
            <a:xfrm>
              <a:off x="2727156" y="4189519"/>
              <a:ext cx="1122600" cy="390600"/>
            </a:xfrm>
            <a:prstGeom prst="roundRect">
              <a:avLst>
                <a:gd name="adj" fmla="val 50000"/>
              </a:avLst>
            </a:prstGeom>
            <a:solidFill>
              <a:schemeClr val="accent2"/>
            </a:solidFill>
            <a:ln>
              <a:noFill/>
            </a:ln>
          </p:spPr>
          <p:txBody>
            <a:bodyPr spcFirstLastPara="1" wrap="square" lIns="91425" tIns="54850" rIns="91425" bIns="91425" anchor="ctr" anchorCtr="0">
              <a:noAutofit/>
            </a:bodyPr>
            <a:lstStyle/>
            <a:p>
              <a:pPr marL="0" lvl="0" indent="0" algn="ctr" rtl="0">
                <a:spcBef>
                  <a:spcPts val="0"/>
                </a:spcBef>
                <a:spcAft>
                  <a:spcPts val="0"/>
                </a:spcAft>
                <a:buNone/>
              </a:pPr>
              <a:r>
                <a:rPr lang="en-US" sz="1600" noProof="0" dirty="0">
                  <a:solidFill>
                    <a:schemeClr val="lt1"/>
                  </a:solidFill>
                  <a:latin typeface="Fira Sans Extra Condensed SemiBold"/>
                  <a:ea typeface="Fira Sans Extra Condensed SemiBold"/>
                  <a:cs typeface="Fira Sans Extra Condensed SemiBold"/>
                  <a:sym typeface="Fira Sans Extra Condensed SemiBold"/>
                </a:rPr>
                <a:t>Hyperons</a:t>
              </a:r>
            </a:p>
          </p:txBody>
        </p:sp>
        <p:sp>
          <p:nvSpPr>
            <p:cNvPr id="837" name="Google Shape;837;p32"/>
            <p:cNvSpPr/>
            <p:nvPr/>
          </p:nvSpPr>
          <p:spPr>
            <a:xfrm>
              <a:off x="5294238" y="4189519"/>
              <a:ext cx="3438000" cy="390600"/>
            </a:xfrm>
            <a:prstGeom prst="roundRect">
              <a:avLst>
                <a:gd name="adj" fmla="val 50000"/>
              </a:avLst>
            </a:prstGeom>
            <a:solidFill>
              <a:schemeClr val="accent6"/>
            </a:solidFill>
            <a:ln>
              <a:noFill/>
            </a:ln>
          </p:spPr>
          <p:txBody>
            <a:bodyPr spcFirstLastPara="1" wrap="square" lIns="91425" tIns="64000" rIns="91425" bIns="91425" anchor="ctr" anchorCtr="0">
              <a:noAutofit/>
            </a:bodyPr>
            <a:lstStyle/>
            <a:p>
              <a:pPr marL="0" lvl="0" indent="0" algn="ctr" rtl="0">
                <a:spcBef>
                  <a:spcPts val="0"/>
                </a:spcBef>
                <a:spcAft>
                  <a:spcPts val="0"/>
                </a:spcAft>
                <a:buNone/>
              </a:pPr>
              <a:r>
                <a:rPr lang="en-US" sz="1200" noProof="0" dirty="0">
                  <a:solidFill>
                    <a:schemeClr val="dk1"/>
                  </a:solidFill>
                  <a:latin typeface="Roboto"/>
                  <a:ea typeface="Roboto"/>
                  <a:cs typeface="Roboto"/>
                  <a:sym typeface="Roboto"/>
                </a:rPr>
                <a:t>Proton, Neutron</a:t>
              </a:r>
            </a:p>
          </p:txBody>
        </p:sp>
      </p:gr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859"/>
        <p:cNvGrpSpPr/>
        <p:nvPr/>
      </p:nvGrpSpPr>
      <p:grpSpPr>
        <a:xfrm>
          <a:off x="0" y="0"/>
          <a:ext cx="0" cy="0"/>
          <a:chOff x="0" y="0"/>
          <a:chExt cx="0" cy="0"/>
        </a:xfrm>
      </p:grpSpPr>
      <p:grpSp>
        <p:nvGrpSpPr>
          <p:cNvPr id="860" name="Google Shape;860;p33"/>
          <p:cNvGrpSpPr/>
          <p:nvPr/>
        </p:nvGrpSpPr>
        <p:grpSpPr>
          <a:xfrm>
            <a:off x="484913" y="2345900"/>
            <a:ext cx="8174175" cy="2297550"/>
            <a:chOff x="484913" y="2345900"/>
            <a:chExt cx="8174175" cy="2297550"/>
          </a:xfrm>
        </p:grpSpPr>
        <p:sp>
          <p:nvSpPr>
            <p:cNvPr id="861" name="Google Shape;861;p33"/>
            <p:cNvSpPr/>
            <p:nvPr/>
          </p:nvSpPr>
          <p:spPr>
            <a:xfrm rot="5400000" flipH="1">
              <a:off x="7315088" y="3299450"/>
              <a:ext cx="2297400" cy="390600"/>
            </a:xfrm>
            <a:prstGeom prst="roundRect">
              <a:avLst>
                <a:gd name="adj" fmla="val 50000"/>
              </a:avLst>
            </a:prstGeom>
            <a:solidFill>
              <a:schemeClr val="accent1"/>
            </a:solidFill>
            <a:ln>
              <a:noFill/>
            </a:ln>
          </p:spPr>
          <p:txBody>
            <a:bodyPr spcFirstLastPara="1" wrap="square" lIns="91425" tIns="45700" rIns="91425" bIns="91425" anchor="ctr" anchorCtr="0">
              <a:noAutofit/>
            </a:bodyPr>
            <a:lstStyle/>
            <a:p>
              <a:pPr marL="0" lvl="0" indent="0" algn="ctr" rtl="0">
                <a:spcBef>
                  <a:spcPts val="0"/>
                </a:spcBef>
                <a:spcAft>
                  <a:spcPts val="0"/>
                </a:spcAft>
                <a:buNone/>
              </a:pPr>
              <a:r>
                <a:rPr lang="en-US" sz="2000" noProof="0" dirty="0">
                  <a:solidFill>
                    <a:schemeClr val="lt1"/>
                  </a:solidFill>
                  <a:latin typeface="Fira Sans Extra Condensed SemiBold"/>
                  <a:ea typeface="Fira Sans Extra Condensed SemiBold"/>
                  <a:cs typeface="Fira Sans Extra Condensed SemiBold"/>
                  <a:sym typeface="Fira Sans Extra Condensed SemiBold"/>
                </a:rPr>
                <a:t>Bosons</a:t>
              </a:r>
            </a:p>
          </p:txBody>
        </p:sp>
        <p:sp>
          <p:nvSpPr>
            <p:cNvPr id="862" name="Google Shape;862;p33"/>
            <p:cNvSpPr/>
            <p:nvPr/>
          </p:nvSpPr>
          <p:spPr>
            <a:xfrm rot="-5400000" flipH="1">
              <a:off x="122513" y="2708300"/>
              <a:ext cx="1115400" cy="390600"/>
            </a:xfrm>
            <a:prstGeom prst="roundRect">
              <a:avLst>
                <a:gd name="adj" fmla="val 50000"/>
              </a:avLst>
            </a:prstGeom>
            <a:solidFill>
              <a:schemeClr val="dk2"/>
            </a:solidFill>
            <a:ln>
              <a:noFill/>
            </a:ln>
          </p:spPr>
          <p:txBody>
            <a:bodyPr spcFirstLastPara="1" wrap="square" lIns="91425" tIns="45700" rIns="91425" bIns="91425" anchor="ctr" anchorCtr="0">
              <a:noAutofit/>
            </a:bodyPr>
            <a:lstStyle/>
            <a:p>
              <a:pPr marL="0" lvl="0" indent="0" algn="ctr" rtl="0">
                <a:spcBef>
                  <a:spcPts val="0"/>
                </a:spcBef>
                <a:spcAft>
                  <a:spcPts val="0"/>
                </a:spcAft>
                <a:buNone/>
              </a:pPr>
              <a:r>
                <a:rPr lang="en-US" sz="2000" noProof="0" dirty="0">
                  <a:solidFill>
                    <a:schemeClr val="lt1"/>
                  </a:solidFill>
                  <a:latin typeface="Fira Sans Extra Condensed SemiBold"/>
                  <a:ea typeface="Fira Sans Extra Condensed SemiBold"/>
                  <a:cs typeface="Fira Sans Extra Condensed SemiBold"/>
                  <a:sym typeface="Fira Sans Extra Condensed SemiBold"/>
                </a:rPr>
                <a:t>Quarks</a:t>
              </a:r>
            </a:p>
          </p:txBody>
        </p:sp>
        <p:sp>
          <p:nvSpPr>
            <p:cNvPr id="863" name="Google Shape;863;p33"/>
            <p:cNvSpPr/>
            <p:nvPr/>
          </p:nvSpPr>
          <p:spPr>
            <a:xfrm rot="-5400000" flipH="1">
              <a:off x="122513" y="3890450"/>
              <a:ext cx="1115400" cy="390600"/>
            </a:xfrm>
            <a:prstGeom prst="roundRect">
              <a:avLst>
                <a:gd name="adj" fmla="val 50000"/>
              </a:avLst>
            </a:prstGeom>
            <a:solidFill>
              <a:schemeClr val="lt2"/>
            </a:solidFill>
            <a:ln>
              <a:noFill/>
            </a:ln>
          </p:spPr>
          <p:txBody>
            <a:bodyPr spcFirstLastPara="1" wrap="square" lIns="91425" tIns="45700" rIns="91425" bIns="91425" anchor="ctr" anchorCtr="0">
              <a:noAutofit/>
            </a:bodyPr>
            <a:lstStyle/>
            <a:p>
              <a:pPr marL="0" lvl="0" indent="0" algn="ctr" rtl="0">
                <a:spcBef>
                  <a:spcPts val="0"/>
                </a:spcBef>
                <a:spcAft>
                  <a:spcPts val="0"/>
                </a:spcAft>
                <a:buNone/>
              </a:pPr>
              <a:r>
                <a:rPr lang="en-US" sz="2000" noProof="0" dirty="0">
                  <a:solidFill>
                    <a:schemeClr val="lt1"/>
                  </a:solidFill>
                  <a:latin typeface="Fira Sans Extra Condensed SemiBold"/>
                  <a:ea typeface="Fira Sans Extra Condensed SemiBold"/>
                  <a:cs typeface="Fira Sans Extra Condensed SemiBold"/>
                  <a:sym typeface="Fira Sans Extra Condensed SemiBold"/>
                </a:rPr>
                <a:t>Leptons</a:t>
              </a:r>
            </a:p>
          </p:txBody>
        </p:sp>
      </p:grpSp>
      <p:graphicFrame>
        <p:nvGraphicFramePr>
          <p:cNvPr id="864" name="Google Shape;864;p33"/>
          <p:cNvGraphicFramePr/>
          <p:nvPr>
            <p:extLst>
              <p:ext uri="{D42A27DB-BD31-4B8C-83A1-F6EECF244321}">
                <p14:modId xmlns:p14="http://schemas.microsoft.com/office/powerpoint/2010/main" val="3761082627"/>
              </p:ext>
            </p:extLst>
          </p:nvPr>
        </p:nvGraphicFramePr>
        <p:xfrm>
          <a:off x="941575" y="1721523"/>
          <a:ext cx="3000000" cy="3000000"/>
        </p:xfrm>
        <a:graphic>
          <a:graphicData uri="http://schemas.openxmlformats.org/drawingml/2006/table">
            <a:tbl>
              <a:tblPr>
                <a:noFill/>
                <a:tableStyleId>{6D7C7938-7141-4715-BFD2-04B93FEA17C6}</a:tableStyleId>
              </a:tblPr>
              <a:tblGrid>
                <a:gridCol w="1815250">
                  <a:extLst>
                    <a:ext uri="{9D8B030D-6E8A-4147-A177-3AD203B41FA5}">
                      <a16:colId xmlns:a16="http://schemas.microsoft.com/office/drawing/2014/main" val="20000"/>
                    </a:ext>
                  </a:extLst>
                </a:gridCol>
                <a:gridCol w="1815250">
                  <a:extLst>
                    <a:ext uri="{9D8B030D-6E8A-4147-A177-3AD203B41FA5}">
                      <a16:colId xmlns:a16="http://schemas.microsoft.com/office/drawing/2014/main" val="20001"/>
                    </a:ext>
                  </a:extLst>
                </a:gridCol>
                <a:gridCol w="1815250">
                  <a:extLst>
                    <a:ext uri="{9D8B030D-6E8A-4147-A177-3AD203B41FA5}">
                      <a16:colId xmlns:a16="http://schemas.microsoft.com/office/drawing/2014/main" val="20002"/>
                    </a:ext>
                  </a:extLst>
                </a:gridCol>
                <a:gridCol w="1815100">
                  <a:extLst>
                    <a:ext uri="{9D8B030D-6E8A-4147-A177-3AD203B41FA5}">
                      <a16:colId xmlns:a16="http://schemas.microsoft.com/office/drawing/2014/main" val="20003"/>
                    </a:ext>
                  </a:extLst>
                </a:gridCol>
              </a:tblGrid>
              <a:tr h="591075">
                <a:tc gridSpan="3">
                  <a:txBody>
                    <a:bodyPr/>
                    <a:lstStyle/>
                    <a:p>
                      <a:pPr marL="0" lvl="0" indent="0" algn="ctr" rtl="0">
                        <a:spcBef>
                          <a:spcPts val="0"/>
                        </a:spcBef>
                        <a:spcAft>
                          <a:spcPts val="0"/>
                        </a:spcAft>
                        <a:buNone/>
                      </a:pPr>
                      <a:r>
                        <a:rPr lang="en-US" sz="2000" noProof="0" dirty="0">
                          <a:solidFill>
                            <a:schemeClr val="dk1"/>
                          </a:solidFill>
                          <a:latin typeface="Fira Sans Extra Condensed SemiBold"/>
                          <a:ea typeface="Fira Sans Extra Condensed SemiBold"/>
                          <a:cs typeface="Fira Sans Extra Condensed SemiBold"/>
                          <a:sym typeface="Fira Sans Extra Condensed SemiBold"/>
                        </a:rPr>
                        <a:t>Fermions</a:t>
                      </a:r>
                    </a:p>
                  </a:txBody>
                  <a:tcPr marL="91425" marR="91425" marT="45700" marB="91425" anchor="ctr">
                    <a:lnL w="19050" cap="flat" cmpd="sng">
                      <a:solidFill>
                        <a:schemeClr val="dk1">
                          <a:alpha val="0"/>
                        </a:schemeClr>
                      </a:solidFill>
                      <a:prstDash val="solid"/>
                      <a:round/>
                      <a:headEnd type="none" w="sm" len="sm"/>
                      <a:tailEnd type="none" w="sm" len="sm"/>
                    </a:lnL>
                    <a:lnR w="19050" cap="flat" cmpd="sng">
                      <a:solidFill>
                        <a:schemeClr val="dk1">
                          <a:alpha val="0"/>
                        </a:schemeClr>
                      </a:solidFill>
                      <a:prstDash val="solid"/>
                      <a:round/>
                      <a:headEnd type="none" w="sm" len="sm"/>
                      <a:tailEnd type="none" w="sm" len="sm"/>
                    </a:lnR>
                    <a:lnT w="19050" cap="flat" cmpd="sng">
                      <a:solidFill>
                        <a:schemeClr val="dk1">
                          <a:alpha val="0"/>
                        </a:schemeClr>
                      </a:solidFill>
                      <a:prstDash val="solid"/>
                      <a:round/>
                      <a:headEnd type="none" w="sm" len="sm"/>
                      <a:tailEnd type="none" w="sm" len="sm"/>
                    </a:lnT>
                    <a:lnB w="19050" cap="flat" cmpd="sng">
                      <a:solidFill>
                        <a:schemeClr val="dk1"/>
                      </a:solidFill>
                      <a:prstDash val="solid"/>
                      <a:round/>
                      <a:headEnd type="none" w="sm" len="sm"/>
                      <a:tailEnd type="none" w="sm" len="sm"/>
                    </a:lnB>
                  </a:tcPr>
                </a:tc>
                <a:tc hMerge="1">
                  <a:txBody>
                    <a:bodyPr/>
                    <a:lstStyle/>
                    <a:p>
                      <a:endParaRPr lang="en-US"/>
                    </a:p>
                  </a:txBody>
                  <a:tcPr/>
                </a:tc>
                <a:tc hMerge="1">
                  <a:txBody>
                    <a:bodyPr/>
                    <a:lstStyle/>
                    <a:p>
                      <a:endParaRPr lang="en-US"/>
                    </a:p>
                  </a:txBody>
                  <a:tcPr/>
                </a:tc>
                <a:tc>
                  <a:txBody>
                    <a:bodyPr/>
                    <a:lstStyle/>
                    <a:p>
                      <a:pPr marL="0" lvl="0" indent="0" algn="ctr" rtl="0">
                        <a:spcBef>
                          <a:spcPts val="0"/>
                        </a:spcBef>
                        <a:spcAft>
                          <a:spcPts val="0"/>
                        </a:spcAft>
                        <a:buNone/>
                      </a:pPr>
                      <a:r>
                        <a:rPr lang="en-US" sz="2000" noProof="0" dirty="0">
                          <a:solidFill>
                            <a:schemeClr val="dk1"/>
                          </a:solidFill>
                          <a:latin typeface="Fira Sans Extra Condensed SemiBold"/>
                          <a:ea typeface="Fira Sans Extra Condensed SemiBold"/>
                          <a:cs typeface="Fira Sans Extra Condensed SemiBold"/>
                          <a:sym typeface="Fira Sans Extra Condensed SemiBold"/>
                        </a:rPr>
                        <a:t>Force-carriers</a:t>
                      </a:r>
                    </a:p>
                  </a:txBody>
                  <a:tcPr marL="91425" marR="91425" marT="45700" marB="91425" anchor="ctr">
                    <a:lnL w="19050" cap="flat" cmpd="sng">
                      <a:solidFill>
                        <a:schemeClr val="dk1">
                          <a:alpha val="0"/>
                        </a:schemeClr>
                      </a:solidFill>
                      <a:prstDash val="solid"/>
                      <a:round/>
                      <a:headEnd type="none" w="sm" len="sm"/>
                      <a:tailEnd type="none" w="sm" len="sm"/>
                    </a:lnL>
                    <a:lnR w="19050" cap="flat" cmpd="sng">
                      <a:solidFill>
                        <a:schemeClr val="dk1">
                          <a:alpha val="0"/>
                        </a:schemeClr>
                      </a:solidFill>
                      <a:prstDash val="solid"/>
                      <a:round/>
                      <a:headEnd type="none" w="sm" len="sm"/>
                      <a:tailEnd type="none" w="sm" len="sm"/>
                    </a:lnR>
                    <a:lnT w="19050" cap="flat" cmpd="sng">
                      <a:solidFill>
                        <a:schemeClr val="dk1">
                          <a:alpha val="0"/>
                        </a:schemeClr>
                      </a:solidFill>
                      <a:prstDash val="solid"/>
                      <a:round/>
                      <a:headEnd type="none" w="sm" len="sm"/>
                      <a:tailEnd type="none" w="sm" len="sm"/>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591075">
                <a:tc>
                  <a:txBody>
                    <a:bodyPr/>
                    <a:lstStyle/>
                    <a:p>
                      <a:pPr marL="0" lvl="0" indent="0" algn="ctr" rtl="0">
                        <a:spcBef>
                          <a:spcPts val="0"/>
                        </a:spcBef>
                        <a:spcAft>
                          <a:spcPts val="0"/>
                        </a:spcAft>
                        <a:buNone/>
                      </a:pPr>
                      <a:r>
                        <a:rPr lang="en-US" sz="1200" noProof="0" dirty="0">
                          <a:solidFill>
                            <a:schemeClr val="lt1"/>
                          </a:solidFill>
                          <a:latin typeface="Roboto"/>
                          <a:ea typeface="Roboto"/>
                          <a:cs typeface="Roboto"/>
                          <a:sym typeface="Roboto"/>
                        </a:rPr>
                        <a:t>Up</a:t>
                      </a:r>
                    </a:p>
                  </a:txBody>
                  <a:tcPr marL="91425" marR="91425" marT="64000" marB="91425" anchor="ctr">
                    <a:lnL w="19050" cap="flat" cmpd="sng">
                      <a:solidFill>
                        <a:schemeClr val="dk1">
                          <a:alpha val="0"/>
                        </a:schemeClr>
                      </a:solidFill>
                      <a:prstDash val="solid"/>
                      <a:round/>
                      <a:headEnd type="none" w="sm" len="sm"/>
                      <a:tailEnd type="none" w="sm" len="sm"/>
                    </a:lnL>
                    <a:lnR w="19050" cap="flat" cmpd="sng">
                      <a:solidFill>
                        <a:schemeClr val="dk1">
                          <a:alpha val="0"/>
                        </a:schemeClr>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alpha val="0"/>
                        </a:schemeClr>
                      </a:solidFill>
                      <a:prstDash val="solid"/>
                      <a:round/>
                      <a:headEnd type="none" w="sm" len="sm"/>
                      <a:tailEnd type="none" w="sm" len="sm"/>
                    </a:lnB>
                    <a:solidFill>
                      <a:schemeClr val="dk2"/>
                    </a:solidFill>
                  </a:tcPr>
                </a:tc>
                <a:tc>
                  <a:txBody>
                    <a:bodyPr/>
                    <a:lstStyle/>
                    <a:p>
                      <a:pPr marL="0" lvl="0" indent="0" algn="ctr" rtl="0">
                        <a:spcBef>
                          <a:spcPts val="0"/>
                        </a:spcBef>
                        <a:spcAft>
                          <a:spcPts val="0"/>
                        </a:spcAft>
                        <a:buNone/>
                      </a:pPr>
                      <a:r>
                        <a:rPr lang="en-US" sz="1200" noProof="0" dirty="0">
                          <a:solidFill>
                            <a:schemeClr val="lt1"/>
                          </a:solidFill>
                          <a:latin typeface="Roboto"/>
                          <a:ea typeface="Roboto"/>
                          <a:cs typeface="Roboto"/>
                          <a:sym typeface="Roboto"/>
                        </a:rPr>
                        <a:t>Charm</a:t>
                      </a:r>
                    </a:p>
                  </a:txBody>
                  <a:tcPr marL="91425" marR="91425" marT="64000" marB="91425" anchor="ctr">
                    <a:lnL w="19050" cap="flat" cmpd="sng">
                      <a:solidFill>
                        <a:schemeClr val="dk1">
                          <a:alpha val="0"/>
                        </a:schemeClr>
                      </a:solidFill>
                      <a:prstDash val="solid"/>
                      <a:round/>
                      <a:headEnd type="none" w="sm" len="sm"/>
                      <a:tailEnd type="none" w="sm" len="sm"/>
                    </a:lnL>
                    <a:lnR w="19050" cap="flat" cmpd="sng">
                      <a:solidFill>
                        <a:schemeClr val="dk1">
                          <a:alpha val="0"/>
                        </a:schemeClr>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alpha val="0"/>
                        </a:schemeClr>
                      </a:solidFill>
                      <a:prstDash val="solid"/>
                      <a:round/>
                      <a:headEnd type="none" w="sm" len="sm"/>
                      <a:tailEnd type="none" w="sm" len="sm"/>
                    </a:lnB>
                    <a:solidFill>
                      <a:schemeClr val="dk2"/>
                    </a:solidFill>
                  </a:tcPr>
                </a:tc>
                <a:tc>
                  <a:txBody>
                    <a:bodyPr/>
                    <a:lstStyle/>
                    <a:p>
                      <a:pPr marL="0" lvl="0" indent="0" algn="ctr" rtl="0">
                        <a:spcBef>
                          <a:spcPts val="0"/>
                        </a:spcBef>
                        <a:spcAft>
                          <a:spcPts val="0"/>
                        </a:spcAft>
                        <a:buNone/>
                      </a:pPr>
                      <a:r>
                        <a:rPr lang="en-US" sz="1200" noProof="0" dirty="0">
                          <a:solidFill>
                            <a:schemeClr val="lt1"/>
                          </a:solidFill>
                          <a:latin typeface="Roboto"/>
                          <a:ea typeface="Roboto"/>
                          <a:cs typeface="Roboto"/>
                          <a:sym typeface="Roboto"/>
                        </a:rPr>
                        <a:t>Top</a:t>
                      </a:r>
                    </a:p>
                  </a:txBody>
                  <a:tcPr marL="91425" marR="91425" marT="64000" marB="91425" anchor="ctr">
                    <a:lnL w="19050" cap="flat" cmpd="sng">
                      <a:solidFill>
                        <a:schemeClr val="dk1">
                          <a:alpha val="0"/>
                        </a:schemeClr>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alpha val="0"/>
                        </a:schemeClr>
                      </a:solidFill>
                      <a:prstDash val="solid"/>
                      <a:round/>
                      <a:headEnd type="none" w="sm" len="sm"/>
                      <a:tailEnd type="none" w="sm" len="sm"/>
                    </a:lnB>
                    <a:solidFill>
                      <a:schemeClr val="dk2"/>
                    </a:solidFill>
                  </a:tcPr>
                </a:tc>
                <a:tc>
                  <a:txBody>
                    <a:bodyPr/>
                    <a:lstStyle/>
                    <a:p>
                      <a:pPr marL="0" lvl="0" indent="0" algn="ctr" rtl="0">
                        <a:spcBef>
                          <a:spcPts val="0"/>
                        </a:spcBef>
                        <a:spcAft>
                          <a:spcPts val="0"/>
                        </a:spcAft>
                        <a:buNone/>
                      </a:pPr>
                      <a:r>
                        <a:rPr lang="en-US" sz="1200" noProof="0" dirty="0">
                          <a:solidFill>
                            <a:schemeClr val="lt1"/>
                          </a:solidFill>
                          <a:latin typeface="Roboto"/>
                          <a:ea typeface="Roboto"/>
                          <a:cs typeface="Roboto"/>
                          <a:sym typeface="Roboto"/>
                        </a:rPr>
                        <a:t>Photon</a:t>
                      </a:r>
                    </a:p>
                  </a:txBody>
                  <a:tcPr marL="91425" marR="91425" marT="64000" marB="91425" anchor="ctr">
                    <a:lnL w="19050" cap="flat" cmpd="sng">
                      <a:solidFill>
                        <a:schemeClr val="dk1"/>
                      </a:solidFill>
                      <a:prstDash val="solid"/>
                      <a:round/>
                      <a:headEnd type="none" w="sm" len="sm"/>
                      <a:tailEnd type="none" w="sm" len="sm"/>
                    </a:lnL>
                    <a:lnR w="19050" cap="flat" cmpd="sng">
                      <a:solidFill>
                        <a:schemeClr val="dk1">
                          <a:alpha val="0"/>
                        </a:schemeClr>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alpha val="0"/>
                        </a:schemeClr>
                      </a:solidFill>
                      <a:prstDash val="solid"/>
                      <a:round/>
                      <a:headEnd type="none" w="sm" len="sm"/>
                      <a:tailEnd type="none" w="sm" len="sm"/>
                    </a:lnB>
                    <a:solidFill>
                      <a:schemeClr val="accent1"/>
                    </a:solidFill>
                  </a:tcPr>
                </a:tc>
                <a:extLst>
                  <a:ext uri="{0D108BD9-81ED-4DB2-BD59-A6C34878D82A}">
                    <a16:rowId xmlns:a16="http://schemas.microsoft.com/office/drawing/2014/main" val="10001"/>
                  </a:ext>
                </a:extLst>
              </a:tr>
              <a:tr h="591075">
                <a:tc>
                  <a:txBody>
                    <a:bodyPr/>
                    <a:lstStyle/>
                    <a:p>
                      <a:pPr marL="0" lvl="0" indent="0" algn="ctr" rtl="0">
                        <a:spcBef>
                          <a:spcPts val="0"/>
                        </a:spcBef>
                        <a:spcAft>
                          <a:spcPts val="0"/>
                        </a:spcAft>
                        <a:buNone/>
                      </a:pPr>
                      <a:r>
                        <a:rPr lang="en-US" sz="1200" noProof="0" dirty="0">
                          <a:solidFill>
                            <a:schemeClr val="lt1"/>
                          </a:solidFill>
                          <a:latin typeface="Roboto"/>
                          <a:ea typeface="Roboto"/>
                          <a:cs typeface="Roboto"/>
                          <a:sym typeface="Roboto"/>
                        </a:rPr>
                        <a:t>Down</a:t>
                      </a:r>
                    </a:p>
                  </a:txBody>
                  <a:tcPr marL="91425" marR="91425" marT="64000" marB="91425" anchor="ctr">
                    <a:lnL w="19050" cap="flat" cmpd="sng">
                      <a:solidFill>
                        <a:schemeClr val="dk1">
                          <a:alpha val="0"/>
                        </a:schemeClr>
                      </a:solidFill>
                      <a:prstDash val="solid"/>
                      <a:round/>
                      <a:headEnd type="none" w="sm" len="sm"/>
                      <a:tailEnd type="none" w="sm" len="sm"/>
                    </a:lnL>
                    <a:lnR w="19050" cap="flat" cmpd="sng">
                      <a:solidFill>
                        <a:schemeClr val="dk1">
                          <a:alpha val="0"/>
                        </a:schemeClr>
                      </a:solidFill>
                      <a:prstDash val="solid"/>
                      <a:round/>
                      <a:headEnd type="none" w="sm" len="sm"/>
                      <a:tailEnd type="none" w="sm" len="sm"/>
                    </a:lnR>
                    <a:lnT w="19050" cap="flat" cmpd="sng">
                      <a:solidFill>
                        <a:schemeClr val="dk1">
                          <a:alpha val="0"/>
                        </a:schemeClr>
                      </a:solidFill>
                      <a:prstDash val="solid"/>
                      <a:round/>
                      <a:headEnd type="none" w="sm" len="sm"/>
                      <a:tailEnd type="none" w="sm" len="sm"/>
                    </a:lnT>
                    <a:lnB w="19050" cap="flat" cmpd="sng">
                      <a:solidFill>
                        <a:schemeClr val="dk1"/>
                      </a:solidFill>
                      <a:prstDash val="solid"/>
                      <a:round/>
                      <a:headEnd type="none" w="sm" len="sm"/>
                      <a:tailEnd type="none" w="sm" len="sm"/>
                    </a:lnB>
                    <a:solidFill>
                      <a:schemeClr val="dk2"/>
                    </a:solidFill>
                  </a:tcPr>
                </a:tc>
                <a:tc>
                  <a:txBody>
                    <a:bodyPr/>
                    <a:lstStyle/>
                    <a:p>
                      <a:pPr marL="0" lvl="0" indent="0" algn="ctr" rtl="0">
                        <a:spcBef>
                          <a:spcPts val="0"/>
                        </a:spcBef>
                        <a:spcAft>
                          <a:spcPts val="0"/>
                        </a:spcAft>
                        <a:buNone/>
                      </a:pPr>
                      <a:r>
                        <a:rPr lang="en-US" sz="1200" noProof="0" dirty="0">
                          <a:solidFill>
                            <a:schemeClr val="lt1"/>
                          </a:solidFill>
                          <a:latin typeface="Roboto"/>
                          <a:ea typeface="Roboto"/>
                          <a:cs typeface="Roboto"/>
                          <a:sym typeface="Roboto"/>
                        </a:rPr>
                        <a:t>Strange</a:t>
                      </a:r>
                    </a:p>
                  </a:txBody>
                  <a:tcPr marL="91425" marR="91425" marT="64000" marB="91425" anchor="ctr">
                    <a:lnL w="19050" cap="flat" cmpd="sng">
                      <a:solidFill>
                        <a:schemeClr val="dk1">
                          <a:alpha val="0"/>
                        </a:schemeClr>
                      </a:solidFill>
                      <a:prstDash val="solid"/>
                      <a:round/>
                      <a:headEnd type="none" w="sm" len="sm"/>
                      <a:tailEnd type="none" w="sm" len="sm"/>
                    </a:lnL>
                    <a:lnR w="19050" cap="flat" cmpd="sng">
                      <a:solidFill>
                        <a:schemeClr val="dk1">
                          <a:alpha val="0"/>
                        </a:schemeClr>
                      </a:solidFill>
                      <a:prstDash val="solid"/>
                      <a:round/>
                      <a:headEnd type="none" w="sm" len="sm"/>
                      <a:tailEnd type="none" w="sm" len="sm"/>
                    </a:lnR>
                    <a:lnT w="19050" cap="flat" cmpd="sng">
                      <a:solidFill>
                        <a:schemeClr val="dk1">
                          <a:alpha val="0"/>
                        </a:schemeClr>
                      </a:solidFill>
                      <a:prstDash val="solid"/>
                      <a:round/>
                      <a:headEnd type="none" w="sm" len="sm"/>
                      <a:tailEnd type="none" w="sm" len="sm"/>
                    </a:lnT>
                    <a:lnB w="19050" cap="flat" cmpd="sng">
                      <a:solidFill>
                        <a:schemeClr val="dk1"/>
                      </a:solidFill>
                      <a:prstDash val="solid"/>
                      <a:round/>
                      <a:headEnd type="none" w="sm" len="sm"/>
                      <a:tailEnd type="none" w="sm" len="sm"/>
                    </a:lnB>
                    <a:solidFill>
                      <a:schemeClr val="dk2"/>
                    </a:solidFill>
                  </a:tcPr>
                </a:tc>
                <a:tc>
                  <a:txBody>
                    <a:bodyPr/>
                    <a:lstStyle/>
                    <a:p>
                      <a:pPr marL="0" lvl="0" indent="0" algn="ctr" rtl="0">
                        <a:spcBef>
                          <a:spcPts val="0"/>
                        </a:spcBef>
                        <a:spcAft>
                          <a:spcPts val="0"/>
                        </a:spcAft>
                        <a:buNone/>
                      </a:pPr>
                      <a:r>
                        <a:rPr lang="en-US" sz="1200" noProof="0" dirty="0">
                          <a:solidFill>
                            <a:schemeClr val="lt1"/>
                          </a:solidFill>
                          <a:latin typeface="Roboto"/>
                          <a:ea typeface="Roboto"/>
                          <a:cs typeface="Roboto"/>
                          <a:sym typeface="Roboto"/>
                        </a:rPr>
                        <a:t>Bottom</a:t>
                      </a:r>
                      <a:endParaRPr lang="en-US" sz="1800" noProof="0" dirty="0">
                        <a:solidFill>
                          <a:schemeClr val="lt1"/>
                        </a:solidFill>
                        <a:latin typeface="Fira Sans Extra Condensed SemiBold"/>
                        <a:ea typeface="Fira Sans Extra Condensed SemiBold"/>
                        <a:cs typeface="Fira Sans Extra Condensed SemiBold"/>
                        <a:sym typeface="Fira Sans Extra Condensed SemiBold"/>
                      </a:endParaRPr>
                    </a:p>
                  </a:txBody>
                  <a:tcPr marL="91425" marR="91425" marT="64000" marB="91425" anchor="ctr">
                    <a:lnL w="19050" cap="flat" cmpd="sng">
                      <a:solidFill>
                        <a:schemeClr val="dk1">
                          <a:alpha val="0"/>
                        </a:schemeClr>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alpha val="0"/>
                        </a:schemeClr>
                      </a:solidFill>
                      <a:prstDash val="solid"/>
                      <a:round/>
                      <a:headEnd type="none" w="sm" len="sm"/>
                      <a:tailEnd type="none" w="sm" len="sm"/>
                    </a:lnT>
                    <a:lnB w="19050" cap="flat" cmpd="sng">
                      <a:solidFill>
                        <a:schemeClr val="dk1"/>
                      </a:solidFill>
                      <a:prstDash val="solid"/>
                      <a:round/>
                      <a:headEnd type="none" w="sm" len="sm"/>
                      <a:tailEnd type="none" w="sm" len="sm"/>
                    </a:lnB>
                    <a:solidFill>
                      <a:schemeClr val="dk2"/>
                    </a:solidFill>
                  </a:tcPr>
                </a:tc>
                <a:tc>
                  <a:txBody>
                    <a:bodyPr/>
                    <a:lstStyle/>
                    <a:p>
                      <a:pPr marL="0" lvl="0" indent="0" algn="ctr" rtl="0">
                        <a:spcBef>
                          <a:spcPts val="0"/>
                        </a:spcBef>
                        <a:spcAft>
                          <a:spcPts val="0"/>
                        </a:spcAft>
                        <a:buNone/>
                      </a:pPr>
                      <a:r>
                        <a:rPr lang="en-US" sz="1200" noProof="0" dirty="0">
                          <a:solidFill>
                            <a:schemeClr val="lt1"/>
                          </a:solidFill>
                          <a:latin typeface="Roboto"/>
                          <a:ea typeface="Roboto"/>
                          <a:cs typeface="Roboto"/>
                          <a:sym typeface="Roboto"/>
                        </a:rPr>
                        <a:t>Gluon</a:t>
                      </a:r>
                    </a:p>
                  </a:txBody>
                  <a:tcPr marL="91425" marR="91425" marT="64000" marB="91425" anchor="ctr">
                    <a:lnL w="19050" cap="flat" cmpd="sng">
                      <a:solidFill>
                        <a:schemeClr val="dk1"/>
                      </a:solidFill>
                      <a:prstDash val="solid"/>
                      <a:round/>
                      <a:headEnd type="none" w="sm" len="sm"/>
                      <a:tailEnd type="none" w="sm" len="sm"/>
                    </a:lnL>
                    <a:lnR w="19050" cap="flat" cmpd="sng">
                      <a:solidFill>
                        <a:schemeClr val="dk1">
                          <a:alpha val="0"/>
                        </a:schemeClr>
                      </a:solidFill>
                      <a:prstDash val="solid"/>
                      <a:round/>
                      <a:headEnd type="none" w="sm" len="sm"/>
                      <a:tailEnd type="none" w="sm" len="sm"/>
                    </a:lnR>
                    <a:lnT w="19050" cap="flat" cmpd="sng">
                      <a:solidFill>
                        <a:schemeClr val="dk1">
                          <a:alpha val="0"/>
                        </a:schemeClr>
                      </a:solidFill>
                      <a:prstDash val="solid"/>
                      <a:round/>
                      <a:headEnd type="none" w="sm" len="sm"/>
                      <a:tailEnd type="none" w="sm" len="sm"/>
                    </a:lnT>
                    <a:lnB w="19050" cap="flat" cmpd="sng">
                      <a:solidFill>
                        <a:schemeClr val="dk1">
                          <a:alpha val="0"/>
                        </a:schemeClr>
                      </a:solidFill>
                      <a:prstDash val="solid"/>
                      <a:round/>
                      <a:headEnd type="none" w="sm" len="sm"/>
                      <a:tailEnd type="none" w="sm" len="sm"/>
                    </a:lnB>
                    <a:solidFill>
                      <a:schemeClr val="accent1"/>
                    </a:solidFill>
                  </a:tcPr>
                </a:tc>
                <a:extLst>
                  <a:ext uri="{0D108BD9-81ED-4DB2-BD59-A6C34878D82A}">
                    <a16:rowId xmlns:a16="http://schemas.microsoft.com/office/drawing/2014/main" val="10002"/>
                  </a:ext>
                </a:extLst>
              </a:tr>
              <a:tr h="591075">
                <a:tc>
                  <a:txBody>
                    <a:bodyPr/>
                    <a:lstStyle/>
                    <a:p>
                      <a:pPr marL="0" lvl="0" indent="0" algn="ctr" rtl="0">
                        <a:spcBef>
                          <a:spcPts val="0"/>
                        </a:spcBef>
                        <a:spcAft>
                          <a:spcPts val="0"/>
                        </a:spcAft>
                        <a:buNone/>
                      </a:pPr>
                      <a:r>
                        <a:rPr lang="en-US" sz="1200" noProof="0" dirty="0">
                          <a:solidFill>
                            <a:schemeClr val="lt1"/>
                          </a:solidFill>
                          <a:latin typeface="Roboto"/>
                          <a:ea typeface="Roboto"/>
                          <a:cs typeface="Roboto"/>
                          <a:sym typeface="Roboto"/>
                        </a:rPr>
                        <a:t>Electron neutrino</a:t>
                      </a:r>
                    </a:p>
                  </a:txBody>
                  <a:tcPr marL="91425" marR="91425" marT="64000" marB="91425" anchor="ctr">
                    <a:lnL w="19050" cap="flat" cmpd="sng">
                      <a:solidFill>
                        <a:schemeClr val="dk1">
                          <a:alpha val="0"/>
                        </a:schemeClr>
                      </a:solidFill>
                      <a:prstDash val="solid"/>
                      <a:round/>
                      <a:headEnd type="none" w="sm" len="sm"/>
                      <a:tailEnd type="none" w="sm" len="sm"/>
                    </a:lnL>
                    <a:lnR w="19050" cap="flat" cmpd="sng">
                      <a:solidFill>
                        <a:schemeClr val="dk1">
                          <a:alpha val="0"/>
                        </a:schemeClr>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alpha val="0"/>
                        </a:schemeClr>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US" sz="1200" noProof="0" dirty="0">
                          <a:solidFill>
                            <a:schemeClr val="lt1"/>
                          </a:solidFill>
                          <a:latin typeface="Roboto"/>
                          <a:ea typeface="Roboto"/>
                          <a:cs typeface="Roboto"/>
                          <a:sym typeface="Roboto"/>
                        </a:rPr>
                        <a:t>Muon neutrino</a:t>
                      </a:r>
                    </a:p>
                  </a:txBody>
                  <a:tcPr marL="91425" marR="91425" marT="64000" marB="91425" anchor="ctr">
                    <a:lnL w="19050" cap="flat" cmpd="sng">
                      <a:solidFill>
                        <a:schemeClr val="dk1">
                          <a:alpha val="0"/>
                        </a:schemeClr>
                      </a:solidFill>
                      <a:prstDash val="solid"/>
                      <a:round/>
                      <a:headEnd type="none" w="sm" len="sm"/>
                      <a:tailEnd type="none" w="sm" len="sm"/>
                    </a:lnL>
                    <a:lnR w="19050" cap="flat" cmpd="sng">
                      <a:solidFill>
                        <a:schemeClr val="dk1">
                          <a:alpha val="0"/>
                        </a:schemeClr>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alpha val="0"/>
                        </a:schemeClr>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US" sz="1200" noProof="0" dirty="0">
                          <a:solidFill>
                            <a:schemeClr val="lt1"/>
                          </a:solidFill>
                          <a:latin typeface="Roboto"/>
                          <a:ea typeface="Roboto"/>
                          <a:cs typeface="Roboto"/>
                          <a:sym typeface="Roboto"/>
                        </a:rPr>
                        <a:t>Tau neutrino</a:t>
                      </a:r>
                    </a:p>
                  </a:txBody>
                  <a:tcPr marL="91425" marR="91425" marT="64000" marB="91425" anchor="ctr">
                    <a:lnL w="19050" cap="flat" cmpd="sng">
                      <a:solidFill>
                        <a:schemeClr val="dk1">
                          <a:alpha val="0"/>
                        </a:schemeClr>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alpha val="0"/>
                        </a:schemeClr>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US" sz="1200" noProof="0" dirty="0">
                          <a:solidFill>
                            <a:schemeClr val="lt1"/>
                          </a:solidFill>
                          <a:latin typeface="Roboto"/>
                          <a:ea typeface="Roboto"/>
                          <a:cs typeface="Roboto"/>
                          <a:sym typeface="Roboto"/>
                        </a:rPr>
                        <a:t>Weak Force</a:t>
                      </a:r>
                    </a:p>
                  </a:txBody>
                  <a:tcPr marL="91425" marR="91425" marT="64000" marB="91425" anchor="ctr">
                    <a:lnL w="19050" cap="flat" cmpd="sng">
                      <a:solidFill>
                        <a:schemeClr val="dk1"/>
                      </a:solidFill>
                      <a:prstDash val="solid"/>
                      <a:round/>
                      <a:headEnd type="none" w="sm" len="sm"/>
                      <a:tailEnd type="none" w="sm" len="sm"/>
                    </a:lnL>
                    <a:lnR w="19050" cap="flat" cmpd="sng">
                      <a:solidFill>
                        <a:schemeClr val="dk1">
                          <a:alpha val="0"/>
                        </a:schemeClr>
                      </a:solidFill>
                      <a:prstDash val="solid"/>
                      <a:round/>
                      <a:headEnd type="none" w="sm" len="sm"/>
                      <a:tailEnd type="none" w="sm" len="sm"/>
                    </a:lnR>
                    <a:lnT w="19050" cap="flat" cmpd="sng">
                      <a:solidFill>
                        <a:schemeClr val="dk1">
                          <a:alpha val="0"/>
                        </a:schemeClr>
                      </a:solidFill>
                      <a:prstDash val="solid"/>
                      <a:round/>
                      <a:headEnd type="none" w="sm" len="sm"/>
                      <a:tailEnd type="none" w="sm" len="sm"/>
                    </a:lnT>
                    <a:lnB w="19050" cap="flat" cmpd="sng">
                      <a:solidFill>
                        <a:schemeClr val="dk1">
                          <a:alpha val="0"/>
                        </a:schemeClr>
                      </a:solidFill>
                      <a:prstDash val="solid"/>
                      <a:round/>
                      <a:headEnd type="none" w="sm" len="sm"/>
                      <a:tailEnd type="none" w="sm" len="sm"/>
                    </a:lnB>
                    <a:solidFill>
                      <a:schemeClr val="accent1"/>
                    </a:solidFill>
                  </a:tcPr>
                </a:tc>
                <a:extLst>
                  <a:ext uri="{0D108BD9-81ED-4DB2-BD59-A6C34878D82A}">
                    <a16:rowId xmlns:a16="http://schemas.microsoft.com/office/drawing/2014/main" val="10003"/>
                  </a:ext>
                </a:extLst>
              </a:tr>
              <a:tr h="591075">
                <a:tc>
                  <a:txBody>
                    <a:bodyPr/>
                    <a:lstStyle/>
                    <a:p>
                      <a:pPr marL="0" lvl="0" indent="0" algn="ctr" rtl="0">
                        <a:spcBef>
                          <a:spcPts val="0"/>
                        </a:spcBef>
                        <a:spcAft>
                          <a:spcPts val="0"/>
                        </a:spcAft>
                        <a:buNone/>
                      </a:pPr>
                      <a:r>
                        <a:rPr lang="en-US" sz="1200" noProof="0" dirty="0">
                          <a:solidFill>
                            <a:schemeClr val="lt1"/>
                          </a:solidFill>
                          <a:latin typeface="Roboto"/>
                          <a:ea typeface="Roboto"/>
                          <a:cs typeface="Roboto"/>
                          <a:sym typeface="Roboto"/>
                        </a:rPr>
                        <a:t>Electron</a:t>
                      </a:r>
                    </a:p>
                  </a:txBody>
                  <a:tcPr marL="91425" marR="91425" marT="64000" marB="91425" anchor="ctr">
                    <a:lnL w="19050" cap="flat" cmpd="sng">
                      <a:solidFill>
                        <a:schemeClr val="dk1">
                          <a:alpha val="0"/>
                        </a:schemeClr>
                      </a:solidFill>
                      <a:prstDash val="solid"/>
                      <a:round/>
                      <a:headEnd type="none" w="sm" len="sm"/>
                      <a:tailEnd type="none" w="sm" len="sm"/>
                    </a:lnL>
                    <a:lnR w="19050" cap="flat" cmpd="sng">
                      <a:solidFill>
                        <a:schemeClr val="dk1">
                          <a:alpha val="0"/>
                        </a:schemeClr>
                      </a:solidFill>
                      <a:prstDash val="solid"/>
                      <a:round/>
                      <a:headEnd type="none" w="sm" len="sm"/>
                      <a:tailEnd type="none" w="sm" len="sm"/>
                    </a:lnR>
                    <a:lnT w="19050" cap="flat" cmpd="sng">
                      <a:solidFill>
                        <a:schemeClr val="dk1">
                          <a:alpha val="0"/>
                        </a:schemeClr>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US" sz="1200" noProof="0" dirty="0">
                          <a:solidFill>
                            <a:schemeClr val="lt1"/>
                          </a:solidFill>
                          <a:latin typeface="Roboto"/>
                          <a:ea typeface="Roboto"/>
                          <a:cs typeface="Roboto"/>
                          <a:sym typeface="Roboto"/>
                        </a:rPr>
                        <a:t>Muon</a:t>
                      </a:r>
                    </a:p>
                  </a:txBody>
                  <a:tcPr marL="91425" marR="91425" marT="64000" marB="91425" anchor="ctr">
                    <a:lnL w="19050" cap="flat" cmpd="sng">
                      <a:solidFill>
                        <a:schemeClr val="dk1">
                          <a:alpha val="0"/>
                        </a:schemeClr>
                      </a:solidFill>
                      <a:prstDash val="solid"/>
                      <a:round/>
                      <a:headEnd type="none" w="sm" len="sm"/>
                      <a:tailEnd type="none" w="sm" len="sm"/>
                    </a:lnL>
                    <a:lnR w="19050" cap="flat" cmpd="sng">
                      <a:solidFill>
                        <a:schemeClr val="dk1">
                          <a:alpha val="0"/>
                        </a:schemeClr>
                      </a:solidFill>
                      <a:prstDash val="solid"/>
                      <a:round/>
                      <a:headEnd type="none" w="sm" len="sm"/>
                      <a:tailEnd type="none" w="sm" len="sm"/>
                    </a:lnR>
                    <a:lnT w="19050" cap="flat" cmpd="sng">
                      <a:solidFill>
                        <a:schemeClr val="dk1">
                          <a:alpha val="0"/>
                        </a:schemeClr>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US" sz="1200" noProof="0" dirty="0">
                          <a:solidFill>
                            <a:schemeClr val="lt1"/>
                          </a:solidFill>
                          <a:latin typeface="Roboto"/>
                          <a:ea typeface="Roboto"/>
                          <a:cs typeface="Roboto"/>
                          <a:sym typeface="Roboto"/>
                        </a:rPr>
                        <a:t>Tau</a:t>
                      </a:r>
                    </a:p>
                  </a:txBody>
                  <a:tcPr marL="91425" marR="91425" marT="64000" marB="91425" anchor="ctr">
                    <a:lnL w="19050" cap="flat" cmpd="sng">
                      <a:solidFill>
                        <a:schemeClr val="dk1">
                          <a:alpha val="0"/>
                        </a:schemeClr>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alpha val="0"/>
                        </a:schemeClr>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US" sz="1200" noProof="0" dirty="0">
                          <a:solidFill>
                            <a:schemeClr val="lt1"/>
                          </a:solidFill>
                          <a:latin typeface="Roboto"/>
                          <a:ea typeface="Roboto"/>
                          <a:cs typeface="Roboto"/>
                          <a:sym typeface="Roboto"/>
                        </a:rPr>
                        <a:t>Weak Force</a:t>
                      </a:r>
                    </a:p>
                  </a:txBody>
                  <a:tcPr marL="91425" marR="91425" marT="64000" marB="91425" anchor="ctr">
                    <a:lnL w="19050" cap="flat" cmpd="sng">
                      <a:solidFill>
                        <a:schemeClr val="dk1"/>
                      </a:solidFill>
                      <a:prstDash val="solid"/>
                      <a:round/>
                      <a:headEnd type="none" w="sm" len="sm"/>
                      <a:tailEnd type="none" w="sm" len="sm"/>
                    </a:lnL>
                    <a:lnR w="19050" cap="flat" cmpd="sng">
                      <a:solidFill>
                        <a:schemeClr val="dk1">
                          <a:alpha val="0"/>
                        </a:schemeClr>
                      </a:solidFill>
                      <a:prstDash val="solid"/>
                      <a:round/>
                      <a:headEnd type="none" w="sm" len="sm"/>
                      <a:tailEnd type="none" w="sm" len="sm"/>
                    </a:lnR>
                    <a:lnT w="19050" cap="flat" cmpd="sng">
                      <a:solidFill>
                        <a:schemeClr val="dk1">
                          <a:alpha val="0"/>
                        </a:schemeClr>
                      </a:solidFill>
                      <a:prstDash val="solid"/>
                      <a:round/>
                      <a:headEnd type="none" w="sm" len="sm"/>
                      <a:tailEnd type="none" w="sm" len="sm"/>
                    </a:lnT>
                    <a:lnB w="19050" cap="flat" cmpd="sng">
                      <a:solidFill>
                        <a:schemeClr val="dk1"/>
                      </a:solidFill>
                      <a:prstDash val="solid"/>
                      <a:round/>
                      <a:headEnd type="none" w="sm" len="sm"/>
                      <a:tailEnd type="none" w="sm" len="sm"/>
                    </a:lnB>
                    <a:solidFill>
                      <a:schemeClr val="accent1"/>
                    </a:solidFill>
                  </a:tcPr>
                </a:tc>
                <a:extLst>
                  <a:ext uri="{0D108BD9-81ED-4DB2-BD59-A6C34878D82A}">
                    <a16:rowId xmlns:a16="http://schemas.microsoft.com/office/drawing/2014/main" val="10004"/>
                  </a:ext>
                </a:extLst>
              </a:tr>
            </a:tbl>
          </a:graphicData>
        </a:graphic>
      </p:graphicFrame>
      <p:sp>
        <p:nvSpPr>
          <p:cNvPr id="865" name="Google Shape;865;p33"/>
          <p:cNvSpPr txBox="1">
            <a:spLocks noGrp="1"/>
          </p:cNvSpPr>
          <p:nvPr>
            <p:ph type="title"/>
          </p:nvPr>
        </p:nvSpPr>
        <p:spPr>
          <a:xfrm>
            <a:off x="2007200" y="301200"/>
            <a:ext cx="51294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noProof="0" dirty="0"/>
              <a:t>Quantum physics infographics</a:t>
            </a:r>
          </a:p>
        </p:txBody>
      </p:sp>
      <p:sp>
        <p:nvSpPr>
          <p:cNvPr id="866" name="Google Shape;866;p33"/>
          <p:cNvSpPr txBox="1"/>
          <p:nvPr/>
        </p:nvSpPr>
        <p:spPr>
          <a:xfrm>
            <a:off x="2007450" y="1076892"/>
            <a:ext cx="5129100" cy="340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noProof="0" dirty="0">
                <a:solidFill>
                  <a:schemeClr val="dk1"/>
                </a:solidFill>
                <a:latin typeface="Fira Sans Extra Condensed SemiBold"/>
                <a:ea typeface="Fira Sans Extra Condensed SemiBold"/>
                <a:cs typeface="Fira Sans Extra Condensed SemiBold"/>
                <a:sym typeface="Fira Sans Extra Condensed SemiBold"/>
              </a:rPr>
              <a:t>Elementary particles in the standard model</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870"/>
        <p:cNvGrpSpPr/>
        <p:nvPr/>
      </p:nvGrpSpPr>
      <p:grpSpPr>
        <a:xfrm>
          <a:off x="0" y="0"/>
          <a:ext cx="0" cy="0"/>
          <a:chOff x="0" y="0"/>
          <a:chExt cx="0" cy="0"/>
        </a:xfrm>
      </p:grpSpPr>
      <p:sp>
        <p:nvSpPr>
          <p:cNvPr id="871" name="Google Shape;871;p34"/>
          <p:cNvSpPr txBox="1">
            <a:spLocks noGrp="1"/>
          </p:cNvSpPr>
          <p:nvPr>
            <p:ph type="title"/>
          </p:nvPr>
        </p:nvSpPr>
        <p:spPr>
          <a:xfrm>
            <a:off x="2007200" y="301200"/>
            <a:ext cx="51294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noProof="0" dirty="0"/>
              <a:t>Quantum physics infographics</a:t>
            </a:r>
          </a:p>
        </p:txBody>
      </p:sp>
      <p:sp>
        <p:nvSpPr>
          <p:cNvPr id="872" name="Google Shape;872;p34"/>
          <p:cNvSpPr txBox="1"/>
          <p:nvPr/>
        </p:nvSpPr>
        <p:spPr>
          <a:xfrm>
            <a:off x="2007450" y="1076892"/>
            <a:ext cx="5129100" cy="340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noProof="0" dirty="0">
                <a:solidFill>
                  <a:schemeClr val="dk1"/>
                </a:solidFill>
                <a:latin typeface="Fira Sans Extra Condensed SemiBold"/>
                <a:ea typeface="Fira Sans Extra Condensed SemiBold"/>
                <a:cs typeface="Fira Sans Extra Condensed SemiBold"/>
                <a:sym typeface="Fira Sans Extra Condensed SemiBold"/>
              </a:rPr>
              <a:t>Quark synthesis</a:t>
            </a:r>
          </a:p>
        </p:txBody>
      </p:sp>
      <p:sp>
        <p:nvSpPr>
          <p:cNvPr id="873" name="Google Shape;873;p34"/>
          <p:cNvSpPr/>
          <p:nvPr/>
        </p:nvSpPr>
        <p:spPr>
          <a:xfrm flipH="1">
            <a:off x="487786" y="1721437"/>
            <a:ext cx="1855982" cy="2955405"/>
          </a:xfrm>
          <a:custGeom>
            <a:avLst/>
            <a:gdLst/>
            <a:ahLst/>
            <a:cxnLst/>
            <a:rect l="l" t="t" r="r" b="b"/>
            <a:pathLst>
              <a:path w="71432" h="113746" extrusionOk="0">
                <a:moveTo>
                  <a:pt x="70079" y="101052"/>
                </a:moveTo>
                <a:cubicBezTo>
                  <a:pt x="69821" y="95870"/>
                  <a:pt x="67719" y="85439"/>
                  <a:pt x="65955" y="80252"/>
                </a:cubicBezTo>
                <a:cubicBezTo>
                  <a:pt x="64682" y="75211"/>
                  <a:pt x="64375" y="68825"/>
                  <a:pt x="64190" y="64535"/>
                </a:cubicBezTo>
                <a:cubicBezTo>
                  <a:pt x="64012" y="60422"/>
                  <a:pt x="62137" y="53446"/>
                  <a:pt x="61252" y="45222"/>
                </a:cubicBezTo>
                <a:cubicBezTo>
                  <a:pt x="60226" y="39124"/>
                  <a:pt x="58240" y="37802"/>
                  <a:pt x="53176" y="36118"/>
                </a:cubicBezTo>
                <a:cubicBezTo>
                  <a:pt x="51264" y="35454"/>
                  <a:pt x="49574" y="34791"/>
                  <a:pt x="48326" y="34428"/>
                </a:cubicBezTo>
                <a:cubicBezTo>
                  <a:pt x="45246" y="33518"/>
                  <a:pt x="42671" y="32811"/>
                  <a:pt x="42671" y="32811"/>
                </a:cubicBezTo>
                <a:cubicBezTo>
                  <a:pt x="40175" y="32037"/>
                  <a:pt x="40833" y="28994"/>
                  <a:pt x="42302" y="26154"/>
                </a:cubicBezTo>
                <a:cubicBezTo>
                  <a:pt x="43433" y="23972"/>
                  <a:pt x="46377" y="21268"/>
                  <a:pt x="47527" y="16264"/>
                </a:cubicBezTo>
                <a:cubicBezTo>
                  <a:pt x="47729" y="17432"/>
                  <a:pt x="47822" y="18612"/>
                  <a:pt x="47797" y="19786"/>
                </a:cubicBezTo>
                <a:cubicBezTo>
                  <a:pt x="47773" y="21594"/>
                  <a:pt x="47570" y="23468"/>
                  <a:pt x="48221" y="25152"/>
                </a:cubicBezTo>
                <a:cubicBezTo>
                  <a:pt x="48768" y="26566"/>
                  <a:pt x="49881" y="27697"/>
                  <a:pt x="51092" y="28601"/>
                </a:cubicBezTo>
                <a:cubicBezTo>
                  <a:pt x="52438" y="29603"/>
                  <a:pt x="54141" y="30402"/>
                  <a:pt x="55751" y="29935"/>
                </a:cubicBezTo>
                <a:cubicBezTo>
                  <a:pt x="53618" y="28558"/>
                  <a:pt x="53514" y="25503"/>
                  <a:pt x="53944" y="23007"/>
                </a:cubicBezTo>
                <a:cubicBezTo>
                  <a:pt x="54429" y="20211"/>
                  <a:pt x="55302" y="17500"/>
                  <a:pt x="56525" y="14937"/>
                </a:cubicBezTo>
                <a:cubicBezTo>
                  <a:pt x="57460" y="12988"/>
                  <a:pt x="58622" y="11070"/>
                  <a:pt x="58861" y="8919"/>
                </a:cubicBezTo>
                <a:cubicBezTo>
                  <a:pt x="59292" y="5016"/>
                  <a:pt x="56286" y="1414"/>
                  <a:pt x="52438" y="639"/>
                </a:cubicBezTo>
                <a:cubicBezTo>
                  <a:pt x="49242" y="0"/>
                  <a:pt x="45793" y="1186"/>
                  <a:pt x="43587" y="3553"/>
                </a:cubicBezTo>
                <a:cubicBezTo>
                  <a:pt x="41491" y="2022"/>
                  <a:pt x="38651" y="1014"/>
                  <a:pt x="35073" y="744"/>
                </a:cubicBezTo>
                <a:cubicBezTo>
                  <a:pt x="30303" y="160"/>
                  <a:pt x="24821" y="1113"/>
                  <a:pt x="21944" y="4727"/>
                </a:cubicBezTo>
                <a:cubicBezTo>
                  <a:pt x="21434" y="5354"/>
                  <a:pt x="21028" y="6055"/>
                  <a:pt x="20733" y="6805"/>
                </a:cubicBezTo>
                <a:cubicBezTo>
                  <a:pt x="20137" y="8433"/>
                  <a:pt x="20297" y="10247"/>
                  <a:pt x="21169" y="11747"/>
                </a:cubicBezTo>
                <a:cubicBezTo>
                  <a:pt x="21335" y="11703"/>
                  <a:pt x="21501" y="11673"/>
                  <a:pt x="21667" y="11636"/>
                </a:cubicBezTo>
                <a:cubicBezTo>
                  <a:pt x="21839" y="12705"/>
                  <a:pt x="22159" y="13732"/>
                  <a:pt x="22141" y="15047"/>
                </a:cubicBezTo>
                <a:cubicBezTo>
                  <a:pt x="22104" y="17371"/>
                  <a:pt x="19762" y="18871"/>
                  <a:pt x="19928" y="19737"/>
                </a:cubicBezTo>
                <a:cubicBezTo>
                  <a:pt x="20069" y="20426"/>
                  <a:pt x="21200" y="20579"/>
                  <a:pt x="21852" y="20579"/>
                </a:cubicBezTo>
                <a:cubicBezTo>
                  <a:pt x="22036" y="20579"/>
                  <a:pt x="22159" y="20573"/>
                  <a:pt x="22159" y="20573"/>
                </a:cubicBezTo>
                <a:cubicBezTo>
                  <a:pt x="22546" y="21421"/>
                  <a:pt x="21489" y="22048"/>
                  <a:pt x="21471" y="22571"/>
                </a:cubicBezTo>
                <a:cubicBezTo>
                  <a:pt x="21452" y="23087"/>
                  <a:pt x="22122" y="23438"/>
                  <a:pt x="22122" y="23438"/>
                </a:cubicBezTo>
                <a:cubicBezTo>
                  <a:pt x="22122" y="23438"/>
                  <a:pt x="21471" y="23733"/>
                  <a:pt x="22122" y="24489"/>
                </a:cubicBezTo>
                <a:cubicBezTo>
                  <a:pt x="22768" y="25269"/>
                  <a:pt x="22159" y="25435"/>
                  <a:pt x="22122" y="26800"/>
                </a:cubicBezTo>
                <a:cubicBezTo>
                  <a:pt x="22091" y="27925"/>
                  <a:pt x="23493" y="28164"/>
                  <a:pt x="25023" y="28164"/>
                </a:cubicBezTo>
                <a:cubicBezTo>
                  <a:pt x="25380" y="28164"/>
                  <a:pt x="25743" y="28146"/>
                  <a:pt x="26093" y="28134"/>
                </a:cubicBezTo>
                <a:cubicBezTo>
                  <a:pt x="26191" y="28128"/>
                  <a:pt x="26296" y="28121"/>
                  <a:pt x="26388" y="28121"/>
                </a:cubicBezTo>
                <a:cubicBezTo>
                  <a:pt x="28078" y="28121"/>
                  <a:pt x="30426" y="28509"/>
                  <a:pt x="30844" y="30365"/>
                </a:cubicBezTo>
                <a:cubicBezTo>
                  <a:pt x="31305" y="32326"/>
                  <a:pt x="30801" y="32959"/>
                  <a:pt x="29179" y="33500"/>
                </a:cubicBezTo>
                <a:cubicBezTo>
                  <a:pt x="27556" y="34041"/>
                  <a:pt x="26585" y="34330"/>
                  <a:pt x="24753" y="34864"/>
                </a:cubicBezTo>
                <a:cubicBezTo>
                  <a:pt x="23505" y="35086"/>
                  <a:pt x="22694" y="35233"/>
                  <a:pt x="18950" y="36481"/>
                </a:cubicBezTo>
                <a:cubicBezTo>
                  <a:pt x="16406" y="37262"/>
                  <a:pt x="10861" y="38743"/>
                  <a:pt x="10136" y="48080"/>
                </a:cubicBezTo>
                <a:cubicBezTo>
                  <a:pt x="9109" y="55278"/>
                  <a:pt x="8569" y="60662"/>
                  <a:pt x="7640" y="66151"/>
                </a:cubicBezTo>
                <a:cubicBezTo>
                  <a:pt x="7198" y="70263"/>
                  <a:pt x="7044" y="76601"/>
                  <a:pt x="5139" y="81278"/>
                </a:cubicBezTo>
                <a:cubicBezTo>
                  <a:pt x="3497" y="86521"/>
                  <a:pt x="2987" y="95870"/>
                  <a:pt x="2496" y="100960"/>
                </a:cubicBezTo>
                <a:cubicBezTo>
                  <a:pt x="1912" y="106006"/>
                  <a:pt x="184" y="113192"/>
                  <a:pt x="0" y="113653"/>
                </a:cubicBezTo>
                <a:lnTo>
                  <a:pt x="6743" y="113653"/>
                </a:lnTo>
                <a:cubicBezTo>
                  <a:pt x="6743" y="113653"/>
                  <a:pt x="8716" y="106154"/>
                  <a:pt x="10480" y="102331"/>
                </a:cubicBezTo>
                <a:cubicBezTo>
                  <a:pt x="12435" y="98022"/>
                  <a:pt x="14058" y="88113"/>
                  <a:pt x="14002" y="86079"/>
                </a:cubicBezTo>
                <a:cubicBezTo>
                  <a:pt x="13929" y="84063"/>
                  <a:pt x="15096" y="78168"/>
                  <a:pt x="15668" y="75205"/>
                </a:cubicBezTo>
                <a:cubicBezTo>
                  <a:pt x="16682" y="69981"/>
                  <a:pt x="17186" y="59537"/>
                  <a:pt x="17186" y="59537"/>
                </a:cubicBezTo>
                <a:cubicBezTo>
                  <a:pt x="17186" y="59537"/>
                  <a:pt x="19940" y="72624"/>
                  <a:pt x="19977" y="77756"/>
                </a:cubicBezTo>
                <a:cubicBezTo>
                  <a:pt x="19995" y="82895"/>
                  <a:pt x="18827" y="85722"/>
                  <a:pt x="18606" y="88531"/>
                </a:cubicBezTo>
                <a:cubicBezTo>
                  <a:pt x="18121" y="91482"/>
                  <a:pt x="17137" y="94795"/>
                  <a:pt x="15963" y="98618"/>
                </a:cubicBezTo>
                <a:cubicBezTo>
                  <a:pt x="15084" y="101851"/>
                  <a:pt x="13517" y="106990"/>
                  <a:pt x="14543" y="113745"/>
                </a:cubicBezTo>
                <a:lnTo>
                  <a:pt x="56698" y="113598"/>
                </a:lnTo>
                <a:cubicBezTo>
                  <a:pt x="57730" y="105963"/>
                  <a:pt x="56212" y="101943"/>
                  <a:pt x="55524" y="98618"/>
                </a:cubicBezTo>
                <a:cubicBezTo>
                  <a:pt x="54940" y="95090"/>
                  <a:pt x="53932" y="92951"/>
                  <a:pt x="52979" y="89804"/>
                </a:cubicBezTo>
                <a:cubicBezTo>
                  <a:pt x="52192" y="87062"/>
                  <a:pt x="51079" y="83485"/>
                  <a:pt x="51116" y="78346"/>
                </a:cubicBezTo>
                <a:cubicBezTo>
                  <a:pt x="51135" y="73208"/>
                  <a:pt x="54497" y="58812"/>
                  <a:pt x="54497" y="58812"/>
                </a:cubicBezTo>
                <a:cubicBezTo>
                  <a:pt x="54497" y="58812"/>
                  <a:pt x="55880" y="72310"/>
                  <a:pt x="56261" y="75015"/>
                </a:cubicBezTo>
                <a:cubicBezTo>
                  <a:pt x="56864" y="79299"/>
                  <a:pt x="58886" y="84413"/>
                  <a:pt x="58757" y="86423"/>
                </a:cubicBezTo>
                <a:cubicBezTo>
                  <a:pt x="58548" y="89810"/>
                  <a:pt x="60625" y="99669"/>
                  <a:pt x="61842" y="101993"/>
                </a:cubicBezTo>
                <a:cubicBezTo>
                  <a:pt x="63059" y="104304"/>
                  <a:pt x="65955" y="113598"/>
                  <a:pt x="65955" y="113598"/>
                </a:cubicBezTo>
                <a:lnTo>
                  <a:pt x="71431" y="113659"/>
                </a:lnTo>
                <a:cubicBezTo>
                  <a:pt x="71229" y="113198"/>
                  <a:pt x="70313" y="106449"/>
                  <a:pt x="70079" y="101052"/>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874" name="Google Shape;874;p34"/>
          <p:cNvSpPr/>
          <p:nvPr/>
        </p:nvSpPr>
        <p:spPr>
          <a:xfrm>
            <a:off x="2974086" y="2307725"/>
            <a:ext cx="587700" cy="587700"/>
          </a:xfrm>
          <a:prstGeom prst="ellipse">
            <a:avLst/>
          </a:prstGeom>
          <a:solidFill>
            <a:schemeClr val="dk2"/>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endParaRPr lang="en-US" sz="2600" noProof="0" dirty="0">
              <a:solidFill>
                <a:schemeClr val="lt1"/>
              </a:solidFill>
            </a:endParaRPr>
          </a:p>
        </p:txBody>
      </p:sp>
      <p:grpSp>
        <p:nvGrpSpPr>
          <p:cNvPr id="875" name="Google Shape;875;p34"/>
          <p:cNvGrpSpPr/>
          <p:nvPr/>
        </p:nvGrpSpPr>
        <p:grpSpPr>
          <a:xfrm>
            <a:off x="2299236" y="3114900"/>
            <a:ext cx="1937400" cy="1533324"/>
            <a:chOff x="2299236" y="3114900"/>
            <a:chExt cx="1937400" cy="1533324"/>
          </a:xfrm>
        </p:grpSpPr>
        <p:sp>
          <p:nvSpPr>
            <p:cNvPr id="876" name="Google Shape;876;p34"/>
            <p:cNvSpPr txBox="1"/>
            <p:nvPr/>
          </p:nvSpPr>
          <p:spPr>
            <a:xfrm>
              <a:off x="2299236" y="3796721"/>
              <a:ext cx="1937400" cy="340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noProof="0" dirty="0">
                  <a:solidFill>
                    <a:schemeClr val="dk2"/>
                  </a:solidFill>
                  <a:latin typeface="Fira Sans Extra Condensed SemiBold"/>
                  <a:ea typeface="Fira Sans Extra Condensed SemiBold"/>
                  <a:cs typeface="Fira Sans Extra Condensed SemiBold"/>
                  <a:sym typeface="Fira Sans Extra Condensed SemiBold"/>
                </a:rPr>
                <a:t>Cell</a:t>
              </a:r>
            </a:p>
          </p:txBody>
        </p:sp>
        <p:sp>
          <p:nvSpPr>
            <p:cNvPr id="877" name="Google Shape;877;p34"/>
            <p:cNvSpPr txBox="1"/>
            <p:nvPr/>
          </p:nvSpPr>
          <p:spPr>
            <a:xfrm>
              <a:off x="2299236" y="4139724"/>
              <a:ext cx="1937400" cy="508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noProof="0" dirty="0">
                  <a:solidFill>
                    <a:schemeClr val="dk1"/>
                  </a:solidFill>
                  <a:latin typeface="Roboto"/>
                  <a:ea typeface="Roboto"/>
                  <a:cs typeface="Roboto"/>
                  <a:sym typeface="Roboto"/>
                </a:rPr>
                <a:t>Neptune is the farthest planet from the Sun</a:t>
              </a:r>
            </a:p>
          </p:txBody>
        </p:sp>
        <p:sp>
          <p:nvSpPr>
            <p:cNvPr id="878" name="Google Shape;878;p34"/>
            <p:cNvSpPr/>
            <p:nvPr/>
          </p:nvSpPr>
          <p:spPr>
            <a:xfrm>
              <a:off x="2636736" y="3114900"/>
              <a:ext cx="1262400" cy="587700"/>
            </a:xfrm>
            <a:prstGeom prst="roundRect">
              <a:avLst>
                <a:gd name="adj" fmla="val 50000"/>
              </a:avLst>
            </a:prstGeom>
            <a:solidFill>
              <a:schemeClr val="dk2"/>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r>
                <a:rPr lang="en-US" sz="2600" noProof="0" dirty="0">
                  <a:solidFill>
                    <a:schemeClr val="lt1"/>
                  </a:solidFill>
                  <a:latin typeface="Fira Sans Extra Condensed SemiBold"/>
                  <a:ea typeface="Fira Sans Extra Condensed SemiBold"/>
                  <a:cs typeface="Fira Sans Extra Condensed SemiBold"/>
                  <a:sym typeface="Fira Sans Extra Condensed SemiBold"/>
                </a:rPr>
                <a:t>320</a:t>
              </a:r>
              <a:endParaRPr lang="en-US" noProof="0" dirty="0">
                <a:solidFill>
                  <a:schemeClr val="lt1"/>
                </a:solidFill>
                <a:latin typeface="Fira Sans Extra Condensed SemiBold"/>
                <a:ea typeface="Fira Sans Extra Condensed SemiBold"/>
                <a:cs typeface="Fira Sans Extra Condensed SemiBold"/>
                <a:sym typeface="Fira Sans Extra Condensed SemiBold"/>
              </a:endParaRPr>
            </a:p>
          </p:txBody>
        </p:sp>
      </p:grpSp>
      <p:sp>
        <p:nvSpPr>
          <p:cNvPr id="879" name="Google Shape;879;p34"/>
          <p:cNvSpPr/>
          <p:nvPr/>
        </p:nvSpPr>
        <p:spPr>
          <a:xfrm flipH="1">
            <a:off x="3154823" y="1862059"/>
            <a:ext cx="226200" cy="226200"/>
          </a:xfrm>
          <a:prstGeom prst="ellipse">
            <a:avLst/>
          </a:prstGeom>
          <a:solidFill>
            <a:schemeClr val="dk2"/>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endParaRPr lang="en-US" sz="2600" noProof="0" dirty="0">
              <a:solidFill>
                <a:schemeClr val="lt1"/>
              </a:solidFill>
            </a:endParaRPr>
          </a:p>
        </p:txBody>
      </p:sp>
      <p:sp>
        <p:nvSpPr>
          <p:cNvPr id="880" name="Google Shape;880;p34"/>
          <p:cNvSpPr/>
          <p:nvPr/>
        </p:nvSpPr>
        <p:spPr>
          <a:xfrm>
            <a:off x="5183873" y="2307725"/>
            <a:ext cx="587700" cy="587700"/>
          </a:xfrm>
          <a:prstGeom prst="ellipse">
            <a:avLst/>
          </a:prstGeom>
          <a:solidFill>
            <a:schemeClr val="lt2"/>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endParaRPr lang="en-US" sz="2600" noProof="0" dirty="0">
              <a:solidFill>
                <a:schemeClr val="lt1"/>
              </a:solidFill>
            </a:endParaRPr>
          </a:p>
        </p:txBody>
      </p:sp>
      <p:grpSp>
        <p:nvGrpSpPr>
          <p:cNvPr id="881" name="Google Shape;881;p34"/>
          <p:cNvGrpSpPr/>
          <p:nvPr/>
        </p:nvGrpSpPr>
        <p:grpSpPr>
          <a:xfrm>
            <a:off x="4509023" y="3114900"/>
            <a:ext cx="1937400" cy="1533324"/>
            <a:chOff x="4509023" y="3114900"/>
            <a:chExt cx="1937400" cy="1533324"/>
          </a:xfrm>
        </p:grpSpPr>
        <p:sp>
          <p:nvSpPr>
            <p:cNvPr id="882" name="Google Shape;882;p34"/>
            <p:cNvSpPr txBox="1"/>
            <p:nvPr/>
          </p:nvSpPr>
          <p:spPr>
            <a:xfrm>
              <a:off x="4509023" y="3796721"/>
              <a:ext cx="1937400" cy="340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noProof="0" dirty="0">
                  <a:solidFill>
                    <a:schemeClr val="lt2"/>
                  </a:solidFill>
                  <a:latin typeface="Fira Sans Extra Condensed SemiBold"/>
                  <a:ea typeface="Fira Sans Extra Condensed SemiBold"/>
                  <a:cs typeface="Fira Sans Extra Condensed SemiBold"/>
                  <a:sym typeface="Fira Sans Extra Condensed SemiBold"/>
                </a:rPr>
                <a:t>Proton</a:t>
              </a:r>
            </a:p>
          </p:txBody>
        </p:sp>
        <p:sp>
          <p:nvSpPr>
            <p:cNvPr id="883" name="Google Shape;883;p34"/>
            <p:cNvSpPr txBox="1"/>
            <p:nvPr/>
          </p:nvSpPr>
          <p:spPr>
            <a:xfrm>
              <a:off x="4509023" y="4139724"/>
              <a:ext cx="1937400" cy="508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noProof="0" dirty="0">
                  <a:solidFill>
                    <a:schemeClr val="dk1"/>
                  </a:solidFill>
                  <a:latin typeface="Roboto"/>
                  <a:ea typeface="Roboto"/>
                  <a:cs typeface="Roboto"/>
                  <a:sym typeface="Roboto"/>
                </a:rPr>
                <a:t>Despite being red, Mars is a very cold place</a:t>
              </a:r>
            </a:p>
          </p:txBody>
        </p:sp>
        <p:sp>
          <p:nvSpPr>
            <p:cNvPr id="884" name="Google Shape;884;p34"/>
            <p:cNvSpPr/>
            <p:nvPr/>
          </p:nvSpPr>
          <p:spPr>
            <a:xfrm>
              <a:off x="4846523" y="3114900"/>
              <a:ext cx="1262400" cy="587700"/>
            </a:xfrm>
            <a:prstGeom prst="roundRect">
              <a:avLst>
                <a:gd name="adj" fmla="val 50000"/>
              </a:avLst>
            </a:prstGeom>
            <a:solidFill>
              <a:schemeClr val="lt2"/>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r>
                <a:rPr lang="en-US" sz="2600" noProof="0" dirty="0">
                  <a:solidFill>
                    <a:schemeClr val="lt1"/>
                  </a:solidFill>
                  <a:latin typeface="Fira Sans Extra Condensed SemiBold"/>
                  <a:ea typeface="Fira Sans Extra Condensed SemiBold"/>
                  <a:cs typeface="Fira Sans Extra Condensed SemiBold"/>
                  <a:sym typeface="Fira Sans Extra Condensed SemiBold"/>
                </a:rPr>
                <a:t>480</a:t>
              </a:r>
              <a:endParaRPr lang="en-US" noProof="0" dirty="0">
                <a:solidFill>
                  <a:schemeClr val="lt1"/>
                </a:solidFill>
                <a:latin typeface="Fira Sans Extra Condensed SemiBold"/>
                <a:ea typeface="Fira Sans Extra Condensed SemiBold"/>
                <a:cs typeface="Fira Sans Extra Condensed SemiBold"/>
                <a:sym typeface="Fira Sans Extra Condensed SemiBold"/>
              </a:endParaRPr>
            </a:p>
          </p:txBody>
        </p:sp>
      </p:grpSp>
      <p:sp>
        <p:nvSpPr>
          <p:cNvPr id="885" name="Google Shape;885;p34"/>
          <p:cNvSpPr/>
          <p:nvPr/>
        </p:nvSpPr>
        <p:spPr>
          <a:xfrm flipH="1">
            <a:off x="5364611" y="1862059"/>
            <a:ext cx="226200" cy="226200"/>
          </a:xfrm>
          <a:prstGeom prst="ellipse">
            <a:avLst/>
          </a:prstGeom>
          <a:solidFill>
            <a:schemeClr val="lt2"/>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endParaRPr lang="en-US" sz="2600" noProof="0" dirty="0">
              <a:solidFill>
                <a:schemeClr val="lt1"/>
              </a:solidFill>
            </a:endParaRPr>
          </a:p>
        </p:txBody>
      </p:sp>
      <p:sp>
        <p:nvSpPr>
          <p:cNvPr id="886" name="Google Shape;886;p34"/>
          <p:cNvSpPr/>
          <p:nvPr/>
        </p:nvSpPr>
        <p:spPr>
          <a:xfrm>
            <a:off x="7393664" y="2307725"/>
            <a:ext cx="587700" cy="587700"/>
          </a:xfrm>
          <a:prstGeom prst="ellipse">
            <a:avLst/>
          </a:prstGeom>
          <a:solidFill>
            <a:schemeClr val="accent1"/>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endParaRPr lang="en-US" sz="2600" noProof="0" dirty="0">
              <a:solidFill>
                <a:schemeClr val="lt1"/>
              </a:solidFill>
            </a:endParaRPr>
          </a:p>
        </p:txBody>
      </p:sp>
      <p:grpSp>
        <p:nvGrpSpPr>
          <p:cNvPr id="887" name="Google Shape;887;p34"/>
          <p:cNvGrpSpPr/>
          <p:nvPr/>
        </p:nvGrpSpPr>
        <p:grpSpPr>
          <a:xfrm>
            <a:off x="6718814" y="3114900"/>
            <a:ext cx="1937400" cy="1533324"/>
            <a:chOff x="6718814" y="3114900"/>
            <a:chExt cx="1937400" cy="1533324"/>
          </a:xfrm>
        </p:grpSpPr>
        <p:sp>
          <p:nvSpPr>
            <p:cNvPr id="888" name="Google Shape;888;p34"/>
            <p:cNvSpPr txBox="1"/>
            <p:nvPr/>
          </p:nvSpPr>
          <p:spPr>
            <a:xfrm>
              <a:off x="6718814" y="3796721"/>
              <a:ext cx="1937400" cy="340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noProof="0" dirty="0">
                  <a:solidFill>
                    <a:schemeClr val="accent1"/>
                  </a:solidFill>
                  <a:latin typeface="Fira Sans Extra Condensed SemiBold"/>
                  <a:ea typeface="Fira Sans Extra Condensed SemiBold"/>
                  <a:cs typeface="Fira Sans Extra Condensed SemiBold"/>
                  <a:sym typeface="Fira Sans Extra Condensed SemiBold"/>
                </a:rPr>
                <a:t>Quark</a:t>
              </a:r>
            </a:p>
          </p:txBody>
        </p:sp>
        <p:sp>
          <p:nvSpPr>
            <p:cNvPr id="889" name="Google Shape;889;p34"/>
            <p:cNvSpPr txBox="1"/>
            <p:nvPr/>
          </p:nvSpPr>
          <p:spPr>
            <a:xfrm>
              <a:off x="6718814" y="4139724"/>
              <a:ext cx="1937400" cy="508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noProof="0" dirty="0">
                  <a:solidFill>
                    <a:schemeClr val="dk1"/>
                  </a:solidFill>
                  <a:latin typeface="Roboto"/>
                  <a:ea typeface="Roboto"/>
                  <a:cs typeface="Roboto"/>
                  <a:sym typeface="Roboto"/>
                </a:rPr>
                <a:t>Venus is the second planet from the Sun</a:t>
              </a:r>
            </a:p>
          </p:txBody>
        </p:sp>
        <p:sp>
          <p:nvSpPr>
            <p:cNvPr id="890" name="Google Shape;890;p34"/>
            <p:cNvSpPr/>
            <p:nvPr/>
          </p:nvSpPr>
          <p:spPr>
            <a:xfrm>
              <a:off x="7056314" y="3114900"/>
              <a:ext cx="1262400" cy="587700"/>
            </a:xfrm>
            <a:prstGeom prst="roundRect">
              <a:avLst>
                <a:gd name="adj" fmla="val 50000"/>
              </a:avLst>
            </a:prstGeom>
            <a:solidFill>
              <a:schemeClr val="accent1"/>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r>
                <a:rPr lang="en-US" sz="2600" noProof="0" dirty="0">
                  <a:solidFill>
                    <a:schemeClr val="lt1"/>
                  </a:solidFill>
                  <a:latin typeface="Fira Sans Extra Condensed SemiBold"/>
                  <a:ea typeface="Fira Sans Extra Condensed SemiBold"/>
                  <a:cs typeface="Fira Sans Extra Condensed SemiBold"/>
                  <a:sym typeface="Fira Sans Extra Condensed SemiBold"/>
                </a:rPr>
                <a:t>540</a:t>
              </a:r>
              <a:endParaRPr lang="en-US" noProof="0" dirty="0">
                <a:solidFill>
                  <a:schemeClr val="lt1"/>
                </a:solidFill>
                <a:latin typeface="Fira Sans Extra Condensed SemiBold"/>
                <a:ea typeface="Fira Sans Extra Condensed SemiBold"/>
                <a:cs typeface="Fira Sans Extra Condensed SemiBold"/>
                <a:sym typeface="Fira Sans Extra Condensed SemiBold"/>
              </a:endParaRPr>
            </a:p>
          </p:txBody>
        </p:sp>
      </p:grpSp>
      <p:sp>
        <p:nvSpPr>
          <p:cNvPr id="891" name="Google Shape;891;p34"/>
          <p:cNvSpPr/>
          <p:nvPr/>
        </p:nvSpPr>
        <p:spPr>
          <a:xfrm flipH="1">
            <a:off x="7574398" y="1862059"/>
            <a:ext cx="226200" cy="226200"/>
          </a:xfrm>
          <a:prstGeom prst="ellipse">
            <a:avLst/>
          </a:prstGeom>
          <a:solidFill>
            <a:schemeClr val="accent1"/>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endParaRPr lang="en-US" sz="2600" noProof="0" dirty="0">
              <a:solidFill>
                <a:schemeClr val="lt1"/>
              </a:solidFill>
            </a:endParaRPr>
          </a:p>
        </p:txBody>
      </p:sp>
      <p:grpSp>
        <p:nvGrpSpPr>
          <p:cNvPr id="892" name="Google Shape;892;p34"/>
          <p:cNvGrpSpPr/>
          <p:nvPr/>
        </p:nvGrpSpPr>
        <p:grpSpPr>
          <a:xfrm>
            <a:off x="1940300" y="1975150"/>
            <a:ext cx="5465205" cy="9"/>
            <a:chOff x="2016364" y="1975150"/>
            <a:chExt cx="5465205" cy="9"/>
          </a:xfrm>
        </p:grpSpPr>
        <p:cxnSp>
          <p:nvCxnSpPr>
            <p:cNvPr id="893" name="Google Shape;893;p34"/>
            <p:cNvCxnSpPr/>
            <p:nvPr/>
          </p:nvCxnSpPr>
          <p:spPr>
            <a:xfrm>
              <a:off x="3625981" y="1975159"/>
              <a:ext cx="1645800" cy="0"/>
            </a:xfrm>
            <a:prstGeom prst="straightConnector1">
              <a:avLst/>
            </a:prstGeom>
            <a:noFill/>
            <a:ln w="19050" cap="flat" cmpd="sng">
              <a:solidFill>
                <a:schemeClr val="dk1"/>
              </a:solidFill>
              <a:prstDash val="solid"/>
              <a:round/>
              <a:headEnd type="none" w="med" len="med"/>
              <a:tailEnd type="triangle" w="med" len="med"/>
            </a:ln>
          </p:spPr>
        </p:cxnSp>
        <p:cxnSp>
          <p:nvCxnSpPr>
            <p:cNvPr id="894" name="Google Shape;894;p34"/>
            <p:cNvCxnSpPr/>
            <p:nvPr/>
          </p:nvCxnSpPr>
          <p:spPr>
            <a:xfrm>
              <a:off x="5835769" y="1975159"/>
              <a:ext cx="1645800" cy="0"/>
            </a:xfrm>
            <a:prstGeom prst="straightConnector1">
              <a:avLst/>
            </a:prstGeom>
            <a:noFill/>
            <a:ln w="19050" cap="flat" cmpd="sng">
              <a:solidFill>
                <a:schemeClr val="dk1"/>
              </a:solidFill>
              <a:prstDash val="solid"/>
              <a:round/>
              <a:headEnd type="none" w="med" len="med"/>
              <a:tailEnd type="triangle" w="med" len="med"/>
            </a:ln>
          </p:spPr>
        </p:cxnSp>
        <p:cxnSp>
          <p:nvCxnSpPr>
            <p:cNvPr id="895" name="Google Shape;895;p34"/>
            <p:cNvCxnSpPr/>
            <p:nvPr/>
          </p:nvCxnSpPr>
          <p:spPr>
            <a:xfrm>
              <a:off x="2016364" y="1975150"/>
              <a:ext cx="1045800" cy="0"/>
            </a:xfrm>
            <a:prstGeom prst="straightConnector1">
              <a:avLst/>
            </a:prstGeom>
            <a:noFill/>
            <a:ln w="19050" cap="flat" cmpd="sng">
              <a:solidFill>
                <a:schemeClr val="dk1"/>
              </a:solidFill>
              <a:prstDash val="solid"/>
              <a:round/>
              <a:headEnd type="none" w="med" len="med"/>
              <a:tailEnd type="triangle" w="med" len="med"/>
            </a:ln>
          </p:spPr>
        </p:cxnSp>
      </p:grpSp>
      <p:grpSp>
        <p:nvGrpSpPr>
          <p:cNvPr id="896" name="Google Shape;896;p34"/>
          <p:cNvGrpSpPr/>
          <p:nvPr/>
        </p:nvGrpSpPr>
        <p:grpSpPr>
          <a:xfrm>
            <a:off x="3101839" y="2439164"/>
            <a:ext cx="332193" cy="324821"/>
            <a:chOff x="-22863675" y="3131775"/>
            <a:chExt cx="299300" cy="293425"/>
          </a:xfrm>
        </p:grpSpPr>
        <p:sp>
          <p:nvSpPr>
            <p:cNvPr id="897" name="Google Shape;897;p34"/>
            <p:cNvSpPr/>
            <p:nvPr/>
          </p:nvSpPr>
          <p:spPr>
            <a:xfrm>
              <a:off x="-22863675" y="3131775"/>
              <a:ext cx="299300" cy="293425"/>
            </a:xfrm>
            <a:custGeom>
              <a:avLst/>
              <a:gdLst/>
              <a:ahLst/>
              <a:cxnLst/>
              <a:rect l="l" t="t" r="r" b="b"/>
              <a:pathLst>
                <a:path w="11972" h="11737" extrusionOk="0">
                  <a:moveTo>
                    <a:pt x="3214" y="5522"/>
                  </a:moveTo>
                  <a:cubicBezTo>
                    <a:pt x="3403" y="5522"/>
                    <a:pt x="3560" y="5679"/>
                    <a:pt x="3560" y="5868"/>
                  </a:cubicBezTo>
                  <a:cubicBezTo>
                    <a:pt x="3560" y="6057"/>
                    <a:pt x="3403" y="6215"/>
                    <a:pt x="3214" y="6215"/>
                  </a:cubicBezTo>
                  <a:cubicBezTo>
                    <a:pt x="3024" y="6215"/>
                    <a:pt x="2867" y="6057"/>
                    <a:pt x="2867" y="5868"/>
                  </a:cubicBezTo>
                  <a:cubicBezTo>
                    <a:pt x="2867" y="5679"/>
                    <a:pt x="3024" y="5522"/>
                    <a:pt x="3214" y="5522"/>
                  </a:cubicBezTo>
                  <a:close/>
                  <a:moveTo>
                    <a:pt x="5986" y="2749"/>
                  </a:moveTo>
                  <a:cubicBezTo>
                    <a:pt x="6931" y="2749"/>
                    <a:pt x="7719" y="3537"/>
                    <a:pt x="7719" y="4482"/>
                  </a:cubicBezTo>
                  <a:cubicBezTo>
                    <a:pt x="7719" y="5427"/>
                    <a:pt x="6963" y="6215"/>
                    <a:pt x="5986" y="6215"/>
                  </a:cubicBezTo>
                  <a:cubicBezTo>
                    <a:pt x="5041" y="6215"/>
                    <a:pt x="4253" y="5427"/>
                    <a:pt x="4253" y="4482"/>
                  </a:cubicBezTo>
                  <a:cubicBezTo>
                    <a:pt x="4253" y="3537"/>
                    <a:pt x="5041" y="2749"/>
                    <a:pt x="5986" y="2749"/>
                  </a:cubicBezTo>
                  <a:close/>
                  <a:moveTo>
                    <a:pt x="8790" y="5522"/>
                  </a:moveTo>
                  <a:cubicBezTo>
                    <a:pt x="8979" y="5522"/>
                    <a:pt x="9136" y="5679"/>
                    <a:pt x="9136" y="5868"/>
                  </a:cubicBezTo>
                  <a:cubicBezTo>
                    <a:pt x="9136" y="6057"/>
                    <a:pt x="8979" y="6215"/>
                    <a:pt x="8790" y="6215"/>
                  </a:cubicBezTo>
                  <a:cubicBezTo>
                    <a:pt x="8569" y="6215"/>
                    <a:pt x="8412" y="6057"/>
                    <a:pt x="8412" y="5868"/>
                  </a:cubicBezTo>
                  <a:cubicBezTo>
                    <a:pt x="8412" y="5679"/>
                    <a:pt x="8569" y="5522"/>
                    <a:pt x="8790" y="5522"/>
                  </a:cubicBezTo>
                  <a:close/>
                  <a:moveTo>
                    <a:pt x="4600" y="7601"/>
                  </a:moveTo>
                  <a:cubicBezTo>
                    <a:pt x="4789" y="7601"/>
                    <a:pt x="4946" y="7759"/>
                    <a:pt x="4946" y="7948"/>
                  </a:cubicBezTo>
                  <a:cubicBezTo>
                    <a:pt x="4946" y="8168"/>
                    <a:pt x="4789" y="8326"/>
                    <a:pt x="4600" y="8326"/>
                  </a:cubicBezTo>
                  <a:cubicBezTo>
                    <a:pt x="4411" y="8326"/>
                    <a:pt x="4253" y="8168"/>
                    <a:pt x="4253" y="7948"/>
                  </a:cubicBezTo>
                  <a:cubicBezTo>
                    <a:pt x="4253" y="7759"/>
                    <a:pt x="4411" y="7601"/>
                    <a:pt x="4600" y="7601"/>
                  </a:cubicBezTo>
                  <a:close/>
                  <a:moveTo>
                    <a:pt x="6679" y="6939"/>
                  </a:moveTo>
                  <a:cubicBezTo>
                    <a:pt x="7278" y="6939"/>
                    <a:pt x="7719" y="7412"/>
                    <a:pt x="7719" y="7948"/>
                  </a:cubicBezTo>
                  <a:cubicBezTo>
                    <a:pt x="7719" y="8515"/>
                    <a:pt x="7246" y="8987"/>
                    <a:pt x="6679" y="8987"/>
                  </a:cubicBezTo>
                  <a:cubicBezTo>
                    <a:pt x="6080" y="8987"/>
                    <a:pt x="5671" y="8515"/>
                    <a:pt x="5671" y="7948"/>
                  </a:cubicBezTo>
                  <a:cubicBezTo>
                    <a:pt x="5671" y="7412"/>
                    <a:pt x="6143" y="6939"/>
                    <a:pt x="6679" y="6939"/>
                  </a:cubicBezTo>
                  <a:close/>
                  <a:moveTo>
                    <a:pt x="5309" y="1"/>
                  </a:moveTo>
                  <a:cubicBezTo>
                    <a:pt x="5222" y="1"/>
                    <a:pt x="5135" y="24"/>
                    <a:pt x="5072" y="71"/>
                  </a:cubicBezTo>
                  <a:cubicBezTo>
                    <a:pt x="4946" y="197"/>
                    <a:pt x="4946" y="449"/>
                    <a:pt x="5072" y="544"/>
                  </a:cubicBezTo>
                  <a:cubicBezTo>
                    <a:pt x="5356" y="828"/>
                    <a:pt x="5545" y="1080"/>
                    <a:pt x="5639" y="1363"/>
                  </a:cubicBezTo>
                  <a:cubicBezTo>
                    <a:pt x="5356" y="1426"/>
                    <a:pt x="5041" y="1458"/>
                    <a:pt x="4757" y="1552"/>
                  </a:cubicBezTo>
                  <a:cubicBezTo>
                    <a:pt x="4474" y="1017"/>
                    <a:pt x="4096" y="796"/>
                    <a:pt x="3592" y="576"/>
                  </a:cubicBezTo>
                  <a:cubicBezTo>
                    <a:pt x="3552" y="560"/>
                    <a:pt x="3507" y="552"/>
                    <a:pt x="3460" y="552"/>
                  </a:cubicBezTo>
                  <a:cubicBezTo>
                    <a:pt x="3320" y="552"/>
                    <a:pt x="3166" y="623"/>
                    <a:pt x="3119" y="765"/>
                  </a:cubicBezTo>
                  <a:cubicBezTo>
                    <a:pt x="3024" y="922"/>
                    <a:pt x="3119" y="1143"/>
                    <a:pt x="3277" y="1206"/>
                  </a:cubicBezTo>
                  <a:cubicBezTo>
                    <a:pt x="3623" y="1363"/>
                    <a:pt x="3907" y="1552"/>
                    <a:pt x="4064" y="1804"/>
                  </a:cubicBezTo>
                  <a:cubicBezTo>
                    <a:pt x="3781" y="1930"/>
                    <a:pt x="3529" y="2088"/>
                    <a:pt x="3308" y="2245"/>
                  </a:cubicBezTo>
                  <a:cubicBezTo>
                    <a:pt x="2867" y="1836"/>
                    <a:pt x="2394" y="1773"/>
                    <a:pt x="1890" y="1741"/>
                  </a:cubicBezTo>
                  <a:cubicBezTo>
                    <a:pt x="1701" y="1741"/>
                    <a:pt x="1544" y="1836"/>
                    <a:pt x="1481" y="2056"/>
                  </a:cubicBezTo>
                  <a:cubicBezTo>
                    <a:pt x="1481" y="2245"/>
                    <a:pt x="1607" y="2403"/>
                    <a:pt x="1796" y="2434"/>
                  </a:cubicBezTo>
                  <a:cubicBezTo>
                    <a:pt x="2205" y="2466"/>
                    <a:pt x="2489" y="2529"/>
                    <a:pt x="2741" y="2718"/>
                  </a:cubicBezTo>
                  <a:cubicBezTo>
                    <a:pt x="2552" y="2907"/>
                    <a:pt x="2363" y="3159"/>
                    <a:pt x="2205" y="3379"/>
                  </a:cubicBezTo>
                  <a:cubicBezTo>
                    <a:pt x="1949" y="3294"/>
                    <a:pt x="1725" y="3260"/>
                    <a:pt x="1508" y="3260"/>
                  </a:cubicBezTo>
                  <a:cubicBezTo>
                    <a:pt x="1243" y="3260"/>
                    <a:pt x="987" y="3310"/>
                    <a:pt x="693" y="3379"/>
                  </a:cubicBezTo>
                  <a:cubicBezTo>
                    <a:pt x="504" y="3411"/>
                    <a:pt x="441" y="3631"/>
                    <a:pt x="473" y="3821"/>
                  </a:cubicBezTo>
                  <a:cubicBezTo>
                    <a:pt x="498" y="3970"/>
                    <a:pt x="621" y="4060"/>
                    <a:pt x="781" y="4060"/>
                  </a:cubicBezTo>
                  <a:cubicBezTo>
                    <a:pt x="823" y="4060"/>
                    <a:pt x="868" y="4054"/>
                    <a:pt x="914" y="4041"/>
                  </a:cubicBezTo>
                  <a:cubicBezTo>
                    <a:pt x="1160" y="3979"/>
                    <a:pt x="1366" y="3931"/>
                    <a:pt x="1567" y="3931"/>
                  </a:cubicBezTo>
                  <a:cubicBezTo>
                    <a:pt x="1674" y="3931"/>
                    <a:pt x="1780" y="3945"/>
                    <a:pt x="1890" y="3978"/>
                  </a:cubicBezTo>
                  <a:cubicBezTo>
                    <a:pt x="1764" y="4262"/>
                    <a:pt x="1638" y="4514"/>
                    <a:pt x="1607" y="4797"/>
                  </a:cubicBezTo>
                  <a:cubicBezTo>
                    <a:pt x="1071" y="4797"/>
                    <a:pt x="630" y="4986"/>
                    <a:pt x="189" y="5301"/>
                  </a:cubicBezTo>
                  <a:cubicBezTo>
                    <a:pt x="32" y="5427"/>
                    <a:pt x="0" y="5616"/>
                    <a:pt x="126" y="5774"/>
                  </a:cubicBezTo>
                  <a:cubicBezTo>
                    <a:pt x="186" y="5874"/>
                    <a:pt x="296" y="5935"/>
                    <a:pt x="409" y="5935"/>
                  </a:cubicBezTo>
                  <a:cubicBezTo>
                    <a:pt x="474" y="5935"/>
                    <a:pt x="541" y="5915"/>
                    <a:pt x="599" y="5868"/>
                  </a:cubicBezTo>
                  <a:cubicBezTo>
                    <a:pt x="914" y="5616"/>
                    <a:pt x="1166" y="5459"/>
                    <a:pt x="1481" y="5459"/>
                  </a:cubicBezTo>
                  <a:cubicBezTo>
                    <a:pt x="1481" y="5585"/>
                    <a:pt x="1449" y="5742"/>
                    <a:pt x="1449" y="5868"/>
                  </a:cubicBezTo>
                  <a:cubicBezTo>
                    <a:pt x="1449" y="6026"/>
                    <a:pt x="1449" y="6183"/>
                    <a:pt x="1481" y="6341"/>
                  </a:cubicBezTo>
                  <a:cubicBezTo>
                    <a:pt x="945" y="6530"/>
                    <a:pt x="662" y="6876"/>
                    <a:pt x="347" y="7318"/>
                  </a:cubicBezTo>
                  <a:cubicBezTo>
                    <a:pt x="221" y="7475"/>
                    <a:pt x="284" y="7664"/>
                    <a:pt x="441" y="7790"/>
                  </a:cubicBezTo>
                  <a:cubicBezTo>
                    <a:pt x="507" y="7843"/>
                    <a:pt x="584" y="7868"/>
                    <a:pt x="658" y="7868"/>
                  </a:cubicBezTo>
                  <a:cubicBezTo>
                    <a:pt x="761" y="7868"/>
                    <a:pt x="859" y="7819"/>
                    <a:pt x="914" y="7727"/>
                  </a:cubicBezTo>
                  <a:cubicBezTo>
                    <a:pt x="1134" y="7349"/>
                    <a:pt x="1323" y="7129"/>
                    <a:pt x="1607" y="7002"/>
                  </a:cubicBezTo>
                  <a:cubicBezTo>
                    <a:pt x="1701" y="7286"/>
                    <a:pt x="1764" y="7570"/>
                    <a:pt x="1922" y="7822"/>
                  </a:cubicBezTo>
                  <a:cubicBezTo>
                    <a:pt x="1481" y="8200"/>
                    <a:pt x="1323" y="8609"/>
                    <a:pt x="1166" y="9145"/>
                  </a:cubicBezTo>
                  <a:cubicBezTo>
                    <a:pt x="1134" y="9334"/>
                    <a:pt x="1260" y="9523"/>
                    <a:pt x="1418" y="9554"/>
                  </a:cubicBezTo>
                  <a:cubicBezTo>
                    <a:pt x="1452" y="9566"/>
                    <a:pt x="1486" y="9571"/>
                    <a:pt x="1519" y="9571"/>
                  </a:cubicBezTo>
                  <a:cubicBezTo>
                    <a:pt x="1671" y="9571"/>
                    <a:pt x="1807" y="9463"/>
                    <a:pt x="1859" y="9334"/>
                  </a:cubicBezTo>
                  <a:cubicBezTo>
                    <a:pt x="1953" y="8924"/>
                    <a:pt x="2048" y="8672"/>
                    <a:pt x="2268" y="8420"/>
                  </a:cubicBezTo>
                  <a:cubicBezTo>
                    <a:pt x="2426" y="8672"/>
                    <a:pt x="2646" y="8893"/>
                    <a:pt x="2835" y="9082"/>
                  </a:cubicBezTo>
                  <a:cubicBezTo>
                    <a:pt x="2520" y="9554"/>
                    <a:pt x="2552" y="10027"/>
                    <a:pt x="2583" y="10594"/>
                  </a:cubicBezTo>
                  <a:cubicBezTo>
                    <a:pt x="2583" y="10783"/>
                    <a:pt x="2741" y="10909"/>
                    <a:pt x="2961" y="10909"/>
                  </a:cubicBezTo>
                  <a:lnTo>
                    <a:pt x="2993" y="10909"/>
                  </a:lnTo>
                  <a:cubicBezTo>
                    <a:pt x="3182" y="10909"/>
                    <a:pt x="3308" y="10720"/>
                    <a:pt x="3308" y="10500"/>
                  </a:cubicBezTo>
                  <a:cubicBezTo>
                    <a:pt x="3277" y="10090"/>
                    <a:pt x="3277" y="9806"/>
                    <a:pt x="3371" y="9523"/>
                  </a:cubicBezTo>
                  <a:cubicBezTo>
                    <a:pt x="3623" y="9680"/>
                    <a:pt x="3844" y="9838"/>
                    <a:pt x="4127" y="9964"/>
                  </a:cubicBezTo>
                  <a:cubicBezTo>
                    <a:pt x="4001" y="10500"/>
                    <a:pt x="4159" y="10941"/>
                    <a:pt x="4411" y="11445"/>
                  </a:cubicBezTo>
                  <a:cubicBezTo>
                    <a:pt x="4452" y="11589"/>
                    <a:pt x="4561" y="11652"/>
                    <a:pt x="4684" y="11652"/>
                  </a:cubicBezTo>
                  <a:cubicBezTo>
                    <a:pt x="4749" y="11652"/>
                    <a:pt x="4818" y="11635"/>
                    <a:pt x="4883" y="11602"/>
                  </a:cubicBezTo>
                  <a:cubicBezTo>
                    <a:pt x="5041" y="11539"/>
                    <a:pt x="5104" y="11350"/>
                    <a:pt x="5041" y="11130"/>
                  </a:cubicBezTo>
                  <a:cubicBezTo>
                    <a:pt x="4883" y="10783"/>
                    <a:pt x="4757" y="10500"/>
                    <a:pt x="4789" y="10184"/>
                  </a:cubicBezTo>
                  <a:lnTo>
                    <a:pt x="4789" y="10184"/>
                  </a:lnTo>
                  <a:cubicBezTo>
                    <a:pt x="5072" y="10279"/>
                    <a:pt x="5356" y="10311"/>
                    <a:pt x="5671" y="10342"/>
                  </a:cubicBezTo>
                  <a:cubicBezTo>
                    <a:pt x="5734" y="10909"/>
                    <a:pt x="6049" y="11256"/>
                    <a:pt x="6427" y="11665"/>
                  </a:cubicBezTo>
                  <a:cubicBezTo>
                    <a:pt x="6474" y="11712"/>
                    <a:pt x="6561" y="11736"/>
                    <a:pt x="6651" y="11736"/>
                  </a:cubicBezTo>
                  <a:cubicBezTo>
                    <a:pt x="6742" y="11736"/>
                    <a:pt x="6837" y="11712"/>
                    <a:pt x="6900" y="11665"/>
                  </a:cubicBezTo>
                  <a:cubicBezTo>
                    <a:pt x="6994" y="11539"/>
                    <a:pt x="6994" y="11287"/>
                    <a:pt x="6900" y="11193"/>
                  </a:cubicBezTo>
                  <a:cubicBezTo>
                    <a:pt x="6616" y="10909"/>
                    <a:pt x="6427" y="10657"/>
                    <a:pt x="6333" y="10342"/>
                  </a:cubicBezTo>
                  <a:cubicBezTo>
                    <a:pt x="6616" y="10311"/>
                    <a:pt x="6931" y="10279"/>
                    <a:pt x="7215" y="10184"/>
                  </a:cubicBezTo>
                  <a:cubicBezTo>
                    <a:pt x="7467" y="10720"/>
                    <a:pt x="7876" y="10941"/>
                    <a:pt x="8380" y="11130"/>
                  </a:cubicBezTo>
                  <a:cubicBezTo>
                    <a:pt x="8424" y="11156"/>
                    <a:pt x="8474" y="11167"/>
                    <a:pt x="8526" y="11167"/>
                  </a:cubicBezTo>
                  <a:cubicBezTo>
                    <a:pt x="8662" y="11167"/>
                    <a:pt x="8807" y="11086"/>
                    <a:pt x="8853" y="10972"/>
                  </a:cubicBezTo>
                  <a:cubicBezTo>
                    <a:pt x="8947" y="10815"/>
                    <a:pt x="8853" y="10594"/>
                    <a:pt x="8695" y="10500"/>
                  </a:cubicBezTo>
                  <a:cubicBezTo>
                    <a:pt x="8349" y="10374"/>
                    <a:pt x="8065" y="10184"/>
                    <a:pt x="7908" y="9932"/>
                  </a:cubicBezTo>
                  <a:cubicBezTo>
                    <a:pt x="8191" y="9806"/>
                    <a:pt x="8412" y="9649"/>
                    <a:pt x="8664" y="9491"/>
                  </a:cubicBezTo>
                  <a:cubicBezTo>
                    <a:pt x="9105" y="9901"/>
                    <a:pt x="9578" y="9964"/>
                    <a:pt x="10082" y="9995"/>
                  </a:cubicBezTo>
                  <a:lnTo>
                    <a:pt x="10113" y="9995"/>
                  </a:lnTo>
                  <a:cubicBezTo>
                    <a:pt x="10302" y="9995"/>
                    <a:pt x="10428" y="9869"/>
                    <a:pt x="10460" y="9680"/>
                  </a:cubicBezTo>
                  <a:cubicBezTo>
                    <a:pt x="10460" y="9491"/>
                    <a:pt x="10365" y="9334"/>
                    <a:pt x="10145" y="9302"/>
                  </a:cubicBezTo>
                  <a:cubicBezTo>
                    <a:pt x="9767" y="9239"/>
                    <a:pt x="9483" y="9208"/>
                    <a:pt x="9199" y="9019"/>
                  </a:cubicBezTo>
                  <a:cubicBezTo>
                    <a:pt x="9388" y="8830"/>
                    <a:pt x="9609" y="8578"/>
                    <a:pt x="9767" y="8357"/>
                  </a:cubicBezTo>
                  <a:cubicBezTo>
                    <a:pt x="9980" y="8437"/>
                    <a:pt x="10181" y="8466"/>
                    <a:pt x="10384" y="8466"/>
                  </a:cubicBezTo>
                  <a:cubicBezTo>
                    <a:pt x="10660" y="8466"/>
                    <a:pt x="10938" y="8412"/>
                    <a:pt x="11247" y="8357"/>
                  </a:cubicBezTo>
                  <a:cubicBezTo>
                    <a:pt x="11468" y="8294"/>
                    <a:pt x="11531" y="8105"/>
                    <a:pt x="11499" y="7916"/>
                  </a:cubicBezTo>
                  <a:cubicBezTo>
                    <a:pt x="11472" y="7751"/>
                    <a:pt x="11300" y="7658"/>
                    <a:pt x="11131" y="7658"/>
                  </a:cubicBezTo>
                  <a:cubicBezTo>
                    <a:pt x="11107" y="7658"/>
                    <a:pt x="11082" y="7660"/>
                    <a:pt x="11058" y="7664"/>
                  </a:cubicBezTo>
                  <a:cubicBezTo>
                    <a:pt x="10806" y="7748"/>
                    <a:pt x="10596" y="7804"/>
                    <a:pt x="10391" y="7804"/>
                  </a:cubicBezTo>
                  <a:cubicBezTo>
                    <a:pt x="10288" y="7804"/>
                    <a:pt x="10187" y="7790"/>
                    <a:pt x="10082" y="7759"/>
                  </a:cubicBezTo>
                  <a:cubicBezTo>
                    <a:pt x="10208" y="7475"/>
                    <a:pt x="10302" y="7192"/>
                    <a:pt x="10365" y="6939"/>
                  </a:cubicBezTo>
                  <a:lnTo>
                    <a:pt x="10397" y="6939"/>
                  </a:lnTo>
                  <a:cubicBezTo>
                    <a:pt x="10932" y="6939"/>
                    <a:pt x="11342" y="6687"/>
                    <a:pt x="11751" y="6372"/>
                  </a:cubicBezTo>
                  <a:cubicBezTo>
                    <a:pt x="11940" y="6246"/>
                    <a:pt x="11972" y="6057"/>
                    <a:pt x="11846" y="5900"/>
                  </a:cubicBezTo>
                  <a:cubicBezTo>
                    <a:pt x="11789" y="5843"/>
                    <a:pt x="11687" y="5798"/>
                    <a:pt x="11580" y="5798"/>
                  </a:cubicBezTo>
                  <a:cubicBezTo>
                    <a:pt x="11509" y="5798"/>
                    <a:pt x="11436" y="5818"/>
                    <a:pt x="11373" y="5868"/>
                  </a:cubicBezTo>
                  <a:cubicBezTo>
                    <a:pt x="11058" y="6120"/>
                    <a:pt x="10775" y="6278"/>
                    <a:pt x="10460" y="6278"/>
                  </a:cubicBezTo>
                  <a:cubicBezTo>
                    <a:pt x="10460" y="6152"/>
                    <a:pt x="10491" y="5994"/>
                    <a:pt x="10491" y="5868"/>
                  </a:cubicBezTo>
                  <a:cubicBezTo>
                    <a:pt x="10491" y="5711"/>
                    <a:pt x="10491" y="5553"/>
                    <a:pt x="10460" y="5396"/>
                  </a:cubicBezTo>
                  <a:cubicBezTo>
                    <a:pt x="11027" y="5207"/>
                    <a:pt x="11279" y="4860"/>
                    <a:pt x="11594" y="4419"/>
                  </a:cubicBezTo>
                  <a:cubicBezTo>
                    <a:pt x="11720" y="4262"/>
                    <a:pt x="11688" y="4073"/>
                    <a:pt x="11531" y="3947"/>
                  </a:cubicBezTo>
                  <a:cubicBezTo>
                    <a:pt x="11465" y="3894"/>
                    <a:pt x="11394" y="3869"/>
                    <a:pt x="11324" y="3869"/>
                  </a:cubicBezTo>
                  <a:cubicBezTo>
                    <a:pt x="11226" y="3869"/>
                    <a:pt x="11132" y="3918"/>
                    <a:pt x="11058" y="4010"/>
                  </a:cubicBezTo>
                  <a:cubicBezTo>
                    <a:pt x="10838" y="4388"/>
                    <a:pt x="10617" y="4608"/>
                    <a:pt x="10365" y="4734"/>
                  </a:cubicBezTo>
                  <a:cubicBezTo>
                    <a:pt x="10271" y="4451"/>
                    <a:pt x="10176" y="4167"/>
                    <a:pt x="10019" y="3915"/>
                  </a:cubicBezTo>
                  <a:cubicBezTo>
                    <a:pt x="10460" y="3537"/>
                    <a:pt x="10617" y="3127"/>
                    <a:pt x="10775" y="2592"/>
                  </a:cubicBezTo>
                  <a:cubicBezTo>
                    <a:pt x="10806" y="2403"/>
                    <a:pt x="10712" y="2214"/>
                    <a:pt x="10554" y="2182"/>
                  </a:cubicBezTo>
                  <a:cubicBezTo>
                    <a:pt x="10520" y="2171"/>
                    <a:pt x="10485" y="2166"/>
                    <a:pt x="10450" y="2166"/>
                  </a:cubicBezTo>
                  <a:cubicBezTo>
                    <a:pt x="10292" y="2166"/>
                    <a:pt x="10139" y="2274"/>
                    <a:pt x="10113" y="2403"/>
                  </a:cubicBezTo>
                  <a:cubicBezTo>
                    <a:pt x="9987" y="2812"/>
                    <a:pt x="9924" y="3064"/>
                    <a:pt x="9672" y="3316"/>
                  </a:cubicBezTo>
                  <a:cubicBezTo>
                    <a:pt x="9515" y="3064"/>
                    <a:pt x="9325" y="2844"/>
                    <a:pt x="9136" y="2655"/>
                  </a:cubicBezTo>
                  <a:cubicBezTo>
                    <a:pt x="9451" y="2182"/>
                    <a:pt x="9388" y="1710"/>
                    <a:pt x="9357" y="1143"/>
                  </a:cubicBezTo>
                  <a:cubicBezTo>
                    <a:pt x="9357" y="954"/>
                    <a:pt x="9168" y="828"/>
                    <a:pt x="8979" y="828"/>
                  </a:cubicBezTo>
                  <a:cubicBezTo>
                    <a:pt x="8790" y="828"/>
                    <a:pt x="8664" y="1017"/>
                    <a:pt x="8664" y="1237"/>
                  </a:cubicBezTo>
                  <a:cubicBezTo>
                    <a:pt x="8695" y="1647"/>
                    <a:pt x="8695" y="1930"/>
                    <a:pt x="8569" y="2214"/>
                  </a:cubicBezTo>
                  <a:cubicBezTo>
                    <a:pt x="8349" y="2056"/>
                    <a:pt x="8097" y="1899"/>
                    <a:pt x="7813" y="1773"/>
                  </a:cubicBezTo>
                  <a:cubicBezTo>
                    <a:pt x="7939" y="1237"/>
                    <a:pt x="7782" y="796"/>
                    <a:pt x="7561" y="292"/>
                  </a:cubicBezTo>
                  <a:cubicBezTo>
                    <a:pt x="7493" y="178"/>
                    <a:pt x="7375" y="97"/>
                    <a:pt x="7243" y="97"/>
                  </a:cubicBezTo>
                  <a:cubicBezTo>
                    <a:pt x="7193" y="97"/>
                    <a:pt x="7141" y="108"/>
                    <a:pt x="7089" y="134"/>
                  </a:cubicBezTo>
                  <a:cubicBezTo>
                    <a:pt x="6931" y="197"/>
                    <a:pt x="6837" y="386"/>
                    <a:pt x="6931" y="607"/>
                  </a:cubicBezTo>
                  <a:cubicBezTo>
                    <a:pt x="7089" y="954"/>
                    <a:pt x="7215" y="1237"/>
                    <a:pt x="7152" y="1552"/>
                  </a:cubicBezTo>
                  <a:cubicBezTo>
                    <a:pt x="6900" y="1458"/>
                    <a:pt x="6616" y="1426"/>
                    <a:pt x="6301" y="1395"/>
                  </a:cubicBezTo>
                  <a:cubicBezTo>
                    <a:pt x="6206" y="828"/>
                    <a:pt x="5891" y="481"/>
                    <a:pt x="5545" y="71"/>
                  </a:cubicBezTo>
                  <a:cubicBezTo>
                    <a:pt x="5482" y="24"/>
                    <a:pt x="5395" y="1"/>
                    <a:pt x="53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898" name="Google Shape;898;p34"/>
            <p:cNvSpPr/>
            <p:nvPr/>
          </p:nvSpPr>
          <p:spPr>
            <a:xfrm>
              <a:off x="-22740025" y="3217825"/>
              <a:ext cx="52000" cy="51225"/>
            </a:xfrm>
            <a:custGeom>
              <a:avLst/>
              <a:gdLst/>
              <a:ahLst/>
              <a:cxnLst/>
              <a:rect l="l" t="t" r="r" b="b"/>
              <a:pathLst>
                <a:path w="2080" h="2049" extrusionOk="0">
                  <a:moveTo>
                    <a:pt x="1040" y="0"/>
                  </a:moveTo>
                  <a:cubicBezTo>
                    <a:pt x="441" y="0"/>
                    <a:pt x="0" y="473"/>
                    <a:pt x="0" y="1009"/>
                  </a:cubicBezTo>
                  <a:cubicBezTo>
                    <a:pt x="0" y="1607"/>
                    <a:pt x="473" y="2048"/>
                    <a:pt x="1040" y="2048"/>
                  </a:cubicBezTo>
                  <a:cubicBezTo>
                    <a:pt x="1607" y="2048"/>
                    <a:pt x="2048" y="1576"/>
                    <a:pt x="2048" y="1009"/>
                  </a:cubicBezTo>
                  <a:cubicBezTo>
                    <a:pt x="2080" y="473"/>
                    <a:pt x="1607" y="0"/>
                    <a:pt x="104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899" name="Google Shape;899;p34"/>
            <p:cNvSpPr/>
            <p:nvPr/>
          </p:nvSpPr>
          <p:spPr>
            <a:xfrm>
              <a:off x="-22705375" y="3321800"/>
              <a:ext cx="17350" cy="18125"/>
            </a:xfrm>
            <a:custGeom>
              <a:avLst/>
              <a:gdLst/>
              <a:ahLst/>
              <a:cxnLst/>
              <a:rect l="l" t="t" r="r" b="b"/>
              <a:pathLst>
                <a:path w="694" h="725" extrusionOk="0">
                  <a:moveTo>
                    <a:pt x="347" y="0"/>
                  </a:moveTo>
                  <a:cubicBezTo>
                    <a:pt x="158" y="0"/>
                    <a:pt x="1" y="158"/>
                    <a:pt x="1" y="347"/>
                  </a:cubicBezTo>
                  <a:cubicBezTo>
                    <a:pt x="1" y="567"/>
                    <a:pt x="158" y="725"/>
                    <a:pt x="347" y="725"/>
                  </a:cubicBezTo>
                  <a:cubicBezTo>
                    <a:pt x="536" y="725"/>
                    <a:pt x="694" y="567"/>
                    <a:pt x="694" y="347"/>
                  </a:cubicBezTo>
                  <a:cubicBezTo>
                    <a:pt x="694" y="158"/>
                    <a:pt x="536" y="0"/>
                    <a:pt x="34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grpSp>
      <p:grpSp>
        <p:nvGrpSpPr>
          <p:cNvPr id="900" name="Google Shape;900;p34"/>
          <p:cNvGrpSpPr/>
          <p:nvPr/>
        </p:nvGrpSpPr>
        <p:grpSpPr>
          <a:xfrm>
            <a:off x="5316857" y="2437642"/>
            <a:ext cx="321732" cy="327866"/>
            <a:chOff x="-24353875" y="3147725"/>
            <a:chExt cx="289875" cy="296175"/>
          </a:xfrm>
        </p:grpSpPr>
        <p:sp>
          <p:nvSpPr>
            <p:cNvPr id="901" name="Google Shape;901;p34"/>
            <p:cNvSpPr/>
            <p:nvPr/>
          </p:nvSpPr>
          <p:spPr>
            <a:xfrm>
              <a:off x="-24238100" y="3271375"/>
              <a:ext cx="52025" cy="51225"/>
            </a:xfrm>
            <a:custGeom>
              <a:avLst/>
              <a:gdLst/>
              <a:ahLst/>
              <a:cxnLst/>
              <a:rect l="l" t="t" r="r" b="b"/>
              <a:pathLst>
                <a:path w="2081" h="2049" extrusionOk="0">
                  <a:moveTo>
                    <a:pt x="1041" y="1"/>
                  </a:moveTo>
                  <a:cubicBezTo>
                    <a:pt x="505" y="1"/>
                    <a:pt x="32" y="473"/>
                    <a:pt x="32" y="1040"/>
                  </a:cubicBezTo>
                  <a:cubicBezTo>
                    <a:pt x="1" y="1576"/>
                    <a:pt x="473" y="2049"/>
                    <a:pt x="1041" y="2049"/>
                  </a:cubicBezTo>
                  <a:cubicBezTo>
                    <a:pt x="1639" y="2049"/>
                    <a:pt x="2080" y="1576"/>
                    <a:pt x="2080" y="1040"/>
                  </a:cubicBezTo>
                  <a:cubicBezTo>
                    <a:pt x="2080" y="442"/>
                    <a:pt x="1608" y="1"/>
                    <a:pt x="104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902" name="Google Shape;902;p34"/>
            <p:cNvSpPr/>
            <p:nvPr/>
          </p:nvSpPr>
          <p:spPr>
            <a:xfrm>
              <a:off x="-24353875" y="3147725"/>
              <a:ext cx="289875" cy="296175"/>
            </a:xfrm>
            <a:custGeom>
              <a:avLst/>
              <a:gdLst/>
              <a:ahLst/>
              <a:cxnLst/>
              <a:rect l="l" t="t" r="r" b="b"/>
              <a:pathLst>
                <a:path w="11595" h="11847" extrusionOk="0">
                  <a:moveTo>
                    <a:pt x="5672" y="757"/>
                  </a:moveTo>
                  <a:cubicBezTo>
                    <a:pt x="6144" y="757"/>
                    <a:pt x="6680" y="1544"/>
                    <a:pt x="7026" y="2710"/>
                  </a:cubicBezTo>
                  <a:cubicBezTo>
                    <a:pt x="6585" y="2867"/>
                    <a:pt x="6176" y="3025"/>
                    <a:pt x="5672" y="3214"/>
                  </a:cubicBezTo>
                  <a:cubicBezTo>
                    <a:pt x="5262" y="3025"/>
                    <a:pt x="4789" y="2836"/>
                    <a:pt x="4348" y="2710"/>
                  </a:cubicBezTo>
                  <a:cubicBezTo>
                    <a:pt x="4695" y="1481"/>
                    <a:pt x="5199" y="757"/>
                    <a:pt x="5672" y="757"/>
                  </a:cubicBezTo>
                  <a:close/>
                  <a:moveTo>
                    <a:pt x="4191" y="3372"/>
                  </a:moveTo>
                  <a:cubicBezTo>
                    <a:pt x="4411" y="3466"/>
                    <a:pt x="4632" y="3529"/>
                    <a:pt x="4852" y="3624"/>
                  </a:cubicBezTo>
                  <a:cubicBezTo>
                    <a:pt x="4159" y="3970"/>
                    <a:pt x="4726" y="3655"/>
                    <a:pt x="4065" y="4096"/>
                  </a:cubicBezTo>
                  <a:lnTo>
                    <a:pt x="4191" y="3372"/>
                  </a:lnTo>
                  <a:close/>
                  <a:moveTo>
                    <a:pt x="7184" y="3372"/>
                  </a:moveTo>
                  <a:lnTo>
                    <a:pt x="7310" y="4096"/>
                  </a:lnTo>
                  <a:cubicBezTo>
                    <a:pt x="6585" y="3655"/>
                    <a:pt x="7184" y="4002"/>
                    <a:pt x="6522" y="3624"/>
                  </a:cubicBezTo>
                  <a:cubicBezTo>
                    <a:pt x="6743" y="3529"/>
                    <a:pt x="6995" y="3466"/>
                    <a:pt x="7184" y="3372"/>
                  </a:cubicBezTo>
                  <a:close/>
                  <a:moveTo>
                    <a:pt x="9191" y="3001"/>
                  </a:moveTo>
                  <a:cubicBezTo>
                    <a:pt x="9631" y="3001"/>
                    <a:pt x="10026" y="3084"/>
                    <a:pt x="10177" y="3340"/>
                  </a:cubicBezTo>
                  <a:cubicBezTo>
                    <a:pt x="10208" y="3435"/>
                    <a:pt x="10240" y="3529"/>
                    <a:pt x="10208" y="3655"/>
                  </a:cubicBezTo>
                  <a:cubicBezTo>
                    <a:pt x="9925" y="3687"/>
                    <a:pt x="9673" y="3907"/>
                    <a:pt x="9515" y="4159"/>
                  </a:cubicBezTo>
                  <a:cubicBezTo>
                    <a:pt x="9358" y="4474"/>
                    <a:pt x="9295" y="4852"/>
                    <a:pt x="9452" y="5104"/>
                  </a:cubicBezTo>
                  <a:cubicBezTo>
                    <a:pt x="9358" y="5230"/>
                    <a:pt x="9263" y="5356"/>
                    <a:pt x="9137" y="5482"/>
                  </a:cubicBezTo>
                  <a:cubicBezTo>
                    <a:pt x="8791" y="5167"/>
                    <a:pt x="8444" y="4884"/>
                    <a:pt x="8034" y="4600"/>
                  </a:cubicBezTo>
                  <a:cubicBezTo>
                    <a:pt x="8003" y="4128"/>
                    <a:pt x="7940" y="3655"/>
                    <a:pt x="7845" y="3183"/>
                  </a:cubicBezTo>
                  <a:cubicBezTo>
                    <a:pt x="8174" y="3100"/>
                    <a:pt x="8710" y="3001"/>
                    <a:pt x="9191" y="3001"/>
                  </a:cubicBezTo>
                  <a:close/>
                  <a:moveTo>
                    <a:pt x="2994" y="3119"/>
                  </a:moveTo>
                  <a:cubicBezTo>
                    <a:pt x="3151" y="3151"/>
                    <a:pt x="3309" y="3151"/>
                    <a:pt x="3466" y="3214"/>
                  </a:cubicBezTo>
                  <a:cubicBezTo>
                    <a:pt x="3403" y="3655"/>
                    <a:pt x="3309" y="4128"/>
                    <a:pt x="3277" y="4632"/>
                  </a:cubicBezTo>
                  <a:cubicBezTo>
                    <a:pt x="2899" y="4915"/>
                    <a:pt x="2490" y="5230"/>
                    <a:pt x="2174" y="5514"/>
                  </a:cubicBezTo>
                  <a:cubicBezTo>
                    <a:pt x="1733" y="5010"/>
                    <a:pt x="851" y="3939"/>
                    <a:pt x="1166" y="3340"/>
                  </a:cubicBezTo>
                  <a:cubicBezTo>
                    <a:pt x="1198" y="3277"/>
                    <a:pt x="1261" y="3183"/>
                    <a:pt x="1387" y="3151"/>
                  </a:cubicBezTo>
                  <a:cubicBezTo>
                    <a:pt x="1576" y="3372"/>
                    <a:pt x="1859" y="3529"/>
                    <a:pt x="2174" y="3529"/>
                  </a:cubicBezTo>
                  <a:cubicBezTo>
                    <a:pt x="2521" y="3529"/>
                    <a:pt x="2836" y="3372"/>
                    <a:pt x="2994" y="3119"/>
                  </a:cubicBezTo>
                  <a:close/>
                  <a:moveTo>
                    <a:pt x="3277" y="5482"/>
                  </a:moveTo>
                  <a:lnTo>
                    <a:pt x="3277" y="5482"/>
                  </a:lnTo>
                  <a:cubicBezTo>
                    <a:pt x="3246" y="6144"/>
                    <a:pt x="3246" y="5986"/>
                    <a:pt x="3277" y="6428"/>
                  </a:cubicBezTo>
                  <a:cubicBezTo>
                    <a:pt x="3088" y="6270"/>
                    <a:pt x="2899" y="6112"/>
                    <a:pt x="2742" y="5955"/>
                  </a:cubicBezTo>
                  <a:cubicBezTo>
                    <a:pt x="2899" y="5797"/>
                    <a:pt x="3088" y="5640"/>
                    <a:pt x="3277" y="5482"/>
                  </a:cubicBezTo>
                  <a:close/>
                  <a:moveTo>
                    <a:pt x="8097" y="5514"/>
                  </a:moveTo>
                  <a:cubicBezTo>
                    <a:pt x="8286" y="5671"/>
                    <a:pt x="8475" y="5829"/>
                    <a:pt x="8633" y="5986"/>
                  </a:cubicBezTo>
                  <a:cubicBezTo>
                    <a:pt x="8475" y="6144"/>
                    <a:pt x="8286" y="6301"/>
                    <a:pt x="8097" y="6459"/>
                  </a:cubicBezTo>
                  <a:lnTo>
                    <a:pt x="8097" y="5514"/>
                  </a:lnTo>
                  <a:close/>
                  <a:moveTo>
                    <a:pt x="5703" y="4002"/>
                  </a:moveTo>
                  <a:cubicBezTo>
                    <a:pt x="6333" y="4317"/>
                    <a:pt x="6743" y="4569"/>
                    <a:pt x="7373" y="5010"/>
                  </a:cubicBezTo>
                  <a:cubicBezTo>
                    <a:pt x="7436" y="5671"/>
                    <a:pt x="7436" y="6238"/>
                    <a:pt x="7373" y="6963"/>
                  </a:cubicBezTo>
                  <a:cubicBezTo>
                    <a:pt x="6837" y="7310"/>
                    <a:pt x="6333" y="7625"/>
                    <a:pt x="5703" y="7940"/>
                  </a:cubicBezTo>
                  <a:cubicBezTo>
                    <a:pt x="5073" y="7625"/>
                    <a:pt x="4537" y="7373"/>
                    <a:pt x="4002" y="6963"/>
                  </a:cubicBezTo>
                  <a:cubicBezTo>
                    <a:pt x="3907" y="6270"/>
                    <a:pt x="3907" y="5671"/>
                    <a:pt x="4002" y="5010"/>
                  </a:cubicBezTo>
                  <a:cubicBezTo>
                    <a:pt x="4600" y="4600"/>
                    <a:pt x="5041" y="4317"/>
                    <a:pt x="5703" y="4002"/>
                  </a:cubicBezTo>
                  <a:close/>
                  <a:moveTo>
                    <a:pt x="4065" y="7845"/>
                  </a:moveTo>
                  <a:cubicBezTo>
                    <a:pt x="4506" y="8097"/>
                    <a:pt x="4254" y="8003"/>
                    <a:pt x="4852" y="8318"/>
                  </a:cubicBezTo>
                  <a:cubicBezTo>
                    <a:pt x="4632" y="8381"/>
                    <a:pt x="4380" y="8507"/>
                    <a:pt x="4191" y="8538"/>
                  </a:cubicBezTo>
                  <a:lnTo>
                    <a:pt x="4065" y="7845"/>
                  </a:lnTo>
                  <a:close/>
                  <a:moveTo>
                    <a:pt x="7278" y="7845"/>
                  </a:moveTo>
                  <a:cubicBezTo>
                    <a:pt x="7247" y="8066"/>
                    <a:pt x="7215" y="8318"/>
                    <a:pt x="7152" y="8538"/>
                  </a:cubicBezTo>
                  <a:cubicBezTo>
                    <a:pt x="6900" y="8475"/>
                    <a:pt x="6711" y="8381"/>
                    <a:pt x="6491" y="8318"/>
                  </a:cubicBezTo>
                  <a:cubicBezTo>
                    <a:pt x="6837" y="8097"/>
                    <a:pt x="6869" y="8097"/>
                    <a:pt x="7278" y="7845"/>
                  </a:cubicBezTo>
                  <a:close/>
                  <a:moveTo>
                    <a:pt x="2237" y="6459"/>
                  </a:moveTo>
                  <a:cubicBezTo>
                    <a:pt x="2584" y="6774"/>
                    <a:pt x="2931" y="7058"/>
                    <a:pt x="3340" y="7310"/>
                  </a:cubicBezTo>
                  <a:cubicBezTo>
                    <a:pt x="3372" y="7845"/>
                    <a:pt x="3435" y="8255"/>
                    <a:pt x="3529" y="8727"/>
                  </a:cubicBezTo>
                  <a:cubicBezTo>
                    <a:pt x="3008" y="8861"/>
                    <a:pt x="2544" y="8927"/>
                    <a:pt x="2165" y="8927"/>
                  </a:cubicBezTo>
                  <a:cubicBezTo>
                    <a:pt x="1650" y="8927"/>
                    <a:pt x="1293" y="8806"/>
                    <a:pt x="1166" y="8570"/>
                  </a:cubicBezTo>
                  <a:cubicBezTo>
                    <a:pt x="851" y="8003"/>
                    <a:pt x="1733" y="6932"/>
                    <a:pt x="2237" y="6459"/>
                  </a:cubicBezTo>
                  <a:close/>
                  <a:moveTo>
                    <a:pt x="9137" y="6459"/>
                  </a:moveTo>
                  <a:cubicBezTo>
                    <a:pt x="9610" y="6932"/>
                    <a:pt x="10523" y="8003"/>
                    <a:pt x="10177" y="8570"/>
                  </a:cubicBezTo>
                  <a:cubicBezTo>
                    <a:pt x="10032" y="8806"/>
                    <a:pt x="9678" y="8927"/>
                    <a:pt x="9169" y="8927"/>
                  </a:cubicBezTo>
                  <a:cubicBezTo>
                    <a:pt x="8794" y="8927"/>
                    <a:pt x="8335" y="8861"/>
                    <a:pt x="7814" y="8727"/>
                  </a:cubicBezTo>
                  <a:cubicBezTo>
                    <a:pt x="7940" y="8318"/>
                    <a:pt x="8003" y="7845"/>
                    <a:pt x="8034" y="7310"/>
                  </a:cubicBezTo>
                  <a:cubicBezTo>
                    <a:pt x="8444" y="7058"/>
                    <a:pt x="8822" y="6743"/>
                    <a:pt x="9137" y="6459"/>
                  </a:cubicBezTo>
                  <a:close/>
                  <a:moveTo>
                    <a:pt x="5640" y="8696"/>
                  </a:moveTo>
                  <a:cubicBezTo>
                    <a:pt x="6081" y="8885"/>
                    <a:pt x="6554" y="9074"/>
                    <a:pt x="6995" y="9200"/>
                  </a:cubicBezTo>
                  <a:cubicBezTo>
                    <a:pt x="6680" y="10429"/>
                    <a:pt x="6176" y="11185"/>
                    <a:pt x="5672" y="11185"/>
                  </a:cubicBezTo>
                  <a:cubicBezTo>
                    <a:pt x="5609" y="11185"/>
                    <a:pt x="5482" y="11090"/>
                    <a:pt x="5356" y="11059"/>
                  </a:cubicBezTo>
                  <a:cubicBezTo>
                    <a:pt x="5482" y="10775"/>
                    <a:pt x="5451" y="10460"/>
                    <a:pt x="5293" y="10177"/>
                  </a:cubicBezTo>
                  <a:cubicBezTo>
                    <a:pt x="5136" y="9862"/>
                    <a:pt x="4821" y="9736"/>
                    <a:pt x="4474" y="9673"/>
                  </a:cubicBezTo>
                  <a:cubicBezTo>
                    <a:pt x="4411" y="9515"/>
                    <a:pt x="4348" y="9357"/>
                    <a:pt x="4317" y="9200"/>
                  </a:cubicBezTo>
                  <a:cubicBezTo>
                    <a:pt x="4726" y="9042"/>
                    <a:pt x="5167" y="8885"/>
                    <a:pt x="5640" y="8696"/>
                  </a:cubicBezTo>
                  <a:close/>
                  <a:moveTo>
                    <a:pt x="5640" y="1"/>
                  </a:moveTo>
                  <a:cubicBezTo>
                    <a:pt x="4758" y="1"/>
                    <a:pt x="4065" y="1072"/>
                    <a:pt x="3655" y="2489"/>
                  </a:cubicBezTo>
                  <a:cubicBezTo>
                    <a:pt x="3498" y="2426"/>
                    <a:pt x="3340" y="2395"/>
                    <a:pt x="3214" y="2395"/>
                  </a:cubicBezTo>
                  <a:cubicBezTo>
                    <a:pt x="3183" y="1859"/>
                    <a:pt x="2742" y="1418"/>
                    <a:pt x="2174" y="1418"/>
                  </a:cubicBezTo>
                  <a:cubicBezTo>
                    <a:pt x="1607" y="1418"/>
                    <a:pt x="1166" y="1891"/>
                    <a:pt x="1166" y="2426"/>
                  </a:cubicBezTo>
                  <a:cubicBezTo>
                    <a:pt x="883" y="2552"/>
                    <a:pt x="694" y="2710"/>
                    <a:pt x="568" y="2962"/>
                  </a:cubicBezTo>
                  <a:cubicBezTo>
                    <a:pt x="32" y="3907"/>
                    <a:pt x="977" y="5104"/>
                    <a:pt x="1702" y="5892"/>
                  </a:cubicBezTo>
                  <a:cubicBezTo>
                    <a:pt x="946" y="6743"/>
                    <a:pt x="1" y="8003"/>
                    <a:pt x="568" y="8885"/>
                  </a:cubicBezTo>
                  <a:cubicBezTo>
                    <a:pt x="879" y="9433"/>
                    <a:pt x="1519" y="9600"/>
                    <a:pt x="2210" y="9600"/>
                  </a:cubicBezTo>
                  <a:cubicBezTo>
                    <a:pt x="2710" y="9600"/>
                    <a:pt x="3237" y="9513"/>
                    <a:pt x="3687" y="9420"/>
                  </a:cubicBezTo>
                  <a:cubicBezTo>
                    <a:pt x="3718" y="9578"/>
                    <a:pt x="3750" y="9673"/>
                    <a:pt x="3844" y="9830"/>
                  </a:cubicBezTo>
                  <a:cubicBezTo>
                    <a:pt x="3403" y="10145"/>
                    <a:pt x="3246" y="10744"/>
                    <a:pt x="3529" y="11216"/>
                  </a:cubicBezTo>
                  <a:cubicBezTo>
                    <a:pt x="3718" y="11531"/>
                    <a:pt x="4065" y="11720"/>
                    <a:pt x="4411" y="11720"/>
                  </a:cubicBezTo>
                  <a:cubicBezTo>
                    <a:pt x="4600" y="11720"/>
                    <a:pt x="4789" y="11689"/>
                    <a:pt x="4947" y="11563"/>
                  </a:cubicBezTo>
                  <a:cubicBezTo>
                    <a:pt x="5167" y="11720"/>
                    <a:pt x="5419" y="11846"/>
                    <a:pt x="5703" y="11846"/>
                  </a:cubicBezTo>
                  <a:cubicBezTo>
                    <a:pt x="6585" y="11846"/>
                    <a:pt x="7278" y="10775"/>
                    <a:pt x="7688" y="9357"/>
                  </a:cubicBezTo>
                  <a:cubicBezTo>
                    <a:pt x="8143" y="9478"/>
                    <a:pt x="8678" y="9576"/>
                    <a:pt x="9184" y="9576"/>
                  </a:cubicBezTo>
                  <a:cubicBezTo>
                    <a:pt x="9868" y="9576"/>
                    <a:pt x="10499" y="9397"/>
                    <a:pt x="10807" y="8853"/>
                  </a:cubicBezTo>
                  <a:cubicBezTo>
                    <a:pt x="11374" y="7908"/>
                    <a:pt x="10429" y="6680"/>
                    <a:pt x="9673" y="5892"/>
                  </a:cubicBezTo>
                  <a:cubicBezTo>
                    <a:pt x="9799" y="5797"/>
                    <a:pt x="9862" y="5671"/>
                    <a:pt x="9988" y="5545"/>
                  </a:cubicBezTo>
                  <a:cubicBezTo>
                    <a:pt x="10145" y="5640"/>
                    <a:pt x="10271" y="5671"/>
                    <a:pt x="10429" y="5671"/>
                  </a:cubicBezTo>
                  <a:cubicBezTo>
                    <a:pt x="10775" y="5671"/>
                    <a:pt x="11122" y="5482"/>
                    <a:pt x="11311" y="5167"/>
                  </a:cubicBezTo>
                  <a:cubicBezTo>
                    <a:pt x="11594" y="4632"/>
                    <a:pt x="11437" y="4002"/>
                    <a:pt x="10933" y="3750"/>
                  </a:cubicBezTo>
                  <a:cubicBezTo>
                    <a:pt x="10964" y="3466"/>
                    <a:pt x="10901" y="3183"/>
                    <a:pt x="10775" y="2962"/>
                  </a:cubicBezTo>
                  <a:cubicBezTo>
                    <a:pt x="10457" y="2432"/>
                    <a:pt x="9842" y="2259"/>
                    <a:pt x="9179" y="2259"/>
                  </a:cubicBezTo>
                  <a:cubicBezTo>
                    <a:pt x="8661" y="2259"/>
                    <a:pt x="8113" y="2365"/>
                    <a:pt x="7656" y="2489"/>
                  </a:cubicBezTo>
                  <a:cubicBezTo>
                    <a:pt x="7278" y="1072"/>
                    <a:pt x="6585"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grpSp>
      <p:grpSp>
        <p:nvGrpSpPr>
          <p:cNvPr id="903" name="Google Shape;903;p34"/>
          <p:cNvGrpSpPr/>
          <p:nvPr/>
        </p:nvGrpSpPr>
        <p:grpSpPr>
          <a:xfrm>
            <a:off x="7521417" y="2446967"/>
            <a:ext cx="332193" cy="309215"/>
            <a:chOff x="5522139" y="2324810"/>
            <a:chExt cx="376466" cy="350425"/>
          </a:xfrm>
        </p:grpSpPr>
        <p:sp>
          <p:nvSpPr>
            <p:cNvPr id="904" name="Google Shape;904;p34"/>
            <p:cNvSpPr/>
            <p:nvPr/>
          </p:nvSpPr>
          <p:spPr>
            <a:xfrm>
              <a:off x="5655023" y="2428721"/>
              <a:ext cx="119494" cy="102475"/>
            </a:xfrm>
            <a:custGeom>
              <a:avLst/>
              <a:gdLst/>
              <a:ahLst/>
              <a:cxnLst/>
              <a:rect l="l" t="t" r="r" b="b"/>
              <a:pathLst>
                <a:path w="3668" h="3141" extrusionOk="0">
                  <a:moveTo>
                    <a:pt x="2096" y="0"/>
                  </a:moveTo>
                  <a:cubicBezTo>
                    <a:pt x="691" y="0"/>
                    <a:pt x="1" y="1691"/>
                    <a:pt x="1001" y="2668"/>
                  </a:cubicBezTo>
                  <a:cubicBezTo>
                    <a:pt x="1320" y="2994"/>
                    <a:pt x="1715" y="3141"/>
                    <a:pt x="2102" y="3141"/>
                  </a:cubicBezTo>
                  <a:cubicBezTo>
                    <a:pt x="2901" y="3141"/>
                    <a:pt x="3668" y="2518"/>
                    <a:pt x="3668" y="1572"/>
                  </a:cubicBezTo>
                  <a:cubicBezTo>
                    <a:pt x="3668" y="715"/>
                    <a:pt x="2954" y="0"/>
                    <a:pt x="209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905" name="Google Shape;905;p34"/>
            <p:cNvSpPr/>
            <p:nvPr/>
          </p:nvSpPr>
          <p:spPr>
            <a:xfrm>
              <a:off x="5573449" y="2532827"/>
              <a:ext cx="118843" cy="121887"/>
            </a:xfrm>
            <a:custGeom>
              <a:avLst/>
              <a:gdLst/>
              <a:ahLst/>
              <a:cxnLst/>
              <a:rect l="l" t="t" r="r" b="b"/>
              <a:pathLst>
                <a:path w="3648" h="3736" extrusionOk="0">
                  <a:moveTo>
                    <a:pt x="3124" y="1"/>
                  </a:moveTo>
                  <a:lnTo>
                    <a:pt x="2219" y="1287"/>
                  </a:lnTo>
                  <a:cubicBezTo>
                    <a:pt x="2061" y="1229"/>
                    <a:pt x="1908" y="1203"/>
                    <a:pt x="1763" y="1203"/>
                  </a:cubicBezTo>
                  <a:cubicBezTo>
                    <a:pt x="643" y="1203"/>
                    <a:pt x="0" y="2763"/>
                    <a:pt x="1076" y="3501"/>
                  </a:cubicBezTo>
                  <a:cubicBezTo>
                    <a:pt x="1314" y="3665"/>
                    <a:pt x="1560" y="3736"/>
                    <a:pt x="1795" y="3736"/>
                  </a:cubicBezTo>
                  <a:cubicBezTo>
                    <a:pt x="2758" y="3736"/>
                    <a:pt x="3528" y="2544"/>
                    <a:pt x="2743" y="1644"/>
                  </a:cubicBezTo>
                  <a:lnTo>
                    <a:pt x="3648" y="358"/>
                  </a:lnTo>
                  <a:cubicBezTo>
                    <a:pt x="3457" y="263"/>
                    <a:pt x="3267" y="143"/>
                    <a:pt x="312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906" name="Google Shape;906;p34"/>
            <p:cNvSpPr/>
            <p:nvPr/>
          </p:nvSpPr>
          <p:spPr>
            <a:xfrm>
              <a:off x="5763636" y="2324810"/>
              <a:ext cx="120081" cy="109392"/>
            </a:xfrm>
            <a:custGeom>
              <a:avLst/>
              <a:gdLst/>
              <a:ahLst/>
              <a:cxnLst/>
              <a:rect l="l" t="t" r="r" b="b"/>
              <a:pathLst>
                <a:path w="3686" h="3353" extrusionOk="0">
                  <a:moveTo>
                    <a:pt x="1923" y="1"/>
                  </a:moveTo>
                  <a:cubicBezTo>
                    <a:pt x="1029" y="1"/>
                    <a:pt x="244" y="1042"/>
                    <a:pt x="882" y="1971"/>
                  </a:cubicBezTo>
                  <a:lnTo>
                    <a:pt x="1" y="2947"/>
                  </a:lnTo>
                  <a:cubicBezTo>
                    <a:pt x="191" y="3066"/>
                    <a:pt x="334" y="3185"/>
                    <a:pt x="453" y="3352"/>
                  </a:cubicBezTo>
                  <a:lnTo>
                    <a:pt x="1358" y="2376"/>
                  </a:lnTo>
                  <a:cubicBezTo>
                    <a:pt x="1560" y="2479"/>
                    <a:pt x="1759" y="2524"/>
                    <a:pt x="1948" y="2524"/>
                  </a:cubicBezTo>
                  <a:cubicBezTo>
                    <a:pt x="2980" y="2524"/>
                    <a:pt x="3686" y="1153"/>
                    <a:pt x="2739" y="328"/>
                  </a:cubicBezTo>
                  <a:cubicBezTo>
                    <a:pt x="2482" y="99"/>
                    <a:pt x="2197" y="1"/>
                    <a:pt x="192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907" name="Google Shape;907;p34"/>
            <p:cNvSpPr/>
            <p:nvPr/>
          </p:nvSpPr>
          <p:spPr>
            <a:xfrm>
              <a:off x="5522139" y="2387841"/>
              <a:ext cx="137575" cy="102540"/>
            </a:xfrm>
            <a:custGeom>
              <a:avLst/>
              <a:gdLst/>
              <a:ahLst/>
              <a:cxnLst/>
              <a:rect l="l" t="t" r="r" b="b"/>
              <a:pathLst>
                <a:path w="4223" h="3143" extrusionOk="0">
                  <a:moveTo>
                    <a:pt x="1773" y="1"/>
                  </a:moveTo>
                  <a:cubicBezTo>
                    <a:pt x="1116" y="1"/>
                    <a:pt x="462" y="382"/>
                    <a:pt x="269" y="1206"/>
                  </a:cubicBezTo>
                  <a:cubicBezTo>
                    <a:pt x="0" y="2358"/>
                    <a:pt x="915" y="3143"/>
                    <a:pt x="1833" y="3143"/>
                  </a:cubicBezTo>
                  <a:cubicBezTo>
                    <a:pt x="2376" y="3143"/>
                    <a:pt x="2921" y="2868"/>
                    <a:pt x="3222" y="2230"/>
                  </a:cubicBezTo>
                  <a:lnTo>
                    <a:pt x="4032" y="2420"/>
                  </a:lnTo>
                  <a:cubicBezTo>
                    <a:pt x="4056" y="2206"/>
                    <a:pt x="4127" y="1992"/>
                    <a:pt x="4222" y="1825"/>
                  </a:cubicBezTo>
                  <a:lnTo>
                    <a:pt x="3365" y="1611"/>
                  </a:lnTo>
                  <a:cubicBezTo>
                    <a:pt x="3391" y="574"/>
                    <a:pt x="2579" y="1"/>
                    <a:pt x="177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908" name="Google Shape;908;p34"/>
            <p:cNvSpPr/>
            <p:nvPr/>
          </p:nvSpPr>
          <p:spPr>
            <a:xfrm>
              <a:off x="5753081" y="2528162"/>
              <a:ext cx="145524" cy="147074"/>
            </a:xfrm>
            <a:custGeom>
              <a:avLst/>
              <a:gdLst/>
              <a:ahLst/>
              <a:cxnLst/>
              <a:rect l="l" t="t" r="r" b="b"/>
              <a:pathLst>
                <a:path w="4467" h="4508" extrusionOk="0">
                  <a:moveTo>
                    <a:pt x="706" y="1"/>
                  </a:moveTo>
                  <a:cubicBezTo>
                    <a:pt x="563" y="144"/>
                    <a:pt x="396" y="286"/>
                    <a:pt x="229" y="406"/>
                  </a:cubicBezTo>
                  <a:lnTo>
                    <a:pt x="1110" y="1787"/>
                  </a:lnTo>
                  <a:cubicBezTo>
                    <a:pt x="1" y="2877"/>
                    <a:pt x="944" y="4508"/>
                    <a:pt x="2197" y="4508"/>
                  </a:cubicBezTo>
                  <a:cubicBezTo>
                    <a:pt x="2477" y="4508"/>
                    <a:pt x="2772" y="4427"/>
                    <a:pt x="3063" y="4240"/>
                  </a:cubicBezTo>
                  <a:cubicBezTo>
                    <a:pt x="4467" y="3339"/>
                    <a:pt x="3678" y="1333"/>
                    <a:pt x="2268" y="1333"/>
                  </a:cubicBezTo>
                  <a:cubicBezTo>
                    <a:pt x="2075" y="1333"/>
                    <a:pt x="1870" y="1370"/>
                    <a:pt x="1658" y="1453"/>
                  </a:cubicBezTo>
                  <a:lnTo>
                    <a:pt x="70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gr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912"/>
        <p:cNvGrpSpPr/>
        <p:nvPr/>
      </p:nvGrpSpPr>
      <p:grpSpPr>
        <a:xfrm>
          <a:off x="0" y="0"/>
          <a:ext cx="0" cy="0"/>
          <a:chOff x="0" y="0"/>
          <a:chExt cx="0" cy="0"/>
        </a:xfrm>
      </p:grpSpPr>
      <p:graphicFrame>
        <p:nvGraphicFramePr>
          <p:cNvPr id="913" name="Google Shape;913;p35"/>
          <p:cNvGraphicFramePr/>
          <p:nvPr>
            <p:extLst>
              <p:ext uri="{D42A27DB-BD31-4B8C-83A1-F6EECF244321}">
                <p14:modId xmlns:p14="http://schemas.microsoft.com/office/powerpoint/2010/main" val="135576434"/>
              </p:ext>
            </p:extLst>
          </p:nvPr>
        </p:nvGraphicFramePr>
        <p:xfrm>
          <a:off x="559088" y="1721473"/>
          <a:ext cx="8025825" cy="2904600"/>
        </p:xfrm>
        <a:graphic>
          <a:graphicData uri="http://schemas.openxmlformats.org/drawingml/2006/table">
            <a:tbl>
              <a:tblPr>
                <a:noFill/>
                <a:tableStyleId>{6D7C7938-7141-4715-BFD2-04B93FEA17C6}</a:tableStyleId>
              </a:tblPr>
              <a:tblGrid>
                <a:gridCol w="1933525">
                  <a:extLst>
                    <a:ext uri="{9D8B030D-6E8A-4147-A177-3AD203B41FA5}">
                      <a16:colId xmlns:a16="http://schemas.microsoft.com/office/drawing/2014/main" val="20000"/>
                    </a:ext>
                  </a:extLst>
                </a:gridCol>
                <a:gridCol w="3046150">
                  <a:extLst>
                    <a:ext uri="{9D8B030D-6E8A-4147-A177-3AD203B41FA5}">
                      <a16:colId xmlns:a16="http://schemas.microsoft.com/office/drawing/2014/main" val="20001"/>
                    </a:ext>
                  </a:extLst>
                </a:gridCol>
                <a:gridCol w="3046150">
                  <a:extLst>
                    <a:ext uri="{9D8B030D-6E8A-4147-A177-3AD203B41FA5}">
                      <a16:colId xmlns:a16="http://schemas.microsoft.com/office/drawing/2014/main" val="20002"/>
                    </a:ext>
                  </a:extLst>
                </a:gridCol>
              </a:tblGrid>
              <a:tr h="484100">
                <a:tc>
                  <a:txBody>
                    <a:bodyPr/>
                    <a:lstStyle/>
                    <a:p>
                      <a:pPr marL="0" lvl="0" indent="0" algn="ctr" rtl="0">
                        <a:spcBef>
                          <a:spcPts val="0"/>
                        </a:spcBef>
                        <a:spcAft>
                          <a:spcPts val="0"/>
                        </a:spcAft>
                        <a:buNone/>
                      </a:pPr>
                      <a:endParaRPr lang="en-US" sz="1800" noProof="0" dirty="0">
                        <a:solidFill>
                          <a:schemeClr val="dk1"/>
                        </a:solidFill>
                        <a:latin typeface="Fira Sans Extra Condensed SemiBold"/>
                        <a:ea typeface="Fira Sans Extra Condensed SemiBold"/>
                        <a:cs typeface="Fira Sans Extra Condensed SemiBold"/>
                        <a:sym typeface="Fira Sans Extra Condensed SemiBold"/>
                      </a:endParaRPr>
                    </a:p>
                  </a:txBody>
                  <a:tcPr marL="91425" marR="91425" marT="45700" marB="91425" anchor="ctr">
                    <a:lnL w="19050" cap="flat" cmpd="sng">
                      <a:solidFill>
                        <a:schemeClr val="dk1">
                          <a:alpha val="0"/>
                        </a:schemeClr>
                      </a:solidFill>
                      <a:prstDash val="solid"/>
                      <a:round/>
                      <a:headEnd type="none" w="sm" len="sm"/>
                      <a:tailEnd type="none" w="sm" len="sm"/>
                    </a:lnL>
                    <a:lnR w="19050" cap="flat" cmpd="sng">
                      <a:solidFill>
                        <a:schemeClr val="dk1">
                          <a:alpha val="0"/>
                        </a:schemeClr>
                      </a:solidFill>
                      <a:prstDash val="solid"/>
                      <a:round/>
                      <a:headEnd type="none" w="sm" len="sm"/>
                      <a:tailEnd type="none" w="sm" len="sm"/>
                    </a:lnR>
                    <a:lnT w="19050" cap="flat" cmpd="sng">
                      <a:solidFill>
                        <a:schemeClr val="dk1">
                          <a:alpha val="0"/>
                        </a:schemeClr>
                      </a:solidFill>
                      <a:prstDash val="solid"/>
                      <a:round/>
                      <a:headEnd type="none" w="sm" len="sm"/>
                      <a:tailEnd type="none" w="sm" len="sm"/>
                    </a:lnT>
                    <a:lnB w="19050" cap="flat" cmpd="sng">
                      <a:solidFill>
                        <a:schemeClr val="dk1">
                          <a:alpha val="0"/>
                        </a:schemeClr>
                      </a:solidFill>
                      <a:prstDash val="solid"/>
                      <a:round/>
                      <a:headEnd type="none" w="sm" len="sm"/>
                      <a:tailEnd type="none" w="sm" len="sm"/>
                    </a:lnB>
                  </a:tcPr>
                </a:tc>
                <a:tc>
                  <a:txBody>
                    <a:bodyPr/>
                    <a:lstStyle/>
                    <a:p>
                      <a:pPr marL="0" lvl="0" indent="0" algn="ctr" rtl="0">
                        <a:spcBef>
                          <a:spcPts val="0"/>
                        </a:spcBef>
                        <a:spcAft>
                          <a:spcPts val="0"/>
                        </a:spcAft>
                        <a:buNone/>
                      </a:pPr>
                      <a:r>
                        <a:rPr lang="en-US" sz="2000" noProof="0" dirty="0">
                          <a:solidFill>
                            <a:schemeClr val="lt1"/>
                          </a:solidFill>
                          <a:latin typeface="Fira Sans Extra Condensed SemiBold"/>
                          <a:ea typeface="Fira Sans Extra Condensed SemiBold"/>
                          <a:cs typeface="Fira Sans Extra Condensed SemiBold"/>
                          <a:sym typeface="Fira Sans Extra Condensed SemiBold"/>
                        </a:rPr>
                        <a:t>Gauge boson</a:t>
                      </a:r>
                    </a:p>
                  </a:txBody>
                  <a:tcPr marL="91425" marR="91425" marT="45700" marB="91425" anchor="ctr">
                    <a:lnL w="19050" cap="flat" cmpd="sng">
                      <a:solidFill>
                        <a:schemeClr val="dk1">
                          <a:alpha val="0"/>
                        </a:schemeClr>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alpha val="0"/>
                        </a:schemeClr>
                      </a:solidFill>
                      <a:prstDash val="solid"/>
                      <a:round/>
                      <a:headEnd type="none" w="sm" len="sm"/>
                      <a:tailEnd type="none" w="sm" len="sm"/>
                    </a:lnT>
                    <a:lnB w="19050" cap="flat" cmpd="sng">
                      <a:solidFill>
                        <a:schemeClr val="dk1"/>
                      </a:solidFill>
                      <a:prstDash val="solid"/>
                      <a:round/>
                      <a:headEnd type="none" w="sm" len="sm"/>
                      <a:tailEnd type="none" w="sm" len="sm"/>
                    </a:lnB>
                    <a:solidFill>
                      <a:schemeClr val="dk2"/>
                    </a:solidFill>
                  </a:tcPr>
                </a:tc>
                <a:tc>
                  <a:txBody>
                    <a:bodyPr/>
                    <a:lstStyle/>
                    <a:p>
                      <a:pPr marL="0" lvl="0" indent="0" algn="ctr" rtl="0">
                        <a:spcBef>
                          <a:spcPts val="0"/>
                        </a:spcBef>
                        <a:spcAft>
                          <a:spcPts val="0"/>
                        </a:spcAft>
                        <a:buNone/>
                      </a:pPr>
                      <a:r>
                        <a:rPr lang="en-US" sz="2000" noProof="0" dirty="0">
                          <a:solidFill>
                            <a:schemeClr val="lt1"/>
                          </a:solidFill>
                          <a:latin typeface="Fira Sans Extra Condensed SemiBold"/>
                          <a:ea typeface="Fira Sans Extra Condensed SemiBold"/>
                          <a:cs typeface="Fira Sans Extra Condensed SemiBold"/>
                          <a:sym typeface="Fira Sans Extra Condensed SemiBold"/>
                        </a:rPr>
                        <a:t>Higgs boson</a:t>
                      </a:r>
                    </a:p>
                  </a:txBody>
                  <a:tcPr marL="91425" marR="91425" marT="45700" marB="91425" anchor="ctr">
                    <a:lnL w="19050" cap="flat" cmpd="sng">
                      <a:solidFill>
                        <a:schemeClr val="dk1"/>
                      </a:solidFill>
                      <a:prstDash val="solid"/>
                      <a:round/>
                      <a:headEnd type="none" w="sm" len="sm"/>
                      <a:tailEnd type="none" w="sm" len="sm"/>
                    </a:lnL>
                    <a:lnR w="19050" cap="flat" cmpd="sng">
                      <a:solidFill>
                        <a:schemeClr val="dk1">
                          <a:alpha val="0"/>
                        </a:schemeClr>
                      </a:solidFill>
                      <a:prstDash val="solid"/>
                      <a:round/>
                      <a:headEnd type="none" w="sm" len="sm"/>
                      <a:tailEnd type="none" w="sm" len="sm"/>
                    </a:lnR>
                    <a:lnT w="19050" cap="flat" cmpd="sng">
                      <a:solidFill>
                        <a:schemeClr val="dk1">
                          <a:alpha val="0"/>
                        </a:schemeClr>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2"/>
                    </a:solidFill>
                  </a:tcPr>
                </a:tc>
                <a:extLst>
                  <a:ext uri="{0D108BD9-81ED-4DB2-BD59-A6C34878D82A}">
                    <a16:rowId xmlns:a16="http://schemas.microsoft.com/office/drawing/2014/main" val="10000"/>
                  </a:ext>
                </a:extLst>
              </a:tr>
              <a:tr h="484100">
                <a:tc>
                  <a:txBody>
                    <a:bodyPr/>
                    <a:lstStyle/>
                    <a:p>
                      <a:pPr marL="0" lvl="0" indent="0" algn="ctr" rtl="0">
                        <a:spcBef>
                          <a:spcPts val="0"/>
                        </a:spcBef>
                        <a:spcAft>
                          <a:spcPts val="0"/>
                        </a:spcAft>
                        <a:buNone/>
                      </a:pPr>
                      <a:r>
                        <a:rPr lang="en-US" sz="2000" noProof="0" dirty="0">
                          <a:solidFill>
                            <a:schemeClr val="lt1"/>
                          </a:solidFill>
                          <a:latin typeface="Fira Sans Extra Condensed SemiBold"/>
                          <a:ea typeface="Fira Sans Extra Condensed SemiBold"/>
                          <a:cs typeface="Fira Sans Extra Condensed SemiBold"/>
                          <a:sym typeface="Fira Sans Extra Condensed SemiBold"/>
                        </a:rPr>
                        <a:t>Definition</a:t>
                      </a:r>
                    </a:p>
                  </a:txBody>
                  <a:tcPr marL="91425" marR="91425" marT="45700" marB="91425" anchor="ctr">
                    <a:lnL w="19050" cap="flat" cmpd="sng">
                      <a:solidFill>
                        <a:schemeClr val="dk1">
                          <a:alpha val="0"/>
                        </a:schemeClr>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alpha val="0"/>
                        </a:schemeClr>
                      </a:solidFill>
                      <a:prstDash val="solid"/>
                      <a:round/>
                      <a:headEnd type="none" w="sm" len="sm"/>
                      <a:tailEnd type="none" w="sm" len="sm"/>
                    </a:lnT>
                    <a:lnB w="19050" cap="flat" cmpd="sng">
                      <a:solidFill>
                        <a:schemeClr val="dk1"/>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US" sz="1200" noProof="0" dirty="0">
                          <a:solidFill>
                            <a:schemeClr val="dk1"/>
                          </a:solidFill>
                          <a:latin typeface="Roboto"/>
                          <a:ea typeface="Roboto"/>
                          <a:cs typeface="Roboto"/>
                          <a:sym typeface="Roboto"/>
                        </a:rPr>
                        <a:t>Earth is the third planet from the Sun</a:t>
                      </a:r>
                    </a:p>
                  </a:txBody>
                  <a:tcPr marL="91425" marR="91425" marT="64000"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US" sz="1200" noProof="0" dirty="0">
                          <a:solidFill>
                            <a:schemeClr val="dk1"/>
                          </a:solidFill>
                          <a:latin typeface="Roboto"/>
                          <a:ea typeface="Roboto"/>
                          <a:cs typeface="Roboto"/>
                          <a:sym typeface="Roboto"/>
                        </a:rPr>
                        <a:t>Mercury is the closest planet to the Sun</a:t>
                      </a:r>
                    </a:p>
                  </a:txBody>
                  <a:tcPr marL="91425" marR="91425" marT="64000" marB="91425" anchor="ctr">
                    <a:lnL w="19050" cap="flat" cmpd="sng">
                      <a:solidFill>
                        <a:schemeClr val="dk1"/>
                      </a:solidFill>
                      <a:prstDash val="solid"/>
                      <a:round/>
                      <a:headEnd type="none" w="sm" len="sm"/>
                      <a:tailEnd type="none" w="sm" len="sm"/>
                    </a:lnL>
                    <a:lnR w="19050" cap="flat" cmpd="sng">
                      <a:solidFill>
                        <a:schemeClr val="dk1">
                          <a:alpha val="0"/>
                        </a:schemeClr>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484100">
                <a:tc>
                  <a:txBody>
                    <a:bodyPr/>
                    <a:lstStyle/>
                    <a:p>
                      <a:pPr marL="0" lvl="0" indent="0" algn="ctr" rtl="0">
                        <a:spcBef>
                          <a:spcPts val="0"/>
                        </a:spcBef>
                        <a:spcAft>
                          <a:spcPts val="0"/>
                        </a:spcAft>
                        <a:buNone/>
                      </a:pPr>
                      <a:r>
                        <a:rPr lang="en-US" sz="2000" noProof="0" dirty="0">
                          <a:solidFill>
                            <a:schemeClr val="lt1"/>
                          </a:solidFill>
                          <a:latin typeface="Fira Sans Extra Condensed SemiBold"/>
                          <a:ea typeface="Fira Sans Extra Condensed SemiBold"/>
                          <a:cs typeface="Fira Sans Extra Condensed SemiBold"/>
                          <a:sym typeface="Fira Sans Extra Condensed SemiBold"/>
                        </a:rPr>
                        <a:t>Spin</a:t>
                      </a:r>
                    </a:p>
                  </a:txBody>
                  <a:tcPr marL="91425" marR="91425" marT="45700" marB="91425" anchor="ctr">
                    <a:lnL w="19050" cap="flat" cmpd="sng">
                      <a:solidFill>
                        <a:schemeClr val="dk1">
                          <a:alpha val="0"/>
                        </a:schemeClr>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r>
                        <a:rPr lang="en-US" sz="1200" noProof="0" dirty="0">
                          <a:solidFill>
                            <a:schemeClr val="dk1"/>
                          </a:solidFill>
                          <a:latin typeface="Roboto"/>
                          <a:ea typeface="Roboto"/>
                          <a:cs typeface="Roboto"/>
                          <a:sym typeface="Roboto"/>
                        </a:rPr>
                        <a:t>One</a:t>
                      </a:r>
                    </a:p>
                  </a:txBody>
                  <a:tcPr marL="91425" marR="91425" marT="64000"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US" sz="1200" noProof="0" dirty="0">
                          <a:solidFill>
                            <a:schemeClr val="dk1"/>
                          </a:solidFill>
                          <a:latin typeface="Roboto"/>
                          <a:ea typeface="Roboto"/>
                          <a:cs typeface="Roboto"/>
                          <a:sym typeface="Roboto"/>
                        </a:rPr>
                        <a:t>Zero</a:t>
                      </a:r>
                    </a:p>
                  </a:txBody>
                  <a:tcPr marL="91425" marR="91425" marT="64000" marB="91425" anchor="ctr">
                    <a:lnL w="19050" cap="flat" cmpd="sng">
                      <a:solidFill>
                        <a:schemeClr val="dk1"/>
                      </a:solidFill>
                      <a:prstDash val="solid"/>
                      <a:round/>
                      <a:headEnd type="none" w="sm" len="sm"/>
                      <a:tailEnd type="none" w="sm" len="sm"/>
                    </a:lnL>
                    <a:lnR w="19050" cap="flat" cmpd="sng">
                      <a:solidFill>
                        <a:schemeClr val="dk1">
                          <a:alpha val="0"/>
                        </a:schemeClr>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484100">
                <a:tc>
                  <a:txBody>
                    <a:bodyPr/>
                    <a:lstStyle/>
                    <a:p>
                      <a:pPr marL="0" lvl="0" indent="0" algn="ctr" rtl="0">
                        <a:spcBef>
                          <a:spcPts val="0"/>
                        </a:spcBef>
                        <a:spcAft>
                          <a:spcPts val="0"/>
                        </a:spcAft>
                        <a:buNone/>
                      </a:pPr>
                      <a:r>
                        <a:rPr lang="en-US" sz="2000" noProof="0" dirty="0">
                          <a:solidFill>
                            <a:schemeClr val="lt1"/>
                          </a:solidFill>
                          <a:latin typeface="Fira Sans Extra Condensed SemiBold"/>
                          <a:ea typeface="Fira Sans Extra Condensed SemiBold"/>
                          <a:cs typeface="Fira Sans Extra Condensed SemiBold"/>
                          <a:sym typeface="Fira Sans Extra Condensed SemiBold"/>
                        </a:rPr>
                        <a:t>Discovery</a:t>
                      </a:r>
                    </a:p>
                  </a:txBody>
                  <a:tcPr marL="91425" marR="91425" marT="45700" marB="91425" anchor="ctr">
                    <a:lnL w="19050" cap="flat" cmpd="sng">
                      <a:solidFill>
                        <a:schemeClr val="dk1">
                          <a:alpha val="0"/>
                        </a:schemeClr>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r>
                        <a:rPr lang="en-US" sz="1200" noProof="0" dirty="0">
                          <a:solidFill>
                            <a:schemeClr val="dk1"/>
                          </a:solidFill>
                          <a:latin typeface="Roboto"/>
                          <a:ea typeface="Roboto"/>
                          <a:cs typeface="Roboto"/>
                          <a:sym typeface="Roboto"/>
                        </a:rPr>
                        <a:t>Paul Dirac</a:t>
                      </a:r>
                    </a:p>
                  </a:txBody>
                  <a:tcPr marL="91425" marR="91425" marT="64000"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US" sz="1200" noProof="0" dirty="0">
                          <a:solidFill>
                            <a:schemeClr val="dk1"/>
                          </a:solidFill>
                          <a:latin typeface="Roboto"/>
                          <a:ea typeface="Roboto"/>
                          <a:cs typeface="Roboto"/>
                          <a:sym typeface="Roboto"/>
                        </a:rPr>
                        <a:t>Peter Higgs</a:t>
                      </a:r>
                    </a:p>
                  </a:txBody>
                  <a:tcPr marL="91425" marR="91425" marT="64000" marB="91425" anchor="ctr">
                    <a:lnL w="19050" cap="flat" cmpd="sng">
                      <a:solidFill>
                        <a:schemeClr val="dk1"/>
                      </a:solidFill>
                      <a:prstDash val="solid"/>
                      <a:round/>
                      <a:headEnd type="none" w="sm" len="sm"/>
                      <a:tailEnd type="none" w="sm" len="sm"/>
                    </a:lnL>
                    <a:lnR w="19050" cap="flat" cmpd="sng">
                      <a:solidFill>
                        <a:schemeClr val="dk1">
                          <a:alpha val="0"/>
                        </a:schemeClr>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484100">
                <a:tc>
                  <a:txBody>
                    <a:bodyPr/>
                    <a:lstStyle/>
                    <a:p>
                      <a:pPr marL="0" lvl="0" indent="0" algn="ctr" rtl="0">
                        <a:spcBef>
                          <a:spcPts val="0"/>
                        </a:spcBef>
                        <a:spcAft>
                          <a:spcPts val="0"/>
                        </a:spcAft>
                        <a:buNone/>
                      </a:pPr>
                      <a:r>
                        <a:rPr lang="en-US" sz="2000" noProof="0" dirty="0">
                          <a:solidFill>
                            <a:schemeClr val="lt1"/>
                          </a:solidFill>
                          <a:latin typeface="Fira Sans Extra Condensed SemiBold"/>
                          <a:ea typeface="Fira Sans Extra Condensed SemiBold"/>
                          <a:cs typeface="Fira Sans Extra Condensed SemiBold"/>
                          <a:sym typeface="Fira Sans Extra Condensed SemiBold"/>
                        </a:rPr>
                        <a:t>Particles</a:t>
                      </a:r>
                    </a:p>
                  </a:txBody>
                  <a:tcPr marL="91425" marR="91425" marT="45700" marB="91425" anchor="ctr">
                    <a:lnL w="19050" cap="flat" cmpd="sng">
                      <a:solidFill>
                        <a:schemeClr val="dk1">
                          <a:alpha val="0"/>
                        </a:schemeClr>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accent4"/>
                    </a:solidFill>
                  </a:tcPr>
                </a:tc>
                <a:tc>
                  <a:txBody>
                    <a:bodyPr/>
                    <a:lstStyle/>
                    <a:p>
                      <a:pPr marL="0" lvl="0" indent="0" algn="ctr" rtl="0">
                        <a:spcBef>
                          <a:spcPts val="0"/>
                        </a:spcBef>
                        <a:spcAft>
                          <a:spcPts val="0"/>
                        </a:spcAft>
                        <a:buNone/>
                      </a:pPr>
                      <a:r>
                        <a:rPr lang="en-US" sz="1200" noProof="0" dirty="0">
                          <a:solidFill>
                            <a:schemeClr val="dk1"/>
                          </a:solidFill>
                          <a:latin typeface="Roboto"/>
                          <a:ea typeface="Roboto"/>
                          <a:cs typeface="Roboto"/>
                          <a:sym typeface="Roboto"/>
                        </a:rPr>
                        <a:t>Vector boson</a:t>
                      </a:r>
                    </a:p>
                  </a:txBody>
                  <a:tcPr marL="91425" marR="91425" marT="64000"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US" sz="1200" noProof="0" dirty="0">
                          <a:solidFill>
                            <a:schemeClr val="dk1"/>
                          </a:solidFill>
                          <a:latin typeface="Roboto"/>
                          <a:ea typeface="Roboto"/>
                          <a:cs typeface="Roboto"/>
                          <a:sym typeface="Roboto"/>
                        </a:rPr>
                        <a:t>Scalar boson</a:t>
                      </a:r>
                    </a:p>
                  </a:txBody>
                  <a:tcPr marL="91425" marR="91425" marT="64000" marB="91425" anchor="ctr">
                    <a:lnL w="19050" cap="flat" cmpd="sng">
                      <a:solidFill>
                        <a:schemeClr val="dk1"/>
                      </a:solidFill>
                      <a:prstDash val="solid"/>
                      <a:round/>
                      <a:headEnd type="none" w="sm" len="sm"/>
                      <a:tailEnd type="none" w="sm" len="sm"/>
                    </a:lnL>
                    <a:lnR w="19050" cap="flat" cmpd="sng">
                      <a:solidFill>
                        <a:schemeClr val="dk1">
                          <a:alpha val="0"/>
                        </a:schemeClr>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484100">
                <a:tc>
                  <a:txBody>
                    <a:bodyPr/>
                    <a:lstStyle/>
                    <a:p>
                      <a:pPr marL="0" lvl="0" indent="0" algn="ctr" rtl="0">
                        <a:spcBef>
                          <a:spcPts val="0"/>
                        </a:spcBef>
                        <a:spcAft>
                          <a:spcPts val="0"/>
                        </a:spcAft>
                        <a:buNone/>
                      </a:pPr>
                      <a:r>
                        <a:rPr lang="en-US" sz="2000" noProof="0" dirty="0">
                          <a:solidFill>
                            <a:schemeClr val="lt1"/>
                          </a:solidFill>
                          <a:latin typeface="Fira Sans Extra Condensed SemiBold"/>
                          <a:ea typeface="Fira Sans Extra Condensed SemiBold"/>
                          <a:cs typeface="Fira Sans Extra Condensed SemiBold"/>
                          <a:sym typeface="Fira Sans Extra Condensed SemiBold"/>
                        </a:rPr>
                        <a:t>Color charge</a:t>
                      </a:r>
                    </a:p>
                  </a:txBody>
                  <a:tcPr marL="91425" marR="91425" marT="45700" marB="91425" anchor="ctr">
                    <a:lnL w="19050" cap="flat" cmpd="sng">
                      <a:solidFill>
                        <a:schemeClr val="dk1">
                          <a:alpha val="0"/>
                        </a:schemeClr>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r>
                        <a:rPr lang="en-US" sz="1200" noProof="0" dirty="0">
                          <a:solidFill>
                            <a:schemeClr val="dk1"/>
                          </a:solidFill>
                          <a:latin typeface="Roboto"/>
                          <a:ea typeface="Roboto"/>
                          <a:cs typeface="Roboto"/>
                          <a:sym typeface="Roboto"/>
                        </a:rPr>
                        <a:t>Color charged</a:t>
                      </a:r>
                    </a:p>
                  </a:txBody>
                  <a:tcPr marL="91425" marR="91425" marT="64000"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US" sz="1200" noProof="0" dirty="0">
                          <a:solidFill>
                            <a:schemeClr val="dk1"/>
                          </a:solidFill>
                          <a:latin typeface="Roboto"/>
                          <a:ea typeface="Roboto"/>
                          <a:cs typeface="Roboto"/>
                          <a:sym typeface="Roboto"/>
                        </a:rPr>
                        <a:t>Zero</a:t>
                      </a:r>
                    </a:p>
                  </a:txBody>
                  <a:tcPr marL="91425" marR="91425" marT="64000" marB="91425" anchor="ctr">
                    <a:lnL w="19050" cap="flat" cmpd="sng">
                      <a:solidFill>
                        <a:schemeClr val="dk1"/>
                      </a:solidFill>
                      <a:prstDash val="solid"/>
                      <a:round/>
                      <a:headEnd type="none" w="sm" len="sm"/>
                      <a:tailEnd type="none" w="sm" len="sm"/>
                    </a:lnL>
                    <a:lnR w="19050" cap="flat" cmpd="sng">
                      <a:solidFill>
                        <a:schemeClr val="dk1">
                          <a:alpha val="0"/>
                        </a:schemeClr>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914" name="Google Shape;914;p35"/>
          <p:cNvSpPr txBox="1">
            <a:spLocks noGrp="1"/>
          </p:cNvSpPr>
          <p:nvPr>
            <p:ph type="title"/>
          </p:nvPr>
        </p:nvSpPr>
        <p:spPr>
          <a:xfrm>
            <a:off x="2007200" y="301200"/>
            <a:ext cx="51294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noProof="0" dirty="0"/>
              <a:t>Quantum physics infographics</a:t>
            </a:r>
          </a:p>
        </p:txBody>
      </p:sp>
      <p:sp>
        <p:nvSpPr>
          <p:cNvPr id="915" name="Google Shape;915;p35"/>
          <p:cNvSpPr txBox="1"/>
          <p:nvPr/>
        </p:nvSpPr>
        <p:spPr>
          <a:xfrm>
            <a:off x="2007450" y="1076892"/>
            <a:ext cx="5129100" cy="340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noProof="0" dirty="0">
                <a:solidFill>
                  <a:schemeClr val="dk1"/>
                </a:solidFill>
                <a:latin typeface="Fira Sans Extra Condensed SemiBold"/>
                <a:ea typeface="Fira Sans Extra Condensed SemiBold"/>
                <a:cs typeface="Fira Sans Extra Condensed SemiBold"/>
                <a:sym typeface="Fira Sans Extra Condensed SemiBold"/>
              </a:rPr>
              <a:t>Gauge boson vs. Higgs boson</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919"/>
        <p:cNvGrpSpPr/>
        <p:nvPr/>
      </p:nvGrpSpPr>
      <p:grpSpPr>
        <a:xfrm>
          <a:off x="0" y="0"/>
          <a:ext cx="0" cy="0"/>
          <a:chOff x="0" y="0"/>
          <a:chExt cx="0" cy="0"/>
        </a:xfrm>
      </p:grpSpPr>
      <p:grpSp>
        <p:nvGrpSpPr>
          <p:cNvPr id="920" name="Google Shape;920;p36"/>
          <p:cNvGrpSpPr/>
          <p:nvPr/>
        </p:nvGrpSpPr>
        <p:grpSpPr>
          <a:xfrm>
            <a:off x="452625" y="3221924"/>
            <a:ext cx="1937400" cy="1475989"/>
            <a:chOff x="452625" y="3221924"/>
            <a:chExt cx="1937400" cy="1475989"/>
          </a:xfrm>
        </p:grpSpPr>
        <p:sp>
          <p:nvSpPr>
            <p:cNvPr id="921" name="Google Shape;921;p36"/>
            <p:cNvSpPr txBox="1"/>
            <p:nvPr/>
          </p:nvSpPr>
          <p:spPr>
            <a:xfrm>
              <a:off x="452625" y="3873775"/>
              <a:ext cx="1937400" cy="340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noProof="0" dirty="0">
                  <a:solidFill>
                    <a:schemeClr val="dk2"/>
                  </a:solidFill>
                  <a:latin typeface="Fira Sans Extra Condensed SemiBold"/>
                  <a:ea typeface="Fira Sans Extra Condensed SemiBold"/>
                  <a:cs typeface="Fira Sans Extra Condensed SemiBold"/>
                  <a:sym typeface="Fira Sans Extra Condensed SemiBold"/>
                </a:rPr>
                <a:t>Photon</a:t>
              </a:r>
            </a:p>
          </p:txBody>
        </p:sp>
        <p:sp>
          <p:nvSpPr>
            <p:cNvPr id="922" name="Google Shape;922;p36"/>
            <p:cNvSpPr txBox="1"/>
            <p:nvPr/>
          </p:nvSpPr>
          <p:spPr>
            <a:xfrm>
              <a:off x="452625" y="4184313"/>
              <a:ext cx="1937400" cy="513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noProof="0" dirty="0">
                  <a:solidFill>
                    <a:schemeClr val="dk1"/>
                  </a:solidFill>
                  <a:latin typeface="Roboto"/>
                  <a:ea typeface="Roboto"/>
                  <a:cs typeface="Roboto"/>
                  <a:sym typeface="Roboto"/>
                </a:rPr>
                <a:t>Neptune is the farthest planet from the Sun</a:t>
              </a:r>
            </a:p>
          </p:txBody>
        </p:sp>
        <p:sp>
          <p:nvSpPr>
            <p:cNvPr id="923" name="Google Shape;923;p36"/>
            <p:cNvSpPr/>
            <p:nvPr/>
          </p:nvSpPr>
          <p:spPr>
            <a:xfrm>
              <a:off x="790125" y="3221924"/>
              <a:ext cx="1262400" cy="587700"/>
            </a:xfrm>
            <a:prstGeom prst="roundRect">
              <a:avLst>
                <a:gd name="adj" fmla="val 50000"/>
              </a:avLst>
            </a:prstGeom>
            <a:solidFill>
              <a:schemeClr val="dk2"/>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r>
                <a:rPr lang="en-US" sz="2600" noProof="0" dirty="0">
                  <a:solidFill>
                    <a:schemeClr val="lt1"/>
                  </a:solidFill>
                  <a:latin typeface="Fira Sans Extra Condensed SemiBold"/>
                  <a:ea typeface="Fira Sans Extra Condensed SemiBold"/>
                  <a:cs typeface="Fira Sans Extra Condensed SemiBold"/>
                  <a:sym typeface="Fira Sans Extra Condensed SemiBold"/>
                </a:rPr>
                <a:t>20%</a:t>
              </a:r>
              <a:endParaRPr lang="en-US" noProof="0" dirty="0">
                <a:solidFill>
                  <a:schemeClr val="lt1"/>
                </a:solidFill>
                <a:latin typeface="Fira Sans Extra Condensed SemiBold"/>
                <a:ea typeface="Fira Sans Extra Condensed SemiBold"/>
                <a:cs typeface="Fira Sans Extra Condensed SemiBold"/>
                <a:sym typeface="Fira Sans Extra Condensed SemiBold"/>
              </a:endParaRPr>
            </a:p>
          </p:txBody>
        </p:sp>
      </p:grpSp>
      <p:grpSp>
        <p:nvGrpSpPr>
          <p:cNvPr id="924" name="Google Shape;924;p36"/>
          <p:cNvGrpSpPr/>
          <p:nvPr/>
        </p:nvGrpSpPr>
        <p:grpSpPr>
          <a:xfrm>
            <a:off x="2553075" y="3221924"/>
            <a:ext cx="1937400" cy="1475989"/>
            <a:chOff x="2553075" y="3221924"/>
            <a:chExt cx="1937400" cy="1475989"/>
          </a:xfrm>
        </p:grpSpPr>
        <p:sp>
          <p:nvSpPr>
            <p:cNvPr id="925" name="Google Shape;925;p36"/>
            <p:cNvSpPr txBox="1"/>
            <p:nvPr/>
          </p:nvSpPr>
          <p:spPr>
            <a:xfrm>
              <a:off x="2553075" y="3873775"/>
              <a:ext cx="1937400" cy="340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noProof="0" dirty="0">
                  <a:solidFill>
                    <a:schemeClr val="lt2"/>
                  </a:solidFill>
                  <a:latin typeface="Fira Sans Extra Condensed SemiBold"/>
                  <a:ea typeface="Fira Sans Extra Condensed SemiBold"/>
                  <a:cs typeface="Fira Sans Extra Condensed SemiBold"/>
                  <a:sym typeface="Fira Sans Extra Condensed SemiBold"/>
                </a:rPr>
                <a:t>Electron</a:t>
              </a:r>
            </a:p>
          </p:txBody>
        </p:sp>
        <p:sp>
          <p:nvSpPr>
            <p:cNvPr id="926" name="Google Shape;926;p36"/>
            <p:cNvSpPr txBox="1"/>
            <p:nvPr/>
          </p:nvSpPr>
          <p:spPr>
            <a:xfrm>
              <a:off x="2553075" y="4184313"/>
              <a:ext cx="1937400" cy="513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noProof="0" dirty="0">
                  <a:solidFill>
                    <a:schemeClr val="dk1"/>
                  </a:solidFill>
                  <a:latin typeface="Roboto"/>
                  <a:ea typeface="Roboto"/>
                  <a:cs typeface="Roboto"/>
                  <a:sym typeface="Roboto"/>
                </a:rPr>
                <a:t>Earth is the third planet from the Sun</a:t>
              </a:r>
            </a:p>
          </p:txBody>
        </p:sp>
        <p:sp>
          <p:nvSpPr>
            <p:cNvPr id="927" name="Google Shape;927;p36"/>
            <p:cNvSpPr/>
            <p:nvPr/>
          </p:nvSpPr>
          <p:spPr>
            <a:xfrm>
              <a:off x="2890575" y="3221924"/>
              <a:ext cx="1262400" cy="587700"/>
            </a:xfrm>
            <a:prstGeom prst="roundRect">
              <a:avLst>
                <a:gd name="adj" fmla="val 50000"/>
              </a:avLst>
            </a:prstGeom>
            <a:solidFill>
              <a:schemeClr val="lt2"/>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r>
                <a:rPr lang="en-US" sz="2600" noProof="0" dirty="0">
                  <a:solidFill>
                    <a:schemeClr val="lt1"/>
                  </a:solidFill>
                  <a:latin typeface="Fira Sans Extra Condensed SemiBold"/>
                  <a:ea typeface="Fira Sans Extra Condensed SemiBold"/>
                  <a:cs typeface="Fira Sans Extra Condensed SemiBold"/>
                  <a:sym typeface="Fira Sans Extra Condensed SemiBold"/>
                </a:rPr>
                <a:t>40%</a:t>
              </a:r>
              <a:endParaRPr lang="en-US" noProof="0" dirty="0">
                <a:solidFill>
                  <a:schemeClr val="lt1"/>
                </a:solidFill>
                <a:latin typeface="Fira Sans Extra Condensed SemiBold"/>
                <a:ea typeface="Fira Sans Extra Condensed SemiBold"/>
                <a:cs typeface="Fira Sans Extra Condensed SemiBold"/>
                <a:sym typeface="Fira Sans Extra Condensed SemiBold"/>
              </a:endParaRPr>
            </a:p>
          </p:txBody>
        </p:sp>
      </p:grpSp>
      <p:grpSp>
        <p:nvGrpSpPr>
          <p:cNvPr id="928" name="Google Shape;928;p36"/>
          <p:cNvGrpSpPr/>
          <p:nvPr/>
        </p:nvGrpSpPr>
        <p:grpSpPr>
          <a:xfrm>
            <a:off x="4653525" y="3221924"/>
            <a:ext cx="1937400" cy="1475989"/>
            <a:chOff x="4653525" y="3221924"/>
            <a:chExt cx="1937400" cy="1475989"/>
          </a:xfrm>
        </p:grpSpPr>
        <p:sp>
          <p:nvSpPr>
            <p:cNvPr id="929" name="Google Shape;929;p36"/>
            <p:cNvSpPr txBox="1"/>
            <p:nvPr/>
          </p:nvSpPr>
          <p:spPr>
            <a:xfrm>
              <a:off x="4653525" y="3873775"/>
              <a:ext cx="1937400" cy="340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noProof="0" dirty="0">
                  <a:solidFill>
                    <a:schemeClr val="accent1"/>
                  </a:solidFill>
                  <a:latin typeface="Fira Sans Extra Condensed SemiBold"/>
                  <a:ea typeface="Fira Sans Extra Condensed SemiBold"/>
                  <a:cs typeface="Fira Sans Extra Condensed SemiBold"/>
                  <a:sym typeface="Fira Sans Extra Condensed SemiBold"/>
                </a:rPr>
                <a:t>Quark</a:t>
              </a:r>
            </a:p>
          </p:txBody>
        </p:sp>
        <p:sp>
          <p:nvSpPr>
            <p:cNvPr id="930" name="Google Shape;930;p36"/>
            <p:cNvSpPr txBox="1"/>
            <p:nvPr/>
          </p:nvSpPr>
          <p:spPr>
            <a:xfrm>
              <a:off x="4653525" y="4184313"/>
              <a:ext cx="1937400" cy="513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noProof="0" dirty="0">
                  <a:solidFill>
                    <a:schemeClr val="dk1"/>
                  </a:solidFill>
                  <a:latin typeface="Roboto"/>
                  <a:ea typeface="Roboto"/>
                  <a:cs typeface="Roboto"/>
                  <a:sym typeface="Roboto"/>
                </a:rPr>
                <a:t>Saturn is one of the biggest planets</a:t>
              </a:r>
            </a:p>
          </p:txBody>
        </p:sp>
        <p:sp>
          <p:nvSpPr>
            <p:cNvPr id="931" name="Google Shape;931;p36"/>
            <p:cNvSpPr/>
            <p:nvPr/>
          </p:nvSpPr>
          <p:spPr>
            <a:xfrm>
              <a:off x="4991025" y="3221924"/>
              <a:ext cx="1262400" cy="587700"/>
            </a:xfrm>
            <a:prstGeom prst="roundRect">
              <a:avLst>
                <a:gd name="adj" fmla="val 50000"/>
              </a:avLst>
            </a:prstGeom>
            <a:solidFill>
              <a:schemeClr val="accent1"/>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r>
                <a:rPr lang="en-US" sz="2600" noProof="0" dirty="0">
                  <a:solidFill>
                    <a:schemeClr val="lt1"/>
                  </a:solidFill>
                  <a:latin typeface="Fira Sans Extra Condensed SemiBold"/>
                  <a:ea typeface="Fira Sans Extra Condensed SemiBold"/>
                  <a:cs typeface="Fira Sans Extra Condensed SemiBold"/>
                  <a:sym typeface="Fira Sans Extra Condensed SemiBold"/>
                </a:rPr>
                <a:t>60%</a:t>
              </a:r>
              <a:endParaRPr lang="en-US" noProof="0" dirty="0">
                <a:solidFill>
                  <a:schemeClr val="lt1"/>
                </a:solidFill>
                <a:latin typeface="Fira Sans Extra Condensed SemiBold"/>
                <a:ea typeface="Fira Sans Extra Condensed SemiBold"/>
                <a:cs typeface="Fira Sans Extra Condensed SemiBold"/>
                <a:sym typeface="Fira Sans Extra Condensed SemiBold"/>
              </a:endParaRPr>
            </a:p>
          </p:txBody>
        </p:sp>
      </p:grpSp>
      <p:grpSp>
        <p:nvGrpSpPr>
          <p:cNvPr id="932" name="Google Shape;932;p36"/>
          <p:cNvGrpSpPr/>
          <p:nvPr/>
        </p:nvGrpSpPr>
        <p:grpSpPr>
          <a:xfrm>
            <a:off x="6753975" y="3221924"/>
            <a:ext cx="1937400" cy="1475989"/>
            <a:chOff x="6753975" y="3221924"/>
            <a:chExt cx="1937400" cy="1475989"/>
          </a:xfrm>
        </p:grpSpPr>
        <p:sp>
          <p:nvSpPr>
            <p:cNvPr id="933" name="Google Shape;933;p36"/>
            <p:cNvSpPr txBox="1"/>
            <p:nvPr/>
          </p:nvSpPr>
          <p:spPr>
            <a:xfrm>
              <a:off x="6753975" y="3873775"/>
              <a:ext cx="1937400" cy="340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noProof="0" dirty="0">
                  <a:solidFill>
                    <a:schemeClr val="accent2"/>
                  </a:solidFill>
                  <a:latin typeface="Fira Sans Extra Condensed SemiBold"/>
                  <a:ea typeface="Fira Sans Extra Condensed SemiBold"/>
                  <a:cs typeface="Fira Sans Extra Condensed SemiBold"/>
                  <a:sym typeface="Fira Sans Extra Condensed SemiBold"/>
                </a:rPr>
                <a:t>Higgs boson</a:t>
              </a:r>
            </a:p>
          </p:txBody>
        </p:sp>
        <p:sp>
          <p:nvSpPr>
            <p:cNvPr id="934" name="Google Shape;934;p36"/>
            <p:cNvSpPr txBox="1"/>
            <p:nvPr/>
          </p:nvSpPr>
          <p:spPr>
            <a:xfrm>
              <a:off x="6753975" y="4184313"/>
              <a:ext cx="1937400" cy="513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noProof="0" dirty="0">
                  <a:solidFill>
                    <a:schemeClr val="dk1"/>
                  </a:solidFill>
                  <a:latin typeface="Roboto"/>
                  <a:ea typeface="Roboto"/>
                  <a:cs typeface="Roboto"/>
                  <a:sym typeface="Roboto"/>
                </a:rPr>
                <a:t>Venus is the second planet from the Sun</a:t>
              </a:r>
            </a:p>
          </p:txBody>
        </p:sp>
        <p:sp>
          <p:nvSpPr>
            <p:cNvPr id="935" name="Google Shape;935;p36"/>
            <p:cNvSpPr/>
            <p:nvPr/>
          </p:nvSpPr>
          <p:spPr>
            <a:xfrm>
              <a:off x="7091475" y="3221924"/>
              <a:ext cx="1262400" cy="587700"/>
            </a:xfrm>
            <a:prstGeom prst="roundRect">
              <a:avLst>
                <a:gd name="adj" fmla="val 50000"/>
              </a:avLst>
            </a:prstGeom>
            <a:solidFill>
              <a:schemeClr val="accent2"/>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r>
                <a:rPr lang="en-US" sz="2600" noProof="0" dirty="0">
                  <a:solidFill>
                    <a:schemeClr val="lt1"/>
                  </a:solidFill>
                  <a:latin typeface="Fira Sans Extra Condensed SemiBold"/>
                  <a:ea typeface="Fira Sans Extra Condensed SemiBold"/>
                  <a:cs typeface="Fira Sans Extra Condensed SemiBold"/>
                  <a:sym typeface="Fira Sans Extra Condensed SemiBold"/>
                </a:rPr>
                <a:t>80%</a:t>
              </a:r>
              <a:endParaRPr lang="en-US" noProof="0" dirty="0">
                <a:solidFill>
                  <a:schemeClr val="lt1"/>
                </a:solidFill>
                <a:latin typeface="Fira Sans Extra Condensed SemiBold"/>
                <a:ea typeface="Fira Sans Extra Condensed SemiBold"/>
                <a:cs typeface="Fira Sans Extra Condensed SemiBold"/>
                <a:sym typeface="Fira Sans Extra Condensed SemiBold"/>
              </a:endParaRPr>
            </a:p>
          </p:txBody>
        </p:sp>
      </p:grpSp>
      <p:sp>
        <p:nvSpPr>
          <p:cNvPr id="936" name="Google Shape;936;p36"/>
          <p:cNvSpPr txBox="1">
            <a:spLocks noGrp="1"/>
          </p:cNvSpPr>
          <p:nvPr>
            <p:ph type="title"/>
          </p:nvPr>
        </p:nvSpPr>
        <p:spPr>
          <a:xfrm>
            <a:off x="2007200" y="301200"/>
            <a:ext cx="51294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noProof="0" dirty="0"/>
              <a:t>Quantum physics infographics</a:t>
            </a:r>
          </a:p>
        </p:txBody>
      </p:sp>
      <p:sp>
        <p:nvSpPr>
          <p:cNvPr id="937" name="Google Shape;937;p36"/>
          <p:cNvSpPr txBox="1"/>
          <p:nvPr/>
        </p:nvSpPr>
        <p:spPr>
          <a:xfrm>
            <a:off x="2007450" y="1076892"/>
            <a:ext cx="5129100" cy="340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noProof="0" dirty="0">
                <a:solidFill>
                  <a:schemeClr val="dk1"/>
                </a:solidFill>
                <a:latin typeface="Fira Sans Extra Condensed SemiBold"/>
                <a:ea typeface="Fira Sans Extra Condensed SemiBold"/>
                <a:cs typeface="Fira Sans Extra Condensed SemiBold"/>
                <a:sym typeface="Fira Sans Extra Condensed SemiBold"/>
              </a:rPr>
              <a:t>The Higgs mechanism</a:t>
            </a:r>
          </a:p>
        </p:txBody>
      </p:sp>
      <p:grpSp>
        <p:nvGrpSpPr>
          <p:cNvPr id="938" name="Google Shape;938;p36"/>
          <p:cNvGrpSpPr/>
          <p:nvPr/>
        </p:nvGrpSpPr>
        <p:grpSpPr>
          <a:xfrm>
            <a:off x="790140" y="2854050"/>
            <a:ext cx="1262385" cy="178500"/>
            <a:chOff x="790140" y="2854050"/>
            <a:chExt cx="1262385" cy="178500"/>
          </a:xfrm>
        </p:grpSpPr>
        <p:sp>
          <p:nvSpPr>
            <p:cNvPr id="939" name="Google Shape;939;p36"/>
            <p:cNvSpPr/>
            <p:nvPr/>
          </p:nvSpPr>
          <p:spPr>
            <a:xfrm flipH="1">
              <a:off x="790140" y="2854050"/>
              <a:ext cx="178500" cy="178500"/>
            </a:xfrm>
            <a:prstGeom prst="ellipse">
              <a:avLst/>
            </a:prstGeom>
            <a:solidFill>
              <a:schemeClr val="dk2"/>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endParaRPr lang="en-US" sz="2600" noProof="0" dirty="0">
                <a:solidFill>
                  <a:schemeClr val="lt1"/>
                </a:solidFill>
              </a:endParaRPr>
            </a:p>
          </p:txBody>
        </p:sp>
        <p:sp>
          <p:nvSpPr>
            <p:cNvPr id="940" name="Google Shape;940;p36"/>
            <p:cNvSpPr/>
            <p:nvPr/>
          </p:nvSpPr>
          <p:spPr>
            <a:xfrm flipH="1">
              <a:off x="1061111" y="2854050"/>
              <a:ext cx="178500" cy="178500"/>
            </a:xfrm>
            <a:prstGeom prst="ellipse">
              <a:avLst/>
            </a:prstGeom>
            <a:solidFill>
              <a:schemeClr val="dk2"/>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endParaRPr lang="en-US" sz="2600" noProof="0" dirty="0">
                <a:solidFill>
                  <a:schemeClr val="lt1"/>
                </a:solidFill>
              </a:endParaRPr>
            </a:p>
          </p:txBody>
        </p:sp>
        <p:sp>
          <p:nvSpPr>
            <p:cNvPr id="941" name="Google Shape;941;p36"/>
            <p:cNvSpPr/>
            <p:nvPr/>
          </p:nvSpPr>
          <p:spPr>
            <a:xfrm flipH="1">
              <a:off x="1332083" y="2854050"/>
              <a:ext cx="178500" cy="178500"/>
            </a:xfrm>
            <a:prstGeom prst="ellipse">
              <a:avLst/>
            </a:prstGeom>
            <a:solidFill>
              <a:schemeClr val="dk2"/>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endParaRPr lang="en-US" sz="2600" noProof="0" dirty="0">
                <a:solidFill>
                  <a:schemeClr val="lt1"/>
                </a:solidFill>
              </a:endParaRPr>
            </a:p>
          </p:txBody>
        </p:sp>
        <p:sp>
          <p:nvSpPr>
            <p:cNvPr id="942" name="Google Shape;942;p36"/>
            <p:cNvSpPr/>
            <p:nvPr/>
          </p:nvSpPr>
          <p:spPr>
            <a:xfrm flipH="1">
              <a:off x="1874025" y="2854050"/>
              <a:ext cx="178500" cy="178500"/>
            </a:xfrm>
            <a:prstGeom prst="ellipse">
              <a:avLst/>
            </a:prstGeom>
            <a:solidFill>
              <a:schemeClr val="dk2"/>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endParaRPr lang="en-US" sz="2600" noProof="0" dirty="0">
                <a:solidFill>
                  <a:schemeClr val="lt1"/>
                </a:solidFill>
              </a:endParaRPr>
            </a:p>
          </p:txBody>
        </p:sp>
        <p:sp>
          <p:nvSpPr>
            <p:cNvPr id="943" name="Google Shape;943;p36"/>
            <p:cNvSpPr/>
            <p:nvPr/>
          </p:nvSpPr>
          <p:spPr>
            <a:xfrm flipH="1">
              <a:off x="1603054" y="2854050"/>
              <a:ext cx="178500" cy="178500"/>
            </a:xfrm>
            <a:prstGeom prst="ellipse">
              <a:avLst/>
            </a:prstGeom>
            <a:solidFill>
              <a:schemeClr val="dk2"/>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endParaRPr lang="en-US" sz="2600" noProof="0" dirty="0">
                <a:solidFill>
                  <a:schemeClr val="lt1"/>
                </a:solidFill>
              </a:endParaRPr>
            </a:p>
          </p:txBody>
        </p:sp>
      </p:grpSp>
      <p:grpSp>
        <p:nvGrpSpPr>
          <p:cNvPr id="944" name="Google Shape;944;p36"/>
          <p:cNvGrpSpPr/>
          <p:nvPr/>
        </p:nvGrpSpPr>
        <p:grpSpPr>
          <a:xfrm>
            <a:off x="790140" y="1718888"/>
            <a:ext cx="1262385" cy="178500"/>
            <a:chOff x="790140" y="2854050"/>
            <a:chExt cx="1262385" cy="178500"/>
          </a:xfrm>
        </p:grpSpPr>
        <p:sp>
          <p:nvSpPr>
            <p:cNvPr id="945" name="Google Shape;945;p36"/>
            <p:cNvSpPr/>
            <p:nvPr/>
          </p:nvSpPr>
          <p:spPr>
            <a:xfrm flipH="1">
              <a:off x="790140" y="2854050"/>
              <a:ext cx="178500" cy="178500"/>
            </a:xfrm>
            <a:prstGeom prst="ellipse">
              <a:avLst/>
            </a:prstGeom>
            <a:solidFill>
              <a:schemeClr val="accent6"/>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endParaRPr lang="en-US" sz="2600" noProof="0" dirty="0">
                <a:solidFill>
                  <a:schemeClr val="lt1"/>
                </a:solidFill>
              </a:endParaRPr>
            </a:p>
          </p:txBody>
        </p:sp>
        <p:sp>
          <p:nvSpPr>
            <p:cNvPr id="946" name="Google Shape;946;p36"/>
            <p:cNvSpPr/>
            <p:nvPr/>
          </p:nvSpPr>
          <p:spPr>
            <a:xfrm flipH="1">
              <a:off x="1061111" y="2854050"/>
              <a:ext cx="178500" cy="178500"/>
            </a:xfrm>
            <a:prstGeom prst="ellipse">
              <a:avLst/>
            </a:prstGeom>
            <a:solidFill>
              <a:schemeClr val="accent6"/>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endParaRPr lang="en-US" sz="2600" noProof="0" dirty="0">
                <a:solidFill>
                  <a:schemeClr val="lt1"/>
                </a:solidFill>
              </a:endParaRPr>
            </a:p>
          </p:txBody>
        </p:sp>
        <p:sp>
          <p:nvSpPr>
            <p:cNvPr id="947" name="Google Shape;947;p36"/>
            <p:cNvSpPr/>
            <p:nvPr/>
          </p:nvSpPr>
          <p:spPr>
            <a:xfrm flipH="1">
              <a:off x="1332083" y="2854050"/>
              <a:ext cx="178500" cy="178500"/>
            </a:xfrm>
            <a:prstGeom prst="ellipse">
              <a:avLst/>
            </a:prstGeom>
            <a:solidFill>
              <a:schemeClr val="accent6"/>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endParaRPr lang="en-US" sz="2600" noProof="0" dirty="0">
                <a:solidFill>
                  <a:schemeClr val="lt1"/>
                </a:solidFill>
              </a:endParaRPr>
            </a:p>
          </p:txBody>
        </p:sp>
        <p:sp>
          <p:nvSpPr>
            <p:cNvPr id="948" name="Google Shape;948;p36"/>
            <p:cNvSpPr/>
            <p:nvPr/>
          </p:nvSpPr>
          <p:spPr>
            <a:xfrm flipH="1">
              <a:off x="1874025" y="2854050"/>
              <a:ext cx="178500" cy="178500"/>
            </a:xfrm>
            <a:prstGeom prst="ellipse">
              <a:avLst/>
            </a:prstGeom>
            <a:solidFill>
              <a:schemeClr val="accent6"/>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endParaRPr lang="en-US" sz="2600" noProof="0" dirty="0">
                <a:solidFill>
                  <a:schemeClr val="lt1"/>
                </a:solidFill>
              </a:endParaRPr>
            </a:p>
          </p:txBody>
        </p:sp>
        <p:sp>
          <p:nvSpPr>
            <p:cNvPr id="949" name="Google Shape;949;p36"/>
            <p:cNvSpPr/>
            <p:nvPr/>
          </p:nvSpPr>
          <p:spPr>
            <a:xfrm flipH="1">
              <a:off x="1603054" y="2854050"/>
              <a:ext cx="178500" cy="178500"/>
            </a:xfrm>
            <a:prstGeom prst="ellipse">
              <a:avLst/>
            </a:prstGeom>
            <a:solidFill>
              <a:schemeClr val="accent6"/>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endParaRPr lang="en-US" sz="2600" noProof="0" dirty="0">
                <a:solidFill>
                  <a:schemeClr val="lt1"/>
                </a:solidFill>
              </a:endParaRPr>
            </a:p>
          </p:txBody>
        </p:sp>
      </p:grpSp>
      <p:grpSp>
        <p:nvGrpSpPr>
          <p:cNvPr id="950" name="Google Shape;950;p36"/>
          <p:cNvGrpSpPr/>
          <p:nvPr/>
        </p:nvGrpSpPr>
        <p:grpSpPr>
          <a:xfrm>
            <a:off x="790140" y="2002678"/>
            <a:ext cx="1262385" cy="178500"/>
            <a:chOff x="790140" y="2854050"/>
            <a:chExt cx="1262385" cy="178500"/>
          </a:xfrm>
        </p:grpSpPr>
        <p:sp>
          <p:nvSpPr>
            <p:cNvPr id="951" name="Google Shape;951;p36"/>
            <p:cNvSpPr/>
            <p:nvPr/>
          </p:nvSpPr>
          <p:spPr>
            <a:xfrm flipH="1">
              <a:off x="790140" y="2854050"/>
              <a:ext cx="178500" cy="178500"/>
            </a:xfrm>
            <a:prstGeom prst="ellipse">
              <a:avLst/>
            </a:prstGeom>
            <a:solidFill>
              <a:schemeClr val="accent6"/>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endParaRPr lang="en-US" sz="2600" noProof="0" dirty="0">
                <a:solidFill>
                  <a:schemeClr val="lt1"/>
                </a:solidFill>
              </a:endParaRPr>
            </a:p>
          </p:txBody>
        </p:sp>
        <p:sp>
          <p:nvSpPr>
            <p:cNvPr id="952" name="Google Shape;952;p36"/>
            <p:cNvSpPr/>
            <p:nvPr/>
          </p:nvSpPr>
          <p:spPr>
            <a:xfrm flipH="1">
              <a:off x="1061111" y="2854050"/>
              <a:ext cx="178500" cy="178500"/>
            </a:xfrm>
            <a:prstGeom prst="ellipse">
              <a:avLst/>
            </a:prstGeom>
            <a:solidFill>
              <a:schemeClr val="accent6"/>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endParaRPr lang="en-US" sz="2600" noProof="0" dirty="0">
                <a:solidFill>
                  <a:schemeClr val="lt1"/>
                </a:solidFill>
              </a:endParaRPr>
            </a:p>
          </p:txBody>
        </p:sp>
        <p:sp>
          <p:nvSpPr>
            <p:cNvPr id="953" name="Google Shape;953;p36"/>
            <p:cNvSpPr/>
            <p:nvPr/>
          </p:nvSpPr>
          <p:spPr>
            <a:xfrm flipH="1">
              <a:off x="1332083" y="2854050"/>
              <a:ext cx="178500" cy="178500"/>
            </a:xfrm>
            <a:prstGeom prst="ellipse">
              <a:avLst/>
            </a:prstGeom>
            <a:solidFill>
              <a:schemeClr val="accent6"/>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endParaRPr lang="en-US" sz="2600" noProof="0" dirty="0">
                <a:solidFill>
                  <a:schemeClr val="lt1"/>
                </a:solidFill>
              </a:endParaRPr>
            </a:p>
          </p:txBody>
        </p:sp>
        <p:sp>
          <p:nvSpPr>
            <p:cNvPr id="954" name="Google Shape;954;p36"/>
            <p:cNvSpPr/>
            <p:nvPr/>
          </p:nvSpPr>
          <p:spPr>
            <a:xfrm flipH="1">
              <a:off x="1874025" y="2854050"/>
              <a:ext cx="178500" cy="178500"/>
            </a:xfrm>
            <a:prstGeom prst="ellipse">
              <a:avLst/>
            </a:prstGeom>
            <a:solidFill>
              <a:schemeClr val="accent6"/>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endParaRPr lang="en-US" sz="2600" noProof="0" dirty="0">
                <a:solidFill>
                  <a:schemeClr val="lt1"/>
                </a:solidFill>
              </a:endParaRPr>
            </a:p>
          </p:txBody>
        </p:sp>
        <p:sp>
          <p:nvSpPr>
            <p:cNvPr id="955" name="Google Shape;955;p36"/>
            <p:cNvSpPr/>
            <p:nvPr/>
          </p:nvSpPr>
          <p:spPr>
            <a:xfrm flipH="1">
              <a:off x="1603054" y="2854050"/>
              <a:ext cx="178500" cy="178500"/>
            </a:xfrm>
            <a:prstGeom prst="ellipse">
              <a:avLst/>
            </a:prstGeom>
            <a:solidFill>
              <a:schemeClr val="accent6"/>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endParaRPr lang="en-US" sz="2600" noProof="0" dirty="0">
                <a:solidFill>
                  <a:schemeClr val="lt1"/>
                </a:solidFill>
              </a:endParaRPr>
            </a:p>
          </p:txBody>
        </p:sp>
      </p:grpSp>
      <p:grpSp>
        <p:nvGrpSpPr>
          <p:cNvPr id="956" name="Google Shape;956;p36"/>
          <p:cNvGrpSpPr/>
          <p:nvPr/>
        </p:nvGrpSpPr>
        <p:grpSpPr>
          <a:xfrm>
            <a:off x="790140" y="2286469"/>
            <a:ext cx="1262385" cy="178500"/>
            <a:chOff x="790140" y="2854050"/>
            <a:chExt cx="1262385" cy="178500"/>
          </a:xfrm>
        </p:grpSpPr>
        <p:sp>
          <p:nvSpPr>
            <p:cNvPr id="957" name="Google Shape;957;p36"/>
            <p:cNvSpPr/>
            <p:nvPr/>
          </p:nvSpPr>
          <p:spPr>
            <a:xfrm flipH="1">
              <a:off x="790140" y="2854050"/>
              <a:ext cx="178500" cy="178500"/>
            </a:xfrm>
            <a:prstGeom prst="ellipse">
              <a:avLst/>
            </a:prstGeom>
            <a:solidFill>
              <a:schemeClr val="accent6"/>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endParaRPr lang="en-US" sz="2600" noProof="0" dirty="0">
                <a:solidFill>
                  <a:schemeClr val="lt1"/>
                </a:solidFill>
              </a:endParaRPr>
            </a:p>
          </p:txBody>
        </p:sp>
        <p:sp>
          <p:nvSpPr>
            <p:cNvPr id="958" name="Google Shape;958;p36"/>
            <p:cNvSpPr/>
            <p:nvPr/>
          </p:nvSpPr>
          <p:spPr>
            <a:xfrm flipH="1">
              <a:off x="1061111" y="2854050"/>
              <a:ext cx="178500" cy="178500"/>
            </a:xfrm>
            <a:prstGeom prst="ellipse">
              <a:avLst/>
            </a:prstGeom>
            <a:solidFill>
              <a:schemeClr val="accent6"/>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endParaRPr lang="en-US" sz="2600" noProof="0" dirty="0">
                <a:solidFill>
                  <a:schemeClr val="lt1"/>
                </a:solidFill>
              </a:endParaRPr>
            </a:p>
          </p:txBody>
        </p:sp>
        <p:sp>
          <p:nvSpPr>
            <p:cNvPr id="959" name="Google Shape;959;p36"/>
            <p:cNvSpPr/>
            <p:nvPr/>
          </p:nvSpPr>
          <p:spPr>
            <a:xfrm flipH="1">
              <a:off x="1332083" y="2854050"/>
              <a:ext cx="178500" cy="178500"/>
            </a:xfrm>
            <a:prstGeom prst="ellipse">
              <a:avLst/>
            </a:prstGeom>
            <a:solidFill>
              <a:schemeClr val="accent6"/>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endParaRPr lang="en-US" sz="2600" noProof="0" dirty="0">
                <a:solidFill>
                  <a:schemeClr val="lt1"/>
                </a:solidFill>
              </a:endParaRPr>
            </a:p>
          </p:txBody>
        </p:sp>
        <p:sp>
          <p:nvSpPr>
            <p:cNvPr id="960" name="Google Shape;960;p36"/>
            <p:cNvSpPr/>
            <p:nvPr/>
          </p:nvSpPr>
          <p:spPr>
            <a:xfrm flipH="1">
              <a:off x="1874025" y="2854050"/>
              <a:ext cx="178500" cy="178500"/>
            </a:xfrm>
            <a:prstGeom prst="ellipse">
              <a:avLst/>
            </a:prstGeom>
            <a:solidFill>
              <a:schemeClr val="accent6"/>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endParaRPr lang="en-US" sz="2600" noProof="0" dirty="0">
                <a:solidFill>
                  <a:schemeClr val="lt1"/>
                </a:solidFill>
              </a:endParaRPr>
            </a:p>
          </p:txBody>
        </p:sp>
        <p:sp>
          <p:nvSpPr>
            <p:cNvPr id="961" name="Google Shape;961;p36"/>
            <p:cNvSpPr/>
            <p:nvPr/>
          </p:nvSpPr>
          <p:spPr>
            <a:xfrm flipH="1">
              <a:off x="1603054" y="2854050"/>
              <a:ext cx="178500" cy="178500"/>
            </a:xfrm>
            <a:prstGeom prst="ellipse">
              <a:avLst/>
            </a:prstGeom>
            <a:solidFill>
              <a:schemeClr val="accent6"/>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endParaRPr lang="en-US" sz="2600" noProof="0" dirty="0">
                <a:solidFill>
                  <a:schemeClr val="lt1"/>
                </a:solidFill>
              </a:endParaRPr>
            </a:p>
          </p:txBody>
        </p:sp>
      </p:grpSp>
      <p:grpSp>
        <p:nvGrpSpPr>
          <p:cNvPr id="962" name="Google Shape;962;p36"/>
          <p:cNvGrpSpPr/>
          <p:nvPr/>
        </p:nvGrpSpPr>
        <p:grpSpPr>
          <a:xfrm>
            <a:off x="790140" y="2570260"/>
            <a:ext cx="1262385" cy="178500"/>
            <a:chOff x="790140" y="2854050"/>
            <a:chExt cx="1262385" cy="178500"/>
          </a:xfrm>
        </p:grpSpPr>
        <p:sp>
          <p:nvSpPr>
            <p:cNvPr id="963" name="Google Shape;963;p36"/>
            <p:cNvSpPr/>
            <p:nvPr/>
          </p:nvSpPr>
          <p:spPr>
            <a:xfrm flipH="1">
              <a:off x="790140" y="2854050"/>
              <a:ext cx="178500" cy="178500"/>
            </a:xfrm>
            <a:prstGeom prst="ellipse">
              <a:avLst/>
            </a:prstGeom>
            <a:solidFill>
              <a:schemeClr val="accent6"/>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endParaRPr lang="en-US" sz="2600" noProof="0" dirty="0">
                <a:solidFill>
                  <a:schemeClr val="lt1"/>
                </a:solidFill>
              </a:endParaRPr>
            </a:p>
          </p:txBody>
        </p:sp>
        <p:sp>
          <p:nvSpPr>
            <p:cNvPr id="964" name="Google Shape;964;p36"/>
            <p:cNvSpPr/>
            <p:nvPr/>
          </p:nvSpPr>
          <p:spPr>
            <a:xfrm flipH="1">
              <a:off x="1061111" y="2854050"/>
              <a:ext cx="178500" cy="178500"/>
            </a:xfrm>
            <a:prstGeom prst="ellipse">
              <a:avLst/>
            </a:prstGeom>
            <a:solidFill>
              <a:schemeClr val="accent6"/>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endParaRPr lang="en-US" sz="2600" noProof="0" dirty="0">
                <a:solidFill>
                  <a:schemeClr val="lt1"/>
                </a:solidFill>
              </a:endParaRPr>
            </a:p>
          </p:txBody>
        </p:sp>
        <p:sp>
          <p:nvSpPr>
            <p:cNvPr id="965" name="Google Shape;965;p36"/>
            <p:cNvSpPr/>
            <p:nvPr/>
          </p:nvSpPr>
          <p:spPr>
            <a:xfrm flipH="1">
              <a:off x="1332083" y="2854050"/>
              <a:ext cx="178500" cy="178500"/>
            </a:xfrm>
            <a:prstGeom prst="ellipse">
              <a:avLst/>
            </a:prstGeom>
            <a:solidFill>
              <a:schemeClr val="accent6"/>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endParaRPr lang="en-US" sz="2600" noProof="0" dirty="0">
                <a:solidFill>
                  <a:schemeClr val="lt1"/>
                </a:solidFill>
              </a:endParaRPr>
            </a:p>
          </p:txBody>
        </p:sp>
        <p:sp>
          <p:nvSpPr>
            <p:cNvPr id="966" name="Google Shape;966;p36"/>
            <p:cNvSpPr/>
            <p:nvPr/>
          </p:nvSpPr>
          <p:spPr>
            <a:xfrm flipH="1">
              <a:off x="1874025" y="2854050"/>
              <a:ext cx="178500" cy="178500"/>
            </a:xfrm>
            <a:prstGeom prst="ellipse">
              <a:avLst/>
            </a:prstGeom>
            <a:solidFill>
              <a:schemeClr val="accent6"/>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endParaRPr lang="en-US" sz="2600" noProof="0" dirty="0">
                <a:solidFill>
                  <a:schemeClr val="lt1"/>
                </a:solidFill>
              </a:endParaRPr>
            </a:p>
          </p:txBody>
        </p:sp>
        <p:sp>
          <p:nvSpPr>
            <p:cNvPr id="967" name="Google Shape;967;p36"/>
            <p:cNvSpPr/>
            <p:nvPr/>
          </p:nvSpPr>
          <p:spPr>
            <a:xfrm flipH="1">
              <a:off x="1603054" y="2854050"/>
              <a:ext cx="178500" cy="178500"/>
            </a:xfrm>
            <a:prstGeom prst="ellipse">
              <a:avLst/>
            </a:prstGeom>
            <a:solidFill>
              <a:schemeClr val="accent6"/>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endParaRPr lang="en-US" sz="2600" noProof="0" dirty="0">
                <a:solidFill>
                  <a:schemeClr val="lt1"/>
                </a:solidFill>
              </a:endParaRPr>
            </a:p>
          </p:txBody>
        </p:sp>
      </p:grpSp>
      <p:grpSp>
        <p:nvGrpSpPr>
          <p:cNvPr id="968" name="Google Shape;968;p36"/>
          <p:cNvGrpSpPr/>
          <p:nvPr/>
        </p:nvGrpSpPr>
        <p:grpSpPr>
          <a:xfrm>
            <a:off x="2890588" y="2854050"/>
            <a:ext cx="1262385" cy="178500"/>
            <a:chOff x="790140" y="2854050"/>
            <a:chExt cx="1262385" cy="178500"/>
          </a:xfrm>
        </p:grpSpPr>
        <p:sp>
          <p:nvSpPr>
            <p:cNvPr id="969" name="Google Shape;969;p36"/>
            <p:cNvSpPr/>
            <p:nvPr/>
          </p:nvSpPr>
          <p:spPr>
            <a:xfrm flipH="1">
              <a:off x="790140" y="2854050"/>
              <a:ext cx="178500" cy="178500"/>
            </a:xfrm>
            <a:prstGeom prst="ellipse">
              <a:avLst/>
            </a:prstGeom>
            <a:solidFill>
              <a:schemeClr val="lt2"/>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endParaRPr lang="en-US" sz="2600" noProof="0" dirty="0">
                <a:solidFill>
                  <a:schemeClr val="lt1"/>
                </a:solidFill>
              </a:endParaRPr>
            </a:p>
          </p:txBody>
        </p:sp>
        <p:sp>
          <p:nvSpPr>
            <p:cNvPr id="970" name="Google Shape;970;p36"/>
            <p:cNvSpPr/>
            <p:nvPr/>
          </p:nvSpPr>
          <p:spPr>
            <a:xfrm flipH="1">
              <a:off x="1061111" y="2854050"/>
              <a:ext cx="178500" cy="178500"/>
            </a:xfrm>
            <a:prstGeom prst="ellipse">
              <a:avLst/>
            </a:prstGeom>
            <a:solidFill>
              <a:schemeClr val="lt2"/>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endParaRPr lang="en-US" sz="2600" noProof="0" dirty="0">
                <a:solidFill>
                  <a:schemeClr val="lt1"/>
                </a:solidFill>
              </a:endParaRPr>
            </a:p>
          </p:txBody>
        </p:sp>
        <p:sp>
          <p:nvSpPr>
            <p:cNvPr id="971" name="Google Shape;971;p36"/>
            <p:cNvSpPr/>
            <p:nvPr/>
          </p:nvSpPr>
          <p:spPr>
            <a:xfrm flipH="1">
              <a:off x="1332083" y="2854050"/>
              <a:ext cx="178500" cy="178500"/>
            </a:xfrm>
            <a:prstGeom prst="ellipse">
              <a:avLst/>
            </a:prstGeom>
            <a:solidFill>
              <a:schemeClr val="lt2"/>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endParaRPr lang="en-US" sz="2600" noProof="0" dirty="0">
                <a:solidFill>
                  <a:schemeClr val="lt1"/>
                </a:solidFill>
              </a:endParaRPr>
            </a:p>
          </p:txBody>
        </p:sp>
        <p:sp>
          <p:nvSpPr>
            <p:cNvPr id="972" name="Google Shape;972;p36"/>
            <p:cNvSpPr/>
            <p:nvPr/>
          </p:nvSpPr>
          <p:spPr>
            <a:xfrm flipH="1">
              <a:off x="1874025" y="2854050"/>
              <a:ext cx="178500" cy="178500"/>
            </a:xfrm>
            <a:prstGeom prst="ellipse">
              <a:avLst/>
            </a:prstGeom>
            <a:solidFill>
              <a:schemeClr val="lt2"/>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endParaRPr lang="en-US" sz="2600" noProof="0" dirty="0">
                <a:solidFill>
                  <a:schemeClr val="lt1"/>
                </a:solidFill>
              </a:endParaRPr>
            </a:p>
          </p:txBody>
        </p:sp>
        <p:sp>
          <p:nvSpPr>
            <p:cNvPr id="973" name="Google Shape;973;p36"/>
            <p:cNvSpPr/>
            <p:nvPr/>
          </p:nvSpPr>
          <p:spPr>
            <a:xfrm flipH="1">
              <a:off x="1603054" y="2854050"/>
              <a:ext cx="178500" cy="178500"/>
            </a:xfrm>
            <a:prstGeom prst="ellipse">
              <a:avLst/>
            </a:prstGeom>
            <a:solidFill>
              <a:schemeClr val="lt2"/>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endParaRPr lang="en-US" sz="2600" noProof="0" dirty="0">
                <a:solidFill>
                  <a:schemeClr val="lt1"/>
                </a:solidFill>
              </a:endParaRPr>
            </a:p>
          </p:txBody>
        </p:sp>
      </p:grpSp>
      <p:grpSp>
        <p:nvGrpSpPr>
          <p:cNvPr id="974" name="Google Shape;974;p36"/>
          <p:cNvGrpSpPr/>
          <p:nvPr/>
        </p:nvGrpSpPr>
        <p:grpSpPr>
          <a:xfrm>
            <a:off x="2890588" y="1718888"/>
            <a:ext cx="1262385" cy="178500"/>
            <a:chOff x="790140" y="2854050"/>
            <a:chExt cx="1262385" cy="178500"/>
          </a:xfrm>
        </p:grpSpPr>
        <p:sp>
          <p:nvSpPr>
            <p:cNvPr id="975" name="Google Shape;975;p36"/>
            <p:cNvSpPr/>
            <p:nvPr/>
          </p:nvSpPr>
          <p:spPr>
            <a:xfrm flipH="1">
              <a:off x="790140" y="2854050"/>
              <a:ext cx="178500" cy="178500"/>
            </a:xfrm>
            <a:prstGeom prst="ellipse">
              <a:avLst/>
            </a:prstGeom>
            <a:solidFill>
              <a:schemeClr val="accent6"/>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endParaRPr lang="en-US" sz="2600" noProof="0" dirty="0">
                <a:solidFill>
                  <a:schemeClr val="lt1"/>
                </a:solidFill>
              </a:endParaRPr>
            </a:p>
          </p:txBody>
        </p:sp>
        <p:sp>
          <p:nvSpPr>
            <p:cNvPr id="976" name="Google Shape;976;p36"/>
            <p:cNvSpPr/>
            <p:nvPr/>
          </p:nvSpPr>
          <p:spPr>
            <a:xfrm flipH="1">
              <a:off x="1061111" y="2854050"/>
              <a:ext cx="178500" cy="178500"/>
            </a:xfrm>
            <a:prstGeom prst="ellipse">
              <a:avLst/>
            </a:prstGeom>
            <a:solidFill>
              <a:schemeClr val="accent6"/>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endParaRPr lang="en-US" sz="2600" noProof="0" dirty="0">
                <a:solidFill>
                  <a:schemeClr val="lt1"/>
                </a:solidFill>
              </a:endParaRPr>
            </a:p>
          </p:txBody>
        </p:sp>
        <p:sp>
          <p:nvSpPr>
            <p:cNvPr id="977" name="Google Shape;977;p36"/>
            <p:cNvSpPr/>
            <p:nvPr/>
          </p:nvSpPr>
          <p:spPr>
            <a:xfrm flipH="1">
              <a:off x="1332083" y="2854050"/>
              <a:ext cx="178500" cy="178500"/>
            </a:xfrm>
            <a:prstGeom prst="ellipse">
              <a:avLst/>
            </a:prstGeom>
            <a:solidFill>
              <a:schemeClr val="accent6"/>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endParaRPr lang="en-US" sz="2600" noProof="0" dirty="0">
                <a:solidFill>
                  <a:schemeClr val="lt1"/>
                </a:solidFill>
              </a:endParaRPr>
            </a:p>
          </p:txBody>
        </p:sp>
        <p:sp>
          <p:nvSpPr>
            <p:cNvPr id="978" name="Google Shape;978;p36"/>
            <p:cNvSpPr/>
            <p:nvPr/>
          </p:nvSpPr>
          <p:spPr>
            <a:xfrm flipH="1">
              <a:off x="1874025" y="2854050"/>
              <a:ext cx="178500" cy="178500"/>
            </a:xfrm>
            <a:prstGeom prst="ellipse">
              <a:avLst/>
            </a:prstGeom>
            <a:solidFill>
              <a:schemeClr val="accent6"/>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endParaRPr lang="en-US" sz="2600" noProof="0" dirty="0">
                <a:solidFill>
                  <a:schemeClr val="lt1"/>
                </a:solidFill>
              </a:endParaRPr>
            </a:p>
          </p:txBody>
        </p:sp>
        <p:sp>
          <p:nvSpPr>
            <p:cNvPr id="979" name="Google Shape;979;p36"/>
            <p:cNvSpPr/>
            <p:nvPr/>
          </p:nvSpPr>
          <p:spPr>
            <a:xfrm flipH="1">
              <a:off x="1603054" y="2854050"/>
              <a:ext cx="178500" cy="178500"/>
            </a:xfrm>
            <a:prstGeom prst="ellipse">
              <a:avLst/>
            </a:prstGeom>
            <a:solidFill>
              <a:schemeClr val="accent6"/>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endParaRPr lang="en-US" sz="2600" noProof="0" dirty="0">
                <a:solidFill>
                  <a:schemeClr val="lt1"/>
                </a:solidFill>
              </a:endParaRPr>
            </a:p>
          </p:txBody>
        </p:sp>
      </p:grpSp>
      <p:grpSp>
        <p:nvGrpSpPr>
          <p:cNvPr id="980" name="Google Shape;980;p36"/>
          <p:cNvGrpSpPr/>
          <p:nvPr/>
        </p:nvGrpSpPr>
        <p:grpSpPr>
          <a:xfrm>
            <a:off x="2890588" y="2002678"/>
            <a:ext cx="1262385" cy="178500"/>
            <a:chOff x="790140" y="2854050"/>
            <a:chExt cx="1262385" cy="178500"/>
          </a:xfrm>
        </p:grpSpPr>
        <p:sp>
          <p:nvSpPr>
            <p:cNvPr id="981" name="Google Shape;981;p36"/>
            <p:cNvSpPr/>
            <p:nvPr/>
          </p:nvSpPr>
          <p:spPr>
            <a:xfrm flipH="1">
              <a:off x="790140" y="2854050"/>
              <a:ext cx="178500" cy="178500"/>
            </a:xfrm>
            <a:prstGeom prst="ellipse">
              <a:avLst/>
            </a:prstGeom>
            <a:solidFill>
              <a:schemeClr val="accent6"/>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endParaRPr lang="en-US" sz="2600" noProof="0" dirty="0">
                <a:solidFill>
                  <a:schemeClr val="lt1"/>
                </a:solidFill>
              </a:endParaRPr>
            </a:p>
          </p:txBody>
        </p:sp>
        <p:sp>
          <p:nvSpPr>
            <p:cNvPr id="982" name="Google Shape;982;p36"/>
            <p:cNvSpPr/>
            <p:nvPr/>
          </p:nvSpPr>
          <p:spPr>
            <a:xfrm flipH="1">
              <a:off x="1061111" y="2854050"/>
              <a:ext cx="178500" cy="178500"/>
            </a:xfrm>
            <a:prstGeom prst="ellipse">
              <a:avLst/>
            </a:prstGeom>
            <a:solidFill>
              <a:schemeClr val="accent6"/>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endParaRPr lang="en-US" sz="2600" noProof="0" dirty="0">
                <a:solidFill>
                  <a:schemeClr val="lt1"/>
                </a:solidFill>
              </a:endParaRPr>
            </a:p>
          </p:txBody>
        </p:sp>
        <p:sp>
          <p:nvSpPr>
            <p:cNvPr id="983" name="Google Shape;983;p36"/>
            <p:cNvSpPr/>
            <p:nvPr/>
          </p:nvSpPr>
          <p:spPr>
            <a:xfrm flipH="1">
              <a:off x="1332083" y="2854050"/>
              <a:ext cx="178500" cy="178500"/>
            </a:xfrm>
            <a:prstGeom prst="ellipse">
              <a:avLst/>
            </a:prstGeom>
            <a:solidFill>
              <a:schemeClr val="accent6"/>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endParaRPr lang="en-US" sz="2600" noProof="0" dirty="0">
                <a:solidFill>
                  <a:schemeClr val="lt1"/>
                </a:solidFill>
              </a:endParaRPr>
            </a:p>
          </p:txBody>
        </p:sp>
        <p:sp>
          <p:nvSpPr>
            <p:cNvPr id="984" name="Google Shape;984;p36"/>
            <p:cNvSpPr/>
            <p:nvPr/>
          </p:nvSpPr>
          <p:spPr>
            <a:xfrm flipH="1">
              <a:off x="1874025" y="2854050"/>
              <a:ext cx="178500" cy="178500"/>
            </a:xfrm>
            <a:prstGeom prst="ellipse">
              <a:avLst/>
            </a:prstGeom>
            <a:solidFill>
              <a:schemeClr val="accent6"/>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endParaRPr lang="en-US" sz="2600" noProof="0" dirty="0">
                <a:solidFill>
                  <a:schemeClr val="lt1"/>
                </a:solidFill>
              </a:endParaRPr>
            </a:p>
          </p:txBody>
        </p:sp>
        <p:sp>
          <p:nvSpPr>
            <p:cNvPr id="985" name="Google Shape;985;p36"/>
            <p:cNvSpPr/>
            <p:nvPr/>
          </p:nvSpPr>
          <p:spPr>
            <a:xfrm flipH="1">
              <a:off x="1603054" y="2854050"/>
              <a:ext cx="178500" cy="178500"/>
            </a:xfrm>
            <a:prstGeom prst="ellipse">
              <a:avLst/>
            </a:prstGeom>
            <a:solidFill>
              <a:schemeClr val="accent6"/>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endParaRPr lang="en-US" sz="2600" noProof="0" dirty="0">
                <a:solidFill>
                  <a:schemeClr val="lt1"/>
                </a:solidFill>
              </a:endParaRPr>
            </a:p>
          </p:txBody>
        </p:sp>
      </p:grpSp>
      <p:grpSp>
        <p:nvGrpSpPr>
          <p:cNvPr id="986" name="Google Shape;986;p36"/>
          <p:cNvGrpSpPr/>
          <p:nvPr/>
        </p:nvGrpSpPr>
        <p:grpSpPr>
          <a:xfrm>
            <a:off x="2890588" y="2286469"/>
            <a:ext cx="1262385" cy="178500"/>
            <a:chOff x="790140" y="2854050"/>
            <a:chExt cx="1262385" cy="178500"/>
          </a:xfrm>
        </p:grpSpPr>
        <p:sp>
          <p:nvSpPr>
            <p:cNvPr id="987" name="Google Shape;987;p36"/>
            <p:cNvSpPr/>
            <p:nvPr/>
          </p:nvSpPr>
          <p:spPr>
            <a:xfrm flipH="1">
              <a:off x="790140" y="2854050"/>
              <a:ext cx="178500" cy="178500"/>
            </a:xfrm>
            <a:prstGeom prst="ellipse">
              <a:avLst/>
            </a:prstGeom>
            <a:solidFill>
              <a:schemeClr val="accent6"/>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endParaRPr lang="en-US" sz="2600" noProof="0" dirty="0">
                <a:solidFill>
                  <a:schemeClr val="lt1"/>
                </a:solidFill>
              </a:endParaRPr>
            </a:p>
          </p:txBody>
        </p:sp>
        <p:sp>
          <p:nvSpPr>
            <p:cNvPr id="988" name="Google Shape;988;p36"/>
            <p:cNvSpPr/>
            <p:nvPr/>
          </p:nvSpPr>
          <p:spPr>
            <a:xfrm flipH="1">
              <a:off x="1061111" y="2854050"/>
              <a:ext cx="178500" cy="178500"/>
            </a:xfrm>
            <a:prstGeom prst="ellipse">
              <a:avLst/>
            </a:prstGeom>
            <a:solidFill>
              <a:schemeClr val="accent6"/>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endParaRPr lang="en-US" sz="2600" noProof="0" dirty="0">
                <a:solidFill>
                  <a:schemeClr val="lt1"/>
                </a:solidFill>
              </a:endParaRPr>
            </a:p>
          </p:txBody>
        </p:sp>
        <p:sp>
          <p:nvSpPr>
            <p:cNvPr id="989" name="Google Shape;989;p36"/>
            <p:cNvSpPr/>
            <p:nvPr/>
          </p:nvSpPr>
          <p:spPr>
            <a:xfrm flipH="1">
              <a:off x="1332083" y="2854050"/>
              <a:ext cx="178500" cy="178500"/>
            </a:xfrm>
            <a:prstGeom prst="ellipse">
              <a:avLst/>
            </a:prstGeom>
            <a:solidFill>
              <a:schemeClr val="accent6"/>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endParaRPr lang="en-US" sz="2600" noProof="0" dirty="0">
                <a:solidFill>
                  <a:schemeClr val="lt1"/>
                </a:solidFill>
              </a:endParaRPr>
            </a:p>
          </p:txBody>
        </p:sp>
        <p:sp>
          <p:nvSpPr>
            <p:cNvPr id="990" name="Google Shape;990;p36"/>
            <p:cNvSpPr/>
            <p:nvPr/>
          </p:nvSpPr>
          <p:spPr>
            <a:xfrm flipH="1">
              <a:off x="1874025" y="2854050"/>
              <a:ext cx="178500" cy="178500"/>
            </a:xfrm>
            <a:prstGeom prst="ellipse">
              <a:avLst/>
            </a:prstGeom>
            <a:solidFill>
              <a:schemeClr val="accent6"/>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endParaRPr lang="en-US" sz="2600" noProof="0" dirty="0">
                <a:solidFill>
                  <a:schemeClr val="lt1"/>
                </a:solidFill>
              </a:endParaRPr>
            </a:p>
          </p:txBody>
        </p:sp>
        <p:sp>
          <p:nvSpPr>
            <p:cNvPr id="991" name="Google Shape;991;p36"/>
            <p:cNvSpPr/>
            <p:nvPr/>
          </p:nvSpPr>
          <p:spPr>
            <a:xfrm flipH="1">
              <a:off x="1603054" y="2854050"/>
              <a:ext cx="178500" cy="178500"/>
            </a:xfrm>
            <a:prstGeom prst="ellipse">
              <a:avLst/>
            </a:prstGeom>
            <a:solidFill>
              <a:schemeClr val="accent6"/>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endParaRPr lang="en-US" sz="2600" noProof="0" dirty="0">
                <a:solidFill>
                  <a:schemeClr val="lt1"/>
                </a:solidFill>
              </a:endParaRPr>
            </a:p>
          </p:txBody>
        </p:sp>
      </p:grpSp>
      <p:grpSp>
        <p:nvGrpSpPr>
          <p:cNvPr id="992" name="Google Shape;992;p36"/>
          <p:cNvGrpSpPr/>
          <p:nvPr/>
        </p:nvGrpSpPr>
        <p:grpSpPr>
          <a:xfrm>
            <a:off x="2890588" y="2570260"/>
            <a:ext cx="1262385" cy="178500"/>
            <a:chOff x="790140" y="2854050"/>
            <a:chExt cx="1262385" cy="178500"/>
          </a:xfrm>
        </p:grpSpPr>
        <p:sp>
          <p:nvSpPr>
            <p:cNvPr id="993" name="Google Shape;993;p36"/>
            <p:cNvSpPr/>
            <p:nvPr/>
          </p:nvSpPr>
          <p:spPr>
            <a:xfrm flipH="1">
              <a:off x="790140" y="2854050"/>
              <a:ext cx="178500" cy="178500"/>
            </a:xfrm>
            <a:prstGeom prst="ellipse">
              <a:avLst/>
            </a:prstGeom>
            <a:solidFill>
              <a:schemeClr val="lt2"/>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endParaRPr lang="en-US" sz="2600" noProof="0" dirty="0">
                <a:solidFill>
                  <a:schemeClr val="lt1"/>
                </a:solidFill>
              </a:endParaRPr>
            </a:p>
          </p:txBody>
        </p:sp>
        <p:sp>
          <p:nvSpPr>
            <p:cNvPr id="994" name="Google Shape;994;p36"/>
            <p:cNvSpPr/>
            <p:nvPr/>
          </p:nvSpPr>
          <p:spPr>
            <a:xfrm flipH="1">
              <a:off x="1061111" y="2854050"/>
              <a:ext cx="178500" cy="178500"/>
            </a:xfrm>
            <a:prstGeom prst="ellipse">
              <a:avLst/>
            </a:prstGeom>
            <a:solidFill>
              <a:schemeClr val="lt2"/>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endParaRPr lang="en-US" sz="2600" noProof="0" dirty="0">
                <a:solidFill>
                  <a:schemeClr val="lt1"/>
                </a:solidFill>
              </a:endParaRPr>
            </a:p>
          </p:txBody>
        </p:sp>
        <p:sp>
          <p:nvSpPr>
            <p:cNvPr id="995" name="Google Shape;995;p36"/>
            <p:cNvSpPr/>
            <p:nvPr/>
          </p:nvSpPr>
          <p:spPr>
            <a:xfrm flipH="1">
              <a:off x="1332083" y="2854050"/>
              <a:ext cx="178500" cy="178500"/>
            </a:xfrm>
            <a:prstGeom prst="ellipse">
              <a:avLst/>
            </a:prstGeom>
            <a:solidFill>
              <a:schemeClr val="lt2"/>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endParaRPr lang="en-US" sz="2600" noProof="0" dirty="0">
                <a:solidFill>
                  <a:schemeClr val="lt1"/>
                </a:solidFill>
              </a:endParaRPr>
            </a:p>
          </p:txBody>
        </p:sp>
        <p:sp>
          <p:nvSpPr>
            <p:cNvPr id="996" name="Google Shape;996;p36"/>
            <p:cNvSpPr/>
            <p:nvPr/>
          </p:nvSpPr>
          <p:spPr>
            <a:xfrm flipH="1">
              <a:off x="1874025" y="2854050"/>
              <a:ext cx="178500" cy="178500"/>
            </a:xfrm>
            <a:prstGeom prst="ellipse">
              <a:avLst/>
            </a:prstGeom>
            <a:solidFill>
              <a:schemeClr val="lt2"/>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endParaRPr lang="en-US" sz="2600" noProof="0" dirty="0">
                <a:solidFill>
                  <a:schemeClr val="lt1"/>
                </a:solidFill>
              </a:endParaRPr>
            </a:p>
          </p:txBody>
        </p:sp>
        <p:sp>
          <p:nvSpPr>
            <p:cNvPr id="997" name="Google Shape;997;p36"/>
            <p:cNvSpPr/>
            <p:nvPr/>
          </p:nvSpPr>
          <p:spPr>
            <a:xfrm flipH="1">
              <a:off x="1603054" y="2854050"/>
              <a:ext cx="178500" cy="178500"/>
            </a:xfrm>
            <a:prstGeom prst="ellipse">
              <a:avLst/>
            </a:prstGeom>
            <a:solidFill>
              <a:schemeClr val="lt2"/>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endParaRPr lang="en-US" sz="2600" noProof="0" dirty="0">
                <a:solidFill>
                  <a:schemeClr val="lt1"/>
                </a:solidFill>
              </a:endParaRPr>
            </a:p>
          </p:txBody>
        </p:sp>
      </p:grpSp>
      <p:grpSp>
        <p:nvGrpSpPr>
          <p:cNvPr id="998" name="Google Shape;998;p36"/>
          <p:cNvGrpSpPr/>
          <p:nvPr/>
        </p:nvGrpSpPr>
        <p:grpSpPr>
          <a:xfrm>
            <a:off x="4991035" y="2854050"/>
            <a:ext cx="1262385" cy="178500"/>
            <a:chOff x="790140" y="2854050"/>
            <a:chExt cx="1262385" cy="178500"/>
          </a:xfrm>
        </p:grpSpPr>
        <p:sp>
          <p:nvSpPr>
            <p:cNvPr id="999" name="Google Shape;999;p36"/>
            <p:cNvSpPr/>
            <p:nvPr/>
          </p:nvSpPr>
          <p:spPr>
            <a:xfrm flipH="1">
              <a:off x="790140" y="2854050"/>
              <a:ext cx="178500" cy="178500"/>
            </a:xfrm>
            <a:prstGeom prst="ellipse">
              <a:avLst/>
            </a:prstGeom>
            <a:solidFill>
              <a:schemeClr val="accent1"/>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endParaRPr lang="en-US" sz="2600" noProof="0" dirty="0">
                <a:solidFill>
                  <a:schemeClr val="lt1"/>
                </a:solidFill>
              </a:endParaRPr>
            </a:p>
          </p:txBody>
        </p:sp>
        <p:sp>
          <p:nvSpPr>
            <p:cNvPr id="1000" name="Google Shape;1000;p36"/>
            <p:cNvSpPr/>
            <p:nvPr/>
          </p:nvSpPr>
          <p:spPr>
            <a:xfrm flipH="1">
              <a:off x="1061111" y="2854050"/>
              <a:ext cx="178500" cy="178500"/>
            </a:xfrm>
            <a:prstGeom prst="ellipse">
              <a:avLst/>
            </a:prstGeom>
            <a:solidFill>
              <a:schemeClr val="accent1"/>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endParaRPr lang="en-US" sz="2600" noProof="0" dirty="0">
                <a:solidFill>
                  <a:schemeClr val="lt1"/>
                </a:solidFill>
              </a:endParaRPr>
            </a:p>
          </p:txBody>
        </p:sp>
        <p:sp>
          <p:nvSpPr>
            <p:cNvPr id="1001" name="Google Shape;1001;p36"/>
            <p:cNvSpPr/>
            <p:nvPr/>
          </p:nvSpPr>
          <p:spPr>
            <a:xfrm flipH="1">
              <a:off x="1332083" y="2854050"/>
              <a:ext cx="178500" cy="178500"/>
            </a:xfrm>
            <a:prstGeom prst="ellipse">
              <a:avLst/>
            </a:prstGeom>
            <a:solidFill>
              <a:schemeClr val="accent1"/>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endParaRPr lang="en-US" sz="2600" noProof="0" dirty="0">
                <a:solidFill>
                  <a:schemeClr val="lt1"/>
                </a:solidFill>
              </a:endParaRPr>
            </a:p>
          </p:txBody>
        </p:sp>
        <p:sp>
          <p:nvSpPr>
            <p:cNvPr id="1002" name="Google Shape;1002;p36"/>
            <p:cNvSpPr/>
            <p:nvPr/>
          </p:nvSpPr>
          <p:spPr>
            <a:xfrm flipH="1">
              <a:off x="1874025" y="2854050"/>
              <a:ext cx="178500" cy="178500"/>
            </a:xfrm>
            <a:prstGeom prst="ellipse">
              <a:avLst/>
            </a:prstGeom>
            <a:solidFill>
              <a:schemeClr val="accent1"/>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endParaRPr lang="en-US" sz="2600" noProof="0" dirty="0">
                <a:solidFill>
                  <a:schemeClr val="lt1"/>
                </a:solidFill>
              </a:endParaRPr>
            </a:p>
          </p:txBody>
        </p:sp>
        <p:sp>
          <p:nvSpPr>
            <p:cNvPr id="1003" name="Google Shape;1003;p36"/>
            <p:cNvSpPr/>
            <p:nvPr/>
          </p:nvSpPr>
          <p:spPr>
            <a:xfrm flipH="1">
              <a:off x="1603054" y="2854050"/>
              <a:ext cx="178500" cy="178500"/>
            </a:xfrm>
            <a:prstGeom prst="ellipse">
              <a:avLst/>
            </a:prstGeom>
            <a:solidFill>
              <a:schemeClr val="accent1"/>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endParaRPr lang="en-US" sz="2600" noProof="0" dirty="0">
                <a:solidFill>
                  <a:schemeClr val="lt1"/>
                </a:solidFill>
              </a:endParaRPr>
            </a:p>
          </p:txBody>
        </p:sp>
      </p:grpSp>
      <p:grpSp>
        <p:nvGrpSpPr>
          <p:cNvPr id="1004" name="Google Shape;1004;p36"/>
          <p:cNvGrpSpPr/>
          <p:nvPr/>
        </p:nvGrpSpPr>
        <p:grpSpPr>
          <a:xfrm>
            <a:off x="4991035" y="1718888"/>
            <a:ext cx="1262385" cy="178500"/>
            <a:chOff x="790140" y="2854050"/>
            <a:chExt cx="1262385" cy="178500"/>
          </a:xfrm>
        </p:grpSpPr>
        <p:sp>
          <p:nvSpPr>
            <p:cNvPr id="1005" name="Google Shape;1005;p36"/>
            <p:cNvSpPr/>
            <p:nvPr/>
          </p:nvSpPr>
          <p:spPr>
            <a:xfrm flipH="1">
              <a:off x="790140" y="2854050"/>
              <a:ext cx="178500" cy="178500"/>
            </a:xfrm>
            <a:prstGeom prst="ellipse">
              <a:avLst/>
            </a:prstGeom>
            <a:solidFill>
              <a:schemeClr val="accent6"/>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endParaRPr lang="en-US" sz="2600" noProof="0" dirty="0">
                <a:solidFill>
                  <a:schemeClr val="lt1"/>
                </a:solidFill>
              </a:endParaRPr>
            </a:p>
          </p:txBody>
        </p:sp>
        <p:sp>
          <p:nvSpPr>
            <p:cNvPr id="1006" name="Google Shape;1006;p36"/>
            <p:cNvSpPr/>
            <p:nvPr/>
          </p:nvSpPr>
          <p:spPr>
            <a:xfrm flipH="1">
              <a:off x="1061111" y="2854050"/>
              <a:ext cx="178500" cy="178500"/>
            </a:xfrm>
            <a:prstGeom prst="ellipse">
              <a:avLst/>
            </a:prstGeom>
            <a:solidFill>
              <a:schemeClr val="accent6"/>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endParaRPr lang="en-US" sz="2600" noProof="0" dirty="0">
                <a:solidFill>
                  <a:schemeClr val="lt1"/>
                </a:solidFill>
              </a:endParaRPr>
            </a:p>
          </p:txBody>
        </p:sp>
        <p:sp>
          <p:nvSpPr>
            <p:cNvPr id="1007" name="Google Shape;1007;p36"/>
            <p:cNvSpPr/>
            <p:nvPr/>
          </p:nvSpPr>
          <p:spPr>
            <a:xfrm flipH="1">
              <a:off x="1332083" y="2854050"/>
              <a:ext cx="178500" cy="178500"/>
            </a:xfrm>
            <a:prstGeom prst="ellipse">
              <a:avLst/>
            </a:prstGeom>
            <a:solidFill>
              <a:schemeClr val="accent6"/>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endParaRPr lang="en-US" sz="2600" noProof="0" dirty="0">
                <a:solidFill>
                  <a:schemeClr val="lt1"/>
                </a:solidFill>
              </a:endParaRPr>
            </a:p>
          </p:txBody>
        </p:sp>
        <p:sp>
          <p:nvSpPr>
            <p:cNvPr id="1008" name="Google Shape;1008;p36"/>
            <p:cNvSpPr/>
            <p:nvPr/>
          </p:nvSpPr>
          <p:spPr>
            <a:xfrm flipH="1">
              <a:off x="1874025" y="2854050"/>
              <a:ext cx="178500" cy="178500"/>
            </a:xfrm>
            <a:prstGeom prst="ellipse">
              <a:avLst/>
            </a:prstGeom>
            <a:solidFill>
              <a:schemeClr val="accent6"/>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endParaRPr lang="en-US" sz="2600" noProof="0" dirty="0">
                <a:solidFill>
                  <a:schemeClr val="lt1"/>
                </a:solidFill>
              </a:endParaRPr>
            </a:p>
          </p:txBody>
        </p:sp>
        <p:sp>
          <p:nvSpPr>
            <p:cNvPr id="1009" name="Google Shape;1009;p36"/>
            <p:cNvSpPr/>
            <p:nvPr/>
          </p:nvSpPr>
          <p:spPr>
            <a:xfrm flipH="1">
              <a:off x="1603054" y="2854050"/>
              <a:ext cx="178500" cy="178500"/>
            </a:xfrm>
            <a:prstGeom prst="ellipse">
              <a:avLst/>
            </a:prstGeom>
            <a:solidFill>
              <a:schemeClr val="accent6"/>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endParaRPr lang="en-US" sz="2600" noProof="0" dirty="0">
                <a:solidFill>
                  <a:schemeClr val="lt1"/>
                </a:solidFill>
              </a:endParaRPr>
            </a:p>
          </p:txBody>
        </p:sp>
      </p:grpSp>
      <p:grpSp>
        <p:nvGrpSpPr>
          <p:cNvPr id="1010" name="Google Shape;1010;p36"/>
          <p:cNvGrpSpPr/>
          <p:nvPr/>
        </p:nvGrpSpPr>
        <p:grpSpPr>
          <a:xfrm>
            <a:off x="4991035" y="2002678"/>
            <a:ext cx="1262385" cy="178500"/>
            <a:chOff x="790140" y="2854050"/>
            <a:chExt cx="1262385" cy="178500"/>
          </a:xfrm>
        </p:grpSpPr>
        <p:sp>
          <p:nvSpPr>
            <p:cNvPr id="1011" name="Google Shape;1011;p36"/>
            <p:cNvSpPr/>
            <p:nvPr/>
          </p:nvSpPr>
          <p:spPr>
            <a:xfrm flipH="1">
              <a:off x="790140" y="2854050"/>
              <a:ext cx="178500" cy="178500"/>
            </a:xfrm>
            <a:prstGeom prst="ellipse">
              <a:avLst/>
            </a:prstGeom>
            <a:solidFill>
              <a:schemeClr val="accent6"/>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endParaRPr lang="en-US" sz="2600" noProof="0" dirty="0">
                <a:solidFill>
                  <a:schemeClr val="lt1"/>
                </a:solidFill>
              </a:endParaRPr>
            </a:p>
          </p:txBody>
        </p:sp>
        <p:sp>
          <p:nvSpPr>
            <p:cNvPr id="1012" name="Google Shape;1012;p36"/>
            <p:cNvSpPr/>
            <p:nvPr/>
          </p:nvSpPr>
          <p:spPr>
            <a:xfrm flipH="1">
              <a:off x="1061111" y="2854050"/>
              <a:ext cx="178500" cy="178500"/>
            </a:xfrm>
            <a:prstGeom prst="ellipse">
              <a:avLst/>
            </a:prstGeom>
            <a:solidFill>
              <a:schemeClr val="accent6"/>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endParaRPr lang="en-US" sz="2600" noProof="0" dirty="0">
                <a:solidFill>
                  <a:schemeClr val="lt1"/>
                </a:solidFill>
              </a:endParaRPr>
            </a:p>
          </p:txBody>
        </p:sp>
        <p:sp>
          <p:nvSpPr>
            <p:cNvPr id="1013" name="Google Shape;1013;p36"/>
            <p:cNvSpPr/>
            <p:nvPr/>
          </p:nvSpPr>
          <p:spPr>
            <a:xfrm flipH="1">
              <a:off x="1332083" y="2854050"/>
              <a:ext cx="178500" cy="178500"/>
            </a:xfrm>
            <a:prstGeom prst="ellipse">
              <a:avLst/>
            </a:prstGeom>
            <a:solidFill>
              <a:schemeClr val="accent6"/>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endParaRPr lang="en-US" sz="2600" noProof="0" dirty="0">
                <a:solidFill>
                  <a:schemeClr val="lt1"/>
                </a:solidFill>
              </a:endParaRPr>
            </a:p>
          </p:txBody>
        </p:sp>
        <p:sp>
          <p:nvSpPr>
            <p:cNvPr id="1014" name="Google Shape;1014;p36"/>
            <p:cNvSpPr/>
            <p:nvPr/>
          </p:nvSpPr>
          <p:spPr>
            <a:xfrm flipH="1">
              <a:off x="1874025" y="2854050"/>
              <a:ext cx="178500" cy="178500"/>
            </a:xfrm>
            <a:prstGeom prst="ellipse">
              <a:avLst/>
            </a:prstGeom>
            <a:solidFill>
              <a:schemeClr val="accent6"/>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endParaRPr lang="en-US" sz="2600" noProof="0" dirty="0">
                <a:solidFill>
                  <a:schemeClr val="lt1"/>
                </a:solidFill>
              </a:endParaRPr>
            </a:p>
          </p:txBody>
        </p:sp>
        <p:sp>
          <p:nvSpPr>
            <p:cNvPr id="1015" name="Google Shape;1015;p36"/>
            <p:cNvSpPr/>
            <p:nvPr/>
          </p:nvSpPr>
          <p:spPr>
            <a:xfrm flipH="1">
              <a:off x="1603054" y="2854050"/>
              <a:ext cx="178500" cy="178500"/>
            </a:xfrm>
            <a:prstGeom prst="ellipse">
              <a:avLst/>
            </a:prstGeom>
            <a:solidFill>
              <a:schemeClr val="accent6"/>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endParaRPr lang="en-US" sz="2600" noProof="0" dirty="0">
                <a:solidFill>
                  <a:schemeClr val="lt1"/>
                </a:solidFill>
              </a:endParaRPr>
            </a:p>
          </p:txBody>
        </p:sp>
      </p:grpSp>
      <p:grpSp>
        <p:nvGrpSpPr>
          <p:cNvPr id="1016" name="Google Shape;1016;p36"/>
          <p:cNvGrpSpPr/>
          <p:nvPr/>
        </p:nvGrpSpPr>
        <p:grpSpPr>
          <a:xfrm>
            <a:off x="4991035" y="2286469"/>
            <a:ext cx="1262385" cy="178500"/>
            <a:chOff x="790140" y="2854050"/>
            <a:chExt cx="1262385" cy="178500"/>
          </a:xfrm>
        </p:grpSpPr>
        <p:sp>
          <p:nvSpPr>
            <p:cNvPr id="1017" name="Google Shape;1017;p36"/>
            <p:cNvSpPr/>
            <p:nvPr/>
          </p:nvSpPr>
          <p:spPr>
            <a:xfrm flipH="1">
              <a:off x="790140" y="2854050"/>
              <a:ext cx="178500" cy="178500"/>
            </a:xfrm>
            <a:prstGeom prst="ellipse">
              <a:avLst/>
            </a:prstGeom>
            <a:solidFill>
              <a:schemeClr val="accent1"/>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endParaRPr lang="en-US" sz="2600" noProof="0" dirty="0">
                <a:solidFill>
                  <a:schemeClr val="lt1"/>
                </a:solidFill>
              </a:endParaRPr>
            </a:p>
          </p:txBody>
        </p:sp>
        <p:sp>
          <p:nvSpPr>
            <p:cNvPr id="1018" name="Google Shape;1018;p36"/>
            <p:cNvSpPr/>
            <p:nvPr/>
          </p:nvSpPr>
          <p:spPr>
            <a:xfrm flipH="1">
              <a:off x="1061111" y="2854050"/>
              <a:ext cx="178500" cy="178500"/>
            </a:xfrm>
            <a:prstGeom prst="ellipse">
              <a:avLst/>
            </a:prstGeom>
            <a:solidFill>
              <a:schemeClr val="accent1"/>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endParaRPr lang="en-US" sz="2600" noProof="0" dirty="0">
                <a:solidFill>
                  <a:schemeClr val="lt1"/>
                </a:solidFill>
              </a:endParaRPr>
            </a:p>
          </p:txBody>
        </p:sp>
        <p:sp>
          <p:nvSpPr>
            <p:cNvPr id="1019" name="Google Shape;1019;p36"/>
            <p:cNvSpPr/>
            <p:nvPr/>
          </p:nvSpPr>
          <p:spPr>
            <a:xfrm flipH="1">
              <a:off x="1332083" y="2854050"/>
              <a:ext cx="178500" cy="178500"/>
            </a:xfrm>
            <a:prstGeom prst="ellipse">
              <a:avLst/>
            </a:prstGeom>
            <a:solidFill>
              <a:schemeClr val="accent1"/>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endParaRPr lang="en-US" sz="2600" noProof="0" dirty="0">
                <a:solidFill>
                  <a:schemeClr val="lt1"/>
                </a:solidFill>
              </a:endParaRPr>
            </a:p>
          </p:txBody>
        </p:sp>
        <p:sp>
          <p:nvSpPr>
            <p:cNvPr id="1020" name="Google Shape;1020;p36"/>
            <p:cNvSpPr/>
            <p:nvPr/>
          </p:nvSpPr>
          <p:spPr>
            <a:xfrm flipH="1">
              <a:off x="1874025" y="2854050"/>
              <a:ext cx="178500" cy="178500"/>
            </a:xfrm>
            <a:prstGeom prst="ellipse">
              <a:avLst/>
            </a:prstGeom>
            <a:solidFill>
              <a:schemeClr val="accent1"/>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endParaRPr lang="en-US" sz="2600" noProof="0" dirty="0">
                <a:solidFill>
                  <a:schemeClr val="lt1"/>
                </a:solidFill>
              </a:endParaRPr>
            </a:p>
          </p:txBody>
        </p:sp>
        <p:sp>
          <p:nvSpPr>
            <p:cNvPr id="1021" name="Google Shape;1021;p36"/>
            <p:cNvSpPr/>
            <p:nvPr/>
          </p:nvSpPr>
          <p:spPr>
            <a:xfrm flipH="1">
              <a:off x="1603054" y="2854050"/>
              <a:ext cx="178500" cy="178500"/>
            </a:xfrm>
            <a:prstGeom prst="ellipse">
              <a:avLst/>
            </a:prstGeom>
            <a:solidFill>
              <a:schemeClr val="accent1"/>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endParaRPr lang="en-US" sz="2600" noProof="0" dirty="0">
                <a:solidFill>
                  <a:schemeClr val="lt1"/>
                </a:solidFill>
              </a:endParaRPr>
            </a:p>
          </p:txBody>
        </p:sp>
      </p:grpSp>
      <p:grpSp>
        <p:nvGrpSpPr>
          <p:cNvPr id="1022" name="Google Shape;1022;p36"/>
          <p:cNvGrpSpPr/>
          <p:nvPr/>
        </p:nvGrpSpPr>
        <p:grpSpPr>
          <a:xfrm>
            <a:off x="4991035" y="2570260"/>
            <a:ext cx="1262385" cy="178500"/>
            <a:chOff x="790140" y="2854050"/>
            <a:chExt cx="1262385" cy="178500"/>
          </a:xfrm>
        </p:grpSpPr>
        <p:sp>
          <p:nvSpPr>
            <p:cNvPr id="1023" name="Google Shape;1023;p36"/>
            <p:cNvSpPr/>
            <p:nvPr/>
          </p:nvSpPr>
          <p:spPr>
            <a:xfrm flipH="1">
              <a:off x="790140" y="2854050"/>
              <a:ext cx="178500" cy="178500"/>
            </a:xfrm>
            <a:prstGeom prst="ellipse">
              <a:avLst/>
            </a:prstGeom>
            <a:solidFill>
              <a:schemeClr val="accent1"/>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endParaRPr lang="en-US" sz="2600" noProof="0" dirty="0">
                <a:solidFill>
                  <a:schemeClr val="lt1"/>
                </a:solidFill>
              </a:endParaRPr>
            </a:p>
          </p:txBody>
        </p:sp>
        <p:sp>
          <p:nvSpPr>
            <p:cNvPr id="1024" name="Google Shape;1024;p36"/>
            <p:cNvSpPr/>
            <p:nvPr/>
          </p:nvSpPr>
          <p:spPr>
            <a:xfrm flipH="1">
              <a:off x="1061111" y="2854050"/>
              <a:ext cx="178500" cy="178500"/>
            </a:xfrm>
            <a:prstGeom prst="ellipse">
              <a:avLst/>
            </a:prstGeom>
            <a:solidFill>
              <a:schemeClr val="accent1"/>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endParaRPr lang="en-US" sz="2600" noProof="0" dirty="0">
                <a:solidFill>
                  <a:schemeClr val="lt1"/>
                </a:solidFill>
              </a:endParaRPr>
            </a:p>
          </p:txBody>
        </p:sp>
        <p:sp>
          <p:nvSpPr>
            <p:cNvPr id="1025" name="Google Shape;1025;p36"/>
            <p:cNvSpPr/>
            <p:nvPr/>
          </p:nvSpPr>
          <p:spPr>
            <a:xfrm flipH="1">
              <a:off x="1332083" y="2854050"/>
              <a:ext cx="178500" cy="178500"/>
            </a:xfrm>
            <a:prstGeom prst="ellipse">
              <a:avLst/>
            </a:prstGeom>
            <a:solidFill>
              <a:schemeClr val="accent1"/>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endParaRPr lang="en-US" sz="2600" noProof="0" dirty="0">
                <a:solidFill>
                  <a:schemeClr val="lt1"/>
                </a:solidFill>
              </a:endParaRPr>
            </a:p>
          </p:txBody>
        </p:sp>
        <p:sp>
          <p:nvSpPr>
            <p:cNvPr id="1026" name="Google Shape;1026;p36"/>
            <p:cNvSpPr/>
            <p:nvPr/>
          </p:nvSpPr>
          <p:spPr>
            <a:xfrm flipH="1">
              <a:off x="1874025" y="2854050"/>
              <a:ext cx="178500" cy="178500"/>
            </a:xfrm>
            <a:prstGeom prst="ellipse">
              <a:avLst/>
            </a:prstGeom>
            <a:solidFill>
              <a:schemeClr val="accent1"/>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endParaRPr lang="en-US" sz="2600" noProof="0" dirty="0">
                <a:solidFill>
                  <a:schemeClr val="lt1"/>
                </a:solidFill>
              </a:endParaRPr>
            </a:p>
          </p:txBody>
        </p:sp>
        <p:sp>
          <p:nvSpPr>
            <p:cNvPr id="1027" name="Google Shape;1027;p36"/>
            <p:cNvSpPr/>
            <p:nvPr/>
          </p:nvSpPr>
          <p:spPr>
            <a:xfrm flipH="1">
              <a:off x="1603054" y="2854050"/>
              <a:ext cx="178500" cy="178500"/>
            </a:xfrm>
            <a:prstGeom prst="ellipse">
              <a:avLst/>
            </a:prstGeom>
            <a:solidFill>
              <a:schemeClr val="accent1"/>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endParaRPr lang="en-US" sz="2600" noProof="0" dirty="0">
                <a:solidFill>
                  <a:schemeClr val="lt1"/>
                </a:solidFill>
              </a:endParaRPr>
            </a:p>
          </p:txBody>
        </p:sp>
      </p:grpSp>
      <p:grpSp>
        <p:nvGrpSpPr>
          <p:cNvPr id="1028" name="Google Shape;1028;p36"/>
          <p:cNvGrpSpPr/>
          <p:nvPr/>
        </p:nvGrpSpPr>
        <p:grpSpPr>
          <a:xfrm>
            <a:off x="7091483" y="2854050"/>
            <a:ext cx="1262385" cy="178500"/>
            <a:chOff x="790140" y="2854050"/>
            <a:chExt cx="1262385" cy="178500"/>
          </a:xfrm>
        </p:grpSpPr>
        <p:sp>
          <p:nvSpPr>
            <p:cNvPr id="1029" name="Google Shape;1029;p36"/>
            <p:cNvSpPr/>
            <p:nvPr/>
          </p:nvSpPr>
          <p:spPr>
            <a:xfrm flipH="1">
              <a:off x="790140" y="2854050"/>
              <a:ext cx="178500" cy="178500"/>
            </a:xfrm>
            <a:prstGeom prst="ellipse">
              <a:avLst/>
            </a:prstGeom>
            <a:solidFill>
              <a:schemeClr val="accent2"/>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endParaRPr lang="en-US" sz="2600" noProof="0" dirty="0">
                <a:solidFill>
                  <a:schemeClr val="lt1"/>
                </a:solidFill>
              </a:endParaRPr>
            </a:p>
          </p:txBody>
        </p:sp>
        <p:sp>
          <p:nvSpPr>
            <p:cNvPr id="1030" name="Google Shape;1030;p36"/>
            <p:cNvSpPr/>
            <p:nvPr/>
          </p:nvSpPr>
          <p:spPr>
            <a:xfrm flipH="1">
              <a:off x="1061111" y="2854050"/>
              <a:ext cx="178500" cy="178500"/>
            </a:xfrm>
            <a:prstGeom prst="ellipse">
              <a:avLst/>
            </a:prstGeom>
            <a:solidFill>
              <a:schemeClr val="accent2"/>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endParaRPr lang="en-US" sz="2600" noProof="0" dirty="0">
                <a:solidFill>
                  <a:schemeClr val="lt1"/>
                </a:solidFill>
              </a:endParaRPr>
            </a:p>
          </p:txBody>
        </p:sp>
        <p:sp>
          <p:nvSpPr>
            <p:cNvPr id="1031" name="Google Shape;1031;p36"/>
            <p:cNvSpPr/>
            <p:nvPr/>
          </p:nvSpPr>
          <p:spPr>
            <a:xfrm flipH="1">
              <a:off x="1332083" y="2854050"/>
              <a:ext cx="178500" cy="178500"/>
            </a:xfrm>
            <a:prstGeom prst="ellipse">
              <a:avLst/>
            </a:prstGeom>
            <a:solidFill>
              <a:schemeClr val="accent2"/>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endParaRPr lang="en-US" sz="2600" noProof="0" dirty="0">
                <a:solidFill>
                  <a:schemeClr val="lt1"/>
                </a:solidFill>
              </a:endParaRPr>
            </a:p>
          </p:txBody>
        </p:sp>
        <p:sp>
          <p:nvSpPr>
            <p:cNvPr id="1032" name="Google Shape;1032;p36"/>
            <p:cNvSpPr/>
            <p:nvPr/>
          </p:nvSpPr>
          <p:spPr>
            <a:xfrm flipH="1">
              <a:off x="1874025" y="2854050"/>
              <a:ext cx="178500" cy="178500"/>
            </a:xfrm>
            <a:prstGeom prst="ellipse">
              <a:avLst/>
            </a:prstGeom>
            <a:solidFill>
              <a:schemeClr val="accent2"/>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endParaRPr lang="en-US" sz="2600" noProof="0" dirty="0">
                <a:solidFill>
                  <a:schemeClr val="lt1"/>
                </a:solidFill>
              </a:endParaRPr>
            </a:p>
          </p:txBody>
        </p:sp>
        <p:sp>
          <p:nvSpPr>
            <p:cNvPr id="1033" name="Google Shape;1033;p36"/>
            <p:cNvSpPr/>
            <p:nvPr/>
          </p:nvSpPr>
          <p:spPr>
            <a:xfrm flipH="1">
              <a:off x="1603054" y="2854050"/>
              <a:ext cx="178500" cy="178500"/>
            </a:xfrm>
            <a:prstGeom prst="ellipse">
              <a:avLst/>
            </a:prstGeom>
            <a:solidFill>
              <a:schemeClr val="accent2"/>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endParaRPr lang="en-US" sz="2600" noProof="0" dirty="0">
                <a:solidFill>
                  <a:schemeClr val="lt1"/>
                </a:solidFill>
              </a:endParaRPr>
            </a:p>
          </p:txBody>
        </p:sp>
      </p:grpSp>
      <p:grpSp>
        <p:nvGrpSpPr>
          <p:cNvPr id="1034" name="Google Shape;1034;p36"/>
          <p:cNvGrpSpPr/>
          <p:nvPr/>
        </p:nvGrpSpPr>
        <p:grpSpPr>
          <a:xfrm>
            <a:off x="7091483" y="1718888"/>
            <a:ext cx="1262385" cy="178500"/>
            <a:chOff x="790140" y="2854050"/>
            <a:chExt cx="1262385" cy="178500"/>
          </a:xfrm>
        </p:grpSpPr>
        <p:sp>
          <p:nvSpPr>
            <p:cNvPr id="1035" name="Google Shape;1035;p36"/>
            <p:cNvSpPr/>
            <p:nvPr/>
          </p:nvSpPr>
          <p:spPr>
            <a:xfrm flipH="1">
              <a:off x="790140" y="2854050"/>
              <a:ext cx="178500" cy="178500"/>
            </a:xfrm>
            <a:prstGeom prst="ellipse">
              <a:avLst/>
            </a:prstGeom>
            <a:solidFill>
              <a:schemeClr val="accent6"/>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endParaRPr lang="en-US" sz="2600" noProof="0" dirty="0">
                <a:solidFill>
                  <a:schemeClr val="lt1"/>
                </a:solidFill>
              </a:endParaRPr>
            </a:p>
          </p:txBody>
        </p:sp>
        <p:sp>
          <p:nvSpPr>
            <p:cNvPr id="1036" name="Google Shape;1036;p36"/>
            <p:cNvSpPr/>
            <p:nvPr/>
          </p:nvSpPr>
          <p:spPr>
            <a:xfrm flipH="1">
              <a:off x="1061111" y="2854050"/>
              <a:ext cx="178500" cy="178500"/>
            </a:xfrm>
            <a:prstGeom prst="ellipse">
              <a:avLst/>
            </a:prstGeom>
            <a:solidFill>
              <a:schemeClr val="accent6"/>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endParaRPr lang="en-US" sz="2600" noProof="0" dirty="0">
                <a:solidFill>
                  <a:schemeClr val="lt1"/>
                </a:solidFill>
              </a:endParaRPr>
            </a:p>
          </p:txBody>
        </p:sp>
        <p:sp>
          <p:nvSpPr>
            <p:cNvPr id="1037" name="Google Shape;1037;p36"/>
            <p:cNvSpPr/>
            <p:nvPr/>
          </p:nvSpPr>
          <p:spPr>
            <a:xfrm flipH="1">
              <a:off x="1332083" y="2854050"/>
              <a:ext cx="178500" cy="178500"/>
            </a:xfrm>
            <a:prstGeom prst="ellipse">
              <a:avLst/>
            </a:prstGeom>
            <a:solidFill>
              <a:schemeClr val="accent6"/>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endParaRPr lang="en-US" sz="2600" noProof="0" dirty="0">
                <a:solidFill>
                  <a:schemeClr val="lt1"/>
                </a:solidFill>
              </a:endParaRPr>
            </a:p>
          </p:txBody>
        </p:sp>
        <p:sp>
          <p:nvSpPr>
            <p:cNvPr id="1038" name="Google Shape;1038;p36"/>
            <p:cNvSpPr/>
            <p:nvPr/>
          </p:nvSpPr>
          <p:spPr>
            <a:xfrm flipH="1">
              <a:off x="1874025" y="2854050"/>
              <a:ext cx="178500" cy="178500"/>
            </a:xfrm>
            <a:prstGeom prst="ellipse">
              <a:avLst/>
            </a:prstGeom>
            <a:solidFill>
              <a:schemeClr val="accent6"/>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endParaRPr lang="en-US" sz="2600" noProof="0" dirty="0">
                <a:solidFill>
                  <a:schemeClr val="lt1"/>
                </a:solidFill>
              </a:endParaRPr>
            </a:p>
          </p:txBody>
        </p:sp>
        <p:sp>
          <p:nvSpPr>
            <p:cNvPr id="1039" name="Google Shape;1039;p36"/>
            <p:cNvSpPr/>
            <p:nvPr/>
          </p:nvSpPr>
          <p:spPr>
            <a:xfrm flipH="1">
              <a:off x="1603054" y="2854050"/>
              <a:ext cx="178500" cy="178500"/>
            </a:xfrm>
            <a:prstGeom prst="ellipse">
              <a:avLst/>
            </a:prstGeom>
            <a:solidFill>
              <a:schemeClr val="accent6"/>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endParaRPr lang="en-US" sz="2600" noProof="0" dirty="0">
                <a:solidFill>
                  <a:schemeClr val="lt1"/>
                </a:solidFill>
              </a:endParaRPr>
            </a:p>
          </p:txBody>
        </p:sp>
      </p:grpSp>
      <p:grpSp>
        <p:nvGrpSpPr>
          <p:cNvPr id="1040" name="Google Shape;1040;p36"/>
          <p:cNvGrpSpPr/>
          <p:nvPr/>
        </p:nvGrpSpPr>
        <p:grpSpPr>
          <a:xfrm>
            <a:off x="7091483" y="2002678"/>
            <a:ext cx="1262385" cy="178500"/>
            <a:chOff x="790140" y="2854050"/>
            <a:chExt cx="1262385" cy="178500"/>
          </a:xfrm>
        </p:grpSpPr>
        <p:sp>
          <p:nvSpPr>
            <p:cNvPr id="1041" name="Google Shape;1041;p36"/>
            <p:cNvSpPr/>
            <p:nvPr/>
          </p:nvSpPr>
          <p:spPr>
            <a:xfrm flipH="1">
              <a:off x="790140" y="2854050"/>
              <a:ext cx="178500" cy="178500"/>
            </a:xfrm>
            <a:prstGeom prst="ellipse">
              <a:avLst/>
            </a:prstGeom>
            <a:solidFill>
              <a:schemeClr val="accent2"/>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endParaRPr lang="en-US" sz="2600" noProof="0" dirty="0">
                <a:solidFill>
                  <a:schemeClr val="lt1"/>
                </a:solidFill>
              </a:endParaRPr>
            </a:p>
          </p:txBody>
        </p:sp>
        <p:sp>
          <p:nvSpPr>
            <p:cNvPr id="1042" name="Google Shape;1042;p36"/>
            <p:cNvSpPr/>
            <p:nvPr/>
          </p:nvSpPr>
          <p:spPr>
            <a:xfrm flipH="1">
              <a:off x="1061111" y="2854050"/>
              <a:ext cx="178500" cy="178500"/>
            </a:xfrm>
            <a:prstGeom prst="ellipse">
              <a:avLst/>
            </a:prstGeom>
            <a:solidFill>
              <a:schemeClr val="accent2"/>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endParaRPr lang="en-US" sz="2600" noProof="0" dirty="0">
                <a:solidFill>
                  <a:schemeClr val="lt1"/>
                </a:solidFill>
              </a:endParaRPr>
            </a:p>
          </p:txBody>
        </p:sp>
        <p:sp>
          <p:nvSpPr>
            <p:cNvPr id="1043" name="Google Shape;1043;p36"/>
            <p:cNvSpPr/>
            <p:nvPr/>
          </p:nvSpPr>
          <p:spPr>
            <a:xfrm flipH="1">
              <a:off x="1332083" y="2854050"/>
              <a:ext cx="178500" cy="178500"/>
            </a:xfrm>
            <a:prstGeom prst="ellipse">
              <a:avLst/>
            </a:prstGeom>
            <a:solidFill>
              <a:schemeClr val="accent2"/>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endParaRPr lang="en-US" sz="2600" noProof="0" dirty="0">
                <a:solidFill>
                  <a:schemeClr val="lt1"/>
                </a:solidFill>
              </a:endParaRPr>
            </a:p>
          </p:txBody>
        </p:sp>
        <p:sp>
          <p:nvSpPr>
            <p:cNvPr id="1044" name="Google Shape;1044;p36"/>
            <p:cNvSpPr/>
            <p:nvPr/>
          </p:nvSpPr>
          <p:spPr>
            <a:xfrm flipH="1">
              <a:off x="1874025" y="2854050"/>
              <a:ext cx="178500" cy="178500"/>
            </a:xfrm>
            <a:prstGeom prst="ellipse">
              <a:avLst/>
            </a:prstGeom>
            <a:solidFill>
              <a:schemeClr val="accent2"/>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endParaRPr lang="en-US" sz="2600" noProof="0" dirty="0">
                <a:solidFill>
                  <a:schemeClr val="lt1"/>
                </a:solidFill>
              </a:endParaRPr>
            </a:p>
          </p:txBody>
        </p:sp>
        <p:sp>
          <p:nvSpPr>
            <p:cNvPr id="1045" name="Google Shape;1045;p36"/>
            <p:cNvSpPr/>
            <p:nvPr/>
          </p:nvSpPr>
          <p:spPr>
            <a:xfrm flipH="1">
              <a:off x="1603054" y="2854050"/>
              <a:ext cx="178500" cy="178500"/>
            </a:xfrm>
            <a:prstGeom prst="ellipse">
              <a:avLst/>
            </a:prstGeom>
            <a:solidFill>
              <a:schemeClr val="accent2"/>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endParaRPr lang="en-US" sz="2600" noProof="0" dirty="0">
                <a:solidFill>
                  <a:schemeClr val="lt1"/>
                </a:solidFill>
              </a:endParaRPr>
            </a:p>
          </p:txBody>
        </p:sp>
      </p:grpSp>
      <p:grpSp>
        <p:nvGrpSpPr>
          <p:cNvPr id="1046" name="Google Shape;1046;p36"/>
          <p:cNvGrpSpPr/>
          <p:nvPr/>
        </p:nvGrpSpPr>
        <p:grpSpPr>
          <a:xfrm>
            <a:off x="7091483" y="2286469"/>
            <a:ext cx="1262385" cy="178500"/>
            <a:chOff x="790140" y="2854050"/>
            <a:chExt cx="1262385" cy="178500"/>
          </a:xfrm>
        </p:grpSpPr>
        <p:sp>
          <p:nvSpPr>
            <p:cNvPr id="1047" name="Google Shape;1047;p36"/>
            <p:cNvSpPr/>
            <p:nvPr/>
          </p:nvSpPr>
          <p:spPr>
            <a:xfrm flipH="1">
              <a:off x="790140" y="2854050"/>
              <a:ext cx="178500" cy="178500"/>
            </a:xfrm>
            <a:prstGeom prst="ellipse">
              <a:avLst/>
            </a:prstGeom>
            <a:solidFill>
              <a:schemeClr val="accent2"/>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endParaRPr lang="en-US" sz="2600" noProof="0" dirty="0">
                <a:solidFill>
                  <a:schemeClr val="lt1"/>
                </a:solidFill>
              </a:endParaRPr>
            </a:p>
          </p:txBody>
        </p:sp>
        <p:sp>
          <p:nvSpPr>
            <p:cNvPr id="1048" name="Google Shape;1048;p36"/>
            <p:cNvSpPr/>
            <p:nvPr/>
          </p:nvSpPr>
          <p:spPr>
            <a:xfrm flipH="1">
              <a:off x="1061111" y="2854050"/>
              <a:ext cx="178500" cy="178500"/>
            </a:xfrm>
            <a:prstGeom prst="ellipse">
              <a:avLst/>
            </a:prstGeom>
            <a:solidFill>
              <a:schemeClr val="accent2"/>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endParaRPr lang="en-US" sz="2600" noProof="0" dirty="0">
                <a:solidFill>
                  <a:schemeClr val="lt1"/>
                </a:solidFill>
              </a:endParaRPr>
            </a:p>
          </p:txBody>
        </p:sp>
        <p:sp>
          <p:nvSpPr>
            <p:cNvPr id="1049" name="Google Shape;1049;p36"/>
            <p:cNvSpPr/>
            <p:nvPr/>
          </p:nvSpPr>
          <p:spPr>
            <a:xfrm flipH="1">
              <a:off x="1332083" y="2854050"/>
              <a:ext cx="178500" cy="178500"/>
            </a:xfrm>
            <a:prstGeom prst="ellipse">
              <a:avLst/>
            </a:prstGeom>
            <a:solidFill>
              <a:schemeClr val="accent2"/>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endParaRPr lang="en-US" sz="2600" noProof="0" dirty="0">
                <a:solidFill>
                  <a:schemeClr val="lt1"/>
                </a:solidFill>
              </a:endParaRPr>
            </a:p>
          </p:txBody>
        </p:sp>
        <p:sp>
          <p:nvSpPr>
            <p:cNvPr id="1050" name="Google Shape;1050;p36"/>
            <p:cNvSpPr/>
            <p:nvPr/>
          </p:nvSpPr>
          <p:spPr>
            <a:xfrm flipH="1">
              <a:off x="1874025" y="2854050"/>
              <a:ext cx="178500" cy="178500"/>
            </a:xfrm>
            <a:prstGeom prst="ellipse">
              <a:avLst/>
            </a:prstGeom>
            <a:solidFill>
              <a:schemeClr val="accent2"/>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endParaRPr lang="en-US" sz="2600" noProof="0" dirty="0">
                <a:solidFill>
                  <a:schemeClr val="lt1"/>
                </a:solidFill>
              </a:endParaRPr>
            </a:p>
          </p:txBody>
        </p:sp>
        <p:sp>
          <p:nvSpPr>
            <p:cNvPr id="1051" name="Google Shape;1051;p36"/>
            <p:cNvSpPr/>
            <p:nvPr/>
          </p:nvSpPr>
          <p:spPr>
            <a:xfrm flipH="1">
              <a:off x="1603054" y="2854050"/>
              <a:ext cx="178500" cy="178500"/>
            </a:xfrm>
            <a:prstGeom prst="ellipse">
              <a:avLst/>
            </a:prstGeom>
            <a:solidFill>
              <a:schemeClr val="accent2"/>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endParaRPr lang="en-US" sz="2600" noProof="0" dirty="0">
                <a:solidFill>
                  <a:schemeClr val="lt1"/>
                </a:solidFill>
              </a:endParaRPr>
            </a:p>
          </p:txBody>
        </p:sp>
      </p:grpSp>
      <p:grpSp>
        <p:nvGrpSpPr>
          <p:cNvPr id="1052" name="Google Shape;1052;p36"/>
          <p:cNvGrpSpPr/>
          <p:nvPr/>
        </p:nvGrpSpPr>
        <p:grpSpPr>
          <a:xfrm>
            <a:off x="7091483" y="2570260"/>
            <a:ext cx="1262385" cy="178500"/>
            <a:chOff x="790140" y="2854050"/>
            <a:chExt cx="1262385" cy="178500"/>
          </a:xfrm>
        </p:grpSpPr>
        <p:sp>
          <p:nvSpPr>
            <p:cNvPr id="1053" name="Google Shape;1053;p36"/>
            <p:cNvSpPr/>
            <p:nvPr/>
          </p:nvSpPr>
          <p:spPr>
            <a:xfrm flipH="1">
              <a:off x="790140" y="2854050"/>
              <a:ext cx="178500" cy="178500"/>
            </a:xfrm>
            <a:prstGeom prst="ellipse">
              <a:avLst/>
            </a:prstGeom>
            <a:solidFill>
              <a:schemeClr val="accent2"/>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endParaRPr lang="en-US" sz="2600" noProof="0" dirty="0">
                <a:solidFill>
                  <a:schemeClr val="lt1"/>
                </a:solidFill>
              </a:endParaRPr>
            </a:p>
          </p:txBody>
        </p:sp>
        <p:sp>
          <p:nvSpPr>
            <p:cNvPr id="1054" name="Google Shape;1054;p36"/>
            <p:cNvSpPr/>
            <p:nvPr/>
          </p:nvSpPr>
          <p:spPr>
            <a:xfrm flipH="1">
              <a:off x="1061111" y="2854050"/>
              <a:ext cx="178500" cy="178500"/>
            </a:xfrm>
            <a:prstGeom prst="ellipse">
              <a:avLst/>
            </a:prstGeom>
            <a:solidFill>
              <a:schemeClr val="accent2"/>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endParaRPr lang="en-US" sz="2600" noProof="0" dirty="0">
                <a:solidFill>
                  <a:schemeClr val="lt1"/>
                </a:solidFill>
              </a:endParaRPr>
            </a:p>
          </p:txBody>
        </p:sp>
        <p:sp>
          <p:nvSpPr>
            <p:cNvPr id="1055" name="Google Shape;1055;p36"/>
            <p:cNvSpPr/>
            <p:nvPr/>
          </p:nvSpPr>
          <p:spPr>
            <a:xfrm flipH="1">
              <a:off x="1332083" y="2854050"/>
              <a:ext cx="178500" cy="178500"/>
            </a:xfrm>
            <a:prstGeom prst="ellipse">
              <a:avLst/>
            </a:prstGeom>
            <a:solidFill>
              <a:schemeClr val="accent2"/>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endParaRPr lang="en-US" sz="2600" noProof="0" dirty="0">
                <a:solidFill>
                  <a:schemeClr val="lt1"/>
                </a:solidFill>
              </a:endParaRPr>
            </a:p>
          </p:txBody>
        </p:sp>
        <p:sp>
          <p:nvSpPr>
            <p:cNvPr id="1056" name="Google Shape;1056;p36"/>
            <p:cNvSpPr/>
            <p:nvPr/>
          </p:nvSpPr>
          <p:spPr>
            <a:xfrm flipH="1">
              <a:off x="1874025" y="2854050"/>
              <a:ext cx="178500" cy="178500"/>
            </a:xfrm>
            <a:prstGeom prst="ellipse">
              <a:avLst/>
            </a:prstGeom>
            <a:solidFill>
              <a:schemeClr val="accent2"/>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endParaRPr lang="en-US" sz="2600" noProof="0" dirty="0">
                <a:solidFill>
                  <a:schemeClr val="lt1"/>
                </a:solidFill>
              </a:endParaRPr>
            </a:p>
          </p:txBody>
        </p:sp>
        <p:sp>
          <p:nvSpPr>
            <p:cNvPr id="1057" name="Google Shape;1057;p36"/>
            <p:cNvSpPr/>
            <p:nvPr/>
          </p:nvSpPr>
          <p:spPr>
            <a:xfrm flipH="1">
              <a:off x="1603054" y="2854050"/>
              <a:ext cx="178500" cy="178500"/>
            </a:xfrm>
            <a:prstGeom prst="ellipse">
              <a:avLst/>
            </a:prstGeom>
            <a:solidFill>
              <a:schemeClr val="accent2"/>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endParaRPr lang="en-US" sz="2600" noProof="0" dirty="0">
                <a:solidFill>
                  <a:schemeClr val="lt1"/>
                </a:solidFill>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4">
          <a:extLst>
            <a:ext uri="{FF2B5EF4-FFF2-40B4-BE49-F238E27FC236}">
              <a16:creationId xmlns:a16="http://schemas.microsoft.com/office/drawing/2014/main" id="{08621684-2C7A-1ABB-2F72-4EFCDD48998D}"/>
            </a:ext>
          </a:extLst>
        </p:cNvPr>
        <p:cNvGrpSpPr/>
        <p:nvPr/>
      </p:nvGrpSpPr>
      <p:grpSpPr>
        <a:xfrm>
          <a:off x="0" y="0"/>
          <a:ext cx="0" cy="0"/>
          <a:chOff x="0" y="0"/>
          <a:chExt cx="0" cy="0"/>
        </a:xfrm>
      </p:grpSpPr>
      <p:grpSp>
        <p:nvGrpSpPr>
          <p:cNvPr id="185" name="Google Shape;185;p19">
            <a:extLst>
              <a:ext uri="{FF2B5EF4-FFF2-40B4-BE49-F238E27FC236}">
                <a16:creationId xmlns:a16="http://schemas.microsoft.com/office/drawing/2014/main" id="{3D451BFA-9964-51BA-F54F-020A0A725384}"/>
              </a:ext>
            </a:extLst>
          </p:cNvPr>
          <p:cNvGrpSpPr/>
          <p:nvPr/>
        </p:nvGrpSpPr>
        <p:grpSpPr>
          <a:xfrm>
            <a:off x="696810" y="1835475"/>
            <a:ext cx="2731500" cy="2728500"/>
            <a:chOff x="696810" y="1835475"/>
            <a:chExt cx="2731500" cy="2728500"/>
          </a:xfrm>
        </p:grpSpPr>
        <p:sp>
          <p:nvSpPr>
            <p:cNvPr id="186" name="Google Shape;186;p19">
              <a:extLst>
                <a:ext uri="{FF2B5EF4-FFF2-40B4-BE49-F238E27FC236}">
                  <a16:creationId xmlns:a16="http://schemas.microsoft.com/office/drawing/2014/main" id="{3BF363B4-A5B6-7B05-AE88-799945ED2120}"/>
                </a:ext>
              </a:extLst>
            </p:cNvPr>
            <p:cNvSpPr/>
            <p:nvPr/>
          </p:nvSpPr>
          <p:spPr>
            <a:xfrm>
              <a:off x="696810" y="2793525"/>
              <a:ext cx="2731500" cy="8124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187" name="Google Shape;187;p19">
              <a:extLst>
                <a:ext uri="{FF2B5EF4-FFF2-40B4-BE49-F238E27FC236}">
                  <a16:creationId xmlns:a16="http://schemas.microsoft.com/office/drawing/2014/main" id="{A1456A4D-7404-4D0C-C614-7F5A43FF97E6}"/>
                </a:ext>
              </a:extLst>
            </p:cNvPr>
            <p:cNvSpPr/>
            <p:nvPr/>
          </p:nvSpPr>
          <p:spPr>
            <a:xfrm>
              <a:off x="696810" y="1835475"/>
              <a:ext cx="2731500" cy="27285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188" name="Google Shape;188;p19">
              <a:extLst>
                <a:ext uri="{FF2B5EF4-FFF2-40B4-BE49-F238E27FC236}">
                  <a16:creationId xmlns:a16="http://schemas.microsoft.com/office/drawing/2014/main" id="{5B40FBB5-BC17-9AA8-57CB-22F3C652EC91}"/>
                </a:ext>
              </a:extLst>
            </p:cNvPr>
            <p:cNvSpPr/>
            <p:nvPr/>
          </p:nvSpPr>
          <p:spPr>
            <a:xfrm flipH="1">
              <a:off x="2804735" y="2027390"/>
              <a:ext cx="226200" cy="226200"/>
            </a:xfrm>
            <a:prstGeom prst="ellipse">
              <a:avLst/>
            </a:prstGeom>
            <a:solidFill>
              <a:schemeClr val="dk2"/>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endParaRPr lang="en-US" sz="2600" noProof="0" dirty="0">
                <a:solidFill>
                  <a:schemeClr val="lt1"/>
                </a:solidFill>
              </a:endParaRPr>
            </a:p>
          </p:txBody>
        </p:sp>
        <p:sp>
          <p:nvSpPr>
            <p:cNvPr id="189" name="Google Shape;189;p19">
              <a:extLst>
                <a:ext uri="{FF2B5EF4-FFF2-40B4-BE49-F238E27FC236}">
                  <a16:creationId xmlns:a16="http://schemas.microsoft.com/office/drawing/2014/main" id="{0E5EA001-4E9A-2905-765D-737F1E9D3858}"/>
                </a:ext>
              </a:extLst>
            </p:cNvPr>
            <p:cNvSpPr/>
            <p:nvPr/>
          </p:nvSpPr>
          <p:spPr>
            <a:xfrm flipH="1">
              <a:off x="2427745" y="2530524"/>
              <a:ext cx="226200" cy="226200"/>
            </a:xfrm>
            <a:prstGeom prst="ellipse">
              <a:avLst/>
            </a:prstGeom>
            <a:solidFill>
              <a:schemeClr val="accent1"/>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endParaRPr lang="en-US" sz="2600" noProof="0" dirty="0">
                <a:solidFill>
                  <a:schemeClr val="lt1"/>
                </a:solidFill>
              </a:endParaRPr>
            </a:p>
          </p:txBody>
        </p:sp>
      </p:grpSp>
      <p:sp>
        <p:nvSpPr>
          <p:cNvPr id="191" name="Google Shape;191;p19">
            <a:extLst>
              <a:ext uri="{FF2B5EF4-FFF2-40B4-BE49-F238E27FC236}">
                <a16:creationId xmlns:a16="http://schemas.microsoft.com/office/drawing/2014/main" id="{2F8934C5-C741-B135-3ADC-6243ECF9D72B}"/>
              </a:ext>
            </a:extLst>
          </p:cNvPr>
          <p:cNvSpPr/>
          <p:nvPr/>
        </p:nvSpPr>
        <p:spPr>
          <a:xfrm>
            <a:off x="879825" y="2016975"/>
            <a:ext cx="2365500" cy="23655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grpSp>
        <p:nvGrpSpPr>
          <p:cNvPr id="196" name="Google Shape;196;p19">
            <a:extLst>
              <a:ext uri="{FF2B5EF4-FFF2-40B4-BE49-F238E27FC236}">
                <a16:creationId xmlns:a16="http://schemas.microsoft.com/office/drawing/2014/main" id="{AE521C3B-D0D4-E85E-A09B-0A3C887F8ED4}"/>
              </a:ext>
            </a:extLst>
          </p:cNvPr>
          <p:cNvGrpSpPr/>
          <p:nvPr/>
        </p:nvGrpSpPr>
        <p:grpSpPr>
          <a:xfrm>
            <a:off x="3912120" y="1830272"/>
            <a:ext cx="4591132" cy="867206"/>
            <a:chOff x="3669755" y="1357009"/>
            <a:chExt cx="4591132" cy="867206"/>
          </a:xfrm>
        </p:grpSpPr>
        <p:sp>
          <p:nvSpPr>
            <p:cNvPr id="197" name="Google Shape;197;p19">
              <a:extLst>
                <a:ext uri="{FF2B5EF4-FFF2-40B4-BE49-F238E27FC236}">
                  <a16:creationId xmlns:a16="http://schemas.microsoft.com/office/drawing/2014/main" id="{DA9285AC-DBAE-326B-09D8-24BCE57124F3}"/>
                </a:ext>
              </a:extLst>
            </p:cNvPr>
            <p:cNvSpPr/>
            <p:nvPr/>
          </p:nvSpPr>
          <p:spPr>
            <a:xfrm>
              <a:off x="3669755" y="1513938"/>
              <a:ext cx="587700" cy="587700"/>
            </a:xfrm>
            <a:prstGeom prst="ellipse">
              <a:avLst/>
            </a:prstGeom>
            <a:solidFill>
              <a:schemeClr val="dk2"/>
            </a:solidFill>
            <a:ln>
              <a:noFill/>
            </a:ln>
          </p:spPr>
          <p:txBody>
            <a:bodyPr spcFirstLastPara="1" wrap="square" lIns="0" tIns="91425" rIns="0" bIns="100575" anchor="ctr" anchorCtr="0">
              <a:noAutofit/>
            </a:bodyPr>
            <a:lstStyle/>
            <a:p>
              <a:pPr marL="0" lvl="0" indent="0" algn="ctr" rtl="0">
                <a:spcBef>
                  <a:spcPts val="0"/>
                </a:spcBef>
                <a:spcAft>
                  <a:spcPts val="0"/>
                </a:spcAft>
                <a:buNone/>
              </a:pPr>
              <a:endParaRPr lang="en-US" sz="2600" noProof="0" dirty="0">
                <a:solidFill>
                  <a:schemeClr val="lt1"/>
                </a:solidFill>
                <a:latin typeface="Fira Sans Extra Condensed SemiBold"/>
                <a:ea typeface="Fira Sans Extra Condensed SemiBold"/>
                <a:cs typeface="Fira Sans Extra Condensed SemiBold"/>
                <a:sym typeface="Fira Sans Extra Condensed SemiBold"/>
              </a:endParaRPr>
            </a:p>
          </p:txBody>
        </p:sp>
        <p:sp>
          <p:nvSpPr>
            <p:cNvPr id="198" name="Google Shape;198;p19">
              <a:extLst>
                <a:ext uri="{FF2B5EF4-FFF2-40B4-BE49-F238E27FC236}">
                  <a16:creationId xmlns:a16="http://schemas.microsoft.com/office/drawing/2014/main" id="{148E994C-7D47-10D1-549E-38232B05E758}"/>
                </a:ext>
              </a:extLst>
            </p:cNvPr>
            <p:cNvSpPr txBox="1"/>
            <p:nvPr/>
          </p:nvSpPr>
          <p:spPr>
            <a:xfrm>
              <a:off x="4314425" y="1357009"/>
              <a:ext cx="3890400" cy="340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000" noProof="0" dirty="0">
                  <a:solidFill>
                    <a:schemeClr val="dk2"/>
                  </a:solidFill>
                  <a:latin typeface="Fira Sans Extra Condensed SemiBold"/>
                  <a:ea typeface="Fira Sans Extra Condensed SemiBold"/>
                  <a:cs typeface="Fira Sans Extra Condensed SemiBold"/>
                  <a:sym typeface="Fira Sans Extra Condensed SemiBold"/>
                </a:rPr>
                <a:t>Pure states</a:t>
              </a:r>
            </a:p>
          </p:txBody>
        </p:sp>
        <p:sp>
          <p:nvSpPr>
            <p:cNvPr id="199" name="Google Shape;199;p19">
              <a:extLst>
                <a:ext uri="{FF2B5EF4-FFF2-40B4-BE49-F238E27FC236}">
                  <a16:creationId xmlns:a16="http://schemas.microsoft.com/office/drawing/2014/main" id="{0B61BB40-137F-6EAA-71AF-4DADD6ACE8C2}"/>
                </a:ext>
              </a:extLst>
            </p:cNvPr>
            <p:cNvSpPr txBox="1"/>
            <p:nvPr/>
          </p:nvSpPr>
          <p:spPr>
            <a:xfrm>
              <a:off x="4314425" y="1651515"/>
              <a:ext cx="3946462" cy="572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200" noProof="0" dirty="0">
                  <a:solidFill>
                    <a:schemeClr val="dk1"/>
                  </a:solidFill>
                  <a:latin typeface="Roboto"/>
                  <a:ea typeface="Roboto"/>
                  <a:cs typeface="Roboto"/>
                  <a:sym typeface="Roboto"/>
                </a:rPr>
                <a:t>Represented by unitary vector that always lives on Bloch Sphere’s surface</a:t>
              </a:r>
            </a:p>
          </p:txBody>
        </p:sp>
      </p:grpSp>
      <p:grpSp>
        <p:nvGrpSpPr>
          <p:cNvPr id="200" name="Google Shape;200;p19">
            <a:extLst>
              <a:ext uri="{FF2B5EF4-FFF2-40B4-BE49-F238E27FC236}">
                <a16:creationId xmlns:a16="http://schemas.microsoft.com/office/drawing/2014/main" id="{ABAEE22E-DEF2-E1B9-3F93-DA711A980A48}"/>
              </a:ext>
            </a:extLst>
          </p:cNvPr>
          <p:cNvGrpSpPr/>
          <p:nvPr/>
        </p:nvGrpSpPr>
        <p:grpSpPr>
          <a:xfrm>
            <a:off x="3912120" y="3207215"/>
            <a:ext cx="4591132" cy="1271342"/>
            <a:chOff x="3669755" y="3589623"/>
            <a:chExt cx="4591132" cy="1271342"/>
          </a:xfrm>
        </p:grpSpPr>
        <p:sp>
          <p:nvSpPr>
            <p:cNvPr id="201" name="Google Shape;201;p19">
              <a:extLst>
                <a:ext uri="{FF2B5EF4-FFF2-40B4-BE49-F238E27FC236}">
                  <a16:creationId xmlns:a16="http://schemas.microsoft.com/office/drawing/2014/main" id="{4052FA63-F80B-9B1E-0DDC-4E577586982B}"/>
                </a:ext>
              </a:extLst>
            </p:cNvPr>
            <p:cNvSpPr/>
            <p:nvPr/>
          </p:nvSpPr>
          <p:spPr>
            <a:xfrm>
              <a:off x="3669755" y="3750250"/>
              <a:ext cx="587700" cy="587700"/>
            </a:xfrm>
            <a:prstGeom prst="ellipse">
              <a:avLst/>
            </a:prstGeom>
            <a:solidFill>
              <a:schemeClr val="accent1"/>
            </a:solidFill>
            <a:ln>
              <a:noFill/>
            </a:ln>
          </p:spPr>
          <p:txBody>
            <a:bodyPr spcFirstLastPara="1" wrap="square" lIns="0" tIns="91425" rIns="0" bIns="100575" anchor="ctr" anchorCtr="0">
              <a:noAutofit/>
            </a:bodyPr>
            <a:lstStyle/>
            <a:p>
              <a:pPr marL="0" lvl="0" indent="0" algn="ctr" rtl="0">
                <a:spcBef>
                  <a:spcPts val="0"/>
                </a:spcBef>
                <a:spcAft>
                  <a:spcPts val="0"/>
                </a:spcAft>
                <a:buNone/>
              </a:pPr>
              <a:endParaRPr lang="en-US" sz="2600" noProof="0" dirty="0">
                <a:solidFill>
                  <a:schemeClr val="lt1"/>
                </a:solidFill>
                <a:latin typeface="Fira Sans Extra Condensed SemiBold"/>
                <a:ea typeface="Fira Sans Extra Condensed SemiBold"/>
                <a:cs typeface="Fira Sans Extra Condensed SemiBold"/>
                <a:sym typeface="Fira Sans Extra Condensed SemiBold"/>
              </a:endParaRPr>
            </a:p>
          </p:txBody>
        </p:sp>
        <p:sp>
          <p:nvSpPr>
            <p:cNvPr id="202" name="Google Shape;202;p19">
              <a:extLst>
                <a:ext uri="{FF2B5EF4-FFF2-40B4-BE49-F238E27FC236}">
                  <a16:creationId xmlns:a16="http://schemas.microsoft.com/office/drawing/2014/main" id="{C7900301-0906-B5E9-845D-65345B15F150}"/>
                </a:ext>
              </a:extLst>
            </p:cNvPr>
            <p:cNvSpPr txBox="1"/>
            <p:nvPr/>
          </p:nvSpPr>
          <p:spPr>
            <a:xfrm>
              <a:off x="4314425" y="3589623"/>
              <a:ext cx="3890400" cy="340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000" noProof="0" dirty="0">
                  <a:solidFill>
                    <a:schemeClr val="accent1"/>
                  </a:solidFill>
                  <a:latin typeface="Fira Sans Extra Condensed SemiBold"/>
                  <a:ea typeface="Fira Sans Extra Condensed SemiBold"/>
                  <a:cs typeface="Fira Sans Extra Condensed SemiBold"/>
                  <a:sym typeface="Fira Sans Extra Condensed SemiBold"/>
                </a:rPr>
                <a:t>Mixed states</a:t>
              </a:r>
            </a:p>
          </p:txBody>
        </p:sp>
        <p:sp>
          <p:nvSpPr>
            <p:cNvPr id="203" name="Google Shape;203;p19">
              <a:extLst>
                <a:ext uri="{FF2B5EF4-FFF2-40B4-BE49-F238E27FC236}">
                  <a16:creationId xmlns:a16="http://schemas.microsoft.com/office/drawing/2014/main" id="{3B8D646C-0E5B-9C57-AF6C-B12107F3BD1D}"/>
                </a:ext>
              </a:extLst>
            </p:cNvPr>
            <p:cNvSpPr txBox="1"/>
            <p:nvPr/>
          </p:nvSpPr>
          <p:spPr>
            <a:xfrm>
              <a:off x="4314424" y="3886624"/>
              <a:ext cx="3946463" cy="974341"/>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200" noProof="0" dirty="0">
                  <a:latin typeface="Roboto" panose="02000000000000000000" pitchFamily="2" charset="0"/>
                  <a:ea typeface="Roboto" panose="02000000000000000000" pitchFamily="2" charset="0"/>
                  <a:cs typeface="Roboto" panose="02000000000000000000" pitchFamily="2" charset="0"/>
                </a:rPr>
                <a:t>Represent a probabilistic ensemble of pure state due to uncertainty about system’s state, where graphically it’s a non unitary vector contained inside the Bloch Sphere.</a:t>
              </a:r>
            </a:p>
            <a:p>
              <a:pPr marL="0" lvl="0" indent="0" algn="l" rtl="0">
                <a:spcBef>
                  <a:spcPts val="0"/>
                </a:spcBef>
                <a:spcAft>
                  <a:spcPts val="0"/>
                </a:spcAft>
                <a:buNone/>
              </a:pPr>
              <a:r>
                <a:rPr lang="en-US" sz="1200" dirty="0">
                  <a:solidFill>
                    <a:schemeClr val="dk1"/>
                  </a:solidFill>
                  <a:latin typeface="Roboto" panose="02000000000000000000" pitchFamily="2" charset="0"/>
                  <a:ea typeface="Roboto" panose="02000000000000000000" pitchFamily="2" charset="0"/>
                  <a:cs typeface="Roboto" panose="02000000000000000000" pitchFamily="2" charset="0"/>
                  <a:sym typeface="Roboto"/>
                </a:rPr>
                <a:t>Usually caused by decoherence, that ‘mixes’ pure states or uncertainty about system initialization</a:t>
              </a:r>
              <a:endParaRPr lang="en-US" sz="1200" noProof="0" dirty="0">
                <a:solidFill>
                  <a:schemeClr val="dk1"/>
                </a:solidFill>
                <a:latin typeface="Roboto" panose="02000000000000000000" pitchFamily="2" charset="0"/>
                <a:ea typeface="Roboto" panose="02000000000000000000" pitchFamily="2" charset="0"/>
                <a:cs typeface="Roboto" panose="02000000000000000000" pitchFamily="2" charset="0"/>
                <a:sym typeface="Roboto"/>
              </a:endParaRPr>
            </a:p>
          </p:txBody>
        </p:sp>
      </p:grpSp>
      <p:sp>
        <p:nvSpPr>
          <p:cNvPr id="204" name="Google Shape;204;p19">
            <a:extLst>
              <a:ext uri="{FF2B5EF4-FFF2-40B4-BE49-F238E27FC236}">
                <a16:creationId xmlns:a16="http://schemas.microsoft.com/office/drawing/2014/main" id="{D0CC5171-8F1A-3EC0-63D1-13F93C5D6383}"/>
              </a:ext>
            </a:extLst>
          </p:cNvPr>
          <p:cNvSpPr txBox="1">
            <a:spLocks noGrp="1"/>
          </p:cNvSpPr>
          <p:nvPr>
            <p:ph type="title"/>
          </p:nvPr>
        </p:nvSpPr>
        <p:spPr>
          <a:xfrm>
            <a:off x="2007200" y="301200"/>
            <a:ext cx="51294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noProof="0" dirty="0"/>
              <a:t>Bloch Sphere</a:t>
            </a:r>
          </a:p>
        </p:txBody>
      </p:sp>
      <p:sp>
        <p:nvSpPr>
          <p:cNvPr id="205" name="Google Shape;205;p19">
            <a:extLst>
              <a:ext uri="{FF2B5EF4-FFF2-40B4-BE49-F238E27FC236}">
                <a16:creationId xmlns:a16="http://schemas.microsoft.com/office/drawing/2014/main" id="{6F3E947F-EFAC-7811-E21A-1A6B2480C37D}"/>
              </a:ext>
            </a:extLst>
          </p:cNvPr>
          <p:cNvSpPr txBox="1"/>
          <p:nvPr/>
        </p:nvSpPr>
        <p:spPr>
          <a:xfrm>
            <a:off x="2007450" y="1076892"/>
            <a:ext cx="5129100" cy="340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noProof="0" dirty="0">
                <a:solidFill>
                  <a:schemeClr val="dk1"/>
                </a:solidFill>
                <a:latin typeface="Fira Sans Extra Condensed SemiBold"/>
                <a:ea typeface="Fira Sans Extra Condensed SemiBold"/>
                <a:cs typeface="Fira Sans Extra Condensed SemiBold"/>
                <a:sym typeface="Fira Sans Extra Condensed SemiBold"/>
              </a:rPr>
              <a:t>Qubit: geometric definition</a:t>
            </a:r>
          </a:p>
        </p:txBody>
      </p:sp>
      <p:cxnSp>
        <p:nvCxnSpPr>
          <p:cNvPr id="206" name="Google Shape;206;p19">
            <a:extLst>
              <a:ext uri="{FF2B5EF4-FFF2-40B4-BE49-F238E27FC236}">
                <a16:creationId xmlns:a16="http://schemas.microsoft.com/office/drawing/2014/main" id="{621D073E-4661-4047-966A-6B7557CBB645}"/>
              </a:ext>
            </a:extLst>
          </p:cNvPr>
          <p:cNvCxnSpPr/>
          <p:nvPr/>
        </p:nvCxnSpPr>
        <p:spPr>
          <a:xfrm rot="10800000">
            <a:off x="2062565" y="2058515"/>
            <a:ext cx="0" cy="1148700"/>
          </a:xfrm>
          <a:prstGeom prst="straightConnector1">
            <a:avLst/>
          </a:prstGeom>
          <a:noFill/>
          <a:ln w="19050" cap="flat" cmpd="sng">
            <a:solidFill>
              <a:schemeClr val="dk1"/>
            </a:solidFill>
            <a:prstDash val="solid"/>
            <a:round/>
            <a:headEnd type="none" w="med" len="med"/>
            <a:tailEnd type="triangle" w="med" len="med"/>
          </a:ln>
        </p:spPr>
      </p:cxnSp>
      <p:cxnSp>
        <p:nvCxnSpPr>
          <p:cNvPr id="207" name="Google Shape;207;p19">
            <a:extLst>
              <a:ext uri="{FF2B5EF4-FFF2-40B4-BE49-F238E27FC236}">
                <a16:creationId xmlns:a16="http://schemas.microsoft.com/office/drawing/2014/main" id="{3FFA8C15-156F-1A40-6B98-050073B714E8}"/>
              </a:ext>
            </a:extLst>
          </p:cNvPr>
          <p:cNvCxnSpPr/>
          <p:nvPr/>
        </p:nvCxnSpPr>
        <p:spPr>
          <a:xfrm>
            <a:off x="2055075" y="3199724"/>
            <a:ext cx="1152000" cy="0"/>
          </a:xfrm>
          <a:prstGeom prst="straightConnector1">
            <a:avLst/>
          </a:prstGeom>
          <a:noFill/>
          <a:ln w="19050" cap="flat" cmpd="sng">
            <a:solidFill>
              <a:schemeClr val="dk1"/>
            </a:solidFill>
            <a:prstDash val="solid"/>
            <a:round/>
            <a:headEnd type="none" w="med" len="med"/>
            <a:tailEnd type="triangle" w="med" len="med"/>
          </a:ln>
        </p:spPr>
      </p:cxnSp>
      <p:sp>
        <p:nvSpPr>
          <p:cNvPr id="2" name="Google Shape;188;p19">
            <a:extLst>
              <a:ext uri="{FF2B5EF4-FFF2-40B4-BE49-F238E27FC236}">
                <a16:creationId xmlns:a16="http://schemas.microsoft.com/office/drawing/2014/main" id="{BE756A99-2C43-146E-59B4-91C895EDDE01}"/>
              </a:ext>
            </a:extLst>
          </p:cNvPr>
          <p:cNvSpPr/>
          <p:nvPr/>
        </p:nvSpPr>
        <p:spPr>
          <a:xfrm flipH="1">
            <a:off x="1949328" y="1717172"/>
            <a:ext cx="226200" cy="226200"/>
          </a:xfrm>
          <a:prstGeom prst="ellipse">
            <a:avLst/>
          </a:prstGeom>
          <a:solidFill>
            <a:schemeClr val="dk2"/>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endParaRPr lang="en-US" sz="2600" noProof="0" dirty="0">
              <a:solidFill>
                <a:schemeClr val="lt1"/>
              </a:solidFill>
            </a:endParaRPr>
          </a:p>
        </p:txBody>
      </p:sp>
      <p:sp>
        <p:nvSpPr>
          <p:cNvPr id="3" name="Google Shape;189;p19">
            <a:extLst>
              <a:ext uri="{FF2B5EF4-FFF2-40B4-BE49-F238E27FC236}">
                <a16:creationId xmlns:a16="http://schemas.microsoft.com/office/drawing/2014/main" id="{2146B5FB-0D1C-C050-D3D3-7A530AAD8908}"/>
              </a:ext>
            </a:extLst>
          </p:cNvPr>
          <p:cNvSpPr/>
          <p:nvPr/>
        </p:nvSpPr>
        <p:spPr>
          <a:xfrm flipH="1">
            <a:off x="2653945" y="2914373"/>
            <a:ext cx="226200" cy="226200"/>
          </a:xfrm>
          <a:prstGeom prst="ellipse">
            <a:avLst/>
          </a:prstGeom>
          <a:solidFill>
            <a:schemeClr val="accent1"/>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endParaRPr lang="en-US" sz="2600" noProof="0" dirty="0">
              <a:solidFill>
                <a:schemeClr val="lt1"/>
              </a:solidFill>
            </a:endParaRPr>
          </a:p>
        </p:txBody>
      </p:sp>
    </p:spTree>
    <p:extLst>
      <p:ext uri="{BB962C8B-B14F-4D97-AF65-F5344CB8AC3E}">
        <p14:creationId xmlns:p14="http://schemas.microsoft.com/office/powerpoint/2010/main" val="144171203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061"/>
        <p:cNvGrpSpPr/>
        <p:nvPr/>
      </p:nvGrpSpPr>
      <p:grpSpPr>
        <a:xfrm>
          <a:off x="0" y="0"/>
          <a:ext cx="0" cy="0"/>
          <a:chOff x="0" y="0"/>
          <a:chExt cx="0" cy="0"/>
        </a:xfrm>
      </p:grpSpPr>
      <p:graphicFrame>
        <p:nvGraphicFramePr>
          <p:cNvPr id="1062" name="Google Shape;1062;p37"/>
          <p:cNvGraphicFramePr/>
          <p:nvPr>
            <p:extLst>
              <p:ext uri="{D42A27DB-BD31-4B8C-83A1-F6EECF244321}">
                <p14:modId xmlns:p14="http://schemas.microsoft.com/office/powerpoint/2010/main" val="2237288812"/>
              </p:ext>
            </p:extLst>
          </p:nvPr>
        </p:nvGraphicFramePr>
        <p:xfrm>
          <a:off x="563938" y="1721473"/>
          <a:ext cx="3503275" cy="2838875"/>
        </p:xfrm>
        <a:graphic>
          <a:graphicData uri="http://schemas.openxmlformats.org/drawingml/2006/table">
            <a:tbl>
              <a:tblPr>
                <a:noFill/>
                <a:tableStyleId>{6D7C7938-7141-4715-BFD2-04B93FEA17C6}</a:tableStyleId>
              </a:tblPr>
              <a:tblGrid>
                <a:gridCol w="3503275">
                  <a:extLst>
                    <a:ext uri="{9D8B030D-6E8A-4147-A177-3AD203B41FA5}">
                      <a16:colId xmlns:a16="http://schemas.microsoft.com/office/drawing/2014/main" val="20000"/>
                    </a:ext>
                  </a:extLst>
                </a:gridCol>
              </a:tblGrid>
              <a:tr h="473150">
                <a:tc>
                  <a:txBody>
                    <a:bodyPr/>
                    <a:lstStyle/>
                    <a:p>
                      <a:pPr marL="0" lvl="0" indent="0" algn="ctr" rtl="0">
                        <a:spcBef>
                          <a:spcPts val="0"/>
                        </a:spcBef>
                        <a:spcAft>
                          <a:spcPts val="0"/>
                        </a:spcAft>
                        <a:buNone/>
                      </a:pPr>
                      <a:r>
                        <a:rPr lang="en-US" sz="2000" noProof="0" dirty="0">
                          <a:solidFill>
                            <a:schemeClr val="lt1"/>
                          </a:solidFill>
                          <a:latin typeface="Fira Sans Extra Condensed SemiBold"/>
                          <a:ea typeface="Fira Sans Extra Condensed SemiBold"/>
                          <a:cs typeface="Fira Sans Extra Condensed SemiBold"/>
                          <a:sym typeface="Fira Sans Extra Condensed SemiBold"/>
                        </a:rPr>
                        <a:t>Higgs boson</a:t>
                      </a:r>
                    </a:p>
                  </a:txBody>
                  <a:tcPr marL="91425" marR="91425" marT="45700" marB="91425" anchor="ctr">
                    <a:lnL w="19050" cap="flat" cmpd="sng">
                      <a:solidFill>
                        <a:schemeClr val="dk1">
                          <a:alpha val="0"/>
                        </a:schemeClr>
                      </a:solidFill>
                      <a:prstDash val="solid"/>
                      <a:round/>
                      <a:headEnd type="none" w="sm" len="sm"/>
                      <a:tailEnd type="none" w="sm" len="sm"/>
                    </a:lnL>
                    <a:lnR w="19050" cap="flat" cmpd="sng">
                      <a:solidFill>
                        <a:schemeClr val="dk1">
                          <a:alpha val="0"/>
                        </a:schemeClr>
                      </a:solidFill>
                      <a:prstDash val="solid"/>
                      <a:round/>
                      <a:headEnd type="none" w="sm" len="sm"/>
                      <a:tailEnd type="none" w="sm" len="sm"/>
                    </a:lnR>
                    <a:lnT w="19050" cap="flat" cmpd="sng">
                      <a:solidFill>
                        <a:schemeClr val="dk1">
                          <a:alpha val="0"/>
                        </a:schemeClr>
                      </a:solidFill>
                      <a:prstDash val="solid"/>
                      <a:round/>
                      <a:headEnd type="none" w="sm" len="sm"/>
                      <a:tailEnd type="none" w="sm" len="sm"/>
                    </a:lnT>
                    <a:lnB w="19050" cap="flat" cmpd="sng">
                      <a:solidFill>
                        <a:schemeClr val="dk1">
                          <a:alpha val="0"/>
                        </a:schemeClr>
                      </a:solidFill>
                      <a:prstDash val="solid"/>
                      <a:round/>
                      <a:headEnd type="none" w="sm" len="sm"/>
                      <a:tailEnd type="none" w="sm" len="sm"/>
                    </a:lnB>
                    <a:solidFill>
                      <a:schemeClr val="dk2"/>
                    </a:solidFill>
                  </a:tcPr>
                </a:tc>
                <a:extLst>
                  <a:ext uri="{0D108BD9-81ED-4DB2-BD59-A6C34878D82A}">
                    <a16:rowId xmlns:a16="http://schemas.microsoft.com/office/drawing/2014/main" val="10000"/>
                  </a:ext>
                </a:extLst>
              </a:tr>
              <a:tr h="788575">
                <a:tc>
                  <a:txBody>
                    <a:bodyPr/>
                    <a:lstStyle/>
                    <a:p>
                      <a:pPr marL="0" lvl="0" indent="0" algn="ctr" rtl="0">
                        <a:spcBef>
                          <a:spcPts val="0"/>
                        </a:spcBef>
                        <a:spcAft>
                          <a:spcPts val="0"/>
                        </a:spcAft>
                        <a:buNone/>
                      </a:pPr>
                      <a:r>
                        <a:rPr lang="en-US" sz="1200" noProof="0" dirty="0">
                          <a:solidFill>
                            <a:schemeClr val="dk1"/>
                          </a:solidFill>
                          <a:latin typeface="Roboto"/>
                          <a:ea typeface="Roboto"/>
                          <a:cs typeface="Roboto"/>
                          <a:sym typeface="Roboto"/>
                        </a:rPr>
                        <a:t>Mercury is the closest planet to the Sun and the smallest one in the Solar System</a:t>
                      </a:r>
                    </a:p>
                  </a:txBody>
                  <a:tcPr marL="274300" marR="274300" marT="64000" marB="91425" anchor="ctr">
                    <a:lnL w="19050" cap="flat" cmpd="sng">
                      <a:solidFill>
                        <a:schemeClr val="dk1">
                          <a:alpha val="0"/>
                        </a:schemeClr>
                      </a:solidFill>
                      <a:prstDash val="solid"/>
                      <a:round/>
                      <a:headEnd type="none" w="sm" len="sm"/>
                      <a:tailEnd type="none" w="sm" len="sm"/>
                    </a:lnL>
                    <a:lnR w="19050" cap="flat" cmpd="sng">
                      <a:solidFill>
                        <a:schemeClr val="dk1">
                          <a:alpha val="0"/>
                        </a:schemeClr>
                      </a:solidFill>
                      <a:prstDash val="solid"/>
                      <a:round/>
                      <a:headEnd type="none" w="sm" len="sm"/>
                      <a:tailEnd type="none" w="sm" len="sm"/>
                    </a:lnR>
                    <a:lnT w="19050" cap="flat" cmpd="sng">
                      <a:solidFill>
                        <a:schemeClr val="dk1">
                          <a:alpha val="0"/>
                        </a:schemeClr>
                      </a:solidFill>
                      <a:prstDash val="solid"/>
                      <a:round/>
                      <a:headEnd type="none" w="sm" len="sm"/>
                      <a:tailEnd type="none" w="sm" len="sm"/>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788575">
                <a:tc>
                  <a:txBody>
                    <a:bodyPr/>
                    <a:lstStyle/>
                    <a:p>
                      <a:pPr marL="0" lvl="0" indent="0" algn="ctr" rtl="0">
                        <a:spcBef>
                          <a:spcPts val="0"/>
                        </a:spcBef>
                        <a:spcAft>
                          <a:spcPts val="0"/>
                        </a:spcAft>
                        <a:buNone/>
                      </a:pPr>
                      <a:r>
                        <a:rPr lang="en-US" sz="1200" noProof="0" dirty="0">
                          <a:solidFill>
                            <a:schemeClr val="dk1"/>
                          </a:solidFill>
                          <a:latin typeface="Roboto"/>
                          <a:ea typeface="Roboto"/>
                          <a:cs typeface="Roboto"/>
                          <a:sym typeface="Roboto"/>
                        </a:rPr>
                        <a:t>Venus has a beautiful name and is the second planet from the Sun. It’s terribly hot</a:t>
                      </a:r>
                    </a:p>
                  </a:txBody>
                  <a:tcPr marL="274300" marR="274300" marT="64000" marB="91425" anchor="ctr">
                    <a:lnL w="19050" cap="flat" cmpd="sng">
                      <a:solidFill>
                        <a:schemeClr val="dk1">
                          <a:alpha val="0"/>
                        </a:schemeClr>
                      </a:solidFill>
                      <a:prstDash val="solid"/>
                      <a:round/>
                      <a:headEnd type="none" w="sm" len="sm"/>
                      <a:tailEnd type="none" w="sm" len="sm"/>
                    </a:lnL>
                    <a:lnR w="19050" cap="flat" cmpd="sng">
                      <a:solidFill>
                        <a:schemeClr val="dk1">
                          <a:alpha val="0"/>
                        </a:schemeClr>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788575">
                <a:tc>
                  <a:txBody>
                    <a:bodyPr/>
                    <a:lstStyle/>
                    <a:p>
                      <a:pPr marL="0" lvl="0" indent="0" algn="ctr" rtl="0">
                        <a:spcBef>
                          <a:spcPts val="0"/>
                        </a:spcBef>
                        <a:spcAft>
                          <a:spcPts val="0"/>
                        </a:spcAft>
                        <a:buNone/>
                      </a:pPr>
                      <a:r>
                        <a:rPr lang="en-US" sz="1200" noProof="0" dirty="0">
                          <a:solidFill>
                            <a:schemeClr val="dk1"/>
                          </a:solidFill>
                          <a:latin typeface="Roboto"/>
                          <a:ea typeface="Roboto"/>
                          <a:cs typeface="Roboto"/>
                          <a:sym typeface="Roboto"/>
                        </a:rPr>
                        <a:t>Earth is the beautiful planet where we all live. It’s full of life</a:t>
                      </a:r>
                    </a:p>
                  </a:txBody>
                  <a:tcPr marL="274300" marR="274300" marT="64000" marB="91425" anchor="ctr">
                    <a:lnL w="19050" cap="flat" cmpd="sng">
                      <a:solidFill>
                        <a:schemeClr val="dk1">
                          <a:alpha val="0"/>
                        </a:schemeClr>
                      </a:solidFill>
                      <a:prstDash val="solid"/>
                      <a:round/>
                      <a:headEnd type="none" w="sm" len="sm"/>
                      <a:tailEnd type="none" w="sm" len="sm"/>
                    </a:lnL>
                    <a:lnR w="19050" cap="flat" cmpd="sng">
                      <a:solidFill>
                        <a:schemeClr val="dk1">
                          <a:alpha val="0"/>
                        </a:schemeClr>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
        <p:nvSpPr>
          <p:cNvPr id="1063" name="Google Shape;1063;p37"/>
          <p:cNvSpPr txBox="1">
            <a:spLocks noGrp="1"/>
          </p:cNvSpPr>
          <p:nvPr>
            <p:ph type="title"/>
          </p:nvPr>
        </p:nvSpPr>
        <p:spPr>
          <a:xfrm>
            <a:off x="2007200" y="301200"/>
            <a:ext cx="51294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noProof="0" dirty="0"/>
              <a:t>Quantum physics infographics</a:t>
            </a:r>
          </a:p>
        </p:txBody>
      </p:sp>
      <p:sp>
        <p:nvSpPr>
          <p:cNvPr id="1064" name="Google Shape;1064;p37"/>
          <p:cNvSpPr txBox="1"/>
          <p:nvPr/>
        </p:nvSpPr>
        <p:spPr>
          <a:xfrm>
            <a:off x="2007450" y="1076892"/>
            <a:ext cx="5129100" cy="340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noProof="0" dirty="0">
                <a:solidFill>
                  <a:schemeClr val="dk1"/>
                </a:solidFill>
                <a:latin typeface="Fira Sans Extra Condensed SemiBold"/>
                <a:ea typeface="Fira Sans Extra Condensed SemiBold"/>
                <a:cs typeface="Fira Sans Extra Condensed SemiBold"/>
                <a:sym typeface="Fira Sans Extra Condensed SemiBold"/>
              </a:rPr>
              <a:t>Higgs boson vs. String theory</a:t>
            </a:r>
          </a:p>
        </p:txBody>
      </p:sp>
      <p:sp>
        <p:nvSpPr>
          <p:cNvPr id="1065" name="Google Shape;1065;p37"/>
          <p:cNvSpPr/>
          <p:nvPr/>
        </p:nvSpPr>
        <p:spPr>
          <a:xfrm>
            <a:off x="4278025" y="2295125"/>
            <a:ext cx="587700" cy="587700"/>
          </a:xfrm>
          <a:prstGeom prst="ellipse">
            <a:avLst/>
          </a:prstGeom>
          <a:solidFill>
            <a:schemeClr val="accent1"/>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r>
              <a:rPr lang="en-US" sz="2600" noProof="0" dirty="0">
                <a:solidFill>
                  <a:schemeClr val="lt1"/>
                </a:solidFill>
                <a:latin typeface="Fira Sans Extra Condensed SemiBold"/>
                <a:ea typeface="Fira Sans Extra Condensed SemiBold"/>
                <a:cs typeface="Fira Sans Extra Condensed SemiBold"/>
                <a:sym typeface="Fira Sans Extra Condensed SemiBold"/>
              </a:rPr>
              <a:t>A</a:t>
            </a:r>
          </a:p>
        </p:txBody>
      </p:sp>
      <p:sp>
        <p:nvSpPr>
          <p:cNvPr id="1066" name="Google Shape;1066;p37"/>
          <p:cNvSpPr/>
          <p:nvPr/>
        </p:nvSpPr>
        <p:spPr>
          <a:xfrm>
            <a:off x="4278025" y="3083700"/>
            <a:ext cx="587700" cy="587700"/>
          </a:xfrm>
          <a:prstGeom prst="ellipse">
            <a:avLst/>
          </a:prstGeom>
          <a:solidFill>
            <a:schemeClr val="accent2"/>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r>
              <a:rPr lang="en-US" sz="2600" noProof="0" dirty="0">
                <a:solidFill>
                  <a:schemeClr val="lt1"/>
                </a:solidFill>
                <a:latin typeface="Fira Sans Extra Condensed SemiBold"/>
                <a:ea typeface="Fira Sans Extra Condensed SemiBold"/>
                <a:cs typeface="Fira Sans Extra Condensed SemiBold"/>
                <a:sym typeface="Fira Sans Extra Condensed SemiBold"/>
              </a:rPr>
              <a:t>B</a:t>
            </a:r>
          </a:p>
        </p:txBody>
      </p:sp>
      <p:sp>
        <p:nvSpPr>
          <p:cNvPr id="1067" name="Google Shape;1067;p37"/>
          <p:cNvSpPr/>
          <p:nvPr/>
        </p:nvSpPr>
        <p:spPr>
          <a:xfrm>
            <a:off x="4278025" y="3872275"/>
            <a:ext cx="587700" cy="587700"/>
          </a:xfrm>
          <a:prstGeom prst="ellipse">
            <a:avLst/>
          </a:prstGeom>
          <a:solidFill>
            <a:schemeClr val="accent3"/>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r>
              <a:rPr lang="en-US" sz="2600" noProof="0" dirty="0">
                <a:solidFill>
                  <a:schemeClr val="lt1"/>
                </a:solidFill>
                <a:latin typeface="Fira Sans Extra Condensed SemiBold"/>
                <a:ea typeface="Fira Sans Extra Condensed SemiBold"/>
                <a:cs typeface="Fira Sans Extra Condensed SemiBold"/>
                <a:sym typeface="Fira Sans Extra Condensed SemiBold"/>
              </a:rPr>
              <a:t>C</a:t>
            </a:r>
          </a:p>
        </p:txBody>
      </p:sp>
      <p:graphicFrame>
        <p:nvGraphicFramePr>
          <p:cNvPr id="1068" name="Google Shape;1068;p37"/>
          <p:cNvGraphicFramePr/>
          <p:nvPr>
            <p:extLst>
              <p:ext uri="{D42A27DB-BD31-4B8C-83A1-F6EECF244321}">
                <p14:modId xmlns:p14="http://schemas.microsoft.com/office/powerpoint/2010/main" val="3275800801"/>
              </p:ext>
            </p:extLst>
          </p:nvPr>
        </p:nvGraphicFramePr>
        <p:xfrm>
          <a:off x="5076788" y="1721473"/>
          <a:ext cx="3503275" cy="2838875"/>
        </p:xfrm>
        <a:graphic>
          <a:graphicData uri="http://schemas.openxmlformats.org/drawingml/2006/table">
            <a:tbl>
              <a:tblPr>
                <a:noFill/>
                <a:tableStyleId>{6D7C7938-7141-4715-BFD2-04B93FEA17C6}</a:tableStyleId>
              </a:tblPr>
              <a:tblGrid>
                <a:gridCol w="3503275">
                  <a:extLst>
                    <a:ext uri="{9D8B030D-6E8A-4147-A177-3AD203B41FA5}">
                      <a16:colId xmlns:a16="http://schemas.microsoft.com/office/drawing/2014/main" val="20000"/>
                    </a:ext>
                  </a:extLst>
                </a:gridCol>
              </a:tblGrid>
              <a:tr h="473150">
                <a:tc>
                  <a:txBody>
                    <a:bodyPr/>
                    <a:lstStyle/>
                    <a:p>
                      <a:pPr marL="0" lvl="0" indent="0" algn="ctr" rtl="0">
                        <a:spcBef>
                          <a:spcPts val="0"/>
                        </a:spcBef>
                        <a:spcAft>
                          <a:spcPts val="0"/>
                        </a:spcAft>
                        <a:buNone/>
                      </a:pPr>
                      <a:r>
                        <a:rPr lang="en-US" sz="2000" noProof="0" dirty="0">
                          <a:solidFill>
                            <a:schemeClr val="lt1"/>
                          </a:solidFill>
                          <a:latin typeface="Fira Sans Extra Condensed SemiBold"/>
                          <a:ea typeface="Fira Sans Extra Condensed SemiBold"/>
                          <a:cs typeface="Fira Sans Extra Condensed SemiBold"/>
                          <a:sym typeface="Fira Sans Extra Condensed SemiBold"/>
                        </a:rPr>
                        <a:t>String theory</a:t>
                      </a:r>
                    </a:p>
                  </a:txBody>
                  <a:tcPr marL="91425" marR="91425" marT="45700" marB="91425" anchor="ctr">
                    <a:lnL w="19050" cap="flat" cmpd="sng">
                      <a:solidFill>
                        <a:schemeClr val="dk1">
                          <a:alpha val="0"/>
                        </a:schemeClr>
                      </a:solidFill>
                      <a:prstDash val="solid"/>
                      <a:round/>
                      <a:headEnd type="none" w="sm" len="sm"/>
                      <a:tailEnd type="none" w="sm" len="sm"/>
                    </a:lnL>
                    <a:lnR w="19050" cap="flat" cmpd="sng">
                      <a:solidFill>
                        <a:schemeClr val="dk1">
                          <a:alpha val="0"/>
                        </a:schemeClr>
                      </a:solidFill>
                      <a:prstDash val="solid"/>
                      <a:round/>
                      <a:headEnd type="none" w="sm" len="sm"/>
                      <a:tailEnd type="none" w="sm" len="sm"/>
                    </a:lnR>
                    <a:lnT w="19050" cap="flat" cmpd="sng">
                      <a:solidFill>
                        <a:schemeClr val="dk1">
                          <a:alpha val="0"/>
                        </a:schemeClr>
                      </a:solidFill>
                      <a:prstDash val="solid"/>
                      <a:round/>
                      <a:headEnd type="none" w="sm" len="sm"/>
                      <a:tailEnd type="none" w="sm" len="sm"/>
                    </a:lnT>
                    <a:lnB w="19050" cap="flat" cmpd="sng">
                      <a:solidFill>
                        <a:schemeClr val="dk1">
                          <a:alpha val="0"/>
                        </a:schemeClr>
                      </a:solidFill>
                      <a:prstDash val="solid"/>
                      <a:round/>
                      <a:headEnd type="none" w="sm" len="sm"/>
                      <a:tailEnd type="none" w="sm" len="sm"/>
                    </a:lnB>
                    <a:solidFill>
                      <a:schemeClr val="lt2"/>
                    </a:solidFill>
                  </a:tcPr>
                </a:tc>
                <a:extLst>
                  <a:ext uri="{0D108BD9-81ED-4DB2-BD59-A6C34878D82A}">
                    <a16:rowId xmlns:a16="http://schemas.microsoft.com/office/drawing/2014/main" val="10000"/>
                  </a:ext>
                </a:extLst>
              </a:tr>
              <a:tr h="788575">
                <a:tc>
                  <a:txBody>
                    <a:bodyPr/>
                    <a:lstStyle/>
                    <a:p>
                      <a:pPr marL="0" lvl="0" indent="0" algn="ctr" rtl="0">
                        <a:spcBef>
                          <a:spcPts val="0"/>
                        </a:spcBef>
                        <a:spcAft>
                          <a:spcPts val="0"/>
                        </a:spcAft>
                        <a:buNone/>
                      </a:pPr>
                      <a:r>
                        <a:rPr lang="en-US" sz="1200" noProof="0" dirty="0">
                          <a:solidFill>
                            <a:schemeClr val="dk1"/>
                          </a:solidFill>
                          <a:latin typeface="Roboto"/>
                          <a:ea typeface="Roboto"/>
                          <a:cs typeface="Roboto"/>
                          <a:sym typeface="Roboto"/>
                        </a:rPr>
                        <a:t>Saturn is a gas giant and has several rings. It's composed mostly of hydrogen</a:t>
                      </a:r>
                    </a:p>
                  </a:txBody>
                  <a:tcPr marL="274300" marR="274300" marT="64000" marB="91425" anchor="ctr">
                    <a:lnL w="19050" cap="flat" cmpd="sng">
                      <a:solidFill>
                        <a:schemeClr val="dk1">
                          <a:alpha val="0"/>
                        </a:schemeClr>
                      </a:solidFill>
                      <a:prstDash val="solid"/>
                      <a:round/>
                      <a:headEnd type="none" w="sm" len="sm"/>
                      <a:tailEnd type="none" w="sm" len="sm"/>
                    </a:lnL>
                    <a:lnR w="19050" cap="flat" cmpd="sng">
                      <a:solidFill>
                        <a:schemeClr val="dk1">
                          <a:alpha val="0"/>
                        </a:schemeClr>
                      </a:solidFill>
                      <a:prstDash val="solid"/>
                      <a:round/>
                      <a:headEnd type="none" w="sm" len="sm"/>
                      <a:tailEnd type="none" w="sm" len="sm"/>
                    </a:lnR>
                    <a:lnT w="19050" cap="flat" cmpd="sng">
                      <a:solidFill>
                        <a:schemeClr val="dk1">
                          <a:alpha val="0"/>
                        </a:schemeClr>
                      </a:solidFill>
                      <a:prstDash val="solid"/>
                      <a:round/>
                      <a:headEnd type="none" w="sm" len="sm"/>
                      <a:tailEnd type="none" w="sm" len="sm"/>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788575">
                <a:tc>
                  <a:txBody>
                    <a:bodyPr/>
                    <a:lstStyle/>
                    <a:p>
                      <a:pPr marL="0" lvl="0" indent="0" algn="ctr" rtl="0">
                        <a:spcBef>
                          <a:spcPts val="0"/>
                        </a:spcBef>
                        <a:spcAft>
                          <a:spcPts val="0"/>
                        </a:spcAft>
                        <a:buNone/>
                      </a:pPr>
                      <a:r>
                        <a:rPr lang="en-US" sz="1200" noProof="0" dirty="0">
                          <a:solidFill>
                            <a:schemeClr val="dk1"/>
                          </a:solidFill>
                          <a:latin typeface="Roboto"/>
                          <a:ea typeface="Roboto"/>
                          <a:cs typeface="Roboto"/>
                          <a:sym typeface="Roboto"/>
                        </a:rPr>
                        <a:t>Neptune is the farthest planet from the Sun. It's also the fourth-largest object</a:t>
                      </a:r>
                    </a:p>
                  </a:txBody>
                  <a:tcPr marL="274300" marR="274300" marT="64000" marB="91425" anchor="ctr">
                    <a:lnL w="19050" cap="flat" cmpd="sng">
                      <a:solidFill>
                        <a:schemeClr val="dk1">
                          <a:alpha val="0"/>
                        </a:schemeClr>
                      </a:solidFill>
                      <a:prstDash val="solid"/>
                      <a:round/>
                      <a:headEnd type="none" w="sm" len="sm"/>
                      <a:tailEnd type="none" w="sm" len="sm"/>
                    </a:lnL>
                    <a:lnR w="19050" cap="flat" cmpd="sng">
                      <a:solidFill>
                        <a:schemeClr val="dk1">
                          <a:alpha val="0"/>
                        </a:schemeClr>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788575">
                <a:tc>
                  <a:txBody>
                    <a:bodyPr/>
                    <a:lstStyle/>
                    <a:p>
                      <a:pPr marL="0" lvl="0" indent="0" algn="ctr" rtl="0">
                        <a:spcBef>
                          <a:spcPts val="0"/>
                        </a:spcBef>
                        <a:spcAft>
                          <a:spcPts val="0"/>
                        </a:spcAft>
                        <a:buNone/>
                      </a:pPr>
                      <a:r>
                        <a:rPr lang="en-US" sz="1200" noProof="0" dirty="0">
                          <a:solidFill>
                            <a:schemeClr val="dk1"/>
                          </a:solidFill>
                          <a:latin typeface="Roboto"/>
                          <a:ea typeface="Roboto"/>
                          <a:cs typeface="Roboto"/>
                          <a:sym typeface="Roboto"/>
                        </a:rPr>
                        <a:t>Pluto is so small that it is no longer considered a planet, but a dwarf</a:t>
                      </a:r>
                    </a:p>
                  </a:txBody>
                  <a:tcPr marL="274300" marR="274300" marT="64000" marB="91425" anchor="ctr">
                    <a:lnL w="19050" cap="flat" cmpd="sng">
                      <a:solidFill>
                        <a:schemeClr val="dk1">
                          <a:alpha val="0"/>
                        </a:schemeClr>
                      </a:solidFill>
                      <a:prstDash val="solid"/>
                      <a:round/>
                      <a:headEnd type="none" w="sm" len="sm"/>
                      <a:tailEnd type="none" w="sm" len="sm"/>
                    </a:lnL>
                    <a:lnR w="19050" cap="flat" cmpd="sng">
                      <a:solidFill>
                        <a:schemeClr val="dk1">
                          <a:alpha val="0"/>
                        </a:schemeClr>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072"/>
        <p:cNvGrpSpPr/>
        <p:nvPr/>
      </p:nvGrpSpPr>
      <p:grpSpPr>
        <a:xfrm>
          <a:off x="0" y="0"/>
          <a:ext cx="0" cy="0"/>
          <a:chOff x="0" y="0"/>
          <a:chExt cx="0" cy="0"/>
        </a:xfrm>
      </p:grpSpPr>
      <p:pic>
        <p:nvPicPr>
          <p:cNvPr id="1073" name="Google Shape;1073;p38">
            <a:hlinkClick r:id="rId3"/>
          </p:cNvPr>
          <p:cNvPicPr preferRelativeResize="0"/>
          <p:nvPr/>
        </p:nvPicPr>
        <p:blipFill>
          <a:blip r:embed="rId4">
            <a:alphaModFix/>
          </a:blip>
          <a:stretch>
            <a:fillRect/>
          </a:stretch>
        </p:blipFill>
        <p:spPr>
          <a:xfrm>
            <a:off x="3240673" y="1720707"/>
            <a:ext cx="2662653" cy="2451225"/>
          </a:xfrm>
          <a:prstGeom prst="rect">
            <a:avLst/>
          </a:prstGeom>
          <a:noFill/>
          <a:ln>
            <a:noFill/>
          </a:ln>
        </p:spPr>
      </p:pic>
      <p:sp>
        <p:nvSpPr>
          <p:cNvPr id="1074" name="Google Shape;1074;p38"/>
          <p:cNvSpPr txBox="1"/>
          <p:nvPr/>
        </p:nvSpPr>
        <p:spPr>
          <a:xfrm>
            <a:off x="453900" y="4494721"/>
            <a:ext cx="8236200" cy="252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noProof="0" dirty="0">
                <a:solidFill>
                  <a:schemeClr val="dk1"/>
                </a:solidFill>
                <a:latin typeface="Roboto"/>
                <a:ea typeface="Roboto"/>
                <a:cs typeface="Roboto"/>
                <a:sym typeface="Roboto"/>
              </a:rPr>
              <a:t>Follow the link in the graph to modify its data and then paste the new one here. </a:t>
            </a:r>
            <a:r>
              <a:rPr lang="en-US" sz="1200" b="1" noProof="0" dirty="0">
                <a:solidFill>
                  <a:schemeClr val="dk1"/>
                </a:solidFill>
                <a:uFill>
                  <a:noFill/>
                </a:uFill>
                <a:latin typeface="Roboto"/>
                <a:ea typeface="Roboto"/>
                <a:cs typeface="Roboto"/>
                <a:sym typeface="Roboto"/>
                <a:hlinkClick r:id="rId5">
                  <a:extLst>
                    <a:ext uri="{A12FA001-AC4F-418D-AE19-62706E023703}">
                      <ahyp:hlinkClr xmlns:ahyp="http://schemas.microsoft.com/office/drawing/2018/hyperlinkcolor" val="tx"/>
                    </a:ext>
                  </a:extLst>
                </a:hlinkClick>
              </a:rPr>
              <a:t>For more info, click here</a:t>
            </a:r>
            <a:endParaRPr lang="en-US" sz="1200" noProof="0" dirty="0">
              <a:solidFill>
                <a:schemeClr val="dk1"/>
              </a:solidFill>
              <a:latin typeface="Roboto"/>
              <a:ea typeface="Roboto"/>
              <a:cs typeface="Roboto"/>
              <a:sym typeface="Roboto"/>
            </a:endParaRPr>
          </a:p>
        </p:txBody>
      </p:sp>
      <p:grpSp>
        <p:nvGrpSpPr>
          <p:cNvPr id="1075" name="Google Shape;1075;p38"/>
          <p:cNvGrpSpPr/>
          <p:nvPr/>
        </p:nvGrpSpPr>
        <p:grpSpPr>
          <a:xfrm>
            <a:off x="486826" y="1648550"/>
            <a:ext cx="2569679" cy="742051"/>
            <a:chOff x="410626" y="1648550"/>
            <a:chExt cx="2569679" cy="742051"/>
          </a:xfrm>
        </p:grpSpPr>
        <p:sp>
          <p:nvSpPr>
            <p:cNvPr id="1076" name="Google Shape;1076;p38"/>
            <p:cNvSpPr txBox="1"/>
            <p:nvPr/>
          </p:nvSpPr>
          <p:spPr>
            <a:xfrm>
              <a:off x="410626" y="1648550"/>
              <a:ext cx="1355100" cy="340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000" noProof="0" dirty="0">
                  <a:solidFill>
                    <a:schemeClr val="dk2"/>
                  </a:solidFill>
                  <a:latin typeface="Fira Sans Extra Condensed SemiBold"/>
                  <a:ea typeface="Fira Sans Extra Condensed SemiBold"/>
                  <a:cs typeface="Fira Sans Extra Condensed SemiBold"/>
                  <a:sym typeface="Fira Sans Extra Condensed SemiBold"/>
                </a:rPr>
                <a:t>Neptune</a:t>
              </a:r>
            </a:p>
          </p:txBody>
        </p:sp>
        <p:sp>
          <p:nvSpPr>
            <p:cNvPr id="1077" name="Google Shape;1077;p38"/>
            <p:cNvSpPr txBox="1"/>
            <p:nvPr/>
          </p:nvSpPr>
          <p:spPr>
            <a:xfrm>
              <a:off x="410626" y="1936401"/>
              <a:ext cx="1355100" cy="454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200" noProof="0" dirty="0">
                  <a:solidFill>
                    <a:schemeClr val="dk1"/>
                  </a:solidFill>
                  <a:latin typeface="Roboto"/>
                  <a:ea typeface="Roboto"/>
                  <a:cs typeface="Roboto"/>
                  <a:sym typeface="Roboto"/>
                </a:rPr>
                <a:t>Neptune is very far from the Sun</a:t>
              </a:r>
              <a:endParaRPr lang="en-US" sz="1200" noProof="0" dirty="0">
                <a:latin typeface="Roboto"/>
                <a:ea typeface="Roboto"/>
                <a:cs typeface="Roboto"/>
                <a:sym typeface="Roboto"/>
              </a:endParaRPr>
            </a:p>
          </p:txBody>
        </p:sp>
        <p:sp>
          <p:nvSpPr>
            <p:cNvPr id="1078" name="Google Shape;1078;p38"/>
            <p:cNvSpPr/>
            <p:nvPr/>
          </p:nvSpPr>
          <p:spPr>
            <a:xfrm>
              <a:off x="1832205" y="1805760"/>
              <a:ext cx="1148100" cy="423600"/>
            </a:xfrm>
            <a:prstGeom prst="roundRect">
              <a:avLst>
                <a:gd name="adj" fmla="val 50000"/>
              </a:avLst>
            </a:prstGeom>
            <a:solidFill>
              <a:schemeClr val="dk2"/>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r>
                <a:rPr lang="en-US" sz="2600" noProof="0" dirty="0">
                  <a:solidFill>
                    <a:schemeClr val="lt1"/>
                  </a:solidFill>
                  <a:latin typeface="Fira Sans Extra Condensed SemiBold"/>
                  <a:ea typeface="Fira Sans Extra Condensed SemiBold"/>
                  <a:cs typeface="Fira Sans Extra Condensed SemiBold"/>
                  <a:sym typeface="Fira Sans Extra Condensed SemiBold"/>
                </a:rPr>
                <a:t>15%</a:t>
              </a:r>
            </a:p>
          </p:txBody>
        </p:sp>
      </p:grpSp>
      <p:grpSp>
        <p:nvGrpSpPr>
          <p:cNvPr id="1079" name="Google Shape;1079;p38"/>
          <p:cNvGrpSpPr/>
          <p:nvPr/>
        </p:nvGrpSpPr>
        <p:grpSpPr>
          <a:xfrm>
            <a:off x="486826" y="2577737"/>
            <a:ext cx="2569679" cy="742051"/>
            <a:chOff x="410626" y="2577737"/>
            <a:chExt cx="2569679" cy="742051"/>
          </a:xfrm>
        </p:grpSpPr>
        <p:sp>
          <p:nvSpPr>
            <p:cNvPr id="1080" name="Google Shape;1080;p38"/>
            <p:cNvSpPr txBox="1"/>
            <p:nvPr/>
          </p:nvSpPr>
          <p:spPr>
            <a:xfrm>
              <a:off x="410626" y="2865588"/>
              <a:ext cx="1355100" cy="454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200" noProof="0" dirty="0">
                  <a:solidFill>
                    <a:schemeClr val="dk1"/>
                  </a:solidFill>
                  <a:latin typeface="Roboto"/>
                  <a:ea typeface="Roboto"/>
                  <a:cs typeface="Roboto"/>
                  <a:sym typeface="Roboto"/>
                </a:rPr>
                <a:t>Mars is </a:t>
              </a:r>
              <a:br>
                <a:rPr lang="en-US" sz="1200" noProof="0" dirty="0">
                  <a:solidFill>
                    <a:schemeClr val="dk1"/>
                  </a:solidFill>
                  <a:latin typeface="Roboto"/>
                  <a:ea typeface="Roboto"/>
                  <a:cs typeface="Roboto"/>
                  <a:sym typeface="Roboto"/>
                </a:rPr>
              </a:br>
              <a:r>
                <a:rPr lang="en-US" sz="1200" noProof="0" dirty="0">
                  <a:solidFill>
                    <a:schemeClr val="dk1"/>
                  </a:solidFill>
                  <a:latin typeface="Roboto"/>
                  <a:ea typeface="Roboto"/>
                  <a:cs typeface="Roboto"/>
                  <a:sym typeface="Roboto"/>
                </a:rPr>
                <a:t>a cold place</a:t>
              </a:r>
            </a:p>
          </p:txBody>
        </p:sp>
        <p:sp>
          <p:nvSpPr>
            <p:cNvPr id="1081" name="Google Shape;1081;p38"/>
            <p:cNvSpPr txBox="1"/>
            <p:nvPr/>
          </p:nvSpPr>
          <p:spPr>
            <a:xfrm>
              <a:off x="410626" y="2577737"/>
              <a:ext cx="1355100" cy="340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000" noProof="0" dirty="0">
                  <a:solidFill>
                    <a:schemeClr val="lt2"/>
                  </a:solidFill>
                  <a:latin typeface="Fira Sans Extra Condensed SemiBold"/>
                  <a:ea typeface="Fira Sans Extra Condensed SemiBold"/>
                  <a:cs typeface="Fira Sans Extra Condensed SemiBold"/>
                  <a:sym typeface="Fira Sans Extra Condensed SemiBold"/>
                </a:rPr>
                <a:t>Mars</a:t>
              </a:r>
            </a:p>
          </p:txBody>
        </p:sp>
        <p:sp>
          <p:nvSpPr>
            <p:cNvPr id="1082" name="Google Shape;1082;p38"/>
            <p:cNvSpPr/>
            <p:nvPr/>
          </p:nvSpPr>
          <p:spPr>
            <a:xfrm>
              <a:off x="1832205" y="2734935"/>
              <a:ext cx="1148100" cy="423600"/>
            </a:xfrm>
            <a:prstGeom prst="roundRect">
              <a:avLst>
                <a:gd name="adj" fmla="val 50000"/>
              </a:avLst>
            </a:prstGeom>
            <a:solidFill>
              <a:schemeClr val="lt2"/>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r>
                <a:rPr lang="en-US" sz="2600" noProof="0" dirty="0">
                  <a:solidFill>
                    <a:schemeClr val="lt1"/>
                  </a:solidFill>
                  <a:latin typeface="Fira Sans Extra Condensed SemiBold"/>
                  <a:ea typeface="Fira Sans Extra Condensed SemiBold"/>
                  <a:cs typeface="Fira Sans Extra Condensed SemiBold"/>
                  <a:sym typeface="Fira Sans Extra Condensed SemiBold"/>
                </a:rPr>
                <a:t>25%</a:t>
              </a:r>
            </a:p>
          </p:txBody>
        </p:sp>
      </p:grpSp>
      <p:grpSp>
        <p:nvGrpSpPr>
          <p:cNvPr id="1083" name="Google Shape;1083;p38"/>
          <p:cNvGrpSpPr/>
          <p:nvPr/>
        </p:nvGrpSpPr>
        <p:grpSpPr>
          <a:xfrm>
            <a:off x="486826" y="3506924"/>
            <a:ext cx="2569679" cy="742051"/>
            <a:chOff x="410626" y="3506924"/>
            <a:chExt cx="2569679" cy="742051"/>
          </a:xfrm>
        </p:grpSpPr>
        <p:sp>
          <p:nvSpPr>
            <p:cNvPr id="1084" name="Google Shape;1084;p38"/>
            <p:cNvSpPr txBox="1"/>
            <p:nvPr/>
          </p:nvSpPr>
          <p:spPr>
            <a:xfrm>
              <a:off x="410626" y="3794775"/>
              <a:ext cx="1355100" cy="454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200" noProof="0" dirty="0">
                  <a:solidFill>
                    <a:schemeClr val="dk1"/>
                  </a:solidFill>
                  <a:latin typeface="Roboto"/>
                  <a:ea typeface="Roboto"/>
                  <a:cs typeface="Roboto"/>
                  <a:sym typeface="Roboto"/>
                </a:rPr>
                <a:t>Earth is the planet with life</a:t>
              </a:r>
            </a:p>
          </p:txBody>
        </p:sp>
        <p:sp>
          <p:nvSpPr>
            <p:cNvPr id="1085" name="Google Shape;1085;p38"/>
            <p:cNvSpPr txBox="1"/>
            <p:nvPr/>
          </p:nvSpPr>
          <p:spPr>
            <a:xfrm>
              <a:off x="410626" y="3506924"/>
              <a:ext cx="1355100" cy="340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000" noProof="0" dirty="0">
                  <a:solidFill>
                    <a:schemeClr val="accent1"/>
                  </a:solidFill>
                  <a:latin typeface="Fira Sans Extra Condensed SemiBold"/>
                  <a:ea typeface="Fira Sans Extra Condensed SemiBold"/>
                  <a:cs typeface="Fira Sans Extra Condensed SemiBold"/>
                  <a:sym typeface="Fira Sans Extra Condensed SemiBold"/>
                </a:rPr>
                <a:t>Earth</a:t>
              </a:r>
            </a:p>
          </p:txBody>
        </p:sp>
        <p:sp>
          <p:nvSpPr>
            <p:cNvPr id="1086" name="Google Shape;1086;p38"/>
            <p:cNvSpPr/>
            <p:nvPr/>
          </p:nvSpPr>
          <p:spPr>
            <a:xfrm>
              <a:off x="1832205" y="3664110"/>
              <a:ext cx="1148100" cy="423600"/>
            </a:xfrm>
            <a:prstGeom prst="roundRect">
              <a:avLst>
                <a:gd name="adj" fmla="val 50000"/>
              </a:avLst>
            </a:prstGeom>
            <a:solidFill>
              <a:schemeClr val="accent1"/>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r>
                <a:rPr lang="en-US" sz="2600" noProof="0" dirty="0">
                  <a:solidFill>
                    <a:schemeClr val="lt1"/>
                  </a:solidFill>
                  <a:latin typeface="Fira Sans Extra Condensed SemiBold"/>
                  <a:ea typeface="Fira Sans Extra Condensed SemiBold"/>
                  <a:cs typeface="Fira Sans Extra Condensed SemiBold"/>
                  <a:sym typeface="Fira Sans Extra Condensed SemiBold"/>
                </a:rPr>
                <a:t>10%</a:t>
              </a:r>
            </a:p>
          </p:txBody>
        </p:sp>
      </p:grpSp>
      <p:grpSp>
        <p:nvGrpSpPr>
          <p:cNvPr id="1087" name="Google Shape;1087;p38"/>
          <p:cNvGrpSpPr/>
          <p:nvPr/>
        </p:nvGrpSpPr>
        <p:grpSpPr>
          <a:xfrm>
            <a:off x="6087495" y="1648550"/>
            <a:ext cx="2569679" cy="742051"/>
            <a:chOff x="6163695" y="1648550"/>
            <a:chExt cx="2569679" cy="742051"/>
          </a:xfrm>
        </p:grpSpPr>
        <p:sp>
          <p:nvSpPr>
            <p:cNvPr id="1088" name="Google Shape;1088;p38"/>
            <p:cNvSpPr txBox="1"/>
            <p:nvPr/>
          </p:nvSpPr>
          <p:spPr>
            <a:xfrm>
              <a:off x="7378274" y="1648550"/>
              <a:ext cx="1354800" cy="3405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US" sz="2000" noProof="0" dirty="0">
                  <a:solidFill>
                    <a:schemeClr val="accent2"/>
                  </a:solidFill>
                  <a:latin typeface="Fira Sans Extra Condensed SemiBold"/>
                  <a:ea typeface="Fira Sans Extra Condensed SemiBold"/>
                  <a:cs typeface="Fira Sans Extra Condensed SemiBold"/>
                  <a:sym typeface="Fira Sans Extra Condensed SemiBold"/>
                </a:rPr>
                <a:t>Mercury</a:t>
              </a:r>
            </a:p>
          </p:txBody>
        </p:sp>
        <p:sp>
          <p:nvSpPr>
            <p:cNvPr id="1089" name="Google Shape;1089;p38"/>
            <p:cNvSpPr txBox="1"/>
            <p:nvPr/>
          </p:nvSpPr>
          <p:spPr>
            <a:xfrm flipH="1">
              <a:off x="7378574" y="1936401"/>
              <a:ext cx="1354800" cy="4542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US" sz="1200" noProof="0" dirty="0">
                  <a:solidFill>
                    <a:schemeClr val="dk1"/>
                  </a:solidFill>
                  <a:latin typeface="Roboto"/>
                  <a:ea typeface="Roboto"/>
                  <a:cs typeface="Roboto"/>
                  <a:sym typeface="Roboto"/>
                </a:rPr>
                <a:t>Mercury is the smallest planet</a:t>
              </a:r>
            </a:p>
          </p:txBody>
        </p:sp>
        <p:sp>
          <p:nvSpPr>
            <p:cNvPr id="1090" name="Google Shape;1090;p38"/>
            <p:cNvSpPr/>
            <p:nvPr/>
          </p:nvSpPr>
          <p:spPr>
            <a:xfrm>
              <a:off x="6163695" y="1805760"/>
              <a:ext cx="1148100" cy="423600"/>
            </a:xfrm>
            <a:prstGeom prst="roundRect">
              <a:avLst>
                <a:gd name="adj" fmla="val 50000"/>
              </a:avLst>
            </a:prstGeom>
            <a:solidFill>
              <a:schemeClr val="accent2"/>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r>
                <a:rPr lang="en-US" sz="2600" noProof="0" dirty="0">
                  <a:solidFill>
                    <a:schemeClr val="lt1"/>
                  </a:solidFill>
                  <a:latin typeface="Fira Sans Extra Condensed SemiBold"/>
                  <a:ea typeface="Fira Sans Extra Condensed SemiBold"/>
                  <a:cs typeface="Fira Sans Extra Condensed SemiBold"/>
                  <a:sym typeface="Fira Sans Extra Condensed SemiBold"/>
                </a:rPr>
                <a:t>15%</a:t>
              </a:r>
            </a:p>
          </p:txBody>
        </p:sp>
      </p:grpSp>
      <p:grpSp>
        <p:nvGrpSpPr>
          <p:cNvPr id="1091" name="Google Shape;1091;p38"/>
          <p:cNvGrpSpPr/>
          <p:nvPr/>
        </p:nvGrpSpPr>
        <p:grpSpPr>
          <a:xfrm>
            <a:off x="6087495" y="2577737"/>
            <a:ext cx="2569679" cy="742051"/>
            <a:chOff x="6163695" y="2577737"/>
            <a:chExt cx="2569679" cy="742051"/>
          </a:xfrm>
        </p:grpSpPr>
        <p:sp>
          <p:nvSpPr>
            <p:cNvPr id="1092" name="Google Shape;1092;p38"/>
            <p:cNvSpPr txBox="1"/>
            <p:nvPr/>
          </p:nvSpPr>
          <p:spPr>
            <a:xfrm flipH="1">
              <a:off x="7378574" y="2865588"/>
              <a:ext cx="1354800" cy="4542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US" sz="1200" noProof="0" dirty="0">
                  <a:solidFill>
                    <a:schemeClr val="dk1"/>
                  </a:solidFill>
                  <a:latin typeface="Roboto"/>
                  <a:ea typeface="Roboto"/>
                  <a:cs typeface="Roboto"/>
                  <a:sym typeface="Roboto"/>
                </a:rPr>
                <a:t>Saturn is a planet with rings</a:t>
              </a:r>
            </a:p>
          </p:txBody>
        </p:sp>
        <p:sp>
          <p:nvSpPr>
            <p:cNvPr id="1093" name="Google Shape;1093;p38"/>
            <p:cNvSpPr txBox="1"/>
            <p:nvPr/>
          </p:nvSpPr>
          <p:spPr>
            <a:xfrm>
              <a:off x="7378274" y="2577737"/>
              <a:ext cx="1354800" cy="3405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US" sz="2000" noProof="0" dirty="0">
                  <a:solidFill>
                    <a:schemeClr val="accent3"/>
                  </a:solidFill>
                  <a:latin typeface="Fira Sans Extra Condensed SemiBold"/>
                  <a:ea typeface="Fira Sans Extra Condensed SemiBold"/>
                  <a:cs typeface="Fira Sans Extra Condensed SemiBold"/>
                  <a:sym typeface="Fira Sans Extra Condensed SemiBold"/>
                </a:rPr>
                <a:t>Saturn</a:t>
              </a:r>
            </a:p>
          </p:txBody>
        </p:sp>
        <p:sp>
          <p:nvSpPr>
            <p:cNvPr id="1094" name="Google Shape;1094;p38"/>
            <p:cNvSpPr/>
            <p:nvPr/>
          </p:nvSpPr>
          <p:spPr>
            <a:xfrm>
              <a:off x="6163695" y="2734935"/>
              <a:ext cx="1148100" cy="423600"/>
            </a:xfrm>
            <a:prstGeom prst="roundRect">
              <a:avLst>
                <a:gd name="adj" fmla="val 50000"/>
              </a:avLst>
            </a:prstGeom>
            <a:solidFill>
              <a:schemeClr val="accent3"/>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r>
                <a:rPr lang="en-US" sz="2600" noProof="0" dirty="0">
                  <a:solidFill>
                    <a:schemeClr val="lt1"/>
                  </a:solidFill>
                  <a:latin typeface="Fira Sans Extra Condensed SemiBold"/>
                  <a:ea typeface="Fira Sans Extra Condensed SemiBold"/>
                  <a:cs typeface="Fira Sans Extra Condensed SemiBold"/>
                  <a:sym typeface="Fira Sans Extra Condensed SemiBold"/>
                </a:rPr>
                <a:t>20%</a:t>
              </a:r>
            </a:p>
          </p:txBody>
        </p:sp>
      </p:grpSp>
      <p:grpSp>
        <p:nvGrpSpPr>
          <p:cNvPr id="1095" name="Google Shape;1095;p38"/>
          <p:cNvGrpSpPr/>
          <p:nvPr/>
        </p:nvGrpSpPr>
        <p:grpSpPr>
          <a:xfrm>
            <a:off x="6087495" y="3506924"/>
            <a:ext cx="2569679" cy="742051"/>
            <a:chOff x="6163695" y="3506924"/>
            <a:chExt cx="2569679" cy="742051"/>
          </a:xfrm>
        </p:grpSpPr>
        <p:sp>
          <p:nvSpPr>
            <p:cNvPr id="1096" name="Google Shape;1096;p38"/>
            <p:cNvSpPr txBox="1"/>
            <p:nvPr/>
          </p:nvSpPr>
          <p:spPr>
            <a:xfrm flipH="1">
              <a:off x="7378574" y="3794775"/>
              <a:ext cx="1354800" cy="4542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US" sz="1200" noProof="0" dirty="0">
                  <a:solidFill>
                    <a:schemeClr val="dk1"/>
                  </a:solidFill>
                  <a:latin typeface="Roboto"/>
                  <a:ea typeface="Roboto"/>
                  <a:cs typeface="Roboto"/>
                  <a:sym typeface="Roboto"/>
                </a:rPr>
                <a:t>Venus has a beautiful name</a:t>
              </a:r>
            </a:p>
          </p:txBody>
        </p:sp>
        <p:sp>
          <p:nvSpPr>
            <p:cNvPr id="1097" name="Google Shape;1097;p38"/>
            <p:cNvSpPr txBox="1"/>
            <p:nvPr/>
          </p:nvSpPr>
          <p:spPr>
            <a:xfrm>
              <a:off x="7378274" y="3506924"/>
              <a:ext cx="1354800" cy="3405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US" sz="2000" noProof="0" dirty="0">
                  <a:solidFill>
                    <a:schemeClr val="accent4"/>
                  </a:solidFill>
                  <a:latin typeface="Fira Sans Extra Condensed SemiBold"/>
                  <a:ea typeface="Fira Sans Extra Condensed SemiBold"/>
                  <a:cs typeface="Fira Sans Extra Condensed SemiBold"/>
                  <a:sym typeface="Fira Sans Extra Condensed SemiBold"/>
                </a:rPr>
                <a:t>Venus</a:t>
              </a:r>
            </a:p>
          </p:txBody>
        </p:sp>
        <p:sp>
          <p:nvSpPr>
            <p:cNvPr id="1098" name="Google Shape;1098;p38"/>
            <p:cNvSpPr/>
            <p:nvPr/>
          </p:nvSpPr>
          <p:spPr>
            <a:xfrm>
              <a:off x="6163695" y="3664110"/>
              <a:ext cx="1148100" cy="423600"/>
            </a:xfrm>
            <a:prstGeom prst="roundRect">
              <a:avLst>
                <a:gd name="adj" fmla="val 50000"/>
              </a:avLst>
            </a:prstGeom>
            <a:solidFill>
              <a:schemeClr val="accent4"/>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r>
                <a:rPr lang="en-US" sz="2600" noProof="0" dirty="0">
                  <a:solidFill>
                    <a:schemeClr val="lt1"/>
                  </a:solidFill>
                  <a:latin typeface="Fira Sans Extra Condensed SemiBold"/>
                  <a:ea typeface="Fira Sans Extra Condensed SemiBold"/>
                  <a:cs typeface="Fira Sans Extra Condensed SemiBold"/>
                  <a:sym typeface="Fira Sans Extra Condensed SemiBold"/>
                </a:rPr>
                <a:t>15%</a:t>
              </a:r>
            </a:p>
          </p:txBody>
        </p:sp>
      </p:grpSp>
      <p:sp>
        <p:nvSpPr>
          <p:cNvPr id="1099" name="Google Shape;1099;p38"/>
          <p:cNvSpPr txBox="1">
            <a:spLocks noGrp="1"/>
          </p:cNvSpPr>
          <p:nvPr>
            <p:ph type="title"/>
          </p:nvPr>
        </p:nvSpPr>
        <p:spPr>
          <a:xfrm>
            <a:off x="2007200" y="301200"/>
            <a:ext cx="51294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noProof="0" dirty="0"/>
              <a:t>Quantum physics infographics</a:t>
            </a:r>
          </a:p>
        </p:txBody>
      </p:sp>
      <p:sp>
        <p:nvSpPr>
          <p:cNvPr id="1100" name="Google Shape;1100;p38"/>
          <p:cNvSpPr txBox="1"/>
          <p:nvPr/>
        </p:nvSpPr>
        <p:spPr>
          <a:xfrm>
            <a:off x="2007450" y="1076892"/>
            <a:ext cx="5129100" cy="340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noProof="0" dirty="0">
                <a:solidFill>
                  <a:schemeClr val="dk1"/>
                </a:solidFill>
                <a:latin typeface="Fira Sans Extra Condensed SemiBold"/>
                <a:ea typeface="Fira Sans Extra Condensed SemiBold"/>
                <a:cs typeface="Fira Sans Extra Condensed SemiBold"/>
                <a:sym typeface="Fira Sans Extra Condensed SemiBold"/>
              </a:rPr>
              <a:t>The atomic theory</a:t>
            </a:r>
          </a:p>
        </p:txBody>
      </p:sp>
      <p:grpSp>
        <p:nvGrpSpPr>
          <p:cNvPr id="1101" name="Google Shape;1101;p38"/>
          <p:cNvGrpSpPr/>
          <p:nvPr/>
        </p:nvGrpSpPr>
        <p:grpSpPr>
          <a:xfrm>
            <a:off x="3894432" y="2161851"/>
            <a:ext cx="1355136" cy="1568919"/>
            <a:chOff x="3894432" y="2161851"/>
            <a:chExt cx="1355136" cy="1568919"/>
          </a:xfrm>
        </p:grpSpPr>
        <p:grpSp>
          <p:nvGrpSpPr>
            <p:cNvPr id="1102" name="Google Shape;1102;p38"/>
            <p:cNvGrpSpPr/>
            <p:nvPr/>
          </p:nvGrpSpPr>
          <p:grpSpPr>
            <a:xfrm>
              <a:off x="3894432" y="2161851"/>
              <a:ext cx="1355136" cy="1568919"/>
              <a:chOff x="4082439" y="1722171"/>
              <a:chExt cx="979145" cy="1133612"/>
            </a:xfrm>
          </p:grpSpPr>
          <p:grpSp>
            <p:nvGrpSpPr>
              <p:cNvPr id="1103" name="Google Shape;1103;p38"/>
              <p:cNvGrpSpPr/>
              <p:nvPr/>
            </p:nvGrpSpPr>
            <p:grpSpPr>
              <a:xfrm>
                <a:off x="4082449" y="1769254"/>
                <a:ext cx="979125" cy="1039658"/>
                <a:chOff x="3674428" y="615515"/>
                <a:chExt cx="1324036" cy="1413347"/>
              </a:xfrm>
            </p:grpSpPr>
            <p:sp>
              <p:nvSpPr>
                <p:cNvPr id="1104" name="Google Shape;1104;p38"/>
                <p:cNvSpPr/>
                <p:nvPr/>
              </p:nvSpPr>
              <p:spPr>
                <a:xfrm>
                  <a:off x="4099055" y="615515"/>
                  <a:ext cx="474782" cy="1413347"/>
                </a:xfrm>
                <a:custGeom>
                  <a:avLst/>
                  <a:gdLst/>
                  <a:ahLst/>
                  <a:cxnLst/>
                  <a:rect l="l" t="t" r="r" b="b"/>
                  <a:pathLst>
                    <a:path w="20589" h="61290" fill="none" extrusionOk="0">
                      <a:moveTo>
                        <a:pt x="20589" y="30618"/>
                      </a:moveTo>
                      <a:cubicBezTo>
                        <a:pt x="20589" y="47546"/>
                        <a:pt x="15972" y="61289"/>
                        <a:pt x="10295" y="61289"/>
                      </a:cubicBezTo>
                      <a:cubicBezTo>
                        <a:pt x="4617" y="61289"/>
                        <a:pt x="0" y="47546"/>
                        <a:pt x="0" y="30618"/>
                      </a:cubicBezTo>
                      <a:cubicBezTo>
                        <a:pt x="0" y="13691"/>
                        <a:pt x="4617" y="0"/>
                        <a:pt x="10295" y="0"/>
                      </a:cubicBezTo>
                      <a:cubicBezTo>
                        <a:pt x="15972" y="0"/>
                        <a:pt x="20589" y="13691"/>
                        <a:pt x="20589" y="30618"/>
                      </a:cubicBezTo>
                      <a:close/>
                    </a:path>
                  </a:pathLst>
                </a:custGeom>
                <a:noFill/>
                <a:ln w="19050" cap="flat" cmpd="sng">
                  <a:solidFill>
                    <a:schemeClr val="accent6"/>
                  </a:solidFill>
                  <a:prstDash val="solid"/>
                  <a:miter lim="530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1105" name="Google Shape;1105;p38"/>
                <p:cNvSpPr/>
                <p:nvPr/>
              </p:nvSpPr>
              <p:spPr>
                <a:xfrm>
                  <a:off x="3674428" y="823539"/>
                  <a:ext cx="1324036" cy="997299"/>
                </a:xfrm>
                <a:custGeom>
                  <a:avLst/>
                  <a:gdLst/>
                  <a:ahLst/>
                  <a:cxnLst/>
                  <a:rect l="l" t="t" r="r" b="b"/>
                  <a:pathLst>
                    <a:path w="57417" h="43248" fill="none" extrusionOk="0">
                      <a:moveTo>
                        <a:pt x="34386" y="13001"/>
                      </a:moveTo>
                      <a:cubicBezTo>
                        <a:pt x="48501" y="22340"/>
                        <a:pt x="57416" y="33749"/>
                        <a:pt x="54285" y="38472"/>
                      </a:cubicBezTo>
                      <a:cubicBezTo>
                        <a:pt x="51155" y="43247"/>
                        <a:pt x="37199" y="39533"/>
                        <a:pt x="23031" y="30194"/>
                      </a:cubicBezTo>
                      <a:cubicBezTo>
                        <a:pt x="8916" y="20854"/>
                        <a:pt x="1" y="9499"/>
                        <a:pt x="3132" y="4723"/>
                      </a:cubicBezTo>
                      <a:cubicBezTo>
                        <a:pt x="6262" y="0"/>
                        <a:pt x="20271" y="3715"/>
                        <a:pt x="34386" y="13001"/>
                      </a:cubicBezTo>
                      <a:close/>
                    </a:path>
                  </a:pathLst>
                </a:custGeom>
                <a:noFill/>
                <a:ln w="19050" cap="flat" cmpd="sng">
                  <a:solidFill>
                    <a:schemeClr val="accent6"/>
                  </a:solidFill>
                  <a:prstDash val="solid"/>
                  <a:miter lim="530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1106" name="Google Shape;1106;p38"/>
                <p:cNvSpPr/>
                <p:nvPr/>
              </p:nvSpPr>
              <p:spPr>
                <a:xfrm>
                  <a:off x="3674428" y="823539"/>
                  <a:ext cx="1324036" cy="997299"/>
                </a:xfrm>
                <a:custGeom>
                  <a:avLst/>
                  <a:gdLst/>
                  <a:ahLst/>
                  <a:cxnLst/>
                  <a:rect l="l" t="t" r="r" b="b"/>
                  <a:pathLst>
                    <a:path w="57417" h="43248" fill="none" extrusionOk="0">
                      <a:moveTo>
                        <a:pt x="54285" y="4723"/>
                      </a:moveTo>
                      <a:cubicBezTo>
                        <a:pt x="57416" y="9499"/>
                        <a:pt x="48501" y="20854"/>
                        <a:pt x="34386" y="30194"/>
                      </a:cubicBezTo>
                      <a:cubicBezTo>
                        <a:pt x="20271" y="39533"/>
                        <a:pt x="6262" y="43247"/>
                        <a:pt x="3132" y="38472"/>
                      </a:cubicBezTo>
                      <a:cubicBezTo>
                        <a:pt x="1" y="33749"/>
                        <a:pt x="8916" y="22340"/>
                        <a:pt x="23031" y="13001"/>
                      </a:cubicBezTo>
                      <a:cubicBezTo>
                        <a:pt x="37199" y="3715"/>
                        <a:pt x="51155" y="0"/>
                        <a:pt x="54285" y="4723"/>
                      </a:cubicBezTo>
                      <a:close/>
                    </a:path>
                  </a:pathLst>
                </a:custGeom>
                <a:noFill/>
                <a:ln w="19050" cap="flat" cmpd="sng">
                  <a:solidFill>
                    <a:schemeClr val="accent6"/>
                  </a:solidFill>
                  <a:prstDash val="solid"/>
                  <a:miter lim="530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grpSp>
          <p:sp>
            <p:nvSpPr>
              <p:cNvPr id="1107" name="Google Shape;1107;p38"/>
              <p:cNvSpPr/>
              <p:nvPr/>
            </p:nvSpPr>
            <p:spPr>
              <a:xfrm>
                <a:off x="4516701" y="1722171"/>
                <a:ext cx="110620" cy="11062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1108" name="Google Shape;1108;p38"/>
              <p:cNvSpPr/>
              <p:nvPr/>
            </p:nvSpPr>
            <p:spPr>
              <a:xfrm>
                <a:off x="4516701" y="2745163"/>
                <a:ext cx="110620" cy="11062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grpSp>
            <p:nvGrpSpPr>
              <p:cNvPr id="1109" name="Google Shape;1109;p38"/>
              <p:cNvGrpSpPr/>
              <p:nvPr/>
            </p:nvGrpSpPr>
            <p:grpSpPr>
              <a:xfrm>
                <a:off x="4082439" y="1945148"/>
                <a:ext cx="979145" cy="687871"/>
                <a:chOff x="4082440" y="1937163"/>
                <a:chExt cx="979145" cy="687871"/>
              </a:xfrm>
            </p:grpSpPr>
            <p:grpSp>
              <p:nvGrpSpPr>
                <p:cNvPr id="1110" name="Google Shape;1110;p38"/>
                <p:cNvGrpSpPr/>
                <p:nvPr/>
              </p:nvGrpSpPr>
              <p:grpSpPr>
                <a:xfrm>
                  <a:off x="4082440" y="1937163"/>
                  <a:ext cx="979120" cy="110620"/>
                  <a:chOff x="4082440" y="1937163"/>
                  <a:chExt cx="979120" cy="110620"/>
                </a:xfrm>
              </p:grpSpPr>
              <p:sp>
                <p:nvSpPr>
                  <p:cNvPr id="1111" name="Google Shape;1111;p38"/>
                  <p:cNvSpPr/>
                  <p:nvPr/>
                </p:nvSpPr>
                <p:spPr>
                  <a:xfrm>
                    <a:off x="4950940" y="1937163"/>
                    <a:ext cx="110620" cy="11062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1112" name="Google Shape;1112;p38"/>
                  <p:cNvSpPr/>
                  <p:nvPr/>
                </p:nvSpPr>
                <p:spPr>
                  <a:xfrm>
                    <a:off x="4082440" y="1937163"/>
                    <a:ext cx="110620" cy="11062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grpSp>
            <p:grpSp>
              <p:nvGrpSpPr>
                <p:cNvPr id="1113" name="Google Shape;1113;p38"/>
                <p:cNvGrpSpPr/>
                <p:nvPr/>
              </p:nvGrpSpPr>
              <p:grpSpPr>
                <a:xfrm>
                  <a:off x="4082465" y="2514414"/>
                  <a:ext cx="979120" cy="110620"/>
                  <a:chOff x="4082440" y="1937163"/>
                  <a:chExt cx="979120" cy="110620"/>
                </a:xfrm>
              </p:grpSpPr>
              <p:sp>
                <p:nvSpPr>
                  <p:cNvPr id="1114" name="Google Shape;1114;p38"/>
                  <p:cNvSpPr/>
                  <p:nvPr/>
                </p:nvSpPr>
                <p:spPr>
                  <a:xfrm>
                    <a:off x="4950940" y="1937163"/>
                    <a:ext cx="110620" cy="11062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1115" name="Google Shape;1115;p38"/>
                  <p:cNvSpPr/>
                  <p:nvPr/>
                </p:nvSpPr>
                <p:spPr>
                  <a:xfrm>
                    <a:off x="4082440" y="1937163"/>
                    <a:ext cx="110620" cy="11062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grpSp>
          </p:grpSp>
        </p:grpSp>
        <p:sp>
          <p:nvSpPr>
            <p:cNvPr id="1116" name="Google Shape;1116;p38"/>
            <p:cNvSpPr/>
            <p:nvPr/>
          </p:nvSpPr>
          <p:spPr>
            <a:xfrm>
              <a:off x="4414824" y="2789281"/>
              <a:ext cx="314400" cy="3144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gr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120"/>
        <p:cNvGrpSpPr/>
        <p:nvPr/>
      </p:nvGrpSpPr>
      <p:grpSpPr>
        <a:xfrm>
          <a:off x="0" y="0"/>
          <a:ext cx="0" cy="0"/>
          <a:chOff x="0" y="0"/>
          <a:chExt cx="0" cy="0"/>
        </a:xfrm>
      </p:grpSpPr>
      <p:sp>
        <p:nvSpPr>
          <p:cNvPr id="1121" name="Google Shape;1121;p39"/>
          <p:cNvSpPr/>
          <p:nvPr/>
        </p:nvSpPr>
        <p:spPr>
          <a:xfrm>
            <a:off x="5682750" y="1721800"/>
            <a:ext cx="2946000" cy="2946000"/>
          </a:xfrm>
          <a:prstGeom prst="arc">
            <a:avLst>
              <a:gd name="adj1" fmla="val 16200000"/>
              <a:gd name="adj2" fmla="val 15011224"/>
            </a:avLst>
          </a:prstGeom>
          <a:noFill/>
          <a:ln w="1143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1122" name="Google Shape;1122;p39"/>
          <p:cNvSpPr/>
          <p:nvPr/>
        </p:nvSpPr>
        <p:spPr>
          <a:xfrm>
            <a:off x="5935050" y="1974100"/>
            <a:ext cx="2441400" cy="2441400"/>
          </a:xfrm>
          <a:prstGeom prst="arc">
            <a:avLst>
              <a:gd name="adj1" fmla="val 16200000"/>
              <a:gd name="adj2" fmla="val 13005552"/>
            </a:avLst>
          </a:prstGeom>
          <a:noFill/>
          <a:ln w="1143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1123" name="Google Shape;1123;p39"/>
          <p:cNvSpPr/>
          <p:nvPr/>
        </p:nvSpPr>
        <p:spPr>
          <a:xfrm>
            <a:off x="6196950" y="2236000"/>
            <a:ext cx="1917600" cy="1917600"/>
          </a:xfrm>
          <a:prstGeom prst="arc">
            <a:avLst>
              <a:gd name="adj1" fmla="val 16200000"/>
              <a:gd name="adj2" fmla="val 10795721"/>
            </a:avLst>
          </a:prstGeom>
          <a:noFill/>
          <a:ln w="11430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1124" name="Google Shape;1124;p39"/>
          <p:cNvSpPr/>
          <p:nvPr/>
        </p:nvSpPr>
        <p:spPr>
          <a:xfrm>
            <a:off x="6458850" y="2497900"/>
            <a:ext cx="1393800" cy="1393800"/>
          </a:xfrm>
          <a:prstGeom prst="arc">
            <a:avLst>
              <a:gd name="adj1" fmla="val 16200000"/>
              <a:gd name="adj2" fmla="val 7989645"/>
            </a:avLst>
          </a:prstGeom>
          <a:noFill/>
          <a:ln w="11430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grpSp>
        <p:nvGrpSpPr>
          <p:cNvPr id="1125" name="Google Shape;1125;p39"/>
          <p:cNvGrpSpPr/>
          <p:nvPr/>
        </p:nvGrpSpPr>
        <p:grpSpPr>
          <a:xfrm>
            <a:off x="456476" y="3338015"/>
            <a:ext cx="2059800" cy="1393755"/>
            <a:chOff x="459049" y="3338015"/>
            <a:chExt cx="2059800" cy="1393755"/>
          </a:xfrm>
        </p:grpSpPr>
        <p:sp>
          <p:nvSpPr>
            <p:cNvPr id="1126" name="Google Shape;1126;p39"/>
            <p:cNvSpPr txBox="1"/>
            <p:nvPr/>
          </p:nvSpPr>
          <p:spPr>
            <a:xfrm flipH="1">
              <a:off x="459049" y="3809567"/>
              <a:ext cx="2059800" cy="340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000" noProof="0" dirty="0">
                  <a:solidFill>
                    <a:schemeClr val="lt2"/>
                  </a:solidFill>
                  <a:latin typeface="Fira Sans Extra Condensed SemiBold"/>
                  <a:ea typeface="Fira Sans Extra Condensed SemiBold"/>
                  <a:cs typeface="Fira Sans Extra Condensed SemiBold"/>
                  <a:sym typeface="Fira Sans Extra Condensed SemiBold"/>
                </a:rPr>
                <a:t>Venus</a:t>
              </a:r>
            </a:p>
          </p:txBody>
        </p:sp>
        <p:sp>
          <p:nvSpPr>
            <p:cNvPr id="1127" name="Google Shape;1127;p39"/>
            <p:cNvSpPr txBox="1"/>
            <p:nvPr/>
          </p:nvSpPr>
          <p:spPr>
            <a:xfrm flipH="1">
              <a:off x="459049" y="4159069"/>
              <a:ext cx="2059800" cy="572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200" noProof="0" dirty="0">
                  <a:solidFill>
                    <a:schemeClr val="dk1"/>
                  </a:solidFill>
                  <a:latin typeface="Roboto"/>
                  <a:ea typeface="Roboto"/>
                  <a:cs typeface="Roboto"/>
                  <a:sym typeface="Roboto"/>
                </a:rPr>
                <a:t>Venus has a beautiful name and is the second planet from the Sun</a:t>
              </a:r>
            </a:p>
          </p:txBody>
        </p:sp>
        <p:sp>
          <p:nvSpPr>
            <p:cNvPr id="1128" name="Google Shape;1128;p39"/>
            <p:cNvSpPr/>
            <p:nvPr/>
          </p:nvSpPr>
          <p:spPr>
            <a:xfrm>
              <a:off x="559033" y="3338015"/>
              <a:ext cx="1148100" cy="423600"/>
            </a:xfrm>
            <a:prstGeom prst="roundRect">
              <a:avLst>
                <a:gd name="adj" fmla="val 50000"/>
              </a:avLst>
            </a:prstGeom>
            <a:solidFill>
              <a:schemeClr val="lt2"/>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r>
                <a:rPr lang="en-US" sz="2600" noProof="0" dirty="0">
                  <a:solidFill>
                    <a:schemeClr val="lt1"/>
                  </a:solidFill>
                  <a:latin typeface="Fira Sans Extra Condensed SemiBold"/>
                  <a:ea typeface="Fira Sans Extra Condensed SemiBold"/>
                  <a:cs typeface="Fira Sans Extra Condensed SemiBold"/>
                  <a:sym typeface="Fira Sans Extra Condensed SemiBold"/>
                </a:rPr>
                <a:t>85%</a:t>
              </a:r>
            </a:p>
          </p:txBody>
        </p:sp>
      </p:grpSp>
      <p:grpSp>
        <p:nvGrpSpPr>
          <p:cNvPr id="1129" name="Google Shape;1129;p39"/>
          <p:cNvGrpSpPr/>
          <p:nvPr/>
        </p:nvGrpSpPr>
        <p:grpSpPr>
          <a:xfrm>
            <a:off x="3027578" y="3338015"/>
            <a:ext cx="2059800" cy="1393756"/>
            <a:chOff x="3030151" y="3338015"/>
            <a:chExt cx="2059800" cy="1393756"/>
          </a:xfrm>
        </p:grpSpPr>
        <p:sp>
          <p:nvSpPr>
            <p:cNvPr id="1130" name="Google Shape;1130;p39"/>
            <p:cNvSpPr txBox="1"/>
            <p:nvPr/>
          </p:nvSpPr>
          <p:spPr>
            <a:xfrm flipH="1">
              <a:off x="3030151" y="3809571"/>
              <a:ext cx="2059800" cy="340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000" noProof="0" dirty="0">
                  <a:solidFill>
                    <a:schemeClr val="accent2"/>
                  </a:solidFill>
                  <a:latin typeface="Fira Sans Extra Condensed SemiBold"/>
                  <a:ea typeface="Fira Sans Extra Condensed SemiBold"/>
                  <a:cs typeface="Fira Sans Extra Condensed SemiBold"/>
                  <a:sym typeface="Fira Sans Extra Condensed SemiBold"/>
                </a:rPr>
                <a:t>Jupiter</a:t>
              </a:r>
            </a:p>
          </p:txBody>
        </p:sp>
        <p:sp>
          <p:nvSpPr>
            <p:cNvPr id="1131" name="Google Shape;1131;p39"/>
            <p:cNvSpPr txBox="1"/>
            <p:nvPr/>
          </p:nvSpPr>
          <p:spPr>
            <a:xfrm flipH="1">
              <a:off x="3030151" y="4159071"/>
              <a:ext cx="2059800" cy="572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200" noProof="0" dirty="0">
                  <a:solidFill>
                    <a:schemeClr val="dk1"/>
                  </a:solidFill>
                  <a:latin typeface="Roboto"/>
                  <a:ea typeface="Roboto"/>
                  <a:cs typeface="Roboto"/>
                  <a:sym typeface="Roboto"/>
                </a:rPr>
                <a:t>Jupiter is the biggest planet in the Solar System. It's the fourth-brightest object</a:t>
              </a:r>
            </a:p>
          </p:txBody>
        </p:sp>
        <p:sp>
          <p:nvSpPr>
            <p:cNvPr id="1132" name="Google Shape;1132;p39"/>
            <p:cNvSpPr/>
            <p:nvPr/>
          </p:nvSpPr>
          <p:spPr>
            <a:xfrm flipH="1">
              <a:off x="3130185" y="3338015"/>
              <a:ext cx="1148100" cy="423600"/>
            </a:xfrm>
            <a:prstGeom prst="roundRect">
              <a:avLst>
                <a:gd name="adj" fmla="val 50000"/>
              </a:avLst>
            </a:prstGeom>
            <a:solidFill>
              <a:schemeClr val="accent2"/>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r>
                <a:rPr lang="en-US" sz="2600" noProof="0" dirty="0">
                  <a:solidFill>
                    <a:schemeClr val="lt1"/>
                  </a:solidFill>
                  <a:latin typeface="Fira Sans Extra Condensed SemiBold"/>
                  <a:ea typeface="Fira Sans Extra Condensed SemiBold"/>
                  <a:cs typeface="Fira Sans Extra Condensed SemiBold"/>
                  <a:sym typeface="Fira Sans Extra Condensed SemiBold"/>
                </a:rPr>
                <a:t>65%</a:t>
              </a:r>
            </a:p>
          </p:txBody>
        </p:sp>
      </p:grpSp>
      <p:grpSp>
        <p:nvGrpSpPr>
          <p:cNvPr id="1133" name="Google Shape;1133;p39"/>
          <p:cNvGrpSpPr/>
          <p:nvPr/>
        </p:nvGrpSpPr>
        <p:grpSpPr>
          <a:xfrm>
            <a:off x="456476" y="1721804"/>
            <a:ext cx="2059800" cy="1393753"/>
            <a:chOff x="459049" y="1721804"/>
            <a:chExt cx="2059800" cy="1393753"/>
          </a:xfrm>
        </p:grpSpPr>
        <p:sp>
          <p:nvSpPr>
            <p:cNvPr id="1134" name="Google Shape;1134;p39"/>
            <p:cNvSpPr txBox="1"/>
            <p:nvPr/>
          </p:nvSpPr>
          <p:spPr>
            <a:xfrm flipH="1">
              <a:off x="459049" y="2193354"/>
              <a:ext cx="2059800" cy="340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000" noProof="0" dirty="0">
                  <a:solidFill>
                    <a:schemeClr val="dk2"/>
                  </a:solidFill>
                  <a:latin typeface="Fira Sans Extra Condensed SemiBold"/>
                  <a:ea typeface="Fira Sans Extra Condensed SemiBold"/>
                  <a:cs typeface="Fira Sans Extra Condensed SemiBold"/>
                  <a:sym typeface="Fira Sans Extra Condensed SemiBold"/>
                </a:rPr>
                <a:t>Mercury</a:t>
              </a:r>
            </a:p>
          </p:txBody>
        </p:sp>
        <p:sp>
          <p:nvSpPr>
            <p:cNvPr id="1135" name="Google Shape;1135;p39"/>
            <p:cNvSpPr txBox="1"/>
            <p:nvPr/>
          </p:nvSpPr>
          <p:spPr>
            <a:xfrm flipH="1">
              <a:off x="459049" y="2542857"/>
              <a:ext cx="2059800" cy="572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200" noProof="0" dirty="0">
                  <a:solidFill>
                    <a:schemeClr val="dk1"/>
                  </a:solidFill>
                  <a:latin typeface="Roboto"/>
                  <a:ea typeface="Roboto"/>
                  <a:cs typeface="Roboto"/>
                  <a:sym typeface="Roboto"/>
                </a:rPr>
                <a:t>Mercury is the closest planet to the Sun and the smallest one</a:t>
              </a:r>
            </a:p>
          </p:txBody>
        </p:sp>
        <p:sp>
          <p:nvSpPr>
            <p:cNvPr id="1136" name="Google Shape;1136;p39"/>
            <p:cNvSpPr/>
            <p:nvPr/>
          </p:nvSpPr>
          <p:spPr>
            <a:xfrm>
              <a:off x="559033" y="1721804"/>
              <a:ext cx="1148100" cy="423600"/>
            </a:xfrm>
            <a:prstGeom prst="roundRect">
              <a:avLst>
                <a:gd name="adj" fmla="val 50000"/>
              </a:avLst>
            </a:prstGeom>
            <a:solidFill>
              <a:schemeClr val="dk2"/>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r>
                <a:rPr lang="en-US" sz="2600" noProof="0" dirty="0">
                  <a:solidFill>
                    <a:schemeClr val="lt1"/>
                  </a:solidFill>
                  <a:latin typeface="Fira Sans Extra Condensed SemiBold"/>
                  <a:ea typeface="Fira Sans Extra Condensed SemiBold"/>
                  <a:cs typeface="Fira Sans Extra Condensed SemiBold"/>
                  <a:sym typeface="Fira Sans Extra Condensed SemiBold"/>
                </a:rPr>
                <a:t>95%</a:t>
              </a:r>
            </a:p>
          </p:txBody>
        </p:sp>
      </p:grpSp>
      <p:grpSp>
        <p:nvGrpSpPr>
          <p:cNvPr id="1137" name="Google Shape;1137;p39"/>
          <p:cNvGrpSpPr/>
          <p:nvPr/>
        </p:nvGrpSpPr>
        <p:grpSpPr>
          <a:xfrm>
            <a:off x="3027578" y="1721804"/>
            <a:ext cx="2059800" cy="1393749"/>
            <a:chOff x="3030151" y="1721804"/>
            <a:chExt cx="2059800" cy="1393749"/>
          </a:xfrm>
        </p:grpSpPr>
        <p:sp>
          <p:nvSpPr>
            <p:cNvPr id="1138" name="Google Shape;1138;p39"/>
            <p:cNvSpPr txBox="1"/>
            <p:nvPr/>
          </p:nvSpPr>
          <p:spPr>
            <a:xfrm flipH="1">
              <a:off x="3030151" y="2193354"/>
              <a:ext cx="2059800" cy="340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000" noProof="0" dirty="0">
                  <a:solidFill>
                    <a:schemeClr val="accent1"/>
                  </a:solidFill>
                  <a:latin typeface="Fira Sans Extra Condensed SemiBold"/>
                  <a:ea typeface="Fira Sans Extra Condensed SemiBold"/>
                  <a:cs typeface="Fira Sans Extra Condensed SemiBold"/>
                  <a:sym typeface="Fira Sans Extra Condensed SemiBold"/>
                </a:rPr>
                <a:t>Mars</a:t>
              </a:r>
            </a:p>
          </p:txBody>
        </p:sp>
        <p:sp>
          <p:nvSpPr>
            <p:cNvPr id="1139" name="Google Shape;1139;p39"/>
            <p:cNvSpPr txBox="1"/>
            <p:nvPr/>
          </p:nvSpPr>
          <p:spPr>
            <a:xfrm flipH="1">
              <a:off x="3030151" y="2542853"/>
              <a:ext cx="2059800" cy="572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200" noProof="0" dirty="0">
                  <a:solidFill>
                    <a:schemeClr val="dk1"/>
                  </a:solidFill>
                  <a:latin typeface="Roboto"/>
                  <a:ea typeface="Roboto"/>
                  <a:cs typeface="Roboto"/>
                  <a:sym typeface="Roboto"/>
                </a:rPr>
                <a:t>Despite being red, Mars is actually a cold place. It's full of iron oxide dust</a:t>
              </a:r>
            </a:p>
          </p:txBody>
        </p:sp>
        <p:sp>
          <p:nvSpPr>
            <p:cNvPr id="1140" name="Google Shape;1140;p39"/>
            <p:cNvSpPr/>
            <p:nvPr/>
          </p:nvSpPr>
          <p:spPr>
            <a:xfrm flipH="1">
              <a:off x="3130185" y="1721804"/>
              <a:ext cx="1148100" cy="423600"/>
            </a:xfrm>
            <a:prstGeom prst="roundRect">
              <a:avLst>
                <a:gd name="adj" fmla="val 50000"/>
              </a:avLst>
            </a:prstGeom>
            <a:solidFill>
              <a:schemeClr val="accent1"/>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r>
                <a:rPr lang="en-US" sz="2600" noProof="0" dirty="0">
                  <a:solidFill>
                    <a:schemeClr val="lt1"/>
                  </a:solidFill>
                  <a:latin typeface="Fira Sans Extra Condensed SemiBold"/>
                  <a:ea typeface="Fira Sans Extra Condensed SemiBold"/>
                  <a:cs typeface="Fira Sans Extra Condensed SemiBold"/>
                  <a:sym typeface="Fira Sans Extra Condensed SemiBold"/>
                </a:rPr>
                <a:t>75%</a:t>
              </a:r>
            </a:p>
          </p:txBody>
        </p:sp>
      </p:grpSp>
      <p:sp>
        <p:nvSpPr>
          <p:cNvPr id="1141" name="Google Shape;1141;p39"/>
          <p:cNvSpPr txBox="1">
            <a:spLocks noGrp="1"/>
          </p:cNvSpPr>
          <p:nvPr>
            <p:ph type="title"/>
          </p:nvPr>
        </p:nvSpPr>
        <p:spPr>
          <a:xfrm>
            <a:off x="2007200" y="301200"/>
            <a:ext cx="51294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noProof="0" dirty="0"/>
              <a:t>Quantum physics infographics</a:t>
            </a:r>
          </a:p>
        </p:txBody>
      </p:sp>
      <p:sp>
        <p:nvSpPr>
          <p:cNvPr id="1142" name="Google Shape;1142;p39"/>
          <p:cNvSpPr txBox="1"/>
          <p:nvPr/>
        </p:nvSpPr>
        <p:spPr>
          <a:xfrm>
            <a:off x="2007450" y="1076892"/>
            <a:ext cx="5129100" cy="340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noProof="0" dirty="0">
                <a:solidFill>
                  <a:schemeClr val="dk1"/>
                </a:solidFill>
                <a:latin typeface="Fira Sans Extra Condensed SemiBold"/>
                <a:ea typeface="Fira Sans Extra Condensed SemiBold"/>
                <a:cs typeface="Fira Sans Extra Condensed SemiBold"/>
                <a:sym typeface="Fira Sans Extra Condensed SemiBold"/>
              </a:rPr>
              <a:t>Models of atomic structure</a:t>
            </a:r>
          </a:p>
        </p:txBody>
      </p:sp>
      <p:sp>
        <p:nvSpPr>
          <p:cNvPr id="1143" name="Google Shape;1143;p39"/>
          <p:cNvSpPr/>
          <p:nvPr/>
        </p:nvSpPr>
        <p:spPr>
          <a:xfrm>
            <a:off x="6724052" y="2763100"/>
            <a:ext cx="863400" cy="863400"/>
          </a:xfrm>
          <a:prstGeom prst="ellipse">
            <a:avLst/>
          </a:prstGeom>
          <a:solidFill>
            <a:schemeClr val="accent3"/>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endParaRPr lang="en-US" sz="2600" noProof="0" dirty="0">
              <a:solidFill>
                <a:schemeClr val="lt1"/>
              </a:solidFill>
            </a:endParaRPr>
          </a:p>
        </p:txBody>
      </p:sp>
      <p:grpSp>
        <p:nvGrpSpPr>
          <p:cNvPr id="1144" name="Google Shape;1144;p39"/>
          <p:cNvGrpSpPr/>
          <p:nvPr/>
        </p:nvGrpSpPr>
        <p:grpSpPr>
          <a:xfrm>
            <a:off x="6908599" y="2962705"/>
            <a:ext cx="494305" cy="464190"/>
            <a:chOff x="7776795" y="1766009"/>
            <a:chExt cx="371742" cy="349120"/>
          </a:xfrm>
        </p:grpSpPr>
        <p:sp>
          <p:nvSpPr>
            <p:cNvPr id="1145" name="Google Shape;1145;p39"/>
            <p:cNvSpPr/>
            <p:nvPr/>
          </p:nvSpPr>
          <p:spPr>
            <a:xfrm>
              <a:off x="7897918" y="1889527"/>
              <a:ext cx="119494" cy="102475"/>
            </a:xfrm>
            <a:custGeom>
              <a:avLst/>
              <a:gdLst/>
              <a:ahLst/>
              <a:cxnLst/>
              <a:rect l="l" t="t" r="r" b="b"/>
              <a:pathLst>
                <a:path w="3668" h="3141" extrusionOk="0">
                  <a:moveTo>
                    <a:pt x="2096" y="0"/>
                  </a:moveTo>
                  <a:cubicBezTo>
                    <a:pt x="691" y="0"/>
                    <a:pt x="0" y="1691"/>
                    <a:pt x="977" y="2667"/>
                  </a:cubicBezTo>
                  <a:cubicBezTo>
                    <a:pt x="1303" y="2994"/>
                    <a:pt x="1704" y="3140"/>
                    <a:pt x="2095" y="3140"/>
                  </a:cubicBezTo>
                  <a:cubicBezTo>
                    <a:pt x="2901" y="3140"/>
                    <a:pt x="3668" y="2518"/>
                    <a:pt x="3668" y="1572"/>
                  </a:cubicBezTo>
                  <a:cubicBezTo>
                    <a:pt x="3668" y="715"/>
                    <a:pt x="2953" y="0"/>
                    <a:pt x="209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1146" name="Google Shape;1146;p39"/>
            <p:cNvSpPr/>
            <p:nvPr/>
          </p:nvSpPr>
          <p:spPr>
            <a:xfrm>
              <a:off x="7776795" y="1766009"/>
              <a:ext cx="371742" cy="349120"/>
            </a:xfrm>
            <a:custGeom>
              <a:avLst/>
              <a:gdLst/>
              <a:ahLst/>
              <a:cxnLst/>
              <a:rect l="l" t="t" r="r" b="b"/>
              <a:pathLst>
                <a:path w="11411" h="10701" extrusionOk="0">
                  <a:moveTo>
                    <a:pt x="4123" y="2405"/>
                  </a:moveTo>
                  <a:cubicBezTo>
                    <a:pt x="4409" y="2453"/>
                    <a:pt x="4695" y="2524"/>
                    <a:pt x="4980" y="2596"/>
                  </a:cubicBezTo>
                  <a:cubicBezTo>
                    <a:pt x="4576" y="2786"/>
                    <a:pt x="4218" y="3000"/>
                    <a:pt x="3861" y="3239"/>
                  </a:cubicBezTo>
                  <a:cubicBezTo>
                    <a:pt x="3933" y="2953"/>
                    <a:pt x="4004" y="2667"/>
                    <a:pt x="4123" y="2405"/>
                  </a:cubicBezTo>
                  <a:close/>
                  <a:moveTo>
                    <a:pt x="8290" y="2332"/>
                  </a:moveTo>
                  <a:cubicBezTo>
                    <a:pt x="9976" y="2332"/>
                    <a:pt x="10504" y="3337"/>
                    <a:pt x="9586" y="4818"/>
                  </a:cubicBezTo>
                  <a:lnTo>
                    <a:pt x="9586" y="4818"/>
                  </a:lnTo>
                  <a:cubicBezTo>
                    <a:pt x="9257" y="4443"/>
                    <a:pt x="8905" y="4092"/>
                    <a:pt x="8529" y="3786"/>
                  </a:cubicBezTo>
                  <a:cubicBezTo>
                    <a:pt x="8457" y="3310"/>
                    <a:pt x="8338" y="2810"/>
                    <a:pt x="8172" y="2334"/>
                  </a:cubicBezTo>
                  <a:cubicBezTo>
                    <a:pt x="8211" y="2333"/>
                    <a:pt x="8251" y="2332"/>
                    <a:pt x="8290" y="2332"/>
                  </a:cubicBezTo>
                  <a:close/>
                  <a:moveTo>
                    <a:pt x="3336" y="2332"/>
                  </a:moveTo>
                  <a:cubicBezTo>
                    <a:pt x="3375" y="2332"/>
                    <a:pt x="3415" y="2333"/>
                    <a:pt x="3456" y="2334"/>
                  </a:cubicBezTo>
                  <a:cubicBezTo>
                    <a:pt x="3290" y="2810"/>
                    <a:pt x="3171" y="3310"/>
                    <a:pt x="3099" y="3786"/>
                  </a:cubicBezTo>
                  <a:cubicBezTo>
                    <a:pt x="2718" y="4096"/>
                    <a:pt x="2361" y="4453"/>
                    <a:pt x="2027" y="4834"/>
                  </a:cubicBezTo>
                  <a:cubicBezTo>
                    <a:pt x="1097" y="3322"/>
                    <a:pt x="1644" y="2332"/>
                    <a:pt x="3336" y="2332"/>
                  </a:cubicBezTo>
                  <a:close/>
                  <a:moveTo>
                    <a:pt x="8624" y="4715"/>
                  </a:moveTo>
                  <a:lnTo>
                    <a:pt x="8624" y="4715"/>
                  </a:lnTo>
                  <a:cubicBezTo>
                    <a:pt x="8838" y="4906"/>
                    <a:pt x="9029" y="5120"/>
                    <a:pt x="9219" y="5358"/>
                  </a:cubicBezTo>
                  <a:cubicBezTo>
                    <a:pt x="9029" y="5572"/>
                    <a:pt x="8838" y="5787"/>
                    <a:pt x="8624" y="6001"/>
                  </a:cubicBezTo>
                  <a:cubicBezTo>
                    <a:pt x="8648" y="5572"/>
                    <a:pt x="8648" y="5144"/>
                    <a:pt x="8624" y="4715"/>
                  </a:cubicBezTo>
                  <a:close/>
                  <a:moveTo>
                    <a:pt x="3861" y="7454"/>
                  </a:moveTo>
                  <a:cubicBezTo>
                    <a:pt x="4218" y="7692"/>
                    <a:pt x="4576" y="7906"/>
                    <a:pt x="4957" y="8097"/>
                  </a:cubicBezTo>
                  <a:cubicBezTo>
                    <a:pt x="4671" y="8192"/>
                    <a:pt x="4385" y="8240"/>
                    <a:pt x="4099" y="8287"/>
                  </a:cubicBezTo>
                  <a:cubicBezTo>
                    <a:pt x="4004" y="8025"/>
                    <a:pt x="3909" y="7739"/>
                    <a:pt x="3837" y="7478"/>
                  </a:cubicBezTo>
                  <a:lnTo>
                    <a:pt x="3861" y="7454"/>
                  </a:lnTo>
                  <a:close/>
                  <a:moveTo>
                    <a:pt x="7529" y="2405"/>
                  </a:moveTo>
                  <a:cubicBezTo>
                    <a:pt x="7981" y="3739"/>
                    <a:pt x="8124" y="5168"/>
                    <a:pt x="7933" y="6573"/>
                  </a:cubicBezTo>
                  <a:lnTo>
                    <a:pt x="7957" y="6573"/>
                  </a:lnTo>
                  <a:cubicBezTo>
                    <a:pt x="7529" y="6906"/>
                    <a:pt x="7076" y="7192"/>
                    <a:pt x="6600" y="7430"/>
                  </a:cubicBezTo>
                  <a:cubicBezTo>
                    <a:pt x="6886" y="7525"/>
                    <a:pt x="7171" y="7597"/>
                    <a:pt x="7481" y="7668"/>
                  </a:cubicBezTo>
                  <a:cubicBezTo>
                    <a:pt x="7576" y="7597"/>
                    <a:pt x="7695" y="7525"/>
                    <a:pt x="7767" y="7454"/>
                  </a:cubicBezTo>
                  <a:lnTo>
                    <a:pt x="7767" y="7454"/>
                  </a:lnTo>
                  <a:cubicBezTo>
                    <a:pt x="7695" y="7739"/>
                    <a:pt x="7624" y="8025"/>
                    <a:pt x="7505" y="8311"/>
                  </a:cubicBezTo>
                  <a:cubicBezTo>
                    <a:pt x="5528" y="7930"/>
                    <a:pt x="3718" y="6882"/>
                    <a:pt x="2408" y="5358"/>
                  </a:cubicBezTo>
                  <a:cubicBezTo>
                    <a:pt x="2599" y="5120"/>
                    <a:pt x="2789" y="4906"/>
                    <a:pt x="3004" y="4715"/>
                  </a:cubicBezTo>
                  <a:lnTo>
                    <a:pt x="3004" y="5072"/>
                  </a:lnTo>
                  <a:cubicBezTo>
                    <a:pt x="3194" y="5310"/>
                    <a:pt x="3409" y="5525"/>
                    <a:pt x="3623" y="5715"/>
                  </a:cubicBezTo>
                  <a:cubicBezTo>
                    <a:pt x="3599" y="5191"/>
                    <a:pt x="3647" y="4644"/>
                    <a:pt x="3718" y="4120"/>
                  </a:cubicBezTo>
                  <a:cubicBezTo>
                    <a:pt x="4361" y="3620"/>
                    <a:pt x="5076" y="3215"/>
                    <a:pt x="5814" y="2905"/>
                  </a:cubicBezTo>
                  <a:cubicBezTo>
                    <a:pt x="6314" y="3119"/>
                    <a:pt x="6767" y="3358"/>
                    <a:pt x="7219" y="3643"/>
                  </a:cubicBezTo>
                  <a:cubicBezTo>
                    <a:pt x="7171" y="3334"/>
                    <a:pt x="7076" y="3048"/>
                    <a:pt x="6981" y="2762"/>
                  </a:cubicBezTo>
                  <a:lnTo>
                    <a:pt x="6671" y="2596"/>
                  </a:lnTo>
                  <a:cubicBezTo>
                    <a:pt x="6957" y="2524"/>
                    <a:pt x="7243" y="2453"/>
                    <a:pt x="7529" y="2405"/>
                  </a:cubicBezTo>
                  <a:close/>
                  <a:moveTo>
                    <a:pt x="5814" y="8478"/>
                  </a:moveTo>
                  <a:cubicBezTo>
                    <a:pt x="6266" y="8644"/>
                    <a:pt x="6767" y="8787"/>
                    <a:pt x="7243" y="8883"/>
                  </a:cubicBezTo>
                  <a:cubicBezTo>
                    <a:pt x="6843" y="9632"/>
                    <a:pt x="6319" y="10073"/>
                    <a:pt x="5781" y="10073"/>
                  </a:cubicBezTo>
                  <a:cubicBezTo>
                    <a:pt x="5292" y="10073"/>
                    <a:pt x="4792" y="9710"/>
                    <a:pt x="4361" y="8883"/>
                  </a:cubicBezTo>
                  <a:lnTo>
                    <a:pt x="4385" y="8883"/>
                  </a:lnTo>
                  <a:cubicBezTo>
                    <a:pt x="4861" y="8787"/>
                    <a:pt x="5338" y="8644"/>
                    <a:pt x="5814" y="8478"/>
                  </a:cubicBezTo>
                  <a:close/>
                  <a:moveTo>
                    <a:pt x="5791" y="1"/>
                  </a:moveTo>
                  <a:cubicBezTo>
                    <a:pt x="5037" y="1"/>
                    <a:pt x="4275" y="559"/>
                    <a:pt x="3718" y="1738"/>
                  </a:cubicBezTo>
                  <a:cubicBezTo>
                    <a:pt x="3576" y="1727"/>
                    <a:pt x="3439" y="1721"/>
                    <a:pt x="3307" y="1721"/>
                  </a:cubicBezTo>
                  <a:cubicBezTo>
                    <a:pt x="389" y="1721"/>
                    <a:pt x="1" y="4423"/>
                    <a:pt x="3099" y="6906"/>
                  </a:cubicBezTo>
                  <a:cubicBezTo>
                    <a:pt x="3171" y="7406"/>
                    <a:pt x="3266" y="7882"/>
                    <a:pt x="3432" y="8359"/>
                  </a:cubicBezTo>
                  <a:cubicBezTo>
                    <a:pt x="3364" y="8362"/>
                    <a:pt x="3297" y="8364"/>
                    <a:pt x="3232" y="8364"/>
                  </a:cubicBezTo>
                  <a:cubicBezTo>
                    <a:pt x="1952" y="8364"/>
                    <a:pt x="1242" y="7701"/>
                    <a:pt x="1718" y="6477"/>
                  </a:cubicBezTo>
                  <a:cubicBezTo>
                    <a:pt x="1551" y="6311"/>
                    <a:pt x="1384" y="6096"/>
                    <a:pt x="1265" y="5953"/>
                  </a:cubicBezTo>
                  <a:lnTo>
                    <a:pt x="1265" y="5953"/>
                  </a:lnTo>
                  <a:cubicBezTo>
                    <a:pt x="416" y="7673"/>
                    <a:pt x="1307" y="8995"/>
                    <a:pt x="3288" y="8995"/>
                  </a:cubicBezTo>
                  <a:cubicBezTo>
                    <a:pt x="3419" y="8995"/>
                    <a:pt x="3554" y="8990"/>
                    <a:pt x="3694" y="8978"/>
                  </a:cubicBezTo>
                  <a:cubicBezTo>
                    <a:pt x="4243" y="10123"/>
                    <a:pt x="5025" y="10701"/>
                    <a:pt x="5806" y="10701"/>
                  </a:cubicBezTo>
                  <a:cubicBezTo>
                    <a:pt x="6958" y="10701"/>
                    <a:pt x="8108" y="9446"/>
                    <a:pt x="8505" y="6906"/>
                  </a:cubicBezTo>
                  <a:cubicBezTo>
                    <a:pt x="8886" y="6596"/>
                    <a:pt x="9243" y="6239"/>
                    <a:pt x="9577" y="5882"/>
                  </a:cubicBezTo>
                  <a:lnTo>
                    <a:pt x="9577" y="5882"/>
                  </a:lnTo>
                  <a:cubicBezTo>
                    <a:pt x="10315" y="7073"/>
                    <a:pt x="10196" y="8097"/>
                    <a:pt x="8815" y="8311"/>
                  </a:cubicBezTo>
                  <a:cubicBezTo>
                    <a:pt x="8743" y="8549"/>
                    <a:pt x="8672" y="8763"/>
                    <a:pt x="8576" y="8978"/>
                  </a:cubicBezTo>
                  <a:cubicBezTo>
                    <a:pt x="10482" y="8883"/>
                    <a:pt x="11410" y="7406"/>
                    <a:pt x="9981" y="5358"/>
                  </a:cubicBezTo>
                  <a:cubicBezTo>
                    <a:pt x="11345" y="3395"/>
                    <a:pt x="10558" y="1710"/>
                    <a:pt x="8309" y="1710"/>
                  </a:cubicBezTo>
                  <a:cubicBezTo>
                    <a:pt x="7611" y="1710"/>
                    <a:pt x="6773" y="1872"/>
                    <a:pt x="5814" y="2238"/>
                  </a:cubicBezTo>
                  <a:cubicBezTo>
                    <a:pt x="5338" y="2048"/>
                    <a:pt x="4861" y="1905"/>
                    <a:pt x="4385" y="1810"/>
                  </a:cubicBezTo>
                  <a:cubicBezTo>
                    <a:pt x="4773" y="1077"/>
                    <a:pt x="5274" y="621"/>
                    <a:pt x="5804" y="621"/>
                  </a:cubicBezTo>
                  <a:cubicBezTo>
                    <a:pt x="6152" y="621"/>
                    <a:pt x="6512" y="818"/>
                    <a:pt x="6862" y="1262"/>
                  </a:cubicBezTo>
                  <a:cubicBezTo>
                    <a:pt x="7100" y="1191"/>
                    <a:pt x="7314" y="1167"/>
                    <a:pt x="7552" y="1143"/>
                  </a:cubicBezTo>
                  <a:cubicBezTo>
                    <a:pt x="7053" y="394"/>
                    <a:pt x="6424" y="1"/>
                    <a:pt x="579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gr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1150"/>
        <p:cNvGrpSpPr/>
        <p:nvPr/>
      </p:nvGrpSpPr>
      <p:grpSpPr>
        <a:xfrm>
          <a:off x="0" y="0"/>
          <a:ext cx="0" cy="0"/>
          <a:chOff x="0" y="0"/>
          <a:chExt cx="0" cy="0"/>
        </a:xfrm>
      </p:grpSpPr>
      <p:cxnSp>
        <p:nvCxnSpPr>
          <p:cNvPr id="1151" name="Google Shape;1151;p40"/>
          <p:cNvCxnSpPr>
            <a:stCxn id="1152" idx="3"/>
            <a:endCxn id="1153" idx="1"/>
          </p:cNvCxnSpPr>
          <p:nvPr/>
        </p:nvCxnSpPr>
        <p:spPr>
          <a:xfrm>
            <a:off x="1864363" y="3333071"/>
            <a:ext cx="407100" cy="0"/>
          </a:xfrm>
          <a:prstGeom prst="straightConnector1">
            <a:avLst/>
          </a:prstGeom>
          <a:noFill/>
          <a:ln w="19050" cap="flat" cmpd="sng">
            <a:solidFill>
              <a:schemeClr val="dk1"/>
            </a:solidFill>
            <a:prstDash val="solid"/>
            <a:round/>
            <a:headEnd type="none" w="med" len="med"/>
            <a:tailEnd type="none" w="med" len="med"/>
          </a:ln>
        </p:spPr>
      </p:cxnSp>
      <p:sp>
        <p:nvSpPr>
          <p:cNvPr id="1154" name="Google Shape;1154;p40"/>
          <p:cNvSpPr txBox="1">
            <a:spLocks noGrp="1"/>
          </p:cNvSpPr>
          <p:nvPr>
            <p:ph type="title"/>
          </p:nvPr>
        </p:nvSpPr>
        <p:spPr>
          <a:xfrm>
            <a:off x="2007200" y="301200"/>
            <a:ext cx="51294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noProof="0" dirty="0"/>
              <a:t>Quantum physics infographics</a:t>
            </a:r>
          </a:p>
        </p:txBody>
      </p:sp>
      <p:grpSp>
        <p:nvGrpSpPr>
          <p:cNvPr id="1155" name="Google Shape;1155;p40"/>
          <p:cNvGrpSpPr/>
          <p:nvPr/>
        </p:nvGrpSpPr>
        <p:grpSpPr>
          <a:xfrm>
            <a:off x="466063" y="3039221"/>
            <a:ext cx="1534200" cy="1651603"/>
            <a:chOff x="399600" y="3039221"/>
            <a:chExt cx="1534200" cy="1651603"/>
          </a:xfrm>
        </p:grpSpPr>
        <p:sp>
          <p:nvSpPr>
            <p:cNvPr id="1152" name="Google Shape;1152;p40"/>
            <p:cNvSpPr/>
            <p:nvPr/>
          </p:nvSpPr>
          <p:spPr>
            <a:xfrm>
              <a:off x="535500" y="3039221"/>
              <a:ext cx="1262400" cy="587700"/>
            </a:xfrm>
            <a:prstGeom prst="roundRect">
              <a:avLst>
                <a:gd name="adj" fmla="val 50000"/>
              </a:avLst>
            </a:prstGeom>
            <a:solidFill>
              <a:schemeClr val="dk2"/>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r>
                <a:rPr lang="en-US" sz="2600" noProof="0" dirty="0">
                  <a:solidFill>
                    <a:schemeClr val="lt1"/>
                  </a:solidFill>
                  <a:latin typeface="Fira Sans Extra Condensed SemiBold"/>
                  <a:ea typeface="Fira Sans Extra Condensed SemiBold"/>
                  <a:cs typeface="Fira Sans Extra Condensed SemiBold"/>
                  <a:sym typeface="Fira Sans Extra Condensed SemiBold"/>
                </a:rPr>
                <a:t>1803</a:t>
              </a:r>
              <a:endParaRPr lang="en-US" noProof="0" dirty="0">
                <a:solidFill>
                  <a:schemeClr val="lt1"/>
                </a:solidFill>
                <a:latin typeface="Fira Sans Extra Condensed SemiBold"/>
                <a:ea typeface="Fira Sans Extra Condensed SemiBold"/>
                <a:cs typeface="Fira Sans Extra Condensed SemiBold"/>
                <a:sym typeface="Fira Sans Extra Condensed SemiBold"/>
              </a:endParaRPr>
            </a:p>
          </p:txBody>
        </p:sp>
        <p:sp>
          <p:nvSpPr>
            <p:cNvPr id="1156" name="Google Shape;1156;p40"/>
            <p:cNvSpPr txBox="1"/>
            <p:nvPr/>
          </p:nvSpPr>
          <p:spPr>
            <a:xfrm>
              <a:off x="399600" y="3687462"/>
              <a:ext cx="1534200" cy="340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noProof="0" dirty="0">
                  <a:solidFill>
                    <a:schemeClr val="dk2"/>
                  </a:solidFill>
                  <a:latin typeface="Fira Sans Extra Condensed SemiBold"/>
                  <a:ea typeface="Fira Sans Extra Condensed SemiBold"/>
                  <a:cs typeface="Fira Sans Extra Condensed SemiBold"/>
                  <a:sym typeface="Fira Sans Extra Condensed SemiBold"/>
                </a:rPr>
                <a:t>Dalton</a:t>
              </a:r>
            </a:p>
          </p:txBody>
        </p:sp>
        <p:sp>
          <p:nvSpPr>
            <p:cNvPr id="1157" name="Google Shape;1157;p40"/>
            <p:cNvSpPr txBox="1"/>
            <p:nvPr/>
          </p:nvSpPr>
          <p:spPr>
            <a:xfrm>
              <a:off x="399600" y="3993924"/>
              <a:ext cx="1534200" cy="696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noProof="0" dirty="0">
                  <a:solidFill>
                    <a:schemeClr val="dk1"/>
                  </a:solidFill>
                  <a:latin typeface="Roboto"/>
                  <a:ea typeface="Roboto"/>
                  <a:cs typeface="Roboto"/>
                  <a:sym typeface="Roboto"/>
                </a:rPr>
                <a:t>Neptune is the farthest planet from the Sun</a:t>
              </a:r>
            </a:p>
          </p:txBody>
        </p:sp>
      </p:grpSp>
      <p:grpSp>
        <p:nvGrpSpPr>
          <p:cNvPr id="1158" name="Google Shape;1158;p40"/>
          <p:cNvGrpSpPr/>
          <p:nvPr/>
        </p:nvGrpSpPr>
        <p:grpSpPr>
          <a:xfrm>
            <a:off x="2135481" y="3039221"/>
            <a:ext cx="1534200" cy="1651603"/>
            <a:chOff x="2073888" y="3039221"/>
            <a:chExt cx="1534200" cy="1651603"/>
          </a:xfrm>
        </p:grpSpPr>
        <p:sp>
          <p:nvSpPr>
            <p:cNvPr id="1153" name="Google Shape;1153;p40"/>
            <p:cNvSpPr/>
            <p:nvPr/>
          </p:nvSpPr>
          <p:spPr>
            <a:xfrm>
              <a:off x="2209788" y="3039221"/>
              <a:ext cx="1262400" cy="587700"/>
            </a:xfrm>
            <a:prstGeom prst="roundRect">
              <a:avLst>
                <a:gd name="adj" fmla="val 50000"/>
              </a:avLst>
            </a:prstGeom>
            <a:solidFill>
              <a:schemeClr val="lt2"/>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r>
                <a:rPr lang="en-US" sz="2600" noProof="0" dirty="0">
                  <a:solidFill>
                    <a:schemeClr val="lt1"/>
                  </a:solidFill>
                  <a:latin typeface="Fira Sans Extra Condensed SemiBold"/>
                  <a:ea typeface="Fira Sans Extra Condensed SemiBold"/>
                  <a:cs typeface="Fira Sans Extra Condensed SemiBold"/>
                  <a:sym typeface="Fira Sans Extra Condensed SemiBold"/>
                </a:rPr>
                <a:t>1904</a:t>
              </a:r>
              <a:endParaRPr lang="en-US" noProof="0" dirty="0">
                <a:solidFill>
                  <a:schemeClr val="lt1"/>
                </a:solidFill>
                <a:latin typeface="Fira Sans Extra Condensed SemiBold"/>
                <a:ea typeface="Fira Sans Extra Condensed SemiBold"/>
                <a:cs typeface="Fira Sans Extra Condensed SemiBold"/>
                <a:sym typeface="Fira Sans Extra Condensed SemiBold"/>
              </a:endParaRPr>
            </a:p>
          </p:txBody>
        </p:sp>
        <p:sp>
          <p:nvSpPr>
            <p:cNvPr id="1159" name="Google Shape;1159;p40"/>
            <p:cNvSpPr txBox="1"/>
            <p:nvPr/>
          </p:nvSpPr>
          <p:spPr>
            <a:xfrm>
              <a:off x="2073888" y="3687462"/>
              <a:ext cx="1534200" cy="340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noProof="0" dirty="0">
                  <a:solidFill>
                    <a:schemeClr val="lt2"/>
                  </a:solidFill>
                  <a:latin typeface="Fira Sans Extra Condensed SemiBold"/>
                  <a:ea typeface="Fira Sans Extra Condensed SemiBold"/>
                  <a:cs typeface="Fira Sans Extra Condensed SemiBold"/>
                  <a:sym typeface="Fira Sans Extra Condensed SemiBold"/>
                </a:rPr>
                <a:t>Thomson</a:t>
              </a:r>
            </a:p>
          </p:txBody>
        </p:sp>
        <p:sp>
          <p:nvSpPr>
            <p:cNvPr id="1160" name="Google Shape;1160;p40"/>
            <p:cNvSpPr txBox="1"/>
            <p:nvPr/>
          </p:nvSpPr>
          <p:spPr>
            <a:xfrm>
              <a:off x="2073888" y="3993924"/>
              <a:ext cx="1534200" cy="696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noProof="0" dirty="0">
                  <a:solidFill>
                    <a:schemeClr val="dk1"/>
                  </a:solidFill>
                  <a:latin typeface="Roboto"/>
                  <a:ea typeface="Roboto"/>
                  <a:cs typeface="Roboto"/>
                  <a:sym typeface="Roboto"/>
                </a:rPr>
                <a:t>Jupiter is a gas giant and the biggest planet</a:t>
              </a:r>
            </a:p>
          </p:txBody>
        </p:sp>
      </p:grpSp>
      <p:grpSp>
        <p:nvGrpSpPr>
          <p:cNvPr id="1161" name="Google Shape;1161;p40"/>
          <p:cNvGrpSpPr/>
          <p:nvPr/>
        </p:nvGrpSpPr>
        <p:grpSpPr>
          <a:xfrm>
            <a:off x="3804900" y="3039221"/>
            <a:ext cx="1534200" cy="1651603"/>
            <a:chOff x="3748175" y="3039221"/>
            <a:chExt cx="1534200" cy="1651603"/>
          </a:xfrm>
        </p:grpSpPr>
        <p:sp>
          <p:nvSpPr>
            <p:cNvPr id="1162" name="Google Shape;1162;p40"/>
            <p:cNvSpPr/>
            <p:nvPr/>
          </p:nvSpPr>
          <p:spPr>
            <a:xfrm>
              <a:off x="3884075" y="3039221"/>
              <a:ext cx="1262400" cy="587700"/>
            </a:xfrm>
            <a:prstGeom prst="roundRect">
              <a:avLst>
                <a:gd name="adj" fmla="val 50000"/>
              </a:avLst>
            </a:prstGeom>
            <a:solidFill>
              <a:schemeClr val="accent1"/>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r>
                <a:rPr lang="en-US" sz="2600" noProof="0" dirty="0">
                  <a:solidFill>
                    <a:schemeClr val="lt1"/>
                  </a:solidFill>
                  <a:latin typeface="Fira Sans Extra Condensed SemiBold"/>
                  <a:ea typeface="Fira Sans Extra Condensed SemiBold"/>
                  <a:cs typeface="Fira Sans Extra Condensed SemiBold"/>
                  <a:sym typeface="Fira Sans Extra Condensed SemiBold"/>
                </a:rPr>
                <a:t>1911</a:t>
              </a:r>
              <a:endParaRPr lang="en-US" noProof="0" dirty="0">
                <a:solidFill>
                  <a:schemeClr val="lt1"/>
                </a:solidFill>
                <a:latin typeface="Fira Sans Extra Condensed SemiBold"/>
                <a:ea typeface="Fira Sans Extra Condensed SemiBold"/>
                <a:cs typeface="Fira Sans Extra Condensed SemiBold"/>
                <a:sym typeface="Fira Sans Extra Condensed SemiBold"/>
              </a:endParaRPr>
            </a:p>
          </p:txBody>
        </p:sp>
        <p:sp>
          <p:nvSpPr>
            <p:cNvPr id="1163" name="Google Shape;1163;p40"/>
            <p:cNvSpPr txBox="1"/>
            <p:nvPr/>
          </p:nvSpPr>
          <p:spPr>
            <a:xfrm>
              <a:off x="3748175" y="3687462"/>
              <a:ext cx="1534200" cy="340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noProof="0" dirty="0">
                  <a:solidFill>
                    <a:schemeClr val="accent1"/>
                  </a:solidFill>
                  <a:latin typeface="Fira Sans Extra Condensed SemiBold"/>
                  <a:ea typeface="Fira Sans Extra Condensed SemiBold"/>
                  <a:cs typeface="Fira Sans Extra Condensed SemiBold"/>
                  <a:sym typeface="Fira Sans Extra Condensed SemiBold"/>
                </a:rPr>
                <a:t>Rutherford</a:t>
              </a:r>
            </a:p>
          </p:txBody>
        </p:sp>
        <p:sp>
          <p:nvSpPr>
            <p:cNvPr id="1164" name="Google Shape;1164;p40"/>
            <p:cNvSpPr txBox="1"/>
            <p:nvPr/>
          </p:nvSpPr>
          <p:spPr>
            <a:xfrm>
              <a:off x="3748175" y="3993924"/>
              <a:ext cx="1534200" cy="696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noProof="0" dirty="0">
                  <a:solidFill>
                    <a:schemeClr val="dk1"/>
                  </a:solidFill>
                  <a:latin typeface="Roboto"/>
                  <a:ea typeface="Roboto"/>
                  <a:cs typeface="Roboto"/>
                  <a:sym typeface="Roboto"/>
                </a:rPr>
                <a:t>Earth the only planet that harbors life of them all</a:t>
              </a:r>
            </a:p>
          </p:txBody>
        </p:sp>
      </p:grpSp>
      <p:grpSp>
        <p:nvGrpSpPr>
          <p:cNvPr id="1165" name="Google Shape;1165;p40"/>
          <p:cNvGrpSpPr/>
          <p:nvPr/>
        </p:nvGrpSpPr>
        <p:grpSpPr>
          <a:xfrm>
            <a:off x="5474319" y="3039221"/>
            <a:ext cx="1534200" cy="1651603"/>
            <a:chOff x="5422462" y="3039221"/>
            <a:chExt cx="1534200" cy="1651603"/>
          </a:xfrm>
        </p:grpSpPr>
        <p:sp>
          <p:nvSpPr>
            <p:cNvPr id="1166" name="Google Shape;1166;p40"/>
            <p:cNvSpPr/>
            <p:nvPr/>
          </p:nvSpPr>
          <p:spPr>
            <a:xfrm>
              <a:off x="5558362" y="3039221"/>
              <a:ext cx="1262400" cy="587700"/>
            </a:xfrm>
            <a:prstGeom prst="roundRect">
              <a:avLst>
                <a:gd name="adj" fmla="val 50000"/>
              </a:avLst>
            </a:prstGeom>
            <a:solidFill>
              <a:schemeClr val="accent2"/>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r>
                <a:rPr lang="en-US" sz="2600" noProof="0" dirty="0">
                  <a:solidFill>
                    <a:schemeClr val="lt1"/>
                  </a:solidFill>
                  <a:latin typeface="Fira Sans Extra Condensed SemiBold"/>
                  <a:ea typeface="Fira Sans Extra Condensed SemiBold"/>
                  <a:cs typeface="Fira Sans Extra Condensed SemiBold"/>
                  <a:sym typeface="Fira Sans Extra Condensed SemiBold"/>
                </a:rPr>
                <a:t>1913</a:t>
              </a:r>
              <a:endParaRPr lang="en-US" noProof="0" dirty="0">
                <a:solidFill>
                  <a:schemeClr val="lt1"/>
                </a:solidFill>
                <a:latin typeface="Fira Sans Extra Condensed SemiBold"/>
                <a:ea typeface="Fira Sans Extra Condensed SemiBold"/>
                <a:cs typeface="Fira Sans Extra Condensed SemiBold"/>
                <a:sym typeface="Fira Sans Extra Condensed SemiBold"/>
              </a:endParaRPr>
            </a:p>
          </p:txBody>
        </p:sp>
        <p:sp>
          <p:nvSpPr>
            <p:cNvPr id="1167" name="Google Shape;1167;p40"/>
            <p:cNvSpPr txBox="1"/>
            <p:nvPr/>
          </p:nvSpPr>
          <p:spPr>
            <a:xfrm>
              <a:off x="5422462" y="3687462"/>
              <a:ext cx="1534200" cy="340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noProof="0" dirty="0">
                  <a:solidFill>
                    <a:schemeClr val="accent2"/>
                  </a:solidFill>
                  <a:latin typeface="Fira Sans Extra Condensed SemiBold"/>
                  <a:ea typeface="Fira Sans Extra Condensed SemiBold"/>
                  <a:cs typeface="Fira Sans Extra Condensed SemiBold"/>
                  <a:sym typeface="Fira Sans Extra Condensed SemiBold"/>
                </a:rPr>
                <a:t>Bohr</a:t>
              </a:r>
            </a:p>
          </p:txBody>
        </p:sp>
        <p:sp>
          <p:nvSpPr>
            <p:cNvPr id="1168" name="Google Shape;1168;p40"/>
            <p:cNvSpPr txBox="1"/>
            <p:nvPr/>
          </p:nvSpPr>
          <p:spPr>
            <a:xfrm>
              <a:off x="5422462" y="3993924"/>
              <a:ext cx="1534200" cy="696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noProof="0" dirty="0">
                  <a:solidFill>
                    <a:schemeClr val="dk1"/>
                  </a:solidFill>
                  <a:latin typeface="Roboto"/>
                  <a:ea typeface="Roboto"/>
                  <a:cs typeface="Roboto"/>
                  <a:sym typeface="Roboto"/>
                </a:rPr>
                <a:t>Saturn is a gas giant and has several rings</a:t>
              </a:r>
            </a:p>
          </p:txBody>
        </p:sp>
      </p:grpSp>
      <p:grpSp>
        <p:nvGrpSpPr>
          <p:cNvPr id="1169" name="Google Shape;1169;p40"/>
          <p:cNvGrpSpPr/>
          <p:nvPr/>
        </p:nvGrpSpPr>
        <p:grpSpPr>
          <a:xfrm>
            <a:off x="7143737" y="3039221"/>
            <a:ext cx="1534200" cy="1651603"/>
            <a:chOff x="7153475" y="3039221"/>
            <a:chExt cx="1534200" cy="1651603"/>
          </a:xfrm>
        </p:grpSpPr>
        <p:sp>
          <p:nvSpPr>
            <p:cNvPr id="1170" name="Google Shape;1170;p40"/>
            <p:cNvSpPr/>
            <p:nvPr/>
          </p:nvSpPr>
          <p:spPr>
            <a:xfrm>
              <a:off x="7289375" y="3039221"/>
              <a:ext cx="1262400" cy="587700"/>
            </a:xfrm>
            <a:prstGeom prst="roundRect">
              <a:avLst>
                <a:gd name="adj" fmla="val 50000"/>
              </a:avLst>
            </a:prstGeom>
            <a:solidFill>
              <a:schemeClr val="accent3"/>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r>
                <a:rPr lang="en-US" sz="2600" noProof="0" dirty="0">
                  <a:solidFill>
                    <a:schemeClr val="lt1"/>
                  </a:solidFill>
                  <a:latin typeface="Fira Sans Extra Condensed SemiBold"/>
                  <a:ea typeface="Fira Sans Extra Condensed SemiBold"/>
                  <a:cs typeface="Fira Sans Extra Condensed SemiBold"/>
                  <a:sym typeface="Fira Sans Extra Condensed SemiBold"/>
                </a:rPr>
                <a:t>1926</a:t>
              </a:r>
              <a:endParaRPr lang="en-US" noProof="0" dirty="0">
                <a:solidFill>
                  <a:schemeClr val="lt1"/>
                </a:solidFill>
                <a:latin typeface="Fira Sans Extra Condensed SemiBold"/>
                <a:ea typeface="Fira Sans Extra Condensed SemiBold"/>
                <a:cs typeface="Fira Sans Extra Condensed SemiBold"/>
                <a:sym typeface="Fira Sans Extra Condensed SemiBold"/>
              </a:endParaRPr>
            </a:p>
          </p:txBody>
        </p:sp>
        <p:sp>
          <p:nvSpPr>
            <p:cNvPr id="1171" name="Google Shape;1171;p40"/>
            <p:cNvSpPr txBox="1"/>
            <p:nvPr/>
          </p:nvSpPr>
          <p:spPr>
            <a:xfrm>
              <a:off x="7153475" y="3687462"/>
              <a:ext cx="1534200" cy="340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noProof="0" dirty="0">
                  <a:solidFill>
                    <a:schemeClr val="accent3"/>
                  </a:solidFill>
                  <a:latin typeface="Fira Sans Extra Condensed SemiBold"/>
                  <a:ea typeface="Fira Sans Extra Condensed SemiBold"/>
                  <a:cs typeface="Fira Sans Extra Condensed SemiBold"/>
                  <a:sym typeface="Fira Sans Extra Condensed SemiBold"/>
                </a:rPr>
                <a:t>Schrödinger</a:t>
              </a:r>
            </a:p>
          </p:txBody>
        </p:sp>
        <p:sp>
          <p:nvSpPr>
            <p:cNvPr id="1172" name="Google Shape;1172;p40"/>
            <p:cNvSpPr txBox="1"/>
            <p:nvPr/>
          </p:nvSpPr>
          <p:spPr>
            <a:xfrm>
              <a:off x="7153475" y="3993924"/>
              <a:ext cx="1534200" cy="696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noProof="0" dirty="0">
                  <a:solidFill>
                    <a:schemeClr val="dk1"/>
                  </a:solidFill>
                  <a:latin typeface="Roboto"/>
                  <a:ea typeface="Roboto"/>
                  <a:cs typeface="Roboto"/>
                  <a:sym typeface="Roboto"/>
                </a:rPr>
                <a:t>Despite being red, Mars is actually a cold place</a:t>
              </a:r>
            </a:p>
          </p:txBody>
        </p:sp>
      </p:grpSp>
      <p:sp>
        <p:nvSpPr>
          <p:cNvPr id="1173" name="Google Shape;1173;p40"/>
          <p:cNvSpPr txBox="1"/>
          <p:nvPr/>
        </p:nvSpPr>
        <p:spPr>
          <a:xfrm>
            <a:off x="2007450" y="1076892"/>
            <a:ext cx="5129100" cy="340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noProof="0" dirty="0">
                <a:solidFill>
                  <a:schemeClr val="dk1"/>
                </a:solidFill>
                <a:latin typeface="Fira Sans Extra Condensed SemiBold"/>
                <a:ea typeface="Fira Sans Extra Condensed SemiBold"/>
                <a:cs typeface="Fira Sans Extra Condensed SemiBold"/>
                <a:sym typeface="Fira Sans Extra Condensed SemiBold"/>
              </a:rPr>
              <a:t>History of the atom</a:t>
            </a:r>
          </a:p>
        </p:txBody>
      </p:sp>
      <p:sp>
        <p:nvSpPr>
          <p:cNvPr id="1174" name="Google Shape;1174;p40"/>
          <p:cNvSpPr/>
          <p:nvPr/>
        </p:nvSpPr>
        <p:spPr>
          <a:xfrm>
            <a:off x="666463" y="1722383"/>
            <a:ext cx="1133400" cy="11334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grpSp>
        <p:nvGrpSpPr>
          <p:cNvPr id="1175" name="Google Shape;1175;p40"/>
          <p:cNvGrpSpPr/>
          <p:nvPr/>
        </p:nvGrpSpPr>
        <p:grpSpPr>
          <a:xfrm>
            <a:off x="4082428" y="1722171"/>
            <a:ext cx="979145" cy="1133612"/>
            <a:chOff x="4082439" y="1722171"/>
            <a:chExt cx="979145" cy="1133612"/>
          </a:xfrm>
        </p:grpSpPr>
        <p:grpSp>
          <p:nvGrpSpPr>
            <p:cNvPr id="1176" name="Google Shape;1176;p40"/>
            <p:cNvGrpSpPr/>
            <p:nvPr/>
          </p:nvGrpSpPr>
          <p:grpSpPr>
            <a:xfrm>
              <a:off x="4082449" y="1769254"/>
              <a:ext cx="979125" cy="1039658"/>
              <a:chOff x="3674428" y="615515"/>
              <a:chExt cx="1324036" cy="1413347"/>
            </a:xfrm>
          </p:grpSpPr>
          <p:sp>
            <p:nvSpPr>
              <p:cNvPr id="1177" name="Google Shape;1177;p40"/>
              <p:cNvSpPr/>
              <p:nvPr/>
            </p:nvSpPr>
            <p:spPr>
              <a:xfrm>
                <a:off x="4099055" y="615515"/>
                <a:ext cx="474782" cy="1413347"/>
              </a:xfrm>
              <a:custGeom>
                <a:avLst/>
                <a:gdLst/>
                <a:ahLst/>
                <a:cxnLst/>
                <a:rect l="l" t="t" r="r" b="b"/>
                <a:pathLst>
                  <a:path w="20589" h="61290" fill="none" extrusionOk="0">
                    <a:moveTo>
                      <a:pt x="20589" y="30618"/>
                    </a:moveTo>
                    <a:cubicBezTo>
                      <a:pt x="20589" y="47546"/>
                      <a:pt x="15972" y="61289"/>
                      <a:pt x="10295" y="61289"/>
                    </a:cubicBezTo>
                    <a:cubicBezTo>
                      <a:pt x="4617" y="61289"/>
                      <a:pt x="0" y="47546"/>
                      <a:pt x="0" y="30618"/>
                    </a:cubicBezTo>
                    <a:cubicBezTo>
                      <a:pt x="0" y="13691"/>
                      <a:pt x="4617" y="0"/>
                      <a:pt x="10295" y="0"/>
                    </a:cubicBezTo>
                    <a:cubicBezTo>
                      <a:pt x="15972" y="0"/>
                      <a:pt x="20589" y="13691"/>
                      <a:pt x="20589" y="30618"/>
                    </a:cubicBezTo>
                    <a:close/>
                  </a:path>
                </a:pathLst>
              </a:custGeom>
              <a:noFill/>
              <a:ln w="19050" cap="flat" cmpd="sng">
                <a:solidFill>
                  <a:schemeClr val="accent6"/>
                </a:solidFill>
                <a:prstDash val="solid"/>
                <a:miter lim="530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1178" name="Google Shape;1178;p40"/>
              <p:cNvSpPr/>
              <p:nvPr/>
            </p:nvSpPr>
            <p:spPr>
              <a:xfrm>
                <a:off x="3674428" y="823539"/>
                <a:ext cx="1324036" cy="997299"/>
              </a:xfrm>
              <a:custGeom>
                <a:avLst/>
                <a:gdLst/>
                <a:ahLst/>
                <a:cxnLst/>
                <a:rect l="l" t="t" r="r" b="b"/>
                <a:pathLst>
                  <a:path w="57417" h="43248" fill="none" extrusionOk="0">
                    <a:moveTo>
                      <a:pt x="34386" y="13001"/>
                    </a:moveTo>
                    <a:cubicBezTo>
                      <a:pt x="48501" y="22340"/>
                      <a:pt x="57416" y="33749"/>
                      <a:pt x="54285" y="38472"/>
                    </a:cubicBezTo>
                    <a:cubicBezTo>
                      <a:pt x="51155" y="43247"/>
                      <a:pt x="37199" y="39533"/>
                      <a:pt x="23031" y="30194"/>
                    </a:cubicBezTo>
                    <a:cubicBezTo>
                      <a:pt x="8916" y="20854"/>
                      <a:pt x="1" y="9499"/>
                      <a:pt x="3132" y="4723"/>
                    </a:cubicBezTo>
                    <a:cubicBezTo>
                      <a:pt x="6262" y="0"/>
                      <a:pt x="20271" y="3715"/>
                      <a:pt x="34386" y="13001"/>
                    </a:cubicBezTo>
                    <a:close/>
                  </a:path>
                </a:pathLst>
              </a:custGeom>
              <a:noFill/>
              <a:ln w="19050" cap="flat" cmpd="sng">
                <a:solidFill>
                  <a:schemeClr val="accent6"/>
                </a:solidFill>
                <a:prstDash val="solid"/>
                <a:miter lim="530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1179" name="Google Shape;1179;p40"/>
              <p:cNvSpPr/>
              <p:nvPr/>
            </p:nvSpPr>
            <p:spPr>
              <a:xfrm>
                <a:off x="3674428" y="823539"/>
                <a:ext cx="1324036" cy="997299"/>
              </a:xfrm>
              <a:custGeom>
                <a:avLst/>
                <a:gdLst/>
                <a:ahLst/>
                <a:cxnLst/>
                <a:rect l="l" t="t" r="r" b="b"/>
                <a:pathLst>
                  <a:path w="57417" h="43248" fill="none" extrusionOk="0">
                    <a:moveTo>
                      <a:pt x="54285" y="4723"/>
                    </a:moveTo>
                    <a:cubicBezTo>
                      <a:pt x="57416" y="9499"/>
                      <a:pt x="48501" y="20854"/>
                      <a:pt x="34386" y="30194"/>
                    </a:cubicBezTo>
                    <a:cubicBezTo>
                      <a:pt x="20271" y="39533"/>
                      <a:pt x="6262" y="43247"/>
                      <a:pt x="3132" y="38472"/>
                    </a:cubicBezTo>
                    <a:cubicBezTo>
                      <a:pt x="1" y="33749"/>
                      <a:pt x="8916" y="22340"/>
                      <a:pt x="23031" y="13001"/>
                    </a:cubicBezTo>
                    <a:cubicBezTo>
                      <a:pt x="37199" y="3715"/>
                      <a:pt x="51155" y="0"/>
                      <a:pt x="54285" y="4723"/>
                    </a:cubicBezTo>
                    <a:close/>
                  </a:path>
                </a:pathLst>
              </a:custGeom>
              <a:noFill/>
              <a:ln w="19050" cap="flat" cmpd="sng">
                <a:solidFill>
                  <a:schemeClr val="accent6"/>
                </a:solidFill>
                <a:prstDash val="solid"/>
                <a:miter lim="530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grpSp>
        <p:grpSp>
          <p:nvGrpSpPr>
            <p:cNvPr id="1180" name="Google Shape;1180;p40"/>
            <p:cNvGrpSpPr/>
            <p:nvPr/>
          </p:nvGrpSpPr>
          <p:grpSpPr>
            <a:xfrm>
              <a:off x="4458445" y="2175517"/>
              <a:ext cx="227133" cy="227133"/>
              <a:chOff x="383862" y="1245558"/>
              <a:chExt cx="1133400" cy="1133400"/>
            </a:xfrm>
          </p:grpSpPr>
          <p:sp>
            <p:nvSpPr>
              <p:cNvPr id="1181" name="Google Shape;1181;p40"/>
              <p:cNvSpPr/>
              <p:nvPr/>
            </p:nvSpPr>
            <p:spPr>
              <a:xfrm>
                <a:off x="383862" y="1245558"/>
                <a:ext cx="1133400" cy="11334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1182" name="Google Shape;1182;p40"/>
              <p:cNvSpPr/>
              <p:nvPr/>
            </p:nvSpPr>
            <p:spPr>
              <a:xfrm>
                <a:off x="534462" y="1396158"/>
                <a:ext cx="832200" cy="832200"/>
              </a:xfrm>
              <a:prstGeom prst="mathPlus">
                <a:avLst>
                  <a:gd name="adj1" fmla="val 2352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grpSp>
        <p:grpSp>
          <p:nvGrpSpPr>
            <p:cNvPr id="1183" name="Google Shape;1183;p40"/>
            <p:cNvGrpSpPr/>
            <p:nvPr/>
          </p:nvGrpSpPr>
          <p:grpSpPr>
            <a:xfrm>
              <a:off x="4516701" y="1722171"/>
              <a:ext cx="110620" cy="110620"/>
              <a:chOff x="383862" y="1245558"/>
              <a:chExt cx="1133400" cy="1133400"/>
            </a:xfrm>
          </p:grpSpPr>
          <p:sp>
            <p:nvSpPr>
              <p:cNvPr id="1184" name="Google Shape;1184;p40"/>
              <p:cNvSpPr/>
              <p:nvPr/>
            </p:nvSpPr>
            <p:spPr>
              <a:xfrm>
                <a:off x="383862" y="1245558"/>
                <a:ext cx="1133400" cy="11334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1185" name="Google Shape;1185;p40"/>
              <p:cNvSpPr/>
              <p:nvPr/>
            </p:nvSpPr>
            <p:spPr>
              <a:xfrm>
                <a:off x="534462" y="1396158"/>
                <a:ext cx="832200" cy="832200"/>
              </a:xfrm>
              <a:prstGeom prst="mathMinus">
                <a:avLst>
                  <a:gd name="adj1" fmla="val 2352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grpSp>
        <p:grpSp>
          <p:nvGrpSpPr>
            <p:cNvPr id="1186" name="Google Shape;1186;p40"/>
            <p:cNvGrpSpPr/>
            <p:nvPr/>
          </p:nvGrpSpPr>
          <p:grpSpPr>
            <a:xfrm>
              <a:off x="4516701" y="2745163"/>
              <a:ext cx="110620" cy="110620"/>
              <a:chOff x="383862" y="1245558"/>
              <a:chExt cx="1133400" cy="1133400"/>
            </a:xfrm>
          </p:grpSpPr>
          <p:sp>
            <p:nvSpPr>
              <p:cNvPr id="1187" name="Google Shape;1187;p40"/>
              <p:cNvSpPr/>
              <p:nvPr/>
            </p:nvSpPr>
            <p:spPr>
              <a:xfrm>
                <a:off x="383862" y="1245558"/>
                <a:ext cx="1133400" cy="11334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1188" name="Google Shape;1188;p40"/>
              <p:cNvSpPr/>
              <p:nvPr/>
            </p:nvSpPr>
            <p:spPr>
              <a:xfrm>
                <a:off x="534462" y="1396158"/>
                <a:ext cx="832200" cy="832200"/>
              </a:xfrm>
              <a:prstGeom prst="mathMinus">
                <a:avLst>
                  <a:gd name="adj1" fmla="val 2352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grpSp>
        <p:grpSp>
          <p:nvGrpSpPr>
            <p:cNvPr id="1189" name="Google Shape;1189;p40"/>
            <p:cNvGrpSpPr/>
            <p:nvPr/>
          </p:nvGrpSpPr>
          <p:grpSpPr>
            <a:xfrm>
              <a:off x="4082439" y="1945148"/>
              <a:ext cx="979145" cy="687871"/>
              <a:chOff x="4082440" y="1937163"/>
              <a:chExt cx="979145" cy="687871"/>
            </a:xfrm>
          </p:grpSpPr>
          <p:grpSp>
            <p:nvGrpSpPr>
              <p:cNvPr id="1190" name="Google Shape;1190;p40"/>
              <p:cNvGrpSpPr/>
              <p:nvPr/>
            </p:nvGrpSpPr>
            <p:grpSpPr>
              <a:xfrm>
                <a:off x="4082440" y="1937163"/>
                <a:ext cx="979120" cy="110620"/>
                <a:chOff x="4082440" y="1937163"/>
                <a:chExt cx="979120" cy="110620"/>
              </a:xfrm>
            </p:grpSpPr>
            <p:grpSp>
              <p:nvGrpSpPr>
                <p:cNvPr id="1191" name="Google Shape;1191;p40"/>
                <p:cNvGrpSpPr/>
                <p:nvPr/>
              </p:nvGrpSpPr>
              <p:grpSpPr>
                <a:xfrm>
                  <a:off x="4950940" y="1937163"/>
                  <a:ext cx="110620" cy="110620"/>
                  <a:chOff x="383862" y="1245558"/>
                  <a:chExt cx="1133400" cy="1133400"/>
                </a:xfrm>
              </p:grpSpPr>
              <p:sp>
                <p:nvSpPr>
                  <p:cNvPr id="1192" name="Google Shape;1192;p40"/>
                  <p:cNvSpPr/>
                  <p:nvPr/>
                </p:nvSpPr>
                <p:spPr>
                  <a:xfrm>
                    <a:off x="383862" y="1245558"/>
                    <a:ext cx="1133400" cy="11334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1193" name="Google Shape;1193;p40"/>
                  <p:cNvSpPr/>
                  <p:nvPr/>
                </p:nvSpPr>
                <p:spPr>
                  <a:xfrm>
                    <a:off x="534462" y="1396158"/>
                    <a:ext cx="832200" cy="832200"/>
                  </a:xfrm>
                  <a:prstGeom prst="mathMinus">
                    <a:avLst>
                      <a:gd name="adj1" fmla="val 2352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grpSp>
            <p:grpSp>
              <p:nvGrpSpPr>
                <p:cNvPr id="1194" name="Google Shape;1194;p40"/>
                <p:cNvGrpSpPr/>
                <p:nvPr/>
              </p:nvGrpSpPr>
              <p:grpSpPr>
                <a:xfrm>
                  <a:off x="4082440" y="1937163"/>
                  <a:ext cx="110620" cy="110620"/>
                  <a:chOff x="383862" y="1245558"/>
                  <a:chExt cx="1133400" cy="1133400"/>
                </a:xfrm>
              </p:grpSpPr>
              <p:sp>
                <p:nvSpPr>
                  <p:cNvPr id="1195" name="Google Shape;1195;p40"/>
                  <p:cNvSpPr/>
                  <p:nvPr/>
                </p:nvSpPr>
                <p:spPr>
                  <a:xfrm>
                    <a:off x="383862" y="1245558"/>
                    <a:ext cx="1133400" cy="11334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1196" name="Google Shape;1196;p40"/>
                  <p:cNvSpPr/>
                  <p:nvPr/>
                </p:nvSpPr>
                <p:spPr>
                  <a:xfrm>
                    <a:off x="534462" y="1396158"/>
                    <a:ext cx="832200" cy="832200"/>
                  </a:xfrm>
                  <a:prstGeom prst="mathMinus">
                    <a:avLst>
                      <a:gd name="adj1" fmla="val 2352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grpSp>
          </p:grpSp>
          <p:grpSp>
            <p:nvGrpSpPr>
              <p:cNvPr id="1197" name="Google Shape;1197;p40"/>
              <p:cNvGrpSpPr/>
              <p:nvPr/>
            </p:nvGrpSpPr>
            <p:grpSpPr>
              <a:xfrm>
                <a:off x="4082465" y="2514414"/>
                <a:ext cx="979120" cy="110620"/>
                <a:chOff x="4082440" y="1937163"/>
                <a:chExt cx="979120" cy="110620"/>
              </a:xfrm>
            </p:grpSpPr>
            <p:grpSp>
              <p:nvGrpSpPr>
                <p:cNvPr id="1198" name="Google Shape;1198;p40"/>
                <p:cNvGrpSpPr/>
                <p:nvPr/>
              </p:nvGrpSpPr>
              <p:grpSpPr>
                <a:xfrm>
                  <a:off x="4950940" y="1937163"/>
                  <a:ext cx="110620" cy="110620"/>
                  <a:chOff x="383862" y="1245558"/>
                  <a:chExt cx="1133400" cy="1133400"/>
                </a:xfrm>
              </p:grpSpPr>
              <p:sp>
                <p:nvSpPr>
                  <p:cNvPr id="1199" name="Google Shape;1199;p40"/>
                  <p:cNvSpPr/>
                  <p:nvPr/>
                </p:nvSpPr>
                <p:spPr>
                  <a:xfrm>
                    <a:off x="383862" y="1245558"/>
                    <a:ext cx="1133400" cy="11334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1200" name="Google Shape;1200;p40"/>
                  <p:cNvSpPr/>
                  <p:nvPr/>
                </p:nvSpPr>
                <p:spPr>
                  <a:xfrm>
                    <a:off x="534462" y="1396158"/>
                    <a:ext cx="832200" cy="832200"/>
                  </a:xfrm>
                  <a:prstGeom prst="mathMinus">
                    <a:avLst>
                      <a:gd name="adj1" fmla="val 2352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grpSp>
            <p:grpSp>
              <p:nvGrpSpPr>
                <p:cNvPr id="1201" name="Google Shape;1201;p40"/>
                <p:cNvGrpSpPr/>
                <p:nvPr/>
              </p:nvGrpSpPr>
              <p:grpSpPr>
                <a:xfrm>
                  <a:off x="4082440" y="1937163"/>
                  <a:ext cx="110620" cy="110620"/>
                  <a:chOff x="383862" y="1245558"/>
                  <a:chExt cx="1133400" cy="1133400"/>
                </a:xfrm>
              </p:grpSpPr>
              <p:sp>
                <p:nvSpPr>
                  <p:cNvPr id="1202" name="Google Shape;1202;p40"/>
                  <p:cNvSpPr/>
                  <p:nvPr/>
                </p:nvSpPr>
                <p:spPr>
                  <a:xfrm>
                    <a:off x="383862" y="1245558"/>
                    <a:ext cx="1133400" cy="11334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1203" name="Google Shape;1203;p40"/>
                  <p:cNvSpPr/>
                  <p:nvPr/>
                </p:nvSpPr>
                <p:spPr>
                  <a:xfrm>
                    <a:off x="534462" y="1396158"/>
                    <a:ext cx="832200" cy="832200"/>
                  </a:xfrm>
                  <a:prstGeom prst="mathMinus">
                    <a:avLst>
                      <a:gd name="adj1" fmla="val 2352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grpSp>
          </p:grpSp>
        </p:grpSp>
      </p:grpSp>
      <p:grpSp>
        <p:nvGrpSpPr>
          <p:cNvPr id="1204" name="Google Shape;1204;p40"/>
          <p:cNvGrpSpPr/>
          <p:nvPr/>
        </p:nvGrpSpPr>
        <p:grpSpPr>
          <a:xfrm>
            <a:off x="5699319" y="1722303"/>
            <a:ext cx="1084200" cy="1133265"/>
            <a:chOff x="5704187" y="1722303"/>
            <a:chExt cx="1084200" cy="1133265"/>
          </a:xfrm>
        </p:grpSpPr>
        <p:sp>
          <p:nvSpPr>
            <p:cNvPr id="1205" name="Google Shape;1205;p40"/>
            <p:cNvSpPr/>
            <p:nvPr/>
          </p:nvSpPr>
          <p:spPr>
            <a:xfrm>
              <a:off x="5844587" y="1911618"/>
              <a:ext cx="803400" cy="803700"/>
            </a:xfrm>
            <a:prstGeom prst="ellipse">
              <a:avLst/>
            </a:prstGeom>
            <a:no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1206" name="Google Shape;1206;p40"/>
            <p:cNvSpPr/>
            <p:nvPr/>
          </p:nvSpPr>
          <p:spPr>
            <a:xfrm>
              <a:off x="5984537" y="2051568"/>
              <a:ext cx="523500" cy="523800"/>
            </a:xfrm>
            <a:prstGeom prst="ellipse">
              <a:avLst/>
            </a:prstGeom>
            <a:no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1207" name="Google Shape;1207;p40"/>
            <p:cNvSpPr/>
            <p:nvPr/>
          </p:nvSpPr>
          <p:spPr>
            <a:xfrm>
              <a:off x="5704187" y="1771368"/>
              <a:ext cx="1084200" cy="1084200"/>
            </a:xfrm>
            <a:prstGeom prst="ellipse">
              <a:avLst/>
            </a:prstGeom>
            <a:no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grpSp>
          <p:nvGrpSpPr>
            <p:cNvPr id="1208" name="Google Shape;1208;p40"/>
            <p:cNvGrpSpPr/>
            <p:nvPr/>
          </p:nvGrpSpPr>
          <p:grpSpPr>
            <a:xfrm>
              <a:off x="6127847" y="2195028"/>
              <a:ext cx="236881" cy="236881"/>
              <a:chOff x="383862" y="1245558"/>
              <a:chExt cx="1133400" cy="1133400"/>
            </a:xfrm>
          </p:grpSpPr>
          <p:sp>
            <p:nvSpPr>
              <p:cNvPr id="1209" name="Google Shape;1209;p40"/>
              <p:cNvSpPr/>
              <p:nvPr/>
            </p:nvSpPr>
            <p:spPr>
              <a:xfrm>
                <a:off x="383862" y="1245558"/>
                <a:ext cx="1133400" cy="11334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1210" name="Google Shape;1210;p40"/>
              <p:cNvSpPr/>
              <p:nvPr/>
            </p:nvSpPr>
            <p:spPr>
              <a:xfrm>
                <a:off x="534462" y="1396158"/>
                <a:ext cx="832200" cy="832200"/>
              </a:xfrm>
              <a:prstGeom prst="mathPlus">
                <a:avLst>
                  <a:gd name="adj1" fmla="val 2352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grpSp>
        <p:grpSp>
          <p:nvGrpSpPr>
            <p:cNvPr id="1211" name="Google Shape;1211;p40"/>
            <p:cNvGrpSpPr/>
            <p:nvPr/>
          </p:nvGrpSpPr>
          <p:grpSpPr>
            <a:xfrm>
              <a:off x="6188591" y="1722303"/>
              <a:ext cx="115393" cy="383349"/>
              <a:chOff x="6210847" y="1722303"/>
              <a:chExt cx="115393" cy="383349"/>
            </a:xfrm>
          </p:grpSpPr>
          <p:grpSp>
            <p:nvGrpSpPr>
              <p:cNvPr id="1212" name="Google Shape;1212;p40"/>
              <p:cNvGrpSpPr/>
              <p:nvPr/>
            </p:nvGrpSpPr>
            <p:grpSpPr>
              <a:xfrm>
                <a:off x="6210861" y="1722303"/>
                <a:ext cx="115380" cy="115380"/>
                <a:chOff x="383862" y="1245558"/>
                <a:chExt cx="1133400" cy="1133400"/>
              </a:xfrm>
            </p:grpSpPr>
            <p:sp>
              <p:nvSpPr>
                <p:cNvPr id="1213" name="Google Shape;1213;p40"/>
                <p:cNvSpPr/>
                <p:nvPr/>
              </p:nvSpPr>
              <p:spPr>
                <a:xfrm>
                  <a:off x="383862" y="1245558"/>
                  <a:ext cx="1133400" cy="11334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1214" name="Google Shape;1214;p40"/>
                <p:cNvSpPr/>
                <p:nvPr/>
              </p:nvSpPr>
              <p:spPr>
                <a:xfrm>
                  <a:off x="534462" y="1396158"/>
                  <a:ext cx="832200" cy="832200"/>
                </a:xfrm>
                <a:prstGeom prst="mathMinus">
                  <a:avLst>
                    <a:gd name="adj1" fmla="val 2352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grpSp>
          <p:grpSp>
            <p:nvGrpSpPr>
              <p:cNvPr id="1215" name="Google Shape;1215;p40"/>
              <p:cNvGrpSpPr/>
              <p:nvPr/>
            </p:nvGrpSpPr>
            <p:grpSpPr>
              <a:xfrm>
                <a:off x="6210847" y="1856288"/>
                <a:ext cx="115380" cy="115380"/>
                <a:chOff x="383862" y="1245558"/>
                <a:chExt cx="1133400" cy="1133400"/>
              </a:xfrm>
            </p:grpSpPr>
            <p:sp>
              <p:nvSpPr>
                <p:cNvPr id="1216" name="Google Shape;1216;p40"/>
                <p:cNvSpPr/>
                <p:nvPr/>
              </p:nvSpPr>
              <p:spPr>
                <a:xfrm>
                  <a:off x="383862" y="1245558"/>
                  <a:ext cx="1133400" cy="11334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1217" name="Google Shape;1217;p40"/>
                <p:cNvSpPr/>
                <p:nvPr/>
              </p:nvSpPr>
              <p:spPr>
                <a:xfrm>
                  <a:off x="534462" y="1396158"/>
                  <a:ext cx="832200" cy="832200"/>
                </a:xfrm>
                <a:prstGeom prst="mathMinus">
                  <a:avLst>
                    <a:gd name="adj1" fmla="val 2352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grpSp>
          <p:grpSp>
            <p:nvGrpSpPr>
              <p:cNvPr id="1218" name="Google Shape;1218;p40"/>
              <p:cNvGrpSpPr/>
              <p:nvPr/>
            </p:nvGrpSpPr>
            <p:grpSpPr>
              <a:xfrm>
                <a:off x="6210847" y="1990272"/>
                <a:ext cx="115380" cy="115380"/>
                <a:chOff x="383862" y="1245558"/>
                <a:chExt cx="1133400" cy="1133400"/>
              </a:xfrm>
            </p:grpSpPr>
            <p:sp>
              <p:nvSpPr>
                <p:cNvPr id="1219" name="Google Shape;1219;p40"/>
                <p:cNvSpPr/>
                <p:nvPr/>
              </p:nvSpPr>
              <p:spPr>
                <a:xfrm>
                  <a:off x="383862" y="1245558"/>
                  <a:ext cx="1133400" cy="11334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1220" name="Google Shape;1220;p40"/>
                <p:cNvSpPr/>
                <p:nvPr/>
              </p:nvSpPr>
              <p:spPr>
                <a:xfrm>
                  <a:off x="534462" y="1396158"/>
                  <a:ext cx="832200" cy="832200"/>
                </a:xfrm>
                <a:prstGeom prst="mathMinus">
                  <a:avLst>
                    <a:gd name="adj1" fmla="val 2352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grpSp>
        </p:grpSp>
        <p:grpSp>
          <p:nvGrpSpPr>
            <p:cNvPr id="1221" name="Google Shape;1221;p40"/>
            <p:cNvGrpSpPr/>
            <p:nvPr/>
          </p:nvGrpSpPr>
          <p:grpSpPr>
            <a:xfrm>
              <a:off x="6188604" y="2521079"/>
              <a:ext cx="115367" cy="249339"/>
              <a:chOff x="6343365" y="1874671"/>
              <a:chExt cx="110632" cy="239105"/>
            </a:xfrm>
          </p:grpSpPr>
          <p:grpSp>
            <p:nvGrpSpPr>
              <p:cNvPr id="1222" name="Google Shape;1222;p40"/>
              <p:cNvGrpSpPr/>
              <p:nvPr/>
            </p:nvGrpSpPr>
            <p:grpSpPr>
              <a:xfrm>
                <a:off x="6343377" y="1874671"/>
                <a:ext cx="110620" cy="110620"/>
                <a:chOff x="383862" y="1245558"/>
                <a:chExt cx="1133400" cy="1133400"/>
              </a:xfrm>
            </p:grpSpPr>
            <p:sp>
              <p:nvSpPr>
                <p:cNvPr id="1223" name="Google Shape;1223;p40"/>
                <p:cNvSpPr/>
                <p:nvPr/>
              </p:nvSpPr>
              <p:spPr>
                <a:xfrm>
                  <a:off x="383862" y="1245558"/>
                  <a:ext cx="1133400" cy="11334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1224" name="Google Shape;1224;p40"/>
                <p:cNvSpPr/>
                <p:nvPr/>
              </p:nvSpPr>
              <p:spPr>
                <a:xfrm>
                  <a:off x="534462" y="1396158"/>
                  <a:ext cx="832200" cy="832200"/>
                </a:xfrm>
                <a:prstGeom prst="mathMinus">
                  <a:avLst>
                    <a:gd name="adj1" fmla="val 2352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grpSp>
          <p:grpSp>
            <p:nvGrpSpPr>
              <p:cNvPr id="1225" name="Google Shape;1225;p40"/>
              <p:cNvGrpSpPr/>
              <p:nvPr/>
            </p:nvGrpSpPr>
            <p:grpSpPr>
              <a:xfrm>
                <a:off x="6343365" y="2003156"/>
                <a:ext cx="110620" cy="110620"/>
                <a:chOff x="383862" y="1245558"/>
                <a:chExt cx="1133400" cy="1133400"/>
              </a:xfrm>
            </p:grpSpPr>
            <p:sp>
              <p:nvSpPr>
                <p:cNvPr id="1226" name="Google Shape;1226;p40"/>
                <p:cNvSpPr/>
                <p:nvPr/>
              </p:nvSpPr>
              <p:spPr>
                <a:xfrm>
                  <a:off x="383862" y="1245558"/>
                  <a:ext cx="1133400" cy="11334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1227" name="Google Shape;1227;p40"/>
                <p:cNvSpPr/>
                <p:nvPr/>
              </p:nvSpPr>
              <p:spPr>
                <a:xfrm>
                  <a:off x="534462" y="1396158"/>
                  <a:ext cx="832200" cy="832200"/>
                </a:xfrm>
                <a:prstGeom prst="mathMinus">
                  <a:avLst>
                    <a:gd name="adj1" fmla="val 2352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grpSp>
        </p:grpSp>
        <p:grpSp>
          <p:nvGrpSpPr>
            <p:cNvPr id="1228" name="Google Shape;1228;p40"/>
            <p:cNvGrpSpPr/>
            <p:nvPr/>
          </p:nvGrpSpPr>
          <p:grpSpPr>
            <a:xfrm>
              <a:off x="5793572" y="2255778"/>
              <a:ext cx="905430" cy="115380"/>
              <a:chOff x="5815759" y="2231380"/>
              <a:chExt cx="905430" cy="115380"/>
            </a:xfrm>
          </p:grpSpPr>
          <p:grpSp>
            <p:nvGrpSpPr>
              <p:cNvPr id="1229" name="Google Shape;1229;p40"/>
              <p:cNvGrpSpPr/>
              <p:nvPr/>
            </p:nvGrpSpPr>
            <p:grpSpPr>
              <a:xfrm>
                <a:off x="5815759" y="2231380"/>
                <a:ext cx="115380" cy="115380"/>
                <a:chOff x="383862" y="1245558"/>
                <a:chExt cx="1133400" cy="1133400"/>
              </a:xfrm>
            </p:grpSpPr>
            <p:sp>
              <p:nvSpPr>
                <p:cNvPr id="1230" name="Google Shape;1230;p40"/>
                <p:cNvSpPr/>
                <p:nvPr/>
              </p:nvSpPr>
              <p:spPr>
                <a:xfrm>
                  <a:off x="383862" y="1245558"/>
                  <a:ext cx="1133400" cy="11334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1231" name="Google Shape;1231;p40"/>
                <p:cNvSpPr/>
                <p:nvPr/>
              </p:nvSpPr>
              <p:spPr>
                <a:xfrm>
                  <a:off x="534462" y="1396158"/>
                  <a:ext cx="832200" cy="832200"/>
                </a:xfrm>
                <a:prstGeom prst="mathMinus">
                  <a:avLst>
                    <a:gd name="adj1" fmla="val 2352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grpSp>
          <p:grpSp>
            <p:nvGrpSpPr>
              <p:cNvPr id="1232" name="Google Shape;1232;p40"/>
              <p:cNvGrpSpPr/>
              <p:nvPr/>
            </p:nvGrpSpPr>
            <p:grpSpPr>
              <a:xfrm>
                <a:off x="6605809" y="2231380"/>
                <a:ext cx="115380" cy="115380"/>
                <a:chOff x="383862" y="1245558"/>
                <a:chExt cx="1133400" cy="1133400"/>
              </a:xfrm>
            </p:grpSpPr>
            <p:sp>
              <p:nvSpPr>
                <p:cNvPr id="1233" name="Google Shape;1233;p40"/>
                <p:cNvSpPr/>
                <p:nvPr/>
              </p:nvSpPr>
              <p:spPr>
                <a:xfrm>
                  <a:off x="383862" y="1245558"/>
                  <a:ext cx="1133400" cy="11334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1234" name="Google Shape;1234;p40"/>
                <p:cNvSpPr/>
                <p:nvPr/>
              </p:nvSpPr>
              <p:spPr>
                <a:xfrm>
                  <a:off x="534462" y="1396158"/>
                  <a:ext cx="832200" cy="832200"/>
                </a:xfrm>
                <a:prstGeom prst="mathMinus">
                  <a:avLst>
                    <a:gd name="adj1" fmla="val 2352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grpSp>
        </p:grpSp>
        <p:grpSp>
          <p:nvGrpSpPr>
            <p:cNvPr id="1235" name="Google Shape;1235;p40"/>
            <p:cNvGrpSpPr/>
            <p:nvPr/>
          </p:nvGrpSpPr>
          <p:grpSpPr>
            <a:xfrm>
              <a:off x="5908970" y="1953476"/>
              <a:ext cx="674634" cy="719984"/>
              <a:chOff x="5931158" y="1948347"/>
              <a:chExt cx="674634" cy="719984"/>
            </a:xfrm>
          </p:grpSpPr>
          <p:grpSp>
            <p:nvGrpSpPr>
              <p:cNvPr id="1236" name="Google Shape;1236;p40"/>
              <p:cNvGrpSpPr/>
              <p:nvPr/>
            </p:nvGrpSpPr>
            <p:grpSpPr>
              <a:xfrm>
                <a:off x="5931158" y="2552977"/>
                <a:ext cx="674634" cy="115354"/>
                <a:chOff x="5884715" y="2518884"/>
                <a:chExt cx="646945" cy="110620"/>
              </a:xfrm>
            </p:grpSpPr>
            <p:grpSp>
              <p:nvGrpSpPr>
                <p:cNvPr id="1237" name="Google Shape;1237;p40"/>
                <p:cNvGrpSpPr/>
                <p:nvPr/>
              </p:nvGrpSpPr>
              <p:grpSpPr>
                <a:xfrm>
                  <a:off x="6421040" y="2518884"/>
                  <a:ext cx="110620" cy="110620"/>
                  <a:chOff x="383862" y="1245558"/>
                  <a:chExt cx="1133400" cy="1133400"/>
                </a:xfrm>
              </p:grpSpPr>
              <p:sp>
                <p:nvSpPr>
                  <p:cNvPr id="1238" name="Google Shape;1238;p40"/>
                  <p:cNvSpPr/>
                  <p:nvPr/>
                </p:nvSpPr>
                <p:spPr>
                  <a:xfrm>
                    <a:off x="383862" y="1245558"/>
                    <a:ext cx="1133400" cy="11334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1239" name="Google Shape;1239;p40"/>
                  <p:cNvSpPr/>
                  <p:nvPr/>
                </p:nvSpPr>
                <p:spPr>
                  <a:xfrm>
                    <a:off x="534462" y="1396158"/>
                    <a:ext cx="832200" cy="832200"/>
                  </a:xfrm>
                  <a:prstGeom prst="mathMinus">
                    <a:avLst>
                      <a:gd name="adj1" fmla="val 2352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grpSp>
            <p:grpSp>
              <p:nvGrpSpPr>
                <p:cNvPr id="1240" name="Google Shape;1240;p40"/>
                <p:cNvGrpSpPr/>
                <p:nvPr/>
              </p:nvGrpSpPr>
              <p:grpSpPr>
                <a:xfrm>
                  <a:off x="5884715" y="2518884"/>
                  <a:ext cx="110620" cy="110620"/>
                  <a:chOff x="383862" y="1245558"/>
                  <a:chExt cx="1133400" cy="1133400"/>
                </a:xfrm>
              </p:grpSpPr>
              <p:sp>
                <p:nvSpPr>
                  <p:cNvPr id="1241" name="Google Shape;1241;p40"/>
                  <p:cNvSpPr/>
                  <p:nvPr/>
                </p:nvSpPr>
                <p:spPr>
                  <a:xfrm>
                    <a:off x="383862" y="1245558"/>
                    <a:ext cx="1133400" cy="11334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1242" name="Google Shape;1242;p40"/>
                  <p:cNvSpPr/>
                  <p:nvPr/>
                </p:nvSpPr>
                <p:spPr>
                  <a:xfrm>
                    <a:off x="534462" y="1396158"/>
                    <a:ext cx="832200" cy="832200"/>
                  </a:xfrm>
                  <a:prstGeom prst="mathMinus">
                    <a:avLst>
                      <a:gd name="adj1" fmla="val 2352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grpSp>
          </p:grpSp>
          <p:grpSp>
            <p:nvGrpSpPr>
              <p:cNvPr id="1243" name="Google Shape;1243;p40"/>
              <p:cNvGrpSpPr/>
              <p:nvPr/>
            </p:nvGrpSpPr>
            <p:grpSpPr>
              <a:xfrm>
                <a:off x="5931158" y="1948347"/>
                <a:ext cx="674634" cy="115354"/>
                <a:chOff x="5884715" y="2518884"/>
                <a:chExt cx="646945" cy="110620"/>
              </a:xfrm>
            </p:grpSpPr>
            <p:grpSp>
              <p:nvGrpSpPr>
                <p:cNvPr id="1244" name="Google Shape;1244;p40"/>
                <p:cNvGrpSpPr/>
                <p:nvPr/>
              </p:nvGrpSpPr>
              <p:grpSpPr>
                <a:xfrm>
                  <a:off x="6421040" y="2518884"/>
                  <a:ext cx="110620" cy="110620"/>
                  <a:chOff x="383862" y="1245558"/>
                  <a:chExt cx="1133400" cy="1133400"/>
                </a:xfrm>
              </p:grpSpPr>
              <p:sp>
                <p:nvSpPr>
                  <p:cNvPr id="1245" name="Google Shape;1245;p40"/>
                  <p:cNvSpPr/>
                  <p:nvPr/>
                </p:nvSpPr>
                <p:spPr>
                  <a:xfrm>
                    <a:off x="383862" y="1245558"/>
                    <a:ext cx="1133400" cy="11334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1246" name="Google Shape;1246;p40"/>
                  <p:cNvSpPr/>
                  <p:nvPr/>
                </p:nvSpPr>
                <p:spPr>
                  <a:xfrm>
                    <a:off x="534462" y="1396158"/>
                    <a:ext cx="832200" cy="832200"/>
                  </a:xfrm>
                  <a:prstGeom prst="mathMinus">
                    <a:avLst>
                      <a:gd name="adj1" fmla="val 2352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grpSp>
            <p:grpSp>
              <p:nvGrpSpPr>
                <p:cNvPr id="1247" name="Google Shape;1247;p40"/>
                <p:cNvGrpSpPr/>
                <p:nvPr/>
              </p:nvGrpSpPr>
              <p:grpSpPr>
                <a:xfrm>
                  <a:off x="5884715" y="2518884"/>
                  <a:ext cx="110620" cy="110620"/>
                  <a:chOff x="383862" y="1245558"/>
                  <a:chExt cx="1133400" cy="1133400"/>
                </a:xfrm>
              </p:grpSpPr>
              <p:sp>
                <p:nvSpPr>
                  <p:cNvPr id="1248" name="Google Shape;1248;p40"/>
                  <p:cNvSpPr/>
                  <p:nvPr/>
                </p:nvSpPr>
                <p:spPr>
                  <a:xfrm>
                    <a:off x="383862" y="1245558"/>
                    <a:ext cx="1133400" cy="11334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1249" name="Google Shape;1249;p40"/>
                  <p:cNvSpPr/>
                  <p:nvPr/>
                </p:nvSpPr>
                <p:spPr>
                  <a:xfrm>
                    <a:off x="534462" y="1396158"/>
                    <a:ext cx="832200" cy="832200"/>
                  </a:xfrm>
                  <a:prstGeom prst="mathMinus">
                    <a:avLst>
                      <a:gd name="adj1" fmla="val 2352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grpSp>
          </p:grpSp>
        </p:grpSp>
      </p:grpSp>
      <p:grpSp>
        <p:nvGrpSpPr>
          <p:cNvPr id="1250" name="Google Shape;1250;p40"/>
          <p:cNvGrpSpPr/>
          <p:nvPr/>
        </p:nvGrpSpPr>
        <p:grpSpPr>
          <a:xfrm>
            <a:off x="7344137" y="1722383"/>
            <a:ext cx="1133400" cy="1133400"/>
            <a:chOff x="7353875" y="1722383"/>
            <a:chExt cx="1133400" cy="1133400"/>
          </a:xfrm>
        </p:grpSpPr>
        <p:sp>
          <p:nvSpPr>
            <p:cNvPr id="1251" name="Google Shape;1251;p40"/>
            <p:cNvSpPr/>
            <p:nvPr/>
          </p:nvSpPr>
          <p:spPr>
            <a:xfrm>
              <a:off x="7353875" y="1722383"/>
              <a:ext cx="1133400" cy="1133400"/>
            </a:xfrm>
            <a:prstGeom prst="ellipse">
              <a:avLst/>
            </a:prstGeom>
            <a:gradFill>
              <a:gsLst>
                <a:gs pos="0">
                  <a:schemeClr val="accent6"/>
                </a:gs>
                <a:gs pos="39000">
                  <a:schemeClr val="accent6"/>
                </a:gs>
                <a:gs pos="61000">
                  <a:srgbClr val="DDE5EC"/>
                </a:gs>
                <a:gs pos="100000">
                  <a:schemeClr val="lt1"/>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grpSp>
          <p:nvGrpSpPr>
            <p:cNvPr id="1252" name="Google Shape;1252;p40"/>
            <p:cNvGrpSpPr/>
            <p:nvPr/>
          </p:nvGrpSpPr>
          <p:grpSpPr>
            <a:xfrm>
              <a:off x="7802135" y="2170643"/>
              <a:ext cx="236881" cy="236881"/>
              <a:chOff x="383862" y="1245558"/>
              <a:chExt cx="1133400" cy="1133400"/>
            </a:xfrm>
          </p:grpSpPr>
          <p:sp>
            <p:nvSpPr>
              <p:cNvPr id="1253" name="Google Shape;1253;p40"/>
              <p:cNvSpPr/>
              <p:nvPr/>
            </p:nvSpPr>
            <p:spPr>
              <a:xfrm>
                <a:off x="383862" y="1245558"/>
                <a:ext cx="1133400" cy="11334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1254" name="Google Shape;1254;p40"/>
              <p:cNvSpPr/>
              <p:nvPr/>
            </p:nvSpPr>
            <p:spPr>
              <a:xfrm>
                <a:off x="534462" y="1396158"/>
                <a:ext cx="832200" cy="832200"/>
              </a:xfrm>
              <a:prstGeom prst="mathPlus">
                <a:avLst>
                  <a:gd name="adj1" fmla="val 2352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grpSp>
      </p:grpSp>
      <p:grpSp>
        <p:nvGrpSpPr>
          <p:cNvPr id="1255" name="Google Shape;1255;p40"/>
          <p:cNvGrpSpPr/>
          <p:nvPr/>
        </p:nvGrpSpPr>
        <p:grpSpPr>
          <a:xfrm>
            <a:off x="2335881" y="1722383"/>
            <a:ext cx="1133400" cy="1133400"/>
            <a:chOff x="2331012" y="1722383"/>
            <a:chExt cx="1133400" cy="1133400"/>
          </a:xfrm>
        </p:grpSpPr>
        <p:sp>
          <p:nvSpPr>
            <p:cNvPr id="1256" name="Google Shape;1256;p40"/>
            <p:cNvSpPr/>
            <p:nvPr/>
          </p:nvSpPr>
          <p:spPr>
            <a:xfrm>
              <a:off x="2331012" y="1722383"/>
              <a:ext cx="1133400" cy="11334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1257" name="Google Shape;1257;p40"/>
            <p:cNvSpPr/>
            <p:nvPr/>
          </p:nvSpPr>
          <p:spPr>
            <a:xfrm>
              <a:off x="2481612" y="1872983"/>
              <a:ext cx="832200" cy="832200"/>
            </a:xfrm>
            <a:prstGeom prst="mathPlus">
              <a:avLst>
                <a:gd name="adj1" fmla="val 2352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grpSp>
          <p:nvGrpSpPr>
            <p:cNvPr id="1258" name="Google Shape;1258;p40"/>
            <p:cNvGrpSpPr/>
            <p:nvPr/>
          </p:nvGrpSpPr>
          <p:grpSpPr>
            <a:xfrm>
              <a:off x="2519365" y="1876477"/>
              <a:ext cx="756695" cy="825212"/>
              <a:chOff x="2557101" y="1937909"/>
              <a:chExt cx="756695" cy="825212"/>
            </a:xfrm>
          </p:grpSpPr>
          <p:grpSp>
            <p:nvGrpSpPr>
              <p:cNvPr id="1259" name="Google Shape;1259;p40"/>
              <p:cNvGrpSpPr/>
              <p:nvPr/>
            </p:nvGrpSpPr>
            <p:grpSpPr>
              <a:xfrm>
                <a:off x="2944746" y="1937909"/>
                <a:ext cx="110620" cy="110620"/>
                <a:chOff x="383862" y="1245558"/>
                <a:chExt cx="1133400" cy="1133400"/>
              </a:xfrm>
            </p:grpSpPr>
            <p:sp>
              <p:nvSpPr>
                <p:cNvPr id="1260" name="Google Shape;1260;p40"/>
                <p:cNvSpPr/>
                <p:nvPr/>
              </p:nvSpPr>
              <p:spPr>
                <a:xfrm>
                  <a:off x="383862" y="1245558"/>
                  <a:ext cx="1133400" cy="11334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1261" name="Google Shape;1261;p40"/>
                <p:cNvSpPr/>
                <p:nvPr/>
              </p:nvSpPr>
              <p:spPr>
                <a:xfrm>
                  <a:off x="534462" y="1396158"/>
                  <a:ext cx="832200" cy="832200"/>
                </a:xfrm>
                <a:prstGeom prst="mathMinus">
                  <a:avLst>
                    <a:gd name="adj1" fmla="val 2352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grpSp>
          <p:grpSp>
            <p:nvGrpSpPr>
              <p:cNvPr id="1262" name="Google Shape;1262;p40"/>
              <p:cNvGrpSpPr/>
              <p:nvPr/>
            </p:nvGrpSpPr>
            <p:grpSpPr>
              <a:xfrm>
                <a:off x="2815531" y="2652501"/>
                <a:ext cx="110620" cy="110620"/>
                <a:chOff x="383862" y="1245558"/>
                <a:chExt cx="1133400" cy="1133400"/>
              </a:xfrm>
            </p:grpSpPr>
            <p:sp>
              <p:nvSpPr>
                <p:cNvPr id="1263" name="Google Shape;1263;p40"/>
                <p:cNvSpPr/>
                <p:nvPr/>
              </p:nvSpPr>
              <p:spPr>
                <a:xfrm>
                  <a:off x="383862" y="1245558"/>
                  <a:ext cx="1133400" cy="11334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1264" name="Google Shape;1264;p40"/>
                <p:cNvSpPr/>
                <p:nvPr/>
              </p:nvSpPr>
              <p:spPr>
                <a:xfrm>
                  <a:off x="534462" y="1396158"/>
                  <a:ext cx="832200" cy="832200"/>
                </a:xfrm>
                <a:prstGeom prst="mathMinus">
                  <a:avLst>
                    <a:gd name="adj1" fmla="val 2352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grpSp>
          <p:grpSp>
            <p:nvGrpSpPr>
              <p:cNvPr id="1265" name="Google Shape;1265;p40"/>
              <p:cNvGrpSpPr/>
              <p:nvPr/>
            </p:nvGrpSpPr>
            <p:grpSpPr>
              <a:xfrm>
                <a:off x="3073961" y="2223746"/>
                <a:ext cx="110620" cy="110620"/>
                <a:chOff x="383862" y="1245558"/>
                <a:chExt cx="1133400" cy="1133400"/>
              </a:xfrm>
            </p:grpSpPr>
            <p:sp>
              <p:nvSpPr>
                <p:cNvPr id="1266" name="Google Shape;1266;p40"/>
                <p:cNvSpPr/>
                <p:nvPr/>
              </p:nvSpPr>
              <p:spPr>
                <a:xfrm>
                  <a:off x="383862" y="1245558"/>
                  <a:ext cx="1133400" cy="11334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1267" name="Google Shape;1267;p40"/>
                <p:cNvSpPr/>
                <p:nvPr/>
              </p:nvSpPr>
              <p:spPr>
                <a:xfrm>
                  <a:off x="534462" y="1396158"/>
                  <a:ext cx="832200" cy="832200"/>
                </a:xfrm>
                <a:prstGeom prst="mathMinus">
                  <a:avLst>
                    <a:gd name="adj1" fmla="val 2352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grpSp>
          <p:grpSp>
            <p:nvGrpSpPr>
              <p:cNvPr id="1268" name="Google Shape;1268;p40"/>
              <p:cNvGrpSpPr/>
              <p:nvPr/>
            </p:nvGrpSpPr>
            <p:grpSpPr>
              <a:xfrm>
                <a:off x="2686316" y="2080827"/>
                <a:ext cx="110620" cy="110620"/>
                <a:chOff x="383862" y="1245558"/>
                <a:chExt cx="1133400" cy="1133400"/>
              </a:xfrm>
            </p:grpSpPr>
            <p:sp>
              <p:nvSpPr>
                <p:cNvPr id="1269" name="Google Shape;1269;p40"/>
                <p:cNvSpPr/>
                <p:nvPr/>
              </p:nvSpPr>
              <p:spPr>
                <a:xfrm>
                  <a:off x="383862" y="1245558"/>
                  <a:ext cx="1133400" cy="11334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1270" name="Google Shape;1270;p40"/>
                <p:cNvSpPr/>
                <p:nvPr/>
              </p:nvSpPr>
              <p:spPr>
                <a:xfrm>
                  <a:off x="534462" y="1396158"/>
                  <a:ext cx="832200" cy="832200"/>
                </a:xfrm>
                <a:prstGeom prst="mathMinus">
                  <a:avLst>
                    <a:gd name="adj1" fmla="val 2352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grpSp>
          <p:grpSp>
            <p:nvGrpSpPr>
              <p:cNvPr id="1271" name="Google Shape;1271;p40"/>
              <p:cNvGrpSpPr/>
              <p:nvPr/>
            </p:nvGrpSpPr>
            <p:grpSpPr>
              <a:xfrm>
                <a:off x="3203176" y="2366664"/>
                <a:ext cx="110620" cy="110620"/>
                <a:chOff x="383862" y="1245558"/>
                <a:chExt cx="1133400" cy="1133400"/>
              </a:xfrm>
            </p:grpSpPr>
            <p:sp>
              <p:nvSpPr>
                <p:cNvPr id="1272" name="Google Shape;1272;p40"/>
                <p:cNvSpPr/>
                <p:nvPr/>
              </p:nvSpPr>
              <p:spPr>
                <a:xfrm>
                  <a:off x="383862" y="1245558"/>
                  <a:ext cx="1133400" cy="11334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1273" name="Google Shape;1273;p40"/>
                <p:cNvSpPr/>
                <p:nvPr/>
              </p:nvSpPr>
              <p:spPr>
                <a:xfrm>
                  <a:off x="534462" y="1396158"/>
                  <a:ext cx="832200" cy="832200"/>
                </a:xfrm>
                <a:prstGeom prst="mathMinus">
                  <a:avLst>
                    <a:gd name="adj1" fmla="val 2352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grpSp>
          <p:grpSp>
            <p:nvGrpSpPr>
              <p:cNvPr id="1274" name="Google Shape;1274;p40"/>
              <p:cNvGrpSpPr/>
              <p:nvPr/>
            </p:nvGrpSpPr>
            <p:grpSpPr>
              <a:xfrm>
                <a:off x="2557101" y="2509582"/>
                <a:ext cx="110620" cy="110620"/>
                <a:chOff x="383862" y="1245558"/>
                <a:chExt cx="1133400" cy="1133400"/>
              </a:xfrm>
            </p:grpSpPr>
            <p:sp>
              <p:nvSpPr>
                <p:cNvPr id="1275" name="Google Shape;1275;p40"/>
                <p:cNvSpPr/>
                <p:nvPr/>
              </p:nvSpPr>
              <p:spPr>
                <a:xfrm>
                  <a:off x="383862" y="1245558"/>
                  <a:ext cx="1133400" cy="11334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1276" name="Google Shape;1276;p40"/>
                <p:cNvSpPr/>
                <p:nvPr/>
              </p:nvSpPr>
              <p:spPr>
                <a:xfrm>
                  <a:off x="534462" y="1396158"/>
                  <a:ext cx="832200" cy="832200"/>
                </a:xfrm>
                <a:prstGeom prst="mathMinus">
                  <a:avLst>
                    <a:gd name="adj1" fmla="val 2352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grpSp>
        </p:grpSp>
      </p:grpSp>
      <p:cxnSp>
        <p:nvCxnSpPr>
          <p:cNvPr id="1277" name="Google Shape;1277;p40"/>
          <p:cNvCxnSpPr>
            <a:stCxn id="1153" idx="3"/>
            <a:endCxn id="1162" idx="1"/>
          </p:cNvCxnSpPr>
          <p:nvPr/>
        </p:nvCxnSpPr>
        <p:spPr>
          <a:xfrm>
            <a:off x="3533781" y="3333071"/>
            <a:ext cx="407100" cy="0"/>
          </a:xfrm>
          <a:prstGeom prst="straightConnector1">
            <a:avLst/>
          </a:prstGeom>
          <a:noFill/>
          <a:ln w="19050" cap="flat" cmpd="sng">
            <a:solidFill>
              <a:schemeClr val="dk1"/>
            </a:solidFill>
            <a:prstDash val="solid"/>
            <a:round/>
            <a:headEnd type="none" w="med" len="med"/>
            <a:tailEnd type="none" w="med" len="med"/>
          </a:ln>
        </p:spPr>
      </p:cxnSp>
      <p:cxnSp>
        <p:nvCxnSpPr>
          <p:cNvPr id="1278" name="Google Shape;1278;p40"/>
          <p:cNvCxnSpPr>
            <a:stCxn id="1162" idx="3"/>
            <a:endCxn id="1166" idx="1"/>
          </p:cNvCxnSpPr>
          <p:nvPr/>
        </p:nvCxnSpPr>
        <p:spPr>
          <a:xfrm>
            <a:off x="5203200" y="3333071"/>
            <a:ext cx="407100" cy="0"/>
          </a:xfrm>
          <a:prstGeom prst="straightConnector1">
            <a:avLst/>
          </a:prstGeom>
          <a:noFill/>
          <a:ln w="19050" cap="flat" cmpd="sng">
            <a:solidFill>
              <a:schemeClr val="dk1"/>
            </a:solidFill>
            <a:prstDash val="solid"/>
            <a:round/>
            <a:headEnd type="none" w="med" len="med"/>
            <a:tailEnd type="none" w="med" len="med"/>
          </a:ln>
        </p:spPr>
      </p:cxnSp>
      <p:cxnSp>
        <p:nvCxnSpPr>
          <p:cNvPr id="1279" name="Google Shape;1279;p40"/>
          <p:cNvCxnSpPr>
            <a:stCxn id="1166" idx="3"/>
            <a:endCxn id="1170" idx="1"/>
          </p:cNvCxnSpPr>
          <p:nvPr/>
        </p:nvCxnSpPr>
        <p:spPr>
          <a:xfrm>
            <a:off x="6872619" y="3333071"/>
            <a:ext cx="407100" cy="0"/>
          </a:xfrm>
          <a:prstGeom prst="straightConnector1">
            <a:avLst/>
          </a:prstGeom>
          <a:noFill/>
          <a:ln w="19050" cap="flat" cmpd="sng">
            <a:solidFill>
              <a:schemeClr val="dk1"/>
            </a:solidFill>
            <a:prstDash val="solid"/>
            <a:round/>
            <a:headEnd type="none" w="med" len="med"/>
            <a:tailEnd type="none" w="med" len="med"/>
          </a:ln>
        </p:spPr>
      </p:cxn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1283"/>
        <p:cNvGrpSpPr/>
        <p:nvPr/>
      </p:nvGrpSpPr>
      <p:grpSpPr>
        <a:xfrm>
          <a:off x="0" y="0"/>
          <a:ext cx="0" cy="0"/>
          <a:chOff x="0" y="0"/>
          <a:chExt cx="0" cy="0"/>
        </a:xfrm>
      </p:grpSpPr>
      <p:sp>
        <p:nvSpPr>
          <p:cNvPr id="1284" name="Google Shape;1284;p41"/>
          <p:cNvSpPr txBox="1">
            <a:spLocks noGrp="1"/>
          </p:cNvSpPr>
          <p:nvPr>
            <p:ph type="title"/>
          </p:nvPr>
        </p:nvSpPr>
        <p:spPr>
          <a:xfrm>
            <a:off x="2007200" y="301200"/>
            <a:ext cx="51294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noProof="0" dirty="0"/>
              <a:t>Quantum physics infographics</a:t>
            </a:r>
          </a:p>
        </p:txBody>
      </p:sp>
      <p:sp>
        <p:nvSpPr>
          <p:cNvPr id="1285" name="Google Shape;1285;p41"/>
          <p:cNvSpPr txBox="1"/>
          <p:nvPr/>
        </p:nvSpPr>
        <p:spPr>
          <a:xfrm>
            <a:off x="2007450" y="1076892"/>
            <a:ext cx="5129100" cy="340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noProof="0" dirty="0">
                <a:solidFill>
                  <a:schemeClr val="dk1"/>
                </a:solidFill>
                <a:latin typeface="Fira Sans Extra Condensed SemiBold"/>
                <a:ea typeface="Fira Sans Extra Condensed SemiBold"/>
                <a:cs typeface="Fira Sans Extra Condensed SemiBold"/>
                <a:sym typeface="Fira Sans Extra Condensed SemiBold"/>
              </a:rPr>
              <a:t>Atomic spectra</a:t>
            </a:r>
          </a:p>
        </p:txBody>
      </p:sp>
      <p:sp>
        <p:nvSpPr>
          <p:cNvPr id="1286" name="Google Shape;1286;p41"/>
          <p:cNvSpPr/>
          <p:nvPr/>
        </p:nvSpPr>
        <p:spPr>
          <a:xfrm>
            <a:off x="525900" y="3056520"/>
            <a:ext cx="8092200" cy="204900"/>
          </a:xfrm>
          <a:prstGeom prst="rect">
            <a:avLst/>
          </a:prstGeom>
          <a:gradFill>
            <a:gsLst>
              <a:gs pos="0">
                <a:schemeClr val="dk2"/>
              </a:gs>
              <a:gs pos="19000">
                <a:schemeClr val="lt2"/>
              </a:gs>
              <a:gs pos="39000">
                <a:schemeClr val="accent1"/>
              </a:gs>
              <a:gs pos="60000">
                <a:schemeClr val="accent2"/>
              </a:gs>
              <a:gs pos="82000">
                <a:schemeClr val="accent3"/>
              </a:gs>
              <a:gs pos="100000">
                <a:schemeClr val="accent4"/>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grpSp>
        <p:nvGrpSpPr>
          <p:cNvPr id="1287" name="Google Shape;1287;p41"/>
          <p:cNvGrpSpPr/>
          <p:nvPr/>
        </p:nvGrpSpPr>
        <p:grpSpPr>
          <a:xfrm>
            <a:off x="525900" y="3364355"/>
            <a:ext cx="1937400" cy="1291063"/>
            <a:chOff x="525900" y="3364355"/>
            <a:chExt cx="1937400" cy="1291063"/>
          </a:xfrm>
        </p:grpSpPr>
        <p:sp>
          <p:nvSpPr>
            <p:cNvPr id="1288" name="Google Shape;1288;p41"/>
            <p:cNvSpPr txBox="1"/>
            <p:nvPr/>
          </p:nvSpPr>
          <p:spPr>
            <a:xfrm>
              <a:off x="525900" y="3839472"/>
              <a:ext cx="1937400" cy="340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noProof="0" dirty="0">
                  <a:solidFill>
                    <a:schemeClr val="dk2"/>
                  </a:solidFill>
                  <a:latin typeface="Fira Sans Extra Condensed SemiBold"/>
                  <a:ea typeface="Fira Sans Extra Condensed SemiBold"/>
                  <a:cs typeface="Fira Sans Extra Condensed SemiBold"/>
                  <a:sym typeface="Fira Sans Extra Condensed SemiBold"/>
                </a:rPr>
                <a:t>Neptune</a:t>
              </a:r>
            </a:p>
          </p:txBody>
        </p:sp>
        <p:sp>
          <p:nvSpPr>
            <p:cNvPr id="1289" name="Google Shape;1289;p41"/>
            <p:cNvSpPr txBox="1"/>
            <p:nvPr/>
          </p:nvSpPr>
          <p:spPr>
            <a:xfrm>
              <a:off x="525900" y="4140018"/>
              <a:ext cx="1937400" cy="515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noProof="0" dirty="0">
                  <a:solidFill>
                    <a:schemeClr val="dk1"/>
                  </a:solidFill>
                  <a:latin typeface="Roboto"/>
                  <a:ea typeface="Roboto"/>
                  <a:cs typeface="Roboto"/>
                  <a:sym typeface="Roboto"/>
                </a:rPr>
                <a:t>Neptune is the farthest planet from the Sun</a:t>
              </a:r>
            </a:p>
          </p:txBody>
        </p:sp>
        <p:sp>
          <p:nvSpPr>
            <p:cNvPr id="1290" name="Google Shape;1290;p41"/>
            <p:cNvSpPr/>
            <p:nvPr/>
          </p:nvSpPr>
          <p:spPr>
            <a:xfrm>
              <a:off x="863400" y="3364355"/>
              <a:ext cx="1262400" cy="420600"/>
            </a:xfrm>
            <a:prstGeom prst="roundRect">
              <a:avLst>
                <a:gd name="adj" fmla="val 50000"/>
              </a:avLst>
            </a:prstGeom>
            <a:solidFill>
              <a:schemeClr val="dk2"/>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r>
                <a:rPr lang="en-US" sz="2600" noProof="0" dirty="0">
                  <a:solidFill>
                    <a:schemeClr val="lt1"/>
                  </a:solidFill>
                  <a:latin typeface="Fira Sans Extra Condensed SemiBold"/>
                  <a:ea typeface="Fira Sans Extra Condensed SemiBold"/>
                  <a:cs typeface="Fira Sans Extra Condensed SemiBold"/>
                  <a:sym typeface="Fira Sans Extra Condensed SemiBold"/>
                </a:rPr>
                <a:t>400</a:t>
              </a:r>
            </a:p>
          </p:txBody>
        </p:sp>
      </p:grpSp>
      <p:cxnSp>
        <p:nvCxnSpPr>
          <p:cNvPr id="1291" name="Google Shape;1291;p41"/>
          <p:cNvCxnSpPr/>
          <p:nvPr/>
        </p:nvCxnSpPr>
        <p:spPr>
          <a:xfrm rot="10800000">
            <a:off x="1494600" y="2943752"/>
            <a:ext cx="0" cy="420600"/>
          </a:xfrm>
          <a:prstGeom prst="straightConnector1">
            <a:avLst/>
          </a:prstGeom>
          <a:noFill/>
          <a:ln w="19050" cap="flat" cmpd="sng">
            <a:solidFill>
              <a:schemeClr val="dk1"/>
            </a:solidFill>
            <a:prstDash val="solid"/>
            <a:round/>
            <a:headEnd type="none" w="med" len="med"/>
            <a:tailEnd type="none" w="med" len="med"/>
          </a:ln>
        </p:spPr>
      </p:cxnSp>
      <p:grpSp>
        <p:nvGrpSpPr>
          <p:cNvPr id="1292" name="Google Shape;1292;p41"/>
          <p:cNvGrpSpPr/>
          <p:nvPr/>
        </p:nvGrpSpPr>
        <p:grpSpPr>
          <a:xfrm>
            <a:off x="2987820" y="3364355"/>
            <a:ext cx="1937400" cy="1291063"/>
            <a:chOff x="2987820" y="3364355"/>
            <a:chExt cx="1937400" cy="1291063"/>
          </a:xfrm>
        </p:grpSpPr>
        <p:sp>
          <p:nvSpPr>
            <p:cNvPr id="1293" name="Google Shape;1293;p41"/>
            <p:cNvSpPr txBox="1"/>
            <p:nvPr/>
          </p:nvSpPr>
          <p:spPr>
            <a:xfrm>
              <a:off x="2987820" y="3839472"/>
              <a:ext cx="1937400" cy="340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noProof="0" dirty="0">
                  <a:solidFill>
                    <a:schemeClr val="accent1"/>
                  </a:solidFill>
                  <a:latin typeface="Fira Sans Extra Condensed SemiBold"/>
                  <a:ea typeface="Fira Sans Extra Condensed SemiBold"/>
                  <a:cs typeface="Fira Sans Extra Condensed SemiBold"/>
                  <a:sym typeface="Fira Sans Extra Condensed SemiBold"/>
                </a:rPr>
                <a:t>Earth</a:t>
              </a:r>
            </a:p>
          </p:txBody>
        </p:sp>
        <p:sp>
          <p:nvSpPr>
            <p:cNvPr id="1294" name="Google Shape;1294;p41"/>
            <p:cNvSpPr txBox="1"/>
            <p:nvPr/>
          </p:nvSpPr>
          <p:spPr>
            <a:xfrm>
              <a:off x="2987820" y="4140018"/>
              <a:ext cx="1937400" cy="515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noProof="0" dirty="0">
                  <a:solidFill>
                    <a:schemeClr val="dk1"/>
                  </a:solidFill>
                  <a:latin typeface="Roboto"/>
                  <a:ea typeface="Roboto"/>
                  <a:cs typeface="Roboto"/>
                  <a:sym typeface="Roboto"/>
                </a:rPr>
                <a:t>Earth is the only planet that harbors life</a:t>
              </a:r>
            </a:p>
          </p:txBody>
        </p:sp>
        <p:sp>
          <p:nvSpPr>
            <p:cNvPr id="1295" name="Google Shape;1295;p41"/>
            <p:cNvSpPr/>
            <p:nvPr/>
          </p:nvSpPr>
          <p:spPr>
            <a:xfrm>
              <a:off x="3325320" y="3364355"/>
              <a:ext cx="1262400" cy="420600"/>
            </a:xfrm>
            <a:prstGeom prst="roundRect">
              <a:avLst>
                <a:gd name="adj" fmla="val 50000"/>
              </a:avLst>
            </a:prstGeom>
            <a:solidFill>
              <a:schemeClr val="accent1"/>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r>
                <a:rPr lang="en-US" sz="2600" noProof="0" dirty="0">
                  <a:solidFill>
                    <a:schemeClr val="lt1"/>
                  </a:solidFill>
                  <a:latin typeface="Fira Sans Extra Condensed SemiBold"/>
                  <a:ea typeface="Fira Sans Extra Condensed SemiBold"/>
                  <a:cs typeface="Fira Sans Extra Condensed SemiBold"/>
                  <a:sym typeface="Fira Sans Extra Condensed SemiBold"/>
                </a:rPr>
                <a:t>500</a:t>
              </a:r>
            </a:p>
          </p:txBody>
        </p:sp>
      </p:grpSp>
      <p:cxnSp>
        <p:nvCxnSpPr>
          <p:cNvPr id="1296" name="Google Shape;1296;p41"/>
          <p:cNvCxnSpPr/>
          <p:nvPr/>
        </p:nvCxnSpPr>
        <p:spPr>
          <a:xfrm rot="10800000">
            <a:off x="3956525" y="2943751"/>
            <a:ext cx="0" cy="420600"/>
          </a:xfrm>
          <a:prstGeom prst="straightConnector1">
            <a:avLst/>
          </a:prstGeom>
          <a:noFill/>
          <a:ln w="19050" cap="flat" cmpd="sng">
            <a:solidFill>
              <a:schemeClr val="dk1"/>
            </a:solidFill>
            <a:prstDash val="solid"/>
            <a:round/>
            <a:headEnd type="none" w="med" len="med"/>
            <a:tailEnd type="none" w="med" len="med"/>
          </a:ln>
        </p:spPr>
      </p:cxnSp>
      <p:grpSp>
        <p:nvGrpSpPr>
          <p:cNvPr id="1297" name="Google Shape;1297;p41"/>
          <p:cNvGrpSpPr/>
          <p:nvPr/>
        </p:nvGrpSpPr>
        <p:grpSpPr>
          <a:xfrm>
            <a:off x="1756860" y="1646818"/>
            <a:ext cx="1937400" cy="1306814"/>
            <a:chOff x="1756860" y="1646818"/>
            <a:chExt cx="1937400" cy="1306814"/>
          </a:xfrm>
        </p:grpSpPr>
        <p:sp>
          <p:nvSpPr>
            <p:cNvPr id="1298" name="Google Shape;1298;p41"/>
            <p:cNvSpPr txBox="1"/>
            <p:nvPr/>
          </p:nvSpPr>
          <p:spPr>
            <a:xfrm>
              <a:off x="1756860" y="1646818"/>
              <a:ext cx="1937400" cy="340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noProof="0" dirty="0">
                  <a:solidFill>
                    <a:schemeClr val="lt2"/>
                  </a:solidFill>
                  <a:latin typeface="Fira Sans Extra Condensed SemiBold"/>
                  <a:ea typeface="Fira Sans Extra Condensed SemiBold"/>
                  <a:cs typeface="Fira Sans Extra Condensed SemiBold"/>
                  <a:sym typeface="Fira Sans Extra Condensed SemiBold"/>
                </a:rPr>
                <a:t>Jupiter</a:t>
              </a:r>
            </a:p>
          </p:txBody>
        </p:sp>
        <p:sp>
          <p:nvSpPr>
            <p:cNvPr id="1299" name="Google Shape;1299;p41"/>
            <p:cNvSpPr txBox="1"/>
            <p:nvPr/>
          </p:nvSpPr>
          <p:spPr>
            <a:xfrm>
              <a:off x="1756860" y="1947364"/>
              <a:ext cx="1937400" cy="515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noProof="0" dirty="0">
                  <a:solidFill>
                    <a:schemeClr val="dk1"/>
                  </a:solidFill>
                  <a:latin typeface="Roboto"/>
                  <a:ea typeface="Roboto"/>
                  <a:cs typeface="Roboto"/>
                  <a:sym typeface="Roboto"/>
                </a:rPr>
                <a:t>Jupiter is the biggest in the Solar System</a:t>
              </a:r>
            </a:p>
          </p:txBody>
        </p:sp>
        <p:sp>
          <p:nvSpPr>
            <p:cNvPr id="1300" name="Google Shape;1300;p41"/>
            <p:cNvSpPr/>
            <p:nvPr/>
          </p:nvSpPr>
          <p:spPr>
            <a:xfrm>
              <a:off x="2094360" y="2533032"/>
              <a:ext cx="1262400" cy="420600"/>
            </a:xfrm>
            <a:prstGeom prst="roundRect">
              <a:avLst>
                <a:gd name="adj" fmla="val 50000"/>
              </a:avLst>
            </a:prstGeom>
            <a:solidFill>
              <a:schemeClr val="lt2"/>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r>
                <a:rPr lang="en-US" sz="2600" noProof="0" dirty="0">
                  <a:solidFill>
                    <a:schemeClr val="lt1"/>
                  </a:solidFill>
                  <a:latin typeface="Fira Sans Extra Condensed SemiBold"/>
                  <a:ea typeface="Fira Sans Extra Condensed SemiBold"/>
                  <a:cs typeface="Fira Sans Extra Condensed SemiBold"/>
                  <a:sym typeface="Fira Sans Extra Condensed SemiBold"/>
                </a:rPr>
                <a:t>450</a:t>
              </a:r>
            </a:p>
          </p:txBody>
        </p:sp>
      </p:grpSp>
      <p:cxnSp>
        <p:nvCxnSpPr>
          <p:cNvPr id="1301" name="Google Shape;1301;p41"/>
          <p:cNvCxnSpPr/>
          <p:nvPr/>
        </p:nvCxnSpPr>
        <p:spPr>
          <a:xfrm rot="10800000">
            <a:off x="2725550" y="2953627"/>
            <a:ext cx="0" cy="420600"/>
          </a:xfrm>
          <a:prstGeom prst="straightConnector1">
            <a:avLst/>
          </a:prstGeom>
          <a:noFill/>
          <a:ln w="19050" cap="flat" cmpd="sng">
            <a:solidFill>
              <a:schemeClr val="dk1"/>
            </a:solidFill>
            <a:prstDash val="solid"/>
            <a:round/>
            <a:headEnd type="none" w="med" len="med"/>
            <a:tailEnd type="none" w="med" len="med"/>
          </a:ln>
        </p:spPr>
      </p:cxnSp>
      <p:grpSp>
        <p:nvGrpSpPr>
          <p:cNvPr id="1302" name="Google Shape;1302;p41"/>
          <p:cNvGrpSpPr/>
          <p:nvPr/>
        </p:nvGrpSpPr>
        <p:grpSpPr>
          <a:xfrm>
            <a:off x="5449740" y="3364355"/>
            <a:ext cx="1937400" cy="1291063"/>
            <a:chOff x="5449740" y="3364355"/>
            <a:chExt cx="1937400" cy="1291063"/>
          </a:xfrm>
        </p:grpSpPr>
        <p:sp>
          <p:nvSpPr>
            <p:cNvPr id="1303" name="Google Shape;1303;p41"/>
            <p:cNvSpPr txBox="1"/>
            <p:nvPr/>
          </p:nvSpPr>
          <p:spPr>
            <a:xfrm>
              <a:off x="5449740" y="3839472"/>
              <a:ext cx="1937400" cy="340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noProof="0" dirty="0">
                  <a:solidFill>
                    <a:schemeClr val="accent3"/>
                  </a:solidFill>
                  <a:latin typeface="Fira Sans Extra Condensed SemiBold"/>
                  <a:ea typeface="Fira Sans Extra Condensed SemiBold"/>
                  <a:cs typeface="Fira Sans Extra Condensed SemiBold"/>
                  <a:sym typeface="Fira Sans Extra Condensed SemiBold"/>
                </a:rPr>
                <a:t>Saturn</a:t>
              </a:r>
            </a:p>
          </p:txBody>
        </p:sp>
        <p:sp>
          <p:nvSpPr>
            <p:cNvPr id="1304" name="Google Shape;1304;p41"/>
            <p:cNvSpPr txBox="1"/>
            <p:nvPr/>
          </p:nvSpPr>
          <p:spPr>
            <a:xfrm>
              <a:off x="5449740" y="4140018"/>
              <a:ext cx="1937400" cy="515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noProof="0" dirty="0">
                  <a:solidFill>
                    <a:schemeClr val="dk1"/>
                  </a:solidFill>
                  <a:latin typeface="Roboto"/>
                  <a:ea typeface="Roboto"/>
                  <a:cs typeface="Roboto"/>
                  <a:sym typeface="Roboto"/>
                </a:rPr>
                <a:t>Saturn is one of the biggest planets</a:t>
              </a:r>
            </a:p>
          </p:txBody>
        </p:sp>
        <p:sp>
          <p:nvSpPr>
            <p:cNvPr id="1305" name="Google Shape;1305;p41"/>
            <p:cNvSpPr/>
            <p:nvPr/>
          </p:nvSpPr>
          <p:spPr>
            <a:xfrm>
              <a:off x="5787240" y="3364355"/>
              <a:ext cx="1262400" cy="420600"/>
            </a:xfrm>
            <a:prstGeom prst="roundRect">
              <a:avLst>
                <a:gd name="adj" fmla="val 50000"/>
              </a:avLst>
            </a:prstGeom>
            <a:solidFill>
              <a:schemeClr val="accent3"/>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r>
                <a:rPr lang="en-US" sz="2600" noProof="0" dirty="0">
                  <a:solidFill>
                    <a:schemeClr val="lt1"/>
                  </a:solidFill>
                  <a:latin typeface="Fira Sans Extra Condensed SemiBold"/>
                  <a:ea typeface="Fira Sans Extra Condensed SemiBold"/>
                  <a:cs typeface="Fira Sans Extra Condensed SemiBold"/>
                  <a:sym typeface="Fira Sans Extra Condensed SemiBold"/>
                </a:rPr>
                <a:t>600</a:t>
              </a:r>
            </a:p>
          </p:txBody>
        </p:sp>
      </p:grpSp>
      <p:cxnSp>
        <p:nvCxnSpPr>
          <p:cNvPr id="1306" name="Google Shape;1306;p41"/>
          <p:cNvCxnSpPr/>
          <p:nvPr/>
        </p:nvCxnSpPr>
        <p:spPr>
          <a:xfrm rot="10800000">
            <a:off x="6418450" y="2943751"/>
            <a:ext cx="0" cy="420600"/>
          </a:xfrm>
          <a:prstGeom prst="straightConnector1">
            <a:avLst/>
          </a:prstGeom>
          <a:noFill/>
          <a:ln w="19050" cap="flat" cmpd="sng">
            <a:solidFill>
              <a:schemeClr val="dk1"/>
            </a:solidFill>
            <a:prstDash val="solid"/>
            <a:round/>
            <a:headEnd type="none" w="med" len="med"/>
            <a:tailEnd type="none" w="med" len="med"/>
          </a:ln>
        </p:spPr>
      </p:cxnSp>
      <p:grpSp>
        <p:nvGrpSpPr>
          <p:cNvPr id="1307" name="Google Shape;1307;p41"/>
          <p:cNvGrpSpPr/>
          <p:nvPr/>
        </p:nvGrpSpPr>
        <p:grpSpPr>
          <a:xfrm>
            <a:off x="4218780" y="1646818"/>
            <a:ext cx="1937400" cy="1306814"/>
            <a:chOff x="4218780" y="1646818"/>
            <a:chExt cx="1937400" cy="1306814"/>
          </a:xfrm>
        </p:grpSpPr>
        <p:sp>
          <p:nvSpPr>
            <p:cNvPr id="1308" name="Google Shape;1308;p41"/>
            <p:cNvSpPr txBox="1"/>
            <p:nvPr/>
          </p:nvSpPr>
          <p:spPr>
            <a:xfrm>
              <a:off x="4218780" y="1646818"/>
              <a:ext cx="1937400" cy="340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noProof="0" dirty="0">
                  <a:solidFill>
                    <a:schemeClr val="accent2"/>
                  </a:solidFill>
                  <a:latin typeface="Fira Sans Extra Condensed SemiBold"/>
                  <a:ea typeface="Fira Sans Extra Condensed SemiBold"/>
                  <a:cs typeface="Fira Sans Extra Condensed SemiBold"/>
                  <a:sym typeface="Fira Sans Extra Condensed SemiBold"/>
                </a:rPr>
                <a:t>Pluto</a:t>
              </a:r>
            </a:p>
          </p:txBody>
        </p:sp>
        <p:sp>
          <p:nvSpPr>
            <p:cNvPr id="1309" name="Google Shape;1309;p41"/>
            <p:cNvSpPr txBox="1"/>
            <p:nvPr/>
          </p:nvSpPr>
          <p:spPr>
            <a:xfrm>
              <a:off x="4218780" y="1947364"/>
              <a:ext cx="1937400" cy="515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noProof="0" dirty="0">
                  <a:solidFill>
                    <a:schemeClr val="dk1"/>
                  </a:solidFill>
                  <a:latin typeface="Roboto"/>
                  <a:ea typeface="Roboto"/>
                  <a:cs typeface="Roboto"/>
                  <a:sym typeface="Roboto"/>
                </a:rPr>
                <a:t>Pluto is now considered a dwarf planet</a:t>
              </a:r>
            </a:p>
          </p:txBody>
        </p:sp>
        <p:sp>
          <p:nvSpPr>
            <p:cNvPr id="1310" name="Google Shape;1310;p41"/>
            <p:cNvSpPr/>
            <p:nvPr/>
          </p:nvSpPr>
          <p:spPr>
            <a:xfrm>
              <a:off x="4556280" y="2533032"/>
              <a:ext cx="1262400" cy="420600"/>
            </a:xfrm>
            <a:prstGeom prst="roundRect">
              <a:avLst>
                <a:gd name="adj" fmla="val 50000"/>
              </a:avLst>
            </a:prstGeom>
            <a:solidFill>
              <a:schemeClr val="accent2"/>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r>
                <a:rPr lang="en-US" sz="2600" noProof="0" dirty="0">
                  <a:solidFill>
                    <a:schemeClr val="lt1"/>
                  </a:solidFill>
                  <a:latin typeface="Fira Sans Extra Condensed SemiBold"/>
                  <a:ea typeface="Fira Sans Extra Condensed SemiBold"/>
                  <a:cs typeface="Fira Sans Extra Condensed SemiBold"/>
                  <a:sym typeface="Fira Sans Extra Condensed SemiBold"/>
                </a:rPr>
                <a:t>550</a:t>
              </a:r>
            </a:p>
          </p:txBody>
        </p:sp>
      </p:grpSp>
      <p:cxnSp>
        <p:nvCxnSpPr>
          <p:cNvPr id="1311" name="Google Shape;1311;p41"/>
          <p:cNvCxnSpPr/>
          <p:nvPr/>
        </p:nvCxnSpPr>
        <p:spPr>
          <a:xfrm rot="10800000">
            <a:off x="5187475" y="2953627"/>
            <a:ext cx="0" cy="420600"/>
          </a:xfrm>
          <a:prstGeom prst="straightConnector1">
            <a:avLst/>
          </a:prstGeom>
          <a:noFill/>
          <a:ln w="19050" cap="flat" cmpd="sng">
            <a:solidFill>
              <a:schemeClr val="dk1"/>
            </a:solidFill>
            <a:prstDash val="solid"/>
            <a:round/>
            <a:headEnd type="none" w="med" len="med"/>
            <a:tailEnd type="none" w="med" len="med"/>
          </a:ln>
        </p:spPr>
      </p:cxnSp>
      <p:grpSp>
        <p:nvGrpSpPr>
          <p:cNvPr id="1312" name="Google Shape;1312;p41"/>
          <p:cNvGrpSpPr/>
          <p:nvPr/>
        </p:nvGrpSpPr>
        <p:grpSpPr>
          <a:xfrm>
            <a:off x="6680700" y="1646818"/>
            <a:ext cx="1937400" cy="1306814"/>
            <a:chOff x="6680700" y="1646818"/>
            <a:chExt cx="1937400" cy="1306814"/>
          </a:xfrm>
        </p:grpSpPr>
        <p:sp>
          <p:nvSpPr>
            <p:cNvPr id="1313" name="Google Shape;1313;p41"/>
            <p:cNvSpPr txBox="1"/>
            <p:nvPr/>
          </p:nvSpPr>
          <p:spPr>
            <a:xfrm>
              <a:off x="6680700" y="1646818"/>
              <a:ext cx="1937400" cy="340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noProof="0" dirty="0">
                  <a:solidFill>
                    <a:schemeClr val="accent4"/>
                  </a:solidFill>
                  <a:latin typeface="Fira Sans Extra Condensed SemiBold"/>
                  <a:ea typeface="Fira Sans Extra Condensed SemiBold"/>
                  <a:cs typeface="Fira Sans Extra Condensed SemiBold"/>
                  <a:sym typeface="Fira Sans Extra Condensed SemiBold"/>
                </a:rPr>
                <a:t>Mars</a:t>
              </a:r>
            </a:p>
          </p:txBody>
        </p:sp>
        <p:sp>
          <p:nvSpPr>
            <p:cNvPr id="1314" name="Google Shape;1314;p41"/>
            <p:cNvSpPr txBox="1"/>
            <p:nvPr/>
          </p:nvSpPr>
          <p:spPr>
            <a:xfrm>
              <a:off x="6680700" y="1947364"/>
              <a:ext cx="1937400" cy="515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noProof="0" dirty="0">
                  <a:solidFill>
                    <a:schemeClr val="dk1"/>
                  </a:solidFill>
                  <a:latin typeface="Roboto"/>
                  <a:ea typeface="Roboto"/>
                  <a:cs typeface="Roboto"/>
                  <a:sym typeface="Roboto"/>
                </a:rPr>
                <a:t>Despite being red, Mars is actually a cold place</a:t>
              </a:r>
            </a:p>
          </p:txBody>
        </p:sp>
        <p:sp>
          <p:nvSpPr>
            <p:cNvPr id="1315" name="Google Shape;1315;p41"/>
            <p:cNvSpPr/>
            <p:nvPr/>
          </p:nvSpPr>
          <p:spPr>
            <a:xfrm>
              <a:off x="7018200" y="2533032"/>
              <a:ext cx="1262400" cy="420600"/>
            </a:xfrm>
            <a:prstGeom prst="roundRect">
              <a:avLst>
                <a:gd name="adj" fmla="val 50000"/>
              </a:avLst>
            </a:prstGeom>
            <a:solidFill>
              <a:schemeClr val="accent4"/>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r>
                <a:rPr lang="en-US" sz="2600" noProof="0" dirty="0">
                  <a:solidFill>
                    <a:schemeClr val="lt1"/>
                  </a:solidFill>
                  <a:latin typeface="Fira Sans Extra Condensed SemiBold"/>
                  <a:ea typeface="Fira Sans Extra Condensed SemiBold"/>
                  <a:cs typeface="Fira Sans Extra Condensed SemiBold"/>
                  <a:sym typeface="Fira Sans Extra Condensed SemiBold"/>
                </a:rPr>
                <a:t>650</a:t>
              </a:r>
            </a:p>
          </p:txBody>
        </p:sp>
      </p:grpSp>
      <p:cxnSp>
        <p:nvCxnSpPr>
          <p:cNvPr id="1316" name="Google Shape;1316;p41"/>
          <p:cNvCxnSpPr/>
          <p:nvPr/>
        </p:nvCxnSpPr>
        <p:spPr>
          <a:xfrm rot="10800000">
            <a:off x="7649400" y="2953627"/>
            <a:ext cx="0" cy="420600"/>
          </a:xfrm>
          <a:prstGeom prst="straightConnector1">
            <a:avLst/>
          </a:prstGeom>
          <a:noFill/>
          <a:ln w="19050" cap="flat" cmpd="sng">
            <a:solidFill>
              <a:schemeClr val="dk1"/>
            </a:solidFill>
            <a:prstDash val="solid"/>
            <a:round/>
            <a:headEnd type="none" w="med" len="med"/>
            <a:tailEnd type="none" w="med" len="med"/>
          </a:ln>
        </p:spPr>
      </p:cxn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1320"/>
        <p:cNvGrpSpPr/>
        <p:nvPr/>
      </p:nvGrpSpPr>
      <p:grpSpPr>
        <a:xfrm>
          <a:off x="0" y="0"/>
          <a:ext cx="0" cy="0"/>
          <a:chOff x="0" y="0"/>
          <a:chExt cx="0" cy="0"/>
        </a:xfrm>
      </p:grpSpPr>
      <p:grpSp>
        <p:nvGrpSpPr>
          <p:cNvPr id="1321" name="Google Shape;1321;p42"/>
          <p:cNvGrpSpPr/>
          <p:nvPr/>
        </p:nvGrpSpPr>
        <p:grpSpPr>
          <a:xfrm>
            <a:off x="452624" y="1907965"/>
            <a:ext cx="2810041" cy="697341"/>
            <a:chOff x="409424" y="1884615"/>
            <a:chExt cx="2810041" cy="697341"/>
          </a:xfrm>
        </p:grpSpPr>
        <p:sp>
          <p:nvSpPr>
            <p:cNvPr id="1322" name="Google Shape;1322;p42"/>
            <p:cNvSpPr txBox="1"/>
            <p:nvPr/>
          </p:nvSpPr>
          <p:spPr>
            <a:xfrm flipH="1">
              <a:off x="409424" y="2198856"/>
              <a:ext cx="2082900" cy="383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200" noProof="0" dirty="0">
                  <a:solidFill>
                    <a:schemeClr val="dk1"/>
                  </a:solidFill>
                  <a:latin typeface="Roboto"/>
                  <a:ea typeface="Roboto"/>
                  <a:cs typeface="Roboto"/>
                  <a:sym typeface="Roboto"/>
                </a:rPr>
                <a:t>Mercury is the smallest planet of the Solar System</a:t>
              </a:r>
            </a:p>
          </p:txBody>
        </p:sp>
        <p:sp>
          <p:nvSpPr>
            <p:cNvPr id="1323" name="Google Shape;1323;p42"/>
            <p:cNvSpPr/>
            <p:nvPr/>
          </p:nvSpPr>
          <p:spPr>
            <a:xfrm flipH="1">
              <a:off x="2631766" y="1950952"/>
              <a:ext cx="587700" cy="587700"/>
            </a:xfrm>
            <a:prstGeom prst="ellipse">
              <a:avLst/>
            </a:prstGeom>
            <a:solidFill>
              <a:schemeClr val="dk2"/>
            </a:solidFill>
            <a:ln>
              <a:noFill/>
            </a:ln>
          </p:spPr>
          <p:txBody>
            <a:bodyPr spcFirstLastPara="1" wrap="square" lIns="0" tIns="91425" rIns="0" bIns="100575" anchor="ctr" anchorCtr="0">
              <a:noAutofit/>
            </a:bodyPr>
            <a:lstStyle/>
            <a:p>
              <a:pPr marL="0" lvl="0" indent="0" algn="ctr" rtl="0">
                <a:spcBef>
                  <a:spcPts val="0"/>
                </a:spcBef>
                <a:spcAft>
                  <a:spcPts val="0"/>
                </a:spcAft>
                <a:buNone/>
              </a:pPr>
              <a:r>
                <a:rPr lang="en-US" sz="2600" noProof="0" dirty="0">
                  <a:solidFill>
                    <a:schemeClr val="lt1"/>
                  </a:solidFill>
                  <a:latin typeface="Fira Sans Extra Condensed SemiBold"/>
                  <a:ea typeface="Fira Sans Extra Condensed SemiBold"/>
                  <a:cs typeface="Fira Sans Extra Condensed SemiBold"/>
                  <a:sym typeface="Fira Sans Extra Condensed SemiBold"/>
                </a:rPr>
                <a:t>A</a:t>
              </a:r>
            </a:p>
          </p:txBody>
        </p:sp>
        <p:sp>
          <p:nvSpPr>
            <p:cNvPr id="1324" name="Google Shape;1324;p42"/>
            <p:cNvSpPr txBox="1"/>
            <p:nvPr/>
          </p:nvSpPr>
          <p:spPr>
            <a:xfrm flipH="1">
              <a:off x="409424" y="1884615"/>
              <a:ext cx="2082900" cy="340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000" noProof="0" dirty="0">
                  <a:solidFill>
                    <a:schemeClr val="dk2"/>
                  </a:solidFill>
                  <a:latin typeface="Fira Sans Extra Condensed SemiBold"/>
                  <a:ea typeface="Fira Sans Extra Condensed SemiBold"/>
                  <a:cs typeface="Fira Sans Extra Condensed SemiBold"/>
                  <a:sym typeface="Fira Sans Extra Condensed SemiBold"/>
                </a:rPr>
                <a:t>Mercury</a:t>
              </a:r>
            </a:p>
          </p:txBody>
        </p:sp>
      </p:grpSp>
      <p:grpSp>
        <p:nvGrpSpPr>
          <p:cNvPr id="1325" name="Google Shape;1325;p42"/>
          <p:cNvGrpSpPr/>
          <p:nvPr/>
        </p:nvGrpSpPr>
        <p:grpSpPr>
          <a:xfrm>
            <a:off x="452624" y="2863549"/>
            <a:ext cx="2810041" cy="697341"/>
            <a:chOff x="409424" y="2840199"/>
            <a:chExt cx="2810041" cy="697341"/>
          </a:xfrm>
        </p:grpSpPr>
        <p:sp>
          <p:nvSpPr>
            <p:cNvPr id="1326" name="Google Shape;1326;p42"/>
            <p:cNvSpPr txBox="1"/>
            <p:nvPr/>
          </p:nvSpPr>
          <p:spPr>
            <a:xfrm flipH="1">
              <a:off x="409424" y="2840199"/>
              <a:ext cx="2082900" cy="340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000" noProof="0" dirty="0">
                  <a:solidFill>
                    <a:schemeClr val="lt2"/>
                  </a:solidFill>
                  <a:latin typeface="Fira Sans Extra Condensed SemiBold"/>
                  <a:ea typeface="Fira Sans Extra Condensed SemiBold"/>
                  <a:cs typeface="Fira Sans Extra Condensed SemiBold"/>
                  <a:sym typeface="Fira Sans Extra Condensed SemiBold"/>
                </a:rPr>
                <a:t>Jupiter</a:t>
              </a:r>
            </a:p>
          </p:txBody>
        </p:sp>
        <p:sp>
          <p:nvSpPr>
            <p:cNvPr id="1327" name="Google Shape;1327;p42"/>
            <p:cNvSpPr txBox="1"/>
            <p:nvPr/>
          </p:nvSpPr>
          <p:spPr>
            <a:xfrm flipH="1">
              <a:off x="409424" y="3154440"/>
              <a:ext cx="2082900" cy="383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200" noProof="0" dirty="0">
                  <a:solidFill>
                    <a:schemeClr val="dk1"/>
                  </a:solidFill>
                  <a:latin typeface="Roboto"/>
                  <a:ea typeface="Roboto"/>
                  <a:cs typeface="Roboto"/>
                  <a:sym typeface="Roboto"/>
                </a:rPr>
                <a:t>Jupiter is the fourth brightest object in the sky</a:t>
              </a:r>
            </a:p>
          </p:txBody>
        </p:sp>
        <p:sp>
          <p:nvSpPr>
            <p:cNvPr id="1328" name="Google Shape;1328;p42"/>
            <p:cNvSpPr/>
            <p:nvPr/>
          </p:nvSpPr>
          <p:spPr>
            <a:xfrm flipH="1">
              <a:off x="2631766" y="2906538"/>
              <a:ext cx="587700" cy="587700"/>
            </a:xfrm>
            <a:prstGeom prst="ellipse">
              <a:avLst/>
            </a:prstGeom>
            <a:solidFill>
              <a:schemeClr val="lt2"/>
            </a:solidFill>
            <a:ln>
              <a:noFill/>
            </a:ln>
          </p:spPr>
          <p:txBody>
            <a:bodyPr spcFirstLastPara="1" wrap="square" lIns="0" tIns="91425" rIns="0" bIns="100575" anchor="ctr" anchorCtr="0">
              <a:noAutofit/>
            </a:bodyPr>
            <a:lstStyle/>
            <a:p>
              <a:pPr marL="0" lvl="0" indent="0" algn="ctr" rtl="0">
                <a:spcBef>
                  <a:spcPts val="0"/>
                </a:spcBef>
                <a:spcAft>
                  <a:spcPts val="0"/>
                </a:spcAft>
                <a:buNone/>
              </a:pPr>
              <a:r>
                <a:rPr lang="en-US" sz="2600" noProof="0" dirty="0">
                  <a:solidFill>
                    <a:schemeClr val="lt1"/>
                  </a:solidFill>
                  <a:latin typeface="Fira Sans Extra Condensed SemiBold"/>
                  <a:ea typeface="Fira Sans Extra Condensed SemiBold"/>
                  <a:cs typeface="Fira Sans Extra Condensed SemiBold"/>
                  <a:sym typeface="Fira Sans Extra Condensed SemiBold"/>
                </a:rPr>
                <a:t>B</a:t>
              </a:r>
            </a:p>
          </p:txBody>
        </p:sp>
      </p:grpSp>
      <p:grpSp>
        <p:nvGrpSpPr>
          <p:cNvPr id="1329" name="Google Shape;1329;p42"/>
          <p:cNvGrpSpPr/>
          <p:nvPr/>
        </p:nvGrpSpPr>
        <p:grpSpPr>
          <a:xfrm>
            <a:off x="452624" y="3819133"/>
            <a:ext cx="2810041" cy="697341"/>
            <a:chOff x="409424" y="3795783"/>
            <a:chExt cx="2810041" cy="697341"/>
          </a:xfrm>
        </p:grpSpPr>
        <p:sp>
          <p:nvSpPr>
            <p:cNvPr id="1330" name="Google Shape;1330;p42"/>
            <p:cNvSpPr txBox="1"/>
            <p:nvPr/>
          </p:nvSpPr>
          <p:spPr>
            <a:xfrm flipH="1">
              <a:off x="409424" y="3795783"/>
              <a:ext cx="2082900" cy="340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000" noProof="0" dirty="0">
                  <a:solidFill>
                    <a:schemeClr val="accent1"/>
                  </a:solidFill>
                  <a:latin typeface="Fira Sans Extra Condensed SemiBold"/>
                  <a:ea typeface="Fira Sans Extra Condensed SemiBold"/>
                  <a:cs typeface="Fira Sans Extra Condensed SemiBold"/>
                  <a:sym typeface="Fira Sans Extra Condensed SemiBold"/>
                </a:rPr>
                <a:t>Saturn</a:t>
              </a:r>
            </a:p>
          </p:txBody>
        </p:sp>
        <p:sp>
          <p:nvSpPr>
            <p:cNvPr id="1331" name="Google Shape;1331;p42"/>
            <p:cNvSpPr txBox="1"/>
            <p:nvPr/>
          </p:nvSpPr>
          <p:spPr>
            <a:xfrm flipH="1">
              <a:off x="409424" y="4110024"/>
              <a:ext cx="2082900" cy="383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200" noProof="0" dirty="0">
                  <a:solidFill>
                    <a:schemeClr val="dk1"/>
                  </a:solidFill>
                  <a:latin typeface="Roboto"/>
                  <a:ea typeface="Roboto"/>
                  <a:cs typeface="Roboto"/>
                  <a:sym typeface="Roboto"/>
                </a:rPr>
                <a:t>It’s a gas giant composed of hydrogen and helium </a:t>
              </a:r>
            </a:p>
          </p:txBody>
        </p:sp>
        <p:sp>
          <p:nvSpPr>
            <p:cNvPr id="1332" name="Google Shape;1332;p42"/>
            <p:cNvSpPr/>
            <p:nvPr/>
          </p:nvSpPr>
          <p:spPr>
            <a:xfrm flipH="1">
              <a:off x="2631766" y="3862123"/>
              <a:ext cx="587700" cy="587700"/>
            </a:xfrm>
            <a:prstGeom prst="ellipse">
              <a:avLst/>
            </a:prstGeom>
            <a:solidFill>
              <a:schemeClr val="accent1"/>
            </a:solidFill>
            <a:ln>
              <a:noFill/>
            </a:ln>
          </p:spPr>
          <p:txBody>
            <a:bodyPr spcFirstLastPara="1" wrap="square" lIns="0" tIns="91425" rIns="0" bIns="100575" anchor="ctr" anchorCtr="0">
              <a:noAutofit/>
            </a:bodyPr>
            <a:lstStyle/>
            <a:p>
              <a:pPr marL="0" lvl="0" indent="0" algn="ctr" rtl="0">
                <a:spcBef>
                  <a:spcPts val="0"/>
                </a:spcBef>
                <a:spcAft>
                  <a:spcPts val="0"/>
                </a:spcAft>
                <a:buNone/>
              </a:pPr>
              <a:r>
                <a:rPr lang="en-US" sz="2600" noProof="0" dirty="0">
                  <a:solidFill>
                    <a:schemeClr val="lt1"/>
                  </a:solidFill>
                  <a:latin typeface="Fira Sans Extra Condensed SemiBold"/>
                  <a:ea typeface="Fira Sans Extra Condensed SemiBold"/>
                  <a:cs typeface="Fira Sans Extra Condensed SemiBold"/>
                  <a:sym typeface="Fira Sans Extra Condensed SemiBold"/>
                </a:rPr>
                <a:t>C</a:t>
              </a:r>
            </a:p>
          </p:txBody>
        </p:sp>
      </p:grpSp>
      <p:grpSp>
        <p:nvGrpSpPr>
          <p:cNvPr id="1333" name="Google Shape;1333;p42"/>
          <p:cNvGrpSpPr/>
          <p:nvPr/>
        </p:nvGrpSpPr>
        <p:grpSpPr>
          <a:xfrm>
            <a:off x="5881209" y="1907965"/>
            <a:ext cx="2810166" cy="697341"/>
            <a:chOff x="5924534" y="1884615"/>
            <a:chExt cx="2810166" cy="697341"/>
          </a:xfrm>
        </p:grpSpPr>
        <p:sp>
          <p:nvSpPr>
            <p:cNvPr id="1334" name="Google Shape;1334;p42"/>
            <p:cNvSpPr txBox="1"/>
            <p:nvPr/>
          </p:nvSpPr>
          <p:spPr>
            <a:xfrm>
              <a:off x="6651801" y="2198856"/>
              <a:ext cx="2082900" cy="3831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US" sz="1200" noProof="0" dirty="0">
                  <a:solidFill>
                    <a:schemeClr val="dk1"/>
                  </a:solidFill>
                  <a:latin typeface="Roboto"/>
                  <a:ea typeface="Roboto"/>
                  <a:cs typeface="Roboto"/>
                  <a:sym typeface="Roboto"/>
                </a:rPr>
                <a:t>The Sun is the star at the center of the Solar System</a:t>
              </a:r>
            </a:p>
          </p:txBody>
        </p:sp>
        <p:sp>
          <p:nvSpPr>
            <p:cNvPr id="1335" name="Google Shape;1335;p42"/>
            <p:cNvSpPr/>
            <p:nvPr/>
          </p:nvSpPr>
          <p:spPr>
            <a:xfrm>
              <a:off x="5924534" y="1950952"/>
              <a:ext cx="587700" cy="587700"/>
            </a:xfrm>
            <a:prstGeom prst="ellipse">
              <a:avLst/>
            </a:prstGeom>
            <a:solidFill>
              <a:schemeClr val="accent2"/>
            </a:solidFill>
            <a:ln>
              <a:noFill/>
            </a:ln>
          </p:spPr>
          <p:txBody>
            <a:bodyPr spcFirstLastPara="1" wrap="square" lIns="0" tIns="91425" rIns="0" bIns="100575" anchor="ctr" anchorCtr="0">
              <a:noAutofit/>
            </a:bodyPr>
            <a:lstStyle/>
            <a:p>
              <a:pPr marL="0" lvl="0" indent="0" algn="ctr" rtl="0">
                <a:spcBef>
                  <a:spcPts val="0"/>
                </a:spcBef>
                <a:spcAft>
                  <a:spcPts val="0"/>
                </a:spcAft>
                <a:buNone/>
              </a:pPr>
              <a:r>
                <a:rPr lang="en-US" sz="2600" noProof="0" dirty="0">
                  <a:solidFill>
                    <a:schemeClr val="lt1"/>
                  </a:solidFill>
                  <a:latin typeface="Fira Sans Extra Condensed SemiBold"/>
                  <a:ea typeface="Fira Sans Extra Condensed SemiBold"/>
                  <a:cs typeface="Fira Sans Extra Condensed SemiBold"/>
                  <a:sym typeface="Fira Sans Extra Condensed SemiBold"/>
                </a:rPr>
                <a:t>D</a:t>
              </a:r>
            </a:p>
          </p:txBody>
        </p:sp>
        <p:sp>
          <p:nvSpPr>
            <p:cNvPr id="1336" name="Google Shape;1336;p42"/>
            <p:cNvSpPr txBox="1"/>
            <p:nvPr/>
          </p:nvSpPr>
          <p:spPr>
            <a:xfrm>
              <a:off x="6651801" y="1884615"/>
              <a:ext cx="2082900" cy="3405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US" sz="2000" noProof="0" dirty="0">
                  <a:solidFill>
                    <a:schemeClr val="accent2"/>
                  </a:solidFill>
                  <a:latin typeface="Fira Sans Extra Condensed SemiBold"/>
                  <a:ea typeface="Fira Sans Extra Condensed SemiBold"/>
                  <a:cs typeface="Fira Sans Extra Condensed SemiBold"/>
                  <a:sym typeface="Fira Sans Extra Condensed SemiBold"/>
                </a:rPr>
                <a:t>The Sun</a:t>
              </a:r>
            </a:p>
          </p:txBody>
        </p:sp>
      </p:grpSp>
      <p:grpSp>
        <p:nvGrpSpPr>
          <p:cNvPr id="1337" name="Google Shape;1337;p42"/>
          <p:cNvGrpSpPr/>
          <p:nvPr/>
        </p:nvGrpSpPr>
        <p:grpSpPr>
          <a:xfrm>
            <a:off x="5881209" y="2863549"/>
            <a:ext cx="2810166" cy="697341"/>
            <a:chOff x="5924534" y="2840199"/>
            <a:chExt cx="2810166" cy="697341"/>
          </a:xfrm>
        </p:grpSpPr>
        <p:sp>
          <p:nvSpPr>
            <p:cNvPr id="1338" name="Google Shape;1338;p42"/>
            <p:cNvSpPr txBox="1"/>
            <p:nvPr/>
          </p:nvSpPr>
          <p:spPr>
            <a:xfrm>
              <a:off x="6651801" y="2840199"/>
              <a:ext cx="2082900" cy="3405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US" sz="2000" noProof="0" dirty="0">
                  <a:solidFill>
                    <a:schemeClr val="accent3"/>
                  </a:solidFill>
                  <a:latin typeface="Fira Sans Extra Condensed SemiBold"/>
                  <a:ea typeface="Fira Sans Extra Condensed SemiBold"/>
                  <a:cs typeface="Fira Sans Extra Condensed SemiBold"/>
                  <a:sym typeface="Fira Sans Extra Condensed SemiBold"/>
                </a:rPr>
                <a:t>Venus</a:t>
              </a:r>
            </a:p>
          </p:txBody>
        </p:sp>
        <p:sp>
          <p:nvSpPr>
            <p:cNvPr id="1339" name="Google Shape;1339;p42"/>
            <p:cNvSpPr txBox="1"/>
            <p:nvPr/>
          </p:nvSpPr>
          <p:spPr>
            <a:xfrm>
              <a:off x="6651801" y="3154440"/>
              <a:ext cx="2082900" cy="3831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US" sz="1200" noProof="0" dirty="0">
                  <a:solidFill>
                    <a:schemeClr val="dk1"/>
                  </a:solidFill>
                  <a:latin typeface="Roboto"/>
                  <a:ea typeface="Roboto"/>
                  <a:cs typeface="Roboto"/>
                  <a:sym typeface="Roboto"/>
                </a:rPr>
                <a:t>Venus has a beautiful name and high temperatures</a:t>
              </a:r>
            </a:p>
          </p:txBody>
        </p:sp>
        <p:sp>
          <p:nvSpPr>
            <p:cNvPr id="1340" name="Google Shape;1340;p42"/>
            <p:cNvSpPr/>
            <p:nvPr/>
          </p:nvSpPr>
          <p:spPr>
            <a:xfrm>
              <a:off x="5924534" y="2906538"/>
              <a:ext cx="587700" cy="587700"/>
            </a:xfrm>
            <a:prstGeom prst="ellipse">
              <a:avLst/>
            </a:prstGeom>
            <a:solidFill>
              <a:schemeClr val="accent3"/>
            </a:solidFill>
            <a:ln>
              <a:noFill/>
            </a:ln>
          </p:spPr>
          <p:txBody>
            <a:bodyPr spcFirstLastPara="1" wrap="square" lIns="0" tIns="91425" rIns="0" bIns="100575" anchor="ctr" anchorCtr="0">
              <a:noAutofit/>
            </a:bodyPr>
            <a:lstStyle/>
            <a:p>
              <a:pPr marL="0" lvl="0" indent="0" algn="ctr" rtl="0">
                <a:spcBef>
                  <a:spcPts val="0"/>
                </a:spcBef>
                <a:spcAft>
                  <a:spcPts val="0"/>
                </a:spcAft>
                <a:buNone/>
              </a:pPr>
              <a:r>
                <a:rPr lang="en-US" sz="2600" noProof="0" dirty="0">
                  <a:solidFill>
                    <a:schemeClr val="lt1"/>
                  </a:solidFill>
                  <a:latin typeface="Fira Sans Extra Condensed SemiBold"/>
                  <a:ea typeface="Fira Sans Extra Condensed SemiBold"/>
                  <a:cs typeface="Fira Sans Extra Condensed SemiBold"/>
                  <a:sym typeface="Fira Sans Extra Condensed SemiBold"/>
                </a:rPr>
                <a:t>E</a:t>
              </a:r>
            </a:p>
          </p:txBody>
        </p:sp>
      </p:grpSp>
      <p:grpSp>
        <p:nvGrpSpPr>
          <p:cNvPr id="1341" name="Google Shape;1341;p42"/>
          <p:cNvGrpSpPr/>
          <p:nvPr/>
        </p:nvGrpSpPr>
        <p:grpSpPr>
          <a:xfrm>
            <a:off x="5881209" y="3819133"/>
            <a:ext cx="2810166" cy="697341"/>
            <a:chOff x="5924534" y="3795783"/>
            <a:chExt cx="2810166" cy="697341"/>
          </a:xfrm>
        </p:grpSpPr>
        <p:sp>
          <p:nvSpPr>
            <p:cNvPr id="1342" name="Google Shape;1342;p42"/>
            <p:cNvSpPr txBox="1"/>
            <p:nvPr/>
          </p:nvSpPr>
          <p:spPr>
            <a:xfrm>
              <a:off x="6651801" y="3795783"/>
              <a:ext cx="2082900" cy="3405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US" sz="2000" noProof="0" dirty="0">
                  <a:solidFill>
                    <a:schemeClr val="accent4"/>
                  </a:solidFill>
                  <a:latin typeface="Fira Sans Extra Condensed SemiBold"/>
                  <a:ea typeface="Fira Sans Extra Condensed SemiBold"/>
                  <a:cs typeface="Fira Sans Extra Condensed SemiBold"/>
                  <a:sym typeface="Fira Sans Extra Condensed SemiBold"/>
                </a:rPr>
                <a:t>Mars</a:t>
              </a:r>
            </a:p>
          </p:txBody>
        </p:sp>
        <p:sp>
          <p:nvSpPr>
            <p:cNvPr id="1343" name="Google Shape;1343;p42"/>
            <p:cNvSpPr txBox="1"/>
            <p:nvPr/>
          </p:nvSpPr>
          <p:spPr>
            <a:xfrm>
              <a:off x="6651801" y="4110024"/>
              <a:ext cx="2082900" cy="3831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US" sz="1200" noProof="0" dirty="0">
                  <a:solidFill>
                    <a:schemeClr val="dk1"/>
                  </a:solidFill>
                  <a:latin typeface="Roboto"/>
                  <a:ea typeface="Roboto"/>
                  <a:cs typeface="Roboto"/>
                  <a:sym typeface="Roboto"/>
                </a:rPr>
                <a:t>Despite being red, Mars is actually a cold place</a:t>
              </a:r>
            </a:p>
          </p:txBody>
        </p:sp>
        <p:sp>
          <p:nvSpPr>
            <p:cNvPr id="1344" name="Google Shape;1344;p42"/>
            <p:cNvSpPr/>
            <p:nvPr/>
          </p:nvSpPr>
          <p:spPr>
            <a:xfrm>
              <a:off x="5924534" y="3862123"/>
              <a:ext cx="587700" cy="587700"/>
            </a:xfrm>
            <a:prstGeom prst="ellipse">
              <a:avLst/>
            </a:prstGeom>
            <a:solidFill>
              <a:schemeClr val="accent4"/>
            </a:solidFill>
            <a:ln>
              <a:noFill/>
            </a:ln>
          </p:spPr>
          <p:txBody>
            <a:bodyPr spcFirstLastPara="1" wrap="square" lIns="0" tIns="91425" rIns="0" bIns="100575" anchor="ctr" anchorCtr="0">
              <a:noAutofit/>
            </a:bodyPr>
            <a:lstStyle/>
            <a:p>
              <a:pPr marL="0" lvl="0" indent="0" algn="ctr" rtl="0">
                <a:spcBef>
                  <a:spcPts val="0"/>
                </a:spcBef>
                <a:spcAft>
                  <a:spcPts val="0"/>
                </a:spcAft>
                <a:buNone/>
              </a:pPr>
              <a:r>
                <a:rPr lang="en-US" sz="2600" noProof="0" dirty="0">
                  <a:solidFill>
                    <a:schemeClr val="lt1"/>
                  </a:solidFill>
                  <a:latin typeface="Fira Sans Extra Condensed SemiBold"/>
                  <a:ea typeface="Fira Sans Extra Condensed SemiBold"/>
                  <a:cs typeface="Fira Sans Extra Condensed SemiBold"/>
                  <a:sym typeface="Fira Sans Extra Condensed SemiBold"/>
                </a:rPr>
                <a:t>F</a:t>
              </a:r>
            </a:p>
          </p:txBody>
        </p:sp>
      </p:grpSp>
      <p:sp>
        <p:nvSpPr>
          <p:cNvPr id="1345" name="Google Shape;1345;p42"/>
          <p:cNvSpPr txBox="1">
            <a:spLocks noGrp="1"/>
          </p:cNvSpPr>
          <p:nvPr>
            <p:ph type="title"/>
          </p:nvPr>
        </p:nvSpPr>
        <p:spPr>
          <a:xfrm>
            <a:off x="2007200" y="301200"/>
            <a:ext cx="51294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noProof="0" dirty="0"/>
              <a:t>Quantum physics infographics</a:t>
            </a:r>
          </a:p>
        </p:txBody>
      </p:sp>
      <p:sp>
        <p:nvSpPr>
          <p:cNvPr id="1346" name="Google Shape;1346;p42"/>
          <p:cNvSpPr txBox="1"/>
          <p:nvPr/>
        </p:nvSpPr>
        <p:spPr>
          <a:xfrm>
            <a:off x="2007450" y="1076892"/>
            <a:ext cx="5129100" cy="340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noProof="0" dirty="0">
                <a:solidFill>
                  <a:schemeClr val="dk1"/>
                </a:solidFill>
                <a:latin typeface="Fira Sans Extra Condensed SemiBold"/>
                <a:ea typeface="Fira Sans Extra Condensed SemiBold"/>
                <a:cs typeface="Fira Sans Extra Condensed SemiBold"/>
                <a:sym typeface="Fira Sans Extra Condensed SemiBold"/>
              </a:rPr>
              <a:t>Understanding Schrodinger's Cat</a:t>
            </a:r>
          </a:p>
        </p:txBody>
      </p:sp>
      <p:cxnSp>
        <p:nvCxnSpPr>
          <p:cNvPr id="1347" name="Google Shape;1347;p42"/>
          <p:cNvCxnSpPr>
            <a:stCxn id="1323" idx="0"/>
            <a:endCxn id="1335" idx="0"/>
          </p:cNvCxnSpPr>
          <p:nvPr/>
        </p:nvCxnSpPr>
        <p:spPr>
          <a:xfrm rot="-5400000" flipH="1">
            <a:off x="4571566" y="371552"/>
            <a:ext cx="600" cy="3206100"/>
          </a:xfrm>
          <a:prstGeom prst="bentConnector3">
            <a:avLst>
              <a:gd name="adj1" fmla="val -39687500"/>
            </a:avLst>
          </a:prstGeom>
          <a:noFill/>
          <a:ln w="19050" cap="flat" cmpd="sng">
            <a:solidFill>
              <a:schemeClr val="dk1"/>
            </a:solidFill>
            <a:prstDash val="solid"/>
            <a:round/>
            <a:headEnd type="none" w="med" len="med"/>
            <a:tailEnd type="none" w="med" len="med"/>
          </a:ln>
        </p:spPr>
      </p:cxnSp>
      <p:cxnSp>
        <p:nvCxnSpPr>
          <p:cNvPr id="1348" name="Google Shape;1348;p42"/>
          <p:cNvCxnSpPr>
            <a:stCxn id="1332" idx="4"/>
            <a:endCxn id="1344" idx="4"/>
          </p:cNvCxnSpPr>
          <p:nvPr/>
        </p:nvCxnSpPr>
        <p:spPr>
          <a:xfrm rot="-5400000" flipH="1">
            <a:off x="4571566" y="2870423"/>
            <a:ext cx="600" cy="3206100"/>
          </a:xfrm>
          <a:prstGeom prst="bentConnector3">
            <a:avLst>
              <a:gd name="adj1" fmla="val 39687500"/>
            </a:avLst>
          </a:prstGeom>
          <a:noFill/>
          <a:ln w="19050" cap="flat" cmpd="sng">
            <a:solidFill>
              <a:schemeClr val="dk1"/>
            </a:solidFill>
            <a:prstDash val="solid"/>
            <a:round/>
            <a:headEnd type="none" w="med" len="med"/>
            <a:tailEnd type="none" w="med" len="med"/>
          </a:ln>
        </p:spPr>
      </p:cxnSp>
      <p:cxnSp>
        <p:nvCxnSpPr>
          <p:cNvPr id="1349" name="Google Shape;1349;p42"/>
          <p:cNvCxnSpPr>
            <a:stCxn id="1323" idx="4"/>
            <a:endCxn id="1328" idx="0"/>
          </p:cNvCxnSpPr>
          <p:nvPr/>
        </p:nvCxnSpPr>
        <p:spPr>
          <a:xfrm>
            <a:off x="2968816" y="2562002"/>
            <a:ext cx="0" cy="367800"/>
          </a:xfrm>
          <a:prstGeom prst="straightConnector1">
            <a:avLst/>
          </a:prstGeom>
          <a:noFill/>
          <a:ln w="19050" cap="flat" cmpd="sng">
            <a:solidFill>
              <a:schemeClr val="dk1"/>
            </a:solidFill>
            <a:prstDash val="solid"/>
            <a:round/>
            <a:headEnd type="none" w="med" len="med"/>
            <a:tailEnd type="none" w="med" len="med"/>
          </a:ln>
        </p:spPr>
      </p:cxnSp>
      <p:cxnSp>
        <p:nvCxnSpPr>
          <p:cNvPr id="1350" name="Google Shape;1350;p42"/>
          <p:cNvCxnSpPr>
            <a:stCxn id="1328" idx="4"/>
            <a:endCxn id="1332" idx="0"/>
          </p:cNvCxnSpPr>
          <p:nvPr/>
        </p:nvCxnSpPr>
        <p:spPr>
          <a:xfrm>
            <a:off x="2968816" y="3517588"/>
            <a:ext cx="0" cy="367800"/>
          </a:xfrm>
          <a:prstGeom prst="straightConnector1">
            <a:avLst/>
          </a:prstGeom>
          <a:noFill/>
          <a:ln w="19050" cap="flat" cmpd="sng">
            <a:solidFill>
              <a:schemeClr val="dk1"/>
            </a:solidFill>
            <a:prstDash val="solid"/>
            <a:round/>
            <a:headEnd type="none" w="med" len="med"/>
            <a:tailEnd type="none" w="med" len="med"/>
          </a:ln>
        </p:spPr>
      </p:cxnSp>
      <p:cxnSp>
        <p:nvCxnSpPr>
          <p:cNvPr id="1351" name="Google Shape;1351;p42"/>
          <p:cNvCxnSpPr>
            <a:stCxn id="1335" idx="4"/>
            <a:endCxn id="1340" idx="0"/>
          </p:cNvCxnSpPr>
          <p:nvPr/>
        </p:nvCxnSpPr>
        <p:spPr>
          <a:xfrm>
            <a:off x="6175059" y="2562002"/>
            <a:ext cx="0" cy="367800"/>
          </a:xfrm>
          <a:prstGeom prst="straightConnector1">
            <a:avLst/>
          </a:prstGeom>
          <a:noFill/>
          <a:ln w="19050" cap="flat" cmpd="sng">
            <a:solidFill>
              <a:schemeClr val="dk1"/>
            </a:solidFill>
            <a:prstDash val="solid"/>
            <a:round/>
            <a:headEnd type="none" w="med" len="med"/>
            <a:tailEnd type="none" w="med" len="med"/>
          </a:ln>
        </p:spPr>
      </p:cxnSp>
      <p:cxnSp>
        <p:nvCxnSpPr>
          <p:cNvPr id="1352" name="Google Shape;1352;p42"/>
          <p:cNvCxnSpPr>
            <a:stCxn id="1340" idx="4"/>
            <a:endCxn id="1344" idx="0"/>
          </p:cNvCxnSpPr>
          <p:nvPr/>
        </p:nvCxnSpPr>
        <p:spPr>
          <a:xfrm>
            <a:off x="6175059" y="3517588"/>
            <a:ext cx="0" cy="367800"/>
          </a:xfrm>
          <a:prstGeom prst="straightConnector1">
            <a:avLst/>
          </a:prstGeom>
          <a:noFill/>
          <a:ln w="19050" cap="flat" cmpd="sng">
            <a:solidFill>
              <a:schemeClr val="dk1"/>
            </a:solidFill>
            <a:prstDash val="solid"/>
            <a:round/>
            <a:headEnd type="none" w="med" len="med"/>
            <a:tailEnd type="none" w="med" len="med"/>
          </a:ln>
        </p:spPr>
      </p:cxnSp>
      <p:grpSp>
        <p:nvGrpSpPr>
          <p:cNvPr id="1353" name="Google Shape;1353;p42"/>
          <p:cNvGrpSpPr/>
          <p:nvPr/>
        </p:nvGrpSpPr>
        <p:grpSpPr>
          <a:xfrm>
            <a:off x="3731848" y="1974904"/>
            <a:ext cx="1985104" cy="2498635"/>
            <a:chOff x="3668500" y="1950054"/>
            <a:chExt cx="1985104" cy="2498635"/>
          </a:xfrm>
        </p:grpSpPr>
        <p:sp>
          <p:nvSpPr>
            <p:cNvPr id="1354" name="Google Shape;1354;p42"/>
            <p:cNvSpPr/>
            <p:nvPr/>
          </p:nvSpPr>
          <p:spPr>
            <a:xfrm>
              <a:off x="3668500" y="1950054"/>
              <a:ext cx="1308175" cy="2456610"/>
            </a:xfrm>
            <a:custGeom>
              <a:avLst/>
              <a:gdLst/>
              <a:ahLst/>
              <a:cxnLst/>
              <a:rect l="l" t="t" r="r" b="b"/>
              <a:pathLst>
                <a:path w="29580" h="55548" extrusionOk="0">
                  <a:moveTo>
                    <a:pt x="18889" y="1"/>
                  </a:moveTo>
                  <a:cubicBezTo>
                    <a:pt x="17606" y="1"/>
                    <a:pt x="13935" y="3385"/>
                    <a:pt x="13935" y="3385"/>
                  </a:cubicBezTo>
                  <a:cubicBezTo>
                    <a:pt x="12470" y="2702"/>
                    <a:pt x="11245" y="2435"/>
                    <a:pt x="10205" y="2435"/>
                  </a:cubicBezTo>
                  <a:cubicBezTo>
                    <a:pt x="7581" y="2435"/>
                    <a:pt x="6138" y="4138"/>
                    <a:pt x="5004" y="5158"/>
                  </a:cubicBezTo>
                  <a:cubicBezTo>
                    <a:pt x="4117" y="6014"/>
                    <a:pt x="3072" y="6647"/>
                    <a:pt x="1932" y="7059"/>
                  </a:cubicBezTo>
                  <a:cubicBezTo>
                    <a:pt x="602" y="9339"/>
                    <a:pt x="1932" y="11841"/>
                    <a:pt x="2787" y="12949"/>
                  </a:cubicBezTo>
                  <a:cubicBezTo>
                    <a:pt x="3452" y="13804"/>
                    <a:pt x="4339" y="16021"/>
                    <a:pt x="4656" y="16939"/>
                  </a:cubicBezTo>
                  <a:cubicBezTo>
                    <a:pt x="4656" y="16939"/>
                    <a:pt x="3642" y="19821"/>
                    <a:pt x="2977" y="25110"/>
                  </a:cubicBezTo>
                  <a:cubicBezTo>
                    <a:pt x="2280" y="30430"/>
                    <a:pt x="4434" y="37112"/>
                    <a:pt x="4782" y="40913"/>
                  </a:cubicBezTo>
                  <a:cubicBezTo>
                    <a:pt x="5162" y="44713"/>
                    <a:pt x="4529" y="50603"/>
                    <a:pt x="4529" y="50603"/>
                  </a:cubicBezTo>
                  <a:cubicBezTo>
                    <a:pt x="4529" y="50603"/>
                    <a:pt x="0" y="52282"/>
                    <a:pt x="475" y="53580"/>
                  </a:cubicBezTo>
                  <a:cubicBezTo>
                    <a:pt x="765" y="54373"/>
                    <a:pt x="3072" y="54905"/>
                    <a:pt x="5005" y="54905"/>
                  </a:cubicBezTo>
                  <a:cubicBezTo>
                    <a:pt x="6241" y="54905"/>
                    <a:pt x="7324" y="54688"/>
                    <a:pt x="7633" y="54182"/>
                  </a:cubicBezTo>
                  <a:cubicBezTo>
                    <a:pt x="8424" y="52884"/>
                    <a:pt x="10229" y="45378"/>
                    <a:pt x="10229" y="45378"/>
                  </a:cubicBezTo>
                  <a:cubicBezTo>
                    <a:pt x="10229" y="45378"/>
                    <a:pt x="11274" y="53359"/>
                    <a:pt x="16310" y="55069"/>
                  </a:cubicBezTo>
                  <a:cubicBezTo>
                    <a:pt x="17286" y="55394"/>
                    <a:pt x="18275" y="55548"/>
                    <a:pt x="19244" y="55548"/>
                  </a:cubicBezTo>
                  <a:cubicBezTo>
                    <a:pt x="23556" y="55548"/>
                    <a:pt x="27497" y="52506"/>
                    <a:pt x="28376" y="48007"/>
                  </a:cubicBezTo>
                  <a:cubicBezTo>
                    <a:pt x="29579" y="42148"/>
                    <a:pt x="27964" y="35814"/>
                    <a:pt x="25019" y="31697"/>
                  </a:cubicBezTo>
                  <a:cubicBezTo>
                    <a:pt x="22042" y="27548"/>
                    <a:pt x="17133" y="24730"/>
                    <a:pt x="16563" y="21753"/>
                  </a:cubicBezTo>
                  <a:cubicBezTo>
                    <a:pt x="16373" y="19853"/>
                    <a:pt x="17482" y="19061"/>
                    <a:pt x="19350" y="14976"/>
                  </a:cubicBezTo>
                  <a:cubicBezTo>
                    <a:pt x="21219" y="10891"/>
                    <a:pt x="18685" y="7059"/>
                    <a:pt x="18685" y="7059"/>
                  </a:cubicBezTo>
                  <a:cubicBezTo>
                    <a:pt x="20712" y="4905"/>
                    <a:pt x="20173" y="440"/>
                    <a:pt x="19065" y="28"/>
                  </a:cubicBezTo>
                  <a:cubicBezTo>
                    <a:pt x="19013" y="10"/>
                    <a:pt x="18954" y="1"/>
                    <a:pt x="1888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1355" name="Google Shape;1355;p42"/>
            <p:cNvSpPr/>
            <p:nvPr/>
          </p:nvSpPr>
          <p:spPr>
            <a:xfrm>
              <a:off x="3727318" y="2250999"/>
              <a:ext cx="79870" cy="56696"/>
            </a:xfrm>
            <a:custGeom>
              <a:avLst/>
              <a:gdLst/>
              <a:ahLst/>
              <a:cxnLst/>
              <a:rect l="l" t="t" r="r" b="b"/>
              <a:pathLst>
                <a:path w="1806" h="1282" extrusionOk="0">
                  <a:moveTo>
                    <a:pt x="824" y="0"/>
                  </a:moveTo>
                  <a:cubicBezTo>
                    <a:pt x="412" y="95"/>
                    <a:pt x="0" y="919"/>
                    <a:pt x="317" y="1204"/>
                  </a:cubicBezTo>
                  <a:cubicBezTo>
                    <a:pt x="372" y="1259"/>
                    <a:pt x="456" y="1282"/>
                    <a:pt x="557" y="1282"/>
                  </a:cubicBezTo>
                  <a:cubicBezTo>
                    <a:pt x="980" y="1282"/>
                    <a:pt x="1691" y="876"/>
                    <a:pt x="1742" y="697"/>
                  </a:cubicBezTo>
                  <a:cubicBezTo>
                    <a:pt x="1806" y="475"/>
                    <a:pt x="824" y="0"/>
                    <a:pt x="82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1356" name="Google Shape;1356;p42"/>
            <p:cNvSpPr/>
            <p:nvPr/>
          </p:nvSpPr>
          <p:spPr>
            <a:xfrm>
              <a:off x="3717501" y="2289386"/>
              <a:ext cx="83674" cy="116887"/>
            </a:xfrm>
            <a:custGeom>
              <a:avLst/>
              <a:gdLst/>
              <a:ahLst/>
              <a:cxnLst/>
              <a:rect l="l" t="t" r="r" b="b"/>
              <a:pathLst>
                <a:path w="1892" h="2643" extrusionOk="0">
                  <a:moveTo>
                    <a:pt x="712" y="1"/>
                  </a:moveTo>
                  <a:cubicBezTo>
                    <a:pt x="669" y="1"/>
                    <a:pt x="625" y="25"/>
                    <a:pt x="602" y="82"/>
                  </a:cubicBezTo>
                  <a:cubicBezTo>
                    <a:pt x="444" y="367"/>
                    <a:pt x="349" y="652"/>
                    <a:pt x="254" y="969"/>
                  </a:cubicBezTo>
                  <a:cubicBezTo>
                    <a:pt x="191" y="1254"/>
                    <a:pt x="1" y="1761"/>
                    <a:pt x="127" y="2046"/>
                  </a:cubicBezTo>
                  <a:cubicBezTo>
                    <a:pt x="343" y="2453"/>
                    <a:pt x="866" y="2643"/>
                    <a:pt x="1327" y="2643"/>
                  </a:cubicBezTo>
                  <a:cubicBezTo>
                    <a:pt x="1476" y="2643"/>
                    <a:pt x="1619" y="2623"/>
                    <a:pt x="1743" y="2584"/>
                  </a:cubicBezTo>
                  <a:cubicBezTo>
                    <a:pt x="1892" y="2554"/>
                    <a:pt x="1872" y="2328"/>
                    <a:pt x="1737" y="2328"/>
                  </a:cubicBezTo>
                  <a:cubicBezTo>
                    <a:pt x="1729" y="2328"/>
                    <a:pt x="1720" y="2329"/>
                    <a:pt x="1711" y="2331"/>
                  </a:cubicBezTo>
                  <a:cubicBezTo>
                    <a:pt x="1584" y="2384"/>
                    <a:pt x="1450" y="2408"/>
                    <a:pt x="1317" y="2408"/>
                  </a:cubicBezTo>
                  <a:cubicBezTo>
                    <a:pt x="1049" y="2408"/>
                    <a:pt x="782" y="2310"/>
                    <a:pt x="571" y="2141"/>
                  </a:cubicBezTo>
                  <a:cubicBezTo>
                    <a:pt x="349" y="1982"/>
                    <a:pt x="349" y="1887"/>
                    <a:pt x="381" y="1571"/>
                  </a:cubicBezTo>
                  <a:cubicBezTo>
                    <a:pt x="476" y="1096"/>
                    <a:pt x="602" y="621"/>
                    <a:pt x="824" y="177"/>
                  </a:cubicBezTo>
                  <a:cubicBezTo>
                    <a:pt x="865" y="76"/>
                    <a:pt x="789" y="1"/>
                    <a:pt x="71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1357" name="Google Shape;1357;p42"/>
            <p:cNvSpPr/>
            <p:nvPr/>
          </p:nvSpPr>
          <p:spPr>
            <a:xfrm>
              <a:off x="4129272" y="3623407"/>
              <a:ext cx="904799" cy="825283"/>
            </a:xfrm>
            <a:custGeom>
              <a:avLst/>
              <a:gdLst/>
              <a:ahLst/>
              <a:cxnLst/>
              <a:rect l="l" t="t" r="r" b="b"/>
              <a:pathLst>
                <a:path w="20459" h="18661" extrusionOk="0">
                  <a:moveTo>
                    <a:pt x="12829" y="1"/>
                  </a:moveTo>
                  <a:cubicBezTo>
                    <a:pt x="11200" y="1"/>
                    <a:pt x="9439" y="771"/>
                    <a:pt x="7981" y="2853"/>
                  </a:cubicBezTo>
                  <a:cubicBezTo>
                    <a:pt x="5321" y="6685"/>
                    <a:pt x="6208" y="11720"/>
                    <a:pt x="6208" y="11720"/>
                  </a:cubicBezTo>
                  <a:cubicBezTo>
                    <a:pt x="6208" y="11720"/>
                    <a:pt x="665" y="12037"/>
                    <a:pt x="349" y="14951"/>
                  </a:cubicBezTo>
                  <a:cubicBezTo>
                    <a:pt x="0" y="17864"/>
                    <a:pt x="5416" y="18434"/>
                    <a:pt x="7854" y="18561"/>
                  </a:cubicBezTo>
                  <a:cubicBezTo>
                    <a:pt x="8476" y="18593"/>
                    <a:pt x="9346" y="18660"/>
                    <a:pt x="10329" y="18660"/>
                  </a:cubicBezTo>
                  <a:cubicBezTo>
                    <a:pt x="13203" y="18660"/>
                    <a:pt x="17040" y="18085"/>
                    <a:pt x="18432" y="14381"/>
                  </a:cubicBezTo>
                  <a:cubicBezTo>
                    <a:pt x="20459" y="9060"/>
                    <a:pt x="19762" y="4056"/>
                    <a:pt x="16342" y="1270"/>
                  </a:cubicBezTo>
                  <a:cubicBezTo>
                    <a:pt x="15425" y="525"/>
                    <a:pt x="14172" y="1"/>
                    <a:pt x="1282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1358" name="Google Shape;1358;p42"/>
            <p:cNvSpPr/>
            <p:nvPr/>
          </p:nvSpPr>
          <p:spPr>
            <a:xfrm>
              <a:off x="4882762" y="2689614"/>
              <a:ext cx="770842" cy="1503208"/>
            </a:xfrm>
            <a:custGeom>
              <a:avLst/>
              <a:gdLst/>
              <a:ahLst/>
              <a:cxnLst/>
              <a:rect l="l" t="t" r="r" b="b"/>
              <a:pathLst>
                <a:path w="17430" h="33990" extrusionOk="0">
                  <a:moveTo>
                    <a:pt x="7853" y="0"/>
                  </a:moveTo>
                  <a:cubicBezTo>
                    <a:pt x="6897" y="0"/>
                    <a:pt x="5793" y="602"/>
                    <a:pt x="4751" y="2116"/>
                  </a:cubicBezTo>
                  <a:cubicBezTo>
                    <a:pt x="1774" y="6455"/>
                    <a:pt x="10293" y="23303"/>
                    <a:pt x="8329" y="27357"/>
                  </a:cubicBezTo>
                  <a:cubicBezTo>
                    <a:pt x="6334" y="31410"/>
                    <a:pt x="0" y="31505"/>
                    <a:pt x="0" y="31505"/>
                  </a:cubicBezTo>
                  <a:lnTo>
                    <a:pt x="0" y="33849"/>
                  </a:lnTo>
                  <a:cubicBezTo>
                    <a:pt x="848" y="33944"/>
                    <a:pt x="1641" y="33989"/>
                    <a:pt x="2383" y="33989"/>
                  </a:cubicBezTo>
                  <a:cubicBezTo>
                    <a:pt x="17430" y="33989"/>
                    <a:pt x="11242" y="15246"/>
                    <a:pt x="9944" y="12409"/>
                  </a:cubicBezTo>
                  <a:cubicBezTo>
                    <a:pt x="8614" y="9432"/>
                    <a:pt x="9501" y="7152"/>
                    <a:pt x="10293" y="4333"/>
                  </a:cubicBezTo>
                  <a:cubicBezTo>
                    <a:pt x="10934" y="2140"/>
                    <a:pt x="9656" y="0"/>
                    <a:pt x="785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gr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1362"/>
        <p:cNvGrpSpPr/>
        <p:nvPr/>
      </p:nvGrpSpPr>
      <p:grpSpPr>
        <a:xfrm>
          <a:off x="0" y="0"/>
          <a:ext cx="0" cy="0"/>
          <a:chOff x="0" y="0"/>
          <a:chExt cx="0" cy="0"/>
        </a:xfrm>
      </p:grpSpPr>
      <p:cxnSp>
        <p:nvCxnSpPr>
          <p:cNvPr id="1363" name="Google Shape;1363;p43"/>
          <p:cNvCxnSpPr/>
          <p:nvPr/>
        </p:nvCxnSpPr>
        <p:spPr>
          <a:xfrm>
            <a:off x="575400" y="4031785"/>
            <a:ext cx="7993200" cy="0"/>
          </a:xfrm>
          <a:prstGeom prst="straightConnector1">
            <a:avLst/>
          </a:prstGeom>
          <a:noFill/>
          <a:ln w="19050" cap="flat" cmpd="sng">
            <a:solidFill>
              <a:schemeClr val="accent6"/>
            </a:solidFill>
            <a:prstDash val="solid"/>
            <a:round/>
            <a:headEnd type="none" w="med" len="med"/>
            <a:tailEnd type="triangle" w="med" len="med"/>
          </a:ln>
        </p:spPr>
      </p:cxnSp>
      <p:grpSp>
        <p:nvGrpSpPr>
          <p:cNvPr id="1364" name="Google Shape;1364;p43"/>
          <p:cNvGrpSpPr/>
          <p:nvPr/>
        </p:nvGrpSpPr>
        <p:grpSpPr>
          <a:xfrm>
            <a:off x="-3064669" y="1569061"/>
            <a:ext cx="17274606" cy="4435321"/>
            <a:chOff x="270361" y="1721463"/>
            <a:chExt cx="8603320" cy="4435321"/>
          </a:xfrm>
        </p:grpSpPr>
        <p:sp>
          <p:nvSpPr>
            <p:cNvPr id="1365" name="Google Shape;1365;p43"/>
            <p:cNvSpPr/>
            <p:nvPr/>
          </p:nvSpPr>
          <p:spPr>
            <a:xfrm rot="2699782">
              <a:off x="920373" y="2370609"/>
              <a:ext cx="3135860" cy="3137029"/>
            </a:xfrm>
            <a:custGeom>
              <a:avLst/>
              <a:gdLst/>
              <a:ahLst/>
              <a:cxnLst/>
              <a:rect l="l" t="t" r="r" b="b"/>
              <a:pathLst>
                <a:path w="112665" h="112707" fill="none" extrusionOk="0">
                  <a:moveTo>
                    <a:pt x="1" y="106010"/>
                  </a:moveTo>
                  <a:cubicBezTo>
                    <a:pt x="13226" y="92743"/>
                    <a:pt x="33189" y="112706"/>
                    <a:pt x="46414" y="99439"/>
                  </a:cubicBezTo>
                  <a:cubicBezTo>
                    <a:pt x="59681" y="86214"/>
                    <a:pt x="39759" y="66251"/>
                    <a:pt x="52985" y="53026"/>
                  </a:cubicBezTo>
                  <a:cubicBezTo>
                    <a:pt x="66210" y="39759"/>
                    <a:pt x="86173" y="59680"/>
                    <a:pt x="99440" y="46455"/>
                  </a:cubicBezTo>
                  <a:cubicBezTo>
                    <a:pt x="112665" y="33188"/>
                    <a:pt x="92743" y="13267"/>
                    <a:pt x="106010" y="0"/>
                  </a:cubicBezTo>
                </a:path>
              </a:pathLst>
            </a:custGeom>
            <a:noFill/>
            <a:ln w="19050" cap="flat" cmpd="sng">
              <a:solidFill>
                <a:schemeClr val="dk1"/>
              </a:solidFill>
              <a:prstDash val="solid"/>
              <a:miter lim="418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1366" name="Google Shape;1366;p43"/>
            <p:cNvSpPr/>
            <p:nvPr/>
          </p:nvSpPr>
          <p:spPr>
            <a:xfrm rot="2699782">
              <a:off x="5087809" y="2370609"/>
              <a:ext cx="3135860" cy="3137029"/>
            </a:xfrm>
            <a:custGeom>
              <a:avLst/>
              <a:gdLst/>
              <a:ahLst/>
              <a:cxnLst/>
              <a:rect l="l" t="t" r="r" b="b"/>
              <a:pathLst>
                <a:path w="112665" h="112707" fill="none" extrusionOk="0">
                  <a:moveTo>
                    <a:pt x="1" y="106010"/>
                  </a:moveTo>
                  <a:cubicBezTo>
                    <a:pt x="13226" y="92743"/>
                    <a:pt x="33189" y="112706"/>
                    <a:pt x="46414" y="99439"/>
                  </a:cubicBezTo>
                  <a:cubicBezTo>
                    <a:pt x="59681" y="86214"/>
                    <a:pt x="39759" y="66251"/>
                    <a:pt x="52985" y="53026"/>
                  </a:cubicBezTo>
                  <a:cubicBezTo>
                    <a:pt x="66210" y="39759"/>
                    <a:pt x="86173" y="59680"/>
                    <a:pt x="99440" y="46455"/>
                  </a:cubicBezTo>
                  <a:cubicBezTo>
                    <a:pt x="112665" y="33188"/>
                    <a:pt x="92743" y="13267"/>
                    <a:pt x="106010" y="0"/>
                  </a:cubicBezTo>
                </a:path>
              </a:pathLst>
            </a:custGeom>
            <a:noFill/>
            <a:ln w="19050" cap="flat" cmpd="sng">
              <a:solidFill>
                <a:schemeClr val="dk1"/>
              </a:solidFill>
              <a:prstDash val="solid"/>
              <a:miter lim="418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grpSp>
      <p:sp>
        <p:nvSpPr>
          <p:cNvPr id="1367" name="Google Shape;1367;p43"/>
          <p:cNvSpPr txBox="1">
            <a:spLocks noGrp="1"/>
          </p:cNvSpPr>
          <p:nvPr>
            <p:ph type="title"/>
          </p:nvPr>
        </p:nvSpPr>
        <p:spPr>
          <a:xfrm>
            <a:off x="2007200" y="301200"/>
            <a:ext cx="51294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noProof="0" dirty="0"/>
              <a:t>Quantum physics infographics</a:t>
            </a:r>
          </a:p>
        </p:txBody>
      </p:sp>
      <p:sp>
        <p:nvSpPr>
          <p:cNvPr id="1368" name="Google Shape;1368;p43"/>
          <p:cNvSpPr txBox="1"/>
          <p:nvPr/>
        </p:nvSpPr>
        <p:spPr>
          <a:xfrm>
            <a:off x="2007450" y="1076892"/>
            <a:ext cx="5129100" cy="340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noProof="0" dirty="0">
                <a:solidFill>
                  <a:schemeClr val="dk1"/>
                </a:solidFill>
                <a:latin typeface="Fira Sans Extra Condensed SemiBold"/>
                <a:ea typeface="Fira Sans Extra Condensed SemiBold"/>
                <a:cs typeface="Fira Sans Extra Condensed SemiBold"/>
                <a:sym typeface="Fira Sans Extra Condensed SemiBold"/>
              </a:rPr>
              <a:t>About the born rule</a:t>
            </a:r>
          </a:p>
        </p:txBody>
      </p:sp>
      <p:grpSp>
        <p:nvGrpSpPr>
          <p:cNvPr id="1369" name="Google Shape;1369;p43"/>
          <p:cNvGrpSpPr/>
          <p:nvPr/>
        </p:nvGrpSpPr>
        <p:grpSpPr>
          <a:xfrm>
            <a:off x="563868" y="1873864"/>
            <a:ext cx="1773900" cy="1538072"/>
            <a:chOff x="457868" y="1954146"/>
            <a:chExt cx="1773900" cy="1538072"/>
          </a:xfrm>
        </p:grpSpPr>
        <p:sp>
          <p:nvSpPr>
            <p:cNvPr id="1370" name="Google Shape;1370;p43"/>
            <p:cNvSpPr txBox="1"/>
            <p:nvPr/>
          </p:nvSpPr>
          <p:spPr>
            <a:xfrm flipH="1">
              <a:off x="457868" y="2636322"/>
              <a:ext cx="1773900" cy="340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noProof="0" dirty="0">
                  <a:solidFill>
                    <a:schemeClr val="dk2"/>
                  </a:solidFill>
                  <a:latin typeface="Fira Sans Extra Condensed SemiBold"/>
                  <a:ea typeface="Fira Sans Extra Condensed SemiBold"/>
                  <a:cs typeface="Fira Sans Extra Condensed SemiBold"/>
                  <a:sym typeface="Fira Sans Extra Condensed SemiBold"/>
                </a:rPr>
                <a:t>Period</a:t>
              </a:r>
            </a:p>
          </p:txBody>
        </p:sp>
        <p:sp>
          <p:nvSpPr>
            <p:cNvPr id="1371" name="Google Shape;1371;p43"/>
            <p:cNvSpPr txBox="1"/>
            <p:nvPr/>
          </p:nvSpPr>
          <p:spPr>
            <a:xfrm flipH="1">
              <a:off x="457868" y="2976819"/>
              <a:ext cx="1773900" cy="515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noProof="0" dirty="0">
                  <a:solidFill>
                    <a:schemeClr val="dk1"/>
                  </a:solidFill>
                  <a:latin typeface="Roboto"/>
                  <a:ea typeface="Roboto"/>
                  <a:cs typeface="Roboto"/>
                  <a:sym typeface="Roboto"/>
                </a:rPr>
                <a:t>Neptune is the farthest planet from the Sun</a:t>
              </a:r>
            </a:p>
          </p:txBody>
        </p:sp>
        <p:sp>
          <p:nvSpPr>
            <p:cNvPr id="1372" name="Google Shape;1372;p43"/>
            <p:cNvSpPr/>
            <p:nvPr/>
          </p:nvSpPr>
          <p:spPr>
            <a:xfrm flipH="1">
              <a:off x="713618" y="1954146"/>
              <a:ext cx="1262400" cy="587700"/>
            </a:xfrm>
            <a:prstGeom prst="roundRect">
              <a:avLst>
                <a:gd name="adj" fmla="val 50000"/>
              </a:avLst>
            </a:prstGeom>
            <a:solidFill>
              <a:schemeClr val="dk2"/>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r>
                <a:rPr lang="en-US" sz="2600" noProof="0" dirty="0">
                  <a:solidFill>
                    <a:schemeClr val="lt1"/>
                  </a:solidFill>
                  <a:latin typeface="Fira Sans Extra Condensed SemiBold"/>
                  <a:ea typeface="Fira Sans Extra Condensed SemiBold"/>
                  <a:cs typeface="Fira Sans Extra Condensed SemiBold"/>
                  <a:sym typeface="Fira Sans Extra Condensed SemiBold"/>
                </a:rPr>
                <a:t>1,300</a:t>
              </a:r>
              <a:endParaRPr lang="en-US" noProof="0" dirty="0">
                <a:solidFill>
                  <a:schemeClr val="lt1"/>
                </a:solidFill>
                <a:latin typeface="Fira Sans Extra Condensed SemiBold"/>
                <a:ea typeface="Fira Sans Extra Condensed SemiBold"/>
                <a:cs typeface="Fira Sans Extra Condensed SemiBold"/>
                <a:sym typeface="Fira Sans Extra Condensed SemiBold"/>
              </a:endParaRPr>
            </a:p>
          </p:txBody>
        </p:sp>
      </p:grpSp>
      <p:sp>
        <p:nvSpPr>
          <p:cNvPr id="1373" name="Google Shape;1373;p43"/>
          <p:cNvSpPr/>
          <p:nvPr/>
        </p:nvSpPr>
        <p:spPr>
          <a:xfrm flipH="1">
            <a:off x="1337718" y="3908697"/>
            <a:ext cx="226200" cy="226200"/>
          </a:xfrm>
          <a:prstGeom prst="ellipse">
            <a:avLst/>
          </a:prstGeom>
          <a:solidFill>
            <a:schemeClr val="dk2"/>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endParaRPr lang="en-US" sz="2600" noProof="0" dirty="0">
              <a:solidFill>
                <a:schemeClr val="lt1"/>
              </a:solidFill>
            </a:endParaRPr>
          </a:p>
        </p:txBody>
      </p:sp>
      <p:grpSp>
        <p:nvGrpSpPr>
          <p:cNvPr id="1374" name="Google Shape;1374;p43"/>
          <p:cNvGrpSpPr/>
          <p:nvPr/>
        </p:nvGrpSpPr>
        <p:grpSpPr>
          <a:xfrm>
            <a:off x="2644570" y="1873864"/>
            <a:ext cx="1773900" cy="1538072"/>
            <a:chOff x="2612593" y="1217014"/>
            <a:chExt cx="1773900" cy="1538072"/>
          </a:xfrm>
        </p:grpSpPr>
        <p:sp>
          <p:nvSpPr>
            <p:cNvPr id="1375" name="Google Shape;1375;p43"/>
            <p:cNvSpPr txBox="1"/>
            <p:nvPr/>
          </p:nvSpPr>
          <p:spPr>
            <a:xfrm flipH="1">
              <a:off x="2612593" y="1899189"/>
              <a:ext cx="1773900" cy="340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noProof="0" dirty="0">
                  <a:solidFill>
                    <a:schemeClr val="lt2"/>
                  </a:solidFill>
                  <a:latin typeface="Fira Sans Extra Condensed SemiBold"/>
                  <a:ea typeface="Fira Sans Extra Condensed SemiBold"/>
                  <a:cs typeface="Fira Sans Extra Condensed SemiBold"/>
                  <a:sym typeface="Fira Sans Extra Condensed SemiBold"/>
                </a:rPr>
                <a:t>Crest</a:t>
              </a:r>
            </a:p>
          </p:txBody>
        </p:sp>
        <p:sp>
          <p:nvSpPr>
            <p:cNvPr id="1376" name="Google Shape;1376;p43"/>
            <p:cNvSpPr txBox="1"/>
            <p:nvPr/>
          </p:nvSpPr>
          <p:spPr>
            <a:xfrm flipH="1">
              <a:off x="2612593" y="2239687"/>
              <a:ext cx="1773900" cy="515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noProof="0" dirty="0">
                  <a:solidFill>
                    <a:schemeClr val="dk1"/>
                  </a:solidFill>
                  <a:latin typeface="Roboto"/>
                  <a:ea typeface="Roboto"/>
                  <a:cs typeface="Roboto"/>
                  <a:sym typeface="Roboto"/>
                </a:rPr>
                <a:t>Venus is the second planet from the Sun</a:t>
              </a:r>
            </a:p>
          </p:txBody>
        </p:sp>
        <p:sp>
          <p:nvSpPr>
            <p:cNvPr id="1377" name="Google Shape;1377;p43"/>
            <p:cNvSpPr/>
            <p:nvPr/>
          </p:nvSpPr>
          <p:spPr>
            <a:xfrm flipH="1">
              <a:off x="2868343" y="1217014"/>
              <a:ext cx="1262400" cy="587700"/>
            </a:xfrm>
            <a:prstGeom prst="roundRect">
              <a:avLst>
                <a:gd name="adj" fmla="val 50000"/>
              </a:avLst>
            </a:prstGeom>
            <a:solidFill>
              <a:schemeClr val="lt2"/>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r>
                <a:rPr lang="en-US" sz="2600" noProof="0" dirty="0">
                  <a:solidFill>
                    <a:schemeClr val="lt1"/>
                  </a:solidFill>
                  <a:latin typeface="Fira Sans Extra Condensed SemiBold"/>
                  <a:ea typeface="Fira Sans Extra Condensed SemiBold"/>
                  <a:cs typeface="Fira Sans Extra Condensed SemiBold"/>
                  <a:sym typeface="Fira Sans Extra Condensed SemiBold"/>
                </a:rPr>
                <a:t>1,600</a:t>
              </a:r>
              <a:endParaRPr lang="en-US" noProof="0" dirty="0">
                <a:solidFill>
                  <a:schemeClr val="lt1"/>
                </a:solidFill>
                <a:latin typeface="Fira Sans Extra Condensed SemiBold"/>
                <a:ea typeface="Fira Sans Extra Condensed SemiBold"/>
                <a:cs typeface="Fira Sans Extra Condensed SemiBold"/>
                <a:sym typeface="Fira Sans Extra Condensed SemiBold"/>
              </a:endParaRPr>
            </a:p>
          </p:txBody>
        </p:sp>
      </p:grpSp>
      <p:sp>
        <p:nvSpPr>
          <p:cNvPr id="1378" name="Google Shape;1378;p43"/>
          <p:cNvSpPr/>
          <p:nvPr/>
        </p:nvSpPr>
        <p:spPr>
          <a:xfrm flipH="1">
            <a:off x="3418420" y="4298360"/>
            <a:ext cx="226200" cy="226200"/>
          </a:xfrm>
          <a:prstGeom prst="ellipse">
            <a:avLst/>
          </a:prstGeom>
          <a:solidFill>
            <a:schemeClr val="lt2"/>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endParaRPr lang="en-US" sz="2600" noProof="0" dirty="0">
              <a:solidFill>
                <a:schemeClr val="lt1"/>
              </a:solidFill>
            </a:endParaRPr>
          </a:p>
        </p:txBody>
      </p:sp>
      <p:grpSp>
        <p:nvGrpSpPr>
          <p:cNvPr id="1379" name="Google Shape;1379;p43"/>
          <p:cNvGrpSpPr/>
          <p:nvPr/>
        </p:nvGrpSpPr>
        <p:grpSpPr>
          <a:xfrm>
            <a:off x="4725273" y="1873864"/>
            <a:ext cx="1773900" cy="1538072"/>
            <a:chOff x="4767318" y="1217014"/>
            <a:chExt cx="1773900" cy="1538072"/>
          </a:xfrm>
        </p:grpSpPr>
        <p:sp>
          <p:nvSpPr>
            <p:cNvPr id="1380" name="Google Shape;1380;p43"/>
            <p:cNvSpPr txBox="1"/>
            <p:nvPr/>
          </p:nvSpPr>
          <p:spPr>
            <a:xfrm flipH="1">
              <a:off x="4767318" y="1899189"/>
              <a:ext cx="1773900" cy="340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noProof="0" dirty="0">
                  <a:solidFill>
                    <a:schemeClr val="accent1"/>
                  </a:solidFill>
                  <a:latin typeface="Fira Sans Extra Condensed SemiBold"/>
                  <a:ea typeface="Fira Sans Extra Condensed SemiBold"/>
                  <a:cs typeface="Fira Sans Extra Condensed SemiBold"/>
                  <a:sym typeface="Fira Sans Extra Condensed SemiBold"/>
                </a:rPr>
                <a:t>Trough</a:t>
              </a:r>
            </a:p>
          </p:txBody>
        </p:sp>
        <p:sp>
          <p:nvSpPr>
            <p:cNvPr id="1381" name="Google Shape;1381;p43"/>
            <p:cNvSpPr txBox="1"/>
            <p:nvPr/>
          </p:nvSpPr>
          <p:spPr>
            <a:xfrm flipH="1">
              <a:off x="4767318" y="2239687"/>
              <a:ext cx="1773900" cy="515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noProof="0" dirty="0">
                  <a:solidFill>
                    <a:schemeClr val="dk1"/>
                  </a:solidFill>
                  <a:latin typeface="Roboto"/>
                  <a:ea typeface="Roboto"/>
                  <a:cs typeface="Roboto"/>
                  <a:sym typeface="Roboto"/>
                </a:rPr>
                <a:t>Saturn is one of the biggest planets</a:t>
              </a:r>
            </a:p>
          </p:txBody>
        </p:sp>
        <p:sp>
          <p:nvSpPr>
            <p:cNvPr id="1382" name="Google Shape;1382;p43"/>
            <p:cNvSpPr/>
            <p:nvPr/>
          </p:nvSpPr>
          <p:spPr>
            <a:xfrm flipH="1">
              <a:off x="5023068" y="1217014"/>
              <a:ext cx="1262400" cy="587700"/>
            </a:xfrm>
            <a:prstGeom prst="roundRect">
              <a:avLst>
                <a:gd name="adj" fmla="val 50000"/>
              </a:avLst>
            </a:prstGeom>
            <a:solidFill>
              <a:schemeClr val="accent1"/>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r>
                <a:rPr lang="en-US" sz="2600" noProof="0" dirty="0">
                  <a:solidFill>
                    <a:schemeClr val="lt1"/>
                  </a:solidFill>
                  <a:latin typeface="Fira Sans Extra Condensed SemiBold"/>
                  <a:ea typeface="Fira Sans Extra Condensed SemiBold"/>
                  <a:cs typeface="Fira Sans Extra Condensed SemiBold"/>
                  <a:sym typeface="Fira Sans Extra Condensed SemiBold"/>
                </a:rPr>
                <a:t>2,100</a:t>
              </a:r>
              <a:endParaRPr lang="en-US" noProof="0" dirty="0">
                <a:solidFill>
                  <a:schemeClr val="lt1"/>
                </a:solidFill>
                <a:latin typeface="Fira Sans Extra Condensed SemiBold"/>
                <a:ea typeface="Fira Sans Extra Condensed SemiBold"/>
                <a:cs typeface="Fira Sans Extra Condensed SemiBold"/>
                <a:sym typeface="Fira Sans Extra Condensed SemiBold"/>
              </a:endParaRPr>
            </a:p>
          </p:txBody>
        </p:sp>
      </p:grpSp>
      <p:sp>
        <p:nvSpPr>
          <p:cNvPr id="1383" name="Google Shape;1383;p43"/>
          <p:cNvSpPr/>
          <p:nvPr/>
        </p:nvSpPr>
        <p:spPr>
          <a:xfrm flipH="1">
            <a:off x="5499123" y="3532485"/>
            <a:ext cx="226200" cy="226200"/>
          </a:xfrm>
          <a:prstGeom prst="ellipse">
            <a:avLst/>
          </a:prstGeom>
          <a:solidFill>
            <a:schemeClr val="accent1"/>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endParaRPr lang="en-US" sz="2600" noProof="0" dirty="0">
              <a:solidFill>
                <a:schemeClr val="lt1"/>
              </a:solidFill>
            </a:endParaRPr>
          </a:p>
        </p:txBody>
      </p:sp>
      <p:grpSp>
        <p:nvGrpSpPr>
          <p:cNvPr id="1384" name="Google Shape;1384;p43"/>
          <p:cNvGrpSpPr/>
          <p:nvPr/>
        </p:nvGrpSpPr>
        <p:grpSpPr>
          <a:xfrm>
            <a:off x="6805975" y="1873864"/>
            <a:ext cx="1773900" cy="1538072"/>
            <a:chOff x="6922043" y="1954146"/>
            <a:chExt cx="1773900" cy="1538072"/>
          </a:xfrm>
        </p:grpSpPr>
        <p:sp>
          <p:nvSpPr>
            <p:cNvPr id="1385" name="Google Shape;1385;p43"/>
            <p:cNvSpPr txBox="1"/>
            <p:nvPr/>
          </p:nvSpPr>
          <p:spPr>
            <a:xfrm flipH="1">
              <a:off x="6922043" y="2636322"/>
              <a:ext cx="1773900" cy="340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noProof="0" dirty="0">
                  <a:solidFill>
                    <a:schemeClr val="accent2"/>
                  </a:solidFill>
                  <a:latin typeface="Fira Sans Extra Condensed SemiBold"/>
                  <a:ea typeface="Fira Sans Extra Condensed SemiBold"/>
                  <a:cs typeface="Fira Sans Extra Condensed SemiBold"/>
                  <a:sym typeface="Fira Sans Extra Condensed SemiBold"/>
                </a:rPr>
                <a:t>Amplitude</a:t>
              </a:r>
            </a:p>
          </p:txBody>
        </p:sp>
        <p:sp>
          <p:nvSpPr>
            <p:cNvPr id="1386" name="Google Shape;1386;p43"/>
            <p:cNvSpPr txBox="1"/>
            <p:nvPr/>
          </p:nvSpPr>
          <p:spPr>
            <a:xfrm flipH="1">
              <a:off x="6922043" y="2976819"/>
              <a:ext cx="1773900" cy="515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noProof="0" dirty="0">
                  <a:solidFill>
                    <a:schemeClr val="dk1"/>
                  </a:solidFill>
                  <a:latin typeface="Roboto"/>
                  <a:ea typeface="Roboto"/>
                  <a:cs typeface="Roboto"/>
                  <a:sym typeface="Roboto"/>
                </a:rPr>
                <a:t>Earth is the third planet from the Sun</a:t>
              </a:r>
            </a:p>
          </p:txBody>
        </p:sp>
        <p:sp>
          <p:nvSpPr>
            <p:cNvPr id="1387" name="Google Shape;1387;p43"/>
            <p:cNvSpPr/>
            <p:nvPr/>
          </p:nvSpPr>
          <p:spPr>
            <a:xfrm flipH="1">
              <a:off x="7177793" y="1954146"/>
              <a:ext cx="1262400" cy="587700"/>
            </a:xfrm>
            <a:prstGeom prst="roundRect">
              <a:avLst>
                <a:gd name="adj" fmla="val 50000"/>
              </a:avLst>
            </a:prstGeom>
            <a:solidFill>
              <a:schemeClr val="accent2"/>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r>
                <a:rPr lang="en-US" sz="2600" noProof="0" dirty="0">
                  <a:solidFill>
                    <a:schemeClr val="lt1"/>
                  </a:solidFill>
                  <a:latin typeface="Fira Sans Extra Condensed SemiBold"/>
                  <a:ea typeface="Fira Sans Extra Condensed SemiBold"/>
                  <a:cs typeface="Fira Sans Extra Condensed SemiBold"/>
                  <a:sym typeface="Fira Sans Extra Condensed SemiBold"/>
                </a:rPr>
                <a:t>2,400</a:t>
              </a:r>
              <a:endParaRPr lang="en-US" noProof="0" dirty="0">
                <a:solidFill>
                  <a:schemeClr val="lt1"/>
                </a:solidFill>
                <a:latin typeface="Fira Sans Extra Condensed SemiBold"/>
                <a:ea typeface="Fira Sans Extra Condensed SemiBold"/>
                <a:cs typeface="Fira Sans Extra Condensed SemiBold"/>
                <a:sym typeface="Fira Sans Extra Condensed SemiBold"/>
              </a:endParaRPr>
            </a:p>
          </p:txBody>
        </p:sp>
      </p:grpSp>
      <p:sp>
        <p:nvSpPr>
          <p:cNvPr id="1388" name="Google Shape;1388;p43"/>
          <p:cNvSpPr/>
          <p:nvPr/>
        </p:nvSpPr>
        <p:spPr>
          <a:xfrm flipH="1">
            <a:off x="7579825" y="4123503"/>
            <a:ext cx="226200" cy="226200"/>
          </a:xfrm>
          <a:prstGeom prst="ellipse">
            <a:avLst/>
          </a:prstGeom>
          <a:solidFill>
            <a:schemeClr val="accent2"/>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endParaRPr lang="en-US" sz="2600" noProof="0" dirty="0">
              <a:solidFill>
                <a:schemeClr val="lt1"/>
              </a:solidFill>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1392"/>
        <p:cNvGrpSpPr/>
        <p:nvPr/>
      </p:nvGrpSpPr>
      <p:grpSpPr>
        <a:xfrm>
          <a:off x="0" y="0"/>
          <a:ext cx="0" cy="0"/>
          <a:chOff x="0" y="0"/>
          <a:chExt cx="0" cy="0"/>
        </a:xfrm>
      </p:grpSpPr>
      <p:sp>
        <p:nvSpPr>
          <p:cNvPr id="1393" name="Google Shape;1393;p44"/>
          <p:cNvSpPr txBox="1">
            <a:spLocks noGrp="1"/>
          </p:cNvSpPr>
          <p:nvPr>
            <p:ph type="title"/>
          </p:nvPr>
        </p:nvSpPr>
        <p:spPr>
          <a:xfrm>
            <a:off x="2007200" y="301200"/>
            <a:ext cx="51294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noProof="0" dirty="0"/>
              <a:t>Quantum physics infographics</a:t>
            </a:r>
          </a:p>
        </p:txBody>
      </p:sp>
      <p:sp>
        <p:nvSpPr>
          <p:cNvPr id="1394" name="Google Shape;1394;p44"/>
          <p:cNvSpPr txBox="1"/>
          <p:nvPr/>
        </p:nvSpPr>
        <p:spPr>
          <a:xfrm>
            <a:off x="2007450" y="1076892"/>
            <a:ext cx="5129100" cy="340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noProof="0" dirty="0">
                <a:solidFill>
                  <a:schemeClr val="dk1"/>
                </a:solidFill>
                <a:latin typeface="Fira Sans Extra Condensed SemiBold"/>
                <a:ea typeface="Fira Sans Extra Condensed SemiBold"/>
                <a:cs typeface="Fira Sans Extra Condensed SemiBold"/>
                <a:sym typeface="Fira Sans Extra Condensed SemiBold"/>
              </a:rPr>
              <a:t>Classical computing vs. quantum computing</a:t>
            </a:r>
          </a:p>
        </p:txBody>
      </p:sp>
      <p:grpSp>
        <p:nvGrpSpPr>
          <p:cNvPr id="1395" name="Google Shape;1395;p44"/>
          <p:cNvGrpSpPr/>
          <p:nvPr/>
        </p:nvGrpSpPr>
        <p:grpSpPr>
          <a:xfrm>
            <a:off x="3095250" y="1721469"/>
            <a:ext cx="2953500" cy="2955528"/>
            <a:chOff x="3095250" y="1721469"/>
            <a:chExt cx="2953500" cy="2955528"/>
          </a:xfrm>
        </p:grpSpPr>
        <p:grpSp>
          <p:nvGrpSpPr>
            <p:cNvPr id="1396" name="Google Shape;1396;p44"/>
            <p:cNvGrpSpPr/>
            <p:nvPr/>
          </p:nvGrpSpPr>
          <p:grpSpPr>
            <a:xfrm>
              <a:off x="3095250" y="1721469"/>
              <a:ext cx="2953500" cy="2955528"/>
              <a:chOff x="3095250" y="1721469"/>
              <a:chExt cx="2953500" cy="2955528"/>
            </a:xfrm>
          </p:grpSpPr>
          <p:grpSp>
            <p:nvGrpSpPr>
              <p:cNvPr id="1397" name="Google Shape;1397;p44"/>
              <p:cNvGrpSpPr/>
              <p:nvPr/>
            </p:nvGrpSpPr>
            <p:grpSpPr>
              <a:xfrm>
                <a:off x="3977473" y="1721469"/>
                <a:ext cx="1189053" cy="2955528"/>
                <a:chOff x="3990075" y="1846300"/>
                <a:chExt cx="1100975" cy="2736600"/>
              </a:xfrm>
            </p:grpSpPr>
            <p:sp>
              <p:nvSpPr>
                <p:cNvPr id="1398" name="Google Shape;1398;p44"/>
                <p:cNvSpPr/>
                <p:nvPr/>
              </p:nvSpPr>
              <p:spPr>
                <a:xfrm>
                  <a:off x="3990075" y="1846300"/>
                  <a:ext cx="108900" cy="27366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1399" name="Google Shape;1399;p44"/>
                <p:cNvSpPr/>
                <p:nvPr/>
              </p:nvSpPr>
              <p:spPr>
                <a:xfrm>
                  <a:off x="4486113" y="1846300"/>
                  <a:ext cx="108900" cy="27366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1400" name="Google Shape;1400;p44"/>
                <p:cNvSpPr/>
                <p:nvPr/>
              </p:nvSpPr>
              <p:spPr>
                <a:xfrm>
                  <a:off x="4238094" y="1846300"/>
                  <a:ext cx="108900" cy="27366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1401" name="Google Shape;1401;p44"/>
                <p:cNvSpPr/>
                <p:nvPr/>
              </p:nvSpPr>
              <p:spPr>
                <a:xfrm>
                  <a:off x="4734131" y="1846300"/>
                  <a:ext cx="108900" cy="27366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1402" name="Google Shape;1402;p44"/>
                <p:cNvSpPr/>
                <p:nvPr/>
              </p:nvSpPr>
              <p:spPr>
                <a:xfrm>
                  <a:off x="4982150" y="1846300"/>
                  <a:ext cx="108900" cy="27366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grpSp>
          <p:grpSp>
            <p:nvGrpSpPr>
              <p:cNvPr id="1403" name="Google Shape;1403;p44"/>
              <p:cNvGrpSpPr/>
              <p:nvPr/>
            </p:nvGrpSpPr>
            <p:grpSpPr>
              <a:xfrm>
                <a:off x="3095250" y="2604706"/>
                <a:ext cx="2953500" cy="1189053"/>
                <a:chOff x="5727509" y="2757106"/>
                <a:chExt cx="2953500" cy="1189053"/>
              </a:xfrm>
            </p:grpSpPr>
            <p:sp>
              <p:nvSpPr>
                <p:cNvPr id="1404" name="Google Shape;1404;p44"/>
                <p:cNvSpPr/>
                <p:nvPr/>
              </p:nvSpPr>
              <p:spPr>
                <a:xfrm>
                  <a:off x="5727509" y="3827359"/>
                  <a:ext cx="2953500" cy="1188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1405" name="Google Shape;1405;p44"/>
                <p:cNvSpPr/>
                <p:nvPr/>
              </p:nvSpPr>
              <p:spPr>
                <a:xfrm>
                  <a:off x="5727509" y="3024670"/>
                  <a:ext cx="2953500" cy="1188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1406" name="Google Shape;1406;p44"/>
                <p:cNvSpPr/>
                <p:nvPr/>
              </p:nvSpPr>
              <p:spPr>
                <a:xfrm>
                  <a:off x="5727509" y="3292233"/>
                  <a:ext cx="2953500" cy="1188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1407" name="Google Shape;1407;p44"/>
                <p:cNvSpPr/>
                <p:nvPr/>
              </p:nvSpPr>
              <p:spPr>
                <a:xfrm>
                  <a:off x="5727509" y="3559796"/>
                  <a:ext cx="2953500" cy="1188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1408" name="Google Shape;1408;p44"/>
                <p:cNvSpPr/>
                <p:nvPr/>
              </p:nvSpPr>
              <p:spPr>
                <a:xfrm>
                  <a:off x="5727509" y="2757106"/>
                  <a:ext cx="2953500" cy="1188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grpSp>
        </p:grpSp>
        <p:sp>
          <p:nvSpPr>
            <p:cNvPr id="1409" name="Google Shape;1409;p44"/>
            <p:cNvSpPr/>
            <p:nvPr/>
          </p:nvSpPr>
          <p:spPr>
            <a:xfrm>
              <a:off x="3574200" y="2201433"/>
              <a:ext cx="1995600" cy="19956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1410" name="Google Shape;1410;p44"/>
            <p:cNvSpPr/>
            <p:nvPr/>
          </p:nvSpPr>
          <p:spPr>
            <a:xfrm>
              <a:off x="3784800" y="2412033"/>
              <a:ext cx="1574400" cy="1574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grpSp>
          <p:nvGrpSpPr>
            <p:cNvPr id="1411" name="Google Shape;1411;p44"/>
            <p:cNvGrpSpPr/>
            <p:nvPr/>
          </p:nvGrpSpPr>
          <p:grpSpPr>
            <a:xfrm>
              <a:off x="3998967" y="2590773"/>
              <a:ext cx="1146065" cy="1216920"/>
              <a:chOff x="6958799" y="2064829"/>
              <a:chExt cx="979125" cy="1039658"/>
            </a:xfrm>
          </p:grpSpPr>
          <p:grpSp>
            <p:nvGrpSpPr>
              <p:cNvPr id="1412" name="Google Shape;1412;p44"/>
              <p:cNvGrpSpPr/>
              <p:nvPr/>
            </p:nvGrpSpPr>
            <p:grpSpPr>
              <a:xfrm>
                <a:off x="6958799" y="2064829"/>
                <a:ext cx="979125" cy="1039658"/>
                <a:chOff x="3674428" y="615515"/>
                <a:chExt cx="1324036" cy="1413347"/>
              </a:xfrm>
            </p:grpSpPr>
            <p:sp>
              <p:nvSpPr>
                <p:cNvPr id="1413" name="Google Shape;1413;p44"/>
                <p:cNvSpPr/>
                <p:nvPr/>
              </p:nvSpPr>
              <p:spPr>
                <a:xfrm>
                  <a:off x="4099055" y="615515"/>
                  <a:ext cx="474782" cy="1413347"/>
                </a:xfrm>
                <a:custGeom>
                  <a:avLst/>
                  <a:gdLst/>
                  <a:ahLst/>
                  <a:cxnLst/>
                  <a:rect l="l" t="t" r="r" b="b"/>
                  <a:pathLst>
                    <a:path w="20589" h="61290" fill="none" extrusionOk="0">
                      <a:moveTo>
                        <a:pt x="20589" y="30618"/>
                      </a:moveTo>
                      <a:cubicBezTo>
                        <a:pt x="20589" y="47546"/>
                        <a:pt x="15972" y="61289"/>
                        <a:pt x="10295" y="61289"/>
                      </a:cubicBezTo>
                      <a:cubicBezTo>
                        <a:pt x="4617" y="61289"/>
                        <a:pt x="0" y="47546"/>
                        <a:pt x="0" y="30618"/>
                      </a:cubicBezTo>
                      <a:cubicBezTo>
                        <a:pt x="0" y="13691"/>
                        <a:pt x="4617" y="0"/>
                        <a:pt x="10295" y="0"/>
                      </a:cubicBezTo>
                      <a:cubicBezTo>
                        <a:pt x="15972" y="0"/>
                        <a:pt x="20589" y="13691"/>
                        <a:pt x="20589" y="30618"/>
                      </a:cubicBezTo>
                      <a:close/>
                    </a:path>
                  </a:pathLst>
                </a:custGeom>
                <a:noFill/>
                <a:ln w="19050" cap="flat" cmpd="sng">
                  <a:solidFill>
                    <a:schemeClr val="lt1"/>
                  </a:solidFill>
                  <a:prstDash val="solid"/>
                  <a:miter lim="530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1414" name="Google Shape;1414;p44"/>
                <p:cNvSpPr/>
                <p:nvPr/>
              </p:nvSpPr>
              <p:spPr>
                <a:xfrm>
                  <a:off x="3674428" y="823539"/>
                  <a:ext cx="1324036" cy="997299"/>
                </a:xfrm>
                <a:custGeom>
                  <a:avLst/>
                  <a:gdLst/>
                  <a:ahLst/>
                  <a:cxnLst/>
                  <a:rect l="l" t="t" r="r" b="b"/>
                  <a:pathLst>
                    <a:path w="57417" h="43248" fill="none" extrusionOk="0">
                      <a:moveTo>
                        <a:pt x="34386" y="13001"/>
                      </a:moveTo>
                      <a:cubicBezTo>
                        <a:pt x="48501" y="22340"/>
                        <a:pt x="57416" y="33749"/>
                        <a:pt x="54285" y="38472"/>
                      </a:cubicBezTo>
                      <a:cubicBezTo>
                        <a:pt x="51155" y="43247"/>
                        <a:pt x="37199" y="39533"/>
                        <a:pt x="23031" y="30194"/>
                      </a:cubicBezTo>
                      <a:cubicBezTo>
                        <a:pt x="8916" y="20854"/>
                        <a:pt x="1" y="9499"/>
                        <a:pt x="3132" y="4723"/>
                      </a:cubicBezTo>
                      <a:cubicBezTo>
                        <a:pt x="6262" y="0"/>
                        <a:pt x="20271" y="3715"/>
                        <a:pt x="34386" y="13001"/>
                      </a:cubicBezTo>
                      <a:close/>
                    </a:path>
                  </a:pathLst>
                </a:custGeom>
                <a:noFill/>
                <a:ln w="19050" cap="flat" cmpd="sng">
                  <a:solidFill>
                    <a:schemeClr val="lt1"/>
                  </a:solidFill>
                  <a:prstDash val="solid"/>
                  <a:miter lim="530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1415" name="Google Shape;1415;p44"/>
                <p:cNvSpPr/>
                <p:nvPr/>
              </p:nvSpPr>
              <p:spPr>
                <a:xfrm>
                  <a:off x="3674428" y="823539"/>
                  <a:ext cx="1324036" cy="997299"/>
                </a:xfrm>
                <a:custGeom>
                  <a:avLst/>
                  <a:gdLst/>
                  <a:ahLst/>
                  <a:cxnLst/>
                  <a:rect l="l" t="t" r="r" b="b"/>
                  <a:pathLst>
                    <a:path w="57417" h="43248" fill="none" extrusionOk="0">
                      <a:moveTo>
                        <a:pt x="54285" y="4723"/>
                      </a:moveTo>
                      <a:cubicBezTo>
                        <a:pt x="57416" y="9499"/>
                        <a:pt x="48501" y="20854"/>
                        <a:pt x="34386" y="30194"/>
                      </a:cubicBezTo>
                      <a:cubicBezTo>
                        <a:pt x="20271" y="39533"/>
                        <a:pt x="6262" y="43247"/>
                        <a:pt x="3132" y="38472"/>
                      </a:cubicBezTo>
                      <a:cubicBezTo>
                        <a:pt x="1" y="33749"/>
                        <a:pt x="8916" y="22340"/>
                        <a:pt x="23031" y="13001"/>
                      </a:cubicBezTo>
                      <a:cubicBezTo>
                        <a:pt x="37199" y="3715"/>
                        <a:pt x="51155" y="0"/>
                        <a:pt x="54285" y="4723"/>
                      </a:cubicBezTo>
                      <a:close/>
                    </a:path>
                  </a:pathLst>
                </a:custGeom>
                <a:noFill/>
                <a:ln w="19050" cap="flat" cmpd="sng">
                  <a:solidFill>
                    <a:schemeClr val="lt1"/>
                  </a:solidFill>
                  <a:prstDash val="solid"/>
                  <a:miter lim="530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grpSp>
          <p:sp>
            <p:nvSpPr>
              <p:cNvPr id="1416" name="Google Shape;1416;p44"/>
              <p:cNvSpPr/>
              <p:nvPr/>
            </p:nvSpPr>
            <p:spPr>
              <a:xfrm>
                <a:off x="7334795" y="2471092"/>
                <a:ext cx="227133" cy="227133"/>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grpSp>
      </p:grpSp>
      <p:grpSp>
        <p:nvGrpSpPr>
          <p:cNvPr id="1417" name="Google Shape;1417;p44"/>
          <p:cNvGrpSpPr/>
          <p:nvPr/>
        </p:nvGrpSpPr>
        <p:grpSpPr>
          <a:xfrm>
            <a:off x="487178" y="3515383"/>
            <a:ext cx="2059800" cy="1211060"/>
            <a:chOff x="410978" y="3515383"/>
            <a:chExt cx="2059800" cy="1211060"/>
          </a:xfrm>
        </p:grpSpPr>
        <p:sp>
          <p:nvSpPr>
            <p:cNvPr id="1418" name="Google Shape;1418;p44"/>
            <p:cNvSpPr txBox="1"/>
            <p:nvPr/>
          </p:nvSpPr>
          <p:spPr>
            <a:xfrm flipH="1">
              <a:off x="410978" y="3986935"/>
              <a:ext cx="2059800" cy="340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noProof="0" dirty="0">
                  <a:solidFill>
                    <a:schemeClr val="lt2"/>
                  </a:solidFill>
                  <a:latin typeface="Fira Sans Extra Condensed SemiBold"/>
                  <a:ea typeface="Fira Sans Extra Condensed SemiBold"/>
                  <a:cs typeface="Fira Sans Extra Condensed SemiBold"/>
                  <a:sym typeface="Fira Sans Extra Condensed SemiBold"/>
                </a:rPr>
                <a:t>Venus</a:t>
              </a:r>
            </a:p>
          </p:txBody>
        </p:sp>
        <p:sp>
          <p:nvSpPr>
            <p:cNvPr id="1419" name="Google Shape;1419;p44"/>
            <p:cNvSpPr txBox="1"/>
            <p:nvPr/>
          </p:nvSpPr>
          <p:spPr>
            <a:xfrm flipH="1">
              <a:off x="410978" y="4336443"/>
              <a:ext cx="2059800" cy="390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noProof="0" dirty="0">
                  <a:solidFill>
                    <a:schemeClr val="dk1"/>
                  </a:solidFill>
                  <a:latin typeface="Roboto"/>
                  <a:ea typeface="Roboto"/>
                  <a:cs typeface="Roboto"/>
                  <a:sym typeface="Roboto"/>
                </a:rPr>
                <a:t>Venus is the second planet from the Sun</a:t>
              </a:r>
            </a:p>
          </p:txBody>
        </p:sp>
        <p:sp>
          <p:nvSpPr>
            <p:cNvPr id="1420" name="Google Shape;1420;p44"/>
            <p:cNvSpPr/>
            <p:nvPr/>
          </p:nvSpPr>
          <p:spPr>
            <a:xfrm>
              <a:off x="866828" y="3515383"/>
              <a:ext cx="1148100" cy="423600"/>
            </a:xfrm>
            <a:prstGeom prst="roundRect">
              <a:avLst>
                <a:gd name="adj" fmla="val 50000"/>
              </a:avLst>
            </a:prstGeom>
            <a:solidFill>
              <a:schemeClr val="lt2"/>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r>
                <a:rPr lang="en-US" sz="2600" noProof="0" dirty="0">
                  <a:solidFill>
                    <a:schemeClr val="lt1"/>
                  </a:solidFill>
                  <a:latin typeface="Fira Sans Extra Condensed SemiBold"/>
                  <a:ea typeface="Fira Sans Extra Condensed SemiBold"/>
                  <a:cs typeface="Fira Sans Extra Condensed SemiBold"/>
                  <a:sym typeface="Fira Sans Extra Condensed SemiBold"/>
                </a:rPr>
                <a:t>1,200</a:t>
              </a:r>
            </a:p>
          </p:txBody>
        </p:sp>
      </p:grpSp>
      <p:grpSp>
        <p:nvGrpSpPr>
          <p:cNvPr id="1421" name="Google Shape;1421;p44"/>
          <p:cNvGrpSpPr/>
          <p:nvPr/>
        </p:nvGrpSpPr>
        <p:grpSpPr>
          <a:xfrm>
            <a:off x="6597022" y="3515383"/>
            <a:ext cx="2059800" cy="1211061"/>
            <a:chOff x="6673222" y="3515383"/>
            <a:chExt cx="2059800" cy="1211061"/>
          </a:xfrm>
        </p:grpSpPr>
        <p:sp>
          <p:nvSpPr>
            <p:cNvPr id="1422" name="Google Shape;1422;p44"/>
            <p:cNvSpPr txBox="1"/>
            <p:nvPr/>
          </p:nvSpPr>
          <p:spPr>
            <a:xfrm>
              <a:off x="6673222" y="3986940"/>
              <a:ext cx="2059800" cy="340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noProof="0" dirty="0">
                  <a:solidFill>
                    <a:schemeClr val="accent2"/>
                  </a:solidFill>
                  <a:latin typeface="Fira Sans Extra Condensed SemiBold"/>
                  <a:ea typeface="Fira Sans Extra Condensed SemiBold"/>
                  <a:cs typeface="Fira Sans Extra Condensed SemiBold"/>
                  <a:sym typeface="Fira Sans Extra Condensed SemiBold"/>
                </a:rPr>
                <a:t>Jupiter</a:t>
              </a:r>
            </a:p>
          </p:txBody>
        </p:sp>
        <p:sp>
          <p:nvSpPr>
            <p:cNvPr id="1423" name="Google Shape;1423;p44"/>
            <p:cNvSpPr txBox="1"/>
            <p:nvPr/>
          </p:nvSpPr>
          <p:spPr>
            <a:xfrm>
              <a:off x="6673222" y="4336444"/>
              <a:ext cx="2059800" cy="390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noProof="0" dirty="0">
                  <a:solidFill>
                    <a:schemeClr val="dk1"/>
                  </a:solidFill>
                  <a:latin typeface="Roboto"/>
                  <a:ea typeface="Roboto"/>
                  <a:cs typeface="Roboto"/>
                  <a:sym typeface="Roboto"/>
                </a:rPr>
                <a:t>Jupiter is the biggest planet in the Solar System</a:t>
              </a:r>
            </a:p>
          </p:txBody>
        </p:sp>
        <p:sp>
          <p:nvSpPr>
            <p:cNvPr id="1424" name="Google Shape;1424;p44"/>
            <p:cNvSpPr/>
            <p:nvPr/>
          </p:nvSpPr>
          <p:spPr>
            <a:xfrm>
              <a:off x="7129072" y="3515383"/>
              <a:ext cx="1148100" cy="423600"/>
            </a:xfrm>
            <a:prstGeom prst="roundRect">
              <a:avLst>
                <a:gd name="adj" fmla="val 50000"/>
              </a:avLst>
            </a:prstGeom>
            <a:solidFill>
              <a:schemeClr val="accent2"/>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r>
                <a:rPr lang="en-US" sz="2600" noProof="0" dirty="0">
                  <a:solidFill>
                    <a:schemeClr val="lt1"/>
                  </a:solidFill>
                  <a:latin typeface="Fira Sans Extra Condensed SemiBold"/>
                  <a:ea typeface="Fira Sans Extra Condensed SemiBold"/>
                  <a:cs typeface="Fira Sans Extra Condensed SemiBold"/>
                  <a:sym typeface="Fira Sans Extra Condensed SemiBold"/>
                </a:rPr>
                <a:t>5,600</a:t>
              </a:r>
            </a:p>
          </p:txBody>
        </p:sp>
      </p:grpSp>
      <p:grpSp>
        <p:nvGrpSpPr>
          <p:cNvPr id="1425" name="Google Shape;1425;p44"/>
          <p:cNvGrpSpPr/>
          <p:nvPr/>
        </p:nvGrpSpPr>
        <p:grpSpPr>
          <a:xfrm>
            <a:off x="487178" y="2119672"/>
            <a:ext cx="2059800" cy="1211046"/>
            <a:chOff x="410978" y="2119672"/>
            <a:chExt cx="2059800" cy="1211046"/>
          </a:xfrm>
        </p:grpSpPr>
        <p:sp>
          <p:nvSpPr>
            <p:cNvPr id="1426" name="Google Shape;1426;p44"/>
            <p:cNvSpPr txBox="1"/>
            <p:nvPr/>
          </p:nvSpPr>
          <p:spPr>
            <a:xfrm flipH="1">
              <a:off x="410978" y="2591222"/>
              <a:ext cx="2059800" cy="340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noProof="0" dirty="0">
                  <a:solidFill>
                    <a:schemeClr val="dk2"/>
                  </a:solidFill>
                  <a:latin typeface="Fira Sans Extra Condensed SemiBold"/>
                  <a:ea typeface="Fira Sans Extra Condensed SemiBold"/>
                  <a:cs typeface="Fira Sans Extra Condensed SemiBold"/>
                  <a:sym typeface="Fira Sans Extra Condensed SemiBold"/>
                </a:rPr>
                <a:t>Mercury</a:t>
              </a:r>
            </a:p>
          </p:txBody>
        </p:sp>
        <p:sp>
          <p:nvSpPr>
            <p:cNvPr id="1427" name="Google Shape;1427;p44"/>
            <p:cNvSpPr txBox="1"/>
            <p:nvPr/>
          </p:nvSpPr>
          <p:spPr>
            <a:xfrm flipH="1">
              <a:off x="410978" y="2940718"/>
              <a:ext cx="2059800" cy="390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noProof="0" dirty="0">
                  <a:solidFill>
                    <a:schemeClr val="dk1"/>
                  </a:solidFill>
                  <a:latin typeface="Roboto"/>
                  <a:ea typeface="Roboto"/>
                  <a:cs typeface="Roboto"/>
                  <a:sym typeface="Roboto"/>
                </a:rPr>
                <a:t>Mercury is the closest planet to the Sun</a:t>
              </a:r>
            </a:p>
          </p:txBody>
        </p:sp>
        <p:sp>
          <p:nvSpPr>
            <p:cNvPr id="1428" name="Google Shape;1428;p44"/>
            <p:cNvSpPr/>
            <p:nvPr/>
          </p:nvSpPr>
          <p:spPr>
            <a:xfrm>
              <a:off x="866828" y="2119672"/>
              <a:ext cx="1148100" cy="423600"/>
            </a:xfrm>
            <a:prstGeom prst="roundRect">
              <a:avLst>
                <a:gd name="adj" fmla="val 50000"/>
              </a:avLst>
            </a:prstGeom>
            <a:solidFill>
              <a:schemeClr val="dk2"/>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r>
                <a:rPr lang="en-US" sz="2600" noProof="0" dirty="0">
                  <a:solidFill>
                    <a:schemeClr val="lt1"/>
                  </a:solidFill>
                  <a:latin typeface="Fira Sans Extra Condensed SemiBold"/>
                  <a:ea typeface="Fira Sans Extra Condensed SemiBold"/>
                  <a:cs typeface="Fira Sans Extra Condensed SemiBold"/>
                  <a:sym typeface="Fira Sans Extra Condensed SemiBold"/>
                </a:rPr>
                <a:t>3,400</a:t>
              </a:r>
            </a:p>
          </p:txBody>
        </p:sp>
      </p:grpSp>
      <p:grpSp>
        <p:nvGrpSpPr>
          <p:cNvPr id="1429" name="Google Shape;1429;p44"/>
          <p:cNvGrpSpPr/>
          <p:nvPr/>
        </p:nvGrpSpPr>
        <p:grpSpPr>
          <a:xfrm>
            <a:off x="6597022" y="2119672"/>
            <a:ext cx="2059800" cy="1211046"/>
            <a:chOff x="6673222" y="2119672"/>
            <a:chExt cx="2059800" cy="1211046"/>
          </a:xfrm>
        </p:grpSpPr>
        <p:sp>
          <p:nvSpPr>
            <p:cNvPr id="1430" name="Google Shape;1430;p44"/>
            <p:cNvSpPr txBox="1"/>
            <p:nvPr/>
          </p:nvSpPr>
          <p:spPr>
            <a:xfrm>
              <a:off x="6673222" y="2591222"/>
              <a:ext cx="2059800" cy="340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noProof="0" dirty="0">
                  <a:solidFill>
                    <a:schemeClr val="accent1"/>
                  </a:solidFill>
                  <a:latin typeface="Fira Sans Extra Condensed SemiBold"/>
                  <a:ea typeface="Fira Sans Extra Condensed SemiBold"/>
                  <a:cs typeface="Fira Sans Extra Condensed SemiBold"/>
                  <a:sym typeface="Fira Sans Extra Condensed SemiBold"/>
                </a:rPr>
                <a:t>Mars</a:t>
              </a:r>
            </a:p>
          </p:txBody>
        </p:sp>
        <p:sp>
          <p:nvSpPr>
            <p:cNvPr id="1431" name="Google Shape;1431;p44"/>
            <p:cNvSpPr txBox="1"/>
            <p:nvPr/>
          </p:nvSpPr>
          <p:spPr>
            <a:xfrm>
              <a:off x="6673222" y="2940718"/>
              <a:ext cx="2059800" cy="390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noProof="0" dirty="0">
                  <a:solidFill>
                    <a:schemeClr val="dk1"/>
                  </a:solidFill>
                  <a:latin typeface="Roboto"/>
                  <a:ea typeface="Roboto"/>
                  <a:cs typeface="Roboto"/>
                  <a:sym typeface="Roboto"/>
                </a:rPr>
                <a:t>Despite being red, Mars is actually a cold place</a:t>
              </a:r>
            </a:p>
          </p:txBody>
        </p:sp>
        <p:sp>
          <p:nvSpPr>
            <p:cNvPr id="1432" name="Google Shape;1432;p44"/>
            <p:cNvSpPr/>
            <p:nvPr/>
          </p:nvSpPr>
          <p:spPr>
            <a:xfrm>
              <a:off x="7129072" y="2119672"/>
              <a:ext cx="1148100" cy="423600"/>
            </a:xfrm>
            <a:prstGeom prst="roundRect">
              <a:avLst>
                <a:gd name="adj" fmla="val 50000"/>
              </a:avLst>
            </a:prstGeom>
            <a:solidFill>
              <a:schemeClr val="accent1"/>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r>
                <a:rPr lang="en-US" sz="2600" noProof="0" dirty="0">
                  <a:solidFill>
                    <a:schemeClr val="lt1"/>
                  </a:solidFill>
                  <a:latin typeface="Fira Sans Extra Condensed SemiBold"/>
                  <a:ea typeface="Fira Sans Extra Condensed SemiBold"/>
                  <a:cs typeface="Fira Sans Extra Condensed SemiBold"/>
                  <a:sym typeface="Fira Sans Extra Condensed SemiBold"/>
                </a:rPr>
                <a:t>2,900</a:t>
              </a:r>
            </a:p>
          </p:txBody>
        </p:sp>
      </p:grpSp>
      <p:sp>
        <p:nvSpPr>
          <p:cNvPr id="1433" name="Google Shape;1433;p44"/>
          <p:cNvSpPr txBox="1"/>
          <p:nvPr/>
        </p:nvSpPr>
        <p:spPr>
          <a:xfrm flipH="1">
            <a:off x="487178" y="1629378"/>
            <a:ext cx="2059800" cy="340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noProof="0" dirty="0">
                <a:solidFill>
                  <a:schemeClr val="dk1"/>
                </a:solidFill>
                <a:latin typeface="Fira Sans Extra Condensed SemiBold"/>
                <a:ea typeface="Fira Sans Extra Condensed SemiBold"/>
                <a:cs typeface="Fira Sans Extra Condensed SemiBold"/>
                <a:sym typeface="Fira Sans Extra Condensed SemiBold"/>
              </a:rPr>
              <a:t>Classical computing</a:t>
            </a:r>
          </a:p>
        </p:txBody>
      </p:sp>
      <p:sp>
        <p:nvSpPr>
          <p:cNvPr id="1434" name="Google Shape;1434;p44"/>
          <p:cNvSpPr txBox="1"/>
          <p:nvPr/>
        </p:nvSpPr>
        <p:spPr>
          <a:xfrm flipH="1">
            <a:off x="6597028" y="1629378"/>
            <a:ext cx="2059800" cy="340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noProof="0" dirty="0">
                <a:solidFill>
                  <a:schemeClr val="dk1"/>
                </a:solidFill>
                <a:latin typeface="Fira Sans Extra Condensed SemiBold"/>
                <a:ea typeface="Fira Sans Extra Condensed SemiBold"/>
                <a:cs typeface="Fira Sans Extra Condensed SemiBold"/>
                <a:sym typeface="Fira Sans Extra Condensed SemiBold"/>
              </a:rPr>
              <a:t>Quantum computing</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1438"/>
        <p:cNvGrpSpPr/>
        <p:nvPr/>
      </p:nvGrpSpPr>
      <p:grpSpPr>
        <a:xfrm>
          <a:off x="0" y="0"/>
          <a:ext cx="0" cy="0"/>
          <a:chOff x="0" y="0"/>
          <a:chExt cx="0" cy="0"/>
        </a:xfrm>
      </p:grpSpPr>
      <p:grpSp>
        <p:nvGrpSpPr>
          <p:cNvPr id="1439" name="Google Shape;1439;p45"/>
          <p:cNvGrpSpPr/>
          <p:nvPr/>
        </p:nvGrpSpPr>
        <p:grpSpPr>
          <a:xfrm>
            <a:off x="6415959" y="1649821"/>
            <a:ext cx="2271120" cy="742092"/>
            <a:chOff x="6415959" y="1649821"/>
            <a:chExt cx="2271120" cy="742092"/>
          </a:xfrm>
        </p:grpSpPr>
        <p:sp>
          <p:nvSpPr>
            <p:cNvPr id="1440" name="Google Shape;1440;p45"/>
            <p:cNvSpPr/>
            <p:nvPr/>
          </p:nvSpPr>
          <p:spPr>
            <a:xfrm>
              <a:off x="8101779" y="1723896"/>
              <a:ext cx="585300" cy="587700"/>
            </a:xfrm>
            <a:prstGeom prst="ellipse">
              <a:avLst/>
            </a:prstGeom>
            <a:solidFill>
              <a:schemeClr val="accent3"/>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r>
                <a:rPr lang="en-US" sz="2600" noProof="0" dirty="0">
                  <a:solidFill>
                    <a:srgbClr val="FFFFFF"/>
                  </a:solidFill>
                  <a:latin typeface="Fira Sans Extra Condensed SemiBold"/>
                  <a:ea typeface="Fira Sans Extra Condensed SemiBold"/>
                  <a:cs typeface="Fira Sans Extra Condensed SemiBold"/>
                  <a:sym typeface="Fira Sans Extra Condensed SemiBold"/>
                </a:rPr>
                <a:t>E</a:t>
              </a:r>
            </a:p>
          </p:txBody>
        </p:sp>
        <p:sp>
          <p:nvSpPr>
            <p:cNvPr id="1441" name="Google Shape;1441;p45"/>
            <p:cNvSpPr txBox="1"/>
            <p:nvPr/>
          </p:nvSpPr>
          <p:spPr>
            <a:xfrm>
              <a:off x="6415959" y="1937713"/>
              <a:ext cx="1614300" cy="4542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US" sz="1200" noProof="0" dirty="0">
                  <a:solidFill>
                    <a:schemeClr val="dk1"/>
                  </a:solidFill>
                  <a:latin typeface="Roboto"/>
                  <a:ea typeface="Roboto"/>
                  <a:cs typeface="Roboto"/>
                  <a:sym typeface="Roboto"/>
                </a:rPr>
                <a:t>It’s the closest planet to the Sun</a:t>
              </a:r>
            </a:p>
          </p:txBody>
        </p:sp>
        <p:sp>
          <p:nvSpPr>
            <p:cNvPr id="1442" name="Google Shape;1442;p45"/>
            <p:cNvSpPr txBox="1"/>
            <p:nvPr/>
          </p:nvSpPr>
          <p:spPr>
            <a:xfrm flipH="1">
              <a:off x="6416259" y="1649821"/>
              <a:ext cx="1614300" cy="3405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US" sz="2000" noProof="0" dirty="0">
                  <a:solidFill>
                    <a:schemeClr val="accent3"/>
                  </a:solidFill>
                  <a:latin typeface="Fira Sans Extra Condensed SemiBold"/>
                  <a:ea typeface="Fira Sans Extra Condensed SemiBold"/>
                  <a:cs typeface="Fira Sans Extra Condensed SemiBold"/>
                  <a:sym typeface="Fira Sans Extra Condensed SemiBold"/>
                </a:rPr>
                <a:t>Mercury</a:t>
              </a:r>
            </a:p>
          </p:txBody>
        </p:sp>
      </p:grpSp>
      <p:grpSp>
        <p:nvGrpSpPr>
          <p:cNvPr id="1443" name="Google Shape;1443;p45"/>
          <p:cNvGrpSpPr/>
          <p:nvPr/>
        </p:nvGrpSpPr>
        <p:grpSpPr>
          <a:xfrm>
            <a:off x="6415959" y="2440985"/>
            <a:ext cx="2271120" cy="742087"/>
            <a:chOff x="6415959" y="2440985"/>
            <a:chExt cx="2271120" cy="742087"/>
          </a:xfrm>
        </p:grpSpPr>
        <p:sp>
          <p:nvSpPr>
            <p:cNvPr id="1444" name="Google Shape;1444;p45"/>
            <p:cNvSpPr/>
            <p:nvPr/>
          </p:nvSpPr>
          <p:spPr>
            <a:xfrm>
              <a:off x="8101779" y="2515040"/>
              <a:ext cx="585300" cy="587700"/>
            </a:xfrm>
            <a:prstGeom prst="ellipse">
              <a:avLst/>
            </a:prstGeom>
            <a:solidFill>
              <a:schemeClr val="accent4"/>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r>
                <a:rPr lang="en-US" sz="2600" noProof="0" dirty="0">
                  <a:solidFill>
                    <a:schemeClr val="lt1"/>
                  </a:solidFill>
                  <a:latin typeface="Fira Sans Extra Condensed SemiBold"/>
                  <a:ea typeface="Fira Sans Extra Condensed SemiBold"/>
                  <a:cs typeface="Fira Sans Extra Condensed SemiBold"/>
                  <a:sym typeface="Fira Sans Extra Condensed SemiBold"/>
                </a:rPr>
                <a:t>F</a:t>
              </a:r>
            </a:p>
          </p:txBody>
        </p:sp>
        <p:sp>
          <p:nvSpPr>
            <p:cNvPr id="1445" name="Google Shape;1445;p45"/>
            <p:cNvSpPr txBox="1"/>
            <p:nvPr/>
          </p:nvSpPr>
          <p:spPr>
            <a:xfrm>
              <a:off x="6415959" y="2728872"/>
              <a:ext cx="1614300" cy="4542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US" sz="1200" noProof="0" dirty="0">
                  <a:solidFill>
                    <a:schemeClr val="dk1"/>
                  </a:solidFill>
                  <a:latin typeface="Roboto"/>
                  <a:ea typeface="Roboto"/>
                  <a:cs typeface="Roboto"/>
                  <a:sym typeface="Roboto"/>
                </a:rPr>
                <a:t>It’s now considered a dwarf planet</a:t>
              </a:r>
            </a:p>
          </p:txBody>
        </p:sp>
        <p:sp>
          <p:nvSpPr>
            <p:cNvPr id="1446" name="Google Shape;1446;p45"/>
            <p:cNvSpPr txBox="1"/>
            <p:nvPr/>
          </p:nvSpPr>
          <p:spPr>
            <a:xfrm flipH="1">
              <a:off x="6416259" y="2440985"/>
              <a:ext cx="1614300" cy="3405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US" sz="2000" noProof="0" dirty="0">
                  <a:solidFill>
                    <a:schemeClr val="accent4"/>
                  </a:solidFill>
                  <a:latin typeface="Fira Sans Extra Condensed SemiBold"/>
                  <a:ea typeface="Fira Sans Extra Condensed SemiBold"/>
                  <a:cs typeface="Fira Sans Extra Condensed SemiBold"/>
                  <a:sym typeface="Fira Sans Extra Condensed SemiBold"/>
                </a:rPr>
                <a:t>Pluto</a:t>
              </a:r>
            </a:p>
          </p:txBody>
        </p:sp>
      </p:grpSp>
      <p:grpSp>
        <p:nvGrpSpPr>
          <p:cNvPr id="1447" name="Google Shape;1447;p45"/>
          <p:cNvGrpSpPr/>
          <p:nvPr/>
        </p:nvGrpSpPr>
        <p:grpSpPr>
          <a:xfrm>
            <a:off x="6415959" y="3232144"/>
            <a:ext cx="2271120" cy="742087"/>
            <a:chOff x="6415959" y="3232144"/>
            <a:chExt cx="2271120" cy="742087"/>
          </a:xfrm>
        </p:grpSpPr>
        <p:sp>
          <p:nvSpPr>
            <p:cNvPr id="1448" name="Google Shape;1448;p45"/>
            <p:cNvSpPr/>
            <p:nvPr/>
          </p:nvSpPr>
          <p:spPr>
            <a:xfrm>
              <a:off x="8101779" y="3306201"/>
              <a:ext cx="585300" cy="587700"/>
            </a:xfrm>
            <a:prstGeom prst="ellipse">
              <a:avLst/>
            </a:prstGeom>
            <a:solidFill>
              <a:schemeClr val="accent5"/>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r>
                <a:rPr lang="en-US" sz="2600" noProof="0" dirty="0">
                  <a:solidFill>
                    <a:schemeClr val="lt1"/>
                  </a:solidFill>
                  <a:latin typeface="Fira Sans Extra Condensed SemiBold"/>
                  <a:ea typeface="Fira Sans Extra Condensed SemiBold"/>
                  <a:cs typeface="Fira Sans Extra Condensed SemiBold"/>
                  <a:sym typeface="Fira Sans Extra Condensed SemiBold"/>
                </a:rPr>
                <a:t>G</a:t>
              </a:r>
            </a:p>
          </p:txBody>
        </p:sp>
        <p:sp>
          <p:nvSpPr>
            <p:cNvPr id="1449" name="Google Shape;1449;p45"/>
            <p:cNvSpPr txBox="1"/>
            <p:nvPr/>
          </p:nvSpPr>
          <p:spPr>
            <a:xfrm>
              <a:off x="6415959" y="3520032"/>
              <a:ext cx="1614300" cy="4542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US" sz="1200" noProof="0" dirty="0">
                  <a:solidFill>
                    <a:schemeClr val="dk1"/>
                  </a:solidFill>
                  <a:latin typeface="Roboto"/>
                  <a:ea typeface="Roboto"/>
                  <a:cs typeface="Roboto"/>
                  <a:sym typeface="Roboto"/>
                </a:rPr>
                <a:t>It’s the second planet from the Sun</a:t>
              </a:r>
            </a:p>
          </p:txBody>
        </p:sp>
        <p:sp>
          <p:nvSpPr>
            <p:cNvPr id="1450" name="Google Shape;1450;p45"/>
            <p:cNvSpPr txBox="1"/>
            <p:nvPr/>
          </p:nvSpPr>
          <p:spPr>
            <a:xfrm flipH="1">
              <a:off x="6416259" y="3232144"/>
              <a:ext cx="1614300" cy="3405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US" sz="2000" noProof="0" dirty="0">
                  <a:solidFill>
                    <a:schemeClr val="accent5"/>
                  </a:solidFill>
                  <a:latin typeface="Fira Sans Extra Condensed SemiBold"/>
                  <a:ea typeface="Fira Sans Extra Condensed SemiBold"/>
                  <a:cs typeface="Fira Sans Extra Condensed SemiBold"/>
                  <a:sym typeface="Fira Sans Extra Condensed SemiBold"/>
                </a:rPr>
                <a:t>Venus</a:t>
              </a:r>
            </a:p>
          </p:txBody>
        </p:sp>
      </p:grpSp>
      <p:grpSp>
        <p:nvGrpSpPr>
          <p:cNvPr id="1451" name="Google Shape;1451;p45"/>
          <p:cNvGrpSpPr/>
          <p:nvPr/>
        </p:nvGrpSpPr>
        <p:grpSpPr>
          <a:xfrm>
            <a:off x="6415959" y="4023303"/>
            <a:ext cx="2271120" cy="742092"/>
            <a:chOff x="6415959" y="4023303"/>
            <a:chExt cx="2271120" cy="742092"/>
          </a:xfrm>
        </p:grpSpPr>
        <p:sp>
          <p:nvSpPr>
            <p:cNvPr id="1452" name="Google Shape;1452;p45"/>
            <p:cNvSpPr/>
            <p:nvPr/>
          </p:nvSpPr>
          <p:spPr>
            <a:xfrm>
              <a:off x="8101779" y="4097345"/>
              <a:ext cx="585300" cy="587700"/>
            </a:xfrm>
            <a:prstGeom prst="ellipse">
              <a:avLst/>
            </a:prstGeom>
            <a:solidFill>
              <a:schemeClr val="accent6"/>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r>
                <a:rPr lang="en-US" sz="2600" noProof="0" dirty="0">
                  <a:solidFill>
                    <a:schemeClr val="dk1"/>
                  </a:solidFill>
                  <a:latin typeface="Fira Sans Extra Condensed SemiBold"/>
                  <a:ea typeface="Fira Sans Extra Condensed SemiBold"/>
                  <a:cs typeface="Fira Sans Extra Condensed SemiBold"/>
                  <a:sym typeface="Fira Sans Extra Condensed SemiBold"/>
                </a:rPr>
                <a:t>H</a:t>
              </a:r>
            </a:p>
          </p:txBody>
        </p:sp>
        <p:sp>
          <p:nvSpPr>
            <p:cNvPr id="1453" name="Google Shape;1453;p45"/>
            <p:cNvSpPr txBox="1"/>
            <p:nvPr/>
          </p:nvSpPr>
          <p:spPr>
            <a:xfrm>
              <a:off x="6415959" y="4311196"/>
              <a:ext cx="1614300" cy="4542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US" sz="1200" noProof="0" dirty="0">
                  <a:solidFill>
                    <a:schemeClr val="dk1"/>
                  </a:solidFill>
                  <a:latin typeface="Roboto"/>
                  <a:ea typeface="Roboto"/>
                  <a:cs typeface="Roboto"/>
                  <a:sym typeface="Roboto"/>
                </a:rPr>
                <a:t>It’s a gas giant and the biggest planet</a:t>
              </a:r>
            </a:p>
          </p:txBody>
        </p:sp>
        <p:sp>
          <p:nvSpPr>
            <p:cNvPr id="1454" name="Google Shape;1454;p45"/>
            <p:cNvSpPr txBox="1"/>
            <p:nvPr/>
          </p:nvSpPr>
          <p:spPr>
            <a:xfrm flipH="1">
              <a:off x="6416259" y="4023303"/>
              <a:ext cx="1614300" cy="3405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US" sz="2000" noProof="0" dirty="0">
                  <a:solidFill>
                    <a:schemeClr val="dk1"/>
                  </a:solidFill>
                  <a:latin typeface="Fira Sans Extra Condensed SemiBold"/>
                  <a:ea typeface="Fira Sans Extra Condensed SemiBold"/>
                  <a:cs typeface="Fira Sans Extra Condensed SemiBold"/>
                  <a:sym typeface="Fira Sans Extra Condensed SemiBold"/>
                </a:rPr>
                <a:t>Jupiter</a:t>
              </a:r>
            </a:p>
          </p:txBody>
        </p:sp>
      </p:grpSp>
      <p:grpSp>
        <p:nvGrpSpPr>
          <p:cNvPr id="1455" name="Google Shape;1455;p45"/>
          <p:cNvGrpSpPr/>
          <p:nvPr/>
        </p:nvGrpSpPr>
        <p:grpSpPr>
          <a:xfrm>
            <a:off x="456921" y="4022180"/>
            <a:ext cx="2271170" cy="742091"/>
            <a:chOff x="456921" y="4022180"/>
            <a:chExt cx="2271170" cy="742091"/>
          </a:xfrm>
        </p:grpSpPr>
        <p:sp>
          <p:nvSpPr>
            <p:cNvPr id="1456" name="Google Shape;1456;p45"/>
            <p:cNvSpPr/>
            <p:nvPr/>
          </p:nvSpPr>
          <p:spPr>
            <a:xfrm flipH="1">
              <a:off x="456921" y="4097345"/>
              <a:ext cx="585300" cy="587700"/>
            </a:xfrm>
            <a:prstGeom prst="ellipse">
              <a:avLst/>
            </a:prstGeom>
            <a:solidFill>
              <a:schemeClr val="accent2"/>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r>
                <a:rPr lang="en-US" sz="2600" noProof="0" dirty="0">
                  <a:solidFill>
                    <a:srgbClr val="FFFFFF"/>
                  </a:solidFill>
                  <a:latin typeface="Fira Sans Extra Condensed SemiBold"/>
                  <a:ea typeface="Fira Sans Extra Condensed SemiBold"/>
                  <a:cs typeface="Fira Sans Extra Condensed SemiBold"/>
                  <a:sym typeface="Fira Sans Extra Condensed SemiBold"/>
                </a:rPr>
                <a:t>D</a:t>
              </a:r>
            </a:p>
          </p:txBody>
        </p:sp>
        <p:sp>
          <p:nvSpPr>
            <p:cNvPr id="1457" name="Google Shape;1457;p45"/>
            <p:cNvSpPr txBox="1"/>
            <p:nvPr/>
          </p:nvSpPr>
          <p:spPr>
            <a:xfrm flipH="1">
              <a:off x="1113491" y="4310071"/>
              <a:ext cx="1614600" cy="454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200" noProof="0" dirty="0">
                  <a:solidFill>
                    <a:schemeClr val="dk1"/>
                  </a:solidFill>
                  <a:latin typeface="Roboto"/>
                  <a:ea typeface="Roboto"/>
                  <a:cs typeface="Roboto"/>
                  <a:sym typeface="Roboto"/>
                </a:rPr>
                <a:t>Saturn is a gas giant and has several rings</a:t>
              </a:r>
            </a:p>
          </p:txBody>
        </p:sp>
        <p:sp>
          <p:nvSpPr>
            <p:cNvPr id="1458" name="Google Shape;1458;p45"/>
            <p:cNvSpPr txBox="1"/>
            <p:nvPr/>
          </p:nvSpPr>
          <p:spPr>
            <a:xfrm flipH="1">
              <a:off x="1113491" y="4022180"/>
              <a:ext cx="1614600" cy="340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000" noProof="0" dirty="0">
                  <a:solidFill>
                    <a:schemeClr val="accent2"/>
                  </a:solidFill>
                  <a:latin typeface="Fira Sans Extra Condensed SemiBold"/>
                  <a:ea typeface="Fira Sans Extra Condensed SemiBold"/>
                  <a:cs typeface="Fira Sans Extra Condensed SemiBold"/>
                  <a:sym typeface="Fira Sans Extra Condensed SemiBold"/>
                </a:rPr>
                <a:t>Saturn</a:t>
              </a:r>
            </a:p>
          </p:txBody>
        </p:sp>
      </p:grpSp>
      <p:grpSp>
        <p:nvGrpSpPr>
          <p:cNvPr id="1459" name="Google Shape;1459;p45"/>
          <p:cNvGrpSpPr/>
          <p:nvPr/>
        </p:nvGrpSpPr>
        <p:grpSpPr>
          <a:xfrm>
            <a:off x="456921" y="3231407"/>
            <a:ext cx="2271120" cy="742087"/>
            <a:chOff x="456971" y="3231395"/>
            <a:chExt cx="2271120" cy="742087"/>
          </a:xfrm>
        </p:grpSpPr>
        <p:sp>
          <p:nvSpPr>
            <p:cNvPr id="1460" name="Google Shape;1460;p45"/>
            <p:cNvSpPr/>
            <p:nvPr/>
          </p:nvSpPr>
          <p:spPr>
            <a:xfrm flipH="1">
              <a:off x="456971" y="3306200"/>
              <a:ext cx="585300" cy="587700"/>
            </a:xfrm>
            <a:prstGeom prst="ellipse">
              <a:avLst/>
            </a:prstGeom>
            <a:solidFill>
              <a:schemeClr val="accent1"/>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r>
                <a:rPr lang="en-US" sz="2600" noProof="0" dirty="0">
                  <a:solidFill>
                    <a:srgbClr val="FFFFFF"/>
                  </a:solidFill>
                  <a:latin typeface="Fira Sans Extra Condensed SemiBold"/>
                  <a:ea typeface="Fira Sans Extra Condensed SemiBold"/>
                  <a:cs typeface="Fira Sans Extra Condensed SemiBold"/>
                  <a:sym typeface="Fira Sans Extra Condensed SemiBold"/>
                </a:rPr>
                <a:t>C</a:t>
              </a:r>
            </a:p>
          </p:txBody>
        </p:sp>
        <p:sp>
          <p:nvSpPr>
            <p:cNvPr id="1461" name="Google Shape;1461;p45"/>
            <p:cNvSpPr txBox="1"/>
            <p:nvPr/>
          </p:nvSpPr>
          <p:spPr>
            <a:xfrm flipH="1">
              <a:off x="1113491" y="3519281"/>
              <a:ext cx="1614600" cy="454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200" noProof="0" dirty="0">
                  <a:solidFill>
                    <a:schemeClr val="dk1"/>
                  </a:solidFill>
                  <a:latin typeface="Roboto"/>
                  <a:ea typeface="Roboto"/>
                  <a:cs typeface="Roboto"/>
                  <a:sym typeface="Roboto"/>
                </a:rPr>
                <a:t>Earth is the third planet from the Sun</a:t>
              </a:r>
            </a:p>
          </p:txBody>
        </p:sp>
        <p:sp>
          <p:nvSpPr>
            <p:cNvPr id="1462" name="Google Shape;1462;p45"/>
            <p:cNvSpPr txBox="1"/>
            <p:nvPr/>
          </p:nvSpPr>
          <p:spPr>
            <a:xfrm flipH="1">
              <a:off x="1113491" y="3231395"/>
              <a:ext cx="1614600" cy="340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000" noProof="0" dirty="0">
                  <a:solidFill>
                    <a:schemeClr val="accent1"/>
                  </a:solidFill>
                  <a:latin typeface="Fira Sans Extra Condensed SemiBold"/>
                  <a:ea typeface="Fira Sans Extra Condensed SemiBold"/>
                  <a:cs typeface="Fira Sans Extra Condensed SemiBold"/>
                  <a:sym typeface="Fira Sans Extra Condensed SemiBold"/>
                </a:rPr>
                <a:t>Earth</a:t>
              </a:r>
            </a:p>
          </p:txBody>
        </p:sp>
      </p:grpSp>
      <p:grpSp>
        <p:nvGrpSpPr>
          <p:cNvPr id="1463" name="Google Shape;1463;p45"/>
          <p:cNvGrpSpPr/>
          <p:nvPr/>
        </p:nvGrpSpPr>
        <p:grpSpPr>
          <a:xfrm>
            <a:off x="456971" y="2440610"/>
            <a:ext cx="2271120" cy="742087"/>
            <a:chOff x="456971" y="2440610"/>
            <a:chExt cx="2271120" cy="742087"/>
          </a:xfrm>
        </p:grpSpPr>
        <p:sp>
          <p:nvSpPr>
            <p:cNvPr id="1464" name="Google Shape;1464;p45"/>
            <p:cNvSpPr/>
            <p:nvPr/>
          </p:nvSpPr>
          <p:spPr>
            <a:xfrm flipH="1">
              <a:off x="456971" y="2515040"/>
              <a:ext cx="585300" cy="587700"/>
            </a:xfrm>
            <a:prstGeom prst="ellipse">
              <a:avLst/>
            </a:prstGeom>
            <a:solidFill>
              <a:schemeClr val="lt2"/>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r>
                <a:rPr lang="en-US" sz="2600" noProof="0" dirty="0">
                  <a:solidFill>
                    <a:srgbClr val="FFFFFF"/>
                  </a:solidFill>
                  <a:latin typeface="Fira Sans Extra Condensed SemiBold"/>
                  <a:ea typeface="Fira Sans Extra Condensed SemiBold"/>
                  <a:cs typeface="Fira Sans Extra Condensed SemiBold"/>
                  <a:sym typeface="Fira Sans Extra Condensed SemiBold"/>
                </a:rPr>
                <a:t>B</a:t>
              </a:r>
            </a:p>
          </p:txBody>
        </p:sp>
        <p:sp>
          <p:nvSpPr>
            <p:cNvPr id="1465" name="Google Shape;1465;p45"/>
            <p:cNvSpPr txBox="1"/>
            <p:nvPr/>
          </p:nvSpPr>
          <p:spPr>
            <a:xfrm flipH="1">
              <a:off x="1113491" y="2728497"/>
              <a:ext cx="1614600" cy="454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200" noProof="0" dirty="0">
                  <a:solidFill>
                    <a:schemeClr val="dk1"/>
                  </a:solidFill>
                  <a:latin typeface="Roboto"/>
                  <a:ea typeface="Roboto"/>
                  <a:cs typeface="Roboto"/>
                  <a:sym typeface="Roboto"/>
                </a:rPr>
                <a:t>Despite being red, Mars is a cold place</a:t>
              </a:r>
            </a:p>
          </p:txBody>
        </p:sp>
        <p:sp>
          <p:nvSpPr>
            <p:cNvPr id="1466" name="Google Shape;1466;p45"/>
            <p:cNvSpPr txBox="1"/>
            <p:nvPr/>
          </p:nvSpPr>
          <p:spPr>
            <a:xfrm flipH="1">
              <a:off x="1113491" y="2440610"/>
              <a:ext cx="1614600" cy="340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000" noProof="0" dirty="0">
                  <a:solidFill>
                    <a:schemeClr val="lt2"/>
                  </a:solidFill>
                  <a:latin typeface="Fira Sans Extra Condensed SemiBold"/>
                  <a:ea typeface="Fira Sans Extra Condensed SemiBold"/>
                  <a:cs typeface="Fira Sans Extra Condensed SemiBold"/>
                  <a:sym typeface="Fira Sans Extra Condensed SemiBold"/>
                </a:rPr>
                <a:t>Mars</a:t>
              </a:r>
            </a:p>
          </p:txBody>
        </p:sp>
      </p:grpSp>
      <p:grpSp>
        <p:nvGrpSpPr>
          <p:cNvPr id="1467" name="Google Shape;1467;p45"/>
          <p:cNvGrpSpPr/>
          <p:nvPr/>
        </p:nvGrpSpPr>
        <p:grpSpPr>
          <a:xfrm>
            <a:off x="456921" y="1649821"/>
            <a:ext cx="2271170" cy="742091"/>
            <a:chOff x="456921" y="1649821"/>
            <a:chExt cx="2271170" cy="742091"/>
          </a:xfrm>
        </p:grpSpPr>
        <p:sp>
          <p:nvSpPr>
            <p:cNvPr id="1468" name="Google Shape;1468;p45"/>
            <p:cNvSpPr txBox="1"/>
            <p:nvPr/>
          </p:nvSpPr>
          <p:spPr>
            <a:xfrm flipH="1">
              <a:off x="1113491" y="1937712"/>
              <a:ext cx="1614600" cy="454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200" noProof="0" dirty="0">
                  <a:solidFill>
                    <a:schemeClr val="dk1"/>
                  </a:solidFill>
                  <a:latin typeface="Roboto"/>
                  <a:ea typeface="Roboto"/>
                  <a:cs typeface="Roboto"/>
                  <a:sym typeface="Roboto"/>
                </a:rPr>
                <a:t>It’s the farthest planet from the Sun</a:t>
              </a:r>
              <a:endParaRPr lang="en-US" sz="1200" noProof="0" dirty="0">
                <a:latin typeface="Roboto"/>
                <a:ea typeface="Roboto"/>
                <a:cs typeface="Roboto"/>
                <a:sym typeface="Roboto"/>
              </a:endParaRPr>
            </a:p>
          </p:txBody>
        </p:sp>
        <p:sp>
          <p:nvSpPr>
            <p:cNvPr id="1469" name="Google Shape;1469;p45"/>
            <p:cNvSpPr/>
            <p:nvPr/>
          </p:nvSpPr>
          <p:spPr>
            <a:xfrm flipH="1">
              <a:off x="456921" y="1723896"/>
              <a:ext cx="585300" cy="587700"/>
            </a:xfrm>
            <a:prstGeom prst="ellipse">
              <a:avLst/>
            </a:prstGeom>
            <a:solidFill>
              <a:schemeClr val="dk2"/>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r>
                <a:rPr lang="en-US" sz="2600" noProof="0" dirty="0">
                  <a:solidFill>
                    <a:srgbClr val="FFFFFF"/>
                  </a:solidFill>
                  <a:latin typeface="Fira Sans Extra Condensed SemiBold"/>
                  <a:ea typeface="Fira Sans Extra Condensed SemiBold"/>
                  <a:cs typeface="Fira Sans Extra Condensed SemiBold"/>
                  <a:sym typeface="Fira Sans Extra Condensed SemiBold"/>
                </a:rPr>
                <a:t>A</a:t>
              </a:r>
            </a:p>
          </p:txBody>
        </p:sp>
        <p:sp>
          <p:nvSpPr>
            <p:cNvPr id="1470" name="Google Shape;1470;p45"/>
            <p:cNvSpPr txBox="1"/>
            <p:nvPr/>
          </p:nvSpPr>
          <p:spPr>
            <a:xfrm flipH="1">
              <a:off x="1113491" y="1649821"/>
              <a:ext cx="1614600" cy="340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000" noProof="0" dirty="0">
                  <a:solidFill>
                    <a:schemeClr val="dk2"/>
                  </a:solidFill>
                  <a:latin typeface="Fira Sans Extra Condensed SemiBold"/>
                  <a:ea typeface="Fira Sans Extra Condensed SemiBold"/>
                  <a:cs typeface="Fira Sans Extra Condensed SemiBold"/>
                  <a:sym typeface="Fira Sans Extra Condensed SemiBold"/>
                </a:rPr>
                <a:t>Neptune</a:t>
              </a:r>
            </a:p>
          </p:txBody>
        </p:sp>
      </p:grpSp>
      <p:sp>
        <p:nvSpPr>
          <p:cNvPr id="1471" name="Google Shape;1471;p45"/>
          <p:cNvSpPr txBox="1">
            <a:spLocks noGrp="1"/>
          </p:cNvSpPr>
          <p:nvPr>
            <p:ph type="title"/>
          </p:nvPr>
        </p:nvSpPr>
        <p:spPr>
          <a:xfrm>
            <a:off x="2007200" y="301200"/>
            <a:ext cx="51294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noProof="0" dirty="0"/>
              <a:t>Quantum physics infographics</a:t>
            </a:r>
          </a:p>
        </p:txBody>
      </p:sp>
      <p:sp>
        <p:nvSpPr>
          <p:cNvPr id="1472" name="Google Shape;1472;p45"/>
          <p:cNvSpPr txBox="1"/>
          <p:nvPr/>
        </p:nvSpPr>
        <p:spPr>
          <a:xfrm>
            <a:off x="2007450" y="1076892"/>
            <a:ext cx="5129100" cy="340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noProof="0" dirty="0">
                <a:solidFill>
                  <a:schemeClr val="dk1"/>
                </a:solidFill>
                <a:latin typeface="Fira Sans Extra Condensed SemiBold"/>
                <a:ea typeface="Fira Sans Extra Condensed SemiBold"/>
                <a:cs typeface="Fira Sans Extra Condensed SemiBold"/>
                <a:sym typeface="Fira Sans Extra Condensed SemiBold"/>
              </a:rPr>
              <a:t>More about quantum computing</a:t>
            </a:r>
          </a:p>
        </p:txBody>
      </p:sp>
      <p:grpSp>
        <p:nvGrpSpPr>
          <p:cNvPr id="1473" name="Google Shape;1473;p45"/>
          <p:cNvGrpSpPr/>
          <p:nvPr/>
        </p:nvGrpSpPr>
        <p:grpSpPr>
          <a:xfrm>
            <a:off x="3094219" y="1721400"/>
            <a:ext cx="2955606" cy="2955675"/>
            <a:chOff x="3094219" y="1721400"/>
            <a:chExt cx="2955606" cy="2955675"/>
          </a:xfrm>
        </p:grpSpPr>
        <p:sp>
          <p:nvSpPr>
            <p:cNvPr id="1474" name="Google Shape;1474;p45"/>
            <p:cNvSpPr/>
            <p:nvPr/>
          </p:nvSpPr>
          <p:spPr>
            <a:xfrm>
              <a:off x="3094219" y="1721475"/>
              <a:ext cx="2955600" cy="29556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cxnSp>
          <p:nvCxnSpPr>
            <p:cNvPr id="1475" name="Google Shape;1475;p45"/>
            <p:cNvCxnSpPr>
              <a:stCxn id="1476" idx="0"/>
              <a:endCxn id="1476" idx="4"/>
            </p:cNvCxnSpPr>
            <p:nvPr/>
          </p:nvCxnSpPr>
          <p:spPr>
            <a:xfrm>
              <a:off x="4572019" y="1721400"/>
              <a:ext cx="0" cy="2955600"/>
            </a:xfrm>
            <a:prstGeom prst="straightConnector1">
              <a:avLst/>
            </a:prstGeom>
            <a:noFill/>
            <a:ln w="19050" cap="rnd" cmpd="sng">
              <a:solidFill>
                <a:schemeClr val="accent2"/>
              </a:solidFill>
              <a:prstDash val="solid"/>
              <a:round/>
              <a:headEnd type="none" w="med" len="med"/>
              <a:tailEnd type="none" w="med" len="med"/>
            </a:ln>
          </p:spPr>
        </p:cxnSp>
        <p:cxnSp>
          <p:nvCxnSpPr>
            <p:cNvPr id="1477" name="Google Shape;1477;p45"/>
            <p:cNvCxnSpPr>
              <a:stCxn id="1478" idx="7"/>
              <a:endCxn id="1478" idx="3"/>
            </p:cNvCxnSpPr>
            <p:nvPr/>
          </p:nvCxnSpPr>
          <p:spPr>
            <a:xfrm flipH="1">
              <a:off x="3527187" y="3075390"/>
              <a:ext cx="2089800" cy="247800"/>
            </a:xfrm>
            <a:prstGeom prst="straightConnector1">
              <a:avLst/>
            </a:prstGeom>
            <a:noFill/>
            <a:ln w="19050" cap="rnd" cmpd="sng">
              <a:solidFill>
                <a:schemeClr val="accent3"/>
              </a:solidFill>
              <a:prstDash val="solid"/>
              <a:round/>
              <a:headEnd type="none" w="med" len="med"/>
              <a:tailEnd type="none" w="med" len="med"/>
            </a:ln>
          </p:spPr>
        </p:cxnSp>
        <p:cxnSp>
          <p:nvCxnSpPr>
            <p:cNvPr id="1479" name="Google Shape;1479;p45"/>
            <p:cNvCxnSpPr>
              <a:stCxn id="1478" idx="5"/>
              <a:endCxn id="1478" idx="1"/>
            </p:cNvCxnSpPr>
            <p:nvPr/>
          </p:nvCxnSpPr>
          <p:spPr>
            <a:xfrm rot="10800000">
              <a:off x="3527187" y="3075360"/>
              <a:ext cx="2089800" cy="247800"/>
            </a:xfrm>
            <a:prstGeom prst="straightConnector1">
              <a:avLst/>
            </a:prstGeom>
            <a:noFill/>
            <a:ln w="19050" cap="rnd" cmpd="sng">
              <a:solidFill>
                <a:schemeClr val="accent4"/>
              </a:solidFill>
              <a:prstDash val="solid"/>
              <a:round/>
              <a:headEnd type="none" w="med" len="med"/>
              <a:tailEnd type="none" w="med" len="med"/>
            </a:ln>
          </p:spPr>
        </p:cxnSp>
        <p:sp>
          <p:nvSpPr>
            <p:cNvPr id="1478" name="Google Shape;1478;p45"/>
            <p:cNvSpPr/>
            <p:nvPr/>
          </p:nvSpPr>
          <p:spPr>
            <a:xfrm>
              <a:off x="3094225" y="3024075"/>
              <a:ext cx="2955600" cy="350400"/>
            </a:xfrm>
            <a:prstGeom prst="ellipse">
              <a:avLst/>
            </a:prstGeom>
            <a:noFill/>
            <a:ln w="190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1480" name="Google Shape;1480;p45"/>
            <p:cNvSpPr/>
            <p:nvPr/>
          </p:nvSpPr>
          <p:spPr>
            <a:xfrm>
              <a:off x="3388806" y="2197225"/>
              <a:ext cx="2366400" cy="280500"/>
            </a:xfrm>
            <a:prstGeom prst="ellipse">
              <a:avLst/>
            </a:pr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1481" name="Google Shape;1481;p45"/>
            <p:cNvSpPr/>
            <p:nvPr/>
          </p:nvSpPr>
          <p:spPr>
            <a:xfrm>
              <a:off x="3388806" y="3920875"/>
              <a:ext cx="2366400" cy="280500"/>
            </a:xfrm>
            <a:prstGeom prst="ellipse">
              <a:avLst/>
            </a:prstGeom>
            <a:no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1476" name="Google Shape;1476;p45"/>
            <p:cNvSpPr/>
            <p:nvPr/>
          </p:nvSpPr>
          <p:spPr>
            <a:xfrm>
              <a:off x="3855619" y="1721400"/>
              <a:ext cx="1432800" cy="2955600"/>
            </a:xfrm>
            <a:prstGeom prst="ellipse">
              <a:avLst/>
            </a:pr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gr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1485"/>
        <p:cNvGrpSpPr/>
        <p:nvPr/>
      </p:nvGrpSpPr>
      <p:grpSpPr>
        <a:xfrm>
          <a:off x="0" y="0"/>
          <a:ext cx="0" cy="0"/>
          <a:chOff x="0" y="0"/>
          <a:chExt cx="0" cy="0"/>
        </a:xfrm>
      </p:grpSpPr>
      <p:sp>
        <p:nvSpPr>
          <p:cNvPr id="1486" name="Google Shape;1486;p46"/>
          <p:cNvSpPr txBox="1">
            <a:spLocks noGrp="1"/>
          </p:cNvSpPr>
          <p:nvPr>
            <p:ph type="title"/>
          </p:nvPr>
        </p:nvSpPr>
        <p:spPr>
          <a:xfrm>
            <a:off x="2007200" y="301200"/>
            <a:ext cx="51294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noProof="0" dirty="0"/>
              <a:t>Quantum physics infographics</a:t>
            </a:r>
          </a:p>
        </p:txBody>
      </p:sp>
      <p:sp>
        <p:nvSpPr>
          <p:cNvPr id="1487" name="Google Shape;1487;p46"/>
          <p:cNvSpPr txBox="1"/>
          <p:nvPr/>
        </p:nvSpPr>
        <p:spPr>
          <a:xfrm>
            <a:off x="2007450" y="1076892"/>
            <a:ext cx="5129100" cy="340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noProof="0" dirty="0">
                <a:solidFill>
                  <a:schemeClr val="dk1"/>
                </a:solidFill>
                <a:latin typeface="Fira Sans Extra Condensed SemiBold"/>
                <a:ea typeface="Fira Sans Extra Condensed SemiBold"/>
                <a:cs typeface="Fira Sans Extra Condensed SemiBold"/>
                <a:sym typeface="Fira Sans Extra Condensed SemiBold"/>
              </a:rPr>
              <a:t>About quantum cryptography</a:t>
            </a:r>
          </a:p>
        </p:txBody>
      </p:sp>
      <p:grpSp>
        <p:nvGrpSpPr>
          <p:cNvPr id="1488" name="Google Shape;1488;p46"/>
          <p:cNvGrpSpPr/>
          <p:nvPr/>
        </p:nvGrpSpPr>
        <p:grpSpPr>
          <a:xfrm>
            <a:off x="5378926" y="1628675"/>
            <a:ext cx="3276931" cy="583346"/>
            <a:chOff x="5458094" y="1628675"/>
            <a:chExt cx="3276931" cy="583346"/>
          </a:xfrm>
        </p:grpSpPr>
        <p:sp>
          <p:nvSpPr>
            <p:cNvPr id="1489" name="Google Shape;1489;p46"/>
            <p:cNvSpPr txBox="1"/>
            <p:nvPr/>
          </p:nvSpPr>
          <p:spPr>
            <a:xfrm flipH="1">
              <a:off x="5458094" y="1628675"/>
              <a:ext cx="2209200" cy="3405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US" sz="2000" noProof="0" dirty="0">
                  <a:solidFill>
                    <a:schemeClr val="dk2"/>
                  </a:solidFill>
                  <a:latin typeface="Fira Sans Extra Condensed SemiBold"/>
                  <a:ea typeface="Fira Sans Extra Condensed SemiBold"/>
                  <a:cs typeface="Fira Sans Extra Condensed SemiBold"/>
                  <a:sym typeface="Fira Sans Extra Condensed SemiBold"/>
                </a:rPr>
                <a:t>Venus</a:t>
              </a:r>
            </a:p>
          </p:txBody>
        </p:sp>
        <p:sp>
          <p:nvSpPr>
            <p:cNvPr id="1490" name="Google Shape;1490;p46"/>
            <p:cNvSpPr txBox="1"/>
            <p:nvPr/>
          </p:nvSpPr>
          <p:spPr>
            <a:xfrm flipH="1">
              <a:off x="5458094" y="1968121"/>
              <a:ext cx="2209200" cy="2439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US" sz="1200" noProof="0" dirty="0">
                  <a:solidFill>
                    <a:schemeClr val="dk1"/>
                  </a:solidFill>
                  <a:latin typeface="Roboto"/>
                  <a:ea typeface="Roboto"/>
                  <a:cs typeface="Roboto"/>
                  <a:sym typeface="Roboto"/>
                </a:rPr>
                <a:t>Venus is extremely hot</a:t>
              </a:r>
            </a:p>
          </p:txBody>
        </p:sp>
        <p:sp>
          <p:nvSpPr>
            <p:cNvPr id="1491" name="Google Shape;1491;p46"/>
            <p:cNvSpPr/>
            <p:nvPr/>
          </p:nvSpPr>
          <p:spPr>
            <a:xfrm>
              <a:off x="7705724" y="1722275"/>
              <a:ext cx="1029300" cy="423600"/>
            </a:xfrm>
            <a:prstGeom prst="roundRect">
              <a:avLst>
                <a:gd name="adj" fmla="val 50000"/>
              </a:avLst>
            </a:prstGeom>
            <a:solidFill>
              <a:schemeClr val="dk2"/>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r>
                <a:rPr lang="en-US" sz="2000" noProof="0" dirty="0">
                  <a:solidFill>
                    <a:schemeClr val="lt1"/>
                  </a:solidFill>
                  <a:latin typeface="Fira Sans Extra Condensed SemiBold"/>
                  <a:ea typeface="Fira Sans Extra Condensed SemiBold"/>
                  <a:cs typeface="Fira Sans Extra Condensed SemiBold"/>
                  <a:sym typeface="Fira Sans Extra Condensed SemiBold"/>
                </a:rPr>
                <a:t>20%</a:t>
              </a:r>
            </a:p>
          </p:txBody>
        </p:sp>
      </p:grpSp>
      <p:grpSp>
        <p:nvGrpSpPr>
          <p:cNvPr id="1492" name="Google Shape;1492;p46"/>
          <p:cNvGrpSpPr/>
          <p:nvPr/>
        </p:nvGrpSpPr>
        <p:grpSpPr>
          <a:xfrm>
            <a:off x="5378926" y="2263475"/>
            <a:ext cx="3276931" cy="583346"/>
            <a:chOff x="5458094" y="2263475"/>
            <a:chExt cx="3276931" cy="583346"/>
          </a:xfrm>
        </p:grpSpPr>
        <p:sp>
          <p:nvSpPr>
            <p:cNvPr id="1493" name="Google Shape;1493;p46"/>
            <p:cNvSpPr txBox="1"/>
            <p:nvPr/>
          </p:nvSpPr>
          <p:spPr>
            <a:xfrm flipH="1">
              <a:off x="5458094" y="2263475"/>
              <a:ext cx="2209200" cy="3405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US" sz="2000" noProof="0" dirty="0">
                  <a:solidFill>
                    <a:schemeClr val="lt2"/>
                  </a:solidFill>
                  <a:latin typeface="Fira Sans Extra Condensed SemiBold"/>
                  <a:ea typeface="Fira Sans Extra Condensed SemiBold"/>
                  <a:cs typeface="Fira Sans Extra Condensed SemiBold"/>
                  <a:sym typeface="Fira Sans Extra Condensed SemiBold"/>
                </a:rPr>
                <a:t>Mars</a:t>
              </a:r>
            </a:p>
          </p:txBody>
        </p:sp>
        <p:sp>
          <p:nvSpPr>
            <p:cNvPr id="1494" name="Google Shape;1494;p46"/>
            <p:cNvSpPr txBox="1"/>
            <p:nvPr/>
          </p:nvSpPr>
          <p:spPr>
            <a:xfrm flipH="1">
              <a:off x="5458094" y="2602921"/>
              <a:ext cx="2209200" cy="2439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US" sz="1200" noProof="0" dirty="0">
                  <a:solidFill>
                    <a:schemeClr val="dk1"/>
                  </a:solidFill>
                  <a:latin typeface="Roboto"/>
                  <a:ea typeface="Roboto"/>
                  <a:cs typeface="Roboto"/>
                  <a:sym typeface="Roboto"/>
                </a:rPr>
                <a:t>Mars is actually a cold place</a:t>
              </a:r>
            </a:p>
          </p:txBody>
        </p:sp>
        <p:sp>
          <p:nvSpPr>
            <p:cNvPr id="1495" name="Google Shape;1495;p46"/>
            <p:cNvSpPr/>
            <p:nvPr/>
          </p:nvSpPr>
          <p:spPr>
            <a:xfrm>
              <a:off x="7705724" y="2357078"/>
              <a:ext cx="1029300" cy="423600"/>
            </a:xfrm>
            <a:prstGeom prst="roundRect">
              <a:avLst>
                <a:gd name="adj" fmla="val 50000"/>
              </a:avLst>
            </a:prstGeom>
            <a:solidFill>
              <a:schemeClr val="lt2"/>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r>
                <a:rPr lang="en-US" sz="2000" noProof="0" dirty="0">
                  <a:solidFill>
                    <a:schemeClr val="lt1"/>
                  </a:solidFill>
                  <a:latin typeface="Fira Sans Extra Condensed SemiBold"/>
                  <a:ea typeface="Fira Sans Extra Condensed SemiBold"/>
                  <a:cs typeface="Fira Sans Extra Condensed SemiBold"/>
                  <a:sym typeface="Fira Sans Extra Condensed SemiBold"/>
                </a:rPr>
                <a:t>15%</a:t>
              </a:r>
            </a:p>
          </p:txBody>
        </p:sp>
      </p:grpSp>
      <p:grpSp>
        <p:nvGrpSpPr>
          <p:cNvPr id="1496" name="Google Shape;1496;p46"/>
          <p:cNvGrpSpPr/>
          <p:nvPr/>
        </p:nvGrpSpPr>
        <p:grpSpPr>
          <a:xfrm>
            <a:off x="5378925" y="2898275"/>
            <a:ext cx="3276931" cy="583347"/>
            <a:chOff x="5458094" y="2898275"/>
            <a:chExt cx="3276931" cy="583347"/>
          </a:xfrm>
        </p:grpSpPr>
        <p:sp>
          <p:nvSpPr>
            <p:cNvPr id="1497" name="Google Shape;1497;p46"/>
            <p:cNvSpPr txBox="1"/>
            <p:nvPr/>
          </p:nvSpPr>
          <p:spPr>
            <a:xfrm flipH="1">
              <a:off x="5458094" y="2898275"/>
              <a:ext cx="2209200" cy="3405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US" sz="2000" noProof="0" dirty="0">
                  <a:solidFill>
                    <a:schemeClr val="accent1"/>
                  </a:solidFill>
                  <a:latin typeface="Fira Sans Extra Condensed SemiBold"/>
                  <a:ea typeface="Fira Sans Extra Condensed SemiBold"/>
                  <a:cs typeface="Fira Sans Extra Condensed SemiBold"/>
                  <a:sym typeface="Fira Sans Extra Condensed SemiBold"/>
                </a:rPr>
                <a:t>Mercury</a:t>
              </a:r>
            </a:p>
          </p:txBody>
        </p:sp>
        <p:sp>
          <p:nvSpPr>
            <p:cNvPr id="1498" name="Google Shape;1498;p46"/>
            <p:cNvSpPr txBox="1"/>
            <p:nvPr/>
          </p:nvSpPr>
          <p:spPr>
            <a:xfrm flipH="1">
              <a:off x="5458094" y="3237722"/>
              <a:ext cx="2209200" cy="2439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US" sz="1200" noProof="0" dirty="0">
                  <a:solidFill>
                    <a:schemeClr val="dk1"/>
                  </a:solidFill>
                  <a:latin typeface="Roboto"/>
                  <a:ea typeface="Roboto"/>
                  <a:cs typeface="Roboto"/>
                  <a:sym typeface="Roboto"/>
                </a:rPr>
                <a:t>Mercury is a small planet</a:t>
              </a:r>
            </a:p>
          </p:txBody>
        </p:sp>
        <p:sp>
          <p:nvSpPr>
            <p:cNvPr id="1499" name="Google Shape;1499;p46"/>
            <p:cNvSpPr/>
            <p:nvPr/>
          </p:nvSpPr>
          <p:spPr>
            <a:xfrm>
              <a:off x="7705724" y="2991884"/>
              <a:ext cx="1029300" cy="423600"/>
            </a:xfrm>
            <a:prstGeom prst="roundRect">
              <a:avLst>
                <a:gd name="adj" fmla="val 50000"/>
              </a:avLst>
            </a:prstGeom>
            <a:solidFill>
              <a:schemeClr val="accent1"/>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r>
                <a:rPr lang="en-US" sz="2000" noProof="0" dirty="0">
                  <a:solidFill>
                    <a:schemeClr val="lt1"/>
                  </a:solidFill>
                  <a:latin typeface="Fira Sans Extra Condensed SemiBold"/>
                  <a:ea typeface="Fira Sans Extra Condensed SemiBold"/>
                  <a:cs typeface="Fira Sans Extra Condensed SemiBold"/>
                  <a:sym typeface="Fira Sans Extra Condensed SemiBold"/>
                </a:rPr>
                <a:t>15%</a:t>
              </a:r>
            </a:p>
          </p:txBody>
        </p:sp>
      </p:grpSp>
      <p:grpSp>
        <p:nvGrpSpPr>
          <p:cNvPr id="1500" name="Google Shape;1500;p46"/>
          <p:cNvGrpSpPr/>
          <p:nvPr/>
        </p:nvGrpSpPr>
        <p:grpSpPr>
          <a:xfrm>
            <a:off x="5378926" y="3533100"/>
            <a:ext cx="3276931" cy="583348"/>
            <a:chOff x="5458094" y="3533100"/>
            <a:chExt cx="3276931" cy="583348"/>
          </a:xfrm>
        </p:grpSpPr>
        <p:sp>
          <p:nvSpPr>
            <p:cNvPr id="1501" name="Google Shape;1501;p46"/>
            <p:cNvSpPr txBox="1"/>
            <p:nvPr/>
          </p:nvSpPr>
          <p:spPr>
            <a:xfrm flipH="1">
              <a:off x="5458094" y="3533100"/>
              <a:ext cx="2209200" cy="3405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US" sz="2000" noProof="0" dirty="0">
                  <a:solidFill>
                    <a:schemeClr val="accent2"/>
                  </a:solidFill>
                  <a:latin typeface="Fira Sans Extra Condensed SemiBold"/>
                  <a:ea typeface="Fira Sans Extra Condensed SemiBold"/>
                  <a:cs typeface="Fira Sans Extra Condensed SemiBold"/>
                  <a:sym typeface="Fira Sans Extra Condensed SemiBold"/>
                </a:rPr>
                <a:t>Jupiter</a:t>
              </a:r>
            </a:p>
          </p:txBody>
        </p:sp>
        <p:sp>
          <p:nvSpPr>
            <p:cNvPr id="1502" name="Google Shape;1502;p46"/>
            <p:cNvSpPr txBox="1"/>
            <p:nvPr/>
          </p:nvSpPr>
          <p:spPr>
            <a:xfrm flipH="1">
              <a:off x="5458094" y="3872548"/>
              <a:ext cx="2209200" cy="2439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US" sz="1200" noProof="0" dirty="0">
                  <a:solidFill>
                    <a:schemeClr val="dk1"/>
                  </a:solidFill>
                  <a:latin typeface="Roboto"/>
                  <a:ea typeface="Roboto"/>
                  <a:cs typeface="Roboto"/>
                  <a:sym typeface="Roboto"/>
                </a:rPr>
                <a:t>Jupiter is a gas giant</a:t>
              </a:r>
            </a:p>
          </p:txBody>
        </p:sp>
        <p:sp>
          <p:nvSpPr>
            <p:cNvPr id="1503" name="Google Shape;1503;p46"/>
            <p:cNvSpPr/>
            <p:nvPr/>
          </p:nvSpPr>
          <p:spPr>
            <a:xfrm>
              <a:off x="7705724" y="3626691"/>
              <a:ext cx="1029300" cy="423600"/>
            </a:xfrm>
            <a:prstGeom prst="roundRect">
              <a:avLst>
                <a:gd name="adj" fmla="val 50000"/>
              </a:avLst>
            </a:prstGeom>
            <a:solidFill>
              <a:schemeClr val="accent2"/>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r>
                <a:rPr lang="en-US" sz="2000" noProof="0" dirty="0">
                  <a:solidFill>
                    <a:schemeClr val="lt1"/>
                  </a:solidFill>
                  <a:latin typeface="Fira Sans Extra Condensed SemiBold"/>
                  <a:ea typeface="Fira Sans Extra Condensed SemiBold"/>
                  <a:cs typeface="Fira Sans Extra Condensed SemiBold"/>
                  <a:sym typeface="Fira Sans Extra Condensed SemiBold"/>
                </a:rPr>
                <a:t>15%</a:t>
              </a:r>
            </a:p>
          </p:txBody>
        </p:sp>
      </p:grpSp>
      <p:grpSp>
        <p:nvGrpSpPr>
          <p:cNvPr id="1504" name="Google Shape;1504;p46"/>
          <p:cNvGrpSpPr/>
          <p:nvPr/>
        </p:nvGrpSpPr>
        <p:grpSpPr>
          <a:xfrm>
            <a:off x="5378926" y="4167900"/>
            <a:ext cx="3276931" cy="583349"/>
            <a:chOff x="5458094" y="4167900"/>
            <a:chExt cx="3276931" cy="583349"/>
          </a:xfrm>
        </p:grpSpPr>
        <p:sp>
          <p:nvSpPr>
            <p:cNvPr id="1505" name="Google Shape;1505;p46"/>
            <p:cNvSpPr txBox="1"/>
            <p:nvPr/>
          </p:nvSpPr>
          <p:spPr>
            <a:xfrm flipH="1">
              <a:off x="5458094" y="4167900"/>
              <a:ext cx="2209200" cy="3405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US" sz="2000" noProof="0" dirty="0">
                  <a:solidFill>
                    <a:schemeClr val="accent3"/>
                  </a:solidFill>
                  <a:latin typeface="Fira Sans Extra Condensed SemiBold"/>
                  <a:ea typeface="Fira Sans Extra Condensed SemiBold"/>
                  <a:cs typeface="Fira Sans Extra Condensed SemiBold"/>
                  <a:sym typeface="Fira Sans Extra Condensed SemiBold"/>
                </a:rPr>
                <a:t>Neptune</a:t>
              </a:r>
            </a:p>
          </p:txBody>
        </p:sp>
        <p:sp>
          <p:nvSpPr>
            <p:cNvPr id="1506" name="Google Shape;1506;p46"/>
            <p:cNvSpPr txBox="1"/>
            <p:nvPr/>
          </p:nvSpPr>
          <p:spPr>
            <a:xfrm flipH="1">
              <a:off x="5458094" y="4507349"/>
              <a:ext cx="2209200" cy="2439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US" sz="1200" noProof="0" dirty="0">
                  <a:solidFill>
                    <a:schemeClr val="dk1"/>
                  </a:solidFill>
                  <a:latin typeface="Roboto"/>
                  <a:ea typeface="Roboto"/>
                  <a:cs typeface="Roboto"/>
                  <a:sym typeface="Roboto"/>
                </a:rPr>
                <a:t>Neptune is far from the Sun</a:t>
              </a:r>
            </a:p>
          </p:txBody>
        </p:sp>
        <p:sp>
          <p:nvSpPr>
            <p:cNvPr id="1507" name="Google Shape;1507;p46"/>
            <p:cNvSpPr/>
            <p:nvPr/>
          </p:nvSpPr>
          <p:spPr>
            <a:xfrm>
              <a:off x="7705724" y="4261500"/>
              <a:ext cx="1029300" cy="423600"/>
            </a:xfrm>
            <a:prstGeom prst="roundRect">
              <a:avLst>
                <a:gd name="adj" fmla="val 50000"/>
              </a:avLst>
            </a:prstGeom>
            <a:solidFill>
              <a:schemeClr val="accent3"/>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r>
                <a:rPr lang="en-US" sz="2000" noProof="0" dirty="0">
                  <a:solidFill>
                    <a:schemeClr val="lt1"/>
                  </a:solidFill>
                  <a:latin typeface="Fira Sans Extra Condensed SemiBold"/>
                  <a:ea typeface="Fira Sans Extra Condensed SemiBold"/>
                  <a:cs typeface="Fira Sans Extra Condensed SemiBold"/>
                  <a:sym typeface="Fira Sans Extra Condensed SemiBold"/>
                </a:rPr>
                <a:t>35%</a:t>
              </a:r>
            </a:p>
          </p:txBody>
        </p:sp>
      </p:grpSp>
      <p:sp>
        <p:nvSpPr>
          <p:cNvPr id="1508" name="Google Shape;1508;p46"/>
          <p:cNvSpPr txBox="1"/>
          <p:nvPr/>
        </p:nvSpPr>
        <p:spPr>
          <a:xfrm>
            <a:off x="667069" y="4352625"/>
            <a:ext cx="4501200" cy="365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noProof="0" dirty="0">
                <a:solidFill>
                  <a:schemeClr val="dk1"/>
                </a:solidFill>
                <a:latin typeface="Roboto"/>
                <a:ea typeface="Roboto"/>
                <a:cs typeface="Roboto"/>
                <a:sym typeface="Roboto"/>
              </a:rPr>
              <a:t>Follow the link in the graph to modify its data and then paste the new one here. </a:t>
            </a:r>
            <a:r>
              <a:rPr lang="en-US" sz="1200" b="1" noProof="0" dirty="0">
                <a:solidFill>
                  <a:schemeClr val="dk1"/>
                </a:solidFill>
                <a:uFill>
                  <a:noFill/>
                </a:uFill>
                <a:latin typeface="Roboto"/>
                <a:ea typeface="Roboto"/>
                <a:cs typeface="Roboto"/>
                <a:sym typeface="Roboto"/>
                <a:hlinkClick r:id="rId3">
                  <a:extLst>
                    <a:ext uri="{A12FA001-AC4F-418D-AE19-62706E023703}">
                      <ahyp:hlinkClr xmlns:ahyp="http://schemas.microsoft.com/office/drawing/2018/hyperlinkcolor" val="tx"/>
                    </a:ext>
                  </a:extLst>
                </a:hlinkClick>
              </a:rPr>
              <a:t>For more info, click here</a:t>
            </a:r>
            <a:endParaRPr lang="en-US" sz="1200" noProof="0" dirty="0">
              <a:solidFill>
                <a:schemeClr val="dk1"/>
              </a:solidFill>
              <a:latin typeface="Roboto"/>
              <a:ea typeface="Roboto"/>
              <a:cs typeface="Roboto"/>
              <a:sym typeface="Roboto"/>
            </a:endParaRPr>
          </a:p>
        </p:txBody>
      </p:sp>
      <p:sp>
        <p:nvSpPr>
          <p:cNvPr id="1509" name="Google Shape;1509;p46"/>
          <p:cNvSpPr/>
          <p:nvPr/>
        </p:nvSpPr>
        <p:spPr>
          <a:xfrm rot="5400000">
            <a:off x="478694" y="2426700"/>
            <a:ext cx="141000" cy="122100"/>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pic>
        <p:nvPicPr>
          <p:cNvPr id="1510" name="Google Shape;1510;p46">
            <a:hlinkClick r:id="rId4"/>
          </p:cNvPr>
          <p:cNvPicPr preferRelativeResize="0"/>
          <p:nvPr/>
        </p:nvPicPr>
        <p:blipFill>
          <a:blip r:embed="rId5">
            <a:alphaModFix/>
          </a:blip>
          <a:stretch>
            <a:fillRect/>
          </a:stretch>
        </p:blipFill>
        <p:spPr>
          <a:xfrm>
            <a:off x="667069" y="1722275"/>
            <a:ext cx="4501201" cy="24454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20">
          <a:extLst>
            <a:ext uri="{FF2B5EF4-FFF2-40B4-BE49-F238E27FC236}">
              <a16:creationId xmlns:a16="http://schemas.microsoft.com/office/drawing/2014/main" id="{18578C8D-A1A2-D1F1-3717-C0C80A7460E8}"/>
            </a:ext>
          </a:extLst>
        </p:cNvPr>
        <p:cNvGrpSpPr/>
        <p:nvPr/>
      </p:nvGrpSpPr>
      <p:grpSpPr>
        <a:xfrm>
          <a:off x="0" y="0"/>
          <a:ext cx="0" cy="0"/>
          <a:chOff x="0" y="0"/>
          <a:chExt cx="0" cy="0"/>
        </a:xfrm>
      </p:grpSpPr>
      <p:grpSp>
        <p:nvGrpSpPr>
          <p:cNvPr id="1133" name="Google Shape;1133;p39">
            <a:extLst>
              <a:ext uri="{FF2B5EF4-FFF2-40B4-BE49-F238E27FC236}">
                <a16:creationId xmlns:a16="http://schemas.microsoft.com/office/drawing/2014/main" id="{92D81C2E-7B2B-2752-9F89-EF0BC6EB20B8}"/>
              </a:ext>
            </a:extLst>
          </p:cNvPr>
          <p:cNvGrpSpPr/>
          <p:nvPr/>
        </p:nvGrpSpPr>
        <p:grpSpPr>
          <a:xfrm>
            <a:off x="456476" y="1354706"/>
            <a:ext cx="2059800" cy="2583217"/>
            <a:chOff x="459049" y="1721804"/>
            <a:chExt cx="2059800" cy="2583217"/>
          </a:xfrm>
        </p:grpSpPr>
        <p:sp>
          <p:nvSpPr>
            <p:cNvPr id="1134" name="Google Shape;1134;p39">
              <a:extLst>
                <a:ext uri="{FF2B5EF4-FFF2-40B4-BE49-F238E27FC236}">
                  <a16:creationId xmlns:a16="http://schemas.microsoft.com/office/drawing/2014/main" id="{16611E65-5CDE-0816-1130-08D9BF351E84}"/>
                </a:ext>
              </a:extLst>
            </p:cNvPr>
            <p:cNvSpPr txBox="1"/>
            <p:nvPr/>
          </p:nvSpPr>
          <p:spPr>
            <a:xfrm flipH="1">
              <a:off x="459049" y="2193354"/>
              <a:ext cx="2059800" cy="340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000" noProof="0" dirty="0">
                  <a:solidFill>
                    <a:schemeClr val="dk2"/>
                  </a:solidFill>
                  <a:latin typeface="Fira Sans Extra Condensed SemiBold"/>
                  <a:ea typeface="Fira Sans Extra Condensed SemiBold"/>
                  <a:cs typeface="Fira Sans Extra Condensed SemiBold"/>
                  <a:sym typeface="Fira Sans Extra Condensed SemiBold"/>
                </a:rPr>
                <a:t>Ket</a:t>
              </a:r>
            </a:p>
          </p:txBody>
        </p:sp>
        <p:sp>
          <p:nvSpPr>
            <p:cNvPr id="1135" name="Google Shape;1135;p39">
              <a:extLst>
                <a:ext uri="{FF2B5EF4-FFF2-40B4-BE49-F238E27FC236}">
                  <a16:creationId xmlns:a16="http://schemas.microsoft.com/office/drawing/2014/main" id="{335FB548-5BE5-E36B-47D7-673CE7E8F3AA}"/>
                </a:ext>
              </a:extLst>
            </p:cNvPr>
            <p:cNvSpPr txBox="1"/>
            <p:nvPr/>
          </p:nvSpPr>
          <p:spPr>
            <a:xfrm flipH="1">
              <a:off x="459049" y="2542856"/>
              <a:ext cx="2059800" cy="1762165"/>
            </a:xfrm>
            <a:prstGeom prst="rect">
              <a:avLst/>
            </a:prstGeom>
            <a:noFill/>
            <a:ln>
              <a:noFill/>
            </a:ln>
          </p:spPr>
          <p:txBody>
            <a:bodyPr spcFirstLastPara="1" wrap="square" lIns="91425" tIns="91425" rIns="91425" bIns="91425" anchor="ctr" anchorCtr="0">
              <a:noAutofit/>
            </a:bodyPr>
            <a:lstStyle/>
            <a:p>
              <a:pPr marL="171450" lvl="0" indent="-171450" algn="l" rtl="0">
                <a:spcBef>
                  <a:spcPts val="0"/>
                </a:spcBef>
                <a:spcAft>
                  <a:spcPts val="0"/>
                </a:spcAft>
                <a:buFont typeface="Arial" panose="020B0604020202020204" pitchFamily="34" charset="0"/>
                <a:buChar char="•"/>
              </a:pPr>
              <a:r>
                <a:rPr lang="en-US" sz="1200" noProof="0" dirty="0">
                  <a:solidFill>
                    <a:schemeClr val="dk1"/>
                  </a:solidFill>
                  <a:latin typeface="Roboto"/>
                  <a:ea typeface="Roboto"/>
                  <a:cs typeface="Roboto"/>
                  <a:sym typeface="Roboto"/>
                </a:rPr>
                <a:t>Denotes column vector</a:t>
              </a:r>
            </a:p>
            <a:p>
              <a:pPr marL="171450" lvl="0" indent="-171450" algn="l" rtl="0">
                <a:spcBef>
                  <a:spcPts val="0"/>
                </a:spcBef>
                <a:spcAft>
                  <a:spcPts val="0"/>
                </a:spcAft>
                <a:buFont typeface="Arial" panose="020B0604020202020204" pitchFamily="34" charset="0"/>
                <a:buChar char="•"/>
              </a:pPr>
              <a:r>
                <a:rPr lang="en-US" sz="1200" dirty="0">
                  <a:solidFill>
                    <a:schemeClr val="dk1"/>
                  </a:solidFill>
                  <a:latin typeface="Roboto"/>
                  <a:ea typeface="Roboto"/>
                  <a:cs typeface="Roboto"/>
                  <a:sym typeface="Roboto"/>
                </a:rPr>
                <a:t>Coefficients are the amplitude factor</a:t>
              </a:r>
            </a:p>
            <a:p>
              <a:pPr marL="171450" lvl="0" indent="-171450" algn="l" rtl="0">
                <a:spcBef>
                  <a:spcPts val="0"/>
                </a:spcBef>
                <a:spcAft>
                  <a:spcPts val="0"/>
                </a:spcAft>
                <a:buFont typeface="Arial" panose="020B0604020202020204" pitchFamily="34" charset="0"/>
                <a:buChar char="•"/>
              </a:pPr>
              <a:r>
                <a:rPr lang="en-US" sz="1200" noProof="0" dirty="0">
                  <a:solidFill>
                    <a:schemeClr val="dk1"/>
                  </a:solidFill>
                  <a:latin typeface="Roboto"/>
                  <a:ea typeface="Roboto"/>
                  <a:cs typeface="Roboto"/>
                  <a:sym typeface="Roboto"/>
                </a:rPr>
                <a:t>Only pure states</a:t>
              </a:r>
            </a:p>
          </p:txBody>
        </p:sp>
        <p:sp>
          <p:nvSpPr>
            <p:cNvPr id="1136" name="Google Shape;1136;p39">
              <a:extLst>
                <a:ext uri="{FF2B5EF4-FFF2-40B4-BE49-F238E27FC236}">
                  <a16:creationId xmlns:a16="http://schemas.microsoft.com/office/drawing/2014/main" id="{D586668C-9670-ACDB-E041-B82293774F2C}"/>
                </a:ext>
              </a:extLst>
            </p:cNvPr>
            <p:cNvSpPr/>
            <p:nvPr/>
          </p:nvSpPr>
          <p:spPr>
            <a:xfrm>
              <a:off x="559033" y="1721804"/>
              <a:ext cx="1893064" cy="423600"/>
            </a:xfrm>
            <a:prstGeom prst="roundRect">
              <a:avLst>
                <a:gd name="adj" fmla="val 50000"/>
              </a:avLst>
            </a:prstGeom>
            <a:solidFill>
              <a:schemeClr val="dk2"/>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r>
                <a:rPr lang="en-US" sz="2600" noProof="0" dirty="0">
                  <a:solidFill>
                    <a:schemeClr val="lt1"/>
                  </a:solidFill>
                  <a:latin typeface="Fira Sans Extra Condensed SemiBold"/>
                  <a:ea typeface="Fira Sans Extra Condensed SemiBold"/>
                  <a:cs typeface="Fira Sans Extra Condensed SemiBold"/>
                  <a:sym typeface="Fira Sans Extra Condensed SemiBold"/>
                </a:rPr>
                <a:t>Pure states</a:t>
              </a:r>
            </a:p>
          </p:txBody>
        </p:sp>
      </p:grpSp>
      <p:grpSp>
        <p:nvGrpSpPr>
          <p:cNvPr id="1137" name="Google Shape;1137;p39">
            <a:extLst>
              <a:ext uri="{FF2B5EF4-FFF2-40B4-BE49-F238E27FC236}">
                <a16:creationId xmlns:a16="http://schemas.microsoft.com/office/drawing/2014/main" id="{69EF91E3-D90F-3354-4F95-D15A13A7E0A5}"/>
              </a:ext>
            </a:extLst>
          </p:cNvPr>
          <p:cNvGrpSpPr/>
          <p:nvPr/>
        </p:nvGrpSpPr>
        <p:grpSpPr>
          <a:xfrm>
            <a:off x="3027578" y="1354706"/>
            <a:ext cx="2059800" cy="3001514"/>
            <a:chOff x="3030151" y="1721804"/>
            <a:chExt cx="2059800" cy="3001514"/>
          </a:xfrm>
        </p:grpSpPr>
        <p:sp>
          <p:nvSpPr>
            <p:cNvPr id="1138" name="Google Shape;1138;p39">
              <a:extLst>
                <a:ext uri="{FF2B5EF4-FFF2-40B4-BE49-F238E27FC236}">
                  <a16:creationId xmlns:a16="http://schemas.microsoft.com/office/drawing/2014/main" id="{161CFF81-5E21-4FBC-AA26-A3154D327AB3}"/>
                </a:ext>
              </a:extLst>
            </p:cNvPr>
            <p:cNvSpPr txBox="1"/>
            <p:nvPr/>
          </p:nvSpPr>
          <p:spPr>
            <a:xfrm flipH="1">
              <a:off x="3030151" y="2193354"/>
              <a:ext cx="2059800" cy="340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000" noProof="0" dirty="0">
                  <a:solidFill>
                    <a:schemeClr val="accent1"/>
                  </a:solidFill>
                  <a:latin typeface="Fira Sans Extra Condensed SemiBold"/>
                  <a:ea typeface="Fira Sans Extra Condensed SemiBold"/>
                  <a:cs typeface="Fira Sans Extra Condensed SemiBold"/>
                  <a:sym typeface="Fira Sans Extra Condensed SemiBold"/>
                </a:rPr>
                <a:t>Density Matrix</a:t>
              </a:r>
            </a:p>
          </p:txBody>
        </p:sp>
        <p:sp>
          <p:nvSpPr>
            <p:cNvPr id="1139" name="Google Shape;1139;p39">
              <a:extLst>
                <a:ext uri="{FF2B5EF4-FFF2-40B4-BE49-F238E27FC236}">
                  <a16:creationId xmlns:a16="http://schemas.microsoft.com/office/drawing/2014/main" id="{6C7D962A-FCD3-06BD-97D5-BFA454D6EE81}"/>
                </a:ext>
              </a:extLst>
            </p:cNvPr>
            <p:cNvSpPr txBox="1"/>
            <p:nvPr/>
          </p:nvSpPr>
          <p:spPr>
            <a:xfrm flipH="1">
              <a:off x="3030151" y="2542852"/>
              <a:ext cx="2059800" cy="2180466"/>
            </a:xfrm>
            <a:prstGeom prst="rect">
              <a:avLst/>
            </a:prstGeom>
            <a:noFill/>
            <a:ln>
              <a:noFill/>
            </a:ln>
          </p:spPr>
          <p:txBody>
            <a:bodyPr spcFirstLastPara="1" wrap="square" lIns="91425" tIns="91425" rIns="91425" bIns="91425" anchor="ctr" anchorCtr="0">
              <a:noAutofit/>
            </a:bodyPr>
            <a:lstStyle/>
            <a:p>
              <a:pPr marL="171450" lvl="0" indent="-171450" algn="l" rtl="0">
                <a:spcBef>
                  <a:spcPts val="0"/>
                </a:spcBef>
                <a:spcAft>
                  <a:spcPts val="0"/>
                </a:spcAft>
                <a:buFont typeface="Arial" panose="020B0604020202020204" pitchFamily="34" charset="0"/>
                <a:buChar char="•"/>
              </a:pPr>
              <a:r>
                <a:rPr lang="en-US" sz="1200" noProof="0" dirty="0">
                  <a:solidFill>
                    <a:schemeClr val="dk1"/>
                  </a:solidFill>
                  <a:latin typeface="Roboto"/>
                  <a:ea typeface="Roboto"/>
                  <a:cs typeface="Roboto"/>
                  <a:sym typeface="Roboto"/>
                </a:rPr>
                <a:t>Matrix representation</a:t>
              </a:r>
            </a:p>
            <a:p>
              <a:pPr marL="171450" lvl="0" indent="-171450" algn="l" rtl="0">
                <a:spcBef>
                  <a:spcPts val="0"/>
                </a:spcBef>
                <a:spcAft>
                  <a:spcPts val="0"/>
                </a:spcAft>
                <a:buFont typeface="Arial" panose="020B0604020202020204" pitchFamily="34" charset="0"/>
                <a:buChar char="•"/>
              </a:pPr>
              <a:r>
                <a:rPr lang="en-US" sz="1200" dirty="0">
                  <a:solidFill>
                    <a:schemeClr val="dk1"/>
                  </a:solidFill>
                  <a:latin typeface="Roboto"/>
                  <a:ea typeface="Roboto"/>
                  <a:cs typeface="Roboto"/>
                  <a:sym typeface="Roboto"/>
                </a:rPr>
                <a:t>On main diagonal there are classic probabilities of pure states</a:t>
              </a:r>
            </a:p>
            <a:p>
              <a:pPr marL="171450" lvl="0" indent="-171450" algn="l" rtl="0">
                <a:spcBef>
                  <a:spcPts val="0"/>
                </a:spcBef>
                <a:spcAft>
                  <a:spcPts val="0"/>
                </a:spcAft>
                <a:buFont typeface="Arial" panose="020B0604020202020204" pitchFamily="34" charset="0"/>
                <a:buChar char="•"/>
              </a:pPr>
              <a:r>
                <a:rPr lang="en-US" sz="1200" noProof="0" dirty="0">
                  <a:solidFill>
                    <a:schemeClr val="dk1"/>
                  </a:solidFill>
                  <a:latin typeface="Roboto"/>
                  <a:ea typeface="Roboto"/>
                  <a:cs typeface="Roboto"/>
                  <a:sym typeface="Roboto"/>
                </a:rPr>
                <a:t>On secondary diagonal there are coherence elements</a:t>
              </a:r>
            </a:p>
            <a:p>
              <a:pPr marL="171450" lvl="0" indent="-171450" algn="l" rtl="0">
                <a:spcBef>
                  <a:spcPts val="0"/>
                </a:spcBef>
                <a:spcAft>
                  <a:spcPts val="0"/>
                </a:spcAft>
                <a:buFont typeface="Arial" panose="020B0604020202020204" pitchFamily="34" charset="0"/>
                <a:buChar char="•"/>
              </a:pPr>
              <a:r>
                <a:rPr lang="en-US" sz="1200" dirty="0">
                  <a:solidFill>
                    <a:schemeClr val="dk1"/>
                  </a:solidFill>
                  <a:latin typeface="Roboto"/>
                  <a:ea typeface="Roboto"/>
                  <a:cs typeface="Roboto"/>
                  <a:sym typeface="Roboto"/>
                </a:rPr>
                <a:t>Universal representation (isolated closed system)</a:t>
              </a:r>
              <a:endParaRPr lang="en-US" sz="1200" noProof="0" dirty="0">
                <a:solidFill>
                  <a:schemeClr val="dk1"/>
                </a:solidFill>
                <a:latin typeface="Roboto"/>
                <a:ea typeface="Roboto"/>
                <a:cs typeface="Roboto"/>
                <a:sym typeface="Roboto"/>
              </a:endParaRPr>
            </a:p>
          </p:txBody>
        </p:sp>
        <p:sp>
          <p:nvSpPr>
            <p:cNvPr id="1140" name="Google Shape;1140;p39">
              <a:extLst>
                <a:ext uri="{FF2B5EF4-FFF2-40B4-BE49-F238E27FC236}">
                  <a16:creationId xmlns:a16="http://schemas.microsoft.com/office/drawing/2014/main" id="{0ACE3252-43DB-DE52-10CC-C994292BAB49}"/>
                </a:ext>
              </a:extLst>
            </p:cNvPr>
            <p:cNvSpPr/>
            <p:nvPr/>
          </p:nvSpPr>
          <p:spPr>
            <a:xfrm flipH="1">
              <a:off x="3130183" y="1721804"/>
              <a:ext cx="1838182" cy="423600"/>
            </a:xfrm>
            <a:prstGeom prst="roundRect">
              <a:avLst>
                <a:gd name="adj" fmla="val 50000"/>
              </a:avLst>
            </a:prstGeom>
            <a:solidFill>
              <a:schemeClr val="accent1"/>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r>
                <a:rPr lang="en-US" sz="2600" noProof="0" dirty="0">
                  <a:solidFill>
                    <a:schemeClr val="lt1"/>
                  </a:solidFill>
                  <a:latin typeface="Fira Sans Extra Condensed SemiBold"/>
                  <a:ea typeface="Fira Sans Extra Condensed SemiBold"/>
                  <a:cs typeface="Fira Sans Extra Condensed SemiBold"/>
                  <a:sym typeface="Fira Sans Extra Condensed SemiBold"/>
                </a:rPr>
                <a:t>General</a:t>
              </a:r>
            </a:p>
          </p:txBody>
        </p:sp>
      </p:grpSp>
      <p:sp>
        <p:nvSpPr>
          <p:cNvPr id="1141" name="Google Shape;1141;p39">
            <a:extLst>
              <a:ext uri="{FF2B5EF4-FFF2-40B4-BE49-F238E27FC236}">
                <a16:creationId xmlns:a16="http://schemas.microsoft.com/office/drawing/2014/main" id="{34E43952-C287-4C8B-B65F-D0EA265E7970}"/>
              </a:ext>
            </a:extLst>
          </p:cNvPr>
          <p:cNvSpPr txBox="1">
            <a:spLocks noGrp="1"/>
          </p:cNvSpPr>
          <p:nvPr>
            <p:ph type="title"/>
          </p:nvPr>
        </p:nvSpPr>
        <p:spPr>
          <a:xfrm>
            <a:off x="2007200" y="301200"/>
            <a:ext cx="51294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noProof="0" dirty="0"/>
              <a:t>Common quantum </a:t>
            </a:r>
            <a:r>
              <a:rPr lang="en-US" noProof="0" dirty="0" err="1"/>
              <a:t>rapresentation</a:t>
            </a:r>
            <a:endParaRPr lang="en-US" noProof="0" dirty="0"/>
          </a:p>
        </p:txBody>
      </p:sp>
      <p:pic>
        <p:nvPicPr>
          <p:cNvPr id="8" name="Picture 7">
            <a:extLst>
              <a:ext uri="{FF2B5EF4-FFF2-40B4-BE49-F238E27FC236}">
                <a16:creationId xmlns:a16="http://schemas.microsoft.com/office/drawing/2014/main" id="{CB978DB1-81E6-C8E3-D0DF-49DE6BB6E809}"/>
              </a:ext>
            </a:extLst>
          </p:cNvPr>
          <p:cNvPicPr>
            <a:picLocks noChangeAspect="1"/>
          </p:cNvPicPr>
          <p:nvPr/>
        </p:nvPicPr>
        <p:blipFill>
          <a:blip r:embed="rId3"/>
          <a:stretch>
            <a:fillRect/>
          </a:stretch>
        </p:blipFill>
        <p:spPr>
          <a:xfrm>
            <a:off x="576506" y="3594412"/>
            <a:ext cx="1463102" cy="687022"/>
          </a:xfrm>
          <a:prstGeom prst="rect">
            <a:avLst/>
          </a:prstGeom>
        </p:spPr>
      </p:pic>
      <p:pic>
        <p:nvPicPr>
          <p:cNvPr id="10" name="Picture 9">
            <a:extLst>
              <a:ext uri="{FF2B5EF4-FFF2-40B4-BE49-F238E27FC236}">
                <a16:creationId xmlns:a16="http://schemas.microsoft.com/office/drawing/2014/main" id="{45C0D51C-7D80-BADB-7CBB-80282626763D}"/>
              </a:ext>
            </a:extLst>
          </p:cNvPr>
          <p:cNvPicPr>
            <a:picLocks noChangeAspect="1"/>
          </p:cNvPicPr>
          <p:nvPr/>
        </p:nvPicPr>
        <p:blipFill>
          <a:blip r:embed="rId4"/>
          <a:stretch>
            <a:fillRect/>
          </a:stretch>
        </p:blipFill>
        <p:spPr>
          <a:xfrm rot="5400000">
            <a:off x="3539365" y="3834924"/>
            <a:ext cx="397179" cy="1220690"/>
          </a:xfrm>
          <a:prstGeom prst="rect">
            <a:avLst/>
          </a:prstGeom>
        </p:spPr>
      </p:pic>
      <p:pic>
        <p:nvPicPr>
          <p:cNvPr id="12" name="Picture 11">
            <a:extLst>
              <a:ext uri="{FF2B5EF4-FFF2-40B4-BE49-F238E27FC236}">
                <a16:creationId xmlns:a16="http://schemas.microsoft.com/office/drawing/2014/main" id="{ACADCBE7-0662-E08A-6760-905B5CE40E92}"/>
              </a:ext>
            </a:extLst>
          </p:cNvPr>
          <p:cNvPicPr>
            <a:picLocks noChangeAspect="1"/>
          </p:cNvPicPr>
          <p:nvPr/>
        </p:nvPicPr>
        <p:blipFill>
          <a:blip r:embed="rId5"/>
          <a:stretch>
            <a:fillRect/>
          </a:stretch>
        </p:blipFill>
        <p:spPr>
          <a:xfrm>
            <a:off x="804652" y="4356220"/>
            <a:ext cx="718179" cy="361962"/>
          </a:xfrm>
          <a:prstGeom prst="rect">
            <a:avLst/>
          </a:prstGeom>
        </p:spPr>
      </p:pic>
      <p:pic>
        <p:nvPicPr>
          <p:cNvPr id="14" name="Picture 13">
            <a:extLst>
              <a:ext uri="{FF2B5EF4-FFF2-40B4-BE49-F238E27FC236}">
                <a16:creationId xmlns:a16="http://schemas.microsoft.com/office/drawing/2014/main" id="{5530157C-474F-2E6D-95AB-5542E1A18D25}"/>
              </a:ext>
            </a:extLst>
          </p:cNvPr>
          <p:cNvPicPr>
            <a:picLocks noChangeAspect="1"/>
          </p:cNvPicPr>
          <p:nvPr/>
        </p:nvPicPr>
        <p:blipFill>
          <a:blip r:embed="rId6"/>
          <a:stretch>
            <a:fillRect/>
          </a:stretch>
        </p:blipFill>
        <p:spPr>
          <a:xfrm>
            <a:off x="4622892" y="4203238"/>
            <a:ext cx="685800" cy="514350"/>
          </a:xfrm>
          <a:prstGeom prst="rect">
            <a:avLst/>
          </a:prstGeom>
        </p:spPr>
      </p:pic>
      <p:grpSp>
        <p:nvGrpSpPr>
          <p:cNvPr id="2" name="Google Shape;1473;p45">
            <a:extLst>
              <a:ext uri="{FF2B5EF4-FFF2-40B4-BE49-F238E27FC236}">
                <a16:creationId xmlns:a16="http://schemas.microsoft.com/office/drawing/2014/main" id="{C2D6A532-99CF-4168-B817-49D82DCCC963}"/>
              </a:ext>
            </a:extLst>
          </p:cNvPr>
          <p:cNvGrpSpPr/>
          <p:nvPr/>
        </p:nvGrpSpPr>
        <p:grpSpPr>
          <a:xfrm>
            <a:off x="5694728" y="1354706"/>
            <a:ext cx="2955606" cy="2955675"/>
            <a:chOff x="3094219" y="1721400"/>
            <a:chExt cx="2955606" cy="2955675"/>
          </a:xfrm>
        </p:grpSpPr>
        <p:sp>
          <p:nvSpPr>
            <p:cNvPr id="4" name="Google Shape;1474;p45">
              <a:extLst>
                <a:ext uri="{FF2B5EF4-FFF2-40B4-BE49-F238E27FC236}">
                  <a16:creationId xmlns:a16="http://schemas.microsoft.com/office/drawing/2014/main" id="{C9438567-A70F-4727-623C-A8CF8797272B}"/>
                </a:ext>
              </a:extLst>
            </p:cNvPr>
            <p:cNvSpPr/>
            <p:nvPr/>
          </p:nvSpPr>
          <p:spPr>
            <a:xfrm>
              <a:off x="3094219" y="1721475"/>
              <a:ext cx="2955600" cy="2955600"/>
            </a:xfrm>
            <a:prstGeom prst="ellipse">
              <a:avLst/>
            </a:prstGeom>
            <a:solidFill>
              <a:schemeClr val="accent6"/>
            </a:solidFill>
            <a:ln>
              <a:solidFill>
                <a:schemeClr val="bg2"/>
              </a:solid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cxnSp>
          <p:nvCxnSpPr>
            <p:cNvPr id="7" name="Google Shape;1475;p45">
              <a:extLst>
                <a:ext uri="{FF2B5EF4-FFF2-40B4-BE49-F238E27FC236}">
                  <a16:creationId xmlns:a16="http://schemas.microsoft.com/office/drawing/2014/main" id="{A0CD8B5E-B3A3-0622-4802-AA11C3BA8E13}"/>
                </a:ext>
              </a:extLst>
            </p:cNvPr>
            <p:cNvCxnSpPr>
              <a:stCxn id="17" idx="0"/>
              <a:endCxn id="17" idx="4"/>
            </p:cNvCxnSpPr>
            <p:nvPr/>
          </p:nvCxnSpPr>
          <p:spPr>
            <a:xfrm>
              <a:off x="4572019" y="1721400"/>
              <a:ext cx="0" cy="2955600"/>
            </a:xfrm>
            <a:prstGeom prst="straightConnector1">
              <a:avLst/>
            </a:prstGeom>
            <a:noFill/>
            <a:ln w="19050" cap="rnd" cmpd="sng">
              <a:solidFill>
                <a:schemeClr val="accent1"/>
              </a:solidFill>
              <a:prstDash val="solid"/>
              <a:round/>
              <a:headEnd type="none" w="med" len="med"/>
              <a:tailEnd type="none" w="med" len="med"/>
            </a:ln>
          </p:spPr>
        </p:cxnSp>
        <p:cxnSp>
          <p:nvCxnSpPr>
            <p:cNvPr id="9" name="Google Shape;1477;p45">
              <a:extLst>
                <a:ext uri="{FF2B5EF4-FFF2-40B4-BE49-F238E27FC236}">
                  <a16:creationId xmlns:a16="http://schemas.microsoft.com/office/drawing/2014/main" id="{9F8ABA62-37FD-ECCA-4D86-AD03BDA68910}"/>
                </a:ext>
              </a:extLst>
            </p:cNvPr>
            <p:cNvCxnSpPr>
              <a:stCxn id="13" idx="7"/>
              <a:endCxn id="13" idx="3"/>
            </p:cNvCxnSpPr>
            <p:nvPr/>
          </p:nvCxnSpPr>
          <p:spPr>
            <a:xfrm flipH="1">
              <a:off x="3527187" y="3075390"/>
              <a:ext cx="2089800" cy="247800"/>
            </a:xfrm>
            <a:prstGeom prst="straightConnector1">
              <a:avLst/>
            </a:prstGeom>
            <a:noFill/>
            <a:ln w="19050" cap="rnd" cmpd="sng">
              <a:solidFill>
                <a:schemeClr val="accent1"/>
              </a:solidFill>
              <a:prstDash val="solid"/>
              <a:round/>
              <a:headEnd type="none" w="med" len="med"/>
              <a:tailEnd type="none" w="med" len="med"/>
            </a:ln>
          </p:spPr>
        </p:cxnSp>
        <p:cxnSp>
          <p:nvCxnSpPr>
            <p:cNvPr id="11" name="Google Shape;1479;p45">
              <a:extLst>
                <a:ext uri="{FF2B5EF4-FFF2-40B4-BE49-F238E27FC236}">
                  <a16:creationId xmlns:a16="http://schemas.microsoft.com/office/drawing/2014/main" id="{FCA7E1D2-38B1-BE6A-EDBC-CE43D36FAE3B}"/>
                </a:ext>
              </a:extLst>
            </p:cNvPr>
            <p:cNvCxnSpPr>
              <a:stCxn id="13" idx="5"/>
              <a:endCxn id="13" idx="1"/>
            </p:cNvCxnSpPr>
            <p:nvPr/>
          </p:nvCxnSpPr>
          <p:spPr>
            <a:xfrm rot="10800000">
              <a:off x="3527187" y="3075360"/>
              <a:ext cx="2089800" cy="247800"/>
            </a:xfrm>
            <a:prstGeom prst="straightConnector1">
              <a:avLst/>
            </a:prstGeom>
            <a:noFill/>
            <a:ln w="19050" cap="rnd" cmpd="sng">
              <a:solidFill>
                <a:schemeClr val="accent1"/>
              </a:solidFill>
              <a:prstDash val="solid"/>
              <a:round/>
              <a:headEnd type="none" w="med" len="med"/>
              <a:tailEnd type="none" w="med" len="med"/>
            </a:ln>
          </p:spPr>
        </p:cxnSp>
        <p:sp>
          <p:nvSpPr>
            <p:cNvPr id="13" name="Google Shape;1478;p45">
              <a:extLst>
                <a:ext uri="{FF2B5EF4-FFF2-40B4-BE49-F238E27FC236}">
                  <a16:creationId xmlns:a16="http://schemas.microsoft.com/office/drawing/2014/main" id="{7883D123-9EA7-DDC2-AA15-396A71A83568}"/>
                </a:ext>
              </a:extLst>
            </p:cNvPr>
            <p:cNvSpPr/>
            <p:nvPr/>
          </p:nvSpPr>
          <p:spPr>
            <a:xfrm>
              <a:off x="3094225" y="3024075"/>
              <a:ext cx="2955600" cy="350400"/>
            </a:xfrm>
            <a:prstGeom prst="ellipse">
              <a:avLst/>
            </a:prstGeom>
            <a:noFill/>
            <a:ln w="19050" cap="rnd" cmpd="sng">
              <a:solidFill>
                <a:schemeClr val="bg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15" name="Google Shape;1480;p45">
              <a:extLst>
                <a:ext uri="{FF2B5EF4-FFF2-40B4-BE49-F238E27FC236}">
                  <a16:creationId xmlns:a16="http://schemas.microsoft.com/office/drawing/2014/main" id="{DB7A3B61-DAA9-B745-9C79-42743ED8B80E}"/>
                </a:ext>
              </a:extLst>
            </p:cNvPr>
            <p:cNvSpPr/>
            <p:nvPr/>
          </p:nvSpPr>
          <p:spPr>
            <a:xfrm>
              <a:off x="3388806" y="2197225"/>
              <a:ext cx="2366400" cy="280500"/>
            </a:xfrm>
            <a:prstGeom prst="ellipse">
              <a:avLst/>
            </a:pr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16" name="Google Shape;1481;p45">
              <a:extLst>
                <a:ext uri="{FF2B5EF4-FFF2-40B4-BE49-F238E27FC236}">
                  <a16:creationId xmlns:a16="http://schemas.microsoft.com/office/drawing/2014/main" id="{7C96FD5C-3F4A-1E17-D9EF-EA4A00459FFA}"/>
                </a:ext>
              </a:extLst>
            </p:cNvPr>
            <p:cNvSpPr/>
            <p:nvPr/>
          </p:nvSpPr>
          <p:spPr>
            <a:xfrm>
              <a:off x="3388806" y="3920875"/>
              <a:ext cx="2366400" cy="280500"/>
            </a:xfrm>
            <a:prstGeom prst="ellipse">
              <a:avLst/>
            </a:prstGeom>
            <a:noFill/>
            <a:ln w="19050" cap="rnd" cmpd="sng">
              <a:solidFill>
                <a:schemeClr val="bg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17" name="Google Shape;1476;p45">
              <a:extLst>
                <a:ext uri="{FF2B5EF4-FFF2-40B4-BE49-F238E27FC236}">
                  <a16:creationId xmlns:a16="http://schemas.microsoft.com/office/drawing/2014/main" id="{CBF9DACF-1FC8-C6AF-6E15-91DC610B54AD}"/>
                </a:ext>
              </a:extLst>
            </p:cNvPr>
            <p:cNvSpPr/>
            <p:nvPr/>
          </p:nvSpPr>
          <p:spPr>
            <a:xfrm>
              <a:off x="3855619" y="1721400"/>
              <a:ext cx="1432800" cy="2955600"/>
            </a:xfrm>
            <a:prstGeom prst="ellipse">
              <a:avLst/>
            </a:prstGeom>
            <a:noFill/>
            <a:ln w="19050" cap="rnd" cmpd="sng">
              <a:solidFill>
                <a:schemeClr val="bg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grpSp>
      <p:sp>
        <p:nvSpPr>
          <p:cNvPr id="23" name="Rectangle 22">
            <a:extLst>
              <a:ext uri="{FF2B5EF4-FFF2-40B4-BE49-F238E27FC236}">
                <a16:creationId xmlns:a16="http://schemas.microsoft.com/office/drawing/2014/main" id="{BA1914CB-6018-14CA-168D-014EDDCF74D6}"/>
              </a:ext>
            </a:extLst>
          </p:cNvPr>
          <p:cNvSpPr/>
          <p:nvPr/>
        </p:nvSpPr>
        <p:spPr>
          <a:xfrm>
            <a:off x="6754546" y="3007781"/>
            <a:ext cx="927749" cy="0"/>
          </a:xfrm>
          <a:prstGeom prst="rect">
            <a:avLst/>
          </a:prstGeom>
          <a:solidFill>
            <a:schemeClr val="accent1"/>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2B2ECA1-E828-9BAB-E9A3-3DFCAECCFEB5}"/>
              </a:ext>
            </a:extLst>
          </p:cNvPr>
          <p:cNvSpPr/>
          <p:nvPr/>
        </p:nvSpPr>
        <p:spPr>
          <a:xfrm>
            <a:off x="6825786" y="2111031"/>
            <a:ext cx="720000" cy="0"/>
          </a:xfrm>
          <a:prstGeom prst="rect">
            <a:avLst/>
          </a:prstGeom>
          <a:solidFill>
            <a:schemeClr val="accent1"/>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2343412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1514"/>
        <p:cNvGrpSpPr/>
        <p:nvPr/>
      </p:nvGrpSpPr>
      <p:grpSpPr>
        <a:xfrm>
          <a:off x="0" y="0"/>
          <a:ext cx="0" cy="0"/>
          <a:chOff x="0" y="0"/>
          <a:chExt cx="0" cy="0"/>
        </a:xfrm>
      </p:grpSpPr>
      <p:sp>
        <p:nvSpPr>
          <p:cNvPr id="1515" name="Google Shape;1515;p47"/>
          <p:cNvSpPr txBox="1"/>
          <p:nvPr/>
        </p:nvSpPr>
        <p:spPr>
          <a:xfrm>
            <a:off x="1048350" y="902900"/>
            <a:ext cx="7047300" cy="2686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400"/>
              </a:spcBef>
              <a:spcAft>
                <a:spcPts val="0"/>
              </a:spcAft>
              <a:buNone/>
            </a:pPr>
            <a:r>
              <a:rPr lang="en-US" sz="1100" noProof="0" dirty="0">
                <a:solidFill>
                  <a:srgbClr val="FFFFFF"/>
                </a:solidFill>
              </a:rPr>
              <a:t>In order to use this template, you must credit </a:t>
            </a:r>
            <a:r>
              <a:rPr lang="en-US" sz="1100" b="1" u="sng" noProof="0" dirty="0" err="1">
                <a:solidFill>
                  <a:srgbClr val="869FB2"/>
                </a:solidFill>
                <a:hlinkClick r:id="rId3">
                  <a:extLst>
                    <a:ext uri="{A12FA001-AC4F-418D-AE19-62706E023703}">
                      <ahyp:hlinkClr xmlns:ahyp="http://schemas.microsoft.com/office/drawing/2018/hyperlinkcolor" val="tx"/>
                    </a:ext>
                  </a:extLst>
                </a:hlinkClick>
              </a:rPr>
              <a:t>Slidesgo</a:t>
            </a:r>
            <a:r>
              <a:rPr lang="en-US" sz="1100" noProof="0" dirty="0">
                <a:solidFill>
                  <a:srgbClr val="435D74"/>
                </a:solidFill>
              </a:rPr>
              <a:t> </a:t>
            </a:r>
            <a:r>
              <a:rPr lang="en-US" sz="1100" noProof="0" dirty="0">
                <a:solidFill>
                  <a:srgbClr val="FFFFFF"/>
                </a:solidFill>
              </a:rPr>
              <a:t>in your final presentation.</a:t>
            </a:r>
          </a:p>
          <a:p>
            <a:pPr marL="0" lvl="0" indent="0" algn="l" rtl="0">
              <a:lnSpc>
                <a:spcPct val="115000"/>
              </a:lnSpc>
              <a:spcBef>
                <a:spcPts val="1400"/>
              </a:spcBef>
              <a:spcAft>
                <a:spcPts val="0"/>
              </a:spcAft>
              <a:buNone/>
            </a:pPr>
            <a:r>
              <a:rPr lang="en-US" sz="1000" b="1" noProof="0" dirty="0">
                <a:solidFill>
                  <a:srgbClr val="869FB2"/>
                </a:solidFill>
              </a:rPr>
              <a:t>You are allowed to:</a:t>
            </a:r>
          </a:p>
          <a:p>
            <a:pPr marL="0" lvl="0" indent="0" algn="l" rtl="0">
              <a:lnSpc>
                <a:spcPct val="115000"/>
              </a:lnSpc>
              <a:spcBef>
                <a:spcPts val="400"/>
              </a:spcBef>
              <a:spcAft>
                <a:spcPts val="0"/>
              </a:spcAft>
              <a:buNone/>
            </a:pPr>
            <a:r>
              <a:rPr lang="en-US" sz="1000" noProof="0" dirty="0">
                <a:solidFill>
                  <a:srgbClr val="FFFFFF"/>
                </a:solidFill>
              </a:rPr>
              <a:t>- Modify this template.</a:t>
            </a:r>
          </a:p>
          <a:p>
            <a:pPr marL="0" lvl="0" indent="0" algn="l" rtl="0">
              <a:lnSpc>
                <a:spcPct val="115000"/>
              </a:lnSpc>
              <a:spcBef>
                <a:spcPts val="0"/>
              </a:spcBef>
              <a:spcAft>
                <a:spcPts val="0"/>
              </a:spcAft>
              <a:buNone/>
            </a:pPr>
            <a:r>
              <a:rPr lang="en-US" sz="1000" noProof="0" dirty="0">
                <a:solidFill>
                  <a:srgbClr val="FFFFFF"/>
                </a:solidFill>
              </a:rPr>
              <a:t>- Use it for both personal and commercial projects.</a:t>
            </a:r>
          </a:p>
          <a:p>
            <a:pPr marL="0" lvl="0" indent="0" algn="l" rtl="0">
              <a:lnSpc>
                <a:spcPct val="115000"/>
              </a:lnSpc>
              <a:spcBef>
                <a:spcPts val="1400"/>
              </a:spcBef>
              <a:spcAft>
                <a:spcPts val="0"/>
              </a:spcAft>
              <a:buNone/>
            </a:pPr>
            <a:r>
              <a:rPr lang="en-US" sz="1000" b="1" noProof="0" dirty="0">
                <a:solidFill>
                  <a:srgbClr val="869FB2"/>
                </a:solidFill>
              </a:rPr>
              <a:t>You are not allowed to:</a:t>
            </a:r>
          </a:p>
          <a:p>
            <a:pPr marL="0" lvl="0" indent="0" algn="l" rtl="0">
              <a:lnSpc>
                <a:spcPct val="115000"/>
              </a:lnSpc>
              <a:spcBef>
                <a:spcPts val="400"/>
              </a:spcBef>
              <a:spcAft>
                <a:spcPts val="0"/>
              </a:spcAft>
              <a:buNone/>
            </a:pPr>
            <a:r>
              <a:rPr lang="en-US" sz="1000" noProof="0" dirty="0">
                <a:solidFill>
                  <a:srgbClr val="FFFFFF"/>
                </a:solidFill>
              </a:rPr>
              <a:t>- Sublicense, sell or rent any of </a:t>
            </a:r>
            <a:r>
              <a:rPr lang="en-US" sz="1000" noProof="0" dirty="0" err="1">
                <a:solidFill>
                  <a:srgbClr val="FFFFFF"/>
                </a:solidFill>
              </a:rPr>
              <a:t>Slidesgo</a:t>
            </a:r>
            <a:r>
              <a:rPr lang="en-US" sz="1000" noProof="0" dirty="0">
                <a:solidFill>
                  <a:srgbClr val="FFFFFF"/>
                </a:solidFill>
              </a:rPr>
              <a:t> Content (or a modified version of </a:t>
            </a:r>
            <a:r>
              <a:rPr lang="en-US" sz="1000" noProof="0" dirty="0" err="1">
                <a:solidFill>
                  <a:srgbClr val="FFFFFF"/>
                </a:solidFill>
              </a:rPr>
              <a:t>Slidesgo</a:t>
            </a:r>
            <a:r>
              <a:rPr lang="en-US" sz="1000" noProof="0" dirty="0">
                <a:solidFill>
                  <a:srgbClr val="FFFFFF"/>
                </a:solidFill>
              </a:rPr>
              <a:t> Content).</a:t>
            </a:r>
          </a:p>
          <a:p>
            <a:pPr marL="0" lvl="0" indent="0" algn="l" rtl="0">
              <a:lnSpc>
                <a:spcPct val="115000"/>
              </a:lnSpc>
              <a:spcBef>
                <a:spcPts val="0"/>
              </a:spcBef>
              <a:spcAft>
                <a:spcPts val="0"/>
              </a:spcAft>
              <a:buNone/>
            </a:pPr>
            <a:r>
              <a:rPr lang="en-US" sz="1000" noProof="0" dirty="0">
                <a:solidFill>
                  <a:srgbClr val="FFFFFF"/>
                </a:solidFill>
              </a:rPr>
              <a:t>- Distribute </a:t>
            </a:r>
            <a:r>
              <a:rPr lang="en-US" sz="1000" noProof="0" dirty="0" err="1">
                <a:solidFill>
                  <a:srgbClr val="FFFFFF"/>
                </a:solidFill>
              </a:rPr>
              <a:t>Slidesgo</a:t>
            </a:r>
            <a:r>
              <a:rPr lang="en-US" sz="1000" noProof="0" dirty="0">
                <a:solidFill>
                  <a:srgbClr val="FFFFFF"/>
                </a:solidFill>
              </a:rPr>
              <a:t> Content unless it has been expressly authorized by </a:t>
            </a:r>
            <a:r>
              <a:rPr lang="en-US" sz="1000" noProof="0" dirty="0" err="1">
                <a:solidFill>
                  <a:srgbClr val="FFFFFF"/>
                </a:solidFill>
              </a:rPr>
              <a:t>Slidesgo</a:t>
            </a:r>
            <a:r>
              <a:rPr lang="en-US" sz="1000" noProof="0" dirty="0">
                <a:solidFill>
                  <a:srgbClr val="FFFFFF"/>
                </a:solidFill>
              </a:rPr>
              <a:t>.</a:t>
            </a:r>
          </a:p>
          <a:p>
            <a:pPr marL="0" lvl="0" indent="0" algn="l" rtl="0">
              <a:lnSpc>
                <a:spcPct val="115000"/>
              </a:lnSpc>
              <a:spcBef>
                <a:spcPts val="0"/>
              </a:spcBef>
              <a:spcAft>
                <a:spcPts val="0"/>
              </a:spcAft>
              <a:buNone/>
            </a:pPr>
            <a:r>
              <a:rPr lang="en-US" sz="1000" noProof="0" dirty="0">
                <a:solidFill>
                  <a:srgbClr val="FFFFFF"/>
                </a:solidFill>
              </a:rPr>
              <a:t>- Include </a:t>
            </a:r>
            <a:r>
              <a:rPr lang="en-US" sz="1000" noProof="0" dirty="0" err="1">
                <a:solidFill>
                  <a:srgbClr val="FFFFFF"/>
                </a:solidFill>
              </a:rPr>
              <a:t>Slidesgo</a:t>
            </a:r>
            <a:r>
              <a:rPr lang="en-US" sz="1000" noProof="0" dirty="0">
                <a:solidFill>
                  <a:srgbClr val="FFFFFF"/>
                </a:solidFill>
              </a:rPr>
              <a:t> Content in an online or offline database or file.</a:t>
            </a:r>
          </a:p>
          <a:p>
            <a:pPr marL="0" lvl="0" indent="0" algn="l" rtl="0">
              <a:lnSpc>
                <a:spcPct val="115000"/>
              </a:lnSpc>
              <a:spcBef>
                <a:spcPts val="0"/>
              </a:spcBef>
              <a:spcAft>
                <a:spcPts val="0"/>
              </a:spcAft>
              <a:buNone/>
            </a:pPr>
            <a:r>
              <a:rPr lang="en-US" sz="1000" noProof="0" dirty="0">
                <a:solidFill>
                  <a:srgbClr val="FFFFFF"/>
                </a:solidFill>
              </a:rPr>
              <a:t>- Offer </a:t>
            </a:r>
            <a:r>
              <a:rPr lang="en-US" sz="1000" noProof="0" dirty="0" err="1">
                <a:solidFill>
                  <a:srgbClr val="FFFFFF"/>
                </a:solidFill>
              </a:rPr>
              <a:t>Slidesgo</a:t>
            </a:r>
            <a:r>
              <a:rPr lang="en-US" sz="1000" noProof="0" dirty="0">
                <a:solidFill>
                  <a:srgbClr val="FFFFFF"/>
                </a:solidFill>
              </a:rPr>
              <a:t> templates (or modified versions of </a:t>
            </a:r>
            <a:r>
              <a:rPr lang="en-US" sz="1000" noProof="0" dirty="0" err="1">
                <a:solidFill>
                  <a:srgbClr val="FFFFFF"/>
                </a:solidFill>
              </a:rPr>
              <a:t>Slidesgo</a:t>
            </a:r>
            <a:r>
              <a:rPr lang="en-US" sz="1000" noProof="0" dirty="0">
                <a:solidFill>
                  <a:srgbClr val="FFFFFF"/>
                </a:solidFill>
              </a:rPr>
              <a:t> templates) for download.</a:t>
            </a:r>
          </a:p>
          <a:p>
            <a:pPr marL="0" lvl="0" indent="0" algn="l" rtl="0">
              <a:lnSpc>
                <a:spcPct val="115000"/>
              </a:lnSpc>
              <a:spcBef>
                <a:spcPts val="0"/>
              </a:spcBef>
              <a:spcAft>
                <a:spcPts val="0"/>
              </a:spcAft>
              <a:buNone/>
            </a:pPr>
            <a:r>
              <a:rPr lang="en-US" sz="1000" noProof="0" dirty="0">
                <a:solidFill>
                  <a:srgbClr val="FFFFFF"/>
                </a:solidFill>
              </a:rPr>
              <a:t>- Acquire the copyright of </a:t>
            </a:r>
            <a:r>
              <a:rPr lang="en-US" sz="1000" noProof="0" dirty="0" err="1">
                <a:solidFill>
                  <a:srgbClr val="FFFFFF"/>
                </a:solidFill>
              </a:rPr>
              <a:t>Slidesgo</a:t>
            </a:r>
            <a:r>
              <a:rPr lang="en-US" sz="1000" noProof="0" dirty="0">
                <a:solidFill>
                  <a:srgbClr val="FFFFFF"/>
                </a:solidFill>
              </a:rPr>
              <a:t> Content.</a:t>
            </a:r>
          </a:p>
        </p:txBody>
      </p:sp>
      <p:sp>
        <p:nvSpPr>
          <p:cNvPr id="1516" name="Google Shape;1516;p47"/>
          <p:cNvSpPr txBox="1"/>
          <p:nvPr/>
        </p:nvSpPr>
        <p:spPr>
          <a:xfrm>
            <a:off x="1048350" y="323850"/>
            <a:ext cx="7047300" cy="482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2400" noProof="0" dirty="0">
                <a:solidFill>
                  <a:srgbClr val="FFFFFF"/>
                </a:solidFill>
              </a:rPr>
              <a:t>Instructions for use</a:t>
            </a:r>
          </a:p>
        </p:txBody>
      </p:sp>
      <p:sp>
        <p:nvSpPr>
          <p:cNvPr id="1517" name="Google Shape;1517;p47"/>
          <p:cNvSpPr txBox="1"/>
          <p:nvPr/>
        </p:nvSpPr>
        <p:spPr>
          <a:xfrm>
            <a:off x="1048350" y="4314290"/>
            <a:ext cx="7047300" cy="4401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US" sz="1000" noProof="0" dirty="0">
                <a:solidFill>
                  <a:srgbClr val="FFFFFF"/>
                </a:solidFill>
              </a:rPr>
              <a:t>For more information about editing slides, please </a:t>
            </a:r>
            <a:r>
              <a:rPr lang="en-US" sz="900" noProof="0" dirty="0">
                <a:solidFill>
                  <a:srgbClr val="FFFFFF"/>
                </a:solidFill>
              </a:rPr>
              <a:t>read </a:t>
            </a:r>
            <a:r>
              <a:rPr lang="en-US" sz="1000" noProof="0" dirty="0">
                <a:solidFill>
                  <a:srgbClr val="FFFFFF"/>
                </a:solidFill>
              </a:rPr>
              <a:t>our FAQs or visit </a:t>
            </a:r>
            <a:r>
              <a:rPr lang="en-US" sz="1000" noProof="0" dirty="0" err="1">
                <a:solidFill>
                  <a:srgbClr val="FFFFFF"/>
                </a:solidFill>
              </a:rPr>
              <a:t>Slidesgo</a:t>
            </a:r>
            <a:r>
              <a:rPr lang="en-US" sz="1000" noProof="0" dirty="0">
                <a:solidFill>
                  <a:srgbClr val="FFFFFF"/>
                </a:solidFill>
              </a:rPr>
              <a:t> School:</a:t>
            </a:r>
          </a:p>
          <a:p>
            <a:pPr marL="0" lvl="0" indent="0" algn="ctr" rtl="0">
              <a:lnSpc>
                <a:spcPct val="115000"/>
              </a:lnSpc>
              <a:spcBef>
                <a:spcPts val="0"/>
              </a:spcBef>
              <a:spcAft>
                <a:spcPts val="0"/>
              </a:spcAft>
              <a:buNone/>
            </a:pPr>
            <a:r>
              <a:rPr lang="en-US" sz="1000" u="sng" noProof="0" dirty="0">
                <a:solidFill>
                  <a:srgbClr val="869FB2"/>
                </a:solidFill>
                <a:hlinkClick r:id="rId4">
                  <a:extLst>
                    <a:ext uri="{A12FA001-AC4F-418D-AE19-62706E023703}">
                      <ahyp:hlinkClr xmlns:ahyp="http://schemas.microsoft.com/office/drawing/2018/hyperlinkcolor" val="tx"/>
                    </a:ext>
                  </a:extLst>
                </a:hlinkClick>
              </a:rPr>
              <a:t>https://slidesgo.com/faqs</a:t>
            </a:r>
            <a:r>
              <a:rPr lang="en-US" sz="1200" noProof="0" dirty="0">
                <a:solidFill>
                  <a:srgbClr val="FFFFFF"/>
                </a:solidFill>
              </a:rPr>
              <a:t> </a:t>
            </a:r>
            <a:r>
              <a:rPr lang="en-US" sz="1000" noProof="0" dirty="0">
                <a:solidFill>
                  <a:srgbClr val="FFFFFF"/>
                </a:solidFill>
              </a:rPr>
              <a:t>and</a:t>
            </a:r>
            <a:r>
              <a:rPr lang="en-US" sz="1200" noProof="0" dirty="0">
                <a:solidFill>
                  <a:srgbClr val="FFFFFF"/>
                </a:solidFill>
              </a:rPr>
              <a:t> </a:t>
            </a:r>
            <a:r>
              <a:rPr lang="en-US" sz="1000" u="sng" noProof="0" dirty="0">
                <a:solidFill>
                  <a:srgbClr val="869FB2"/>
                </a:solidFill>
                <a:hlinkClick r:id="rId5">
                  <a:extLst>
                    <a:ext uri="{A12FA001-AC4F-418D-AE19-62706E023703}">
                      <ahyp:hlinkClr xmlns:ahyp="http://schemas.microsoft.com/office/drawing/2018/hyperlinkcolor" val="tx"/>
                    </a:ext>
                  </a:extLst>
                </a:hlinkClick>
              </a:rPr>
              <a:t>https://slidesgo.com/slidesgo-school</a:t>
            </a:r>
            <a:endParaRPr lang="en-US" sz="1000" u="sng" noProof="0" dirty="0">
              <a:solidFill>
                <a:srgbClr val="869FB2"/>
              </a:solidFill>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1521"/>
        <p:cNvGrpSpPr/>
        <p:nvPr/>
      </p:nvGrpSpPr>
      <p:grpSpPr>
        <a:xfrm>
          <a:off x="0" y="0"/>
          <a:ext cx="0" cy="0"/>
          <a:chOff x="0" y="0"/>
          <a:chExt cx="0" cy="0"/>
        </a:xfrm>
      </p:grpSpPr>
      <p:sp>
        <p:nvSpPr>
          <p:cNvPr id="1522" name="Google Shape;1522;p48"/>
          <p:cNvSpPr txBox="1"/>
          <p:nvPr/>
        </p:nvSpPr>
        <p:spPr>
          <a:xfrm>
            <a:off x="1048350" y="323850"/>
            <a:ext cx="7047300" cy="482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2400" noProof="0" dirty="0">
                <a:solidFill>
                  <a:srgbClr val="FFFFFF"/>
                </a:solidFill>
              </a:rPr>
              <a:t>Instructions for use (premium users)</a:t>
            </a:r>
          </a:p>
        </p:txBody>
      </p:sp>
      <p:sp>
        <p:nvSpPr>
          <p:cNvPr id="1523" name="Google Shape;1523;p48"/>
          <p:cNvSpPr txBox="1"/>
          <p:nvPr/>
        </p:nvSpPr>
        <p:spPr>
          <a:xfrm>
            <a:off x="1048350" y="902900"/>
            <a:ext cx="7047300" cy="3929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400"/>
              </a:spcBef>
              <a:spcAft>
                <a:spcPts val="0"/>
              </a:spcAft>
              <a:buClr>
                <a:schemeClr val="dk1"/>
              </a:buClr>
              <a:buSzPts val="1100"/>
              <a:buFont typeface="Arial"/>
              <a:buNone/>
            </a:pPr>
            <a:r>
              <a:rPr lang="en-US" sz="1100" noProof="0" dirty="0">
                <a:solidFill>
                  <a:schemeClr val="lt1"/>
                </a:solidFill>
              </a:rPr>
              <a:t>As a Premium user, you can use this template without attributing </a:t>
            </a:r>
            <a:r>
              <a:rPr lang="en-US" sz="1000" b="1" u="sng" noProof="0" dirty="0" err="1">
                <a:solidFill>
                  <a:schemeClr val="hlink"/>
                </a:solidFill>
              </a:rPr>
              <a:t>S</a:t>
            </a:r>
            <a:r>
              <a:rPr lang="en-US" sz="1100" b="1" u="sng" noProof="0" dirty="0" err="1">
                <a:solidFill>
                  <a:schemeClr val="hlink"/>
                </a:solidFill>
                <a:hlinkClick r:id="rId3"/>
              </a:rPr>
              <a:t>lidesgo</a:t>
            </a:r>
            <a:endParaRPr lang="en-US" sz="1000" b="1" noProof="0" dirty="0">
              <a:solidFill>
                <a:srgbClr val="869FB2"/>
              </a:solidFill>
            </a:endParaRPr>
          </a:p>
          <a:p>
            <a:pPr marL="0" lvl="0" indent="0" algn="l" rtl="0">
              <a:lnSpc>
                <a:spcPct val="115000"/>
              </a:lnSpc>
              <a:spcBef>
                <a:spcPts val="1400"/>
              </a:spcBef>
              <a:spcAft>
                <a:spcPts val="0"/>
              </a:spcAft>
              <a:buClr>
                <a:schemeClr val="dk1"/>
              </a:buClr>
              <a:buSzPts val="1100"/>
              <a:buFont typeface="Arial"/>
              <a:buNone/>
            </a:pPr>
            <a:r>
              <a:rPr lang="en-US" sz="1000" b="1" noProof="0" dirty="0">
                <a:solidFill>
                  <a:srgbClr val="869FB2"/>
                </a:solidFill>
              </a:rPr>
              <a:t>You are allowed to:</a:t>
            </a:r>
          </a:p>
          <a:p>
            <a:pPr marL="457200" lvl="0" indent="-292100" algn="l" rtl="0">
              <a:lnSpc>
                <a:spcPct val="115000"/>
              </a:lnSpc>
              <a:spcBef>
                <a:spcPts val="400"/>
              </a:spcBef>
              <a:spcAft>
                <a:spcPts val="0"/>
              </a:spcAft>
              <a:buClr>
                <a:srgbClr val="FFFFFF"/>
              </a:buClr>
              <a:buSzPts val="1000"/>
              <a:buFont typeface="Arial"/>
              <a:buChar char="●"/>
            </a:pPr>
            <a:r>
              <a:rPr lang="en-US" sz="1000" noProof="0" dirty="0">
                <a:solidFill>
                  <a:srgbClr val="FFFFFF"/>
                </a:solidFill>
              </a:rPr>
              <a:t>Modify this template.</a:t>
            </a:r>
          </a:p>
          <a:p>
            <a:pPr marL="457200" lvl="0" indent="-292100" algn="l" rtl="0">
              <a:lnSpc>
                <a:spcPct val="115000"/>
              </a:lnSpc>
              <a:spcBef>
                <a:spcPts val="0"/>
              </a:spcBef>
              <a:spcAft>
                <a:spcPts val="0"/>
              </a:spcAft>
              <a:buClr>
                <a:srgbClr val="FFFFFF"/>
              </a:buClr>
              <a:buSzPts val="1000"/>
              <a:buFont typeface="Arial"/>
              <a:buChar char="●"/>
            </a:pPr>
            <a:r>
              <a:rPr lang="en-US" sz="1000" noProof="0" dirty="0">
                <a:solidFill>
                  <a:srgbClr val="FFFFFF"/>
                </a:solidFill>
              </a:rPr>
              <a:t>Use it for both personal and commercial purposes.</a:t>
            </a:r>
          </a:p>
          <a:p>
            <a:pPr marL="457200" lvl="0" indent="-292100" algn="l" rtl="0">
              <a:lnSpc>
                <a:spcPct val="115000"/>
              </a:lnSpc>
              <a:spcBef>
                <a:spcPts val="0"/>
              </a:spcBef>
              <a:spcAft>
                <a:spcPts val="0"/>
              </a:spcAft>
              <a:buClr>
                <a:srgbClr val="FFFFFF"/>
              </a:buClr>
              <a:buSzPts val="1000"/>
              <a:buFont typeface="Arial"/>
              <a:buChar char="●"/>
            </a:pPr>
            <a:r>
              <a:rPr lang="en-US" sz="1000" noProof="0" dirty="0">
                <a:solidFill>
                  <a:srgbClr val="FFFFFF"/>
                </a:solidFill>
              </a:rPr>
              <a:t>Hide or delete the “Thanks” slide and the mention to </a:t>
            </a:r>
            <a:r>
              <a:rPr lang="en-US" sz="1000" noProof="0" dirty="0" err="1">
                <a:solidFill>
                  <a:srgbClr val="FFFFFF"/>
                </a:solidFill>
              </a:rPr>
              <a:t>Slidesgo</a:t>
            </a:r>
            <a:r>
              <a:rPr lang="en-US" sz="1000" noProof="0" dirty="0">
                <a:solidFill>
                  <a:srgbClr val="FFFFFF"/>
                </a:solidFill>
              </a:rPr>
              <a:t> in the credits.</a:t>
            </a:r>
          </a:p>
          <a:p>
            <a:pPr marL="457200" lvl="0" indent="-292100" algn="l" rtl="0">
              <a:lnSpc>
                <a:spcPct val="115000"/>
              </a:lnSpc>
              <a:spcBef>
                <a:spcPts val="0"/>
              </a:spcBef>
              <a:spcAft>
                <a:spcPts val="0"/>
              </a:spcAft>
              <a:buClr>
                <a:srgbClr val="FFFFFF"/>
              </a:buClr>
              <a:buSzPts val="1000"/>
              <a:buFont typeface="Arial"/>
              <a:buChar char="●"/>
            </a:pPr>
            <a:r>
              <a:rPr lang="en-US" sz="1000" noProof="0" dirty="0">
                <a:solidFill>
                  <a:srgbClr val="FFFFFF"/>
                </a:solidFill>
              </a:rPr>
              <a:t>Share this template in an editable format with people who are not part of your team.</a:t>
            </a:r>
          </a:p>
          <a:p>
            <a:pPr marL="0" lvl="0" indent="0" algn="l" rtl="0">
              <a:lnSpc>
                <a:spcPct val="115000"/>
              </a:lnSpc>
              <a:spcBef>
                <a:spcPts val="1400"/>
              </a:spcBef>
              <a:spcAft>
                <a:spcPts val="0"/>
              </a:spcAft>
              <a:buNone/>
            </a:pPr>
            <a:r>
              <a:rPr lang="en-US" sz="1000" b="1" noProof="0" dirty="0">
                <a:solidFill>
                  <a:srgbClr val="869FB2"/>
                </a:solidFill>
              </a:rPr>
              <a:t>You are not allowed to:</a:t>
            </a:r>
          </a:p>
          <a:p>
            <a:pPr marL="457200" lvl="0" indent="-292100" algn="l" rtl="0">
              <a:lnSpc>
                <a:spcPct val="115000"/>
              </a:lnSpc>
              <a:spcBef>
                <a:spcPts val="400"/>
              </a:spcBef>
              <a:spcAft>
                <a:spcPts val="0"/>
              </a:spcAft>
              <a:buClr>
                <a:srgbClr val="FFFFFF"/>
              </a:buClr>
              <a:buSzPts val="1000"/>
              <a:buFont typeface="Arial"/>
              <a:buChar char="●"/>
            </a:pPr>
            <a:r>
              <a:rPr lang="en-US" sz="1000" noProof="0" dirty="0">
                <a:solidFill>
                  <a:srgbClr val="FFFFFF"/>
                </a:solidFill>
              </a:rPr>
              <a:t>Sublicense, sell or rent this </a:t>
            </a:r>
            <a:r>
              <a:rPr lang="en-US" sz="1000" noProof="0" dirty="0" err="1">
                <a:solidFill>
                  <a:srgbClr val="FFFFFF"/>
                </a:solidFill>
              </a:rPr>
              <a:t>Slidesgo</a:t>
            </a:r>
            <a:r>
              <a:rPr lang="en-US" sz="1000" noProof="0" dirty="0">
                <a:solidFill>
                  <a:srgbClr val="FFFFFF"/>
                </a:solidFill>
              </a:rPr>
              <a:t> Template (or a modified version of this </a:t>
            </a:r>
            <a:r>
              <a:rPr lang="en-US" sz="1000" noProof="0" dirty="0" err="1">
                <a:solidFill>
                  <a:srgbClr val="FFFFFF"/>
                </a:solidFill>
              </a:rPr>
              <a:t>Slidesgo</a:t>
            </a:r>
            <a:r>
              <a:rPr lang="en-US" sz="1000" noProof="0" dirty="0">
                <a:solidFill>
                  <a:srgbClr val="FFFFFF"/>
                </a:solidFill>
              </a:rPr>
              <a:t> Template).</a:t>
            </a:r>
          </a:p>
          <a:p>
            <a:pPr marL="457200" lvl="0" indent="-292100" algn="l" rtl="0">
              <a:lnSpc>
                <a:spcPct val="115000"/>
              </a:lnSpc>
              <a:spcBef>
                <a:spcPts val="0"/>
              </a:spcBef>
              <a:spcAft>
                <a:spcPts val="0"/>
              </a:spcAft>
              <a:buClr>
                <a:srgbClr val="FFFFFF"/>
              </a:buClr>
              <a:buSzPts val="1000"/>
              <a:buFont typeface="Arial"/>
              <a:buChar char="●"/>
            </a:pPr>
            <a:r>
              <a:rPr lang="en-US" sz="1000" noProof="0" dirty="0">
                <a:solidFill>
                  <a:srgbClr val="FFFFFF"/>
                </a:solidFill>
              </a:rPr>
              <a:t>Distribute this </a:t>
            </a:r>
            <a:r>
              <a:rPr lang="en-US" sz="1000" noProof="0" dirty="0" err="1">
                <a:solidFill>
                  <a:srgbClr val="FFFFFF"/>
                </a:solidFill>
              </a:rPr>
              <a:t>Slidesgo</a:t>
            </a:r>
            <a:r>
              <a:rPr lang="en-US" sz="1000" noProof="0" dirty="0">
                <a:solidFill>
                  <a:srgbClr val="FFFFFF"/>
                </a:solidFill>
              </a:rPr>
              <a:t> Template (or a modified version of this </a:t>
            </a:r>
            <a:r>
              <a:rPr lang="en-US" sz="1000" noProof="0" dirty="0" err="1">
                <a:solidFill>
                  <a:srgbClr val="FFFFFF"/>
                </a:solidFill>
              </a:rPr>
              <a:t>Slidesgo</a:t>
            </a:r>
            <a:r>
              <a:rPr lang="en-US" sz="1000" noProof="0" dirty="0">
                <a:solidFill>
                  <a:srgbClr val="FFFFFF"/>
                </a:solidFill>
              </a:rPr>
              <a:t> Template) or include it in a database or in any other product or service that offers downloadable images, icons or presentations that may be subject to distribution or resale.</a:t>
            </a:r>
          </a:p>
          <a:p>
            <a:pPr marL="457200" lvl="0" indent="-292100" algn="l" rtl="0">
              <a:lnSpc>
                <a:spcPct val="115000"/>
              </a:lnSpc>
              <a:spcBef>
                <a:spcPts val="0"/>
              </a:spcBef>
              <a:spcAft>
                <a:spcPts val="0"/>
              </a:spcAft>
              <a:buClr>
                <a:srgbClr val="FFFFFF"/>
              </a:buClr>
              <a:buSzPts val="1000"/>
              <a:buFont typeface="Arial"/>
              <a:buChar char="●"/>
            </a:pPr>
            <a:r>
              <a:rPr lang="en-US" sz="1000" noProof="0" dirty="0">
                <a:solidFill>
                  <a:srgbClr val="FFFFFF"/>
                </a:solidFill>
              </a:rPr>
              <a:t>Use any of the elements that are part of this </a:t>
            </a:r>
            <a:r>
              <a:rPr lang="en-US" sz="1000" noProof="0" dirty="0" err="1">
                <a:solidFill>
                  <a:srgbClr val="FFFFFF"/>
                </a:solidFill>
              </a:rPr>
              <a:t>Slidesgo</a:t>
            </a:r>
            <a:r>
              <a:rPr lang="en-US" sz="1000" noProof="0" dirty="0">
                <a:solidFill>
                  <a:srgbClr val="FFFFFF"/>
                </a:solidFill>
              </a:rPr>
              <a:t> Template in an isolated and separated way from this Template.</a:t>
            </a:r>
          </a:p>
          <a:p>
            <a:pPr marL="457200" lvl="0" indent="-292100" algn="l" rtl="0">
              <a:lnSpc>
                <a:spcPct val="115000"/>
              </a:lnSpc>
              <a:spcBef>
                <a:spcPts val="0"/>
              </a:spcBef>
              <a:spcAft>
                <a:spcPts val="0"/>
              </a:spcAft>
              <a:buClr>
                <a:srgbClr val="FFFFFF"/>
              </a:buClr>
              <a:buSzPts val="1000"/>
              <a:buFont typeface="Arial"/>
              <a:buChar char="●"/>
            </a:pPr>
            <a:r>
              <a:rPr lang="en-US" sz="1000" noProof="0" dirty="0">
                <a:solidFill>
                  <a:srgbClr val="FFFFFF"/>
                </a:solidFill>
              </a:rPr>
              <a:t>Register any of the elements that are part of this template as a trademark or logo, or register it as a work in an intellectual property registry or similar.</a:t>
            </a:r>
          </a:p>
          <a:p>
            <a:pPr marL="0" lvl="0" indent="0" algn="l" rtl="0">
              <a:lnSpc>
                <a:spcPct val="115000"/>
              </a:lnSpc>
              <a:spcBef>
                <a:spcPts val="0"/>
              </a:spcBef>
              <a:spcAft>
                <a:spcPts val="0"/>
              </a:spcAft>
              <a:buNone/>
            </a:pPr>
            <a:endParaRPr lang="en-US" sz="1000" noProof="0" dirty="0">
              <a:solidFill>
                <a:srgbClr val="FFFFFF"/>
              </a:solidFill>
            </a:endParaRPr>
          </a:p>
          <a:p>
            <a:pPr marL="0" lvl="0" indent="0" algn="l" rtl="0">
              <a:lnSpc>
                <a:spcPct val="115000"/>
              </a:lnSpc>
              <a:spcBef>
                <a:spcPts val="0"/>
              </a:spcBef>
              <a:spcAft>
                <a:spcPts val="0"/>
              </a:spcAft>
              <a:buNone/>
            </a:pPr>
            <a:endParaRPr lang="en-US" sz="1000" noProof="0" dirty="0">
              <a:solidFill>
                <a:srgbClr val="FFFFFF"/>
              </a:solidFill>
            </a:endParaRPr>
          </a:p>
        </p:txBody>
      </p:sp>
      <p:sp>
        <p:nvSpPr>
          <p:cNvPr id="1524" name="Google Shape;1524;p48"/>
          <p:cNvSpPr txBox="1"/>
          <p:nvPr/>
        </p:nvSpPr>
        <p:spPr>
          <a:xfrm>
            <a:off x="1048350" y="4314290"/>
            <a:ext cx="7047300" cy="4401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US" sz="1000" noProof="0" dirty="0">
                <a:solidFill>
                  <a:srgbClr val="FFFFFF"/>
                </a:solidFill>
              </a:rPr>
              <a:t>For more information about editing slides, please </a:t>
            </a:r>
            <a:r>
              <a:rPr lang="en-US" sz="900" noProof="0" dirty="0">
                <a:solidFill>
                  <a:srgbClr val="FFFFFF"/>
                </a:solidFill>
              </a:rPr>
              <a:t>read </a:t>
            </a:r>
            <a:r>
              <a:rPr lang="en-US" sz="1000" noProof="0" dirty="0">
                <a:solidFill>
                  <a:srgbClr val="FFFFFF"/>
                </a:solidFill>
              </a:rPr>
              <a:t>our FAQs or visit </a:t>
            </a:r>
            <a:r>
              <a:rPr lang="en-US" sz="1000" noProof="0" dirty="0" err="1">
                <a:solidFill>
                  <a:srgbClr val="FFFFFF"/>
                </a:solidFill>
              </a:rPr>
              <a:t>Slidesgo</a:t>
            </a:r>
            <a:r>
              <a:rPr lang="en-US" sz="1000" noProof="0" dirty="0">
                <a:solidFill>
                  <a:srgbClr val="FFFFFF"/>
                </a:solidFill>
              </a:rPr>
              <a:t> School:</a:t>
            </a:r>
          </a:p>
          <a:p>
            <a:pPr marL="0" lvl="0" indent="0" algn="ctr" rtl="0">
              <a:lnSpc>
                <a:spcPct val="115000"/>
              </a:lnSpc>
              <a:spcBef>
                <a:spcPts val="0"/>
              </a:spcBef>
              <a:spcAft>
                <a:spcPts val="0"/>
              </a:spcAft>
              <a:buNone/>
            </a:pPr>
            <a:r>
              <a:rPr lang="en-US" sz="1000" u="sng" noProof="0" dirty="0">
                <a:solidFill>
                  <a:srgbClr val="869FB2"/>
                </a:solidFill>
                <a:hlinkClick r:id="rId4">
                  <a:extLst>
                    <a:ext uri="{A12FA001-AC4F-418D-AE19-62706E023703}">
                      <ahyp:hlinkClr xmlns:ahyp="http://schemas.microsoft.com/office/drawing/2018/hyperlinkcolor" val="tx"/>
                    </a:ext>
                  </a:extLst>
                </a:hlinkClick>
              </a:rPr>
              <a:t>https://slidesgo.com/faqs</a:t>
            </a:r>
            <a:r>
              <a:rPr lang="en-US" sz="1200" noProof="0" dirty="0">
                <a:solidFill>
                  <a:srgbClr val="FFFFFF"/>
                </a:solidFill>
              </a:rPr>
              <a:t> </a:t>
            </a:r>
            <a:r>
              <a:rPr lang="en-US" sz="1000" noProof="0" dirty="0">
                <a:solidFill>
                  <a:srgbClr val="FFFFFF"/>
                </a:solidFill>
              </a:rPr>
              <a:t>and</a:t>
            </a:r>
            <a:r>
              <a:rPr lang="en-US" sz="1200" noProof="0" dirty="0">
                <a:solidFill>
                  <a:srgbClr val="FFFFFF"/>
                </a:solidFill>
              </a:rPr>
              <a:t> </a:t>
            </a:r>
            <a:r>
              <a:rPr lang="en-US" sz="1000" u="sng" noProof="0" dirty="0">
                <a:solidFill>
                  <a:srgbClr val="869FB2"/>
                </a:solidFill>
                <a:hlinkClick r:id="rId5">
                  <a:extLst>
                    <a:ext uri="{A12FA001-AC4F-418D-AE19-62706E023703}">
                      <ahyp:hlinkClr xmlns:ahyp="http://schemas.microsoft.com/office/drawing/2018/hyperlinkcolor" val="tx"/>
                    </a:ext>
                  </a:extLst>
                </a:hlinkClick>
              </a:rPr>
              <a:t>https://slidesgo.com/slidesgo-school</a:t>
            </a:r>
            <a:endParaRPr lang="en-US" sz="1000" u="sng" noProof="0" dirty="0">
              <a:solidFill>
                <a:srgbClr val="869FB2"/>
              </a:solidFill>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1528"/>
        <p:cNvGrpSpPr/>
        <p:nvPr/>
      </p:nvGrpSpPr>
      <p:grpSpPr>
        <a:xfrm>
          <a:off x="0" y="0"/>
          <a:ext cx="0" cy="0"/>
          <a:chOff x="0" y="0"/>
          <a:chExt cx="0" cy="0"/>
        </a:xfrm>
      </p:grpSpPr>
      <p:sp>
        <p:nvSpPr>
          <p:cNvPr id="1529" name="Google Shape;1529;p49"/>
          <p:cNvSpPr txBox="1">
            <a:spLocks noGrp="1"/>
          </p:cNvSpPr>
          <p:nvPr>
            <p:ph type="title" idx="4294967295"/>
          </p:nvPr>
        </p:nvSpPr>
        <p:spPr>
          <a:xfrm>
            <a:off x="1048350" y="320040"/>
            <a:ext cx="7047300" cy="482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r>
              <a:rPr lang="en-US" noProof="0" dirty="0">
                <a:latin typeface="Arial"/>
                <a:ea typeface="Arial"/>
                <a:cs typeface="Arial"/>
                <a:sym typeface="Arial"/>
              </a:rPr>
              <a:t>Infographics</a:t>
            </a:r>
            <a:endParaRPr lang="en-US" noProof="0" dirty="0">
              <a:solidFill>
                <a:srgbClr val="FFFFFF"/>
              </a:solidFill>
              <a:latin typeface="Arial"/>
              <a:ea typeface="Arial"/>
              <a:cs typeface="Arial"/>
              <a:sym typeface="Arial"/>
            </a:endParaRPr>
          </a:p>
        </p:txBody>
      </p:sp>
      <p:sp>
        <p:nvSpPr>
          <p:cNvPr id="1530" name="Google Shape;1530;p49"/>
          <p:cNvSpPr txBox="1">
            <a:spLocks noGrp="1"/>
          </p:cNvSpPr>
          <p:nvPr>
            <p:ph type="body" idx="4294967295"/>
          </p:nvPr>
        </p:nvSpPr>
        <p:spPr>
          <a:xfrm>
            <a:off x="943675" y="1084204"/>
            <a:ext cx="7079400" cy="318300"/>
          </a:xfrm>
          <a:prstGeom prst="rect">
            <a:avLst/>
          </a:prstGeom>
        </p:spPr>
        <p:txBody>
          <a:bodyPr spcFirstLastPara="1" wrap="square" lIns="91425" tIns="91425" rIns="91425" bIns="91425" anchor="t" anchorCtr="0">
            <a:noAutofit/>
          </a:bodyPr>
          <a:lstStyle/>
          <a:p>
            <a:pPr marL="114300" lvl="0" indent="0" algn="l" rtl="0">
              <a:spcBef>
                <a:spcPts val="0"/>
              </a:spcBef>
              <a:spcAft>
                <a:spcPts val="0"/>
              </a:spcAft>
              <a:buNone/>
            </a:pPr>
            <a:r>
              <a:rPr lang="en-US" noProof="0" dirty="0">
                <a:solidFill>
                  <a:schemeClr val="lt1"/>
                </a:solidFill>
                <a:latin typeface="Arial"/>
                <a:ea typeface="Arial"/>
                <a:cs typeface="Arial"/>
                <a:sym typeface="Arial"/>
              </a:rPr>
              <a:t>You can add and edit some </a:t>
            </a:r>
            <a:r>
              <a:rPr lang="en-US" b="1" noProof="0" dirty="0">
                <a:solidFill>
                  <a:srgbClr val="869FB2"/>
                </a:solidFill>
                <a:uFill>
                  <a:noFill/>
                </a:uFill>
                <a:latin typeface="Arial"/>
                <a:ea typeface="Arial"/>
                <a:cs typeface="Arial"/>
                <a:sym typeface="Arial"/>
                <a:hlinkClick r:id="rId3">
                  <a:extLst>
                    <a:ext uri="{A12FA001-AC4F-418D-AE19-62706E023703}">
                      <ahyp:hlinkClr xmlns:ahyp="http://schemas.microsoft.com/office/drawing/2018/hyperlinkcolor" val="tx"/>
                    </a:ext>
                  </a:extLst>
                </a:hlinkClick>
              </a:rPr>
              <a:t>infographics</a:t>
            </a:r>
            <a:r>
              <a:rPr lang="en-US" noProof="0" dirty="0">
                <a:solidFill>
                  <a:schemeClr val="lt1"/>
                </a:solidFill>
                <a:latin typeface="Arial"/>
                <a:ea typeface="Arial"/>
                <a:cs typeface="Arial"/>
                <a:sym typeface="Arial"/>
              </a:rPr>
              <a:t> to your presentation to present your data in a visual way.</a:t>
            </a:r>
            <a:endParaRPr lang="en-US" noProof="0" dirty="0">
              <a:solidFill>
                <a:srgbClr val="FFFFFF"/>
              </a:solidFill>
              <a:latin typeface="Arial"/>
              <a:ea typeface="Arial"/>
              <a:cs typeface="Arial"/>
              <a:sym typeface="Arial"/>
            </a:endParaRPr>
          </a:p>
          <a:p>
            <a:pPr marL="0" marR="0" lvl="0" indent="0" algn="l" rtl="0">
              <a:lnSpc>
                <a:spcPct val="115000"/>
              </a:lnSpc>
              <a:spcBef>
                <a:spcPts val="0"/>
              </a:spcBef>
              <a:spcAft>
                <a:spcPts val="0"/>
              </a:spcAft>
              <a:buNone/>
            </a:pPr>
            <a:endParaRPr lang="en-US" noProof="0" dirty="0">
              <a:solidFill>
                <a:srgbClr val="869FB2"/>
              </a:solidFill>
              <a:latin typeface="Arial"/>
              <a:ea typeface="Arial"/>
              <a:cs typeface="Arial"/>
              <a:sym typeface="Arial"/>
            </a:endParaRPr>
          </a:p>
        </p:txBody>
      </p:sp>
      <p:sp>
        <p:nvSpPr>
          <p:cNvPr id="1531" name="Google Shape;1531;p49"/>
          <p:cNvSpPr txBox="1"/>
          <p:nvPr/>
        </p:nvSpPr>
        <p:spPr>
          <a:xfrm>
            <a:off x="943675" y="1487934"/>
            <a:ext cx="5571300" cy="2931900"/>
          </a:xfrm>
          <a:prstGeom prst="rect">
            <a:avLst/>
          </a:prstGeom>
          <a:noFill/>
          <a:ln>
            <a:noFill/>
          </a:ln>
        </p:spPr>
        <p:txBody>
          <a:bodyPr spcFirstLastPara="1" wrap="square" lIns="91425" tIns="91425" rIns="91425" bIns="91425" anchor="t" anchorCtr="0">
            <a:noAutofit/>
          </a:bodyPr>
          <a:lstStyle/>
          <a:p>
            <a:pPr marL="457200" lvl="0" indent="-298450" algn="l" rtl="0">
              <a:lnSpc>
                <a:spcPct val="115000"/>
              </a:lnSpc>
              <a:spcBef>
                <a:spcPts val="0"/>
              </a:spcBef>
              <a:spcAft>
                <a:spcPts val="0"/>
              </a:spcAft>
              <a:buClr>
                <a:srgbClr val="FFFFFF"/>
              </a:buClr>
              <a:buSzPts val="1100"/>
              <a:buChar char="●"/>
            </a:pPr>
            <a:r>
              <a:rPr lang="en-US" sz="1100" noProof="0" dirty="0">
                <a:solidFill>
                  <a:srgbClr val="FFFFFF"/>
                </a:solidFill>
              </a:rPr>
              <a:t>Choose your </a:t>
            </a:r>
            <a:r>
              <a:rPr lang="en-US" sz="1100" noProof="0" dirty="0" err="1">
                <a:solidFill>
                  <a:srgbClr val="FFFFFF"/>
                </a:solidFill>
              </a:rPr>
              <a:t>favourite</a:t>
            </a:r>
            <a:r>
              <a:rPr lang="en-US" sz="1100" noProof="0" dirty="0">
                <a:solidFill>
                  <a:srgbClr val="FFFFFF"/>
                </a:solidFill>
              </a:rPr>
              <a:t> infographic and insert it in your presentation using Ctrl C + Ctrl V or </a:t>
            </a:r>
            <a:r>
              <a:rPr lang="en-US" sz="1100" noProof="0" dirty="0" err="1">
                <a:solidFill>
                  <a:srgbClr val="FFFFFF"/>
                </a:solidFill>
              </a:rPr>
              <a:t>Cmd</a:t>
            </a:r>
            <a:r>
              <a:rPr lang="en-US" sz="1100" noProof="0" dirty="0">
                <a:solidFill>
                  <a:srgbClr val="FFFFFF"/>
                </a:solidFill>
              </a:rPr>
              <a:t> C + </a:t>
            </a:r>
            <a:r>
              <a:rPr lang="en-US" sz="1100" noProof="0" dirty="0" err="1">
                <a:solidFill>
                  <a:srgbClr val="FFFFFF"/>
                </a:solidFill>
              </a:rPr>
              <a:t>Cmd</a:t>
            </a:r>
            <a:r>
              <a:rPr lang="en-US" sz="1100" noProof="0" dirty="0">
                <a:solidFill>
                  <a:srgbClr val="FFFFFF"/>
                </a:solidFill>
              </a:rPr>
              <a:t> V in Mac.</a:t>
            </a:r>
          </a:p>
          <a:p>
            <a:pPr marL="457200" lvl="0" indent="-298450" algn="l" rtl="0">
              <a:lnSpc>
                <a:spcPct val="115000"/>
              </a:lnSpc>
              <a:spcBef>
                <a:spcPts val="0"/>
              </a:spcBef>
              <a:spcAft>
                <a:spcPts val="0"/>
              </a:spcAft>
              <a:buClr>
                <a:srgbClr val="FFFFFF"/>
              </a:buClr>
              <a:buSzPts val="1100"/>
              <a:buFont typeface="Proxima Nova"/>
              <a:buChar char="●"/>
            </a:pPr>
            <a:r>
              <a:rPr lang="en-US" sz="1100" noProof="0" dirty="0">
                <a:solidFill>
                  <a:srgbClr val="FFFFFF"/>
                </a:solidFill>
              </a:rPr>
              <a:t>Select one of the parts and </a:t>
            </a:r>
            <a:r>
              <a:rPr lang="en-US" sz="1100" b="1" noProof="0" dirty="0">
                <a:solidFill>
                  <a:srgbClr val="869FB2"/>
                </a:solidFill>
              </a:rPr>
              <a:t>ungroup</a:t>
            </a:r>
            <a:r>
              <a:rPr lang="en-US" sz="1100" noProof="0" dirty="0">
                <a:solidFill>
                  <a:srgbClr val="FFFFFF"/>
                </a:solidFill>
              </a:rPr>
              <a:t> it by right-clicking and choosing “Ungroup”. </a:t>
            </a:r>
          </a:p>
          <a:p>
            <a:pPr marL="457200" lvl="0" indent="-298450" algn="l" rtl="0">
              <a:lnSpc>
                <a:spcPct val="115000"/>
              </a:lnSpc>
              <a:spcBef>
                <a:spcPts val="0"/>
              </a:spcBef>
              <a:spcAft>
                <a:spcPts val="0"/>
              </a:spcAft>
              <a:buClr>
                <a:srgbClr val="FFFFFF"/>
              </a:buClr>
              <a:buSzPts val="1100"/>
              <a:buFont typeface="Proxima Nova"/>
              <a:buChar char="●"/>
            </a:pPr>
            <a:r>
              <a:rPr lang="en-US" sz="1100" b="1" noProof="0" dirty="0">
                <a:solidFill>
                  <a:srgbClr val="869FB2"/>
                </a:solidFill>
              </a:rPr>
              <a:t>Change the color</a:t>
            </a:r>
            <a:r>
              <a:rPr lang="en-US" sz="1100" noProof="0" dirty="0">
                <a:solidFill>
                  <a:srgbClr val="FFFFFF"/>
                </a:solidFill>
              </a:rPr>
              <a:t> by clicking on the paint bucket. </a:t>
            </a:r>
          </a:p>
          <a:p>
            <a:pPr marL="457200" lvl="0" indent="-298450" algn="l" rtl="0">
              <a:lnSpc>
                <a:spcPct val="115000"/>
              </a:lnSpc>
              <a:spcBef>
                <a:spcPts val="0"/>
              </a:spcBef>
              <a:spcAft>
                <a:spcPts val="0"/>
              </a:spcAft>
              <a:buClr>
                <a:srgbClr val="FFFFFF"/>
              </a:buClr>
              <a:buSzPts val="1100"/>
              <a:buFont typeface="Proxima Nova"/>
              <a:buChar char="●"/>
            </a:pPr>
            <a:r>
              <a:rPr lang="en-US" sz="1100" noProof="0" dirty="0">
                <a:solidFill>
                  <a:srgbClr val="FFFFFF"/>
                </a:solidFill>
              </a:rPr>
              <a:t>Then </a:t>
            </a:r>
            <a:r>
              <a:rPr lang="en-US" sz="1100" b="1" noProof="0" dirty="0">
                <a:solidFill>
                  <a:srgbClr val="869FB2"/>
                </a:solidFill>
              </a:rPr>
              <a:t>resize</a:t>
            </a:r>
            <a:r>
              <a:rPr lang="en-US" sz="1100" noProof="0" dirty="0">
                <a:solidFill>
                  <a:srgbClr val="FFFFFF"/>
                </a:solidFill>
              </a:rPr>
              <a:t> the element by clicking and dragging one of the square-shaped points of its bounding box (the cursor should look like a double-headed arrow). Remember to hold Shift while dragging to keep the proportions.</a:t>
            </a:r>
          </a:p>
          <a:p>
            <a:pPr marL="457200" lvl="0" indent="-298450" algn="l" rtl="0">
              <a:lnSpc>
                <a:spcPct val="115000"/>
              </a:lnSpc>
              <a:spcBef>
                <a:spcPts val="0"/>
              </a:spcBef>
              <a:spcAft>
                <a:spcPts val="0"/>
              </a:spcAft>
              <a:buClr>
                <a:srgbClr val="FFFFFF"/>
              </a:buClr>
              <a:buSzPts val="1100"/>
              <a:buFont typeface="Proxima Nova"/>
              <a:buChar char="●"/>
            </a:pPr>
            <a:r>
              <a:rPr lang="en-US" sz="1100" b="1" noProof="0" dirty="0">
                <a:solidFill>
                  <a:srgbClr val="869FB2"/>
                </a:solidFill>
              </a:rPr>
              <a:t>Group</a:t>
            </a:r>
            <a:r>
              <a:rPr lang="en-US" sz="1100" noProof="0" dirty="0">
                <a:solidFill>
                  <a:srgbClr val="FFFFFF"/>
                </a:solidFill>
              </a:rPr>
              <a:t> the elements again by selecting them, right-clicking and choosing “Group”.</a:t>
            </a:r>
          </a:p>
          <a:p>
            <a:pPr marL="457200" lvl="0" indent="-298450" algn="l" rtl="0">
              <a:lnSpc>
                <a:spcPct val="115000"/>
              </a:lnSpc>
              <a:spcBef>
                <a:spcPts val="0"/>
              </a:spcBef>
              <a:spcAft>
                <a:spcPts val="0"/>
              </a:spcAft>
              <a:buClr>
                <a:srgbClr val="FFFFFF"/>
              </a:buClr>
              <a:buSzPts val="1100"/>
              <a:buChar char="●"/>
            </a:pPr>
            <a:r>
              <a:rPr lang="en-US" sz="1100" noProof="0" dirty="0">
                <a:solidFill>
                  <a:srgbClr val="FFFFFF"/>
                </a:solidFill>
              </a:rPr>
              <a:t>Repeat the steps above with the other parts and when you’re done editing, copy the end result and paste it into your presentation.</a:t>
            </a:r>
          </a:p>
          <a:p>
            <a:pPr marL="457200" lvl="0" indent="-298450" algn="l" rtl="0">
              <a:lnSpc>
                <a:spcPct val="115000"/>
              </a:lnSpc>
              <a:spcBef>
                <a:spcPts val="0"/>
              </a:spcBef>
              <a:spcAft>
                <a:spcPts val="0"/>
              </a:spcAft>
              <a:buClr>
                <a:srgbClr val="FFFFFF"/>
              </a:buClr>
              <a:buSzPts val="1100"/>
              <a:buFont typeface="Proxima Nova"/>
              <a:buChar char="●"/>
            </a:pPr>
            <a:r>
              <a:rPr lang="en-US" sz="1100" noProof="0" dirty="0">
                <a:solidFill>
                  <a:srgbClr val="FFFFFF"/>
                </a:solidFill>
              </a:rPr>
              <a:t>Remember to choose the</a:t>
            </a:r>
            <a:r>
              <a:rPr lang="en-US" sz="1100" noProof="0" dirty="0">
                <a:solidFill>
                  <a:srgbClr val="78909C"/>
                </a:solidFill>
              </a:rPr>
              <a:t> </a:t>
            </a:r>
            <a:r>
              <a:rPr lang="en-US" sz="1100" noProof="0" dirty="0">
                <a:solidFill>
                  <a:srgbClr val="869FB2"/>
                </a:solidFill>
              </a:rPr>
              <a:t>“</a:t>
            </a:r>
            <a:r>
              <a:rPr lang="en-US" sz="1100" b="1" noProof="0" dirty="0">
                <a:solidFill>
                  <a:srgbClr val="869FB2"/>
                </a:solidFill>
              </a:rPr>
              <a:t>Keep source formatting</a:t>
            </a:r>
            <a:r>
              <a:rPr lang="en-US" sz="1100" noProof="0" dirty="0">
                <a:solidFill>
                  <a:srgbClr val="869FB2"/>
                </a:solidFill>
              </a:rPr>
              <a:t>”</a:t>
            </a:r>
            <a:r>
              <a:rPr lang="en-US" sz="1100" noProof="0" dirty="0">
                <a:solidFill>
                  <a:srgbClr val="FFFFFF"/>
                </a:solidFill>
              </a:rPr>
              <a:t> option so that it keeps the design. For more info, please visit </a:t>
            </a:r>
            <a:r>
              <a:rPr lang="en-US" sz="1100" b="1" noProof="0" dirty="0" err="1">
                <a:solidFill>
                  <a:srgbClr val="869FB2"/>
                </a:solidFill>
                <a:uFill>
                  <a:noFill/>
                </a:uFill>
                <a:hlinkClick r:id="rId4">
                  <a:extLst>
                    <a:ext uri="{A12FA001-AC4F-418D-AE19-62706E023703}">
                      <ahyp:hlinkClr xmlns:ahyp="http://schemas.microsoft.com/office/drawing/2018/hyperlinkcolor" val="tx"/>
                    </a:ext>
                  </a:extLst>
                </a:hlinkClick>
              </a:rPr>
              <a:t>Slidesgo</a:t>
            </a:r>
            <a:r>
              <a:rPr lang="en-US" sz="1100" b="1" noProof="0" dirty="0">
                <a:solidFill>
                  <a:srgbClr val="869FB2"/>
                </a:solidFill>
                <a:uFill>
                  <a:noFill/>
                </a:uFill>
                <a:hlinkClick r:id="rId4">
                  <a:extLst>
                    <a:ext uri="{A12FA001-AC4F-418D-AE19-62706E023703}">
                      <ahyp:hlinkClr xmlns:ahyp="http://schemas.microsoft.com/office/drawing/2018/hyperlinkcolor" val="tx"/>
                    </a:ext>
                  </a:extLst>
                </a:hlinkClick>
              </a:rPr>
              <a:t> School</a:t>
            </a:r>
            <a:r>
              <a:rPr lang="en-US" sz="1100" noProof="0" dirty="0">
                <a:solidFill>
                  <a:srgbClr val="FFFFFF"/>
                </a:solidFill>
              </a:rPr>
              <a:t>.</a:t>
            </a:r>
            <a:endParaRPr lang="en-US" sz="1100" noProof="0" dirty="0"/>
          </a:p>
        </p:txBody>
      </p:sp>
      <p:grpSp>
        <p:nvGrpSpPr>
          <p:cNvPr id="1532" name="Google Shape;1532;p49"/>
          <p:cNvGrpSpPr/>
          <p:nvPr/>
        </p:nvGrpSpPr>
        <p:grpSpPr>
          <a:xfrm>
            <a:off x="6874322" y="1571957"/>
            <a:ext cx="1446116" cy="2863897"/>
            <a:chOff x="6529419" y="1724307"/>
            <a:chExt cx="1480463" cy="2931917"/>
          </a:xfrm>
        </p:grpSpPr>
        <p:grpSp>
          <p:nvGrpSpPr>
            <p:cNvPr id="1533" name="Google Shape;1533;p49"/>
            <p:cNvGrpSpPr/>
            <p:nvPr/>
          </p:nvGrpSpPr>
          <p:grpSpPr>
            <a:xfrm>
              <a:off x="6556827" y="1724307"/>
              <a:ext cx="956596" cy="944294"/>
              <a:chOff x="3800349" y="1238762"/>
              <a:chExt cx="1098904" cy="1084772"/>
            </a:xfrm>
          </p:grpSpPr>
          <p:grpSp>
            <p:nvGrpSpPr>
              <p:cNvPr id="1534" name="Google Shape;1534;p49"/>
              <p:cNvGrpSpPr/>
              <p:nvPr/>
            </p:nvGrpSpPr>
            <p:grpSpPr>
              <a:xfrm>
                <a:off x="3800349" y="1238762"/>
                <a:ext cx="1098904" cy="1084772"/>
                <a:chOff x="3800349" y="1238762"/>
                <a:chExt cx="1098904" cy="1084772"/>
              </a:xfrm>
            </p:grpSpPr>
            <p:sp>
              <p:nvSpPr>
                <p:cNvPr id="1535" name="Google Shape;1535;p49"/>
                <p:cNvSpPr/>
                <p:nvPr/>
              </p:nvSpPr>
              <p:spPr>
                <a:xfrm>
                  <a:off x="3800349" y="1238762"/>
                  <a:ext cx="1098904" cy="1084772"/>
                </a:xfrm>
                <a:custGeom>
                  <a:avLst/>
                  <a:gdLst/>
                  <a:ahLst/>
                  <a:cxnLst/>
                  <a:rect l="l" t="t" r="r" b="b"/>
                  <a:pathLst>
                    <a:path w="45721" h="45133" extrusionOk="0">
                      <a:moveTo>
                        <a:pt x="22825" y="1"/>
                      </a:moveTo>
                      <a:cubicBezTo>
                        <a:pt x="22054" y="1"/>
                        <a:pt x="21283" y="295"/>
                        <a:pt x="20693" y="885"/>
                      </a:cubicBezTo>
                      <a:lnTo>
                        <a:pt x="1179" y="20482"/>
                      </a:lnTo>
                      <a:cubicBezTo>
                        <a:pt x="0" y="21661"/>
                        <a:pt x="0" y="23566"/>
                        <a:pt x="1179" y="24733"/>
                      </a:cubicBezTo>
                      <a:lnTo>
                        <a:pt x="20777" y="44259"/>
                      </a:lnTo>
                      <a:cubicBezTo>
                        <a:pt x="21364" y="44841"/>
                        <a:pt x="22133" y="45133"/>
                        <a:pt x="22900" y="45133"/>
                      </a:cubicBezTo>
                      <a:cubicBezTo>
                        <a:pt x="23672" y="45133"/>
                        <a:pt x="24442" y="44838"/>
                        <a:pt x="25027" y="44247"/>
                      </a:cubicBezTo>
                      <a:lnTo>
                        <a:pt x="32873" y="36377"/>
                      </a:lnTo>
                      <a:cubicBezTo>
                        <a:pt x="33053" y="36197"/>
                        <a:pt x="33283" y="36110"/>
                        <a:pt x="33511" y="36110"/>
                      </a:cubicBezTo>
                      <a:cubicBezTo>
                        <a:pt x="33810" y="36110"/>
                        <a:pt x="34108" y="36260"/>
                        <a:pt x="34290" y="36544"/>
                      </a:cubicBezTo>
                      <a:cubicBezTo>
                        <a:pt x="34743" y="37246"/>
                        <a:pt x="35112" y="38020"/>
                        <a:pt x="35409" y="38806"/>
                      </a:cubicBezTo>
                      <a:cubicBezTo>
                        <a:pt x="35588" y="39294"/>
                        <a:pt x="35909" y="39735"/>
                        <a:pt x="36362" y="40080"/>
                      </a:cubicBezTo>
                      <a:cubicBezTo>
                        <a:pt x="36890" y="40489"/>
                        <a:pt x="37508" y="40695"/>
                        <a:pt x="38128" y="40695"/>
                      </a:cubicBezTo>
                      <a:cubicBezTo>
                        <a:pt x="38682" y="40695"/>
                        <a:pt x="39237" y="40530"/>
                        <a:pt x="39731" y="40199"/>
                      </a:cubicBezTo>
                      <a:cubicBezTo>
                        <a:pt x="41303" y="39127"/>
                        <a:pt x="41446" y="36984"/>
                        <a:pt x="40172" y="35710"/>
                      </a:cubicBezTo>
                      <a:cubicBezTo>
                        <a:pt x="39862" y="35401"/>
                        <a:pt x="39505" y="35186"/>
                        <a:pt x="39112" y="35044"/>
                      </a:cubicBezTo>
                      <a:cubicBezTo>
                        <a:pt x="38326" y="34758"/>
                        <a:pt x="37564" y="34401"/>
                        <a:pt x="36862" y="33948"/>
                      </a:cubicBezTo>
                      <a:cubicBezTo>
                        <a:pt x="36374" y="33639"/>
                        <a:pt x="36279" y="32960"/>
                        <a:pt x="36695" y="32543"/>
                      </a:cubicBezTo>
                      <a:lnTo>
                        <a:pt x="44553" y="24661"/>
                      </a:lnTo>
                      <a:cubicBezTo>
                        <a:pt x="45720" y="23483"/>
                        <a:pt x="45720" y="21578"/>
                        <a:pt x="44542" y="20399"/>
                      </a:cubicBezTo>
                      <a:lnTo>
                        <a:pt x="24956" y="885"/>
                      </a:lnTo>
                      <a:cubicBezTo>
                        <a:pt x="24366" y="295"/>
                        <a:pt x="23595" y="1"/>
                        <a:pt x="22825"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1536" name="Google Shape;1536;p49"/>
                <p:cNvSpPr/>
                <p:nvPr/>
              </p:nvSpPr>
              <p:spPr>
                <a:xfrm>
                  <a:off x="3884758" y="1311226"/>
                  <a:ext cx="287338" cy="287050"/>
                </a:xfrm>
                <a:custGeom>
                  <a:avLst/>
                  <a:gdLst/>
                  <a:ahLst/>
                  <a:cxnLst/>
                  <a:rect l="l" t="t" r="r" b="b"/>
                  <a:pathLst>
                    <a:path w="11955" h="11943" extrusionOk="0">
                      <a:moveTo>
                        <a:pt x="5978" y="1"/>
                      </a:moveTo>
                      <a:cubicBezTo>
                        <a:pt x="2679" y="1"/>
                        <a:pt x="1" y="2668"/>
                        <a:pt x="1" y="5966"/>
                      </a:cubicBezTo>
                      <a:cubicBezTo>
                        <a:pt x="1" y="9276"/>
                        <a:pt x="2679" y="11943"/>
                        <a:pt x="5978" y="11943"/>
                      </a:cubicBezTo>
                      <a:cubicBezTo>
                        <a:pt x="9276" y="11943"/>
                        <a:pt x="11954" y="9276"/>
                        <a:pt x="11954" y="5966"/>
                      </a:cubicBezTo>
                      <a:cubicBezTo>
                        <a:pt x="11954" y="2668"/>
                        <a:pt x="9276" y="1"/>
                        <a:pt x="5978"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grpSp>
          <p:sp>
            <p:nvSpPr>
              <p:cNvPr id="1537" name="Google Shape;1537;p49"/>
              <p:cNvSpPr/>
              <p:nvPr/>
            </p:nvSpPr>
            <p:spPr>
              <a:xfrm>
                <a:off x="4162525" y="1593650"/>
                <a:ext cx="374561" cy="374975"/>
              </a:xfrm>
              <a:custGeom>
                <a:avLst/>
                <a:gdLst/>
                <a:ahLst/>
                <a:cxnLst/>
                <a:rect l="l" t="t" r="r" b="b"/>
                <a:pathLst>
                  <a:path w="10860" h="10872" extrusionOk="0">
                    <a:moveTo>
                      <a:pt x="5430" y="1"/>
                    </a:moveTo>
                    <a:cubicBezTo>
                      <a:pt x="3990" y="1"/>
                      <a:pt x="2608" y="560"/>
                      <a:pt x="1596" y="1584"/>
                    </a:cubicBezTo>
                    <a:cubicBezTo>
                      <a:pt x="561" y="2620"/>
                      <a:pt x="1" y="3989"/>
                      <a:pt x="1" y="5430"/>
                    </a:cubicBezTo>
                    <a:cubicBezTo>
                      <a:pt x="1" y="6561"/>
                      <a:pt x="346" y="7645"/>
                      <a:pt x="1001" y="8573"/>
                    </a:cubicBezTo>
                    <a:cubicBezTo>
                      <a:pt x="1632" y="9466"/>
                      <a:pt x="2513" y="10145"/>
                      <a:pt x="3537" y="10538"/>
                    </a:cubicBezTo>
                    <a:cubicBezTo>
                      <a:pt x="3559" y="10544"/>
                      <a:pt x="3579" y="10547"/>
                      <a:pt x="3599" y="10547"/>
                    </a:cubicBezTo>
                    <a:cubicBezTo>
                      <a:pt x="3656" y="10547"/>
                      <a:pt x="3704" y="10522"/>
                      <a:pt x="3740" y="10478"/>
                    </a:cubicBezTo>
                    <a:cubicBezTo>
                      <a:pt x="3763" y="10443"/>
                      <a:pt x="3763" y="10395"/>
                      <a:pt x="3763" y="10371"/>
                    </a:cubicBezTo>
                    <a:lnTo>
                      <a:pt x="3763" y="7275"/>
                    </a:lnTo>
                    <a:cubicBezTo>
                      <a:pt x="3763" y="7180"/>
                      <a:pt x="3692" y="7097"/>
                      <a:pt x="3585" y="7097"/>
                    </a:cubicBezTo>
                    <a:lnTo>
                      <a:pt x="2156" y="7097"/>
                    </a:lnTo>
                    <a:lnTo>
                      <a:pt x="2156" y="5835"/>
                    </a:lnTo>
                    <a:lnTo>
                      <a:pt x="3585" y="5835"/>
                    </a:lnTo>
                    <a:cubicBezTo>
                      <a:pt x="3680" y="5835"/>
                      <a:pt x="3763" y="5751"/>
                      <a:pt x="3763" y="5656"/>
                    </a:cubicBezTo>
                    <a:lnTo>
                      <a:pt x="3763" y="5430"/>
                    </a:lnTo>
                    <a:cubicBezTo>
                      <a:pt x="3763" y="3942"/>
                      <a:pt x="5180" y="2632"/>
                      <a:pt x="6799" y="2632"/>
                    </a:cubicBezTo>
                    <a:lnTo>
                      <a:pt x="7550" y="2632"/>
                    </a:lnTo>
                    <a:lnTo>
                      <a:pt x="7550" y="3894"/>
                    </a:lnTo>
                    <a:lnTo>
                      <a:pt x="6799" y="3894"/>
                    </a:lnTo>
                    <a:cubicBezTo>
                      <a:pt x="6311" y="3894"/>
                      <a:pt x="5883" y="4025"/>
                      <a:pt x="5561" y="4287"/>
                    </a:cubicBezTo>
                    <a:cubicBezTo>
                      <a:pt x="5228" y="4561"/>
                      <a:pt x="5025" y="4966"/>
                      <a:pt x="5025" y="5430"/>
                    </a:cubicBezTo>
                    <a:lnTo>
                      <a:pt x="5025" y="5656"/>
                    </a:lnTo>
                    <a:cubicBezTo>
                      <a:pt x="5025" y="5740"/>
                      <a:pt x="5109" y="5835"/>
                      <a:pt x="5204" y="5835"/>
                    </a:cubicBezTo>
                    <a:lnTo>
                      <a:pt x="5883" y="5835"/>
                    </a:lnTo>
                    <a:cubicBezTo>
                      <a:pt x="5966" y="5835"/>
                      <a:pt x="6061" y="5751"/>
                      <a:pt x="6061" y="5656"/>
                    </a:cubicBezTo>
                    <a:cubicBezTo>
                      <a:pt x="6061" y="5561"/>
                      <a:pt x="5978" y="5478"/>
                      <a:pt x="5883" y="5478"/>
                    </a:cubicBezTo>
                    <a:lnTo>
                      <a:pt x="5371" y="5478"/>
                    </a:lnTo>
                    <a:lnTo>
                      <a:pt x="5371" y="5418"/>
                    </a:lnTo>
                    <a:cubicBezTo>
                      <a:pt x="5371" y="4525"/>
                      <a:pt x="6145" y="4204"/>
                      <a:pt x="6799" y="4204"/>
                    </a:cubicBezTo>
                    <a:lnTo>
                      <a:pt x="7704" y="4204"/>
                    </a:lnTo>
                    <a:cubicBezTo>
                      <a:pt x="7800" y="4204"/>
                      <a:pt x="7883" y="4132"/>
                      <a:pt x="7883" y="4025"/>
                    </a:cubicBezTo>
                    <a:lnTo>
                      <a:pt x="7883" y="2418"/>
                    </a:lnTo>
                    <a:cubicBezTo>
                      <a:pt x="7883" y="2334"/>
                      <a:pt x="7811" y="2239"/>
                      <a:pt x="7704" y="2239"/>
                    </a:cubicBezTo>
                    <a:lnTo>
                      <a:pt x="6799" y="2239"/>
                    </a:lnTo>
                    <a:cubicBezTo>
                      <a:pt x="5966" y="2239"/>
                      <a:pt x="5121" y="2572"/>
                      <a:pt x="4466" y="3156"/>
                    </a:cubicBezTo>
                    <a:cubicBezTo>
                      <a:pt x="3799" y="3763"/>
                      <a:pt x="3418" y="4549"/>
                      <a:pt x="3418" y="5382"/>
                    </a:cubicBezTo>
                    <a:lnTo>
                      <a:pt x="3418" y="5442"/>
                    </a:lnTo>
                    <a:lnTo>
                      <a:pt x="1989" y="5442"/>
                    </a:lnTo>
                    <a:cubicBezTo>
                      <a:pt x="1906" y="5442"/>
                      <a:pt x="1811" y="5513"/>
                      <a:pt x="1811" y="5620"/>
                    </a:cubicBezTo>
                    <a:lnTo>
                      <a:pt x="1811" y="7228"/>
                    </a:lnTo>
                    <a:cubicBezTo>
                      <a:pt x="1811" y="7323"/>
                      <a:pt x="1894" y="7406"/>
                      <a:pt x="1989" y="7406"/>
                    </a:cubicBezTo>
                    <a:lnTo>
                      <a:pt x="3418" y="7406"/>
                    </a:lnTo>
                    <a:lnTo>
                      <a:pt x="3418" y="10085"/>
                    </a:lnTo>
                    <a:cubicBezTo>
                      <a:pt x="1561" y="9300"/>
                      <a:pt x="346" y="7442"/>
                      <a:pt x="346" y="5418"/>
                    </a:cubicBezTo>
                    <a:cubicBezTo>
                      <a:pt x="346" y="2596"/>
                      <a:pt x="2620" y="322"/>
                      <a:pt x="5430" y="322"/>
                    </a:cubicBezTo>
                    <a:cubicBezTo>
                      <a:pt x="8228" y="322"/>
                      <a:pt x="10526" y="2620"/>
                      <a:pt x="10526" y="5418"/>
                    </a:cubicBezTo>
                    <a:cubicBezTo>
                      <a:pt x="10526" y="8228"/>
                      <a:pt x="8240" y="10502"/>
                      <a:pt x="5430" y="10502"/>
                    </a:cubicBezTo>
                    <a:lnTo>
                      <a:pt x="5371" y="10502"/>
                    </a:lnTo>
                    <a:lnTo>
                      <a:pt x="5371" y="7418"/>
                    </a:lnTo>
                    <a:lnTo>
                      <a:pt x="7728" y="7418"/>
                    </a:lnTo>
                    <a:cubicBezTo>
                      <a:pt x="7811" y="7418"/>
                      <a:pt x="7907" y="7347"/>
                      <a:pt x="7907" y="7240"/>
                    </a:cubicBezTo>
                    <a:lnTo>
                      <a:pt x="7907" y="5656"/>
                    </a:lnTo>
                    <a:cubicBezTo>
                      <a:pt x="7907" y="5561"/>
                      <a:pt x="7823" y="5478"/>
                      <a:pt x="7728" y="5478"/>
                    </a:cubicBezTo>
                    <a:lnTo>
                      <a:pt x="6728" y="5478"/>
                    </a:lnTo>
                    <a:cubicBezTo>
                      <a:pt x="6633" y="5478"/>
                      <a:pt x="6549" y="5549"/>
                      <a:pt x="6549" y="5656"/>
                    </a:cubicBezTo>
                    <a:cubicBezTo>
                      <a:pt x="6549" y="5740"/>
                      <a:pt x="6621" y="5835"/>
                      <a:pt x="6728" y="5835"/>
                    </a:cubicBezTo>
                    <a:lnTo>
                      <a:pt x="7561" y="5835"/>
                    </a:lnTo>
                    <a:lnTo>
                      <a:pt x="7561" y="7097"/>
                    </a:lnTo>
                    <a:lnTo>
                      <a:pt x="5204" y="7097"/>
                    </a:lnTo>
                    <a:cubicBezTo>
                      <a:pt x="5121" y="7097"/>
                      <a:pt x="5025" y="7168"/>
                      <a:pt x="5025" y="7275"/>
                    </a:cubicBezTo>
                    <a:lnTo>
                      <a:pt x="5025" y="10693"/>
                    </a:lnTo>
                    <a:cubicBezTo>
                      <a:pt x="5025" y="10788"/>
                      <a:pt x="5109" y="10859"/>
                      <a:pt x="5192" y="10871"/>
                    </a:cubicBezTo>
                    <a:lnTo>
                      <a:pt x="5430" y="10871"/>
                    </a:lnTo>
                    <a:cubicBezTo>
                      <a:pt x="6871" y="10871"/>
                      <a:pt x="8240" y="10312"/>
                      <a:pt x="9276" y="9288"/>
                    </a:cubicBezTo>
                    <a:cubicBezTo>
                      <a:pt x="10300" y="8252"/>
                      <a:pt x="10859" y="6883"/>
                      <a:pt x="10859" y="5442"/>
                    </a:cubicBezTo>
                    <a:cubicBezTo>
                      <a:pt x="10859" y="3989"/>
                      <a:pt x="10300" y="2620"/>
                      <a:pt x="9276" y="1584"/>
                    </a:cubicBezTo>
                    <a:cubicBezTo>
                      <a:pt x="8240" y="560"/>
                      <a:pt x="6871" y="1"/>
                      <a:pt x="54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grpSp>
        <p:grpSp>
          <p:nvGrpSpPr>
            <p:cNvPr id="1538" name="Google Shape;1538;p49"/>
            <p:cNvGrpSpPr/>
            <p:nvPr/>
          </p:nvGrpSpPr>
          <p:grpSpPr>
            <a:xfrm>
              <a:off x="7053286" y="2227254"/>
              <a:ext cx="956596" cy="944252"/>
              <a:chOff x="4370663" y="1816530"/>
              <a:chExt cx="1098904" cy="1084724"/>
            </a:xfrm>
          </p:grpSpPr>
          <p:grpSp>
            <p:nvGrpSpPr>
              <p:cNvPr id="1539" name="Google Shape;1539;p49"/>
              <p:cNvGrpSpPr/>
              <p:nvPr/>
            </p:nvGrpSpPr>
            <p:grpSpPr>
              <a:xfrm>
                <a:off x="4370663" y="1816530"/>
                <a:ext cx="1098904" cy="1084724"/>
                <a:chOff x="4370663" y="1816530"/>
                <a:chExt cx="1098904" cy="1084724"/>
              </a:xfrm>
            </p:grpSpPr>
            <p:sp>
              <p:nvSpPr>
                <p:cNvPr id="1540" name="Google Shape;1540;p49"/>
                <p:cNvSpPr/>
                <p:nvPr/>
              </p:nvSpPr>
              <p:spPr>
                <a:xfrm>
                  <a:off x="4370663" y="1816530"/>
                  <a:ext cx="1098904" cy="1084724"/>
                </a:xfrm>
                <a:custGeom>
                  <a:avLst/>
                  <a:gdLst/>
                  <a:ahLst/>
                  <a:cxnLst/>
                  <a:rect l="l" t="t" r="r" b="b"/>
                  <a:pathLst>
                    <a:path w="45721" h="45131" extrusionOk="0">
                      <a:moveTo>
                        <a:pt x="22862" y="0"/>
                      </a:moveTo>
                      <a:cubicBezTo>
                        <a:pt x="22092" y="0"/>
                        <a:pt x="21324" y="295"/>
                        <a:pt x="20741" y="884"/>
                      </a:cubicBezTo>
                      <a:lnTo>
                        <a:pt x="12871" y="8742"/>
                      </a:lnTo>
                      <a:cubicBezTo>
                        <a:pt x="12698" y="8921"/>
                        <a:pt x="12472" y="9005"/>
                        <a:pt x="12246" y="9005"/>
                      </a:cubicBezTo>
                      <a:cubicBezTo>
                        <a:pt x="11945" y="9005"/>
                        <a:pt x="11643" y="8855"/>
                        <a:pt x="11466" y="8576"/>
                      </a:cubicBezTo>
                      <a:cubicBezTo>
                        <a:pt x="11014" y="7861"/>
                        <a:pt x="10645" y="7099"/>
                        <a:pt x="10347" y="6302"/>
                      </a:cubicBezTo>
                      <a:cubicBezTo>
                        <a:pt x="10168" y="5813"/>
                        <a:pt x="9847" y="5373"/>
                        <a:pt x="9394" y="5028"/>
                      </a:cubicBezTo>
                      <a:cubicBezTo>
                        <a:pt x="8866" y="4619"/>
                        <a:pt x="8248" y="4413"/>
                        <a:pt x="7630" y="4413"/>
                      </a:cubicBezTo>
                      <a:cubicBezTo>
                        <a:pt x="7078" y="4413"/>
                        <a:pt x="6526" y="4577"/>
                        <a:pt x="6037" y="4909"/>
                      </a:cubicBezTo>
                      <a:cubicBezTo>
                        <a:pt x="4465" y="5968"/>
                        <a:pt x="4310" y="8123"/>
                        <a:pt x="5584" y="9385"/>
                      </a:cubicBezTo>
                      <a:cubicBezTo>
                        <a:pt x="5894" y="9695"/>
                        <a:pt x="6251" y="9921"/>
                        <a:pt x="6632" y="10064"/>
                      </a:cubicBezTo>
                      <a:cubicBezTo>
                        <a:pt x="7418" y="10350"/>
                        <a:pt x="8180" y="10707"/>
                        <a:pt x="8882" y="11159"/>
                      </a:cubicBezTo>
                      <a:cubicBezTo>
                        <a:pt x="9383" y="11469"/>
                        <a:pt x="9466" y="12148"/>
                        <a:pt x="9049" y="12564"/>
                      </a:cubicBezTo>
                      <a:lnTo>
                        <a:pt x="1179" y="20434"/>
                      </a:lnTo>
                      <a:cubicBezTo>
                        <a:pt x="0" y="21613"/>
                        <a:pt x="0" y="23518"/>
                        <a:pt x="1179" y="24697"/>
                      </a:cubicBezTo>
                      <a:lnTo>
                        <a:pt x="20741" y="44247"/>
                      </a:lnTo>
                      <a:cubicBezTo>
                        <a:pt x="21324" y="44836"/>
                        <a:pt x="22092" y="45131"/>
                        <a:pt x="22862" y="45131"/>
                      </a:cubicBezTo>
                      <a:cubicBezTo>
                        <a:pt x="23631" y="45131"/>
                        <a:pt x="24402" y="44836"/>
                        <a:pt x="24992" y="44247"/>
                      </a:cubicBezTo>
                      <a:lnTo>
                        <a:pt x="44554" y="24697"/>
                      </a:lnTo>
                      <a:cubicBezTo>
                        <a:pt x="45720" y="23518"/>
                        <a:pt x="45720" y="21613"/>
                        <a:pt x="44554" y="20434"/>
                      </a:cubicBezTo>
                      <a:lnTo>
                        <a:pt x="24992" y="884"/>
                      </a:lnTo>
                      <a:cubicBezTo>
                        <a:pt x="24402" y="295"/>
                        <a:pt x="23631" y="0"/>
                        <a:pt x="22862" y="0"/>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1541" name="Google Shape;1541;p49"/>
                <p:cNvSpPr/>
                <p:nvPr/>
              </p:nvSpPr>
              <p:spPr>
                <a:xfrm>
                  <a:off x="5055718" y="1904160"/>
                  <a:ext cx="287338" cy="287338"/>
                </a:xfrm>
                <a:custGeom>
                  <a:avLst/>
                  <a:gdLst/>
                  <a:ahLst/>
                  <a:cxnLst/>
                  <a:rect l="l" t="t" r="r" b="b"/>
                  <a:pathLst>
                    <a:path w="11955" h="11955" extrusionOk="0">
                      <a:moveTo>
                        <a:pt x="5978" y="0"/>
                      </a:moveTo>
                      <a:cubicBezTo>
                        <a:pt x="2680" y="0"/>
                        <a:pt x="1" y="2679"/>
                        <a:pt x="1" y="5977"/>
                      </a:cubicBezTo>
                      <a:cubicBezTo>
                        <a:pt x="1" y="9275"/>
                        <a:pt x="2680" y="11954"/>
                        <a:pt x="5978" y="11954"/>
                      </a:cubicBezTo>
                      <a:cubicBezTo>
                        <a:pt x="9276" y="11954"/>
                        <a:pt x="11955" y="9275"/>
                        <a:pt x="11955" y="5977"/>
                      </a:cubicBezTo>
                      <a:cubicBezTo>
                        <a:pt x="11955" y="2679"/>
                        <a:pt x="9276" y="0"/>
                        <a:pt x="5978" y="0"/>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grpSp>
          <p:grpSp>
            <p:nvGrpSpPr>
              <p:cNvPr id="1542" name="Google Shape;1542;p49"/>
              <p:cNvGrpSpPr/>
              <p:nvPr/>
            </p:nvGrpSpPr>
            <p:grpSpPr>
              <a:xfrm>
                <a:off x="4732628" y="2171596"/>
                <a:ext cx="374986" cy="374572"/>
                <a:chOff x="3303268" y="3817349"/>
                <a:chExt cx="346056" cy="345674"/>
              </a:xfrm>
            </p:grpSpPr>
            <p:sp>
              <p:nvSpPr>
                <p:cNvPr id="1543" name="Google Shape;1543;p49"/>
                <p:cNvSpPr/>
                <p:nvPr/>
              </p:nvSpPr>
              <p:spPr>
                <a:xfrm>
                  <a:off x="3303268" y="3817349"/>
                  <a:ext cx="346056" cy="345674"/>
                </a:xfrm>
                <a:custGeom>
                  <a:avLst/>
                  <a:gdLst/>
                  <a:ahLst/>
                  <a:cxnLst/>
                  <a:rect l="l" t="t" r="r" b="b"/>
                  <a:pathLst>
                    <a:path w="10872" h="10860" extrusionOk="0">
                      <a:moveTo>
                        <a:pt x="5418" y="334"/>
                      </a:moveTo>
                      <a:cubicBezTo>
                        <a:pt x="8228" y="334"/>
                        <a:pt x="10514" y="2608"/>
                        <a:pt x="10514" y="5430"/>
                      </a:cubicBezTo>
                      <a:cubicBezTo>
                        <a:pt x="10514" y="8240"/>
                        <a:pt x="8228" y="10514"/>
                        <a:pt x="5418" y="10514"/>
                      </a:cubicBezTo>
                      <a:cubicBezTo>
                        <a:pt x="2608" y="10514"/>
                        <a:pt x="334" y="8240"/>
                        <a:pt x="334" y="5430"/>
                      </a:cubicBezTo>
                      <a:cubicBezTo>
                        <a:pt x="334" y="2608"/>
                        <a:pt x="2608" y="334"/>
                        <a:pt x="5418"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3" y="10859"/>
                        <a:pt x="8252" y="10300"/>
                        <a:pt x="9276" y="9264"/>
                      </a:cubicBezTo>
                      <a:cubicBezTo>
                        <a:pt x="10300" y="8240"/>
                        <a:pt x="10871" y="6871"/>
                        <a:pt x="10871" y="5430"/>
                      </a:cubicBezTo>
                      <a:cubicBezTo>
                        <a:pt x="10871" y="3989"/>
                        <a:pt x="10300" y="2620"/>
                        <a:pt x="9276" y="1584"/>
                      </a:cubicBezTo>
                      <a:cubicBezTo>
                        <a:pt x="8252" y="560"/>
                        <a:pt x="6883" y="1"/>
                        <a:pt x="54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1544" name="Google Shape;1544;p49"/>
                <p:cNvSpPr/>
                <p:nvPr/>
              </p:nvSpPr>
              <p:spPr>
                <a:xfrm>
                  <a:off x="3368074" y="3882537"/>
                  <a:ext cx="215298" cy="215298"/>
                </a:xfrm>
                <a:custGeom>
                  <a:avLst/>
                  <a:gdLst/>
                  <a:ahLst/>
                  <a:cxnLst/>
                  <a:rect l="l" t="t" r="r" b="b"/>
                  <a:pathLst>
                    <a:path w="6764" h="6764" extrusionOk="0">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1545" name="Google Shape;1545;p49"/>
                <p:cNvSpPr/>
                <p:nvPr/>
              </p:nvSpPr>
              <p:spPr>
                <a:xfrm>
                  <a:off x="3418143" y="3933656"/>
                  <a:ext cx="114811" cy="112742"/>
                </a:xfrm>
                <a:custGeom>
                  <a:avLst/>
                  <a:gdLst/>
                  <a:ahLst/>
                  <a:cxnLst/>
                  <a:rect l="l" t="t" r="r" b="b"/>
                  <a:pathLst>
                    <a:path w="3607" h="3542" extrusionOk="0">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1546" name="Google Shape;1546;p49"/>
                <p:cNvSpPr/>
                <p:nvPr/>
              </p:nvSpPr>
              <p:spPr>
                <a:xfrm>
                  <a:off x="3519298" y="3910197"/>
                  <a:ext cx="29570" cy="29220"/>
                </a:xfrm>
                <a:custGeom>
                  <a:avLst/>
                  <a:gdLst/>
                  <a:ahLst/>
                  <a:cxnLst/>
                  <a:rect l="l" t="t" r="r" b="b"/>
                  <a:pathLst>
                    <a:path w="929" h="918" extrusionOk="0">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grpSp>
        </p:grpSp>
        <p:grpSp>
          <p:nvGrpSpPr>
            <p:cNvPr id="1547" name="Google Shape;1547;p49"/>
            <p:cNvGrpSpPr/>
            <p:nvPr/>
          </p:nvGrpSpPr>
          <p:grpSpPr>
            <a:xfrm>
              <a:off x="6547098" y="2715744"/>
              <a:ext cx="956596" cy="944315"/>
              <a:chOff x="3789173" y="2377690"/>
              <a:chExt cx="1098904" cy="1084796"/>
            </a:xfrm>
          </p:grpSpPr>
          <p:grpSp>
            <p:nvGrpSpPr>
              <p:cNvPr id="1548" name="Google Shape;1548;p49"/>
              <p:cNvGrpSpPr/>
              <p:nvPr/>
            </p:nvGrpSpPr>
            <p:grpSpPr>
              <a:xfrm>
                <a:off x="3789173" y="2377690"/>
                <a:ext cx="1098904" cy="1084796"/>
                <a:chOff x="3789173" y="2377690"/>
                <a:chExt cx="1098904" cy="1084796"/>
              </a:xfrm>
            </p:grpSpPr>
            <p:sp>
              <p:nvSpPr>
                <p:cNvPr id="1549" name="Google Shape;1549;p49"/>
                <p:cNvSpPr/>
                <p:nvPr/>
              </p:nvSpPr>
              <p:spPr>
                <a:xfrm>
                  <a:off x="3789173" y="2377690"/>
                  <a:ext cx="1098904" cy="1084796"/>
                </a:xfrm>
                <a:custGeom>
                  <a:avLst/>
                  <a:gdLst/>
                  <a:ahLst/>
                  <a:cxnLst/>
                  <a:rect l="l" t="t" r="r" b="b"/>
                  <a:pathLst>
                    <a:path w="45721" h="45134" extrusionOk="0">
                      <a:moveTo>
                        <a:pt x="22861" y="0"/>
                      </a:moveTo>
                      <a:cubicBezTo>
                        <a:pt x="22090" y="0"/>
                        <a:pt x="21319" y="295"/>
                        <a:pt x="20730" y="884"/>
                      </a:cubicBezTo>
                      <a:lnTo>
                        <a:pt x="1180" y="20446"/>
                      </a:lnTo>
                      <a:cubicBezTo>
                        <a:pt x="1" y="21613"/>
                        <a:pt x="1" y="23518"/>
                        <a:pt x="1180" y="24697"/>
                      </a:cubicBezTo>
                      <a:lnTo>
                        <a:pt x="20730" y="44259"/>
                      </a:lnTo>
                      <a:cubicBezTo>
                        <a:pt x="21319" y="44842"/>
                        <a:pt x="22090" y="45134"/>
                        <a:pt x="22861" y="45134"/>
                      </a:cubicBezTo>
                      <a:cubicBezTo>
                        <a:pt x="23632" y="45134"/>
                        <a:pt x="24403" y="44842"/>
                        <a:pt x="24992" y="44259"/>
                      </a:cubicBezTo>
                      <a:lnTo>
                        <a:pt x="44542" y="24697"/>
                      </a:lnTo>
                      <a:cubicBezTo>
                        <a:pt x="45721" y="23518"/>
                        <a:pt x="45721" y="21613"/>
                        <a:pt x="44542" y="20446"/>
                      </a:cubicBezTo>
                      <a:lnTo>
                        <a:pt x="36684" y="12576"/>
                      </a:lnTo>
                      <a:cubicBezTo>
                        <a:pt x="36267" y="12171"/>
                        <a:pt x="36363" y="11481"/>
                        <a:pt x="36851" y="11171"/>
                      </a:cubicBezTo>
                      <a:cubicBezTo>
                        <a:pt x="37565" y="10719"/>
                        <a:pt x="38327" y="10350"/>
                        <a:pt x="39125" y="10052"/>
                      </a:cubicBezTo>
                      <a:cubicBezTo>
                        <a:pt x="39613" y="9874"/>
                        <a:pt x="40054" y="9552"/>
                        <a:pt x="40399" y="9100"/>
                      </a:cubicBezTo>
                      <a:cubicBezTo>
                        <a:pt x="41173" y="8099"/>
                        <a:pt x="41220" y="6778"/>
                        <a:pt x="40518" y="5730"/>
                      </a:cubicBezTo>
                      <a:cubicBezTo>
                        <a:pt x="39932" y="4868"/>
                        <a:pt x="39013" y="4436"/>
                        <a:pt x="38094" y="4436"/>
                      </a:cubicBezTo>
                      <a:cubicBezTo>
                        <a:pt x="37349" y="4436"/>
                        <a:pt x="36606" y="4720"/>
                        <a:pt x="36041" y="5290"/>
                      </a:cubicBezTo>
                      <a:cubicBezTo>
                        <a:pt x="35732" y="5587"/>
                        <a:pt x="35505" y="5956"/>
                        <a:pt x="35362" y="6337"/>
                      </a:cubicBezTo>
                      <a:cubicBezTo>
                        <a:pt x="35077" y="7123"/>
                        <a:pt x="34720" y="7885"/>
                        <a:pt x="34267" y="8588"/>
                      </a:cubicBezTo>
                      <a:cubicBezTo>
                        <a:pt x="34091" y="8872"/>
                        <a:pt x="33797" y="9021"/>
                        <a:pt x="33498" y="9021"/>
                      </a:cubicBezTo>
                      <a:cubicBezTo>
                        <a:pt x="33271" y="9021"/>
                        <a:pt x="33042" y="8934"/>
                        <a:pt x="32862" y="8754"/>
                      </a:cubicBezTo>
                      <a:lnTo>
                        <a:pt x="24992" y="884"/>
                      </a:lnTo>
                      <a:cubicBezTo>
                        <a:pt x="24403" y="295"/>
                        <a:pt x="23632" y="0"/>
                        <a:pt x="22861" y="0"/>
                      </a:cubicBezTo>
                      <a:close/>
                    </a:path>
                  </a:pathLst>
                </a:custGeom>
                <a:solidFill>
                  <a:srgbClr val="4949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1550" name="Google Shape;1550;p49"/>
                <p:cNvSpPr/>
                <p:nvPr/>
              </p:nvSpPr>
              <p:spPr>
                <a:xfrm>
                  <a:off x="3885623" y="2465897"/>
                  <a:ext cx="287050" cy="287338"/>
                </a:xfrm>
                <a:custGeom>
                  <a:avLst/>
                  <a:gdLst/>
                  <a:ahLst/>
                  <a:cxnLst/>
                  <a:rect l="l" t="t" r="r" b="b"/>
                  <a:pathLst>
                    <a:path w="11943" h="11955" extrusionOk="0">
                      <a:moveTo>
                        <a:pt x="5977" y="0"/>
                      </a:moveTo>
                      <a:cubicBezTo>
                        <a:pt x="2679" y="0"/>
                        <a:pt x="0" y="2679"/>
                        <a:pt x="0" y="5977"/>
                      </a:cubicBezTo>
                      <a:cubicBezTo>
                        <a:pt x="0" y="9275"/>
                        <a:pt x="2679" y="11954"/>
                        <a:pt x="5977" y="11954"/>
                      </a:cubicBezTo>
                      <a:cubicBezTo>
                        <a:pt x="9275" y="11954"/>
                        <a:pt x="11942" y="9275"/>
                        <a:pt x="11942" y="5977"/>
                      </a:cubicBezTo>
                      <a:cubicBezTo>
                        <a:pt x="11942" y="2679"/>
                        <a:pt x="9275" y="0"/>
                        <a:pt x="5977" y="0"/>
                      </a:cubicBezTo>
                      <a:close/>
                    </a:path>
                  </a:pathLst>
                </a:custGeom>
                <a:solidFill>
                  <a:srgbClr val="4949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grpSp>
          <p:grpSp>
            <p:nvGrpSpPr>
              <p:cNvPr id="1551" name="Google Shape;1551;p49"/>
              <p:cNvGrpSpPr/>
              <p:nvPr/>
            </p:nvGrpSpPr>
            <p:grpSpPr>
              <a:xfrm>
                <a:off x="4151137" y="2732796"/>
                <a:ext cx="374986" cy="374572"/>
                <a:chOff x="3752358" y="3817349"/>
                <a:chExt cx="346056" cy="345674"/>
              </a:xfrm>
            </p:grpSpPr>
            <p:sp>
              <p:nvSpPr>
                <p:cNvPr id="1552" name="Google Shape;1552;p49"/>
                <p:cNvSpPr/>
                <p:nvPr/>
              </p:nvSpPr>
              <p:spPr>
                <a:xfrm>
                  <a:off x="3752358" y="3817349"/>
                  <a:ext cx="346056" cy="345674"/>
                </a:xfrm>
                <a:custGeom>
                  <a:avLst/>
                  <a:gdLst/>
                  <a:ahLst/>
                  <a:cxnLst/>
                  <a:rect l="l" t="t" r="r" b="b"/>
                  <a:pathLst>
                    <a:path w="10872" h="10860" extrusionOk="0">
                      <a:moveTo>
                        <a:pt x="5430" y="334"/>
                      </a:moveTo>
                      <a:cubicBezTo>
                        <a:pt x="8252" y="334"/>
                        <a:pt x="10526" y="2608"/>
                        <a:pt x="10526" y="5430"/>
                      </a:cubicBezTo>
                      <a:cubicBezTo>
                        <a:pt x="10526" y="8240"/>
                        <a:pt x="8228"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300" y="8240"/>
                        <a:pt x="10871" y="6871"/>
                        <a:pt x="10871" y="5430"/>
                      </a:cubicBezTo>
                      <a:cubicBezTo>
                        <a:pt x="10871" y="3989"/>
                        <a:pt x="10300" y="2620"/>
                        <a:pt x="9276" y="1584"/>
                      </a:cubicBezTo>
                      <a:cubicBezTo>
                        <a:pt x="8252" y="560"/>
                        <a:pt x="6882" y="1"/>
                        <a:pt x="54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1553" name="Google Shape;1553;p49"/>
                <p:cNvSpPr/>
                <p:nvPr/>
              </p:nvSpPr>
              <p:spPr>
                <a:xfrm>
                  <a:off x="3831933" y="3955682"/>
                  <a:ext cx="47809" cy="120540"/>
                </a:xfrm>
                <a:custGeom>
                  <a:avLst/>
                  <a:gdLst/>
                  <a:ahLst/>
                  <a:cxnLst/>
                  <a:rect l="l" t="t" r="r" b="b"/>
                  <a:pathLst>
                    <a:path w="1502" h="3787" extrusionOk="0">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1554" name="Google Shape;1554;p49"/>
                <p:cNvSpPr/>
                <p:nvPr/>
              </p:nvSpPr>
              <p:spPr>
                <a:xfrm>
                  <a:off x="3824739" y="3890112"/>
                  <a:ext cx="55002" cy="55002"/>
                </a:xfrm>
                <a:custGeom>
                  <a:avLst/>
                  <a:gdLst/>
                  <a:ahLst/>
                  <a:cxnLst/>
                  <a:rect l="l" t="t" r="r" b="b"/>
                  <a:pathLst>
                    <a:path w="1728" h="1728" extrusionOk="0">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1555" name="Google Shape;1555;p49"/>
                <p:cNvSpPr/>
                <p:nvPr/>
              </p:nvSpPr>
              <p:spPr>
                <a:xfrm>
                  <a:off x="3904696" y="3955682"/>
                  <a:ext cx="128148" cy="120540"/>
                </a:xfrm>
                <a:custGeom>
                  <a:avLst/>
                  <a:gdLst/>
                  <a:ahLst/>
                  <a:cxnLst/>
                  <a:rect l="l" t="t" r="r" b="b"/>
                  <a:pathLst>
                    <a:path w="4026" h="3787" extrusionOk="0">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grpSp>
        </p:grpSp>
        <p:grpSp>
          <p:nvGrpSpPr>
            <p:cNvPr id="1556" name="Google Shape;1556;p49"/>
            <p:cNvGrpSpPr/>
            <p:nvPr/>
          </p:nvGrpSpPr>
          <p:grpSpPr>
            <a:xfrm>
              <a:off x="7034853" y="3222917"/>
              <a:ext cx="956596" cy="944252"/>
              <a:chOff x="4349489" y="2960313"/>
              <a:chExt cx="1098904" cy="1084724"/>
            </a:xfrm>
          </p:grpSpPr>
          <p:grpSp>
            <p:nvGrpSpPr>
              <p:cNvPr id="1557" name="Google Shape;1557;p49"/>
              <p:cNvGrpSpPr/>
              <p:nvPr/>
            </p:nvGrpSpPr>
            <p:grpSpPr>
              <a:xfrm>
                <a:off x="4349489" y="2960313"/>
                <a:ext cx="1098904" cy="1084724"/>
                <a:chOff x="4349489" y="2960313"/>
                <a:chExt cx="1098904" cy="1084724"/>
              </a:xfrm>
            </p:grpSpPr>
            <p:sp>
              <p:nvSpPr>
                <p:cNvPr id="1558" name="Google Shape;1558;p49"/>
                <p:cNvSpPr/>
                <p:nvPr/>
              </p:nvSpPr>
              <p:spPr>
                <a:xfrm>
                  <a:off x="4349489" y="2960313"/>
                  <a:ext cx="1098904" cy="1084724"/>
                </a:xfrm>
                <a:custGeom>
                  <a:avLst/>
                  <a:gdLst/>
                  <a:ahLst/>
                  <a:cxnLst/>
                  <a:rect l="l" t="t" r="r" b="b"/>
                  <a:pathLst>
                    <a:path w="45721" h="45131" extrusionOk="0">
                      <a:moveTo>
                        <a:pt x="22862" y="0"/>
                      </a:moveTo>
                      <a:cubicBezTo>
                        <a:pt x="22092" y="0"/>
                        <a:pt x="21324" y="295"/>
                        <a:pt x="20741" y="884"/>
                      </a:cubicBezTo>
                      <a:lnTo>
                        <a:pt x="12871" y="8743"/>
                      </a:lnTo>
                      <a:cubicBezTo>
                        <a:pt x="12697" y="8917"/>
                        <a:pt x="12470" y="9001"/>
                        <a:pt x="12243" y="9001"/>
                      </a:cubicBezTo>
                      <a:cubicBezTo>
                        <a:pt x="11942" y="9001"/>
                        <a:pt x="11642" y="8854"/>
                        <a:pt x="11466" y="8576"/>
                      </a:cubicBezTo>
                      <a:cubicBezTo>
                        <a:pt x="11014" y="7861"/>
                        <a:pt x="10645" y="7099"/>
                        <a:pt x="10347" y="6302"/>
                      </a:cubicBezTo>
                      <a:cubicBezTo>
                        <a:pt x="10168" y="5814"/>
                        <a:pt x="9847" y="5373"/>
                        <a:pt x="9394" y="5028"/>
                      </a:cubicBezTo>
                      <a:cubicBezTo>
                        <a:pt x="8866" y="4619"/>
                        <a:pt x="8248" y="4413"/>
                        <a:pt x="7630" y="4413"/>
                      </a:cubicBezTo>
                      <a:cubicBezTo>
                        <a:pt x="7078" y="4413"/>
                        <a:pt x="6525" y="4577"/>
                        <a:pt x="6037" y="4909"/>
                      </a:cubicBezTo>
                      <a:cubicBezTo>
                        <a:pt x="4465" y="5968"/>
                        <a:pt x="4310" y="8123"/>
                        <a:pt x="5584" y="9385"/>
                      </a:cubicBezTo>
                      <a:cubicBezTo>
                        <a:pt x="5894" y="9695"/>
                        <a:pt x="6251" y="9921"/>
                        <a:pt x="6632" y="10064"/>
                      </a:cubicBezTo>
                      <a:cubicBezTo>
                        <a:pt x="7418" y="10350"/>
                        <a:pt x="8180" y="10707"/>
                        <a:pt x="8882" y="11159"/>
                      </a:cubicBezTo>
                      <a:cubicBezTo>
                        <a:pt x="9382" y="11469"/>
                        <a:pt x="9466" y="12148"/>
                        <a:pt x="9049" y="12564"/>
                      </a:cubicBezTo>
                      <a:lnTo>
                        <a:pt x="1179" y="20434"/>
                      </a:lnTo>
                      <a:cubicBezTo>
                        <a:pt x="0" y="21613"/>
                        <a:pt x="0" y="23518"/>
                        <a:pt x="1179" y="24697"/>
                      </a:cubicBezTo>
                      <a:lnTo>
                        <a:pt x="20741" y="44247"/>
                      </a:lnTo>
                      <a:cubicBezTo>
                        <a:pt x="21324" y="44836"/>
                        <a:pt x="22092" y="45131"/>
                        <a:pt x="22862" y="45131"/>
                      </a:cubicBezTo>
                      <a:cubicBezTo>
                        <a:pt x="23631" y="45131"/>
                        <a:pt x="24402" y="44836"/>
                        <a:pt x="24992" y="44247"/>
                      </a:cubicBezTo>
                      <a:lnTo>
                        <a:pt x="44554" y="24697"/>
                      </a:lnTo>
                      <a:cubicBezTo>
                        <a:pt x="45720" y="23518"/>
                        <a:pt x="45720" y="21613"/>
                        <a:pt x="44554" y="20434"/>
                      </a:cubicBezTo>
                      <a:lnTo>
                        <a:pt x="24992" y="884"/>
                      </a:lnTo>
                      <a:cubicBezTo>
                        <a:pt x="24402" y="295"/>
                        <a:pt x="23631" y="0"/>
                        <a:pt x="22862" y="0"/>
                      </a:cubicBez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1559" name="Google Shape;1559;p49"/>
                <p:cNvSpPr/>
                <p:nvPr/>
              </p:nvSpPr>
              <p:spPr>
                <a:xfrm>
                  <a:off x="5065741" y="3026769"/>
                  <a:ext cx="287338" cy="287338"/>
                </a:xfrm>
                <a:custGeom>
                  <a:avLst/>
                  <a:gdLst/>
                  <a:ahLst/>
                  <a:cxnLst/>
                  <a:rect l="l" t="t" r="r" b="b"/>
                  <a:pathLst>
                    <a:path w="11955" h="11955" extrusionOk="0">
                      <a:moveTo>
                        <a:pt x="5978" y="1"/>
                      </a:moveTo>
                      <a:cubicBezTo>
                        <a:pt x="2680" y="1"/>
                        <a:pt x="1" y="2679"/>
                        <a:pt x="1" y="5978"/>
                      </a:cubicBezTo>
                      <a:cubicBezTo>
                        <a:pt x="1" y="9276"/>
                        <a:pt x="2680" y="11954"/>
                        <a:pt x="5978" y="11954"/>
                      </a:cubicBezTo>
                      <a:cubicBezTo>
                        <a:pt x="9276" y="11954"/>
                        <a:pt x="11955" y="9276"/>
                        <a:pt x="11955" y="5978"/>
                      </a:cubicBezTo>
                      <a:cubicBezTo>
                        <a:pt x="11955" y="2679"/>
                        <a:pt x="9276" y="1"/>
                        <a:pt x="5978" y="1"/>
                      </a:cubicBez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grpSp>
          <p:grpSp>
            <p:nvGrpSpPr>
              <p:cNvPr id="1560" name="Google Shape;1560;p49"/>
              <p:cNvGrpSpPr/>
              <p:nvPr/>
            </p:nvGrpSpPr>
            <p:grpSpPr>
              <a:xfrm>
                <a:off x="4732657" y="3315384"/>
                <a:ext cx="374952" cy="374572"/>
                <a:chOff x="4201447" y="3817349"/>
                <a:chExt cx="346024" cy="345674"/>
              </a:xfrm>
            </p:grpSpPr>
            <p:sp>
              <p:nvSpPr>
                <p:cNvPr id="1561" name="Google Shape;1561;p49"/>
                <p:cNvSpPr/>
                <p:nvPr/>
              </p:nvSpPr>
              <p:spPr>
                <a:xfrm>
                  <a:off x="4201447" y="3817349"/>
                  <a:ext cx="346024" cy="345674"/>
                </a:xfrm>
                <a:custGeom>
                  <a:avLst/>
                  <a:gdLst/>
                  <a:ahLst/>
                  <a:cxnLst/>
                  <a:rect l="l" t="t" r="r" b="b"/>
                  <a:pathLst>
                    <a:path w="10871" h="10860" extrusionOk="0">
                      <a:moveTo>
                        <a:pt x="5430" y="334"/>
                      </a:moveTo>
                      <a:cubicBezTo>
                        <a:pt x="8252" y="334"/>
                        <a:pt x="10526" y="2608"/>
                        <a:pt x="10526" y="5430"/>
                      </a:cubicBezTo>
                      <a:cubicBezTo>
                        <a:pt x="10526" y="8240"/>
                        <a:pt x="8252"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299" y="8240"/>
                        <a:pt x="10871" y="6871"/>
                        <a:pt x="10871" y="5430"/>
                      </a:cubicBezTo>
                      <a:cubicBezTo>
                        <a:pt x="10871" y="3989"/>
                        <a:pt x="10299" y="2620"/>
                        <a:pt x="9276" y="1584"/>
                      </a:cubicBezTo>
                      <a:cubicBezTo>
                        <a:pt x="8252" y="560"/>
                        <a:pt x="6882" y="1"/>
                        <a:pt x="54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1562" name="Google Shape;1562;p49"/>
                <p:cNvSpPr/>
                <p:nvPr/>
              </p:nvSpPr>
              <p:spPr>
                <a:xfrm>
                  <a:off x="4271569" y="3904531"/>
                  <a:ext cx="227394" cy="185728"/>
                </a:xfrm>
                <a:custGeom>
                  <a:avLst/>
                  <a:gdLst/>
                  <a:ahLst/>
                  <a:cxnLst/>
                  <a:rect l="l" t="t" r="r" b="b"/>
                  <a:pathLst>
                    <a:path w="7144" h="5835" extrusionOk="0">
                      <a:moveTo>
                        <a:pt x="4620" y="0"/>
                      </a:moveTo>
                      <a:cubicBezTo>
                        <a:pt x="3727" y="0"/>
                        <a:pt x="2977" y="691"/>
                        <a:pt x="2905" y="1572"/>
                      </a:cubicBezTo>
                      <a:cubicBezTo>
                        <a:pt x="2727" y="1548"/>
                        <a:pt x="2358" y="1441"/>
                        <a:pt x="2262" y="1405"/>
                      </a:cubicBezTo>
                      <a:cubicBezTo>
                        <a:pt x="1643" y="1203"/>
                        <a:pt x="1072" y="810"/>
                        <a:pt x="631" y="322"/>
                      </a:cubicBezTo>
                      <a:cubicBezTo>
                        <a:pt x="596" y="298"/>
                        <a:pt x="572" y="274"/>
                        <a:pt x="524" y="262"/>
                      </a:cubicBezTo>
                      <a:cubicBezTo>
                        <a:pt x="517" y="261"/>
                        <a:pt x="509" y="260"/>
                        <a:pt x="501" y="260"/>
                      </a:cubicBezTo>
                      <a:cubicBezTo>
                        <a:pt x="436" y="260"/>
                        <a:pt x="367" y="304"/>
                        <a:pt x="346" y="357"/>
                      </a:cubicBezTo>
                      <a:cubicBezTo>
                        <a:pt x="238" y="572"/>
                        <a:pt x="179" y="810"/>
                        <a:pt x="179" y="1048"/>
                      </a:cubicBezTo>
                      <a:cubicBezTo>
                        <a:pt x="179" y="1393"/>
                        <a:pt x="286" y="1727"/>
                        <a:pt x="476" y="1977"/>
                      </a:cubicBezTo>
                      <a:cubicBezTo>
                        <a:pt x="466" y="1975"/>
                        <a:pt x="456" y="1974"/>
                        <a:pt x="446" y="1974"/>
                      </a:cubicBezTo>
                      <a:cubicBezTo>
                        <a:pt x="397" y="1974"/>
                        <a:pt x="349" y="1997"/>
                        <a:pt x="310" y="2036"/>
                      </a:cubicBezTo>
                      <a:cubicBezTo>
                        <a:pt x="286" y="2060"/>
                        <a:pt x="286" y="2108"/>
                        <a:pt x="274" y="2143"/>
                      </a:cubicBezTo>
                      <a:lnTo>
                        <a:pt x="274" y="2203"/>
                      </a:lnTo>
                      <a:cubicBezTo>
                        <a:pt x="274" y="2655"/>
                        <a:pt x="476" y="3072"/>
                        <a:pt x="822" y="3358"/>
                      </a:cubicBezTo>
                      <a:cubicBezTo>
                        <a:pt x="786" y="3370"/>
                        <a:pt x="774" y="3405"/>
                        <a:pt x="762" y="3417"/>
                      </a:cubicBezTo>
                      <a:cubicBezTo>
                        <a:pt x="750" y="3465"/>
                        <a:pt x="727" y="3513"/>
                        <a:pt x="750" y="3548"/>
                      </a:cubicBezTo>
                      <a:cubicBezTo>
                        <a:pt x="893" y="4024"/>
                        <a:pt x="1262" y="4405"/>
                        <a:pt x="1727" y="4548"/>
                      </a:cubicBezTo>
                      <a:cubicBezTo>
                        <a:pt x="1310" y="4798"/>
                        <a:pt x="834" y="4941"/>
                        <a:pt x="334" y="4941"/>
                      </a:cubicBezTo>
                      <a:lnTo>
                        <a:pt x="191" y="4941"/>
                      </a:lnTo>
                      <a:cubicBezTo>
                        <a:pt x="107" y="4941"/>
                        <a:pt x="36" y="5001"/>
                        <a:pt x="12" y="5084"/>
                      </a:cubicBezTo>
                      <a:cubicBezTo>
                        <a:pt x="0" y="5156"/>
                        <a:pt x="48" y="5239"/>
                        <a:pt x="107" y="5263"/>
                      </a:cubicBezTo>
                      <a:cubicBezTo>
                        <a:pt x="727" y="5632"/>
                        <a:pt x="1465" y="5834"/>
                        <a:pt x="2191" y="5834"/>
                      </a:cubicBezTo>
                      <a:cubicBezTo>
                        <a:pt x="3072" y="5834"/>
                        <a:pt x="3905" y="5560"/>
                        <a:pt x="4596" y="5060"/>
                      </a:cubicBezTo>
                      <a:cubicBezTo>
                        <a:pt x="4691" y="5001"/>
                        <a:pt x="4691" y="4858"/>
                        <a:pt x="4620" y="4786"/>
                      </a:cubicBezTo>
                      <a:cubicBezTo>
                        <a:pt x="4587" y="4754"/>
                        <a:pt x="4544" y="4735"/>
                        <a:pt x="4499" y="4735"/>
                      </a:cubicBezTo>
                      <a:cubicBezTo>
                        <a:pt x="4463" y="4735"/>
                        <a:pt x="4426" y="4748"/>
                        <a:pt x="4394" y="4775"/>
                      </a:cubicBezTo>
                      <a:cubicBezTo>
                        <a:pt x="3763" y="5215"/>
                        <a:pt x="3013" y="5489"/>
                        <a:pt x="2191" y="5489"/>
                      </a:cubicBezTo>
                      <a:cubicBezTo>
                        <a:pt x="1727" y="5489"/>
                        <a:pt x="1262" y="5394"/>
                        <a:pt x="846" y="5239"/>
                      </a:cubicBezTo>
                      <a:cubicBezTo>
                        <a:pt x="1369" y="5144"/>
                        <a:pt x="1846" y="4917"/>
                        <a:pt x="2262" y="4584"/>
                      </a:cubicBezTo>
                      <a:cubicBezTo>
                        <a:pt x="2310" y="4536"/>
                        <a:pt x="2334" y="4477"/>
                        <a:pt x="2322" y="4417"/>
                      </a:cubicBezTo>
                      <a:cubicBezTo>
                        <a:pt x="2310" y="4346"/>
                        <a:pt x="2239" y="4286"/>
                        <a:pt x="2155" y="4286"/>
                      </a:cubicBezTo>
                      <a:cubicBezTo>
                        <a:pt x="1739" y="4263"/>
                        <a:pt x="1369" y="4048"/>
                        <a:pt x="1167" y="3691"/>
                      </a:cubicBezTo>
                      <a:cubicBezTo>
                        <a:pt x="1250" y="3691"/>
                        <a:pt x="1358" y="3667"/>
                        <a:pt x="1441" y="3643"/>
                      </a:cubicBezTo>
                      <a:cubicBezTo>
                        <a:pt x="1524" y="3632"/>
                        <a:pt x="1584" y="3572"/>
                        <a:pt x="1584" y="3489"/>
                      </a:cubicBezTo>
                      <a:cubicBezTo>
                        <a:pt x="1596" y="3405"/>
                        <a:pt x="1536" y="3334"/>
                        <a:pt x="1441" y="3298"/>
                      </a:cubicBezTo>
                      <a:cubicBezTo>
                        <a:pt x="1000" y="3191"/>
                        <a:pt x="667" y="2822"/>
                        <a:pt x="596" y="2381"/>
                      </a:cubicBezTo>
                      <a:lnTo>
                        <a:pt x="596" y="2381"/>
                      </a:lnTo>
                      <a:cubicBezTo>
                        <a:pt x="727" y="2405"/>
                        <a:pt x="869" y="2417"/>
                        <a:pt x="1000" y="2417"/>
                      </a:cubicBezTo>
                      <a:cubicBezTo>
                        <a:pt x="1084" y="2417"/>
                        <a:pt x="1143" y="2358"/>
                        <a:pt x="1167" y="2274"/>
                      </a:cubicBezTo>
                      <a:cubicBezTo>
                        <a:pt x="1179" y="2203"/>
                        <a:pt x="1131" y="2143"/>
                        <a:pt x="1072" y="2108"/>
                      </a:cubicBezTo>
                      <a:cubicBezTo>
                        <a:pt x="703" y="1881"/>
                        <a:pt x="476" y="1488"/>
                        <a:pt x="476" y="1048"/>
                      </a:cubicBezTo>
                      <a:cubicBezTo>
                        <a:pt x="476" y="953"/>
                        <a:pt x="488" y="846"/>
                        <a:pt x="524" y="738"/>
                      </a:cubicBezTo>
                      <a:cubicBezTo>
                        <a:pt x="965" y="1191"/>
                        <a:pt x="1524" y="1524"/>
                        <a:pt x="2120" y="1727"/>
                      </a:cubicBezTo>
                      <a:cubicBezTo>
                        <a:pt x="2120" y="1727"/>
                        <a:pt x="2715" y="1905"/>
                        <a:pt x="2929" y="1917"/>
                      </a:cubicBezTo>
                      <a:lnTo>
                        <a:pt x="3024" y="1917"/>
                      </a:lnTo>
                      <a:cubicBezTo>
                        <a:pt x="3096" y="1917"/>
                        <a:pt x="3167" y="1869"/>
                        <a:pt x="3191" y="1798"/>
                      </a:cubicBezTo>
                      <a:cubicBezTo>
                        <a:pt x="3203" y="1786"/>
                        <a:pt x="3203" y="1750"/>
                        <a:pt x="3203" y="1738"/>
                      </a:cubicBezTo>
                      <a:lnTo>
                        <a:pt x="3203" y="1703"/>
                      </a:lnTo>
                      <a:cubicBezTo>
                        <a:pt x="3203" y="953"/>
                        <a:pt x="3810" y="334"/>
                        <a:pt x="4572" y="334"/>
                      </a:cubicBezTo>
                      <a:cubicBezTo>
                        <a:pt x="4941" y="334"/>
                        <a:pt x="5287" y="488"/>
                        <a:pt x="5549" y="750"/>
                      </a:cubicBezTo>
                      <a:cubicBezTo>
                        <a:pt x="5585" y="787"/>
                        <a:pt x="5621" y="802"/>
                        <a:pt x="5663" y="802"/>
                      </a:cubicBezTo>
                      <a:cubicBezTo>
                        <a:pt x="5676" y="802"/>
                        <a:pt x="5689" y="801"/>
                        <a:pt x="5703" y="798"/>
                      </a:cubicBezTo>
                      <a:cubicBezTo>
                        <a:pt x="5882" y="762"/>
                        <a:pt x="6049" y="738"/>
                        <a:pt x="6203" y="679"/>
                      </a:cubicBezTo>
                      <a:lnTo>
                        <a:pt x="6203" y="679"/>
                      </a:lnTo>
                      <a:cubicBezTo>
                        <a:pt x="6120" y="762"/>
                        <a:pt x="6013" y="857"/>
                        <a:pt x="5894" y="917"/>
                      </a:cubicBezTo>
                      <a:cubicBezTo>
                        <a:pt x="5822" y="965"/>
                        <a:pt x="5787" y="1048"/>
                        <a:pt x="5822" y="1143"/>
                      </a:cubicBezTo>
                      <a:cubicBezTo>
                        <a:pt x="5846" y="1203"/>
                        <a:pt x="5930" y="1250"/>
                        <a:pt x="6001" y="1250"/>
                      </a:cubicBezTo>
                      <a:cubicBezTo>
                        <a:pt x="6144" y="1227"/>
                        <a:pt x="6287" y="1215"/>
                        <a:pt x="6418" y="1167"/>
                      </a:cubicBezTo>
                      <a:lnTo>
                        <a:pt x="6418" y="1167"/>
                      </a:lnTo>
                      <a:cubicBezTo>
                        <a:pt x="6299" y="1286"/>
                        <a:pt x="6168" y="1405"/>
                        <a:pt x="6013" y="1512"/>
                      </a:cubicBezTo>
                      <a:cubicBezTo>
                        <a:pt x="5965" y="1548"/>
                        <a:pt x="5941" y="1608"/>
                        <a:pt x="5941" y="1655"/>
                      </a:cubicBezTo>
                      <a:lnTo>
                        <a:pt x="5941" y="1679"/>
                      </a:lnTo>
                      <a:lnTo>
                        <a:pt x="5941" y="1703"/>
                      </a:lnTo>
                      <a:lnTo>
                        <a:pt x="5941" y="1727"/>
                      </a:lnTo>
                      <a:cubicBezTo>
                        <a:pt x="5941" y="2691"/>
                        <a:pt x="5572" y="3572"/>
                        <a:pt x="4977" y="4227"/>
                      </a:cubicBezTo>
                      <a:cubicBezTo>
                        <a:pt x="4918" y="4298"/>
                        <a:pt x="4918" y="4405"/>
                        <a:pt x="4977" y="4465"/>
                      </a:cubicBezTo>
                      <a:cubicBezTo>
                        <a:pt x="5011" y="4499"/>
                        <a:pt x="5053" y="4514"/>
                        <a:pt x="5096" y="4514"/>
                      </a:cubicBezTo>
                      <a:cubicBezTo>
                        <a:pt x="5143" y="4514"/>
                        <a:pt x="5190" y="4496"/>
                        <a:pt x="5227" y="4465"/>
                      </a:cubicBezTo>
                      <a:cubicBezTo>
                        <a:pt x="5894" y="3715"/>
                        <a:pt x="6263" y="2762"/>
                        <a:pt x="6287" y="1750"/>
                      </a:cubicBezTo>
                      <a:cubicBezTo>
                        <a:pt x="6596" y="1524"/>
                        <a:pt x="6846" y="1250"/>
                        <a:pt x="7061" y="917"/>
                      </a:cubicBezTo>
                      <a:cubicBezTo>
                        <a:pt x="7144" y="857"/>
                        <a:pt x="7132" y="750"/>
                        <a:pt x="7061" y="715"/>
                      </a:cubicBezTo>
                      <a:cubicBezTo>
                        <a:pt x="7029" y="683"/>
                        <a:pt x="6987" y="667"/>
                        <a:pt x="6937" y="667"/>
                      </a:cubicBezTo>
                      <a:cubicBezTo>
                        <a:pt x="6912" y="667"/>
                        <a:pt x="6886" y="671"/>
                        <a:pt x="6858" y="679"/>
                      </a:cubicBezTo>
                      <a:cubicBezTo>
                        <a:pt x="6775" y="726"/>
                        <a:pt x="6680" y="750"/>
                        <a:pt x="6596" y="786"/>
                      </a:cubicBezTo>
                      <a:cubicBezTo>
                        <a:pt x="6680" y="667"/>
                        <a:pt x="6763" y="512"/>
                        <a:pt x="6823" y="369"/>
                      </a:cubicBezTo>
                      <a:cubicBezTo>
                        <a:pt x="6834" y="310"/>
                        <a:pt x="6834" y="238"/>
                        <a:pt x="6787" y="191"/>
                      </a:cubicBezTo>
                      <a:cubicBezTo>
                        <a:pt x="6750" y="153"/>
                        <a:pt x="6703" y="135"/>
                        <a:pt x="6659" y="135"/>
                      </a:cubicBezTo>
                      <a:cubicBezTo>
                        <a:pt x="6632" y="135"/>
                        <a:pt x="6607" y="142"/>
                        <a:pt x="6584" y="155"/>
                      </a:cubicBezTo>
                      <a:cubicBezTo>
                        <a:pt x="6322" y="310"/>
                        <a:pt x="6061" y="393"/>
                        <a:pt x="5775" y="441"/>
                      </a:cubicBezTo>
                      <a:cubicBezTo>
                        <a:pt x="5465" y="143"/>
                        <a:pt x="5048" y="0"/>
                        <a:pt x="46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grpSp>
        </p:grpSp>
        <p:grpSp>
          <p:nvGrpSpPr>
            <p:cNvPr id="1563" name="Google Shape;1563;p49"/>
            <p:cNvGrpSpPr/>
            <p:nvPr/>
          </p:nvGrpSpPr>
          <p:grpSpPr>
            <a:xfrm>
              <a:off x="6529419" y="3711909"/>
              <a:ext cx="956596" cy="944315"/>
              <a:chOff x="3768864" y="3522050"/>
              <a:chExt cx="1098904" cy="1084796"/>
            </a:xfrm>
          </p:grpSpPr>
          <p:grpSp>
            <p:nvGrpSpPr>
              <p:cNvPr id="1564" name="Google Shape;1564;p49"/>
              <p:cNvGrpSpPr/>
              <p:nvPr/>
            </p:nvGrpSpPr>
            <p:grpSpPr>
              <a:xfrm>
                <a:off x="3768864" y="3522050"/>
                <a:ext cx="1098904" cy="1084796"/>
                <a:chOff x="3768864" y="3522050"/>
                <a:chExt cx="1098904" cy="1084796"/>
              </a:xfrm>
            </p:grpSpPr>
            <p:sp>
              <p:nvSpPr>
                <p:cNvPr id="1565" name="Google Shape;1565;p49"/>
                <p:cNvSpPr/>
                <p:nvPr/>
              </p:nvSpPr>
              <p:spPr>
                <a:xfrm>
                  <a:off x="3768864" y="3522050"/>
                  <a:ext cx="1098904" cy="1084796"/>
                </a:xfrm>
                <a:custGeom>
                  <a:avLst/>
                  <a:gdLst/>
                  <a:ahLst/>
                  <a:cxnLst/>
                  <a:rect l="l" t="t" r="r" b="b"/>
                  <a:pathLst>
                    <a:path w="45721" h="45134" extrusionOk="0">
                      <a:moveTo>
                        <a:pt x="22862" y="0"/>
                      </a:moveTo>
                      <a:cubicBezTo>
                        <a:pt x="22093" y="0"/>
                        <a:pt x="21325" y="295"/>
                        <a:pt x="20741" y="884"/>
                      </a:cubicBezTo>
                      <a:lnTo>
                        <a:pt x="1179" y="20446"/>
                      </a:lnTo>
                      <a:cubicBezTo>
                        <a:pt x="1" y="21613"/>
                        <a:pt x="1" y="23518"/>
                        <a:pt x="1179" y="24697"/>
                      </a:cubicBezTo>
                      <a:lnTo>
                        <a:pt x="20741" y="44259"/>
                      </a:lnTo>
                      <a:cubicBezTo>
                        <a:pt x="21325" y="44842"/>
                        <a:pt x="22093" y="45134"/>
                        <a:pt x="22862" y="45134"/>
                      </a:cubicBezTo>
                      <a:cubicBezTo>
                        <a:pt x="23631" y="45134"/>
                        <a:pt x="24402" y="44842"/>
                        <a:pt x="24992" y="44259"/>
                      </a:cubicBezTo>
                      <a:lnTo>
                        <a:pt x="44554" y="24697"/>
                      </a:lnTo>
                      <a:cubicBezTo>
                        <a:pt x="45721" y="23518"/>
                        <a:pt x="45721" y="21613"/>
                        <a:pt x="44554" y="20446"/>
                      </a:cubicBezTo>
                      <a:lnTo>
                        <a:pt x="36684" y="12576"/>
                      </a:lnTo>
                      <a:cubicBezTo>
                        <a:pt x="36279" y="12171"/>
                        <a:pt x="36362" y="11481"/>
                        <a:pt x="36850" y="11171"/>
                      </a:cubicBezTo>
                      <a:cubicBezTo>
                        <a:pt x="37565" y="10719"/>
                        <a:pt x="38327" y="10362"/>
                        <a:pt x="39124" y="10052"/>
                      </a:cubicBezTo>
                      <a:cubicBezTo>
                        <a:pt x="39613" y="9874"/>
                        <a:pt x="40053" y="9552"/>
                        <a:pt x="40410" y="9100"/>
                      </a:cubicBezTo>
                      <a:cubicBezTo>
                        <a:pt x="41172" y="8111"/>
                        <a:pt x="41220" y="6778"/>
                        <a:pt x="40518" y="5742"/>
                      </a:cubicBezTo>
                      <a:cubicBezTo>
                        <a:pt x="39931" y="4872"/>
                        <a:pt x="39013" y="4437"/>
                        <a:pt x="38094" y="4437"/>
                      </a:cubicBezTo>
                      <a:cubicBezTo>
                        <a:pt x="37352" y="4437"/>
                        <a:pt x="36610" y="4721"/>
                        <a:pt x="36041" y="5290"/>
                      </a:cubicBezTo>
                      <a:cubicBezTo>
                        <a:pt x="35731" y="5599"/>
                        <a:pt x="35505" y="5956"/>
                        <a:pt x="35362" y="6337"/>
                      </a:cubicBezTo>
                      <a:cubicBezTo>
                        <a:pt x="35076" y="7135"/>
                        <a:pt x="34719" y="7885"/>
                        <a:pt x="34267" y="8588"/>
                      </a:cubicBezTo>
                      <a:cubicBezTo>
                        <a:pt x="34091" y="8872"/>
                        <a:pt x="33796" y="9021"/>
                        <a:pt x="33498" y="9021"/>
                      </a:cubicBezTo>
                      <a:cubicBezTo>
                        <a:pt x="33271" y="9021"/>
                        <a:pt x="33042" y="8934"/>
                        <a:pt x="32862" y="8754"/>
                      </a:cubicBezTo>
                      <a:lnTo>
                        <a:pt x="24992" y="884"/>
                      </a:lnTo>
                      <a:cubicBezTo>
                        <a:pt x="24402" y="295"/>
                        <a:pt x="23631" y="0"/>
                        <a:pt x="22862" y="0"/>
                      </a:cubicBezTo>
                      <a:close/>
                    </a:path>
                  </a:pathLst>
                </a:custGeom>
                <a:solidFill>
                  <a:srgbClr val="EC3A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1566" name="Google Shape;1566;p49"/>
                <p:cNvSpPr/>
                <p:nvPr/>
              </p:nvSpPr>
              <p:spPr>
                <a:xfrm>
                  <a:off x="3887041" y="3641743"/>
                  <a:ext cx="287338" cy="287026"/>
                </a:xfrm>
                <a:custGeom>
                  <a:avLst/>
                  <a:gdLst/>
                  <a:ahLst/>
                  <a:cxnLst/>
                  <a:rect l="l" t="t" r="r" b="b"/>
                  <a:pathLst>
                    <a:path w="11955" h="11942" extrusionOk="0">
                      <a:moveTo>
                        <a:pt x="5978" y="0"/>
                      </a:moveTo>
                      <a:cubicBezTo>
                        <a:pt x="2680" y="0"/>
                        <a:pt x="1" y="2667"/>
                        <a:pt x="1" y="5977"/>
                      </a:cubicBezTo>
                      <a:cubicBezTo>
                        <a:pt x="1" y="9275"/>
                        <a:pt x="2680" y="11942"/>
                        <a:pt x="5978" y="11942"/>
                      </a:cubicBezTo>
                      <a:cubicBezTo>
                        <a:pt x="9276" y="11942"/>
                        <a:pt x="11955" y="9275"/>
                        <a:pt x="11955" y="5977"/>
                      </a:cubicBezTo>
                      <a:cubicBezTo>
                        <a:pt x="11955" y="2667"/>
                        <a:pt x="9276" y="0"/>
                        <a:pt x="5978" y="0"/>
                      </a:cubicBezTo>
                      <a:close/>
                    </a:path>
                  </a:pathLst>
                </a:custGeom>
                <a:solidFill>
                  <a:srgbClr val="EC3A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grpSp>
          <p:grpSp>
            <p:nvGrpSpPr>
              <p:cNvPr id="1567" name="Google Shape;1567;p49"/>
              <p:cNvGrpSpPr/>
              <p:nvPr/>
            </p:nvGrpSpPr>
            <p:grpSpPr>
              <a:xfrm>
                <a:off x="4139616" y="3871555"/>
                <a:ext cx="357419" cy="357005"/>
                <a:chOff x="7482229" y="3351230"/>
                <a:chExt cx="357419" cy="357005"/>
              </a:xfrm>
            </p:grpSpPr>
            <p:sp>
              <p:nvSpPr>
                <p:cNvPr id="1568" name="Google Shape;1568;p49"/>
                <p:cNvSpPr/>
                <p:nvPr/>
              </p:nvSpPr>
              <p:spPr>
                <a:xfrm>
                  <a:off x="7482229" y="3351230"/>
                  <a:ext cx="357419" cy="357005"/>
                </a:xfrm>
                <a:custGeom>
                  <a:avLst/>
                  <a:gdLst/>
                  <a:ahLst/>
                  <a:cxnLst/>
                  <a:rect l="l" t="t" r="r" b="b"/>
                  <a:pathLst>
                    <a:path w="11229" h="11216" extrusionOk="0">
                      <a:moveTo>
                        <a:pt x="5633" y="357"/>
                      </a:moveTo>
                      <a:cubicBezTo>
                        <a:pt x="8538" y="357"/>
                        <a:pt x="10883" y="2703"/>
                        <a:pt x="10883" y="5608"/>
                      </a:cubicBezTo>
                      <a:cubicBezTo>
                        <a:pt x="10883" y="8513"/>
                        <a:pt x="8538" y="10859"/>
                        <a:pt x="5633" y="10859"/>
                      </a:cubicBezTo>
                      <a:cubicBezTo>
                        <a:pt x="2728" y="10859"/>
                        <a:pt x="382" y="8513"/>
                        <a:pt x="382" y="5608"/>
                      </a:cubicBezTo>
                      <a:cubicBezTo>
                        <a:pt x="382" y="2703"/>
                        <a:pt x="2728" y="357"/>
                        <a:pt x="5633" y="357"/>
                      </a:cubicBezTo>
                      <a:close/>
                      <a:moveTo>
                        <a:pt x="5621" y="0"/>
                      </a:moveTo>
                      <a:cubicBezTo>
                        <a:pt x="4109" y="0"/>
                        <a:pt x="2716" y="572"/>
                        <a:pt x="1644" y="1631"/>
                      </a:cubicBezTo>
                      <a:cubicBezTo>
                        <a:pt x="584" y="2691"/>
                        <a:pt x="1" y="4108"/>
                        <a:pt x="1" y="5608"/>
                      </a:cubicBezTo>
                      <a:cubicBezTo>
                        <a:pt x="1" y="7108"/>
                        <a:pt x="584" y="8513"/>
                        <a:pt x="1644" y="9585"/>
                      </a:cubicBezTo>
                      <a:cubicBezTo>
                        <a:pt x="2704" y="10632"/>
                        <a:pt x="4109" y="11216"/>
                        <a:pt x="5621" y="11216"/>
                      </a:cubicBezTo>
                      <a:cubicBezTo>
                        <a:pt x="7121" y="11216"/>
                        <a:pt x="8526" y="10632"/>
                        <a:pt x="9597" y="9585"/>
                      </a:cubicBezTo>
                      <a:cubicBezTo>
                        <a:pt x="10645" y="8525"/>
                        <a:pt x="11229" y="7108"/>
                        <a:pt x="11229" y="5608"/>
                      </a:cubicBezTo>
                      <a:cubicBezTo>
                        <a:pt x="11229" y="4108"/>
                        <a:pt x="10669" y="2703"/>
                        <a:pt x="9597" y="1631"/>
                      </a:cubicBezTo>
                      <a:cubicBezTo>
                        <a:pt x="8538" y="572"/>
                        <a:pt x="7121" y="0"/>
                        <a:pt x="56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1569" name="Google Shape;1569;p49"/>
                <p:cNvSpPr/>
                <p:nvPr/>
              </p:nvSpPr>
              <p:spPr>
                <a:xfrm>
                  <a:off x="7592138" y="3605616"/>
                  <a:ext cx="137983" cy="32530"/>
                </a:xfrm>
                <a:custGeom>
                  <a:avLst/>
                  <a:gdLst/>
                  <a:ahLst/>
                  <a:cxnLst/>
                  <a:rect l="l" t="t" r="r" b="b"/>
                  <a:pathLst>
                    <a:path w="4335" h="1022" extrusionOk="0">
                      <a:moveTo>
                        <a:pt x="202" y="1"/>
                      </a:moveTo>
                      <a:cubicBezTo>
                        <a:pt x="147" y="1"/>
                        <a:pt x="94" y="21"/>
                        <a:pt x="60" y="69"/>
                      </a:cubicBezTo>
                      <a:cubicBezTo>
                        <a:pt x="1" y="140"/>
                        <a:pt x="1" y="259"/>
                        <a:pt x="96" y="319"/>
                      </a:cubicBezTo>
                      <a:cubicBezTo>
                        <a:pt x="644" y="783"/>
                        <a:pt x="1370" y="1021"/>
                        <a:pt x="2168" y="1021"/>
                      </a:cubicBezTo>
                      <a:cubicBezTo>
                        <a:pt x="2954" y="1021"/>
                        <a:pt x="3680" y="771"/>
                        <a:pt x="4239" y="319"/>
                      </a:cubicBezTo>
                      <a:cubicBezTo>
                        <a:pt x="4323" y="259"/>
                        <a:pt x="4335" y="140"/>
                        <a:pt x="4263" y="69"/>
                      </a:cubicBezTo>
                      <a:cubicBezTo>
                        <a:pt x="4228" y="26"/>
                        <a:pt x="4170" y="4"/>
                        <a:pt x="4115" y="4"/>
                      </a:cubicBezTo>
                      <a:cubicBezTo>
                        <a:pt x="4078" y="4"/>
                        <a:pt x="4042" y="14"/>
                        <a:pt x="4013" y="33"/>
                      </a:cubicBezTo>
                      <a:cubicBezTo>
                        <a:pt x="3537" y="438"/>
                        <a:pt x="2882" y="664"/>
                        <a:pt x="2168" y="664"/>
                      </a:cubicBezTo>
                      <a:cubicBezTo>
                        <a:pt x="1465" y="664"/>
                        <a:pt x="810" y="438"/>
                        <a:pt x="322" y="33"/>
                      </a:cubicBezTo>
                      <a:cubicBezTo>
                        <a:pt x="286" y="12"/>
                        <a:pt x="244" y="1"/>
                        <a:pt x="20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1570" name="Google Shape;1570;p49"/>
                <p:cNvSpPr/>
                <p:nvPr/>
              </p:nvSpPr>
              <p:spPr>
                <a:xfrm>
                  <a:off x="7513709" y="3387962"/>
                  <a:ext cx="295987" cy="282014"/>
                </a:xfrm>
                <a:custGeom>
                  <a:avLst/>
                  <a:gdLst/>
                  <a:ahLst/>
                  <a:cxnLst/>
                  <a:rect l="l" t="t" r="r" b="b"/>
                  <a:pathLst>
                    <a:path w="9299" h="8860" extrusionOk="0">
                      <a:moveTo>
                        <a:pt x="6060" y="370"/>
                      </a:moveTo>
                      <a:cubicBezTo>
                        <a:pt x="6358" y="370"/>
                        <a:pt x="6596" y="608"/>
                        <a:pt x="6596" y="906"/>
                      </a:cubicBezTo>
                      <a:cubicBezTo>
                        <a:pt x="6596" y="1204"/>
                        <a:pt x="6358" y="1442"/>
                        <a:pt x="6060" y="1442"/>
                      </a:cubicBezTo>
                      <a:cubicBezTo>
                        <a:pt x="5763" y="1442"/>
                        <a:pt x="5525" y="1204"/>
                        <a:pt x="5525" y="906"/>
                      </a:cubicBezTo>
                      <a:cubicBezTo>
                        <a:pt x="5525" y="608"/>
                        <a:pt x="5763" y="370"/>
                        <a:pt x="6060" y="370"/>
                      </a:cubicBezTo>
                      <a:close/>
                      <a:moveTo>
                        <a:pt x="1322" y="2989"/>
                      </a:moveTo>
                      <a:cubicBezTo>
                        <a:pt x="1596" y="2989"/>
                        <a:pt x="1834" y="3097"/>
                        <a:pt x="2012" y="3263"/>
                      </a:cubicBezTo>
                      <a:cubicBezTo>
                        <a:pt x="1477" y="3680"/>
                        <a:pt x="1072" y="4240"/>
                        <a:pt x="881" y="4883"/>
                      </a:cubicBezTo>
                      <a:cubicBezTo>
                        <a:pt x="548" y="4716"/>
                        <a:pt x="334" y="4359"/>
                        <a:pt x="334" y="3990"/>
                      </a:cubicBezTo>
                      <a:cubicBezTo>
                        <a:pt x="334" y="3442"/>
                        <a:pt x="774" y="2989"/>
                        <a:pt x="1322" y="2989"/>
                      </a:cubicBezTo>
                      <a:close/>
                      <a:moveTo>
                        <a:pt x="7954" y="2989"/>
                      </a:moveTo>
                      <a:cubicBezTo>
                        <a:pt x="8501" y="2989"/>
                        <a:pt x="8942" y="3442"/>
                        <a:pt x="8942" y="3990"/>
                      </a:cubicBezTo>
                      <a:cubicBezTo>
                        <a:pt x="8966" y="4359"/>
                        <a:pt x="8739" y="4704"/>
                        <a:pt x="8394" y="4883"/>
                      </a:cubicBezTo>
                      <a:cubicBezTo>
                        <a:pt x="8216" y="4240"/>
                        <a:pt x="7811" y="3680"/>
                        <a:pt x="7263" y="3263"/>
                      </a:cubicBezTo>
                      <a:cubicBezTo>
                        <a:pt x="7442" y="3085"/>
                        <a:pt x="7692" y="2989"/>
                        <a:pt x="7954" y="2989"/>
                      </a:cubicBezTo>
                      <a:close/>
                      <a:moveTo>
                        <a:pt x="6072" y="1"/>
                      </a:moveTo>
                      <a:cubicBezTo>
                        <a:pt x="5632" y="1"/>
                        <a:pt x="5251" y="334"/>
                        <a:pt x="5191" y="763"/>
                      </a:cubicBezTo>
                      <a:lnTo>
                        <a:pt x="4596" y="953"/>
                      </a:lnTo>
                      <a:cubicBezTo>
                        <a:pt x="4525" y="989"/>
                        <a:pt x="4477" y="1049"/>
                        <a:pt x="4477" y="1120"/>
                      </a:cubicBezTo>
                      <a:lnTo>
                        <a:pt x="4477" y="2370"/>
                      </a:lnTo>
                      <a:cubicBezTo>
                        <a:pt x="3679" y="2394"/>
                        <a:pt x="2929" y="2632"/>
                        <a:pt x="2334" y="3025"/>
                      </a:cubicBezTo>
                      <a:cubicBezTo>
                        <a:pt x="2084" y="2751"/>
                        <a:pt x="1727" y="2608"/>
                        <a:pt x="1358" y="2608"/>
                      </a:cubicBezTo>
                      <a:cubicBezTo>
                        <a:pt x="607" y="2608"/>
                        <a:pt x="0" y="3216"/>
                        <a:pt x="0" y="3966"/>
                      </a:cubicBezTo>
                      <a:cubicBezTo>
                        <a:pt x="0" y="4513"/>
                        <a:pt x="345" y="5002"/>
                        <a:pt x="834" y="5216"/>
                      </a:cubicBezTo>
                      <a:cubicBezTo>
                        <a:pt x="822" y="5347"/>
                        <a:pt x="798" y="5478"/>
                        <a:pt x="798" y="5609"/>
                      </a:cubicBezTo>
                      <a:cubicBezTo>
                        <a:pt x="798" y="7395"/>
                        <a:pt x="2524" y="8859"/>
                        <a:pt x="4667" y="8859"/>
                      </a:cubicBezTo>
                      <a:cubicBezTo>
                        <a:pt x="5763" y="8859"/>
                        <a:pt x="6739" y="8490"/>
                        <a:pt x="7442" y="7871"/>
                      </a:cubicBezTo>
                      <a:cubicBezTo>
                        <a:pt x="7513" y="7811"/>
                        <a:pt x="7513" y="7692"/>
                        <a:pt x="7454" y="7621"/>
                      </a:cubicBezTo>
                      <a:cubicBezTo>
                        <a:pt x="7421" y="7588"/>
                        <a:pt x="7374" y="7570"/>
                        <a:pt x="7326" y="7570"/>
                      </a:cubicBezTo>
                      <a:cubicBezTo>
                        <a:pt x="7287" y="7570"/>
                        <a:pt x="7248" y="7582"/>
                        <a:pt x="7215" y="7609"/>
                      </a:cubicBezTo>
                      <a:cubicBezTo>
                        <a:pt x="6572" y="8157"/>
                        <a:pt x="5668" y="8514"/>
                        <a:pt x="4667" y="8514"/>
                      </a:cubicBezTo>
                      <a:cubicBezTo>
                        <a:pt x="2739" y="8514"/>
                        <a:pt x="1167" y="7216"/>
                        <a:pt x="1167" y="5633"/>
                      </a:cubicBezTo>
                      <a:cubicBezTo>
                        <a:pt x="1167" y="4037"/>
                        <a:pt x="2739" y="2739"/>
                        <a:pt x="4667" y="2739"/>
                      </a:cubicBezTo>
                      <a:cubicBezTo>
                        <a:pt x="6608" y="2739"/>
                        <a:pt x="8180" y="4037"/>
                        <a:pt x="8180" y="5633"/>
                      </a:cubicBezTo>
                      <a:cubicBezTo>
                        <a:pt x="8180" y="6133"/>
                        <a:pt x="8037" y="6597"/>
                        <a:pt x="7751" y="7014"/>
                      </a:cubicBezTo>
                      <a:cubicBezTo>
                        <a:pt x="7704" y="7085"/>
                        <a:pt x="7727" y="7169"/>
                        <a:pt x="7787" y="7228"/>
                      </a:cubicBezTo>
                      <a:cubicBezTo>
                        <a:pt x="7818" y="7264"/>
                        <a:pt x="7859" y="7280"/>
                        <a:pt x="7902" y="7280"/>
                      </a:cubicBezTo>
                      <a:cubicBezTo>
                        <a:pt x="7958" y="7280"/>
                        <a:pt x="8015" y="7252"/>
                        <a:pt x="8049" y="7204"/>
                      </a:cubicBezTo>
                      <a:cubicBezTo>
                        <a:pt x="8358" y="6740"/>
                        <a:pt x="8537" y="6192"/>
                        <a:pt x="8537" y="5621"/>
                      </a:cubicBezTo>
                      <a:cubicBezTo>
                        <a:pt x="8537" y="5490"/>
                        <a:pt x="8525" y="5359"/>
                        <a:pt x="8513" y="5228"/>
                      </a:cubicBezTo>
                      <a:cubicBezTo>
                        <a:pt x="8978" y="5014"/>
                        <a:pt x="9299" y="4525"/>
                        <a:pt x="9299" y="3978"/>
                      </a:cubicBezTo>
                      <a:cubicBezTo>
                        <a:pt x="9299" y="3228"/>
                        <a:pt x="8692" y="2620"/>
                        <a:pt x="7954" y="2620"/>
                      </a:cubicBezTo>
                      <a:cubicBezTo>
                        <a:pt x="7573" y="2620"/>
                        <a:pt x="7215" y="2775"/>
                        <a:pt x="6965" y="3037"/>
                      </a:cubicBezTo>
                      <a:cubicBezTo>
                        <a:pt x="6358" y="2656"/>
                        <a:pt x="5632" y="2406"/>
                        <a:pt x="4822" y="2382"/>
                      </a:cubicBezTo>
                      <a:lnTo>
                        <a:pt x="4822" y="1263"/>
                      </a:lnTo>
                      <a:lnTo>
                        <a:pt x="5215" y="1132"/>
                      </a:lnTo>
                      <a:cubicBezTo>
                        <a:pt x="5303" y="1507"/>
                        <a:pt x="5647" y="1780"/>
                        <a:pt x="6048" y="1780"/>
                      </a:cubicBezTo>
                      <a:cubicBezTo>
                        <a:pt x="6080" y="1780"/>
                        <a:pt x="6112" y="1779"/>
                        <a:pt x="6144" y="1775"/>
                      </a:cubicBezTo>
                      <a:cubicBezTo>
                        <a:pt x="6584" y="1727"/>
                        <a:pt x="6918" y="1382"/>
                        <a:pt x="6953" y="953"/>
                      </a:cubicBezTo>
                      <a:cubicBezTo>
                        <a:pt x="6977" y="430"/>
                        <a:pt x="6584" y="1"/>
                        <a:pt x="60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1571" name="Google Shape;1571;p49"/>
                <p:cNvSpPr/>
                <p:nvPr/>
              </p:nvSpPr>
              <p:spPr>
                <a:xfrm>
                  <a:off x="7580393" y="3516460"/>
                  <a:ext cx="56880" cy="56880"/>
                </a:xfrm>
                <a:custGeom>
                  <a:avLst/>
                  <a:gdLst/>
                  <a:ahLst/>
                  <a:cxnLst/>
                  <a:rect l="l" t="t" r="r" b="b"/>
                  <a:pathLst>
                    <a:path w="1787" h="1787" extrusionOk="0">
                      <a:moveTo>
                        <a:pt x="894" y="345"/>
                      </a:moveTo>
                      <a:cubicBezTo>
                        <a:pt x="1191" y="345"/>
                        <a:pt x="1429" y="584"/>
                        <a:pt x="1429" y="881"/>
                      </a:cubicBezTo>
                      <a:cubicBezTo>
                        <a:pt x="1418" y="1179"/>
                        <a:pt x="1179" y="1417"/>
                        <a:pt x="894" y="1417"/>
                      </a:cubicBezTo>
                      <a:cubicBezTo>
                        <a:pt x="596" y="1417"/>
                        <a:pt x="358" y="1179"/>
                        <a:pt x="358" y="881"/>
                      </a:cubicBezTo>
                      <a:cubicBezTo>
                        <a:pt x="358" y="584"/>
                        <a:pt x="596" y="345"/>
                        <a:pt x="894" y="345"/>
                      </a:cubicBezTo>
                      <a:close/>
                      <a:moveTo>
                        <a:pt x="894" y="0"/>
                      </a:moveTo>
                      <a:cubicBezTo>
                        <a:pt x="406" y="0"/>
                        <a:pt x="1" y="405"/>
                        <a:pt x="1" y="893"/>
                      </a:cubicBezTo>
                      <a:cubicBezTo>
                        <a:pt x="1" y="1381"/>
                        <a:pt x="406" y="1786"/>
                        <a:pt x="894" y="1786"/>
                      </a:cubicBezTo>
                      <a:cubicBezTo>
                        <a:pt x="1394" y="1786"/>
                        <a:pt x="1787" y="1381"/>
                        <a:pt x="1787" y="893"/>
                      </a:cubicBezTo>
                      <a:cubicBezTo>
                        <a:pt x="1775" y="405"/>
                        <a:pt x="1394" y="0"/>
                        <a:pt x="89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1572" name="Google Shape;1572;p49"/>
                <p:cNvSpPr/>
                <p:nvPr/>
              </p:nvSpPr>
              <p:spPr>
                <a:xfrm>
                  <a:off x="7685750" y="3516460"/>
                  <a:ext cx="56880" cy="56880"/>
                </a:xfrm>
                <a:custGeom>
                  <a:avLst/>
                  <a:gdLst/>
                  <a:ahLst/>
                  <a:cxnLst/>
                  <a:rect l="l" t="t" r="r" b="b"/>
                  <a:pathLst>
                    <a:path w="1787" h="1787" extrusionOk="0">
                      <a:moveTo>
                        <a:pt x="894" y="345"/>
                      </a:moveTo>
                      <a:cubicBezTo>
                        <a:pt x="1191" y="345"/>
                        <a:pt x="1429" y="584"/>
                        <a:pt x="1429" y="881"/>
                      </a:cubicBezTo>
                      <a:cubicBezTo>
                        <a:pt x="1429" y="1179"/>
                        <a:pt x="1191" y="1417"/>
                        <a:pt x="894" y="1417"/>
                      </a:cubicBezTo>
                      <a:cubicBezTo>
                        <a:pt x="596" y="1417"/>
                        <a:pt x="358" y="1179"/>
                        <a:pt x="358" y="881"/>
                      </a:cubicBezTo>
                      <a:cubicBezTo>
                        <a:pt x="358" y="584"/>
                        <a:pt x="596" y="345"/>
                        <a:pt x="894" y="345"/>
                      </a:cubicBezTo>
                      <a:close/>
                      <a:moveTo>
                        <a:pt x="894" y="0"/>
                      </a:moveTo>
                      <a:cubicBezTo>
                        <a:pt x="405" y="0"/>
                        <a:pt x="1" y="405"/>
                        <a:pt x="1" y="893"/>
                      </a:cubicBezTo>
                      <a:cubicBezTo>
                        <a:pt x="1" y="1381"/>
                        <a:pt x="405" y="1786"/>
                        <a:pt x="894" y="1786"/>
                      </a:cubicBezTo>
                      <a:cubicBezTo>
                        <a:pt x="1382" y="1786"/>
                        <a:pt x="1787" y="1381"/>
                        <a:pt x="1787" y="893"/>
                      </a:cubicBezTo>
                      <a:cubicBezTo>
                        <a:pt x="1775" y="405"/>
                        <a:pt x="1382" y="0"/>
                        <a:pt x="89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grpSp>
        </p:gr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02">
          <a:extLst>
            <a:ext uri="{FF2B5EF4-FFF2-40B4-BE49-F238E27FC236}">
              <a16:creationId xmlns:a16="http://schemas.microsoft.com/office/drawing/2014/main" id="{B1343CFF-C864-4E98-4AD5-CD1D88058041}"/>
            </a:ext>
          </a:extLst>
        </p:cNvPr>
        <p:cNvGrpSpPr/>
        <p:nvPr/>
      </p:nvGrpSpPr>
      <p:grpSpPr>
        <a:xfrm>
          <a:off x="0" y="0"/>
          <a:ext cx="0" cy="0"/>
          <a:chOff x="0" y="0"/>
          <a:chExt cx="0" cy="0"/>
        </a:xfrm>
      </p:grpSpPr>
      <p:grpSp>
        <p:nvGrpSpPr>
          <p:cNvPr id="23" name="Google Shape;581;p27">
            <a:extLst>
              <a:ext uri="{FF2B5EF4-FFF2-40B4-BE49-F238E27FC236}">
                <a16:creationId xmlns:a16="http://schemas.microsoft.com/office/drawing/2014/main" id="{E8724D1D-3A96-4ECB-E934-D3B82E061BDB}"/>
              </a:ext>
            </a:extLst>
          </p:cNvPr>
          <p:cNvGrpSpPr/>
          <p:nvPr/>
        </p:nvGrpSpPr>
        <p:grpSpPr>
          <a:xfrm>
            <a:off x="3245937" y="1721724"/>
            <a:ext cx="1274994" cy="1302681"/>
            <a:chOff x="4638653" y="1721473"/>
            <a:chExt cx="1274994" cy="1302680"/>
          </a:xfrm>
        </p:grpSpPr>
        <p:grpSp>
          <p:nvGrpSpPr>
            <p:cNvPr id="24" name="Google Shape;582;p27">
              <a:extLst>
                <a:ext uri="{FF2B5EF4-FFF2-40B4-BE49-F238E27FC236}">
                  <a16:creationId xmlns:a16="http://schemas.microsoft.com/office/drawing/2014/main" id="{0052C620-B779-199D-4AC1-837AC7A0A251}"/>
                </a:ext>
              </a:extLst>
            </p:cNvPr>
            <p:cNvGrpSpPr/>
            <p:nvPr/>
          </p:nvGrpSpPr>
          <p:grpSpPr>
            <a:xfrm flipH="1">
              <a:off x="4638653" y="1721473"/>
              <a:ext cx="897893" cy="1302680"/>
              <a:chOff x="789291" y="1721473"/>
              <a:chExt cx="897893" cy="1302680"/>
            </a:xfrm>
          </p:grpSpPr>
          <p:grpSp>
            <p:nvGrpSpPr>
              <p:cNvPr id="32" name="Google Shape;583;p27">
                <a:extLst>
                  <a:ext uri="{FF2B5EF4-FFF2-40B4-BE49-F238E27FC236}">
                    <a16:creationId xmlns:a16="http://schemas.microsoft.com/office/drawing/2014/main" id="{4A018C81-3888-C758-D1C8-D360FD5CC9DC}"/>
                  </a:ext>
                </a:extLst>
              </p:cNvPr>
              <p:cNvGrpSpPr/>
              <p:nvPr/>
            </p:nvGrpSpPr>
            <p:grpSpPr>
              <a:xfrm rot="7199807" flipH="1">
                <a:off x="1287564" y="2399352"/>
                <a:ext cx="298868" cy="405235"/>
                <a:chOff x="3803175" y="2102600"/>
                <a:chExt cx="370400" cy="502225"/>
              </a:xfrm>
            </p:grpSpPr>
            <p:sp>
              <p:nvSpPr>
                <p:cNvPr id="42" name="Google Shape;584;p27">
                  <a:extLst>
                    <a:ext uri="{FF2B5EF4-FFF2-40B4-BE49-F238E27FC236}">
                      <a16:creationId xmlns:a16="http://schemas.microsoft.com/office/drawing/2014/main" id="{E981B42E-AACD-867D-6D25-FC34EB184679}"/>
                    </a:ext>
                  </a:extLst>
                </p:cNvPr>
                <p:cNvSpPr/>
                <p:nvPr/>
              </p:nvSpPr>
              <p:spPr>
                <a:xfrm>
                  <a:off x="3803175" y="2102600"/>
                  <a:ext cx="370400" cy="369350"/>
                </a:xfrm>
                <a:custGeom>
                  <a:avLst/>
                  <a:gdLst/>
                  <a:ahLst/>
                  <a:cxnLst/>
                  <a:rect l="l" t="t" r="r" b="b"/>
                  <a:pathLst>
                    <a:path w="14816" h="14774" extrusionOk="0">
                      <a:moveTo>
                        <a:pt x="7408" y="0"/>
                      </a:moveTo>
                      <a:cubicBezTo>
                        <a:pt x="3307" y="0"/>
                        <a:pt x="0" y="3306"/>
                        <a:pt x="0" y="7366"/>
                      </a:cubicBezTo>
                      <a:cubicBezTo>
                        <a:pt x="0" y="11467"/>
                        <a:pt x="3307" y="14774"/>
                        <a:pt x="7408" y="14774"/>
                      </a:cubicBezTo>
                      <a:cubicBezTo>
                        <a:pt x="11510" y="14774"/>
                        <a:pt x="14816" y="11467"/>
                        <a:pt x="14816" y="7366"/>
                      </a:cubicBezTo>
                      <a:cubicBezTo>
                        <a:pt x="14816" y="3306"/>
                        <a:pt x="11510" y="0"/>
                        <a:pt x="740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43" name="Google Shape;585;p27">
                  <a:extLst>
                    <a:ext uri="{FF2B5EF4-FFF2-40B4-BE49-F238E27FC236}">
                      <a16:creationId xmlns:a16="http://schemas.microsoft.com/office/drawing/2014/main" id="{B2027E1A-24E7-1644-BC07-42084C9D7B28}"/>
                    </a:ext>
                  </a:extLst>
                </p:cNvPr>
                <p:cNvSpPr/>
                <p:nvPr/>
              </p:nvSpPr>
              <p:spPr>
                <a:xfrm>
                  <a:off x="3937100" y="2449950"/>
                  <a:ext cx="102550" cy="154875"/>
                </a:xfrm>
                <a:custGeom>
                  <a:avLst/>
                  <a:gdLst/>
                  <a:ahLst/>
                  <a:cxnLst/>
                  <a:rect l="l" t="t" r="r" b="b"/>
                  <a:pathLst>
                    <a:path w="4102" h="6195" extrusionOk="0">
                      <a:moveTo>
                        <a:pt x="2051" y="1"/>
                      </a:moveTo>
                      <a:cubicBezTo>
                        <a:pt x="1005" y="1"/>
                        <a:pt x="126" y="168"/>
                        <a:pt x="42" y="419"/>
                      </a:cubicBezTo>
                      <a:lnTo>
                        <a:pt x="42" y="461"/>
                      </a:lnTo>
                      <a:cubicBezTo>
                        <a:pt x="42" y="503"/>
                        <a:pt x="42" y="503"/>
                        <a:pt x="84" y="545"/>
                      </a:cubicBezTo>
                      <a:lnTo>
                        <a:pt x="1172" y="3098"/>
                      </a:lnTo>
                      <a:lnTo>
                        <a:pt x="0" y="5693"/>
                      </a:lnTo>
                      <a:cubicBezTo>
                        <a:pt x="0" y="5986"/>
                        <a:pt x="921" y="6195"/>
                        <a:pt x="2051" y="6195"/>
                      </a:cubicBezTo>
                      <a:cubicBezTo>
                        <a:pt x="3181" y="6195"/>
                        <a:pt x="4102" y="5986"/>
                        <a:pt x="4102" y="5693"/>
                      </a:cubicBezTo>
                      <a:lnTo>
                        <a:pt x="2846" y="3098"/>
                      </a:lnTo>
                      <a:lnTo>
                        <a:pt x="4060" y="587"/>
                      </a:lnTo>
                      <a:cubicBezTo>
                        <a:pt x="4060" y="587"/>
                        <a:pt x="4102" y="545"/>
                        <a:pt x="4102" y="503"/>
                      </a:cubicBezTo>
                      <a:lnTo>
                        <a:pt x="4102" y="461"/>
                      </a:lnTo>
                      <a:cubicBezTo>
                        <a:pt x="4018" y="168"/>
                        <a:pt x="3097" y="1"/>
                        <a:pt x="205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grpSp>
          <p:grpSp>
            <p:nvGrpSpPr>
              <p:cNvPr id="33" name="Google Shape;586;p27">
                <a:extLst>
                  <a:ext uri="{FF2B5EF4-FFF2-40B4-BE49-F238E27FC236}">
                    <a16:creationId xmlns:a16="http://schemas.microsoft.com/office/drawing/2014/main" id="{14FEE8E3-FB3A-5349-F113-ECCC57F5812D}"/>
                  </a:ext>
                </a:extLst>
              </p:cNvPr>
              <p:cNvGrpSpPr/>
              <p:nvPr/>
            </p:nvGrpSpPr>
            <p:grpSpPr>
              <a:xfrm>
                <a:off x="789291" y="1721473"/>
                <a:ext cx="520087" cy="1302680"/>
                <a:chOff x="3666100" y="2102600"/>
                <a:chExt cx="644550" cy="1614425"/>
              </a:xfrm>
            </p:grpSpPr>
            <p:sp>
              <p:nvSpPr>
                <p:cNvPr id="37" name="Google Shape;587;p27">
                  <a:extLst>
                    <a:ext uri="{FF2B5EF4-FFF2-40B4-BE49-F238E27FC236}">
                      <a16:creationId xmlns:a16="http://schemas.microsoft.com/office/drawing/2014/main" id="{A147263F-78BE-F3AD-463E-67F4B7925F84}"/>
                    </a:ext>
                  </a:extLst>
                </p:cNvPr>
                <p:cNvSpPr/>
                <p:nvPr/>
              </p:nvSpPr>
              <p:spPr>
                <a:xfrm>
                  <a:off x="3666100" y="2587025"/>
                  <a:ext cx="644550" cy="644525"/>
                </a:xfrm>
                <a:custGeom>
                  <a:avLst/>
                  <a:gdLst/>
                  <a:ahLst/>
                  <a:cxnLst/>
                  <a:rect l="l" t="t" r="r" b="b"/>
                  <a:pathLst>
                    <a:path w="25782" h="25781" extrusionOk="0">
                      <a:moveTo>
                        <a:pt x="12891" y="0"/>
                      </a:moveTo>
                      <a:cubicBezTo>
                        <a:pt x="5776" y="0"/>
                        <a:pt x="1" y="5776"/>
                        <a:pt x="1" y="12891"/>
                      </a:cubicBezTo>
                      <a:cubicBezTo>
                        <a:pt x="1" y="20005"/>
                        <a:pt x="5776" y="25781"/>
                        <a:pt x="12891" y="25781"/>
                      </a:cubicBezTo>
                      <a:cubicBezTo>
                        <a:pt x="20006" y="25781"/>
                        <a:pt x="25781" y="20005"/>
                        <a:pt x="25781" y="12891"/>
                      </a:cubicBezTo>
                      <a:cubicBezTo>
                        <a:pt x="25781" y="5776"/>
                        <a:pt x="20006" y="0"/>
                        <a:pt x="1289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38" name="Google Shape;588;p27">
                  <a:extLst>
                    <a:ext uri="{FF2B5EF4-FFF2-40B4-BE49-F238E27FC236}">
                      <a16:creationId xmlns:a16="http://schemas.microsoft.com/office/drawing/2014/main" id="{8DE3EA38-0637-97E2-C508-AB5E1576E006}"/>
                    </a:ext>
                  </a:extLst>
                </p:cNvPr>
                <p:cNvSpPr/>
                <p:nvPr/>
              </p:nvSpPr>
              <p:spPr>
                <a:xfrm>
                  <a:off x="3803175" y="2102600"/>
                  <a:ext cx="370400" cy="369350"/>
                </a:xfrm>
                <a:custGeom>
                  <a:avLst/>
                  <a:gdLst/>
                  <a:ahLst/>
                  <a:cxnLst/>
                  <a:rect l="l" t="t" r="r" b="b"/>
                  <a:pathLst>
                    <a:path w="14816" h="14774" extrusionOk="0">
                      <a:moveTo>
                        <a:pt x="7408" y="0"/>
                      </a:moveTo>
                      <a:cubicBezTo>
                        <a:pt x="3307" y="0"/>
                        <a:pt x="0" y="3306"/>
                        <a:pt x="0" y="7366"/>
                      </a:cubicBezTo>
                      <a:cubicBezTo>
                        <a:pt x="0" y="11467"/>
                        <a:pt x="3307" y="14774"/>
                        <a:pt x="7408" y="14774"/>
                      </a:cubicBezTo>
                      <a:cubicBezTo>
                        <a:pt x="11510" y="14774"/>
                        <a:pt x="14816" y="11467"/>
                        <a:pt x="14816" y="7366"/>
                      </a:cubicBezTo>
                      <a:cubicBezTo>
                        <a:pt x="14816" y="3306"/>
                        <a:pt x="11510" y="0"/>
                        <a:pt x="740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39" name="Google Shape;589;p27">
                  <a:extLst>
                    <a:ext uri="{FF2B5EF4-FFF2-40B4-BE49-F238E27FC236}">
                      <a16:creationId xmlns:a16="http://schemas.microsoft.com/office/drawing/2014/main" id="{936E9286-EF46-0A14-F0C8-76003B161FE8}"/>
                    </a:ext>
                  </a:extLst>
                </p:cNvPr>
                <p:cNvSpPr/>
                <p:nvPr/>
              </p:nvSpPr>
              <p:spPr>
                <a:xfrm>
                  <a:off x="3937100" y="2449950"/>
                  <a:ext cx="102550" cy="154875"/>
                </a:xfrm>
                <a:custGeom>
                  <a:avLst/>
                  <a:gdLst/>
                  <a:ahLst/>
                  <a:cxnLst/>
                  <a:rect l="l" t="t" r="r" b="b"/>
                  <a:pathLst>
                    <a:path w="4102" h="6195" extrusionOk="0">
                      <a:moveTo>
                        <a:pt x="2051" y="1"/>
                      </a:moveTo>
                      <a:cubicBezTo>
                        <a:pt x="1005" y="1"/>
                        <a:pt x="126" y="168"/>
                        <a:pt x="42" y="419"/>
                      </a:cubicBezTo>
                      <a:lnTo>
                        <a:pt x="42" y="461"/>
                      </a:lnTo>
                      <a:cubicBezTo>
                        <a:pt x="42" y="503"/>
                        <a:pt x="42" y="503"/>
                        <a:pt x="84" y="545"/>
                      </a:cubicBezTo>
                      <a:lnTo>
                        <a:pt x="1172" y="3098"/>
                      </a:lnTo>
                      <a:lnTo>
                        <a:pt x="0" y="5693"/>
                      </a:lnTo>
                      <a:cubicBezTo>
                        <a:pt x="0" y="5986"/>
                        <a:pt x="921" y="6195"/>
                        <a:pt x="2051" y="6195"/>
                      </a:cubicBezTo>
                      <a:cubicBezTo>
                        <a:pt x="3181" y="6195"/>
                        <a:pt x="4102" y="5986"/>
                        <a:pt x="4102" y="5693"/>
                      </a:cubicBezTo>
                      <a:lnTo>
                        <a:pt x="2846" y="3098"/>
                      </a:lnTo>
                      <a:lnTo>
                        <a:pt x="4060" y="587"/>
                      </a:lnTo>
                      <a:cubicBezTo>
                        <a:pt x="4060" y="587"/>
                        <a:pt x="4102" y="545"/>
                        <a:pt x="4102" y="503"/>
                      </a:cubicBezTo>
                      <a:lnTo>
                        <a:pt x="4102" y="461"/>
                      </a:lnTo>
                      <a:cubicBezTo>
                        <a:pt x="4018" y="168"/>
                        <a:pt x="3097" y="1"/>
                        <a:pt x="205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40" name="Google Shape;590;p27">
                  <a:extLst>
                    <a:ext uri="{FF2B5EF4-FFF2-40B4-BE49-F238E27FC236}">
                      <a16:creationId xmlns:a16="http://schemas.microsoft.com/office/drawing/2014/main" id="{534AC155-C2F9-0660-12B2-7228BDB53882}"/>
                    </a:ext>
                  </a:extLst>
                </p:cNvPr>
                <p:cNvSpPr/>
                <p:nvPr/>
              </p:nvSpPr>
              <p:spPr>
                <a:xfrm>
                  <a:off x="3938150" y="3214800"/>
                  <a:ext cx="101500" cy="153825"/>
                </a:xfrm>
                <a:custGeom>
                  <a:avLst/>
                  <a:gdLst/>
                  <a:ahLst/>
                  <a:cxnLst/>
                  <a:rect l="l" t="t" r="r" b="b"/>
                  <a:pathLst>
                    <a:path w="4060" h="6153" extrusionOk="0">
                      <a:moveTo>
                        <a:pt x="2009" y="0"/>
                      </a:moveTo>
                      <a:cubicBezTo>
                        <a:pt x="963" y="0"/>
                        <a:pt x="84" y="168"/>
                        <a:pt x="0" y="419"/>
                      </a:cubicBezTo>
                      <a:lnTo>
                        <a:pt x="0" y="461"/>
                      </a:lnTo>
                      <a:cubicBezTo>
                        <a:pt x="0" y="502"/>
                        <a:pt x="0" y="502"/>
                        <a:pt x="42" y="544"/>
                      </a:cubicBezTo>
                      <a:lnTo>
                        <a:pt x="1172" y="3014"/>
                      </a:lnTo>
                      <a:lnTo>
                        <a:pt x="0" y="5650"/>
                      </a:lnTo>
                      <a:cubicBezTo>
                        <a:pt x="0" y="5943"/>
                        <a:pt x="921" y="6152"/>
                        <a:pt x="2051" y="6152"/>
                      </a:cubicBezTo>
                      <a:cubicBezTo>
                        <a:pt x="3181" y="6152"/>
                        <a:pt x="4060" y="5901"/>
                        <a:pt x="4060" y="5650"/>
                      </a:cubicBezTo>
                      <a:lnTo>
                        <a:pt x="2846" y="3014"/>
                      </a:lnTo>
                      <a:lnTo>
                        <a:pt x="4018" y="544"/>
                      </a:lnTo>
                      <a:cubicBezTo>
                        <a:pt x="4060" y="544"/>
                        <a:pt x="4060" y="502"/>
                        <a:pt x="4060" y="461"/>
                      </a:cubicBezTo>
                      <a:lnTo>
                        <a:pt x="4060" y="419"/>
                      </a:lnTo>
                      <a:cubicBezTo>
                        <a:pt x="3976" y="210"/>
                        <a:pt x="3055" y="0"/>
                        <a:pt x="200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41" name="Google Shape;591;p27">
                  <a:extLst>
                    <a:ext uri="{FF2B5EF4-FFF2-40B4-BE49-F238E27FC236}">
                      <a16:creationId xmlns:a16="http://schemas.microsoft.com/office/drawing/2014/main" id="{AF1044E4-BF17-1E5B-10F1-995041010906}"/>
                    </a:ext>
                  </a:extLst>
                </p:cNvPr>
                <p:cNvSpPr/>
                <p:nvPr/>
              </p:nvSpPr>
              <p:spPr>
                <a:xfrm>
                  <a:off x="3803175" y="3346625"/>
                  <a:ext cx="370400" cy="370400"/>
                </a:xfrm>
                <a:custGeom>
                  <a:avLst/>
                  <a:gdLst/>
                  <a:ahLst/>
                  <a:cxnLst/>
                  <a:rect l="l" t="t" r="r" b="b"/>
                  <a:pathLst>
                    <a:path w="14816" h="14816" extrusionOk="0">
                      <a:moveTo>
                        <a:pt x="7408" y="1"/>
                      </a:moveTo>
                      <a:cubicBezTo>
                        <a:pt x="3307" y="1"/>
                        <a:pt x="0" y="3307"/>
                        <a:pt x="0" y="7408"/>
                      </a:cubicBezTo>
                      <a:cubicBezTo>
                        <a:pt x="0" y="11468"/>
                        <a:pt x="3307" y="14816"/>
                        <a:pt x="7408" y="14816"/>
                      </a:cubicBezTo>
                      <a:cubicBezTo>
                        <a:pt x="11510" y="14816"/>
                        <a:pt x="14816" y="11468"/>
                        <a:pt x="14816" y="7408"/>
                      </a:cubicBezTo>
                      <a:cubicBezTo>
                        <a:pt x="14816" y="3307"/>
                        <a:pt x="11510" y="1"/>
                        <a:pt x="740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grpSp>
          <p:grpSp>
            <p:nvGrpSpPr>
              <p:cNvPr id="34" name="Google Shape;592;p27">
                <a:extLst>
                  <a:ext uri="{FF2B5EF4-FFF2-40B4-BE49-F238E27FC236}">
                    <a16:creationId xmlns:a16="http://schemas.microsoft.com/office/drawing/2014/main" id="{9B65ADFF-8FE3-AA84-5A04-98A75A570B7D}"/>
                  </a:ext>
                </a:extLst>
              </p:cNvPr>
              <p:cNvGrpSpPr/>
              <p:nvPr/>
            </p:nvGrpSpPr>
            <p:grpSpPr>
              <a:xfrm rot="3600193">
                <a:off x="1287564" y="1941027"/>
                <a:ext cx="298868" cy="405235"/>
                <a:chOff x="3803175" y="2102600"/>
                <a:chExt cx="370400" cy="502225"/>
              </a:xfrm>
            </p:grpSpPr>
            <p:sp>
              <p:nvSpPr>
                <p:cNvPr id="35" name="Google Shape;593;p27">
                  <a:extLst>
                    <a:ext uri="{FF2B5EF4-FFF2-40B4-BE49-F238E27FC236}">
                      <a16:creationId xmlns:a16="http://schemas.microsoft.com/office/drawing/2014/main" id="{FC82B5BF-F7E9-E5C9-FD31-9CEB500B67D0}"/>
                    </a:ext>
                  </a:extLst>
                </p:cNvPr>
                <p:cNvSpPr/>
                <p:nvPr/>
              </p:nvSpPr>
              <p:spPr>
                <a:xfrm>
                  <a:off x="3803175" y="2102600"/>
                  <a:ext cx="370400" cy="369350"/>
                </a:xfrm>
                <a:custGeom>
                  <a:avLst/>
                  <a:gdLst/>
                  <a:ahLst/>
                  <a:cxnLst/>
                  <a:rect l="l" t="t" r="r" b="b"/>
                  <a:pathLst>
                    <a:path w="14816" h="14774" extrusionOk="0">
                      <a:moveTo>
                        <a:pt x="7408" y="0"/>
                      </a:moveTo>
                      <a:cubicBezTo>
                        <a:pt x="3307" y="0"/>
                        <a:pt x="0" y="3306"/>
                        <a:pt x="0" y="7366"/>
                      </a:cubicBezTo>
                      <a:cubicBezTo>
                        <a:pt x="0" y="11467"/>
                        <a:pt x="3307" y="14774"/>
                        <a:pt x="7408" y="14774"/>
                      </a:cubicBezTo>
                      <a:cubicBezTo>
                        <a:pt x="11510" y="14774"/>
                        <a:pt x="14816" y="11467"/>
                        <a:pt x="14816" y="7366"/>
                      </a:cubicBezTo>
                      <a:cubicBezTo>
                        <a:pt x="14816" y="3306"/>
                        <a:pt x="11510" y="0"/>
                        <a:pt x="740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36" name="Google Shape;594;p27">
                  <a:extLst>
                    <a:ext uri="{FF2B5EF4-FFF2-40B4-BE49-F238E27FC236}">
                      <a16:creationId xmlns:a16="http://schemas.microsoft.com/office/drawing/2014/main" id="{1D998CDB-B417-B229-F3BA-D28CE1B0AB38}"/>
                    </a:ext>
                  </a:extLst>
                </p:cNvPr>
                <p:cNvSpPr/>
                <p:nvPr/>
              </p:nvSpPr>
              <p:spPr>
                <a:xfrm>
                  <a:off x="3937100" y="2449950"/>
                  <a:ext cx="102550" cy="154875"/>
                </a:xfrm>
                <a:custGeom>
                  <a:avLst/>
                  <a:gdLst/>
                  <a:ahLst/>
                  <a:cxnLst/>
                  <a:rect l="l" t="t" r="r" b="b"/>
                  <a:pathLst>
                    <a:path w="4102" h="6195" extrusionOk="0">
                      <a:moveTo>
                        <a:pt x="2051" y="1"/>
                      </a:moveTo>
                      <a:cubicBezTo>
                        <a:pt x="1005" y="1"/>
                        <a:pt x="126" y="168"/>
                        <a:pt x="42" y="419"/>
                      </a:cubicBezTo>
                      <a:lnTo>
                        <a:pt x="42" y="461"/>
                      </a:lnTo>
                      <a:cubicBezTo>
                        <a:pt x="42" y="503"/>
                        <a:pt x="42" y="503"/>
                        <a:pt x="84" y="545"/>
                      </a:cubicBezTo>
                      <a:lnTo>
                        <a:pt x="1172" y="3098"/>
                      </a:lnTo>
                      <a:lnTo>
                        <a:pt x="0" y="5693"/>
                      </a:lnTo>
                      <a:cubicBezTo>
                        <a:pt x="0" y="5986"/>
                        <a:pt x="921" y="6195"/>
                        <a:pt x="2051" y="6195"/>
                      </a:cubicBezTo>
                      <a:cubicBezTo>
                        <a:pt x="3181" y="6195"/>
                        <a:pt x="4102" y="5986"/>
                        <a:pt x="4102" y="5693"/>
                      </a:cubicBezTo>
                      <a:lnTo>
                        <a:pt x="2846" y="3098"/>
                      </a:lnTo>
                      <a:lnTo>
                        <a:pt x="4060" y="587"/>
                      </a:lnTo>
                      <a:cubicBezTo>
                        <a:pt x="4060" y="587"/>
                        <a:pt x="4102" y="545"/>
                        <a:pt x="4102" y="503"/>
                      </a:cubicBezTo>
                      <a:lnTo>
                        <a:pt x="4102" y="461"/>
                      </a:lnTo>
                      <a:cubicBezTo>
                        <a:pt x="4018" y="168"/>
                        <a:pt x="3097" y="1"/>
                        <a:pt x="205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grpSp>
        </p:grpSp>
        <p:grpSp>
          <p:nvGrpSpPr>
            <p:cNvPr id="25" name="Google Shape;595;p27">
              <a:extLst>
                <a:ext uri="{FF2B5EF4-FFF2-40B4-BE49-F238E27FC236}">
                  <a16:creationId xmlns:a16="http://schemas.microsoft.com/office/drawing/2014/main" id="{EBA0423F-9A5B-8442-620D-C9B04F353156}"/>
                </a:ext>
              </a:extLst>
            </p:cNvPr>
            <p:cNvGrpSpPr/>
            <p:nvPr/>
          </p:nvGrpSpPr>
          <p:grpSpPr>
            <a:xfrm rot="10800000" flipH="1">
              <a:off x="5413273" y="1912940"/>
              <a:ext cx="500374" cy="919758"/>
              <a:chOff x="1186811" y="1912928"/>
              <a:chExt cx="500374" cy="919758"/>
            </a:xfrm>
          </p:grpSpPr>
          <p:grpSp>
            <p:nvGrpSpPr>
              <p:cNvPr id="26" name="Google Shape;596;p27">
                <a:extLst>
                  <a:ext uri="{FF2B5EF4-FFF2-40B4-BE49-F238E27FC236}">
                    <a16:creationId xmlns:a16="http://schemas.microsoft.com/office/drawing/2014/main" id="{58EFD55E-F375-FD1A-DB8F-67C26CACCD67}"/>
                  </a:ext>
                </a:extLst>
              </p:cNvPr>
              <p:cNvGrpSpPr/>
              <p:nvPr/>
            </p:nvGrpSpPr>
            <p:grpSpPr>
              <a:xfrm rot="7199807" flipH="1">
                <a:off x="1287564" y="2399352"/>
                <a:ext cx="298868" cy="405235"/>
                <a:chOff x="3803175" y="2102600"/>
                <a:chExt cx="370400" cy="502225"/>
              </a:xfrm>
            </p:grpSpPr>
            <p:sp>
              <p:nvSpPr>
                <p:cNvPr id="30" name="Google Shape;597;p27">
                  <a:extLst>
                    <a:ext uri="{FF2B5EF4-FFF2-40B4-BE49-F238E27FC236}">
                      <a16:creationId xmlns:a16="http://schemas.microsoft.com/office/drawing/2014/main" id="{5E309640-DB54-5AB9-F38E-F0BAA476FA68}"/>
                    </a:ext>
                  </a:extLst>
                </p:cNvPr>
                <p:cNvSpPr/>
                <p:nvPr/>
              </p:nvSpPr>
              <p:spPr>
                <a:xfrm>
                  <a:off x="3803175" y="2102600"/>
                  <a:ext cx="370400" cy="369350"/>
                </a:xfrm>
                <a:custGeom>
                  <a:avLst/>
                  <a:gdLst/>
                  <a:ahLst/>
                  <a:cxnLst/>
                  <a:rect l="l" t="t" r="r" b="b"/>
                  <a:pathLst>
                    <a:path w="14816" h="14774" extrusionOk="0">
                      <a:moveTo>
                        <a:pt x="7408" y="0"/>
                      </a:moveTo>
                      <a:cubicBezTo>
                        <a:pt x="3307" y="0"/>
                        <a:pt x="0" y="3306"/>
                        <a:pt x="0" y="7366"/>
                      </a:cubicBezTo>
                      <a:cubicBezTo>
                        <a:pt x="0" y="11467"/>
                        <a:pt x="3307" y="14774"/>
                        <a:pt x="7408" y="14774"/>
                      </a:cubicBezTo>
                      <a:cubicBezTo>
                        <a:pt x="11510" y="14774"/>
                        <a:pt x="14816" y="11467"/>
                        <a:pt x="14816" y="7366"/>
                      </a:cubicBezTo>
                      <a:cubicBezTo>
                        <a:pt x="14816" y="3306"/>
                        <a:pt x="11510" y="0"/>
                        <a:pt x="740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31" name="Google Shape;598;p27">
                  <a:extLst>
                    <a:ext uri="{FF2B5EF4-FFF2-40B4-BE49-F238E27FC236}">
                      <a16:creationId xmlns:a16="http://schemas.microsoft.com/office/drawing/2014/main" id="{92234C68-9ECC-7F55-58BF-89701BA201C5}"/>
                    </a:ext>
                  </a:extLst>
                </p:cNvPr>
                <p:cNvSpPr/>
                <p:nvPr/>
              </p:nvSpPr>
              <p:spPr>
                <a:xfrm>
                  <a:off x="3937100" y="2449950"/>
                  <a:ext cx="102550" cy="154875"/>
                </a:xfrm>
                <a:custGeom>
                  <a:avLst/>
                  <a:gdLst/>
                  <a:ahLst/>
                  <a:cxnLst/>
                  <a:rect l="l" t="t" r="r" b="b"/>
                  <a:pathLst>
                    <a:path w="4102" h="6195" extrusionOk="0">
                      <a:moveTo>
                        <a:pt x="2051" y="1"/>
                      </a:moveTo>
                      <a:cubicBezTo>
                        <a:pt x="1005" y="1"/>
                        <a:pt x="126" y="168"/>
                        <a:pt x="42" y="419"/>
                      </a:cubicBezTo>
                      <a:lnTo>
                        <a:pt x="42" y="461"/>
                      </a:lnTo>
                      <a:cubicBezTo>
                        <a:pt x="42" y="503"/>
                        <a:pt x="42" y="503"/>
                        <a:pt x="84" y="545"/>
                      </a:cubicBezTo>
                      <a:lnTo>
                        <a:pt x="1172" y="3098"/>
                      </a:lnTo>
                      <a:lnTo>
                        <a:pt x="0" y="5693"/>
                      </a:lnTo>
                      <a:cubicBezTo>
                        <a:pt x="0" y="5986"/>
                        <a:pt x="921" y="6195"/>
                        <a:pt x="2051" y="6195"/>
                      </a:cubicBezTo>
                      <a:cubicBezTo>
                        <a:pt x="3181" y="6195"/>
                        <a:pt x="4102" y="5986"/>
                        <a:pt x="4102" y="5693"/>
                      </a:cubicBezTo>
                      <a:lnTo>
                        <a:pt x="2846" y="3098"/>
                      </a:lnTo>
                      <a:lnTo>
                        <a:pt x="4060" y="587"/>
                      </a:lnTo>
                      <a:cubicBezTo>
                        <a:pt x="4060" y="587"/>
                        <a:pt x="4102" y="545"/>
                        <a:pt x="4102" y="503"/>
                      </a:cubicBezTo>
                      <a:lnTo>
                        <a:pt x="4102" y="461"/>
                      </a:lnTo>
                      <a:cubicBezTo>
                        <a:pt x="4018" y="168"/>
                        <a:pt x="3097" y="1"/>
                        <a:pt x="205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grpSp>
          <p:grpSp>
            <p:nvGrpSpPr>
              <p:cNvPr id="27" name="Google Shape;599;p27">
                <a:extLst>
                  <a:ext uri="{FF2B5EF4-FFF2-40B4-BE49-F238E27FC236}">
                    <a16:creationId xmlns:a16="http://schemas.microsoft.com/office/drawing/2014/main" id="{7FB8211A-1B4F-4711-A9E4-2C6F7B5C2ECA}"/>
                  </a:ext>
                </a:extLst>
              </p:cNvPr>
              <p:cNvGrpSpPr/>
              <p:nvPr/>
            </p:nvGrpSpPr>
            <p:grpSpPr>
              <a:xfrm rot="3600193">
                <a:off x="1287564" y="1941027"/>
                <a:ext cx="298868" cy="405235"/>
                <a:chOff x="3803175" y="2102600"/>
                <a:chExt cx="370400" cy="502225"/>
              </a:xfrm>
            </p:grpSpPr>
            <p:sp>
              <p:nvSpPr>
                <p:cNvPr id="28" name="Google Shape;600;p27">
                  <a:extLst>
                    <a:ext uri="{FF2B5EF4-FFF2-40B4-BE49-F238E27FC236}">
                      <a16:creationId xmlns:a16="http://schemas.microsoft.com/office/drawing/2014/main" id="{D6730206-1B7F-71FB-3970-0B518F91B168}"/>
                    </a:ext>
                  </a:extLst>
                </p:cNvPr>
                <p:cNvSpPr/>
                <p:nvPr/>
              </p:nvSpPr>
              <p:spPr>
                <a:xfrm>
                  <a:off x="3803175" y="2102600"/>
                  <a:ext cx="370400" cy="369350"/>
                </a:xfrm>
                <a:custGeom>
                  <a:avLst/>
                  <a:gdLst/>
                  <a:ahLst/>
                  <a:cxnLst/>
                  <a:rect l="l" t="t" r="r" b="b"/>
                  <a:pathLst>
                    <a:path w="14816" h="14774" extrusionOk="0">
                      <a:moveTo>
                        <a:pt x="7408" y="0"/>
                      </a:moveTo>
                      <a:cubicBezTo>
                        <a:pt x="3307" y="0"/>
                        <a:pt x="0" y="3306"/>
                        <a:pt x="0" y="7366"/>
                      </a:cubicBezTo>
                      <a:cubicBezTo>
                        <a:pt x="0" y="11467"/>
                        <a:pt x="3307" y="14774"/>
                        <a:pt x="7408" y="14774"/>
                      </a:cubicBezTo>
                      <a:cubicBezTo>
                        <a:pt x="11510" y="14774"/>
                        <a:pt x="14816" y="11467"/>
                        <a:pt x="14816" y="7366"/>
                      </a:cubicBezTo>
                      <a:cubicBezTo>
                        <a:pt x="14816" y="3306"/>
                        <a:pt x="11510" y="0"/>
                        <a:pt x="740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29" name="Google Shape;601;p27">
                  <a:extLst>
                    <a:ext uri="{FF2B5EF4-FFF2-40B4-BE49-F238E27FC236}">
                      <a16:creationId xmlns:a16="http://schemas.microsoft.com/office/drawing/2014/main" id="{7F451549-5933-AF56-A92D-5D170D19A97E}"/>
                    </a:ext>
                  </a:extLst>
                </p:cNvPr>
                <p:cNvSpPr/>
                <p:nvPr/>
              </p:nvSpPr>
              <p:spPr>
                <a:xfrm>
                  <a:off x="3937100" y="2449950"/>
                  <a:ext cx="102550" cy="154875"/>
                </a:xfrm>
                <a:custGeom>
                  <a:avLst/>
                  <a:gdLst/>
                  <a:ahLst/>
                  <a:cxnLst/>
                  <a:rect l="l" t="t" r="r" b="b"/>
                  <a:pathLst>
                    <a:path w="4102" h="6195" extrusionOk="0">
                      <a:moveTo>
                        <a:pt x="2051" y="1"/>
                      </a:moveTo>
                      <a:cubicBezTo>
                        <a:pt x="1005" y="1"/>
                        <a:pt x="126" y="168"/>
                        <a:pt x="42" y="419"/>
                      </a:cubicBezTo>
                      <a:lnTo>
                        <a:pt x="42" y="461"/>
                      </a:lnTo>
                      <a:cubicBezTo>
                        <a:pt x="42" y="503"/>
                        <a:pt x="42" y="503"/>
                        <a:pt x="84" y="545"/>
                      </a:cubicBezTo>
                      <a:lnTo>
                        <a:pt x="1172" y="3098"/>
                      </a:lnTo>
                      <a:lnTo>
                        <a:pt x="0" y="5693"/>
                      </a:lnTo>
                      <a:cubicBezTo>
                        <a:pt x="0" y="5986"/>
                        <a:pt x="921" y="6195"/>
                        <a:pt x="2051" y="6195"/>
                      </a:cubicBezTo>
                      <a:cubicBezTo>
                        <a:pt x="3181" y="6195"/>
                        <a:pt x="4102" y="5986"/>
                        <a:pt x="4102" y="5693"/>
                      </a:cubicBezTo>
                      <a:lnTo>
                        <a:pt x="2846" y="3098"/>
                      </a:lnTo>
                      <a:lnTo>
                        <a:pt x="4060" y="587"/>
                      </a:lnTo>
                      <a:cubicBezTo>
                        <a:pt x="4060" y="587"/>
                        <a:pt x="4102" y="545"/>
                        <a:pt x="4102" y="503"/>
                      </a:cubicBezTo>
                      <a:lnTo>
                        <a:pt x="4102" y="461"/>
                      </a:lnTo>
                      <a:cubicBezTo>
                        <a:pt x="4018" y="168"/>
                        <a:pt x="3097" y="1"/>
                        <a:pt x="205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grpSp>
        </p:grpSp>
      </p:grpSp>
      <p:sp>
        <p:nvSpPr>
          <p:cNvPr id="521" name="Google Shape;521;p27">
            <a:extLst>
              <a:ext uri="{FF2B5EF4-FFF2-40B4-BE49-F238E27FC236}">
                <a16:creationId xmlns:a16="http://schemas.microsoft.com/office/drawing/2014/main" id="{21849027-39A8-463D-5456-8FF2BEF80996}"/>
              </a:ext>
            </a:extLst>
          </p:cNvPr>
          <p:cNvSpPr txBox="1">
            <a:spLocks noGrp="1"/>
          </p:cNvSpPr>
          <p:nvPr>
            <p:ph type="title"/>
          </p:nvPr>
        </p:nvSpPr>
        <p:spPr>
          <a:xfrm>
            <a:off x="2007200" y="301200"/>
            <a:ext cx="51294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noProof="0" dirty="0"/>
              <a:t>Density matrix exponential growth</a:t>
            </a:r>
          </a:p>
        </p:txBody>
      </p:sp>
      <p:grpSp>
        <p:nvGrpSpPr>
          <p:cNvPr id="523" name="Google Shape;523;p27">
            <a:extLst>
              <a:ext uri="{FF2B5EF4-FFF2-40B4-BE49-F238E27FC236}">
                <a16:creationId xmlns:a16="http://schemas.microsoft.com/office/drawing/2014/main" id="{CE43121D-C876-6B23-FDB0-94E3BF6490FE}"/>
              </a:ext>
            </a:extLst>
          </p:cNvPr>
          <p:cNvGrpSpPr/>
          <p:nvPr/>
        </p:nvGrpSpPr>
        <p:grpSpPr>
          <a:xfrm>
            <a:off x="487725" y="3203902"/>
            <a:ext cx="1275608" cy="1464564"/>
            <a:chOff x="487725" y="3203902"/>
            <a:chExt cx="1275608" cy="1464564"/>
          </a:xfrm>
        </p:grpSpPr>
        <p:sp>
          <p:nvSpPr>
            <p:cNvPr id="524" name="Google Shape;524;p27">
              <a:extLst>
                <a:ext uri="{FF2B5EF4-FFF2-40B4-BE49-F238E27FC236}">
                  <a16:creationId xmlns:a16="http://schemas.microsoft.com/office/drawing/2014/main" id="{B4E7B482-3288-283C-C609-06695C865BE1}"/>
                </a:ext>
              </a:extLst>
            </p:cNvPr>
            <p:cNvSpPr txBox="1"/>
            <p:nvPr/>
          </p:nvSpPr>
          <p:spPr>
            <a:xfrm>
              <a:off x="487733" y="3678578"/>
              <a:ext cx="1275600" cy="340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noProof="0" dirty="0">
                  <a:solidFill>
                    <a:schemeClr val="dk2"/>
                  </a:solidFill>
                  <a:latin typeface="Fira Sans Extra Condensed SemiBold"/>
                  <a:ea typeface="Fira Sans Extra Condensed SemiBold"/>
                  <a:cs typeface="Fira Sans Extra Condensed SemiBold"/>
                  <a:sym typeface="Fira Sans Extra Condensed SemiBold"/>
                </a:rPr>
                <a:t>2x2</a:t>
              </a:r>
            </a:p>
          </p:txBody>
        </p:sp>
        <p:sp>
          <p:nvSpPr>
            <p:cNvPr id="525" name="Google Shape;525;p27">
              <a:extLst>
                <a:ext uri="{FF2B5EF4-FFF2-40B4-BE49-F238E27FC236}">
                  <a16:creationId xmlns:a16="http://schemas.microsoft.com/office/drawing/2014/main" id="{E5F7D0EA-A388-1B65-1B23-09E569B30859}"/>
                </a:ext>
              </a:extLst>
            </p:cNvPr>
            <p:cNvSpPr txBox="1"/>
            <p:nvPr/>
          </p:nvSpPr>
          <p:spPr>
            <a:xfrm>
              <a:off x="487725" y="3971566"/>
              <a:ext cx="1275600" cy="696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noProof="0" dirty="0">
                  <a:solidFill>
                    <a:schemeClr val="dk1"/>
                  </a:solidFill>
                  <a:latin typeface="Roboto"/>
                  <a:ea typeface="Roboto"/>
                  <a:cs typeface="Roboto"/>
                  <a:sym typeface="Roboto"/>
                </a:rPr>
                <a:t>4 elements</a:t>
              </a:r>
            </a:p>
          </p:txBody>
        </p:sp>
        <p:sp>
          <p:nvSpPr>
            <p:cNvPr id="526" name="Google Shape;526;p27">
              <a:extLst>
                <a:ext uri="{FF2B5EF4-FFF2-40B4-BE49-F238E27FC236}">
                  <a16:creationId xmlns:a16="http://schemas.microsoft.com/office/drawing/2014/main" id="{20343D28-2D43-C53C-604B-C0A993EC198B}"/>
                </a:ext>
              </a:extLst>
            </p:cNvPr>
            <p:cNvSpPr/>
            <p:nvPr/>
          </p:nvSpPr>
          <p:spPr>
            <a:xfrm>
              <a:off x="545180" y="3203902"/>
              <a:ext cx="1160700" cy="420600"/>
            </a:xfrm>
            <a:prstGeom prst="roundRect">
              <a:avLst>
                <a:gd name="adj" fmla="val 50000"/>
              </a:avLst>
            </a:prstGeom>
            <a:solidFill>
              <a:schemeClr val="dk2"/>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r>
                <a:rPr lang="en-US" sz="2600" noProof="0" dirty="0">
                  <a:solidFill>
                    <a:schemeClr val="lt1"/>
                  </a:solidFill>
                  <a:latin typeface="Fira Sans Extra Condensed SemiBold"/>
                  <a:ea typeface="Fira Sans Extra Condensed SemiBold"/>
                  <a:cs typeface="Fira Sans Extra Condensed SemiBold"/>
                  <a:sym typeface="Fira Sans Extra Condensed SemiBold"/>
                </a:rPr>
                <a:t>1</a:t>
              </a:r>
              <a:endParaRPr lang="en-US" noProof="0" dirty="0">
                <a:solidFill>
                  <a:schemeClr val="lt1"/>
                </a:solidFill>
                <a:latin typeface="Fira Sans Extra Condensed SemiBold"/>
                <a:ea typeface="Fira Sans Extra Condensed SemiBold"/>
                <a:cs typeface="Fira Sans Extra Condensed SemiBold"/>
                <a:sym typeface="Fira Sans Extra Condensed SemiBold"/>
              </a:endParaRPr>
            </a:p>
          </p:txBody>
        </p:sp>
      </p:grpSp>
      <p:grpSp>
        <p:nvGrpSpPr>
          <p:cNvPr id="527" name="Google Shape;527;p27">
            <a:extLst>
              <a:ext uri="{FF2B5EF4-FFF2-40B4-BE49-F238E27FC236}">
                <a16:creationId xmlns:a16="http://schemas.microsoft.com/office/drawing/2014/main" id="{BEFA1310-64D4-661E-2499-E288AABFF501}"/>
              </a:ext>
            </a:extLst>
          </p:cNvPr>
          <p:cNvGrpSpPr/>
          <p:nvPr/>
        </p:nvGrpSpPr>
        <p:grpSpPr>
          <a:xfrm>
            <a:off x="865517" y="2112356"/>
            <a:ext cx="520087" cy="911797"/>
            <a:chOff x="3666100" y="2587025"/>
            <a:chExt cx="644550" cy="1130000"/>
          </a:xfrm>
        </p:grpSpPr>
        <p:sp>
          <p:nvSpPr>
            <p:cNvPr id="528" name="Google Shape;528;p27">
              <a:extLst>
                <a:ext uri="{FF2B5EF4-FFF2-40B4-BE49-F238E27FC236}">
                  <a16:creationId xmlns:a16="http://schemas.microsoft.com/office/drawing/2014/main" id="{61CB3A3D-BB5B-7B6C-86C4-5A2676594A7B}"/>
                </a:ext>
              </a:extLst>
            </p:cNvPr>
            <p:cNvSpPr/>
            <p:nvPr/>
          </p:nvSpPr>
          <p:spPr>
            <a:xfrm>
              <a:off x="3666100" y="2587025"/>
              <a:ext cx="644550" cy="644525"/>
            </a:xfrm>
            <a:custGeom>
              <a:avLst/>
              <a:gdLst/>
              <a:ahLst/>
              <a:cxnLst/>
              <a:rect l="l" t="t" r="r" b="b"/>
              <a:pathLst>
                <a:path w="25782" h="25781" extrusionOk="0">
                  <a:moveTo>
                    <a:pt x="12891" y="0"/>
                  </a:moveTo>
                  <a:cubicBezTo>
                    <a:pt x="5776" y="0"/>
                    <a:pt x="1" y="5776"/>
                    <a:pt x="1" y="12891"/>
                  </a:cubicBezTo>
                  <a:cubicBezTo>
                    <a:pt x="1" y="20005"/>
                    <a:pt x="5776" y="25781"/>
                    <a:pt x="12891" y="25781"/>
                  </a:cubicBezTo>
                  <a:cubicBezTo>
                    <a:pt x="20006" y="25781"/>
                    <a:pt x="25781" y="20005"/>
                    <a:pt x="25781" y="12891"/>
                  </a:cubicBezTo>
                  <a:cubicBezTo>
                    <a:pt x="25781" y="5776"/>
                    <a:pt x="20006" y="0"/>
                    <a:pt x="128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529" name="Google Shape;529;p27">
              <a:extLst>
                <a:ext uri="{FF2B5EF4-FFF2-40B4-BE49-F238E27FC236}">
                  <a16:creationId xmlns:a16="http://schemas.microsoft.com/office/drawing/2014/main" id="{92C4EB04-4E32-7714-A61A-A9327F3783EE}"/>
                </a:ext>
              </a:extLst>
            </p:cNvPr>
            <p:cNvSpPr/>
            <p:nvPr/>
          </p:nvSpPr>
          <p:spPr>
            <a:xfrm>
              <a:off x="3803175" y="3346625"/>
              <a:ext cx="370400" cy="370400"/>
            </a:xfrm>
            <a:custGeom>
              <a:avLst/>
              <a:gdLst/>
              <a:ahLst/>
              <a:cxnLst/>
              <a:rect l="l" t="t" r="r" b="b"/>
              <a:pathLst>
                <a:path w="14816" h="14816" extrusionOk="0">
                  <a:moveTo>
                    <a:pt x="7408" y="1"/>
                  </a:moveTo>
                  <a:cubicBezTo>
                    <a:pt x="3307" y="1"/>
                    <a:pt x="0" y="3307"/>
                    <a:pt x="0" y="7408"/>
                  </a:cubicBezTo>
                  <a:cubicBezTo>
                    <a:pt x="0" y="11468"/>
                    <a:pt x="3307" y="14816"/>
                    <a:pt x="7408" y="14816"/>
                  </a:cubicBezTo>
                  <a:cubicBezTo>
                    <a:pt x="11510" y="14816"/>
                    <a:pt x="14816" y="11468"/>
                    <a:pt x="14816" y="7408"/>
                  </a:cubicBezTo>
                  <a:cubicBezTo>
                    <a:pt x="14816" y="3307"/>
                    <a:pt x="11510" y="1"/>
                    <a:pt x="740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530" name="Google Shape;530;p27">
              <a:extLst>
                <a:ext uri="{FF2B5EF4-FFF2-40B4-BE49-F238E27FC236}">
                  <a16:creationId xmlns:a16="http://schemas.microsoft.com/office/drawing/2014/main" id="{31F4FDCB-B3AF-0D8D-9754-1E026DEF2E49}"/>
                </a:ext>
              </a:extLst>
            </p:cNvPr>
            <p:cNvSpPr/>
            <p:nvPr/>
          </p:nvSpPr>
          <p:spPr>
            <a:xfrm>
              <a:off x="3938150" y="3214800"/>
              <a:ext cx="101500" cy="153825"/>
            </a:xfrm>
            <a:custGeom>
              <a:avLst/>
              <a:gdLst/>
              <a:ahLst/>
              <a:cxnLst/>
              <a:rect l="l" t="t" r="r" b="b"/>
              <a:pathLst>
                <a:path w="4060" h="6153" extrusionOk="0">
                  <a:moveTo>
                    <a:pt x="2009" y="0"/>
                  </a:moveTo>
                  <a:cubicBezTo>
                    <a:pt x="963" y="0"/>
                    <a:pt x="84" y="168"/>
                    <a:pt x="0" y="419"/>
                  </a:cubicBezTo>
                  <a:lnTo>
                    <a:pt x="0" y="461"/>
                  </a:lnTo>
                  <a:cubicBezTo>
                    <a:pt x="0" y="502"/>
                    <a:pt x="0" y="502"/>
                    <a:pt x="42" y="544"/>
                  </a:cubicBezTo>
                  <a:lnTo>
                    <a:pt x="1172" y="3014"/>
                  </a:lnTo>
                  <a:lnTo>
                    <a:pt x="0" y="5650"/>
                  </a:lnTo>
                  <a:cubicBezTo>
                    <a:pt x="0" y="5943"/>
                    <a:pt x="921" y="6152"/>
                    <a:pt x="2051" y="6152"/>
                  </a:cubicBezTo>
                  <a:cubicBezTo>
                    <a:pt x="3181" y="6152"/>
                    <a:pt x="4060" y="5901"/>
                    <a:pt x="4060" y="5650"/>
                  </a:cubicBezTo>
                  <a:lnTo>
                    <a:pt x="2846" y="3014"/>
                  </a:lnTo>
                  <a:lnTo>
                    <a:pt x="4018" y="544"/>
                  </a:lnTo>
                  <a:cubicBezTo>
                    <a:pt x="4060" y="544"/>
                    <a:pt x="4060" y="502"/>
                    <a:pt x="4060" y="461"/>
                  </a:cubicBezTo>
                  <a:lnTo>
                    <a:pt x="4060" y="419"/>
                  </a:lnTo>
                  <a:cubicBezTo>
                    <a:pt x="3976" y="210"/>
                    <a:pt x="3055" y="0"/>
                    <a:pt x="20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grpSp>
      <p:grpSp>
        <p:nvGrpSpPr>
          <p:cNvPr id="531" name="Google Shape;531;p27">
            <a:extLst>
              <a:ext uri="{FF2B5EF4-FFF2-40B4-BE49-F238E27FC236}">
                <a16:creationId xmlns:a16="http://schemas.microsoft.com/office/drawing/2014/main" id="{579908CF-9EA2-B29F-628E-E58FC4E4A3E1}"/>
              </a:ext>
            </a:extLst>
          </p:cNvPr>
          <p:cNvGrpSpPr/>
          <p:nvPr/>
        </p:nvGrpSpPr>
        <p:grpSpPr>
          <a:xfrm>
            <a:off x="1866309" y="3203902"/>
            <a:ext cx="1275600" cy="1464564"/>
            <a:chOff x="1866309" y="3203902"/>
            <a:chExt cx="1275600" cy="1464564"/>
          </a:xfrm>
        </p:grpSpPr>
        <p:sp>
          <p:nvSpPr>
            <p:cNvPr id="532" name="Google Shape;532;p27">
              <a:extLst>
                <a:ext uri="{FF2B5EF4-FFF2-40B4-BE49-F238E27FC236}">
                  <a16:creationId xmlns:a16="http://schemas.microsoft.com/office/drawing/2014/main" id="{5569D2AD-C10F-A2E4-F7FD-8977AD4C4F04}"/>
                </a:ext>
              </a:extLst>
            </p:cNvPr>
            <p:cNvSpPr txBox="1"/>
            <p:nvPr/>
          </p:nvSpPr>
          <p:spPr>
            <a:xfrm>
              <a:off x="1866309" y="3678578"/>
              <a:ext cx="1275600" cy="340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noProof="0" dirty="0">
                  <a:solidFill>
                    <a:schemeClr val="accent3"/>
                  </a:solidFill>
                  <a:latin typeface="Fira Sans Extra Condensed SemiBold"/>
                  <a:ea typeface="Fira Sans Extra Condensed SemiBold"/>
                  <a:cs typeface="Fira Sans Extra Condensed SemiBold"/>
                  <a:sym typeface="Fira Sans Extra Condensed SemiBold"/>
                </a:rPr>
                <a:t>4x4</a:t>
              </a:r>
            </a:p>
          </p:txBody>
        </p:sp>
        <p:sp>
          <p:nvSpPr>
            <p:cNvPr id="533" name="Google Shape;533;p27">
              <a:extLst>
                <a:ext uri="{FF2B5EF4-FFF2-40B4-BE49-F238E27FC236}">
                  <a16:creationId xmlns:a16="http://schemas.microsoft.com/office/drawing/2014/main" id="{B83156C8-3393-CAC4-0266-83222856ADB7}"/>
                </a:ext>
              </a:extLst>
            </p:cNvPr>
            <p:cNvSpPr txBox="1"/>
            <p:nvPr/>
          </p:nvSpPr>
          <p:spPr>
            <a:xfrm>
              <a:off x="1866309" y="3971566"/>
              <a:ext cx="1275600" cy="696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noProof="0" dirty="0">
                  <a:solidFill>
                    <a:schemeClr val="dk1"/>
                  </a:solidFill>
                  <a:latin typeface="Roboto"/>
                  <a:ea typeface="Roboto"/>
                  <a:cs typeface="Roboto"/>
                  <a:sym typeface="Roboto"/>
                </a:rPr>
                <a:t>16 elements</a:t>
              </a:r>
            </a:p>
          </p:txBody>
        </p:sp>
        <p:sp>
          <p:nvSpPr>
            <p:cNvPr id="534" name="Google Shape;534;p27">
              <a:extLst>
                <a:ext uri="{FF2B5EF4-FFF2-40B4-BE49-F238E27FC236}">
                  <a16:creationId xmlns:a16="http://schemas.microsoft.com/office/drawing/2014/main" id="{3136D768-1FF5-2552-1E3D-A89E3C76017B}"/>
                </a:ext>
              </a:extLst>
            </p:cNvPr>
            <p:cNvSpPr/>
            <p:nvPr/>
          </p:nvSpPr>
          <p:spPr>
            <a:xfrm>
              <a:off x="1923755" y="3203902"/>
              <a:ext cx="1160700" cy="420600"/>
            </a:xfrm>
            <a:prstGeom prst="roundRect">
              <a:avLst>
                <a:gd name="adj" fmla="val 50000"/>
              </a:avLst>
            </a:prstGeom>
            <a:solidFill>
              <a:schemeClr val="accent3"/>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r>
                <a:rPr lang="en-US" sz="2600" noProof="0" dirty="0">
                  <a:solidFill>
                    <a:schemeClr val="lt1"/>
                  </a:solidFill>
                  <a:latin typeface="Fira Sans Extra Condensed SemiBold"/>
                  <a:ea typeface="Fira Sans Extra Condensed SemiBold"/>
                  <a:cs typeface="Fira Sans Extra Condensed SemiBold"/>
                  <a:sym typeface="Fira Sans Extra Condensed SemiBold"/>
                </a:rPr>
                <a:t>2</a:t>
              </a:r>
              <a:endParaRPr lang="en-US" noProof="0" dirty="0">
                <a:solidFill>
                  <a:schemeClr val="lt1"/>
                </a:solidFill>
                <a:latin typeface="Fira Sans Extra Condensed SemiBold"/>
                <a:ea typeface="Fira Sans Extra Condensed SemiBold"/>
                <a:cs typeface="Fira Sans Extra Condensed SemiBold"/>
                <a:sym typeface="Fira Sans Extra Condensed SemiBold"/>
              </a:endParaRPr>
            </a:p>
          </p:txBody>
        </p:sp>
      </p:grpSp>
      <p:grpSp>
        <p:nvGrpSpPr>
          <p:cNvPr id="535" name="Google Shape;535;p27">
            <a:extLst>
              <a:ext uri="{FF2B5EF4-FFF2-40B4-BE49-F238E27FC236}">
                <a16:creationId xmlns:a16="http://schemas.microsoft.com/office/drawing/2014/main" id="{617E8D55-679F-EC6D-3EC4-BE0D28FCDAF3}"/>
              </a:ext>
            </a:extLst>
          </p:cNvPr>
          <p:cNvGrpSpPr/>
          <p:nvPr/>
        </p:nvGrpSpPr>
        <p:grpSpPr>
          <a:xfrm flipH="1">
            <a:off x="2244441" y="1721473"/>
            <a:ext cx="520087" cy="1302680"/>
            <a:chOff x="3666100" y="2102600"/>
            <a:chExt cx="644550" cy="1614425"/>
          </a:xfrm>
        </p:grpSpPr>
        <p:sp>
          <p:nvSpPr>
            <p:cNvPr id="536" name="Google Shape;536;p27">
              <a:extLst>
                <a:ext uri="{FF2B5EF4-FFF2-40B4-BE49-F238E27FC236}">
                  <a16:creationId xmlns:a16="http://schemas.microsoft.com/office/drawing/2014/main" id="{1D303B2C-3031-C87F-4329-421CDE2B00AB}"/>
                </a:ext>
              </a:extLst>
            </p:cNvPr>
            <p:cNvSpPr/>
            <p:nvPr/>
          </p:nvSpPr>
          <p:spPr>
            <a:xfrm>
              <a:off x="3666100" y="2587025"/>
              <a:ext cx="644550" cy="644525"/>
            </a:xfrm>
            <a:custGeom>
              <a:avLst/>
              <a:gdLst/>
              <a:ahLst/>
              <a:cxnLst/>
              <a:rect l="l" t="t" r="r" b="b"/>
              <a:pathLst>
                <a:path w="25782" h="25781" extrusionOk="0">
                  <a:moveTo>
                    <a:pt x="12891" y="0"/>
                  </a:moveTo>
                  <a:cubicBezTo>
                    <a:pt x="5776" y="0"/>
                    <a:pt x="1" y="5776"/>
                    <a:pt x="1" y="12891"/>
                  </a:cubicBezTo>
                  <a:cubicBezTo>
                    <a:pt x="1" y="20005"/>
                    <a:pt x="5776" y="25781"/>
                    <a:pt x="12891" y="25781"/>
                  </a:cubicBezTo>
                  <a:cubicBezTo>
                    <a:pt x="20006" y="25781"/>
                    <a:pt x="25781" y="20005"/>
                    <a:pt x="25781" y="12891"/>
                  </a:cubicBezTo>
                  <a:cubicBezTo>
                    <a:pt x="25781" y="5776"/>
                    <a:pt x="20006" y="0"/>
                    <a:pt x="12891" y="0"/>
                  </a:cubicBezTo>
                  <a:close/>
                </a:path>
              </a:pathLst>
            </a:custGeom>
            <a:solidFill>
              <a:schemeClr val="accent3"/>
            </a:solidFill>
            <a:ln>
              <a:solidFill>
                <a:schemeClr val="accent3"/>
              </a:solid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537" name="Google Shape;537;p27">
              <a:extLst>
                <a:ext uri="{FF2B5EF4-FFF2-40B4-BE49-F238E27FC236}">
                  <a16:creationId xmlns:a16="http://schemas.microsoft.com/office/drawing/2014/main" id="{F48A090A-68B9-9090-A246-96290A6B2046}"/>
                </a:ext>
              </a:extLst>
            </p:cNvPr>
            <p:cNvSpPr/>
            <p:nvPr/>
          </p:nvSpPr>
          <p:spPr>
            <a:xfrm>
              <a:off x="3803175" y="2102600"/>
              <a:ext cx="370400" cy="369350"/>
            </a:xfrm>
            <a:custGeom>
              <a:avLst/>
              <a:gdLst/>
              <a:ahLst/>
              <a:cxnLst/>
              <a:rect l="l" t="t" r="r" b="b"/>
              <a:pathLst>
                <a:path w="14816" h="14774" extrusionOk="0">
                  <a:moveTo>
                    <a:pt x="7408" y="0"/>
                  </a:moveTo>
                  <a:cubicBezTo>
                    <a:pt x="3307" y="0"/>
                    <a:pt x="0" y="3306"/>
                    <a:pt x="0" y="7366"/>
                  </a:cubicBezTo>
                  <a:cubicBezTo>
                    <a:pt x="0" y="11467"/>
                    <a:pt x="3307" y="14774"/>
                    <a:pt x="7408" y="14774"/>
                  </a:cubicBezTo>
                  <a:cubicBezTo>
                    <a:pt x="11510" y="14774"/>
                    <a:pt x="14816" y="11467"/>
                    <a:pt x="14816" y="7366"/>
                  </a:cubicBezTo>
                  <a:cubicBezTo>
                    <a:pt x="14816" y="3306"/>
                    <a:pt x="11510" y="0"/>
                    <a:pt x="7408" y="0"/>
                  </a:cubicBezTo>
                  <a:close/>
                </a:path>
              </a:pathLst>
            </a:custGeom>
            <a:solidFill>
              <a:schemeClr val="accent3"/>
            </a:solidFill>
            <a:ln>
              <a:solidFill>
                <a:schemeClr val="accent3"/>
              </a:solid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538" name="Google Shape;538;p27">
              <a:extLst>
                <a:ext uri="{FF2B5EF4-FFF2-40B4-BE49-F238E27FC236}">
                  <a16:creationId xmlns:a16="http://schemas.microsoft.com/office/drawing/2014/main" id="{7986384B-928E-BB90-6812-1437A82E631E}"/>
                </a:ext>
              </a:extLst>
            </p:cNvPr>
            <p:cNvSpPr/>
            <p:nvPr/>
          </p:nvSpPr>
          <p:spPr>
            <a:xfrm>
              <a:off x="3937100" y="2449950"/>
              <a:ext cx="102550" cy="154875"/>
            </a:xfrm>
            <a:custGeom>
              <a:avLst/>
              <a:gdLst/>
              <a:ahLst/>
              <a:cxnLst/>
              <a:rect l="l" t="t" r="r" b="b"/>
              <a:pathLst>
                <a:path w="4102" h="6195" extrusionOk="0">
                  <a:moveTo>
                    <a:pt x="2051" y="1"/>
                  </a:moveTo>
                  <a:cubicBezTo>
                    <a:pt x="1005" y="1"/>
                    <a:pt x="126" y="168"/>
                    <a:pt x="42" y="419"/>
                  </a:cubicBezTo>
                  <a:lnTo>
                    <a:pt x="42" y="461"/>
                  </a:lnTo>
                  <a:cubicBezTo>
                    <a:pt x="42" y="503"/>
                    <a:pt x="42" y="503"/>
                    <a:pt x="84" y="545"/>
                  </a:cubicBezTo>
                  <a:lnTo>
                    <a:pt x="1172" y="3098"/>
                  </a:lnTo>
                  <a:lnTo>
                    <a:pt x="0" y="5693"/>
                  </a:lnTo>
                  <a:cubicBezTo>
                    <a:pt x="0" y="5986"/>
                    <a:pt x="921" y="6195"/>
                    <a:pt x="2051" y="6195"/>
                  </a:cubicBezTo>
                  <a:cubicBezTo>
                    <a:pt x="3181" y="6195"/>
                    <a:pt x="4102" y="5986"/>
                    <a:pt x="4102" y="5693"/>
                  </a:cubicBezTo>
                  <a:lnTo>
                    <a:pt x="2846" y="3098"/>
                  </a:lnTo>
                  <a:lnTo>
                    <a:pt x="4060" y="587"/>
                  </a:lnTo>
                  <a:cubicBezTo>
                    <a:pt x="4060" y="587"/>
                    <a:pt x="4102" y="545"/>
                    <a:pt x="4102" y="503"/>
                  </a:cubicBezTo>
                  <a:lnTo>
                    <a:pt x="4102" y="461"/>
                  </a:lnTo>
                  <a:cubicBezTo>
                    <a:pt x="4018" y="168"/>
                    <a:pt x="3097" y="1"/>
                    <a:pt x="2051" y="1"/>
                  </a:cubicBezTo>
                  <a:close/>
                </a:path>
              </a:pathLst>
            </a:custGeom>
            <a:solidFill>
              <a:schemeClr val="bg2"/>
            </a:solidFill>
            <a:ln>
              <a:solidFill>
                <a:schemeClr val="bg2"/>
              </a:solid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539" name="Google Shape;539;p27">
              <a:extLst>
                <a:ext uri="{FF2B5EF4-FFF2-40B4-BE49-F238E27FC236}">
                  <a16:creationId xmlns:a16="http://schemas.microsoft.com/office/drawing/2014/main" id="{A21BB57F-45CC-ED68-5CFF-13E23AD64BBE}"/>
                </a:ext>
              </a:extLst>
            </p:cNvPr>
            <p:cNvSpPr/>
            <p:nvPr/>
          </p:nvSpPr>
          <p:spPr>
            <a:xfrm>
              <a:off x="3938150" y="3214800"/>
              <a:ext cx="101500" cy="153825"/>
            </a:xfrm>
            <a:custGeom>
              <a:avLst/>
              <a:gdLst/>
              <a:ahLst/>
              <a:cxnLst/>
              <a:rect l="l" t="t" r="r" b="b"/>
              <a:pathLst>
                <a:path w="4060" h="6153" extrusionOk="0">
                  <a:moveTo>
                    <a:pt x="2009" y="0"/>
                  </a:moveTo>
                  <a:cubicBezTo>
                    <a:pt x="963" y="0"/>
                    <a:pt x="84" y="168"/>
                    <a:pt x="0" y="419"/>
                  </a:cubicBezTo>
                  <a:lnTo>
                    <a:pt x="0" y="461"/>
                  </a:lnTo>
                  <a:cubicBezTo>
                    <a:pt x="0" y="502"/>
                    <a:pt x="0" y="502"/>
                    <a:pt x="42" y="544"/>
                  </a:cubicBezTo>
                  <a:lnTo>
                    <a:pt x="1172" y="3014"/>
                  </a:lnTo>
                  <a:lnTo>
                    <a:pt x="0" y="5650"/>
                  </a:lnTo>
                  <a:cubicBezTo>
                    <a:pt x="0" y="5943"/>
                    <a:pt x="921" y="6152"/>
                    <a:pt x="2051" y="6152"/>
                  </a:cubicBezTo>
                  <a:cubicBezTo>
                    <a:pt x="3181" y="6152"/>
                    <a:pt x="4060" y="5901"/>
                    <a:pt x="4060" y="5650"/>
                  </a:cubicBezTo>
                  <a:lnTo>
                    <a:pt x="2846" y="3014"/>
                  </a:lnTo>
                  <a:lnTo>
                    <a:pt x="4018" y="544"/>
                  </a:lnTo>
                  <a:cubicBezTo>
                    <a:pt x="4060" y="544"/>
                    <a:pt x="4060" y="502"/>
                    <a:pt x="4060" y="461"/>
                  </a:cubicBezTo>
                  <a:lnTo>
                    <a:pt x="4060" y="419"/>
                  </a:lnTo>
                  <a:cubicBezTo>
                    <a:pt x="3976" y="210"/>
                    <a:pt x="3055" y="0"/>
                    <a:pt x="2009" y="0"/>
                  </a:cubicBezTo>
                  <a:close/>
                </a:path>
              </a:pathLst>
            </a:custGeom>
            <a:solidFill>
              <a:schemeClr val="bg2"/>
            </a:solidFill>
            <a:ln>
              <a:solidFill>
                <a:schemeClr val="bg2"/>
              </a:solid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540" name="Google Shape;540;p27">
              <a:extLst>
                <a:ext uri="{FF2B5EF4-FFF2-40B4-BE49-F238E27FC236}">
                  <a16:creationId xmlns:a16="http://schemas.microsoft.com/office/drawing/2014/main" id="{4E90E400-17B0-91A3-D1F9-FB781DC51E6E}"/>
                </a:ext>
              </a:extLst>
            </p:cNvPr>
            <p:cNvSpPr/>
            <p:nvPr/>
          </p:nvSpPr>
          <p:spPr>
            <a:xfrm>
              <a:off x="3803175" y="3346625"/>
              <a:ext cx="370400" cy="370400"/>
            </a:xfrm>
            <a:custGeom>
              <a:avLst/>
              <a:gdLst/>
              <a:ahLst/>
              <a:cxnLst/>
              <a:rect l="l" t="t" r="r" b="b"/>
              <a:pathLst>
                <a:path w="14816" h="14816" extrusionOk="0">
                  <a:moveTo>
                    <a:pt x="7408" y="1"/>
                  </a:moveTo>
                  <a:cubicBezTo>
                    <a:pt x="3307" y="1"/>
                    <a:pt x="0" y="3307"/>
                    <a:pt x="0" y="7408"/>
                  </a:cubicBezTo>
                  <a:cubicBezTo>
                    <a:pt x="0" y="11468"/>
                    <a:pt x="3307" y="14816"/>
                    <a:pt x="7408" y="14816"/>
                  </a:cubicBezTo>
                  <a:cubicBezTo>
                    <a:pt x="11510" y="14816"/>
                    <a:pt x="14816" y="11468"/>
                    <a:pt x="14816" y="7408"/>
                  </a:cubicBezTo>
                  <a:cubicBezTo>
                    <a:pt x="14816" y="3307"/>
                    <a:pt x="11510" y="1"/>
                    <a:pt x="7408" y="1"/>
                  </a:cubicBezTo>
                  <a:close/>
                </a:path>
              </a:pathLst>
            </a:custGeom>
            <a:solidFill>
              <a:schemeClr val="accent3"/>
            </a:solidFill>
            <a:ln>
              <a:solidFill>
                <a:schemeClr val="accent3"/>
              </a:solid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grpSp>
      <p:grpSp>
        <p:nvGrpSpPr>
          <p:cNvPr id="541" name="Google Shape;541;p27">
            <a:extLst>
              <a:ext uri="{FF2B5EF4-FFF2-40B4-BE49-F238E27FC236}">
                <a16:creationId xmlns:a16="http://schemas.microsoft.com/office/drawing/2014/main" id="{75F8FC85-7DBE-AC10-4E17-CBA4AA3497BA}"/>
              </a:ext>
            </a:extLst>
          </p:cNvPr>
          <p:cNvGrpSpPr/>
          <p:nvPr/>
        </p:nvGrpSpPr>
        <p:grpSpPr>
          <a:xfrm>
            <a:off x="3244884" y="3203902"/>
            <a:ext cx="1275600" cy="1464564"/>
            <a:chOff x="3244884" y="3203902"/>
            <a:chExt cx="1275600" cy="1464564"/>
          </a:xfrm>
        </p:grpSpPr>
        <p:sp>
          <p:nvSpPr>
            <p:cNvPr id="542" name="Google Shape;542;p27">
              <a:extLst>
                <a:ext uri="{FF2B5EF4-FFF2-40B4-BE49-F238E27FC236}">
                  <a16:creationId xmlns:a16="http://schemas.microsoft.com/office/drawing/2014/main" id="{852A9790-40F1-9C52-183F-7B326B38268E}"/>
                </a:ext>
              </a:extLst>
            </p:cNvPr>
            <p:cNvSpPr txBox="1"/>
            <p:nvPr/>
          </p:nvSpPr>
          <p:spPr>
            <a:xfrm>
              <a:off x="3244884" y="3678578"/>
              <a:ext cx="1275600" cy="340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noProof="0" dirty="0">
                  <a:solidFill>
                    <a:schemeClr val="accent4"/>
                  </a:solidFill>
                  <a:latin typeface="Fira Sans Extra Condensed SemiBold"/>
                  <a:ea typeface="Fira Sans Extra Condensed SemiBold"/>
                  <a:cs typeface="Fira Sans Extra Condensed SemiBold"/>
                  <a:sym typeface="Fira Sans Extra Condensed SemiBold"/>
                </a:rPr>
                <a:t>7x7</a:t>
              </a:r>
            </a:p>
          </p:txBody>
        </p:sp>
        <p:sp>
          <p:nvSpPr>
            <p:cNvPr id="543" name="Google Shape;543;p27">
              <a:extLst>
                <a:ext uri="{FF2B5EF4-FFF2-40B4-BE49-F238E27FC236}">
                  <a16:creationId xmlns:a16="http://schemas.microsoft.com/office/drawing/2014/main" id="{43161805-8171-22A9-6A05-B08911290572}"/>
                </a:ext>
              </a:extLst>
            </p:cNvPr>
            <p:cNvSpPr txBox="1"/>
            <p:nvPr/>
          </p:nvSpPr>
          <p:spPr>
            <a:xfrm>
              <a:off x="3244884" y="3971566"/>
              <a:ext cx="1275600" cy="696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noProof="0" dirty="0">
                  <a:solidFill>
                    <a:schemeClr val="dk1"/>
                  </a:solidFill>
                  <a:latin typeface="Roboto"/>
                  <a:ea typeface="Roboto"/>
                  <a:cs typeface="Roboto"/>
                  <a:sym typeface="Roboto"/>
                </a:rPr>
                <a:t>49 elements</a:t>
              </a:r>
            </a:p>
          </p:txBody>
        </p:sp>
        <p:sp>
          <p:nvSpPr>
            <p:cNvPr id="544" name="Google Shape;544;p27">
              <a:extLst>
                <a:ext uri="{FF2B5EF4-FFF2-40B4-BE49-F238E27FC236}">
                  <a16:creationId xmlns:a16="http://schemas.microsoft.com/office/drawing/2014/main" id="{14946D2B-F6FB-3159-4BEE-8FC3A528ADC1}"/>
                </a:ext>
              </a:extLst>
            </p:cNvPr>
            <p:cNvSpPr/>
            <p:nvPr/>
          </p:nvSpPr>
          <p:spPr>
            <a:xfrm>
              <a:off x="3302331" y="3203902"/>
              <a:ext cx="1160700" cy="420600"/>
            </a:xfrm>
            <a:prstGeom prst="roundRect">
              <a:avLst>
                <a:gd name="adj" fmla="val 50000"/>
              </a:avLst>
            </a:prstGeom>
            <a:solidFill>
              <a:schemeClr val="accent4"/>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r>
                <a:rPr lang="en-US" sz="2600" noProof="0" dirty="0">
                  <a:solidFill>
                    <a:schemeClr val="lt1"/>
                  </a:solidFill>
                  <a:latin typeface="Fira Sans Extra Condensed SemiBold"/>
                  <a:ea typeface="Fira Sans Extra Condensed SemiBold"/>
                  <a:cs typeface="Fira Sans Extra Condensed SemiBold"/>
                  <a:sym typeface="Fira Sans Extra Condensed SemiBold"/>
                </a:rPr>
                <a:t>7</a:t>
              </a:r>
              <a:endParaRPr lang="en-US" noProof="0" dirty="0">
                <a:solidFill>
                  <a:schemeClr val="lt1"/>
                </a:solidFill>
                <a:latin typeface="Fira Sans Extra Condensed SemiBold"/>
                <a:ea typeface="Fira Sans Extra Condensed SemiBold"/>
                <a:cs typeface="Fira Sans Extra Condensed SemiBold"/>
                <a:sym typeface="Fira Sans Extra Condensed SemiBold"/>
              </a:endParaRPr>
            </a:p>
          </p:txBody>
        </p:sp>
      </p:grpSp>
      <p:sp>
        <p:nvSpPr>
          <p:cNvPr id="44" name="TextBox 43">
            <a:extLst>
              <a:ext uri="{FF2B5EF4-FFF2-40B4-BE49-F238E27FC236}">
                <a16:creationId xmlns:a16="http://schemas.microsoft.com/office/drawing/2014/main" id="{3614DFC5-0423-AD5D-3F33-409A00190E6E}"/>
              </a:ext>
            </a:extLst>
          </p:cNvPr>
          <p:cNvSpPr txBox="1"/>
          <p:nvPr/>
        </p:nvSpPr>
        <p:spPr>
          <a:xfrm>
            <a:off x="5210056" y="2080962"/>
            <a:ext cx="3838236" cy="2246769"/>
          </a:xfrm>
          <a:prstGeom prst="rect">
            <a:avLst/>
          </a:prstGeom>
          <a:noFill/>
        </p:spPr>
        <p:txBody>
          <a:bodyPr wrap="square" rtlCol="0">
            <a:spAutoFit/>
          </a:bodyPr>
          <a:lstStyle/>
          <a:p>
            <a:r>
              <a:rPr lang="en-US" dirty="0">
                <a:latin typeface="Roboto" panose="02000000000000000000" pitchFamily="2" charset="0"/>
                <a:ea typeface="Roboto" panose="02000000000000000000" pitchFamily="2" charset="0"/>
                <a:cs typeface="Roboto" panose="02000000000000000000" pitchFamily="2" charset="0"/>
              </a:rPr>
              <a:t>As seen previously, quantum system combines by tensor product and the density matrix representation uses matrix of dimension 2</a:t>
            </a:r>
            <a:r>
              <a:rPr lang="en-US" baseline="30000" dirty="0">
                <a:latin typeface="Roboto" panose="02000000000000000000" pitchFamily="2" charset="0"/>
                <a:ea typeface="Roboto" panose="02000000000000000000" pitchFamily="2" charset="0"/>
                <a:cs typeface="Roboto" panose="02000000000000000000" pitchFamily="2" charset="0"/>
              </a:rPr>
              <a:t>n</a:t>
            </a:r>
            <a:r>
              <a:rPr lang="en-US" dirty="0">
                <a:latin typeface="Roboto" panose="02000000000000000000" pitchFamily="2" charset="0"/>
                <a:ea typeface="Roboto" panose="02000000000000000000" pitchFamily="2" charset="0"/>
                <a:cs typeface="Roboto" panose="02000000000000000000" pitchFamily="2" charset="0"/>
              </a:rPr>
              <a:t>x2</a:t>
            </a:r>
            <a:r>
              <a:rPr lang="en-US" baseline="30000" dirty="0">
                <a:latin typeface="Roboto" panose="02000000000000000000" pitchFamily="2" charset="0"/>
                <a:ea typeface="Roboto" panose="02000000000000000000" pitchFamily="2" charset="0"/>
                <a:cs typeface="Roboto" panose="02000000000000000000" pitchFamily="2" charset="0"/>
              </a:rPr>
              <a:t>n</a:t>
            </a:r>
            <a:r>
              <a:rPr lang="en-US" dirty="0">
                <a:latin typeface="Roboto" panose="02000000000000000000" pitchFamily="2" charset="0"/>
                <a:ea typeface="Roboto" panose="02000000000000000000" pitchFamily="2" charset="0"/>
                <a:cs typeface="Roboto" panose="02000000000000000000" pitchFamily="2" charset="0"/>
              </a:rPr>
              <a:t>.</a:t>
            </a:r>
          </a:p>
          <a:p>
            <a:endParaRPr lang="en-US" dirty="0">
              <a:latin typeface="Roboto" panose="02000000000000000000" pitchFamily="2" charset="0"/>
              <a:ea typeface="Roboto" panose="02000000000000000000" pitchFamily="2" charset="0"/>
              <a:cs typeface="Roboto" panose="02000000000000000000" pitchFamily="2" charset="0"/>
            </a:endParaRPr>
          </a:p>
          <a:p>
            <a:r>
              <a:rPr lang="en-US" noProof="0" dirty="0">
                <a:latin typeface="Roboto" panose="02000000000000000000" pitchFamily="2" charset="0"/>
                <a:ea typeface="Roboto" panose="02000000000000000000" pitchFamily="2" charset="0"/>
                <a:cs typeface="Roboto" panose="02000000000000000000" pitchFamily="2" charset="0"/>
              </a:rPr>
              <a:t>This imply</a:t>
            </a:r>
            <a:r>
              <a:rPr lang="en-US" dirty="0">
                <a:latin typeface="Roboto" panose="02000000000000000000" pitchFamily="2" charset="0"/>
                <a:ea typeface="Roboto" panose="02000000000000000000" pitchFamily="2" charset="0"/>
                <a:cs typeface="Roboto" panose="02000000000000000000" pitchFamily="2" charset="0"/>
              </a:rPr>
              <a:t> an enormous computational cost for every kind of process that we would simulate, especially on classical computers, that would allow to only simulate systems with just a few qubits.</a:t>
            </a:r>
            <a:endParaRPr lang="en-US" noProof="0" dirty="0">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11199480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grpSp>
        <p:nvGrpSpPr>
          <p:cNvPr id="301" name="Google Shape;301;p23"/>
          <p:cNvGrpSpPr/>
          <p:nvPr/>
        </p:nvGrpSpPr>
        <p:grpSpPr>
          <a:xfrm>
            <a:off x="264593" y="1582453"/>
            <a:ext cx="2169993" cy="2684289"/>
            <a:chOff x="892257" y="1733740"/>
            <a:chExt cx="2225862" cy="2753399"/>
          </a:xfrm>
        </p:grpSpPr>
        <p:grpSp>
          <p:nvGrpSpPr>
            <p:cNvPr id="302" name="Google Shape;302;p23"/>
            <p:cNvGrpSpPr/>
            <p:nvPr/>
          </p:nvGrpSpPr>
          <p:grpSpPr>
            <a:xfrm>
              <a:off x="892257" y="1830239"/>
              <a:ext cx="2094024" cy="2656899"/>
              <a:chOff x="569013" y="1830064"/>
              <a:chExt cx="2094024" cy="2656899"/>
            </a:xfrm>
          </p:grpSpPr>
          <p:sp>
            <p:nvSpPr>
              <p:cNvPr id="303" name="Google Shape;303;p23"/>
              <p:cNvSpPr/>
              <p:nvPr/>
            </p:nvSpPr>
            <p:spPr>
              <a:xfrm>
                <a:off x="971076" y="1830064"/>
                <a:ext cx="1125812" cy="1302749"/>
              </a:xfrm>
              <a:custGeom>
                <a:avLst/>
                <a:gdLst/>
                <a:ahLst/>
                <a:cxnLst/>
                <a:rect l="l" t="t" r="r" b="b"/>
                <a:pathLst>
                  <a:path w="18573" h="21492" fill="none" extrusionOk="0">
                    <a:moveTo>
                      <a:pt x="0" y="5413"/>
                    </a:moveTo>
                    <a:lnTo>
                      <a:pt x="9287" y="1"/>
                    </a:lnTo>
                    <a:lnTo>
                      <a:pt x="18573" y="5413"/>
                    </a:lnTo>
                    <a:lnTo>
                      <a:pt x="18573" y="16132"/>
                    </a:lnTo>
                    <a:lnTo>
                      <a:pt x="9287" y="21492"/>
                    </a:lnTo>
                    <a:lnTo>
                      <a:pt x="0" y="16132"/>
                    </a:lnTo>
                    <a:close/>
                  </a:path>
                </a:pathLst>
              </a:custGeom>
              <a:noFill/>
              <a:ln w="19050" cap="flat" cmpd="sng">
                <a:solidFill>
                  <a:schemeClr val="dk1"/>
                </a:solidFill>
                <a:prstDash val="solid"/>
                <a:miter lim="530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304" name="Google Shape;304;p23"/>
              <p:cNvSpPr/>
              <p:nvPr/>
            </p:nvSpPr>
            <p:spPr>
              <a:xfrm>
                <a:off x="1533952" y="2807914"/>
                <a:ext cx="1129085" cy="1302749"/>
              </a:xfrm>
              <a:custGeom>
                <a:avLst/>
                <a:gdLst/>
                <a:ahLst/>
                <a:cxnLst/>
                <a:rect l="l" t="t" r="r" b="b"/>
                <a:pathLst>
                  <a:path w="18627" h="21492" fill="none" extrusionOk="0">
                    <a:moveTo>
                      <a:pt x="1" y="5360"/>
                    </a:moveTo>
                    <a:lnTo>
                      <a:pt x="9287" y="0"/>
                    </a:lnTo>
                    <a:lnTo>
                      <a:pt x="18626" y="5360"/>
                    </a:lnTo>
                    <a:lnTo>
                      <a:pt x="18626" y="16132"/>
                    </a:lnTo>
                    <a:lnTo>
                      <a:pt x="9287" y="21491"/>
                    </a:lnTo>
                    <a:lnTo>
                      <a:pt x="1" y="16132"/>
                    </a:lnTo>
                    <a:close/>
                  </a:path>
                </a:pathLst>
              </a:custGeom>
              <a:noFill/>
              <a:ln w="19050" cap="flat" cmpd="sng">
                <a:solidFill>
                  <a:schemeClr val="dk1"/>
                </a:solidFill>
                <a:prstDash val="solid"/>
                <a:miter lim="530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305" name="Google Shape;305;p23"/>
              <p:cNvSpPr/>
              <p:nvPr/>
            </p:nvSpPr>
            <p:spPr>
              <a:xfrm>
                <a:off x="2096827" y="1878314"/>
                <a:ext cx="386060" cy="279922"/>
              </a:xfrm>
              <a:custGeom>
                <a:avLst/>
                <a:gdLst/>
                <a:ahLst/>
                <a:cxnLst/>
                <a:rect l="l" t="t" r="r" b="b"/>
                <a:pathLst>
                  <a:path w="6369" h="4618" fill="none" extrusionOk="0">
                    <a:moveTo>
                      <a:pt x="1" y="4617"/>
                    </a:moveTo>
                    <a:lnTo>
                      <a:pt x="6368" y="1"/>
                    </a:lnTo>
                  </a:path>
                </a:pathLst>
              </a:custGeom>
              <a:noFill/>
              <a:ln w="19050" cap="flat" cmpd="sng">
                <a:solidFill>
                  <a:schemeClr val="dk1"/>
                </a:solidFill>
                <a:prstDash val="solid"/>
                <a:miter lim="530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306" name="Google Shape;306;p23"/>
              <p:cNvSpPr/>
              <p:nvPr/>
            </p:nvSpPr>
            <p:spPr>
              <a:xfrm>
                <a:off x="569013" y="2807914"/>
                <a:ext cx="402123" cy="286348"/>
              </a:xfrm>
              <a:custGeom>
                <a:avLst/>
                <a:gdLst/>
                <a:ahLst/>
                <a:cxnLst/>
                <a:rect l="l" t="t" r="r" b="b"/>
                <a:pathLst>
                  <a:path w="6634" h="4724" fill="none" extrusionOk="0">
                    <a:moveTo>
                      <a:pt x="6633" y="0"/>
                    </a:moveTo>
                    <a:lnTo>
                      <a:pt x="0" y="4723"/>
                    </a:lnTo>
                  </a:path>
                </a:pathLst>
              </a:custGeom>
              <a:noFill/>
              <a:ln w="19050" cap="flat" cmpd="sng">
                <a:solidFill>
                  <a:schemeClr val="dk1"/>
                </a:solidFill>
                <a:prstDash val="solid"/>
                <a:miter lim="530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307" name="Google Shape;307;p23"/>
              <p:cNvSpPr/>
              <p:nvPr/>
            </p:nvSpPr>
            <p:spPr>
              <a:xfrm>
                <a:off x="2096827" y="4110602"/>
                <a:ext cx="61" cy="376362"/>
              </a:xfrm>
              <a:custGeom>
                <a:avLst/>
                <a:gdLst/>
                <a:ahLst/>
                <a:cxnLst/>
                <a:rect l="l" t="t" r="r" b="b"/>
                <a:pathLst>
                  <a:path w="1" h="6209" fill="none" extrusionOk="0">
                    <a:moveTo>
                      <a:pt x="1" y="0"/>
                    </a:moveTo>
                    <a:lnTo>
                      <a:pt x="1" y="6209"/>
                    </a:lnTo>
                  </a:path>
                </a:pathLst>
              </a:custGeom>
              <a:noFill/>
              <a:ln w="19050" cap="flat" cmpd="sng">
                <a:solidFill>
                  <a:schemeClr val="dk1"/>
                </a:solidFill>
                <a:prstDash val="solid"/>
                <a:miter lim="530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grpSp>
        <p:sp>
          <p:nvSpPr>
            <p:cNvPr id="308" name="Google Shape;308;p23"/>
            <p:cNvSpPr/>
            <p:nvPr/>
          </p:nvSpPr>
          <p:spPr>
            <a:xfrm>
              <a:off x="1757483" y="1733740"/>
              <a:ext cx="199486" cy="196273"/>
            </a:xfrm>
            <a:custGeom>
              <a:avLst/>
              <a:gdLst/>
              <a:ahLst/>
              <a:cxnLst/>
              <a:rect l="l" t="t" r="r" b="b"/>
              <a:pathLst>
                <a:path w="3291" h="3238" extrusionOk="0">
                  <a:moveTo>
                    <a:pt x="1646" y="1"/>
                  </a:moveTo>
                  <a:cubicBezTo>
                    <a:pt x="744" y="1"/>
                    <a:pt x="1" y="691"/>
                    <a:pt x="1" y="1593"/>
                  </a:cubicBezTo>
                  <a:cubicBezTo>
                    <a:pt x="1" y="2495"/>
                    <a:pt x="744" y="3238"/>
                    <a:pt x="1646" y="3238"/>
                  </a:cubicBezTo>
                  <a:cubicBezTo>
                    <a:pt x="2548" y="3238"/>
                    <a:pt x="3291" y="2495"/>
                    <a:pt x="3291" y="1593"/>
                  </a:cubicBezTo>
                  <a:cubicBezTo>
                    <a:pt x="3291" y="691"/>
                    <a:pt x="2548" y="1"/>
                    <a:pt x="164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309" name="Google Shape;309;p23"/>
            <p:cNvSpPr/>
            <p:nvPr/>
          </p:nvSpPr>
          <p:spPr>
            <a:xfrm>
              <a:off x="2323572" y="2070156"/>
              <a:ext cx="228460" cy="197607"/>
            </a:xfrm>
            <a:custGeom>
              <a:avLst/>
              <a:gdLst/>
              <a:ahLst/>
              <a:cxnLst/>
              <a:rect l="l" t="t" r="r" b="b"/>
              <a:pathLst>
                <a:path w="3769" h="3260" extrusionOk="0">
                  <a:moveTo>
                    <a:pt x="1627" y="1"/>
                  </a:moveTo>
                  <a:cubicBezTo>
                    <a:pt x="798" y="1"/>
                    <a:pt x="1" y="665"/>
                    <a:pt x="1" y="1668"/>
                  </a:cubicBezTo>
                  <a:cubicBezTo>
                    <a:pt x="1" y="2517"/>
                    <a:pt x="691" y="3260"/>
                    <a:pt x="1593" y="3260"/>
                  </a:cubicBezTo>
                  <a:cubicBezTo>
                    <a:pt x="3079" y="3260"/>
                    <a:pt x="3768" y="1508"/>
                    <a:pt x="2760" y="500"/>
                  </a:cubicBezTo>
                  <a:cubicBezTo>
                    <a:pt x="2432" y="155"/>
                    <a:pt x="2026" y="1"/>
                    <a:pt x="162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310" name="Google Shape;310;p23"/>
            <p:cNvSpPr/>
            <p:nvPr/>
          </p:nvSpPr>
          <p:spPr>
            <a:xfrm>
              <a:off x="1194608" y="2070156"/>
              <a:ext cx="231612" cy="197607"/>
            </a:xfrm>
            <a:custGeom>
              <a:avLst/>
              <a:gdLst/>
              <a:ahLst/>
              <a:cxnLst/>
              <a:rect l="l" t="t" r="r" b="b"/>
              <a:pathLst>
                <a:path w="3821" h="3260" extrusionOk="0">
                  <a:moveTo>
                    <a:pt x="1626" y="1"/>
                  </a:moveTo>
                  <a:cubicBezTo>
                    <a:pt x="798" y="1"/>
                    <a:pt x="0" y="665"/>
                    <a:pt x="0" y="1668"/>
                  </a:cubicBezTo>
                  <a:cubicBezTo>
                    <a:pt x="0" y="2517"/>
                    <a:pt x="743" y="3260"/>
                    <a:pt x="1645" y="3260"/>
                  </a:cubicBezTo>
                  <a:cubicBezTo>
                    <a:pt x="3078" y="3260"/>
                    <a:pt x="3821" y="1508"/>
                    <a:pt x="2760" y="500"/>
                  </a:cubicBezTo>
                  <a:cubicBezTo>
                    <a:pt x="2432" y="155"/>
                    <a:pt x="2025" y="1"/>
                    <a:pt x="162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311" name="Google Shape;311;p23"/>
            <p:cNvSpPr/>
            <p:nvPr/>
          </p:nvSpPr>
          <p:spPr>
            <a:xfrm>
              <a:off x="1207458" y="2686615"/>
              <a:ext cx="231673" cy="198698"/>
            </a:xfrm>
            <a:custGeom>
              <a:avLst/>
              <a:gdLst/>
              <a:ahLst/>
              <a:cxnLst/>
              <a:rect l="l" t="t" r="r" b="b"/>
              <a:pathLst>
                <a:path w="3822" h="3278" extrusionOk="0">
                  <a:moveTo>
                    <a:pt x="1667" y="1"/>
                  </a:moveTo>
                  <a:cubicBezTo>
                    <a:pt x="814" y="1"/>
                    <a:pt x="1" y="657"/>
                    <a:pt x="1" y="1633"/>
                  </a:cubicBezTo>
                  <a:cubicBezTo>
                    <a:pt x="1" y="2535"/>
                    <a:pt x="744" y="3278"/>
                    <a:pt x="1646" y="3278"/>
                  </a:cubicBezTo>
                  <a:cubicBezTo>
                    <a:pt x="3078" y="3278"/>
                    <a:pt x="3821" y="1527"/>
                    <a:pt x="2813" y="465"/>
                  </a:cubicBezTo>
                  <a:cubicBezTo>
                    <a:pt x="2475" y="144"/>
                    <a:pt x="2067" y="1"/>
                    <a:pt x="166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312" name="Google Shape;312;p23"/>
            <p:cNvSpPr/>
            <p:nvPr/>
          </p:nvSpPr>
          <p:spPr>
            <a:xfrm>
              <a:off x="2323572" y="4004700"/>
              <a:ext cx="228460" cy="199425"/>
            </a:xfrm>
            <a:custGeom>
              <a:avLst/>
              <a:gdLst/>
              <a:ahLst/>
              <a:cxnLst/>
              <a:rect l="l" t="t" r="r" b="b"/>
              <a:pathLst>
                <a:path w="3769" h="3290" extrusionOk="0">
                  <a:moveTo>
                    <a:pt x="1628" y="1"/>
                  </a:moveTo>
                  <a:cubicBezTo>
                    <a:pt x="799" y="1"/>
                    <a:pt x="1" y="641"/>
                    <a:pt x="1" y="1644"/>
                  </a:cubicBezTo>
                  <a:cubicBezTo>
                    <a:pt x="1" y="2546"/>
                    <a:pt x="691" y="3236"/>
                    <a:pt x="1593" y="3289"/>
                  </a:cubicBezTo>
                  <a:cubicBezTo>
                    <a:pt x="3079" y="3289"/>
                    <a:pt x="3768" y="1485"/>
                    <a:pt x="2760" y="477"/>
                  </a:cubicBezTo>
                  <a:cubicBezTo>
                    <a:pt x="2433" y="149"/>
                    <a:pt x="2027" y="1"/>
                    <a:pt x="162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313" name="Google Shape;313;p23"/>
            <p:cNvSpPr/>
            <p:nvPr/>
          </p:nvSpPr>
          <p:spPr>
            <a:xfrm>
              <a:off x="1757483" y="3686165"/>
              <a:ext cx="199486" cy="196273"/>
            </a:xfrm>
            <a:custGeom>
              <a:avLst/>
              <a:gdLst/>
              <a:ahLst/>
              <a:cxnLst/>
              <a:rect l="l" t="t" r="r" b="b"/>
              <a:pathLst>
                <a:path w="3291" h="3238" extrusionOk="0">
                  <a:moveTo>
                    <a:pt x="1646" y="1"/>
                  </a:moveTo>
                  <a:cubicBezTo>
                    <a:pt x="744" y="1"/>
                    <a:pt x="1" y="744"/>
                    <a:pt x="1" y="1646"/>
                  </a:cubicBezTo>
                  <a:cubicBezTo>
                    <a:pt x="1" y="2495"/>
                    <a:pt x="744" y="3238"/>
                    <a:pt x="1646" y="3238"/>
                  </a:cubicBezTo>
                  <a:cubicBezTo>
                    <a:pt x="2548" y="3238"/>
                    <a:pt x="3291" y="2495"/>
                    <a:pt x="3291" y="1646"/>
                  </a:cubicBezTo>
                  <a:cubicBezTo>
                    <a:pt x="3291" y="744"/>
                    <a:pt x="2548" y="1"/>
                    <a:pt x="164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314" name="Google Shape;314;p23"/>
            <p:cNvSpPr/>
            <p:nvPr/>
          </p:nvSpPr>
          <p:spPr>
            <a:xfrm>
              <a:off x="1757483" y="2995391"/>
              <a:ext cx="231673" cy="198758"/>
            </a:xfrm>
            <a:custGeom>
              <a:avLst/>
              <a:gdLst/>
              <a:ahLst/>
              <a:cxnLst/>
              <a:rect l="l" t="t" r="r" b="b"/>
              <a:pathLst>
                <a:path w="3822" h="3279" extrusionOk="0">
                  <a:moveTo>
                    <a:pt x="1667" y="1"/>
                  </a:moveTo>
                  <a:cubicBezTo>
                    <a:pt x="814" y="1"/>
                    <a:pt x="1" y="657"/>
                    <a:pt x="1" y="1633"/>
                  </a:cubicBezTo>
                  <a:cubicBezTo>
                    <a:pt x="1" y="2535"/>
                    <a:pt x="744" y="3278"/>
                    <a:pt x="1646" y="3278"/>
                  </a:cubicBezTo>
                  <a:cubicBezTo>
                    <a:pt x="3078" y="3278"/>
                    <a:pt x="3821" y="1474"/>
                    <a:pt x="2813" y="466"/>
                  </a:cubicBezTo>
                  <a:cubicBezTo>
                    <a:pt x="2475" y="144"/>
                    <a:pt x="2067" y="1"/>
                    <a:pt x="166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315" name="Google Shape;315;p23"/>
            <p:cNvSpPr/>
            <p:nvPr/>
          </p:nvSpPr>
          <p:spPr>
            <a:xfrm>
              <a:off x="2886508" y="3684832"/>
              <a:ext cx="231612" cy="197607"/>
            </a:xfrm>
            <a:custGeom>
              <a:avLst/>
              <a:gdLst/>
              <a:ahLst/>
              <a:cxnLst/>
              <a:rect l="l" t="t" r="r" b="b"/>
              <a:pathLst>
                <a:path w="3821" h="3260" extrusionOk="0">
                  <a:moveTo>
                    <a:pt x="1626" y="1"/>
                  </a:moveTo>
                  <a:cubicBezTo>
                    <a:pt x="797" y="1"/>
                    <a:pt x="0" y="665"/>
                    <a:pt x="0" y="1668"/>
                  </a:cubicBezTo>
                  <a:cubicBezTo>
                    <a:pt x="0" y="2517"/>
                    <a:pt x="743" y="3260"/>
                    <a:pt x="1645" y="3260"/>
                  </a:cubicBezTo>
                  <a:cubicBezTo>
                    <a:pt x="3078" y="3260"/>
                    <a:pt x="3821" y="1509"/>
                    <a:pt x="2759" y="500"/>
                  </a:cubicBezTo>
                  <a:cubicBezTo>
                    <a:pt x="2432" y="155"/>
                    <a:pt x="2025" y="1"/>
                    <a:pt x="162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316" name="Google Shape;316;p23"/>
            <p:cNvSpPr/>
            <p:nvPr/>
          </p:nvSpPr>
          <p:spPr>
            <a:xfrm>
              <a:off x="2886508" y="3035094"/>
              <a:ext cx="231612" cy="197607"/>
            </a:xfrm>
            <a:custGeom>
              <a:avLst/>
              <a:gdLst/>
              <a:ahLst/>
              <a:cxnLst/>
              <a:rect l="l" t="t" r="r" b="b"/>
              <a:pathLst>
                <a:path w="3821" h="3260" extrusionOk="0">
                  <a:moveTo>
                    <a:pt x="1626" y="1"/>
                  </a:moveTo>
                  <a:cubicBezTo>
                    <a:pt x="797" y="1"/>
                    <a:pt x="0" y="665"/>
                    <a:pt x="0" y="1668"/>
                  </a:cubicBezTo>
                  <a:cubicBezTo>
                    <a:pt x="0" y="2517"/>
                    <a:pt x="743" y="3260"/>
                    <a:pt x="1645" y="3260"/>
                  </a:cubicBezTo>
                  <a:cubicBezTo>
                    <a:pt x="3078" y="3260"/>
                    <a:pt x="3821" y="1509"/>
                    <a:pt x="2759" y="500"/>
                  </a:cubicBezTo>
                  <a:cubicBezTo>
                    <a:pt x="2432" y="155"/>
                    <a:pt x="2025" y="1"/>
                    <a:pt x="162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grpSp>
      <p:sp>
        <p:nvSpPr>
          <p:cNvPr id="317" name="Google Shape;317;p23"/>
          <p:cNvSpPr txBox="1">
            <a:spLocks noGrp="1"/>
          </p:cNvSpPr>
          <p:nvPr>
            <p:ph type="title"/>
          </p:nvPr>
        </p:nvSpPr>
        <p:spPr>
          <a:xfrm>
            <a:off x="2007200" y="301200"/>
            <a:ext cx="51294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noProof="0" dirty="0"/>
              <a:t>Stabilizer formalism</a:t>
            </a:r>
          </a:p>
        </p:txBody>
      </p:sp>
      <p:grpSp>
        <p:nvGrpSpPr>
          <p:cNvPr id="319" name="Google Shape;319;p23"/>
          <p:cNvGrpSpPr/>
          <p:nvPr/>
        </p:nvGrpSpPr>
        <p:grpSpPr>
          <a:xfrm>
            <a:off x="2891744" y="1160398"/>
            <a:ext cx="2887566" cy="1470998"/>
            <a:chOff x="3709501" y="2347300"/>
            <a:chExt cx="2701222" cy="1470998"/>
          </a:xfrm>
        </p:grpSpPr>
        <p:sp>
          <p:nvSpPr>
            <p:cNvPr id="320" name="Google Shape;320;p23"/>
            <p:cNvSpPr txBox="1"/>
            <p:nvPr/>
          </p:nvSpPr>
          <p:spPr>
            <a:xfrm flipH="1">
              <a:off x="3709501" y="2347300"/>
              <a:ext cx="2054100" cy="340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000" noProof="0" dirty="0">
                  <a:solidFill>
                    <a:schemeClr val="dk2"/>
                  </a:solidFill>
                  <a:latin typeface="Fira Sans Extra Condensed SemiBold"/>
                  <a:ea typeface="Fira Sans Extra Condensed SemiBold"/>
                  <a:cs typeface="Fira Sans Extra Condensed SemiBold"/>
                  <a:sym typeface="Fira Sans Extra Condensed SemiBold"/>
                </a:rPr>
                <a:t>Stabilizer</a:t>
              </a:r>
            </a:p>
          </p:txBody>
        </p:sp>
        <p:sp>
          <p:nvSpPr>
            <p:cNvPr id="321" name="Google Shape;321;p23"/>
            <p:cNvSpPr txBox="1"/>
            <p:nvPr/>
          </p:nvSpPr>
          <p:spPr>
            <a:xfrm flipH="1">
              <a:off x="3709501" y="2630502"/>
              <a:ext cx="2701222" cy="1187796"/>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200" noProof="0" dirty="0">
                  <a:solidFill>
                    <a:schemeClr val="dk1"/>
                  </a:solidFill>
                  <a:latin typeface="Roboto"/>
                  <a:ea typeface="Roboto"/>
                  <a:cs typeface="Roboto"/>
                  <a:sym typeface="Roboto"/>
                </a:rPr>
                <a:t>Allows to represent a quantum state (or space state) by its stabilizer.</a:t>
              </a:r>
              <a:br>
                <a:rPr lang="en-US" sz="1200" dirty="0">
                  <a:solidFill>
                    <a:schemeClr val="dk1"/>
                  </a:solidFill>
                  <a:latin typeface="Roboto"/>
                  <a:ea typeface="Roboto"/>
                  <a:cs typeface="Roboto"/>
                  <a:sym typeface="Roboto"/>
                </a:rPr>
              </a:br>
              <a:r>
                <a:rPr lang="en-US" sz="1200" dirty="0">
                  <a:solidFill>
                    <a:schemeClr val="dk1"/>
                  </a:solidFill>
                  <a:latin typeface="Roboto"/>
                  <a:ea typeface="Roboto"/>
                  <a:cs typeface="Roboto"/>
                  <a:sym typeface="Roboto"/>
                </a:rPr>
                <a:t>A stabilizer (S) is an operator's subgroup of the Pauli group on n qubits, that applied on a quantum state (or a space state) doesn’t change it</a:t>
              </a:r>
              <a:endParaRPr lang="en-US" sz="1200" noProof="0" dirty="0">
                <a:solidFill>
                  <a:schemeClr val="dk1"/>
                </a:solidFill>
                <a:latin typeface="Roboto"/>
                <a:ea typeface="Roboto"/>
                <a:cs typeface="Roboto"/>
                <a:sym typeface="Roboto"/>
              </a:endParaRPr>
            </a:p>
          </p:txBody>
        </p:sp>
      </p:grpSp>
      <p:grpSp>
        <p:nvGrpSpPr>
          <p:cNvPr id="324" name="Google Shape;324;p23"/>
          <p:cNvGrpSpPr/>
          <p:nvPr/>
        </p:nvGrpSpPr>
        <p:grpSpPr>
          <a:xfrm>
            <a:off x="2904585" y="3041691"/>
            <a:ext cx="3022329" cy="1779778"/>
            <a:chOff x="3709496" y="3989273"/>
            <a:chExt cx="2908359" cy="1779778"/>
          </a:xfrm>
        </p:grpSpPr>
        <p:sp>
          <p:nvSpPr>
            <p:cNvPr id="325" name="Google Shape;325;p23"/>
            <p:cNvSpPr txBox="1"/>
            <p:nvPr/>
          </p:nvSpPr>
          <p:spPr>
            <a:xfrm flipH="1">
              <a:off x="3709496" y="3989273"/>
              <a:ext cx="2054100" cy="340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000" noProof="0" dirty="0">
                  <a:solidFill>
                    <a:schemeClr val="lt2"/>
                  </a:solidFill>
                  <a:latin typeface="Fira Sans Extra Condensed SemiBold"/>
                  <a:ea typeface="Fira Sans Extra Condensed SemiBold"/>
                  <a:cs typeface="Fira Sans Extra Condensed SemiBold"/>
                  <a:sym typeface="Fira Sans Extra Condensed SemiBold"/>
                </a:rPr>
                <a:t>Why</a:t>
              </a:r>
            </a:p>
          </p:txBody>
        </p:sp>
        <p:sp>
          <p:nvSpPr>
            <p:cNvPr id="326" name="Google Shape;326;p23"/>
            <p:cNvSpPr txBox="1"/>
            <p:nvPr/>
          </p:nvSpPr>
          <p:spPr>
            <a:xfrm flipH="1">
              <a:off x="3709505" y="4272475"/>
              <a:ext cx="2908350" cy="1496576"/>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200" noProof="0" dirty="0">
                  <a:solidFill>
                    <a:schemeClr val="dk1"/>
                  </a:solidFill>
                  <a:latin typeface="Roboto"/>
                  <a:ea typeface="Roboto"/>
                  <a:cs typeface="Roboto"/>
                  <a:sym typeface="Roboto"/>
                </a:rPr>
                <a:t>Now we can uniquely represent a stabilizer state by its stabilizer’s generator (log</a:t>
              </a:r>
              <a:r>
                <a:rPr lang="en-US" sz="1200" baseline="-25000" noProof="0" dirty="0">
                  <a:solidFill>
                    <a:schemeClr val="dk1"/>
                  </a:solidFill>
                  <a:latin typeface="Roboto"/>
                  <a:ea typeface="Roboto"/>
                  <a:cs typeface="Roboto"/>
                  <a:sym typeface="Roboto"/>
                </a:rPr>
                <a:t>2</a:t>
              </a:r>
              <a:r>
                <a:rPr lang="en-US" sz="1200" noProof="0" dirty="0">
                  <a:solidFill>
                    <a:schemeClr val="dk1"/>
                  </a:solidFill>
                  <a:latin typeface="Roboto"/>
                  <a:ea typeface="Roboto"/>
                  <a:cs typeface="Roboto"/>
                  <a:sym typeface="Roboto"/>
                </a:rPr>
                <a:t>(|n|)), instead of using an </a:t>
              </a:r>
              <a:r>
                <a:rPr lang="en-US" sz="1200" dirty="0">
                  <a:latin typeface="Roboto" panose="02000000000000000000" pitchFamily="2" charset="0"/>
                  <a:ea typeface="Roboto" panose="02000000000000000000" pitchFamily="2" charset="0"/>
                  <a:cs typeface="Roboto" panose="02000000000000000000" pitchFamily="2" charset="0"/>
                </a:rPr>
                <a:t>2</a:t>
              </a:r>
              <a:r>
                <a:rPr lang="en-US" sz="1200" baseline="30000" dirty="0">
                  <a:latin typeface="Roboto" panose="02000000000000000000" pitchFamily="2" charset="0"/>
                  <a:ea typeface="Roboto" panose="02000000000000000000" pitchFamily="2" charset="0"/>
                  <a:cs typeface="Roboto" panose="02000000000000000000" pitchFamily="2" charset="0"/>
                </a:rPr>
                <a:t>n</a:t>
              </a:r>
              <a:r>
                <a:rPr lang="en-US" sz="1200" dirty="0">
                  <a:latin typeface="Roboto" panose="02000000000000000000" pitchFamily="2" charset="0"/>
                  <a:ea typeface="Roboto" panose="02000000000000000000" pitchFamily="2" charset="0"/>
                  <a:cs typeface="Roboto" panose="02000000000000000000" pitchFamily="2" charset="0"/>
                </a:rPr>
                <a:t>x2</a:t>
              </a:r>
              <a:r>
                <a:rPr lang="en-US" sz="1200" baseline="30000" dirty="0">
                  <a:latin typeface="Roboto" panose="02000000000000000000" pitchFamily="2" charset="0"/>
                  <a:ea typeface="Roboto" panose="02000000000000000000" pitchFamily="2" charset="0"/>
                  <a:cs typeface="Roboto" panose="02000000000000000000" pitchFamily="2" charset="0"/>
                </a:rPr>
                <a:t>n</a:t>
              </a:r>
              <a:r>
                <a:rPr lang="en-US" sz="1200" noProof="0" dirty="0">
                  <a:solidFill>
                    <a:schemeClr val="dk1"/>
                  </a:solidFill>
                  <a:latin typeface="Roboto"/>
                  <a:ea typeface="Roboto"/>
                  <a:cs typeface="Roboto"/>
                  <a:sym typeface="Roboto"/>
                </a:rPr>
                <a:t> matrix (but only for pure state or uniform mixed states).</a:t>
              </a:r>
            </a:p>
            <a:p>
              <a:pPr marL="0" lvl="0" indent="0" algn="l" rtl="0">
                <a:spcBef>
                  <a:spcPts val="0"/>
                </a:spcBef>
                <a:spcAft>
                  <a:spcPts val="0"/>
                </a:spcAft>
                <a:buNone/>
              </a:pPr>
              <a:r>
                <a:rPr lang="en-US" sz="1200" dirty="0">
                  <a:solidFill>
                    <a:schemeClr val="dk1"/>
                  </a:solidFill>
                  <a:latin typeface="Roboto"/>
                  <a:ea typeface="Roboto"/>
                  <a:cs typeface="Roboto"/>
                  <a:sym typeface="Roboto"/>
                </a:rPr>
                <a:t>Furthermore, we can track the evolution of the system due to Clifford gates, directly in this representation</a:t>
              </a:r>
              <a:endParaRPr lang="en-US" sz="1200" noProof="0" dirty="0">
                <a:solidFill>
                  <a:schemeClr val="dk1"/>
                </a:solidFill>
                <a:latin typeface="Roboto"/>
                <a:ea typeface="Roboto"/>
                <a:cs typeface="Roboto"/>
                <a:sym typeface="Roboto"/>
              </a:endParaRPr>
            </a:p>
          </p:txBody>
        </p:sp>
      </p:grpSp>
      <p:grpSp>
        <p:nvGrpSpPr>
          <p:cNvPr id="329" name="Google Shape;329;p23"/>
          <p:cNvGrpSpPr/>
          <p:nvPr/>
        </p:nvGrpSpPr>
        <p:grpSpPr>
          <a:xfrm>
            <a:off x="5926914" y="1157102"/>
            <a:ext cx="2952493" cy="1281719"/>
            <a:chOff x="6165496" y="2347300"/>
            <a:chExt cx="2852376" cy="1281719"/>
          </a:xfrm>
        </p:grpSpPr>
        <p:sp>
          <p:nvSpPr>
            <p:cNvPr id="330" name="Google Shape;330;p23"/>
            <p:cNvSpPr txBox="1"/>
            <p:nvPr/>
          </p:nvSpPr>
          <p:spPr>
            <a:xfrm>
              <a:off x="6278781" y="2347300"/>
              <a:ext cx="2054100" cy="340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000" noProof="0" dirty="0">
                  <a:solidFill>
                    <a:schemeClr val="accent1"/>
                  </a:solidFill>
                  <a:latin typeface="Fira Sans Extra Condensed SemiBold"/>
                  <a:ea typeface="Fira Sans Extra Condensed SemiBold"/>
                  <a:cs typeface="Fira Sans Extra Condensed SemiBold"/>
                  <a:sym typeface="Fira Sans Extra Condensed SemiBold"/>
                </a:rPr>
                <a:t>Stabilizer State</a:t>
              </a:r>
            </a:p>
          </p:txBody>
        </p:sp>
        <p:sp>
          <p:nvSpPr>
            <p:cNvPr id="331" name="Google Shape;331;p23"/>
            <p:cNvSpPr txBox="1"/>
            <p:nvPr/>
          </p:nvSpPr>
          <p:spPr>
            <a:xfrm>
              <a:off x="6165496" y="2630502"/>
              <a:ext cx="2852376" cy="998517"/>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200" noProof="0" dirty="0">
                  <a:solidFill>
                    <a:schemeClr val="dk1"/>
                  </a:solidFill>
                  <a:latin typeface="Roboto"/>
                  <a:ea typeface="Roboto"/>
                  <a:cs typeface="Roboto"/>
                  <a:sym typeface="Roboto"/>
                </a:rPr>
                <a:t>Equivalently, a state is called</a:t>
              </a:r>
              <a:r>
                <a:rPr lang="en-US" sz="1200" dirty="0">
                  <a:solidFill>
                    <a:schemeClr val="dk1"/>
                  </a:solidFill>
                  <a:latin typeface="Roboto"/>
                  <a:ea typeface="Roboto"/>
                  <a:cs typeface="Roboto"/>
                  <a:sym typeface="Roboto"/>
                </a:rPr>
                <a:t> a stabilizer state of S, if is stabilized by it.</a:t>
              </a:r>
            </a:p>
            <a:p>
              <a:pPr marL="0" lvl="0" indent="0" algn="l" rtl="0">
                <a:spcBef>
                  <a:spcPts val="0"/>
                </a:spcBef>
                <a:spcAft>
                  <a:spcPts val="0"/>
                </a:spcAft>
                <a:buNone/>
              </a:pPr>
              <a:r>
                <a:rPr lang="en-US" sz="1200" noProof="0" dirty="0">
                  <a:solidFill>
                    <a:schemeClr val="dk1"/>
                  </a:solidFill>
                  <a:latin typeface="Roboto"/>
                  <a:ea typeface="Roboto"/>
                  <a:cs typeface="Roboto"/>
                  <a:sym typeface="Roboto"/>
                </a:rPr>
                <a:t>We can also view it a</a:t>
              </a:r>
              <a:r>
                <a:rPr lang="en-US" sz="1200" dirty="0">
                  <a:solidFill>
                    <a:schemeClr val="dk1"/>
                  </a:solidFill>
                  <a:latin typeface="Roboto"/>
                  <a:ea typeface="Roboto"/>
                  <a:cs typeface="Roboto"/>
                  <a:sym typeface="Roboto"/>
                </a:rPr>
                <a:t>s a state that can be generated by a stabilizer (Clifford) circuit (only CNOT, H, S)</a:t>
              </a:r>
              <a:endParaRPr lang="en-US" sz="1200" noProof="0" dirty="0">
                <a:solidFill>
                  <a:schemeClr val="dk1"/>
                </a:solidFill>
                <a:latin typeface="Roboto"/>
                <a:ea typeface="Roboto"/>
                <a:cs typeface="Roboto"/>
                <a:sym typeface="Roboto"/>
              </a:endParaRPr>
            </a:p>
          </p:txBody>
        </p:sp>
      </p:grpSp>
      <p:grpSp>
        <p:nvGrpSpPr>
          <p:cNvPr id="334" name="Google Shape;334;p23"/>
          <p:cNvGrpSpPr/>
          <p:nvPr/>
        </p:nvGrpSpPr>
        <p:grpSpPr>
          <a:xfrm>
            <a:off x="5978692" y="3062523"/>
            <a:ext cx="2820898" cy="1779777"/>
            <a:chOff x="6278781" y="3989273"/>
            <a:chExt cx="2054101" cy="1779777"/>
          </a:xfrm>
        </p:grpSpPr>
        <p:sp>
          <p:nvSpPr>
            <p:cNvPr id="335" name="Google Shape;335;p23"/>
            <p:cNvSpPr txBox="1"/>
            <p:nvPr/>
          </p:nvSpPr>
          <p:spPr>
            <a:xfrm>
              <a:off x="6278782" y="3989273"/>
              <a:ext cx="2054100" cy="340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000" noProof="0" dirty="0">
                  <a:solidFill>
                    <a:schemeClr val="accent2"/>
                  </a:solidFill>
                  <a:latin typeface="Fira Sans Extra Condensed SemiBold"/>
                  <a:ea typeface="Fira Sans Extra Condensed SemiBold"/>
                  <a:cs typeface="Fira Sans Extra Condensed SemiBold"/>
                  <a:sym typeface="Fira Sans Extra Condensed SemiBold"/>
                </a:rPr>
                <a:t>Gain</a:t>
              </a:r>
            </a:p>
          </p:txBody>
        </p:sp>
        <p:sp>
          <p:nvSpPr>
            <p:cNvPr id="336" name="Google Shape;336;p23"/>
            <p:cNvSpPr txBox="1"/>
            <p:nvPr/>
          </p:nvSpPr>
          <p:spPr>
            <a:xfrm>
              <a:off x="6278781" y="4272474"/>
              <a:ext cx="2054100" cy="1496576"/>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200" noProof="0" dirty="0">
                  <a:solidFill>
                    <a:schemeClr val="dk1"/>
                  </a:solidFill>
                  <a:latin typeface="Roboto"/>
                  <a:ea typeface="Roboto"/>
                  <a:cs typeface="Roboto"/>
                  <a:sym typeface="Roboto"/>
                </a:rPr>
                <a:t>As we can directly see, we obtain a big gain in terms of required memory.</a:t>
              </a:r>
              <a:br>
                <a:rPr lang="en-US" sz="1200" noProof="0" dirty="0">
                  <a:solidFill>
                    <a:schemeClr val="dk1"/>
                  </a:solidFill>
                  <a:latin typeface="Roboto"/>
                  <a:ea typeface="Roboto"/>
                  <a:cs typeface="Roboto"/>
                  <a:sym typeface="Roboto"/>
                </a:rPr>
              </a:br>
              <a:r>
                <a:rPr lang="en-US" sz="1200" dirty="0">
                  <a:solidFill>
                    <a:schemeClr val="dk1"/>
                  </a:solidFill>
                  <a:latin typeface="Roboto"/>
                  <a:ea typeface="Roboto"/>
                  <a:cs typeface="Roboto"/>
                  <a:sym typeface="Roboto"/>
                </a:rPr>
                <a:t>B</a:t>
              </a:r>
              <a:r>
                <a:rPr lang="en-US" sz="1200" noProof="0" dirty="0" err="1">
                  <a:solidFill>
                    <a:schemeClr val="dk1"/>
                  </a:solidFill>
                  <a:latin typeface="Roboto"/>
                  <a:ea typeface="Roboto"/>
                  <a:cs typeface="Roboto"/>
                  <a:sym typeface="Roboto"/>
                </a:rPr>
                <a:t>ut</a:t>
              </a:r>
              <a:r>
                <a:rPr lang="en-US" sz="1200" noProof="0" dirty="0">
                  <a:solidFill>
                    <a:schemeClr val="dk1"/>
                  </a:solidFill>
                  <a:latin typeface="Roboto"/>
                  <a:ea typeface="Roboto"/>
                  <a:cs typeface="Roboto"/>
                  <a:sym typeface="Roboto"/>
                </a:rPr>
                <a:t> now, thanks to many researches we’ve also reached a big improvement in terms of simulation on classical computers (for Clifford circuits) passing from exponential to polynomial time</a:t>
              </a:r>
            </a:p>
          </p:txBody>
        </p:sp>
      </p:grpSp>
      <p:sp>
        <p:nvSpPr>
          <p:cNvPr id="339" name="Google Shape;339;p23"/>
          <p:cNvSpPr/>
          <p:nvPr/>
        </p:nvSpPr>
        <p:spPr>
          <a:xfrm>
            <a:off x="1600337" y="2477570"/>
            <a:ext cx="357510" cy="305863"/>
          </a:xfrm>
          <a:custGeom>
            <a:avLst/>
            <a:gdLst/>
            <a:ahLst/>
            <a:cxnLst/>
            <a:rect l="l" t="t" r="r" b="b"/>
            <a:pathLst>
              <a:path w="6050" h="5176" extrusionOk="0">
                <a:moveTo>
                  <a:pt x="2626" y="0"/>
                </a:moveTo>
                <a:cubicBezTo>
                  <a:pt x="1285" y="0"/>
                  <a:pt x="1" y="1033"/>
                  <a:pt x="1" y="2575"/>
                </a:cubicBezTo>
                <a:cubicBezTo>
                  <a:pt x="1" y="4008"/>
                  <a:pt x="1168" y="5175"/>
                  <a:pt x="2601" y="5175"/>
                </a:cubicBezTo>
                <a:cubicBezTo>
                  <a:pt x="4936" y="5175"/>
                  <a:pt x="6050" y="2363"/>
                  <a:pt x="4458" y="771"/>
                </a:cubicBezTo>
                <a:cubicBezTo>
                  <a:pt x="3925" y="238"/>
                  <a:pt x="3269" y="0"/>
                  <a:pt x="262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340" name="Google Shape;340;p23"/>
          <p:cNvSpPr/>
          <p:nvPr/>
        </p:nvSpPr>
        <p:spPr>
          <a:xfrm>
            <a:off x="1976634" y="1571338"/>
            <a:ext cx="357510" cy="305863"/>
          </a:xfrm>
          <a:custGeom>
            <a:avLst/>
            <a:gdLst/>
            <a:ahLst/>
            <a:cxnLst/>
            <a:rect l="l" t="t" r="r" b="b"/>
            <a:pathLst>
              <a:path w="6050" h="5176" extrusionOk="0">
                <a:moveTo>
                  <a:pt x="2586" y="1"/>
                </a:moveTo>
                <a:cubicBezTo>
                  <a:pt x="1261" y="1"/>
                  <a:pt x="0" y="1034"/>
                  <a:pt x="0" y="2576"/>
                </a:cubicBezTo>
                <a:cubicBezTo>
                  <a:pt x="0" y="4009"/>
                  <a:pt x="1168" y="5176"/>
                  <a:pt x="2600" y="5176"/>
                </a:cubicBezTo>
                <a:cubicBezTo>
                  <a:pt x="4882" y="5176"/>
                  <a:pt x="6050" y="2364"/>
                  <a:pt x="4405" y="772"/>
                </a:cubicBezTo>
                <a:cubicBezTo>
                  <a:pt x="3871" y="238"/>
                  <a:pt x="3221" y="1"/>
                  <a:pt x="258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341" name="Google Shape;341;p23"/>
          <p:cNvSpPr/>
          <p:nvPr/>
        </p:nvSpPr>
        <p:spPr>
          <a:xfrm>
            <a:off x="110923" y="2755656"/>
            <a:ext cx="357510" cy="306867"/>
          </a:xfrm>
          <a:custGeom>
            <a:avLst/>
            <a:gdLst/>
            <a:ahLst/>
            <a:cxnLst/>
            <a:rect l="l" t="t" r="r" b="b"/>
            <a:pathLst>
              <a:path w="6050" h="5193" extrusionOk="0">
                <a:moveTo>
                  <a:pt x="2617" y="0"/>
                </a:moveTo>
                <a:cubicBezTo>
                  <a:pt x="1281" y="0"/>
                  <a:pt x="0" y="1038"/>
                  <a:pt x="0" y="2592"/>
                </a:cubicBezTo>
                <a:cubicBezTo>
                  <a:pt x="0" y="4025"/>
                  <a:pt x="1168" y="5192"/>
                  <a:pt x="2600" y="5192"/>
                </a:cubicBezTo>
                <a:cubicBezTo>
                  <a:pt x="4882" y="5192"/>
                  <a:pt x="6050" y="2380"/>
                  <a:pt x="4405" y="735"/>
                </a:cubicBezTo>
                <a:cubicBezTo>
                  <a:pt x="3880" y="227"/>
                  <a:pt x="3243" y="0"/>
                  <a:pt x="261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342" name="Google Shape;342;p23"/>
          <p:cNvSpPr/>
          <p:nvPr/>
        </p:nvSpPr>
        <p:spPr>
          <a:xfrm>
            <a:off x="1600337" y="4145850"/>
            <a:ext cx="357510" cy="305745"/>
          </a:xfrm>
          <a:custGeom>
            <a:avLst/>
            <a:gdLst/>
            <a:ahLst/>
            <a:cxnLst/>
            <a:rect l="l" t="t" r="r" b="b"/>
            <a:pathLst>
              <a:path w="6050" h="5174" extrusionOk="0">
                <a:moveTo>
                  <a:pt x="2633" y="0"/>
                </a:moveTo>
                <a:cubicBezTo>
                  <a:pt x="1290" y="0"/>
                  <a:pt x="1" y="1046"/>
                  <a:pt x="1" y="2626"/>
                </a:cubicBezTo>
                <a:cubicBezTo>
                  <a:pt x="1" y="4059"/>
                  <a:pt x="1168" y="5174"/>
                  <a:pt x="2601" y="5174"/>
                </a:cubicBezTo>
                <a:cubicBezTo>
                  <a:pt x="4936" y="5174"/>
                  <a:pt x="6050" y="2414"/>
                  <a:pt x="4458" y="769"/>
                </a:cubicBezTo>
                <a:cubicBezTo>
                  <a:pt x="3927" y="238"/>
                  <a:pt x="3274" y="0"/>
                  <a:pt x="263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pic>
        <p:nvPicPr>
          <p:cNvPr id="4" name="Picture 3">
            <a:extLst>
              <a:ext uri="{FF2B5EF4-FFF2-40B4-BE49-F238E27FC236}">
                <a16:creationId xmlns:a16="http://schemas.microsoft.com/office/drawing/2014/main" id="{50853FB8-9E0D-7225-DECF-AB4C185CD7FA}"/>
              </a:ext>
            </a:extLst>
          </p:cNvPr>
          <p:cNvPicPr>
            <a:picLocks noChangeAspect="1"/>
          </p:cNvPicPr>
          <p:nvPr/>
        </p:nvPicPr>
        <p:blipFill>
          <a:blip r:embed="rId3"/>
          <a:stretch>
            <a:fillRect/>
          </a:stretch>
        </p:blipFill>
        <p:spPr>
          <a:xfrm>
            <a:off x="2986526" y="2667687"/>
            <a:ext cx="2415295" cy="158038"/>
          </a:xfrm>
          <a:prstGeom prst="rect">
            <a:avLst/>
          </a:prstGeom>
        </p:spPr>
      </p:pic>
      <p:pic>
        <p:nvPicPr>
          <p:cNvPr id="6" name="Picture 5">
            <a:extLst>
              <a:ext uri="{FF2B5EF4-FFF2-40B4-BE49-F238E27FC236}">
                <a16:creationId xmlns:a16="http://schemas.microsoft.com/office/drawing/2014/main" id="{770B862E-7B23-A8A9-2374-172457B49035}"/>
              </a:ext>
            </a:extLst>
          </p:cNvPr>
          <p:cNvPicPr>
            <a:picLocks noChangeAspect="1"/>
          </p:cNvPicPr>
          <p:nvPr/>
        </p:nvPicPr>
        <p:blipFill>
          <a:blip r:embed="rId4"/>
          <a:stretch>
            <a:fillRect/>
          </a:stretch>
        </p:blipFill>
        <p:spPr>
          <a:xfrm>
            <a:off x="6336910" y="2515515"/>
            <a:ext cx="975165" cy="175849"/>
          </a:xfrm>
          <a:prstGeom prst="rect">
            <a:avLst/>
          </a:prstGeom>
        </p:spPr>
      </p:pic>
      <p:pic>
        <p:nvPicPr>
          <p:cNvPr id="8" name="Picture 7">
            <a:extLst>
              <a:ext uri="{FF2B5EF4-FFF2-40B4-BE49-F238E27FC236}">
                <a16:creationId xmlns:a16="http://schemas.microsoft.com/office/drawing/2014/main" id="{C6FC3014-8652-970A-E10A-EE4C7D37A801}"/>
              </a:ext>
            </a:extLst>
          </p:cNvPr>
          <p:cNvPicPr>
            <a:picLocks noChangeAspect="1"/>
          </p:cNvPicPr>
          <p:nvPr/>
        </p:nvPicPr>
        <p:blipFill>
          <a:blip r:embed="rId5"/>
          <a:stretch>
            <a:fillRect/>
          </a:stretch>
        </p:blipFill>
        <p:spPr>
          <a:xfrm>
            <a:off x="7797092" y="2285957"/>
            <a:ext cx="950061" cy="634966"/>
          </a:xfrm>
          <a:prstGeom prst="rect">
            <a:avLst/>
          </a:prstGeom>
        </p:spPr>
      </p:pic>
      <p:sp>
        <p:nvSpPr>
          <p:cNvPr id="2" name="TextBox 1">
            <a:extLst>
              <a:ext uri="{FF2B5EF4-FFF2-40B4-BE49-F238E27FC236}">
                <a16:creationId xmlns:a16="http://schemas.microsoft.com/office/drawing/2014/main" id="{F6DD7A2C-C6B1-962E-47AD-20EF85823057}"/>
              </a:ext>
            </a:extLst>
          </p:cNvPr>
          <p:cNvSpPr txBox="1"/>
          <p:nvPr/>
        </p:nvSpPr>
        <p:spPr>
          <a:xfrm>
            <a:off x="1281696" y="4767249"/>
            <a:ext cx="944726" cy="369332"/>
          </a:xfrm>
          <a:prstGeom prst="rect">
            <a:avLst/>
          </a:prstGeom>
          <a:noFill/>
        </p:spPr>
        <p:txBody>
          <a:bodyPr wrap="square" rtlCol="0">
            <a:spAutoFit/>
          </a:bodyPr>
          <a:lstStyle/>
          <a:p>
            <a:pPr algn="ctr"/>
            <a:r>
              <a:rPr lang="en-US" sz="900" dirty="0"/>
              <a:t>U</a:t>
            </a:r>
            <a:br>
              <a:rPr lang="en-US" sz="900" dirty="0"/>
            </a:br>
            <a:r>
              <a:rPr lang="en-US" sz="900" dirty="0"/>
              <a:t>Clifford gate</a:t>
            </a:r>
          </a:p>
        </p:txBody>
      </p:sp>
      <p:pic>
        <p:nvPicPr>
          <p:cNvPr id="5" name="Picture 4">
            <a:extLst>
              <a:ext uri="{FF2B5EF4-FFF2-40B4-BE49-F238E27FC236}">
                <a16:creationId xmlns:a16="http://schemas.microsoft.com/office/drawing/2014/main" id="{868A1E3D-C104-070E-1DBF-60294FB95370}"/>
              </a:ext>
            </a:extLst>
          </p:cNvPr>
          <p:cNvPicPr>
            <a:picLocks noChangeAspect="1"/>
          </p:cNvPicPr>
          <p:nvPr/>
        </p:nvPicPr>
        <p:blipFill>
          <a:blip r:embed="rId6"/>
          <a:stretch>
            <a:fillRect/>
          </a:stretch>
        </p:blipFill>
        <p:spPr>
          <a:xfrm>
            <a:off x="6223925" y="2751181"/>
            <a:ext cx="1276157" cy="293171"/>
          </a:xfrm>
          <a:prstGeom prst="rect">
            <a:avLst/>
          </a:prstGeom>
        </p:spPr>
      </p:pic>
      <p:pic>
        <p:nvPicPr>
          <p:cNvPr id="7" name="Picture 6">
            <a:extLst>
              <a:ext uri="{FF2B5EF4-FFF2-40B4-BE49-F238E27FC236}">
                <a16:creationId xmlns:a16="http://schemas.microsoft.com/office/drawing/2014/main" id="{3AFCF82D-3C88-4758-24E2-845898DDDDEE}"/>
              </a:ext>
            </a:extLst>
          </p:cNvPr>
          <p:cNvPicPr>
            <a:picLocks noChangeAspect="1"/>
          </p:cNvPicPr>
          <p:nvPr/>
        </p:nvPicPr>
        <p:blipFill>
          <a:blip r:embed="rId7"/>
          <a:stretch>
            <a:fillRect/>
          </a:stretch>
        </p:blipFill>
        <p:spPr>
          <a:xfrm>
            <a:off x="2155389" y="4877517"/>
            <a:ext cx="1194246" cy="200022"/>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18">
          <a:extLst>
            <a:ext uri="{FF2B5EF4-FFF2-40B4-BE49-F238E27FC236}">
              <a16:creationId xmlns:a16="http://schemas.microsoft.com/office/drawing/2014/main" id="{8313CB5A-8C79-3D4C-582B-C0F4E079344B}"/>
            </a:ext>
          </a:extLst>
        </p:cNvPr>
        <p:cNvGrpSpPr/>
        <p:nvPr/>
      </p:nvGrpSpPr>
      <p:grpSpPr>
        <a:xfrm>
          <a:off x="0" y="0"/>
          <a:ext cx="0" cy="0"/>
          <a:chOff x="0" y="0"/>
          <a:chExt cx="0" cy="0"/>
        </a:xfrm>
      </p:grpSpPr>
      <p:sp>
        <p:nvSpPr>
          <p:cNvPr id="719" name="Google Shape;719;p30">
            <a:extLst>
              <a:ext uri="{FF2B5EF4-FFF2-40B4-BE49-F238E27FC236}">
                <a16:creationId xmlns:a16="http://schemas.microsoft.com/office/drawing/2014/main" id="{B892C1DA-0968-86E1-26C0-69BAF91FB5BB}"/>
              </a:ext>
            </a:extLst>
          </p:cNvPr>
          <p:cNvSpPr/>
          <p:nvPr/>
        </p:nvSpPr>
        <p:spPr>
          <a:xfrm>
            <a:off x="6086474" y="2095978"/>
            <a:ext cx="1744077" cy="1350614"/>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720" name="Google Shape;720;p30">
            <a:extLst>
              <a:ext uri="{FF2B5EF4-FFF2-40B4-BE49-F238E27FC236}">
                <a16:creationId xmlns:a16="http://schemas.microsoft.com/office/drawing/2014/main" id="{7DEBD816-F5B8-A0AE-5976-8CE554172984}"/>
              </a:ext>
            </a:extLst>
          </p:cNvPr>
          <p:cNvSpPr/>
          <p:nvPr/>
        </p:nvSpPr>
        <p:spPr>
          <a:xfrm>
            <a:off x="6746365" y="2190100"/>
            <a:ext cx="424293" cy="445806"/>
          </a:xfrm>
          <a:prstGeom prst="ellipse">
            <a:avLst/>
          </a:prstGeom>
          <a:solidFill>
            <a:schemeClr val="accent3"/>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endParaRPr lang="en-US" sz="2600" noProof="0" dirty="0">
              <a:solidFill>
                <a:schemeClr val="lt1"/>
              </a:solidFill>
            </a:endParaRPr>
          </a:p>
        </p:txBody>
      </p:sp>
      <p:sp>
        <p:nvSpPr>
          <p:cNvPr id="722" name="Google Shape;722;p30">
            <a:extLst>
              <a:ext uri="{FF2B5EF4-FFF2-40B4-BE49-F238E27FC236}">
                <a16:creationId xmlns:a16="http://schemas.microsoft.com/office/drawing/2014/main" id="{1AEA1EEC-B048-92FD-59F0-101C7B3DFAA7}"/>
              </a:ext>
            </a:extLst>
          </p:cNvPr>
          <p:cNvSpPr txBox="1"/>
          <p:nvPr/>
        </p:nvSpPr>
        <p:spPr>
          <a:xfrm flipH="1">
            <a:off x="6187204" y="2902102"/>
            <a:ext cx="1594726" cy="25829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600" noProof="0" dirty="0">
                <a:solidFill>
                  <a:schemeClr val="dk1"/>
                </a:solidFill>
                <a:latin typeface="Fira Sans Extra Condensed SemiBold"/>
                <a:ea typeface="Fira Sans Extra Condensed SemiBold"/>
                <a:cs typeface="Fira Sans Extra Condensed SemiBold"/>
                <a:sym typeface="Fira Sans Extra Condensed SemiBold"/>
              </a:rPr>
              <a:t>Efficient classical simulation</a:t>
            </a:r>
          </a:p>
        </p:txBody>
      </p:sp>
      <p:grpSp>
        <p:nvGrpSpPr>
          <p:cNvPr id="725" name="Google Shape;725;p30">
            <a:extLst>
              <a:ext uri="{FF2B5EF4-FFF2-40B4-BE49-F238E27FC236}">
                <a16:creationId xmlns:a16="http://schemas.microsoft.com/office/drawing/2014/main" id="{72AD5629-B81C-B184-FB76-5A76E54ED342}"/>
              </a:ext>
            </a:extLst>
          </p:cNvPr>
          <p:cNvGrpSpPr/>
          <p:nvPr/>
        </p:nvGrpSpPr>
        <p:grpSpPr>
          <a:xfrm>
            <a:off x="5026331" y="2256971"/>
            <a:ext cx="1060143" cy="1039554"/>
            <a:chOff x="5066643" y="2727815"/>
            <a:chExt cx="1060144" cy="1039556"/>
          </a:xfrm>
        </p:grpSpPr>
        <p:cxnSp>
          <p:nvCxnSpPr>
            <p:cNvPr id="728" name="Google Shape;728;p30">
              <a:extLst>
                <a:ext uri="{FF2B5EF4-FFF2-40B4-BE49-F238E27FC236}">
                  <a16:creationId xmlns:a16="http://schemas.microsoft.com/office/drawing/2014/main" id="{7533CF18-34B9-8905-4624-C683B8D53722}"/>
                </a:ext>
              </a:extLst>
            </p:cNvPr>
            <p:cNvCxnSpPr>
              <a:cxnSpLocks/>
              <a:stCxn id="729" idx="2"/>
              <a:endCxn id="719" idx="1"/>
            </p:cNvCxnSpPr>
            <p:nvPr/>
          </p:nvCxnSpPr>
          <p:spPr>
            <a:xfrm>
              <a:off x="5066643" y="2727815"/>
              <a:ext cx="1060144" cy="514315"/>
            </a:xfrm>
            <a:prstGeom prst="bentConnector3">
              <a:avLst>
                <a:gd name="adj1" fmla="val 50000"/>
              </a:avLst>
            </a:prstGeom>
            <a:noFill/>
            <a:ln w="19050" cap="flat" cmpd="sng">
              <a:solidFill>
                <a:schemeClr val="dk1"/>
              </a:solidFill>
              <a:prstDash val="solid"/>
              <a:round/>
              <a:headEnd type="none" w="med" len="med"/>
              <a:tailEnd type="none" w="med" len="med"/>
            </a:ln>
          </p:spPr>
        </p:cxnSp>
        <p:cxnSp>
          <p:nvCxnSpPr>
            <p:cNvPr id="730" name="Google Shape;730;p30">
              <a:extLst>
                <a:ext uri="{FF2B5EF4-FFF2-40B4-BE49-F238E27FC236}">
                  <a16:creationId xmlns:a16="http://schemas.microsoft.com/office/drawing/2014/main" id="{CC466F51-4139-34EC-F97D-568CCB8A51DC}"/>
                </a:ext>
              </a:extLst>
            </p:cNvPr>
            <p:cNvCxnSpPr>
              <a:cxnSpLocks/>
              <a:stCxn id="733" idx="2"/>
              <a:endCxn id="719" idx="1"/>
            </p:cNvCxnSpPr>
            <p:nvPr/>
          </p:nvCxnSpPr>
          <p:spPr>
            <a:xfrm flipV="1">
              <a:off x="5066643" y="3242130"/>
              <a:ext cx="1060144" cy="525241"/>
            </a:xfrm>
            <a:prstGeom prst="bentConnector3">
              <a:avLst>
                <a:gd name="adj1" fmla="val 50000"/>
              </a:avLst>
            </a:prstGeom>
            <a:noFill/>
            <a:ln w="19050" cap="flat" cmpd="sng">
              <a:solidFill>
                <a:schemeClr val="dk1"/>
              </a:solidFill>
              <a:prstDash val="solid"/>
              <a:round/>
              <a:headEnd type="none" w="med" len="med"/>
              <a:tailEnd type="none" w="med" len="med"/>
            </a:ln>
          </p:spPr>
        </p:cxnSp>
        <p:cxnSp>
          <p:nvCxnSpPr>
            <p:cNvPr id="732" name="Google Shape;732;p30">
              <a:extLst>
                <a:ext uri="{FF2B5EF4-FFF2-40B4-BE49-F238E27FC236}">
                  <a16:creationId xmlns:a16="http://schemas.microsoft.com/office/drawing/2014/main" id="{A71B133C-851A-8D03-398D-D60901C09039}"/>
                </a:ext>
              </a:extLst>
            </p:cNvPr>
            <p:cNvCxnSpPr>
              <a:cxnSpLocks/>
              <a:stCxn id="731" idx="2"/>
              <a:endCxn id="719" idx="1"/>
            </p:cNvCxnSpPr>
            <p:nvPr/>
          </p:nvCxnSpPr>
          <p:spPr>
            <a:xfrm>
              <a:off x="5066643" y="3241893"/>
              <a:ext cx="1060144" cy="237"/>
            </a:xfrm>
            <a:prstGeom prst="bentConnector3">
              <a:avLst>
                <a:gd name="adj1" fmla="val 50000"/>
              </a:avLst>
            </a:prstGeom>
            <a:noFill/>
            <a:ln w="19050" cap="flat" cmpd="sng">
              <a:solidFill>
                <a:schemeClr val="dk1"/>
              </a:solidFill>
              <a:prstDash val="solid"/>
              <a:round/>
              <a:headEnd type="none" w="med" len="med"/>
              <a:tailEnd type="none" w="med" len="med"/>
            </a:ln>
          </p:spPr>
        </p:cxnSp>
      </p:grpSp>
      <p:sp>
        <p:nvSpPr>
          <p:cNvPr id="735" name="Google Shape;735;p30">
            <a:extLst>
              <a:ext uri="{FF2B5EF4-FFF2-40B4-BE49-F238E27FC236}">
                <a16:creationId xmlns:a16="http://schemas.microsoft.com/office/drawing/2014/main" id="{41FA60D7-BB83-D4AD-5292-9A5305CBAA15}"/>
              </a:ext>
            </a:extLst>
          </p:cNvPr>
          <p:cNvSpPr txBox="1"/>
          <p:nvPr/>
        </p:nvSpPr>
        <p:spPr>
          <a:xfrm>
            <a:off x="647769" y="1256770"/>
            <a:ext cx="7568482" cy="454200"/>
          </a:xfrm>
          <a:prstGeom prst="rect">
            <a:avLst/>
          </a:prstGeom>
          <a:noFill/>
          <a:ln>
            <a:noFill/>
          </a:ln>
        </p:spPr>
        <p:txBody>
          <a:bodyPr spcFirstLastPara="1" wrap="square" lIns="91425" tIns="91425" rIns="91425" bIns="91425" anchor="ctr" anchorCtr="0">
            <a:noAutofit/>
          </a:bodyPr>
          <a:lstStyle/>
          <a:p>
            <a:pPr marL="0" lvl="0" indent="0" algn="just" rtl="0">
              <a:spcBef>
                <a:spcPts val="0"/>
              </a:spcBef>
              <a:spcAft>
                <a:spcPts val="0"/>
              </a:spcAft>
              <a:buNone/>
            </a:pPr>
            <a:r>
              <a:rPr lang="en-US" sz="1200" noProof="0" dirty="0">
                <a:solidFill>
                  <a:schemeClr val="dk1"/>
                </a:solidFill>
                <a:latin typeface="Roboto"/>
                <a:ea typeface="Roboto"/>
                <a:cs typeface="Roboto"/>
                <a:sym typeface="Roboto"/>
              </a:rPr>
              <a:t>A quantum circuit using only the following elements can be simulated efficiently on a classical computer by a polynomial-time algorithm:</a:t>
            </a:r>
          </a:p>
        </p:txBody>
      </p:sp>
      <p:sp>
        <p:nvSpPr>
          <p:cNvPr id="738" name="Google Shape;738;p30">
            <a:extLst>
              <a:ext uri="{FF2B5EF4-FFF2-40B4-BE49-F238E27FC236}">
                <a16:creationId xmlns:a16="http://schemas.microsoft.com/office/drawing/2014/main" id="{4426D395-9CD4-158A-37C6-E1B4199BB581}"/>
              </a:ext>
            </a:extLst>
          </p:cNvPr>
          <p:cNvSpPr txBox="1"/>
          <p:nvPr/>
        </p:nvSpPr>
        <p:spPr>
          <a:xfrm>
            <a:off x="3385346" y="2539910"/>
            <a:ext cx="1144632" cy="454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200" noProof="0" dirty="0">
                <a:solidFill>
                  <a:schemeClr val="accent1"/>
                </a:solidFill>
                <a:latin typeface="Roboto"/>
                <a:ea typeface="Roboto"/>
                <a:cs typeface="Roboto"/>
                <a:sym typeface="Roboto"/>
              </a:rPr>
              <a:t>Clifford Gates</a:t>
            </a:r>
          </a:p>
        </p:txBody>
      </p:sp>
      <p:sp>
        <p:nvSpPr>
          <p:cNvPr id="731" name="Google Shape;731;p30">
            <a:extLst>
              <a:ext uri="{FF2B5EF4-FFF2-40B4-BE49-F238E27FC236}">
                <a16:creationId xmlns:a16="http://schemas.microsoft.com/office/drawing/2014/main" id="{0C138978-508D-E1A2-AD3C-F8BC0FF66395}"/>
              </a:ext>
            </a:extLst>
          </p:cNvPr>
          <p:cNvSpPr/>
          <p:nvPr/>
        </p:nvSpPr>
        <p:spPr>
          <a:xfrm flipH="1">
            <a:off x="4620373" y="2568069"/>
            <a:ext cx="405958" cy="405958"/>
          </a:xfrm>
          <a:prstGeom prst="ellipse">
            <a:avLst/>
          </a:prstGeom>
          <a:solidFill>
            <a:schemeClr val="accent1"/>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endParaRPr lang="en-US" sz="2600" noProof="0" dirty="0">
              <a:solidFill>
                <a:schemeClr val="lt1"/>
              </a:solidFill>
            </a:endParaRPr>
          </a:p>
        </p:txBody>
      </p:sp>
      <p:sp>
        <p:nvSpPr>
          <p:cNvPr id="741" name="Google Shape;741;p30">
            <a:extLst>
              <a:ext uri="{FF2B5EF4-FFF2-40B4-BE49-F238E27FC236}">
                <a16:creationId xmlns:a16="http://schemas.microsoft.com/office/drawing/2014/main" id="{C0FB11D2-F833-3CC7-E829-FBD6966B181B}"/>
              </a:ext>
            </a:extLst>
          </p:cNvPr>
          <p:cNvSpPr txBox="1"/>
          <p:nvPr/>
        </p:nvSpPr>
        <p:spPr>
          <a:xfrm>
            <a:off x="1447948" y="3070851"/>
            <a:ext cx="3063300" cy="454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200" noProof="0" dirty="0">
                <a:solidFill>
                  <a:schemeClr val="accent2"/>
                </a:solidFill>
                <a:latin typeface="Roboto"/>
                <a:ea typeface="Roboto"/>
                <a:cs typeface="Roboto"/>
                <a:sym typeface="Roboto"/>
              </a:rPr>
              <a:t>Measurements in the computational basis</a:t>
            </a:r>
          </a:p>
        </p:txBody>
      </p:sp>
      <p:sp>
        <p:nvSpPr>
          <p:cNvPr id="733" name="Google Shape;733;p30">
            <a:extLst>
              <a:ext uri="{FF2B5EF4-FFF2-40B4-BE49-F238E27FC236}">
                <a16:creationId xmlns:a16="http://schemas.microsoft.com/office/drawing/2014/main" id="{35382FD0-7E82-EED1-403F-690521A61542}"/>
              </a:ext>
            </a:extLst>
          </p:cNvPr>
          <p:cNvSpPr/>
          <p:nvPr/>
        </p:nvSpPr>
        <p:spPr>
          <a:xfrm flipH="1">
            <a:off x="4620373" y="3093546"/>
            <a:ext cx="405958" cy="405958"/>
          </a:xfrm>
          <a:prstGeom prst="ellipse">
            <a:avLst/>
          </a:prstGeom>
          <a:solidFill>
            <a:schemeClr val="accent2"/>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endParaRPr lang="en-US" sz="2600" noProof="0" dirty="0">
              <a:solidFill>
                <a:schemeClr val="lt1"/>
              </a:solidFill>
            </a:endParaRPr>
          </a:p>
        </p:txBody>
      </p:sp>
      <p:sp>
        <p:nvSpPr>
          <p:cNvPr id="744" name="Google Shape;744;p30">
            <a:extLst>
              <a:ext uri="{FF2B5EF4-FFF2-40B4-BE49-F238E27FC236}">
                <a16:creationId xmlns:a16="http://schemas.microsoft.com/office/drawing/2014/main" id="{B5CA7CBA-0A04-2DE8-DC7D-C2B207C29B2A}"/>
              </a:ext>
            </a:extLst>
          </p:cNvPr>
          <p:cNvSpPr txBox="1"/>
          <p:nvPr/>
        </p:nvSpPr>
        <p:spPr>
          <a:xfrm>
            <a:off x="835717" y="2008969"/>
            <a:ext cx="3694261" cy="454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200" noProof="0" dirty="0">
                <a:solidFill>
                  <a:schemeClr val="tx2"/>
                </a:solidFill>
                <a:latin typeface="Roboto"/>
                <a:ea typeface="Roboto"/>
                <a:cs typeface="Roboto"/>
                <a:sym typeface="Roboto"/>
              </a:rPr>
              <a:t>Preparation of qubits in computational-basis states</a:t>
            </a:r>
          </a:p>
        </p:txBody>
      </p:sp>
      <p:sp>
        <p:nvSpPr>
          <p:cNvPr id="729" name="Google Shape;729;p30">
            <a:extLst>
              <a:ext uri="{FF2B5EF4-FFF2-40B4-BE49-F238E27FC236}">
                <a16:creationId xmlns:a16="http://schemas.microsoft.com/office/drawing/2014/main" id="{EFA7DAB8-6D3A-DFD7-F90F-58CE9A20B9DC}"/>
              </a:ext>
            </a:extLst>
          </p:cNvPr>
          <p:cNvSpPr/>
          <p:nvPr/>
        </p:nvSpPr>
        <p:spPr>
          <a:xfrm flipH="1">
            <a:off x="4620373" y="2053992"/>
            <a:ext cx="405958" cy="405958"/>
          </a:xfrm>
          <a:prstGeom prst="ellipse">
            <a:avLst/>
          </a:prstGeom>
          <a:solidFill>
            <a:schemeClr val="lt2"/>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endParaRPr lang="en-US" sz="2600" noProof="0" dirty="0">
              <a:solidFill>
                <a:schemeClr val="lt1"/>
              </a:solidFill>
            </a:endParaRPr>
          </a:p>
        </p:txBody>
      </p:sp>
      <p:sp>
        <p:nvSpPr>
          <p:cNvPr id="746" name="Google Shape;746;p30">
            <a:extLst>
              <a:ext uri="{FF2B5EF4-FFF2-40B4-BE49-F238E27FC236}">
                <a16:creationId xmlns:a16="http://schemas.microsoft.com/office/drawing/2014/main" id="{E41DE000-2F8C-6BE9-F696-873860C0CE35}"/>
              </a:ext>
            </a:extLst>
          </p:cNvPr>
          <p:cNvSpPr txBox="1">
            <a:spLocks noGrp="1"/>
          </p:cNvSpPr>
          <p:nvPr>
            <p:ph type="title"/>
          </p:nvPr>
        </p:nvSpPr>
        <p:spPr>
          <a:xfrm>
            <a:off x="2007200" y="301200"/>
            <a:ext cx="51294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noProof="0" dirty="0"/>
              <a:t>Gottesman–Knill theorem</a:t>
            </a:r>
          </a:p>
        </p:txBody>
      </p:sp>
      <p:grpSp>
        <p:nvGrpSpPr>
          <p:cNvPr id="748" name="Google Shape;748;p30">
            <a:extLst>
              <a:ext uri="{FF2B5EF4-FFF2-40B4-BE49-F238E27FC236}">
                <a16:creationId xmlns:a16="http://schemas.microsoft.com/office/drawing/2014/main" id="{5A11DDA9-6D51-62CA-0E70-550433412A32}"/>
              </a:ext>
            </a:extLst>
          </p:cNvPr>
          <p:cNvGrpSpPr/>
          <p:nvPr/>
        </p:nvGrpSpPr>
        <p:grpSpPr>
          <a:xfrm>
            <a:off x="4703924" y="2652858"/>
            <a:ext cx="246333" cy="228304"/>
            <a:chOff x="7776795" y="1766009"/>
            <a:chExt cx="371742" cy="349120"/>
          </a:xfrm>
        </p:grpSpPr>
        <p:sp>
          <p:nvSpPr>
            <p:cNvPr id="749" name="Google Shape;749;p30">
              <a:extLst>
                <a:ext uri="{FF2B5EF4-FFF2-40B4-BE49-F238E27FC236}">
                  <a16:creationId xmlns:a16="http://schemas.microsoft.com/office/drawing/2014/main" id="{E6D0B772-9E5F-BA36-0DF2-C17282A7779A}"/>
                </a:ext>
              </a:extLst>
            </p:cNvPr>
            <p:cNvSpPr/>
            <p:nvPr/>
          </p:nvSpPr>
          <p:spPr>
            <a:xfrm>
              <a:off x="7897918" y="1889527"/>
              <a:ext cx="119494" cy="102475"/>
            </a:xfrm>
            <a:custGeom>
              <a:avLst/>
              <a:gdLst/>
              <a:ahLst/>
              <a:cxnLst/>
              <a:rect l="l" t="t" r="r" b="b"/>
              <a:pathLst>
                <a:path w="3668" h="3141" extrusionOk="0">
                  <a:moveTo>
                    <a:pt x="2096" y="0"/>
                  </a:moveTo>
                  <a:cubicBezTo>
                    <a:pt x="691" y="0"/>
                    <a:pt x="0" y="1691"/>
                    <a:pt x="977" y="2667"/>
                  </a:cubicBezTo>
                  <a:cubicBezTo>
                    <a:pt x="1303" y="2994"/>
                    <a:pt x="1704" y="3140"/>
                    <a:pt x="2095" y="3140"/>
                  </a:cubicBezTo>
                  <a:cubicBezTo>
                    <a:pt x="2901" y="3140"/>
                    <a:pt x="3668" y="2518"/>
                    <a:pt x="3668" y="1572"/>
                  </a:cubicBezTo>
                  <a:cubicBezTo>
                    <a:pt x="3668" y="715"/>
                    <a:pt x="2953" y="0"/>
                    <a:pt x="209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750" name="Google Shape;750;p30">
              <a:extLst>
                <a:ext uri="{FF2B5EF4-FFF2-40B4-BE49-F238E27FC236}">
                  <a16:creationId xmlns:a16="http://schemas.microsoft.com/office/drawing/2014/main" id="{AC45FD27-D7D1-6255-369E-E990DD3FD08A}"/>
                </a:ext>
              </a:extLst>
            </p:cNvPr>
            <p:cNvSpPr/>
            <p:nvPr/>
          </p:nvSpPr>
          <p:spPr>
            <a:xfrm>
              <a:off x="7776795" y="1766009"/>
              <a:ext cx="371742" cy="349120"/>
            </a:xfrm>
            <a:custGeom>
              <a:avLst/>
              <a:gdLst/>
              <a:ahLst/>
              <a:cxnLst/>
              <a:rect l="l" t="t" r="r" b="b"/>
              <a:pathLst>
                <a:path w="11411" h="10701" extrusionOk="0">
                  <a:moveTo>
                    <a:pt x="4123" y="2405"/>
                  </a:moveTo>
                  <a:cubicBezTo>
                    <a:pt x="4409" y="2453"/>
                    <a:pt x="4695" y="2524"/>
                    <a:pt x="4980" y="2596"/>
                  </a:cubicBezTo>
                  <a:cubicBezTo>
                    <a:pt x="4576" y="2786"/>
                    <a:pt x="4218" y="3000"/>
                    <a:pt x="3861" y="3239"/>
                  </a:cubicBezTo>
                  <a:cubicBezTo>
                    <a:pt x="3933" y="2953"/>
                    <a:pt x="4004" y="2667"/>
                    <a:pt x="4123" y="2405"/>
                  </a:cubicBezTo>
                  <a:close/>
                  <a:moveTo>
                    <a:pt x="8290" y="2332"/>
                  </a:moveTo>
                  <a:cubicBezTo>
                    <a:pt x="9976" y="2332"/>
                    <a:pt x="10504" y="3337"/>
                    <a:pt x="9586" y="4818"/>
                  </a:cubicBezTo>
                  <a:lnTo>
                    <a:pt x="9586" y="4818"/>
                  </a:lnTo>
                  <a:cubicBezTo>
                    <a:pt x="9257" y="4443"/>
                    <a:pt x="8905" y="4092"/>
                    <a:pt x="8529" y="3786"/>
                  </a:cubicBezTo>
                  <a:cubicBezTo>
                    <a:pt x="8457" y="3310"/>
                    <a:pt x="8338" y="2810"/>
                    <a:pt x="8172" y="2334"/>
                  </a:cubicBezTo>
                  <a:cubicBezTo>
                    <a:pt x="8211" y="2333"/>
                    <a:pt x="8251" y="2332"/>
                    <a:pt x="8290" y="2332"/>
                  </a:cubicBezTo>
                  <a:close/>
                  <a:moveTo>
                    <a:pt x="3336" y="2332"/>
                  </a:moveTo>
                  <a:cubicBezTo>
                    <a:pt x="3375" y="2332"/>
                    <a:pt x="3415" y="2333"/>
                    <a:pt x="3456" y="2334"/>
                  </a:cubicBezTo>
                  <a:cubicBezTo>
                    <a:pt x="3290" y="2810"/>
                    <a:pt x="3171" y="3310"/>
                    <a:pt x="3099" y="3786"/>
                  </a:cubicBezTo>
                  <a:cubicBezTo>
                    <a:pt x="2718" y="4096"/>
                    <a:pt x="2361" y="4453"/>
                    <a:pt x="2027" y="4834"/>
                  </a:cubicBezTo>
                  <a:cubicBezTo>
                    <a:pt x="1097" y="3322"/>
                    <a:pt x="1644" y="2332"/>
                    <a:pt x="3336" y="2332"/>
                  </a:cubicBezTo>
                  <a:close/>
                  <a:moveTo>
                    <a:pt x="8624" y="4715"/>
                  </a:moveTo>
                  <a:lnTo>
                    <a:pt x="8624" y="4715"/>
                  </a:lnTo>
                  <a:cubicBezTo>
                    <a:pt x="8838" y="4906"/>
                    <a:pt x="9029" y="5120"/>
                    <a:pt x="9219" y="5358"/>
                  </a:cubicBezTo>
                  <a:cubicBezTo>
                    <a:pt x="9029" y="5572"/>
                    <a:pt x="8838" y="5787"/>
                    <a:pt x="8624" y="6001"/>
                  </a:cubicBezTo>
                  <a:cubicBezTo>
                    <a:pt x="8648" y="5572"/>
                    <a:pt x="8648" y="5144"/>
                    <a:pt x="8624" y="4715"/>
                  </a:cubicBezTo>
                  <a:close/>
                  <a:moveTo>
                    <a:pt x="3861" y="7454"/>
                  </a:moveTo>
                  <a:cubicBezTo>
                    <a:pt x="4218" y="7692"/>
                    <a:pt x="4576" y="7906"/>
                    <a:pt x="4957" y="8097"/>
                  </a:cubicBezTo>
                  <a:cubicBezTo>
                    <a:pt x="4671" y="8192"/>
                    <a:pt x="4385" y="8240"/>
                    <a:pt x="4099" y="8287"/>
                  </a:cubicBezTo>
                  <a:cubicBezTo>
                    <a:pt x="4004" y="8025"/>
                    <a:pt x="3909" y="7739"/>
                    <a:pt x="3837" y="7478"/>
                  </a:cubicBezTo>
                  <a:lnTo>
                    <a:pt x="3861" y="7454"/>
                  </a:lnTo>
                  <a:close/>
                  <a:moveTo>
                    <a:pt x="7529" y="2405"/>
                  </a:moveTo>
                  <a:cubicBezTo>
                    <a:pt x="7981" y="3739"/>
                    <a:pt x="8124" y="5168"/>
                    <a:pt x="7933" y="6573"/>
                  </a:cubicBezTo>
                  <a:lnTo>
                    <a:pt x="7957" y="6573"/>
                  </a:lnTo>
                  <a:cubicBezTo>
                    <a:pt x="7529" y="6906"/>
                    <a:pt x="7076" y="7192"/>
                    <a:pt x="6600" y="7430"/>
                  </a:cubicBezTo>
                  <a:cubicBezTo>
                    <a:pt x="6886" y="7525"/>
                    <a:pt x="7171" y="7597"/>
                    <a:pt x="7481" y="7668"/>
                  </a:cubicBezTo>
                  <a:cubicBezTo>
                    <a:pt x="7576" y="7597"/>
                    <a:pt x="7695" y="7525"/>
                    <a:pt x="7767" y="7454"/>
                  </a:cubicBezTo>
                  <a:lnTo>
                    <a:pt x="7767" y="7454"/>
                  </a:lnTo>
                  <a:cubicBezTo>
                    <a:pt x="7695" y="7739"/>
                    <a:pt x="7624" y="8025"/>
                    <a:pt x="7505" y="8311"/>
                  </a:cubicBezTo>
                  <a:cubicBezTo>
                    <a:pt x="5528" y="7930"/>
                    <a:pt x="3718" y="6882"/>
                    <a:pt x="2408" y="5358"/>
                  </a:cubicBezTo>
                  <a:cubicBezTo>
                    <a:pt x="2599" y="5120"/>
                    <a:pt x="2789" y="4906"/>
                    <a:pt x="3004" y="4715"/>
                  </a:cubicBezTo>
                  <a:lnTo>
                    <a:pt x="3004" y="5072"/>
                  </a:lnTo>
                  <a:cubicBezTo>
                    <a:pt x="3194" y="5310"/>
                    <a:pt x="3409" y="5525"/>
                    <a:pt x="3623" y="5715"/>
                  </a:cubicBezTo>
                  <a:cubicBezTo>
                    <a:pt x="3599" y="5191"/>
                    <a:pt x="3647" y="4644"/>
                    <a:pt x="3718" y="4120"/>
                  </a:cubicBezTo>
                  <a:cubicBezTo>
                    <a:pt x="4361" y="3620"/>
                    <a:pt x="5076" y="3215"/>
                    <a:pt x="5814" y="2905"/>
                  </a:cubicBezTo>
                  <a:cubicBezTo>
                    <a:pt x="6314" y="3119"/>
                    <a:pt x="6767" y="3358"/>
                    <a:pt x="7219" y="3643"/>
                  </a:cubicBezTo>
                  <a:cubicBezTo>
                    <a:pt x="7171" y="3334"/>
                    <a:pt x="7076" y="3048"/>
                    <a:pt x="6981" y="2762"/>
                  </a:cubicBezTo>
                  <a:lnTo>
                    <a:pt x="6671" y="2596"/>
                  </a:lnTo>
                  <a:cubicBezTo>
                    <a:pt x="6957" y="2524"/>
                    <a:pt x="7243" y="2453"/>
                    <a:pt x="7529" y="2405"/>
                  </a:cubicBezTo>
                  <a:close/>
                  <a:moveTo>
                    <a:pt x="5814" y="8478"/>
                  </a:moveTo>
                  <a:cubicBezTo>
                    <a:pt x="6266" y="8644"/>
                    <a:pt x="6767" y="8787"/>
                    <a:pt x="7243" y="8883"/>
                  </a:cubicBezTo>
                  <a:cubicBezTo>
                    <a:pt x="6843" y="9632"/>
                    <a:pt x="6319" y="10073"/>
                    <a:pt x="5781" y="10073"/>
                  </a:cubicBezTo>
                  <a:cubicBezTo>
                    <a:pt x="5292" y="10073"/>
                    <a:pt x="4792" y="9710"/>
                    <a:pt x="4361" y="8883"/>
                  </a:cubicBezTo>
                  <a:lnTo>
                    <a:pt x="4385" y="8883"/>
                  </a:lnTo>
                  <a:cubicBezTo>
                    <a:pt x="4861" y="8787"/>
                    <a:pt x="5338" y="8644"/>
                    <a:pt x="5814" y="8478"/>
                  </a:cubicBezTo>
                  <a:close/>
                  <a:moveTo>
                    <a:pt x="5791" y="1"/>
                  </a:moveTo>
                  <a:cubicBezTo>
                    <a:pt x="5037" y="1"/>
                    <a:pt x="4275" y="559"/>
                    <a:pt x="3718" y="1738"/>
                  </a:cubicBezTo>
                  <a:cubicBezTo>
                    <a:pt x="3576" y="1727"/>
                    <a:pt x="3439" y="1721"/>
                    <a:pt x="3307" y="1721"/>
                  </a:cubicBezTo>
                  <a:cubicBezTo>
                    <a:pt x="389" y="1721"/>
                    <a:pt x="1" y="4423"/>
                    <a:pt x="3099" y="6906"/>
                  </a:cubicBezTo>
                  <a:cubicBezTo>
                    <a:pt x="3171" y="7406"/>
                    <a:pt x="3266" y="7882"/>
                    <a:pt x="3432" y="8359"/>
                  </a:cubicBezTo>
                  <a:cubicBezTo>
                    <a:pt x="3364" y="8362"/>
                    <a:pt x="3297" y="8364"/>
                    <a:pt x="3232" y="8364"/>
                  </a:cubicBezTo>
                  <a:cubicBezTo>
                    <a:pt x="1952" y="8364"/>
                    <a:pt x="1242" y="7701"/>
                    <a:pt x="1718" y="6477"/>
                  </a:cubicBezTo>
                  <a:cubicBezTo>
                    <a:pt x="1551" y="6311"/>
                    <a:pt x="1384" y="6096"/>
                    <a:pt x="1265" y="5953"/>
                  </a:cubicBezTo>
                  <a:lnTo>
                    <a:pt x="1265" y="5953"/>
                  </a:lnTo>
                  <a:cubicBezTo>
                    <a:pt x="416" y="7673"/>
                    <a:pt x="1307" y="8995"/>
                    <a:pt x="3288" y="8995"/>
                  </a:cubicBezTo>
                  <a:cubicBezTo>
                    <a:pt x="3419" y="8995"/>
                    <a:pt x="3554" y="8990"/>
                    <a:pt x="3694" y="8978"/>
                  </a:cubicBezTo>
                  <a:cubicBezTo>
                    <a:pt x="4243" y="10123"/>
                    <a:pt x="5025" y="10701"/>
                    <a:pt x="5806" y="10701"/>
                  </a:cubicBezTo>
                  <a:cubicBezTo>
                    <a:pt x="6958" y="10701"/>
                    <a:pt x="8108" y="9446"/>
                    <a:pt x="8505" y="6906"/>
                  </a:cubicBezTo>
                  <a:cubicBezTo>
                    <a:pt x="8886" y="6596"/>
                    <a:pt x="9243" y="6239"/>
                    <a:pt x="9577" y="5882"/>
                  </a:cubicBezTo>
                  <a:lnTo>
                    <a:pt x="9577" y="5882"/>
                  </a:lnTo>
                  <a:cubicBezTo>
                    <a:pt x="10315" y="7073"/>
                    <a:pt x="10196" y="8097"/>
                    <a:pt x="8815" y="8311"/>
                  </a:cubicBezTo>
                  <a:cubicBezTo>
                    <a:pt x="8743" y="8549"/>
                    <a:pt x="8672" y="8763"/>
                    <a:pt x="8576" y="8978"/>
                  </a:cubicBezTo>
                  <a:cubicBezTo>
                    <a:pt x="10482" y="8883"/>
                    <a:pt x="11410" y="7406"/>
                    <a:pt x="9981" y="5358"/>
                  </a:cubicBezTo>
                  <a:cubicBezTo>
                    <a:pt x="11345" y="3395"/>
                    <a:pt x="10558" y="1710"/>
                    <a:pt x="8309" y="1710"/>
                  </a:cubicBezTo>
                  <a:cubicBezTo>
                    <a:pt x="7611" y="1710"/>
                    <a:pt x="6773" y="1872"/>
                    <a:pt x="5814" y="2238"/>
                  </a:cubicBezTo>
                  <a:cubicBezTo>
                    <a:pt x="5338" y="2048"/>
                    <a:pt x="4861" y="1905"/>
                    <a:pt x="4385" y="1810"/>
                  </a:cubicBezTo>
                  <a:cubicBezTo>
                    <a:pt x="4773" y="1077"/>
                    <a:pt x="5274" y="621"/>
                    <a:pt x="5804" y="621"/>
                  </a:cubicBezTo>
                  <a:cubicBezTo>
                    <a:pt x="6152" y="621"/>
                    <a:pt x="6512" y="818"/>
                    <a:pt x="6862" y="1262"/>
                  </a:cubicBezTo>
                  <a:cubicBezTo>
                    <a:pt x="7100" y="1191"/>
                    <a:pt x="7314" y="1167"/>
                    <a:pt x="7552" y="1143"/>
                  </a:cubicBezTo>
                  <a:cubicBezTo>
                    <a:pt x="7053" y="394"/>
                    <a:pt x="6424" y="1"/>
                    <a:pt x="579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grpSp>
      <p:grpSp>
        <p:nvGrpSpPr>
          <p:cNvPr id="751" name="Google Shape;751;p30">
            <a:extLst>
              <a:ext uri="{FF2B5EF4-FFF2-40B4-BE49-F238E27FC236}">
                <a16:creationId xmlns:a16="http://schemas.microsoft.com/office/drawing/2014/main" id="{EA91E784-CA96-8F8D-F8D4-A1D2DE48A492}"/>
              </a:ext>
            </a:extLst>
          </p:cNvPr>
          <p:cNvGrpSpPr/>
          <p:nvPr/>
        </p:nvGrpSpPr>
        <p:grpSpPr>
          <a:xfrm>
            <a:off x="4680162" y="2144383"/>
            <a:ext cx="246321" cy="208020"/>
            <a:chOff x="3961416" y="4000463"/>
            <a:chExt cx="408098" cy="349968"/>
          </a:xfrm>
        </p:grpSpPr>
        <p:sp>
          <p:nvSpPr>
            <p:cNvPr id="752" name="Google Shape;752;p30">
              <a:extLst>
                <a:ext uri="{FF2B5EF4-FFF2-40B4-BE49-F238E27FC236}">
                  <a16:creationId xmlns:a16="http://schemas.microsoft.com/office/drawing/2014/main" id="{300D4B46-19CF-7BEF-3D13-4F2E7795695F}"/>
                </a:ext>
              </a:extLst>
            </p:cNvPr>
            <p:cNvSpPr/>
            <p:nvPr/>
          </p:nvSpPr>
          <p:spPr>
            <a:xfrm>
              <a:off x="4141407" y="4162870"/>
              <a:ext cx="65969" cy="65283"/>
            </a:xfrm>
            <a:custGeom>
              <a:avLst/>
              <a:gdLst/>
              <a:ahLst/>
              <a:cxnLst/>
              <a:rect l="l" t="t" r="r" b="b"/>
              <a:pathLst>
                <a:path w="2025" h="2001" extrusionOk="0">
                  <a:moveTo>
                    <a:pt x="810" y="0"/>
                  </a:moveTo>
                  <a:lnTo>
                    <a:pt x="1" y="2001"/>
                  </a:lnTo>
                  <a:lnTo>
                    <a:pt x="2025" y="1215"/>
                  </a:lnTo>
                  <a:lnTo>
                    <a:pt x="81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753" name="Google Shape;753;p30">
              <a:extLst>
                <a:ext uri="{FF2B5EF4-FFF2-40B4-BE49-F238E27FC236}">
                  <a16:creationId xmlns:a16="http://schemas.microsoft.com/office/drawing/2014/main" id="{D109BB0D-6A7B-6CDB-98CF-E571EA43E90F}"/>
                </a:ext>
              </a:extLst>
            </p:cNvPr>
            <p:cNvSpPr/>
            <p:nvPr/>
          </p:nvSpPr>
          <p:spPr>
            <a:xfrm>
              <a:off x="4182520" y="4121664"/>
              <a:ext cx="65969" cy="66098"/>
            </a:xfrm>
            <a:custGeom>
              <a:avLst/>
              <a:gdLst/>
              <a:ahLst/>
              <a:cxnLst/>
              <a:rect l="l" t="t" r="r" b="b"/>
              <a:pathLst>
                <a:path w="2025" h="2026" extrusionOk="0">
                  <a:moveTo>
                    <a:pt x="2025" y="1"/>
                  </a:moveTo>
                  <a:lnTo>
                    <a:pt x="1" y="811"/>
                  </a:lnTo>
                  <a:lnTo>
                    <a:pt x="1215" y="2025"/>
                  </a:lnTo>
                  <a:lnTo>
                    <a:pt x="202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754" name="Google Shape;754;p30">
              <a:extLst>
                <a:ext uri="{FF2B5EF4-FFF2-40B4-BE49-F238E27FC236}">
                  <a16:creationId xmlns:a16="http://schemas.microsoft.com/office/drawing/2014/main" id="{AD92B6C0-EBF3-C6EC-5780-E564EDAA4032}"/>
                </a:ext>
              </a:extLst>
            </p:cNvPr>
            <p:cNvSpPr/>
            <p:nvPr/>
          </p:nvSpPr>
          <p:spPr>
            <a:xfrm>
              <a:off x="3961416" y="4000463"/>
              <a:ext cx="408098" cy="349968"/>
            </a:xfrm>
            <a:custGeom>
              <a:avLst/>
              <a:gdLst/>
              <a:ahLst/>
              <a:cxnLst/>
              <a:rect l="l" t="t" r="r" b="b"/>
              <a:pathLst>
                <a:path w="12527" h="10727" extrusionOk="0">
                  <a:moveTo>
                    <a:pt x="6859" y="620"/>
                  </a:moveTo>
                  <a:cubicBezTo>
                    <a:pt x="7073" y="620"/>
                    <a:pt x="7264" y="620"/>
                    <a:pt x="7478" y="644"/>
                  </a:cubicBezTo>
                  <a:lnTo>
                    <a:pt x="7478" y="1573"/>
                  </a:lnTo>
                  <a:cubicBezTo>
                    <a:pt x="7478" y="1787"/>
                    <a:pt x="7324" y="1894"/>
                    <a:pt x="7169" y="1894"/>
                  </a:cubicBezTo>
                  <a:cubicBezTo>
                    <a:pt x="7014" y="1894"/>
                    <a:pt x="6859" y="1787"/>
                    <a:pt x="6859" y="1573"/>
                  </a:cubicBezTo>
                  <a:lnTo>
                    <a:pt x="6859" y="620"/>
                  </a:lnTo>
                  <a:close/>
                  <a:moveTo>
                    <a:pt x="4049" y="1787"/>
                  </a:moveTo>
                  <a:lnTo>
                    <a:pt x="4287" y="2025"/>
                  </a:lnTo>
                  <a:cubicBezTo>
                    <a:pt x="4406" y="2144"/>
                    <a:pt x="4406" y="2335"/>
                    <a:pt x="4287" y="2454"/>
                  </a:cubicBezTo>
                  <a:cubicBezTo>
                    <a:pt x="4228" y="2513"/>
                    <a:pt x="4144" y="2543"/>
                    <a:pt x="4061" y="2543"/>
                  </a:cubicBezTo>
                  <a:cubicBezTo>
                    <a:pt x="3978" y="2543"/>
                    <a:pt x="3894" y="2513"/>
                    <a:pt x="3835" y="2454"/>
                  </a:cubicBezTo>
                  <a:lnTo>
                    <a:pt x="3620" y="2239"/>
                  </a:lnTo>
                  <a:cubicBezTo>
                    <a:pt x="3739" y="2073"/>
                    <a:pt x="3906" y="1930"/>
                    <a:pt x="4049" y="1787"/>
                  </a:cubicBezTo>
                  <a:close/>
                  <a:moveTo>
                    <a:pt x="10288" y="1787"/>
                  </a:moveTo>
                  <a:cubicBezTo>
                    <a:pt x="10431" y="1930"/>
                    <a:pt x="10574" y="2073"/>
                    <a:pt x="10717" y="2239"/>
                  </a:cubicBezTo>
                  <a:lnTo>
                    <a:pt x="10503" y="2454"/>
                  </a:lnTo>
                  <a:cubicBezTo>
                    <a:pt x="10429" y="2527"/>
                    <a:pt x="10349" y="2558"/>
                    <a:pt x="10273" y="2558"/>
                  </a:cubicBezTo>
                  <a:cubicBezTo>
                    <a:pt x="10030" y="2558"/>
                    <a:pt x="9832" y="2243"/>
                    <a:pt x="10050" y="2025"/>
                  </a:cubicBezTo>
                  <a:lnTo>
                    <a:pt x="10288" y="1787"/>
                  </a:lnTo>
                  <a:close/>
                  <a:moveTo>
                    <a:pt x="3430" y="5026"/>
                  </a:moveTo>
                  <a:cubicBezTo>
                    <a:pt x="3787" y="5073"/>
                    <a:pt x="3787" y="5621"/>
                    <a:pt x="3430" y="5669"/>
                  </a:cubicBezTo>
                  <a:lnTo>
                    <a:pt x="2477" y="5669"/>
                  </a:lnTo>
                  <a:cubicBezTo>
                    <a:pt x="2453" y="5454"/>
                    <a:pt x="2430" y="5240"/>
                    <a:pt x="2453" y="5050"/>
                  </a:cubicBezTo>
                  <a:lnTo>
                    <a:pt x="2477" y="5026"/>
                  </a:lnTo>
                  <a:close/>
                  <a:moveTo>
                    <a:pt x="10911" y="5023"/>
                  </a:moveTo>
                  <a:cubicBezTo>
                    <a:pt x="10925" y="5023"/>
                    <a:pt x="10940" y="5024"/>
                    <a:pt x="10955" y="5026"/>
                  </a:cubicBezTo>
                  <a:lnTo>
                    <a:pt x="11908" y="5026"/>
                  </a:lnTo>
                  <a:cubicBezTo>
                    <a:pt x="11908" y="5240"/>
                    <a:pt x="11908" y="5454"/>
                    <a:pt x="11908" y="5669"/>
                  </a:cubicBezTo>
                  <a:lnTo>
                    <a:pt x="10955" y="5669"/>
                  </a:lnTo>
                  <a:cubicBezTo>
                    <a:pt x="10947" y="5669"/>
                    <a:pt x="10940" y="5669"/>
                    <a:pt x="10932" y="5669"/>
                  </a:cubicBezTo>
                  <a:cubicBezTo>
                    <a:pt x="10494" y="5669"/>
                    <a:pt x="10487" y="5023"/>
                    <a:pt x="10911" y="5023"/>
                  </a:cubicBezTo>
                  <a:close/>
                  <a:moveTo>
                    <a:pt x="9367" y="2839"/>
                  </a:moveTo>
                  <a:cubicBezTo>
                    <a:pt x="9570" y="2839"/>
                    <a:pt x="9751" y="3063"/>
                    <a:pt x="9669" y="3287"/>
                  </a:cubicBezTo>
                  <a:lnTo>
                    <a:pt x="8407" y="6407"/>
                  </a:lnTo>
                  <a:cubicBezTo>
                    <a:pt x="8383" y="6502"/>
                    <a:pt x="8312" y="6550"/>
                    <a:pt x="8240" y="6597"/>
                  </a:cubicBezTo>
                  <a:lnTo>
                    <a:pt x="5097" y="7836"/>
                  </a:lnTo>
                  <a:cubicBezTo>
                    <a:pt x="5052" y="7856"/>
                    <a:pt x="5007" y="7866"/>
                    <a:pt x="4964" y="7866"/>
                  </a:cubicBezTo>
                  <a:cubicBezTo>
                    <a:pt x="4756" y="7866"/>
                    <a:pt x="4593" y="7652"/>
                    <a:pt x="4692" y="7455"/>
                  </a:cubicBezTo>
                  <a:lnTo>
                    <a:pt x="4692" y="7431"/>
                  </a:lnTo>
                  <a:lnTo>
                    <a:pt x="5954" y="4287"/>
                  </a:lnTo>
                  <a:cubicBezTo>
                    <a:pt x="5978" y="4216"/>
                    <a:pt x="6049" y="4145"/>
                    <a:pt x="6121" y="4121"/>
                  </a:cubicBezTo>
                  <a:lnTo>
                    <a:pt x="9264" y="2859"/>
                  </a:lnTo>
                  <a:cubicBezTo>
                    <a:pt x="9299" y="2845"/>
                    <a:pt x="9333" y="2839"/>
                    <a:pt x="9367" y="2839"/>
                  </a:cubicBezTo>
                  <a:close/>
                  <a:moveTo>
                    <a:pt x="4073" y="8128"/>
                  </a:moveTo>
                  <a:cubicBezTo>
                    <a:pt x="4150" y="8128"/>
                    <a:pt x="4228" y="8157"/>
                    <a:pt x="4287" y="8217"/>
                  </a:cubicBezTo>
                  <a:cubicBezTo>
                    <a:pt x="4430" y="8336"/>
                    <a:pt x="4430" y="8550"/>
                    <a:pt x="4287" y="8669"/>
                  </a:cubicBezTo>
                  <a:lnTo>
                    <a:pt x="4073" y="8907"/>
                  </a:lnTo>
                  <a:cubicBezTo>
                    <a:pt x="3906" y="8765"/>
                    <a:pt x="3763" y="8622"/>
                    <a:pt x="3620" y="8479"/>
                  </a:cubicBezTo>
                  <a:lnTo>
                    <a:pt x="3620" y="8455"/>
                  </a:lnTo>
                  <a:lnTo>
                    <a:pt x="3859" y="8217"/>
                  </a:lnTo>
                  <a:cubicBezTo>
                    <a:pt x="3918" y="8157"/>
                    <a:pt x="3995" y="8128"/>
                    <a:pt x="4073" y="8128"/>
                  </a:cubicBezTo>
                  <a:close/>
                  <a:moveTo>
                    <a:pt x="10296" y="8126"/>
                  </a:moveTo>
                  <a:cubicBezTo>
                    <a:pt x="10366" y="8126"/>
                    <a:pt x="10439" y="8153"/>
                    <a:pt x="10503" y="8217"/>
                  </a:cubicBezTo>
                  <a:lnTo>
                    <a:pt x="10741" y="8455"/>
                  </a:lnTo>
                  <a:cubicBezTo>
                    <a:pt x="10598" y="8622"/>
                    <a:pt x="10431" y="8765"/>
                    <a:pt x="10288" y="8907"/>
                  </a:cubicBezTo>
                  <a:lnTo>
                    <a:pt x="10074" y="8669"/>
                  </a:lnTo>
                  <a:cubicBezTo>
                    <a:pt x="9834" y="8448"/>
                    <a:pt x="10052" y="8126"/>
                    <a:pt x="10296" y="8126"/>
                  </a:cubicBezTo>
                  <a:close/>
                  <a:moveTo>
                    <a:pt x="7169" y="8794"/>
                  </a:moveTo>
                  <a:cubicBezTo>
                    <a:pt x="7324" y="8794"/>
                    <a:pt x="7478" y="8896"/>
                    <a:pt x="7478" y="9098"/>
                  </a:cubicBezTo>
                  <a:lnTo>
                    <a:pt x="7478" y="10051"/>
                  </a:lnTo>
                  <a:cubicBezTo>
                    <a:pt x="7264" y="10074"/>
                    <a:pt x="7073" y="10074"/>
                    <a:pt x="6859" y="10074"/>
                  </a:cubicBezTo>
                  <a:lnTo>
                    <a:pt x="6859" y="10051"/>
                  </a:lnTo>
                  <a:lnTo>
                    <a:pt x="6859" y="9098"/>
                  </a:lnTo>
                  <a:cubicBezTo>
                    <a:pt x="6859" y="8896"/>
                    <a:pt x="7014" y="8794"/>
                    <a:pt x="7169" y="8794"/>
                  </a:cubicBezTo>
                  <a:close/>
                  <a:moveTo>
                    <a:pt x="7169" y="1"/>
                  </a:moveTo>
                  <a:cubicBezTo>
                    <a:pt x="2382" y="1"/>
                    <a:pt x="1" y="5764"/>
                    <a:pt x="3382" y="9146"/>
                  </a:cubicBezTo>
                  <a:cubicBezTo>
                    <a:pt x="4475" y="10238"/>
                    <a:pt x="5816" y="10727"/>
                    <a:pt x="7131" y="10727"/>
                  </a:cubicBezTo>
                  <a:cubicBezTo>
                    <a:pt x="9886" y="10727"/>
                    <a:pt x="12527" y="8583"/>
                    <a:pt x="12527" y="5359"/>
                  </a:cubicBezTo>
                  <a:cubicBezTo>
                    <a:pt x="12527" y="2406"/>
                    <a:pt x="10122" y="1"/>
                    <a:pt x="716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grpSp>
      <p:grpSp>
        <p:nvGrpSpPr>
          <p:cNvPr id="764" name="Google Shape;764;p30">
            <a:extLst>
              <a:ext uri="{FF2B5EF4-FFF2-40B4-BE49-F238E27FC236}">
                <a16:creationId xmlns:a16="http://schemas.microsoft.com/office/drawing/2014/main" id="{CEB04E64-40B7-7403-04A5-4E09E1959B4D}"/>
              </a:ext>
            </a:extLst>
          </p:cNvPr>
          <p:cNvGrpSpPr/>
          <p:nvPr/>
        </p:nvGrpSpPr>
        <p:grpSpPr>
          <a:xfrm>
            <a:off x="4714668" y="3173353"/>
            <a:ext cx="207435" cy="246343"/>
            <a:chOff x="6318333" y="2883807"/>
            <a:chExt cx="289419" cy="349088"/>
          </a:xfrm>
        </p:grpSpPr>
        <p:sp>
          <p:nvSpPr>
            <p:cNvPr id="765" name="Google Shape;765;p30">
              <a:extLst>
                <a:ext uri="{FF2B5EF4-FFF2-40B4-BE49-F238E27FC236}">
                  <a16:creationId xmlns:a16="http://schemas.microsoft.com/office/drawing/2014/main" id="{28AC1CB3-E489-B335-8C7D-74211FD206B0}"/>
                </a:ext>
              </a:extLst>
            </p:cNvPr>
            <p:cNvSpPr/>
            <p:nvPr/>
          </p:nvSpPr>
          <p:spPr>
            <a:xfrm>
              <a:off x="6364886" y="2883807"/>
              <a:ext cx="242865" cy="349088"/>
            </a:xfrm>
            <a:custGeom>
              <a:avLst/>
              <a:gdLst/>
              <a:ahLst/>
              <a:cxnLst/>
              <a:rect l="l" t="t" r="r" b="b"/>
              <a:pathLst>
                <a:path w="7455" h="10700" extrusionOk="0">
                  <a:moveTo>
                    <a:pt x="4080" y="0"/>
                  </a:moveTo>
                  <a:cubicBezTo>
                    <a:pt x="3780" y="0"/>
                    <a:pt x="3621" y="456"/>
                    <a:pt x="3954" y="602"/>
                  </a:cubicBezTo>
                  <a:cubicBezTo>
                    <a:pt x="6074" y="1578"/>
                    <a:pt x="7002" y="4079"/>
                    <a:pt x="6050" y="6222"/>
                  </a:cubicBezTo>
                  <a:cubicBezTo>
                    <a:pt x="5356" y="7824"/>
                    <a:pt x="3783" y="8774"/>
                    <a:pt x="2139" y="8774"/>
                  </a:cubicBezTo>
                  <a:cubicBezTo>
                    <a:pt x="1583" y="8774"/>
                    <a:pt x="1019" y="8666"/>
                    <a:pt x="477" y="8437"/>
                  </a:cubicBezTo>
                  <a:cubicBezTo>
                    <a:pt x="434" y="8418"/>
                    <a:pt x="388" y="8409"/>
                    <a:pt x="344" y="8409"/>
                  </a:cubicBezTo>
                  <a:cubicBezTo>
                    <a:pt x="221" y="8409"/>
                    <a:pt x="107" y="8481"/>
                    <a:pt x="72" y="8604"/>
                  </a:cubicBezTo>
                  <a:cubicBezTo>
                    <a:pt x="1" y="8747"/>
                    <a:pt x="48" y="8937"/>
                    <a:pt x="215" y="9009"/>
                  </a:cubicBezTo>
                  <a:cubicBezTo>
                    <a:pt x="739" y="9247"/>
                    <a:pt x="1311" y="9390"/>
                    <a:pt x="1882" y="9413"/>
                  </a:cubicBezTo>
                  <a:lnTo>
                    <a:pt x="1882" y="10080"/>
                  </a:lnTo>
                  <a:lnTo>
                    <a:pt x="644" y="10080"/>
                  </a:lnTo>
                  <a:cubicBezTo>
                    <a:pt x="477" y="10080"/>
                    <a:pt x="334" y="10175"/>
                    <a:pt x="310" y="10342"/>
                  </a:cubicBezTo>
                  <a:cubicBezTo>
                    <a:pt x="263" y="10533"/>
                    <a:pt x="406" y="10699"/>
                    <a:pt x="620" y="10699"/>
                  </a:cubicBezTo>
                  <a:lnTo>
                    <a:pt x="3740" y="10699"/>
                  </a:lnTo>
                  <a:cubicBezTo>
                    <a:pt x="3906" y="10699"/>
                    <a:pt x="4025" y="10604"/>
                    <a:pt x="4073" y="10461"/>
                  </a:cubicBezTo>
                  <a:cubicBezTo>
                    <a:pt x="4097" y="10271"/>
                    <a:pt x="3954" y="10080"/>
                    <a:pt x="3764" y="10080"/>
                  </a:cubicBezTo>
                  <a:lnTo>
                    <a:pt x="2501" y="10080"/>
                  </a:lnTo>
                  <a:lnTo>
                    <a:pt x="2501" y="9413"/>
                  </a:lnTo>
                  <a:cubicBezTo>
                    <a:pt x="4764" y="9294"/>
                    <a:pt x="6645" y="7627"/>
                    <a:pt x="7050" y="5389"/>
                  </a:cubicBezTo>
                  <a:cubicBezTo>
                    <a:pt x="7455" y="3150"/>
                    <a:pt x="6288" y="935"/>
                    <a:pt x="4216" y="30"/>
                  </a:cubicBezTo>
                  <a:cubicBezTo>
                    <a:pt x="4168" y="10"/>
                    <a:pt x="4123" y="0"/>
                    <a:pt x="408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766" name="Google Shape;766;p30">
              <a:extLst>
                <a:ext uri="{FF2B5EF4-FFF2-40B4-BE49-F238E27FC236}">
                  <a16:creationId xmlns:a16="http://schemas.microsoft.com/office/drawing/2014/main" id="{7E8D377D-ED47-0C48-DA97-4BACB76261B2}"/>
                </a:ext>
              </a:extLst>
            </p:cNvPr>
            <p:cNvSpPr/>
            <p:nvPr/>
          </p:nvSpPr>
          <p:spPr>
            <a:xfrm>
              <a:off x="6388179" y="3078252"/>
              <a:ext cx="45022" cy="45871"/>
            </a:xfrm>
            <a:custGeom>
              <a:avLst/>
              <a:gdLst/>
              <a:ahLst/>
              <a:cxnLst/>
              <a:rect l="l" t="t" r="r" b="b"/>
              <a:pathLst>
                <a:path w="1382" h="1406" extrusionOk="0">
                  <a:moveTo>
                    <a:pt x="96" y="0"/>
                  </a:moveTo>
                  <a:lnTo>
                    <a:pt x="96" y="0"/>
                  </a:lnTo>
                  <a:cubicBezTo>
                    <a:pt x="0" y="619"/>
                    <a:pt x="48" y="1120"/>
                    <a:pt x="238" y="1405"/>
                  </a:cubicBezTo>
                  <a:cubicBezTo>
                    <a:pt x="572" y="1381"/>
                    <a:pt x="977" y="1072"/>
                    <a:pt x="1382" y="572"/>
                  </a:cubicBezTo>
                  <a:lnTo>
                    <a:pt x="9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767" name="Google Shape;767;p30">
              <a:extLst>
                <a:ext uri="{FF2B5EF4-FFF2-40B4-BE49-F238E27FC236}">
                  <a16:creationId xmlns:a16="http://schemas.microsoft.com/office/drawing/2014/main" id="{E5E4E0D8-E2CD-0AF5-720C-DAB341746AD7}"/>
                </a:ext>
              </a:extLst>
            </p:cNvPr>
            <p:cNvSpPr/>
            <p:nvPr/>
          </p:nvSpPr>
          <p:spPr>
            <a:xfrm>
              <a:off x="6413785" y="2982693"/>
              <a:ext cx="65188" cy="51287"/>
            </a:xfrm>
            <a:custGeom>
              <a:avLst/>
              <a:gdLst/>
              <a:ahLst/>
              <a:cxnLst/>
              <a:rect l="l" t="t" r="r" b="b"/>
              <a:pathLst>
                <a:path w="2001" h="1572" extrusionOk="0">
                  <a:moveTo>
                    <a:pt x="453" y="0"/>
                  </a:moveTo>
                  <a:cubicBezTo>
                    <a:pt x="286" y="262"/>
                    <a:pt x="143" y="548"/>
                    <a:pt x="0" y="834"/>
                  </a:cubicBezTo>
                  <a:lnTo>
                    <a:pt x="1691" y="1572"/>
                  </a:lnTo>
                  <a:cubicBezTo>
                    <a:pt x="1810" y="1286"/>
                    <a:pt x="1905" y="1000"/>
                    <a:pt x="2001" y="691"/>
                  </a:cubicBezTo>
                  <a:lnTo>
                    <a:pt x="4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768" name="Google Shape;768;p30">
              <a:extLst>
                <a:ext uri="{FF2B5EF4-FFF2-40B4-BE49-F238E27FC236}">
                  <a16:creationId xmlns:a16="http://schemas.microsoft.com/office/drawing/2014/main" id="{8E315576-16C2-2A8A-1251-3D3B62E6317B}"/>
                </a:ext>
              </a:extLst>
            </p:cNvPr>
            <p:cNvSpPr/>
            <p:nvPr/>
          </p:nvSpPr>
          <p:spPr>
            <a:xfrm>
              <a:off x="6395933" y="3028531"/>
              <a:ext cx="64406" cy="51287"/>
            </a:xfrm>
            <a:custGeom>
              <a:avLst/>
              <a:gdLst/>
              <a:ahLst/>
              <a:cxnLst/>
              <a:rect l="l" t="t" r="r" b="b"/>
              <a:pathLst>
                <a:path w="1977" h="1572" extrusionOk="0">
                  <a:moveTo>
                    <a:pt x="286" y="0"/>
                  </a:moveTo>
                  <a:cubicBezTo>
                    <a:pt x="167" y="286"/>
                    <a:pt x="72" y="596"/>
                    <a:pt x="0" y="881"/>
                  </a:cubicBezTo>
                  <a:lnTo>
                    <a:pt x="1525" y="1572"/>
                  </a:lnTo>
                  <a:cubicBezTo>
                    <a:pt x="1691" y="1310"/>
                    <a:pt x="1834" y="1024"/>
                    <a:pt x="1977" y="738"/>
                  </a:cubicBezTo>
                  <a:lnTo>
                    <a:pt x="28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769" name="Google Shape;769;p30">
              <a:extLst>
                <a:ext uri="{FF2B5EF4-FFF2-40B4-BE49-F238E27FC236}">
                  <a16:creationId xmlns:a16="http://schemas.microsoft.com/office/drawing/2014/main" id="{0A8CA232-B9D7-B54D-9707-F5E6720BF496}"/>
                </a:ext>
              </a:extLst>
            </p:cNvPr>
            <p:cNvSpPr/>
            <p:nvPr/>
          </p:nvSpPr>
          <p:spPr>
            <a:xfrm>
              <a:off x="6333091" y="2948502"/>
              <a:ext cx="76850" cy="52853"/>
            </a:xfrm>
            <a:custGeom>
              <a:avLst/>
              <a:gdLst/>
              <a:ahLst/>
              <a:cxnLst/>
              <a:rect l="l" t="t" r="r" b="b"/>
              <a:pathLst>
                <a:path w="2359" h="1620" extrusionOk="0">
                  <a:moveTo>
                    <a:pt x="572" y="0"/>
                  </a:moveTo>
                  <a:cubicBezTo>
                    <a:pt x="358" y="238"/>
                    <a:pt x="167" y="500"/>
                    <a:pt x="0" y="786"/>
                  </a:cubicBezTo>
                  <a:lnTo>
                    <a:pt x="1906" y="1620"/>
                  </a:lnTo>
                  <a:cubicBezTo>
                    <a:pt x="2048" y="1334"/>
                    <a:pt x="2191" y="1072"/>
                    <a:pt x="2358" y="810"/>
                  </a:cubicBezTo>
                  <a:lnTo>
                    <a:pt x="57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770" name="Google Shape;770;p30">
              <a:extLst>
                <a:ext uri="{FF2B5EF4-FFF2-40B4-BE49-F238E27FC236}">
                  <a16:creationId xmlns:a16="http://schemas.microsoft.com/office/drawing/2014/main" id="{66DF98E1-0E42-B7B1-9AB6-58C24EB8F714}"/>
                </a:ext>
              </a:extLst>
            </p:cNvPr>
            <p:cNvSpPr/>
            <p:nvPr/>
          </p:nvSpPr>
          <p:spPr>
            <a:xfrm>
              <a:off x="6464215" y="3061156"/>
              <a:ext cx="76818" cy="52853"/>
            </a:xfrm>
            <a:custGeom>
              <a:avLst/>
              <a:gdLst/>
              <a:ahLst/>
              <a:cxnLst/>
              <a:rect l="l" t="t" r="r" b="b"/>
              <a:pathLst>
                <a:path w="2358" h="1620" extrusionOk="0">
                  <a:moveTo>
                    <a:pt x="453" y="0"/>
                  </a:moveTo>
                  <a:cubicBezTo>
                    <a:pt x="333" y="286"/>
                    <a:pt x="167" y="572"/>
                    <a:pt x="0" y="834"/>
                  </a:cubicBezTo>
                  <a:lnTo>
                    <a:pt x="1786" y="1620"/>
                  </a:lnTo>
                  <a:cubicBezTo>
                    <a:pt x="2024" y="1405"/>
                    <a:pt x="2215" y="1143"/>
                    <a:pt x="2358" y="858"/>
                  </a:cubicBezTo>
                  <a:lnTo>
                    <a:pt x="4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771" name="Google Shape;771;p30">
              <a:extLst>
                <a:ext uri="{FF2B5EF4-FFF2-40B4-BE49-F238E27FC236}">
                  <a16:creationId xmlns:a16="http://schemas.microsoft.com/office/drawing/2014/main" id="{76608DA2-6334-792B-4539-BB1471BE2F2B}"/>
                </a:ext>
              </a:extLst>
            </p:cNvPr>
            <p:cNvSpPr/>
            <p:nvPr/>
          </p:nvSpPr>
          <p:spPr>
            <a:xfrm>
              <a:off x="6318333" y="2992774"/>
              <a:ext cx="68315" cy="56767"/>
            </a:xfrm>
            <a:custGeom>
              <a:avLst/>
              <a:gdLst/>
              <a:ahLst/>
              <a:cxnLst/>
              <a:rect l="l" t="t" r="r" b="b"/>
              <a:pathLst>
                <a:path w="2097" h="1740" extrusionOk="0">
                  <a:moveTo>
                    <a:pt x="191" y="1"/>
                  </a:moveTo>
                  <a:cubicBezTo>
                    <a:pt x="72" y="286"/>
                    <a:pt x="25" y="620"/>
                    <a:pt x="1" y="929"/>
                  </a:cubicBezTo>
                  <a:lnTo>
                    <a:pt x="1787" y="1739"/>
                  </a:lnTo>
                  <a:cubicBezTo>
                    <a:pt x="1882" y="1430"/>
                    <a:pt x="1978" y="1144"/>
                    <a:pt x="2097" y="834"/>
                  </a:cubicBezTo>
                  <a:lnTo>
                    <a:pt x="1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772" name="Google Shape;772;p30">
              <a:extLst>
                <a:ext uri="{FF2B5EF4-FFF2-40B4-BE49-F238E27FC236}">
                  <a16:creationId xmlns:a16="http://schemas.microsoft.com/office/drawing/2014/main" id="{5EF5810E-9001-3272-90A9-BCFDC438A189}"/>
                </a:ext>
              </a:extLst>
            </p:cNvPr>
            <p:cNvSpPr/>
            <p:nvPr/>
          </p:nvSpPr>
          <p:spPr>
            <a:xfrm>
              <a:off x="6495229" y="2927524"/>
              <a:ext cx="60562" cy="89360"/>
            </a:xfrm>
            <a:custGeom>
              <a:avLst/>
              <a:gdLst/>
              <a:ahLst/>
              <a:cxnLst/>
              <a:rect l="l" t="t" r="r" b="b"/>
              <a:pathLst>
                <a:path w="1859" h="2739" extrusionOk="0">
                  <a:moveTo>
                    <a:pt x="1" y="0"/>
                  </a:moveTo>
                  <a:cubicBezTo>
                    <a:pt x="263" y="477"/>
                    <a:pt x="358" y="1024"/>
                    <a:pt x="286" y="1572"/>
                  </a:cubicBezTo>
                  <a:cubicBezTo>
                    <a:pt x="286" y="1715"/>
                    <a:pt x="239" y="1858"/>
                    <a:pt x="215" y="2024"/>
                  </a:cubicBezTo>
                  <a:lnTo>
                    <a:pt x="1858" y="2739"/>
                  </a:lnTo>
                  <a:cubicBezTo>
                    <a:pt x="1811" y="2429"/>
                    <a:pt x="1739" y="2144"/>
                    <a:pt x="1620" y="1858"/>
                  </a:cubicBezTo>
                  <a:cubicBezTo>
                    <a:pt x="1334" y="1072"/>
                    <a:pt x="763" y="405"/>
                    <a:pt x="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773" name="Google Shape;773;p30">
              <a:extLst>
                <a:ext uri="{FF2B5EF4-FFF2-40B4-BE49-F238E27FC236}">
                  <a16:creationId xmlns:a16="http://schemas.microsoft.com/office/drawing/2014/main" id="{EB91779D-E45D-30A4-756E-B3F72375D1B8}"/>
                </a:ext>
              </a:extLst>
            </p:cNvPr>
            <p:cNvSpPr/>
            <p:nvPr/>
          </p:nvSpPr>
          <p:spPr>
            <a:xfrm>
              <a:off x="6399028" y="3105428"/>
              <a:ext cx="106333" cy="45088"/>
            </a:xfrm>
            <a:custGeom>
              <a:avLst/>
              <a:gdLst/>
              <a:ahLst/>
              <a:cxnLst/>
              <a:rect l="l" t="t" r="r" b="b"/>
              <a:pathLst>
                <a:path w="3264" h="1382" extrusionOk="0">
                  <a:moveTo>
                    <a:pt x="1644" y="1"/>
                  </a:moveTo>
                  <a:cubicBezTo>
                    <a:pt x="1549" y="120"/>
                    <a:pt x="1453" y="239"/>
                    <a:pt x="1334" y="334"/>
                  </a:cubicBezTo>
                  <a:cubicBezTo>
                    <a:pt x="1001" y="763"/>
                    <a:pt x="525" y="1072"/>
                    <a:pt x="1" y="1191"/>
                  </a:cubicBezTo>
                  <a:cubicBezTo>
                    <a:pt x="358" y="1334"/>
                    <a:pt x="763" y="1382"/>
                    <a:pt x="1144" y="1382"/>
                  </a:cubicBezTo>
                  <a:cubicBezTo>
                    <a:pt x="1906" y="1382"/>
                    <a:pt x="2644" y="1144"/>
                    <a:pt x="3263" y="715"/>
                  </a:cubicBezTo>
                  <a:lnTo>
                    <a:pt x="164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774" name="Google Shape;774;p30">
              <a:extLst>
                <a:ext uri="{FF2B5EF4-FFF2-40B4-BE49-F238E27FC236}">
                  <a16:creationId xmlns:a16="http://schemas.microsoft.com/office/drawing/2014/main" id="{0BD78F66-027E-D7C5-C345-1BDD197BC3AB}"/>
                </a:ext>
              </a:extLst>
            </p:cNvPr>
            <p:cNvSpPr/>
            <p:nvPr/>
          </p:nvSpPr>
          <p:spPr>
            <a:xfrm>
              <a:off x="6319115" y="3045627"/>
              <a:ext cx="59780" cy="90143"/>
            </a:xfrm>
            <a:custGeom>
              <a:avLst/>
              <a:gdLst/>
              <a:ahLst/>
              <a:cxnLst/>
              <a:rect l="l" t="t" r="r" b="b"/>
              <a:pathLst>
                <a:path w="1835" h="2763" extrusionOk="0">
                  <a:moveTo>
                    <a:pt x="1" y="0"/>
                  </a:moveTo>
                  <a:lnTo>
                    <a:pt x="1" y="0"/>
                  </a:lnTo>
                  <a:cubicBezTo>
                    <a:pt x="144" y="1167"/>
                    <a:pt x="810" y="2167"/>
                    <a:pt x="1834" y="2763"/>
                  </a:cubicBezTo>
                  <a:cubicBezTo>
                    <a:pt x="1573" y="2262"/>
                    <a:pt x="1477" y="1715"/>
                    <a:pt x="1573" y="1167"/>
                  </a:cubicBezTo>
                  <a:cubicBezTo>
                    <a:pt x="1573" y="1024"/>
                    <a:pt x="1596" y="881"/>
                    <a:pt x="1620" y="738"/>
                  </a:cubicBez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775" name="Google Shape;775;p30">
              <a:extLst>
                <a:ext uri="{FF2B5EF4-FFF2-40B4-BE49-F238E27FC236}">
                  <a16:creationId xmlns:a16="http://schemas.microsoft.com/office/drawing/2014/main" id="{95877427-BBD3-AE28-F1E1-4FB54450D912}"/>
                </a:ext>
              </a:extLst>
            </p:cNvPr>
            <p:cNvSpPr/>
            <p:nvPr/>
          </p:nvSpPr>
          <p:spPr>
            <a:xfrm>
              <a:off x="6440922" y="2938388"/>
              <a:ext cx="45022" cy="46654"/>
            </a:xfrm>
            <a:custGeom>
              <a:avLst/>
              <a:gdLst/>
              <a:ahLst/>
              <a:cxnLst/>
              <a:rect l="l" t="t" r="r" b="b"/>
              <a:pathLst>
                <a:path w="1382" h="1430" extrusionOk="0">
                  <a:moveTo>
                    <a:pt x="1144" y="1"/>
                  </a:moveTo>
                  <a:cubicBezTo>
                    <a:pt x="810" y="48"/>
                    <a:pt x="405" y="358"/>
                    <a:pt x="1" y="858"/>
                  </a:cubicBezTo>
                  <a:lnTo>
                    <a:pt x="1287" y="1430"/>
                  </a:lnTo>
                  <a:cubicBezTo>
                    <a:pt x="1382" y="787"/>
                    <a:pt x="1334" y="286"/>
                    <a:pt x="11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776" name="Google Shape;776;p30">
              <a:extLst>
                <a:ext uri="{FF2B5EF4-FFF2-40B4-BE49-F238E27FC236}">
                  <a16:creationId xmlns:a16="http://schemas.microsoft.com/office/drawing/2014/main" id="{9269A156-2335-B390-4E5F-B42EE9B2DE4C}"/>
                </a:ext>
              </a:extLst>
            </p:cNvPr>
            <p:cNvSpPr/>
            <p:nvPr/>
          </p:nvSpPr>
          <p:spPr>
            <a:xfrm>
              <a:off x="6487476" y="3013752"/>
              <a:ext cx="69064" cy="56767"/>
            </a:xfrm>
            <a:custGeom>
              <a:avLst/>
              <a:gdLst/>
              <a:ahLst/>
              <a:cxnLst/>
              <a:rect l="l" t="t" r="r" b="b"/>
              <a:pathLst>
                <a:path w="2120" h="1740" extrusionOk="0">
                  <a:moveTo>
                    <a:pt x="310" y="1"/>
                  </a:moveTo>
                  <a:cubicBezTo>
                    <a:pt x="215" y="286"/>
                    <a:pt x="120" y="596"/>
                    <a:pt x="1" y="882"/>
                  </a:cubicBezTo>
                  <a:lnTo>
                    <a:pt x="1929" y="1739"/>
                  </a:lnTo>
                  <a:cubicBezTo>
                    <a:pt x="2025" y="1430"/>
                    <a:pt x="2096" y="1120"/>
                    <a:pt x="2120" y="787"/>
                  </a:cubicBezTo>
                  <a:lnTo>
                    <a:pt x="31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777" name="Google Shape;777;p30">
              <a:extLst>
                <a:ext uri="{FF2B5EF4-FFF2-40B4-BE49-F238E27FC236}">
                  <a16:creationId xmlns:a16="http://schemas.microsoft.com/office/drawing/2014/main" id="{0F4E8134-A9FD-D3EE-D972-C88CA2F97797}"/>
                </a:ext>
              </a:extLst>
            </p:cNvPr>
            <p:cNvSpPr/>
            <p:nvPr/>
          </p:nvSpPr>
          <p:spPr>
            <a:xfrm>
              <a:off x="6368763" y="2911864"/>
              <a:ext cx="106333" cy="46001"/>
            </a:xfrm>
            <a:custGeom>
              <a:avLst/>
              <a:gdLst/>
              <a:ahLst/>
              <a:cxnLst/>
              <a:rect l="l" t="t" r="r" b="b"/>
              <a:pathLst>
                <a:path w="3264" h="1410" extrusionOk="0">
                  <a:moveTo>
                    <a:pt x="2109" y="0"/>
                  </a:moveTo>
                  <a:cubicBezTo>
                    <a:pt x="1365" y="0"/>
                    <a:pt x="627" y="233"/>
                    <a:pt x="1" y="671"/>
                  </a:cubicBezTo>
                  <a:lnTo>
                    <a:pt x="1620" y="1409"/>
                  </a:lnTo>
                  <a:cubicBezTo>
                    <a:pt x="1716" y="1266"/>
                    <a:pt x="1811" y="1171"/>
                    <a:pt x="1930" y="1052"/>
                  </a:cubicBezTo>
                  <a:cubicBezTo>
                    <a:pt x="2263" y="623"/>
                    <a:pt x="2740" y="314"/>
                    <a:pt x="3263" y="195"/>
                  </a:cubicBezTo>
                  <a:cubicBezTo>
                    <a:pt x="2888" y="64"/>
                    <a:pt x="2498" y="0"/>
                    <a:pt x="21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grpSp>
      <p:sp>
        <p:nvSpPr>
          <p:cNvPr id="789" name="Google Shape;735;p30">
            <a:extLst>
              <a:ext uri="{FF2B5EF4-FFF2-40B4-BE49-F238E27FC236}">
                <a16:creationId xmlns:a16="http://schemas.microsoft.com/office/drawing/2014/main" id="{D9A5B334-8717-4AAE-331D-9949385D1098}"/>
              </a:ext>
            </a:extLst>
          </p:cNvPr>
          <p:cNvSpPr txBox="1"/>
          <p:nvPr/>
        </p:nvSpPr>
        <p:spPr>
          <a:xfrm>
            <a:off x="647769" y="4027524"/>
            <a:ext cx="7568482" cy="454200"/>
          </a:xfrm>
          <a:prstGeom prst="rect">
            <a:avLst/>
          </a:prstGeom>
          <a:noFill/>
          <a:ln>
            <a:noFill/>
          </a:ln>
        </p:spPr>
        <p:txBody>
          <a:bodyPr spcFirstLastPara="1" wrap="square" lIns="91425" tIns="91425" rIns="91425" bIns="91425" anchor="ctr" anchorCtr="0">
            <a:noAutofit/>
          </a:bodyPr>
          <a:lstStyle/>
          <a:p>
            <a:pPr marL="0" lvl="0" indent="0" algn="just" rtl="0">
              <a:spcBef>
                <a:spcPts val="0"/>
              </a:spcBef>
              <a:spcAft>
                <a:spcPts val="0"/>
              </a:spcAft>
              <a:buNone/>
            </a:pPr>
            <a:r>
              <a:rPr lang="en-US" sz="1200" noProof="0" dirty="0">
                <a:solidFill>
                  <a:schemeClr val="dk1"/>
                </a:solidFill>
                <a:latin typeface="Roboto"/>
                <a:ea typeface="Roboto"/>
                <a:cs typeface="Roboto"/>
                <a:sym typeface="Roboto"/>
              </a:rPr>
              <a:t>In this case, classical simulation will just track, at each point in time, of a list of generators for the current state’s stabilizer group, updating it whenever a Clifford gate is applied.</a:t>
            </a:r>
          </a:p>
        </p:txBody>
      </p:sp>
    </p:spTree>
    <p:extLst>
      <p:ext uri="{BB962C8B-B14F-4D97-AF65-F5344CB8AC3E}">
        <p14:creationId xmlns:p14="http://schemas.microsoft.com/office/powerpoint/2010/main" val="39639357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5">
          <a:extLst>
            <a:ext uri="{FF2B5EF4-FFF2-40B4-BE49-F238E27FC236}">
              <a16:creationId xmlns:a16="http://schemas.microsoft.com/office/drawing/2014/main" id="{D4CCDE76-EA02-1850-EAB8-0712A7CD0031}"/>
            </a:ext>
          </a:extLst>
        </p:cNvPr>
        <p:cNvGrpSpPr/>
        <p:nvPr/>
      </p:nvGrpSpPr>
      <p:grpSpPr>
        <a:xfrm>
          <a:off x="0" y="0"/>
          <a:ext cx="0" cy="0"/>
          <a:chOff x="0" y="0"/>
          <a:chExt cx="0" cy="0"/>
        </a:xfrm>
      </p:grpSpPr>
      <p:grpSp>
        <p:nvGrpSpPr>
          <p:cNvPr id="610" name="Google Shape;610;p28">
            <a:extLst>
              <a:ext uri="{FF2B5EF4-FFF2-40B4-BE49-F238E27FC236}">
                <a16:creationId xmlns:a16="http://schemas.microsoft.com/office/drawing/2014/main" id="{CC31C891-E1BA-7291-9EE2-E30C520D4B95}"/>
              </a:ext>
            </a:extLst>
          </p:cNvPr>
          <p:cNvGrpSpPr/>
          <p:nvPr/>
        </p:nvGrpSpPr>
        <p:grpSpPr>
          <a:xfrm>
            <a:off x="3395379" y="2785142"/>
            <a:ext cx="2412256" cy="1902350"/>
            <a:chOff x="4659785" y="3679326"/>
            <a:chExt cx="1778400" cy="1175267"/>
          </a:xfrm>
        </p:grpSpPr>
        <p:sp>
          <p:nvSpPr>
            <p:cNvPr id="611" name="Google Shape;611;p28">
              <a:extLst>
                <a:ext uri="{FF2B5EF4-FFF2-40B4-BE49-F238E27FC236}">
                  <a16:creationId xmlns:a16="http://schemas.microsoft.com/office/drawing/2014/main" id="{3509DB01-8CEE-9BAE-004D-0EC5C6F2E90E}"/>
                </a:ext>
              </a:extLst>
            </p:cNvPr>
            <p:cNvSpPr txBox="1"/>
            <p:nvPr/>
          </p:nvSpPr>
          <p:spPr>
            <a:xfrm>
              <a:off x="4659785" y="3679326"/>
              <a:ext cx="1778400" cy="340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noProof="0" dirty="0">
                  <a:solidFill>
                    <a:schemeClr val="accent1"/>
                  </a:solidFill>
                  <a:latin typeface="Fira Sans Extra Condensed SemiBold"/>
                  <a:ea typeface="Fira Sans Extra Condensed SemiBold"/>
                  <a:cs typeface="Fira Sans Extra Condensed SemiBold"/>
                  <a:sym typeface="Fira Sans Extra Condensed SemiBold"/>
                </a:rPr>
                <a:t>Time</a:t>
              </a:r>
            </a:p>
          </p:txBody>
        </p:sp>
        <p:sp>
          <p:nvSpPr>
            <p:cNvPr id="612" name="Google Shape;612;p28">
              <a:extLst>
                <a:ext uri="{FF2B5EF4-FFF2-40B4-BE49-F238E27FC236}">
                  <a16:creationId xmlns:a16="http://schemas.microsoft.com/office/drawing/2014/main" id="{9CBFDAF6-C659-5930-EF24-5014F0D5616B}"/>
                </a:ext>
              </a:extLst>
            </p:cNvPr>
            <p:cNvSpPr txBox="1"/>
            <p:nvPr/>
          </p:nvSpPr>
          <p:spPr>
            <a:xfrm>
              <a:off x="4659785" y="4019828"/>
              <a:ext cx="1778400" cy="834765"/>
            </a:xfrm>
            <a:prstGeom prst="rect">
              <a:avLst/>
            </a:prstGeom>
            <a:noFill/>
            <a:ln>
              <a:noFill/>
            </a:ln>
          </p:spPr>
          <p:txBody>
            <a:bodyPr spcFirstLastPara="1" wrap="square" lIns="91425" tIns="91425" rIns="91425" bIns="91425" anchor="ctr" anchorCtr="0">
              <a:noAutofit/>
            </a:bodyPr>
            <a:lstStyle/>
            <a:p>
              <a:pPr marL="0" lvl="0" indent="0" algn="just" rtl="0">
                <a:spcBef>
                  <a:spcPts val="0"/>
                </a:spcBef>
                <a:spcAft>
                  <a:spcPts val="0"/>
                </a:spcAft>
                <a:buNone/>
              </a:pPr>
              <a:r>
                <a:rPr lang="en-US" sz="1100" noProof="0" dirty="0">
                  <a:solidFill>
                    <a:schemeClr val="dk1"/>
                  </a:solidFill>
                  <a:latin typeface="Roboto"/>
                  <a:ea typeface="Roboto"/>
                  <a:cs typeface="Roboto"/>
                  <a:sym typeface="Roboto"/>
                </a:rPr>
                <a:t>Updates corresponding </a:t>
              </a:r>
              <a:r>
                <a:rPr lang="en-US" sz="1100" b="1" noProof="0" dirty="0">
                  <a:solidFill>
                    <a:schemeClr val="dk1"/>
                  </a:solidFill>
                  <a:latin typeface="Roboto"/>
                  <a:ea typeface="Roboto"/>
                  <a:cs typeface="Roboto"/>
                  <a:sym typeface="Roboto"/>
                </a:rPr>
                <a:t>unitary gates</a:t>
              </a:r>
              <a:r>
                <a:rPr lang="en-US" sz="1100" noProof="0" dirty="0">
                  <a:solidFill>
                    <a:schemeClr val="dk1"/>
                  </a:solidFill>
                  <a:latin typeface="Roboto"/>
                  <a:ea typeface="Roboto"/>
                  <a:cs typeface="Roboto"/>
                  <a:sym typeface="Roboto"/>
                </a:rPr>
                <a:t> require </a:t>
              </a:r>
              <a:r>
                <a:rPr lang="it-IT" sz="1100" b="1" dirty="0">
                  <a:solidFill>
                    <a:schemeClr val="dk1"/>
                  </a:solidFill>
                  <a:latin typeface="Roboto"/>
                  <a:ea typeface="Roboto"/>
                  <a:cs typeface="Roboto"/>
                  <a:sym typeface="Roboto"/>
                </a:rPr>
                <a:t>O(n)</a:t>
              </a:r>
              <a:r>
                <a:rPr lang="it-IT" sz="1100" dirty="0">
                  <a:solidFill>
                    <a:schemeClr val="dk1"/>
                  </a:solidFill>
                  <a:latin typeface="Roboto"/>
                  <a:ea typeface="Roboto"/>
                  <a:cs typeface="Roboto"/>
                  <a:sym typeface="Roboto"/>
                </a:rPr>
                <a:t> for gate.</a:t>
              </a:r>
              <a:br>
                <a:rPr lang="it-IT" sz="1100" dirty="0">
                  <a:solidFill>
                    <a:schemeClr val="dk1"/>
                  </a:solidFill>
                  <a:latin typeface="Roboto"/>
                  <a:ea typeface="Roboto"/>
                  <a:cs typeface="Roboto"/>
                  <a:sym typeface="Roboto"/>
                </a:rPr>
              </a:br>
              <a:endParaRPr lang="it-IT" sz="1100" dirty="0">
                <a:solidFill>
                  <a:schemeClr val="dk1"/>
                </a:solidFill>
                <a:latin typeface="Roboto"/>
                <a:ea typeface="Roboto"/>
                <a:cs typeface="Roboto"/>
                <a:sym typeface="Roboto"/>
              </a:endParaRPr>
            </a:p>
            <a:p>
              <a:pPr marL="0" lvl="0" indent="0" algn="just" rtl="0">
                <a:spcBef>
                  <a:spcPts val="0"/>
                </a:spcBef>
                <a:spcAft>
                  <a:spcPts val="0"/>
                </a:spcAft>
                <a:buNone/>
              </a:pPr>
              <a:r>
                <a:rPr lang="it-IT" sz="1100" noProof="0" dirty="0">
                  <a:solidFill>
                    <a:schemeClr val="dk1"/>
                  </a:solidFill>
                  <a:latin typeface="Roboto"/>
                  <a:ea typeface="Roboto"/>
                  <a:cs typeface="Roboto"/>
                  <a:sym typeface="Roboto"/>
                </a:rPr>
                <a:t>But for </a:t>
              </a:r>
              <a:r>
                <a:rPr lang="it-IT" sz="1100" b="1" noProof="0" dirty="0" err="1">
                  <a:solidFill>
                    <a:schemeClr val="dk1"/>
                  </a:solidFill>
                  <a:latin typeface="Roboto"/>
                  <a:ea typeface="Roboto"/>
                  <a:cs typeface="Roboto"/>
                  <a:sym typeface="Roboto"/>
                </a:rPr>
                <a:t>measurement</a:t>
              </a:r>
              <a:r>
                <a:rPr lang="it-IT" sz="1100" b="1" noProof="0" dirty="0">
                  <a:solidFill>
                    <a:schemeClr val="dk1"/>
                  </a:solidFill>
                  <a:latin typeface="Roboto"/>
                  <a:ea typeface="Roboto"/>
                  <a:cs typeface="Roboto"/>
                  <a:sym typeface="Roboto"/>
                </a:rPr>
                <a:t> gates</a:t>
              </a:r>
              <a:r>
                <a:rPr lang="it-IT" sz="1100" noProof="0" dirty="0">
                  <a:solidFill>
                    <a:schemeClr val="dk1"/>
                  </a:solidFill>
                  <a:latin typeface="Roboto"/>
                  <a:ea typeface="Roboto"/>
                  <a:cs typeface="Roboto"/>
                  <a:sym typeface="Roboto"/>
                </a:rPr>
                <a:t>, a random </a:t>
              </a:r>
              <a:r>
                <a:rPr lang="it-IT" sz="1100" noProof="0" dirty="0" err="1">
                  <a:solidFill>
                    <a:schemeClr val="dk1"/>
                  </a:solidFill>
                  <a:latin typeface="Roboto"/>
                  <a:ea typeface="Roboto"/>
                  <a:cs typeface="Roboto"/>
                  <a:sym typeface="Roboto"/>
                </a:rPr>
                <a:t>outcome</a:t>
              </a:r>
              <a:r>
                <a:rPr lang="it-IT" sz="1100" noProof="0" dirty="0">
                  <a:solidFill>
                    <a:schemeClr val="dk1"/>
                  </a:solidFill>
                  <a:latin typeface="Roboto"/>
                  <a:ea typeface="Roboto"/>
                  <a:cs typeface="Roboto"/>
                  <a:sym typeface="Roboto"/>
                </a:rPr>
                <a:t> </a:t>
              </a:r>
              <a:r>
                <a:rPr lang="it-IT" sz="1100" noProof="0" dirty="0" err="1">
                  <a:solidFill>
                    <a:schemeClr val="dk1"/>
                  </a:solidFill>
                  <a:latin typeface="Roboto"/>
                  <a:ea typeface="Roboto"/>
                  <a:cs typeface="Roboto"/>
                  <a:sym typeface="Roboto"/>
                </a:rPr>
                <a:t>require</a:t>
              </a:r>
              <a:r>
                <a:rPr lang="it-IT" sz="1100" noProof="0" dirty="0">
                  <a:solidFill>
                    <a:schemeClr val="dk1"/>
                  </a:solidFill>
                  <a:latin typeface="Roboto"/>
                  <a:ea typeface="Roboto"/>
                  <a:cs typeface="Roboto"/>
                  <a:sym typeface="Roboto"/>
                </a:rPr>
                <a:t> </a:t>
              </a:r>
              <a:r>
                <a:rPr lang="it-IT" sz="1100" b="1" noProof="0" dirty="0">
                  <a:solidFill>
                    <a:schemeClr val="dk1"/>
                  </a:solidFill>
                  <a:latin typeface="Roboto"/>
                  <a:ea typeface="Roboto"/>
                  <a:cs typeface="Roboto"/>
                  <a:sym typeface="Roboto"/>
                </a:rPr>
                <a:t>O(n</a:t>
              </a:r>
              <a:r>
                <a:rPr lang="it-IT" sz="1100" b="1" baseline="30000" noProof="0" dirty="0">
                  <a:solidFill>
                    <a:schemeClr val="dk1"/>
                  </a:solidFill>
                  <a:latin typeface="Roboto"/>
                  <a:ea typeface="Roboto"/>
                  <a:cs typeface="Roboto"/>
                  <a:sym typeface="Roboto"/>
                </a:rPr>
                <a:t>2</a:t>
              </a:r>
              <a:r>
                <a:rPr lang="it-IT" sz="1100" b="1" noProof="0" dirty="0">
                  <a:solidFill>
                    <a:schemeClr val="dk1"/>
                  </a:solidFill>
                  <a:latin typeface="Roboto"/>
                  <a:ea typeface="Roboto"/>
                  <a:cs typeface="Roboto"/>
                  <a:sym typeface="Roboto"/>
                </a:rPr>
                <a:t>) </a:t>
              </a:r>
              <a:r>
                <a:rPr lang="it-IT" sz="1100" noProof="0" dirty="0" err="1">
                  <a:solidFill>
                    <a:schemeClr val="dk1"/>
                  </a:solidFill>
                  <a:latin typeface="Roboto"/>
                  <a:ea typeface="Roboto"/>
                  <a:cs typeface="Roboto"/>
                  <a:sym typeface="Roboto"/>
                </a:rPr>
                <a:t>while</a:t>
              </a:r>
              <a:r>
                <a:rPr lang="it-IT" sz="1100" noProof="0" dirty="0">
                  <a:solidFill>
                    <a:schemeClr val="dk1"/>
                  </a:solidFill>
                  <a:latin typeface="Roboto"/>
                  <a:ea typeface="Roboto"/>
                  <a:cs typeface="Roboto"/>
                  <a:sym typeface="Roboto"/>
                </a:rPr>
                <a:t> a </a:t>
              </a:r>
              <a:r>
                <a:rPr lang="it-IT" sz="1100" noProof="0" dirty="0" err="1">
                  <a:solidFill>
                    <a:schemeClr val="dk1"/>
                  </a:solidFill>
                  <a:latin typeface="Roboto"/>
                  <a:ea typeface="Roboto"/>
                  <a:cs typeface="Roboto"/>
                  <a:sym typeface="Roboto"/>
                </a:rPr>
                <a:t>deterministic</a:t>
              </a:r>
              <a:r>
                <a:rPr lang="it-IT" sz="1100" noProof="0" dirty="0">
                  <a:solidFill>
                    <a:schemeClr val="dk1"/>
                  </a:solidFill>
                  <a:latin typeface="Roboto"/>
                  <a:ea typeface="Roboto"/>
                  <a:cs typeface="Roboto"/>
                  <a:sym typeface="Roboto"/>
                </a:rPr>
                <a:t> </a:t>
              </a:r>
              <a:r>
                <a:rPr lang="it-IT" sz="1100" noProof="0" dirty="0" err="1">
                  <a:solidFill>
                    <a:schemeClr val="dk1"/>
                  </a:solidFill>
                  <a:latin typeface="Roboto"/>
                  <a:ea typeface="Roboto"/>
                  <a:cs typeface="Roboto"/>
                  <a:sym typeface="Roboto"/>
                </a:rPr>
                <a:t>outcome</a:t>
              </a:r>
              <a:r>
                <a:rPr lang="it-IT" sz="1100" noProof="0" dirty="0">
                  <a:solidFill>
                    <a:schemeClr val="dk1"/>
                  </a:solidFill>
                  <a:latin typeface="Roboto"/>
                  <a:ea typeface="Roboto"/>
                  <a:cs typeface="Roboto"/>
                  <a:sym typeface="Roboto"/>
                </a:rPr>
                <a:t> </a:t>
              </a:r>
              <a:r>
                <a:rPr lang="it-IT" sz="1100" noProof="0" dirty="0" err="1">
                  <a:solidFill>
                    <a:schemeClr val="dk1"/>
                  </a:solidFill>
                  <a:latin typeface="Roboto"/>
                  <a:ea typeface="Roboto"/>
                  <a:cs typeface="Roboto"/>
                  <a:sym typeface="Roboto"/>
                </a:rPr>
                <a:t>require</a:t>
              </a:r>
              <a:r>
                <a:rPr lang="it-IT" sz="1100" noProof="0" dirty="0">
                  <a:solidFill>
                    <a:schemeClr val="dk1"/>
                  </a:solidFill>
                  <a:latin typeface="Roboto"/>
                  <a:ea typeface="Roboto"/>
                  <a:cs typeface="Roboto"/>
                  <a:sym typeface="Roboto"/>
                </a:rPr>
                <a:t> </a:t>
              </a:r>
              <a:r>
                <a:rPr lang="it-IT" sz="1100" b="1" noProof="0" dirty="0">
                  <a:solidFill>
                    <a:schemeClr val="dk1"/>
                  </a:solidFill>
                  <a:latin typeface="Roboto"/>
                  <a:ea typeface="Roboto"/>
                  <a:cs typeface="Roboto"/>
                  <a:sym typeface="Roboto"/>
                </a:rPr>
                <a:t>O(n</a:t>
              </a:r>
              <a:r>
                <a:rPr lang="it-IT" sz="1100" b="1" baseline="30000" noProof="0" dirty="0">
                  <a:solidFill>
                    <a:schemeClr val="dk1"/>
                  </a:solidFill>
                  <a:latin typeface="Roboto"/>
                  <a:ea typeface="Roboto"/>
                  <a:cs typeface="Roboto"/>
                  <a:sym typeface="Roboto"/>
                </a:rPr>
                <a:t>3</a:t>
              </a:r>
              <a:r>
                <a:rPr lang="it-IT" sz="1100" b="1" noProof="0" dirty="0">
                  <a:solidFill>
                    <a:schemeClr val="dk1"/>
                  </a:solidFill>
                  <a:latin typeface="Roboto"/>
                  <a:ea typeface="Roboto"/>
                  <a:cs typeface="Roboto"/>
                  <a:sym typeface="Roboto"/>
                </a:rPr>
                <a:t>)</a:t>
              </a:r>
              <a:endParaRPr lang="en-US" sz="1100" b="1" noProof="0" dirty="0">
                <a:solidFill>
                  <a:schemeClr val="dk1"/>
                </a:solidFill>
                <a:latin typeface="Roboto"/>
                <a:ea typeface="Roboto"/>
                <a:cs typeface="Roboto"/>
                <a:sym typeface="Roboto"/>
              </a:endParaRPr>
            </a:p>
          </p:txBody>
        </p:sp>
      </p:grpSp>
      <p:sp>
        <p:nvSpPr>
          <p:cNvPr id="613" name="Google Shape;613;p28">
            <a:extLst>
              <a:ext uri="{FF2B5EF4-FFF2-40B4-BE49-F238E27FC236}">
                <a16:creationId xmlns:a16="http://schemas.microsoft.com/office/drawing/2014/main" id="{5D8145F0-2E97-24CF-E2A4-714DF9DEE35C}"/>
              </a:ext>
            </a:extLst>
          </p:cNvPr>
          <p:cNvSpPr/>
          <p:nvPr/>
        </p:nvSpPr>
        <p:spPr>
          <a:xfrm>
            <a:off x="4286585" y="2291008"/>
            <a:ext cx="587700" cy="587700"/>
          </a:xfrm>
          <a:prstGeom prst="ellipse">
            <a:avLst/>
          </a:prstGeom>
          <a:solidFill>
            <a:schemeClr val="accent1"/>
          </a:solidFill>
          <a:ln>
            <a:noFill/>
          </a:ln>
        </p:spPr>
        <p:txBody>
          <a:bodyPr spcFirstLastPara="1" wrap="square" lIns="91425" tIns="91425" rIns="91425" bIns="100575" anchor="ctr" anchorCtr="0">
            <a:noAutofit/>
          </a:bodyPr>
          <a:lstStyle/>
          <a:p>
            <a:pPr marL="0" lvl="0" indent="0" algn="l" rtl="0">
              <a:spcBef>
                <a:spcPts val="0"/>
              </a:spcBef>
              <a:spcAft>
                <a:spcPts val="0"/>
              </a:spcAft>
              <a:buNone/>
            </a:pPr>
            <a:endParaRPr lang="en-US" noProof="0" dirty="0"/>
          </a:p>
        </p:txBody>
      </p:sp>
      <p:grpSp>
        <p:nvGrpSpPr>
          <p:cNvPr id="614" name="Google Shape;614;p28">
            <a:extLst>
              <a:ext uri="{FF2B5EF4-FFF2-40B4-BE49-F238E27FC236}">
                <a16:creationId xmlns:a16="http://schemas.microsoft.com/office/drawing/2014/main" id="{B48B427F-3377-2B85-C86C-756A9A82B1C2}"/>
              </a:ext>
            </a:extLst>
          </p:cNvPr>
          <p:cNvGrpSpPr/>
          <p:nvPr/>
        </p:nvGrpSpPr>
        <p:grpSpPr>
          <a:xfrm>
            <a:off x="6149295" y="2922529"/>
            <a:ext cx="3063113" cy="1722567"/>
            <a:chOff x="5714930" y="3648454"/>
            <a:chExt cx="3429069" cy="1722567"/>
          </a:xfrm>
        </p:grpSpPr>
        <p:sp>
          <p:nvSpPr>
            <p:cNvPr id="615" name="Google Shape;615;p28">
              <a:extLst>
                <a:ext uri="{FF2B5EF4-FFF2-40B4-BE49-F238E27FC236}">
                  <a16:creationId xmlns:a16="http://schemas.microsoft.com/office/drawing/2014/main" id="{A0B3DC39-6A0E-93A8-BD0C-42A096B12093}"/>
                </a:ext>
              </a:extLst>
            </p:cNvPr>
            <p:cNvSpPr txBox="1"/>
            <p:nvPr/>
          </p:nvSpPr>
          <p:spPr>
            <a:xfrm>
              <a:off x="6530979" y="3648454"/>
              <a:ext cx="1778400" cy="340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noProof="0" dirty="0">
                  <a:solidFill>
                    <a:schemeClr val="accent2"/>
                  </a:solidFill>
                  <a:latin typeface="Fira Sans Extra Condensed SemiBold"/>
                  <a:ea typeface="Fira Sans Extra Condensed SemiBold"/>
                  <a:cs typeface="Fira Sans Extra Condensed SemiBold"/>
                  <a:sym typeface="Fira Sans Extra Condensed SemiBold"/>
                </a:rPr>
                <a:t>Memory</a:t>
              </a:r>
            </a:p>
          </p:txBody>
        </p:sp>
        <p:sp>
          <p:nvSpPr>
            <p:cNvPr id="616" name="Google Shape;616;p28">
              <a:extLst>
                <a:ext uri="{FF2B5EF4-FFF2-40B4-BE49-F238E27FC236}">
                  <a16:creationId xmlns:a16="http://schemas.microsoft.com/office/drawing/2014/main" id="{F4D1EC81-ABBE-AA6E-E3C9-615AB2339D4C}"/>
                </a:ext>
              </a:extLst>
            </p:cNvPr>
            <p:cNvSpPr txBox="1"/>
            <p:nvPr/>
          </p:nvSpPr>
          <p:spPr>
            <a:xfrm>
              <a:off x="5714930" y="4019828"/>
              <a:ext cx="3429069" cy="1351193"/>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US" sz="1100" noProof="0" dirty="0">
                  <a:solidFill>
                    <a:schemeClr val="dk1"/>
                  </a:solidFill>
                  <a:latin typeface="Roboto"/>
                  <a:ea typeface="Roboto"/>
                  <a:cs typeface="Roboto"/>
                  <a:sym typeface="Roboto"/>
                </a:rPr>
                <a:t>n generators, each one takes </a:t>
              </a:r>
              <a:r>
                <a:rPr lang="en-US" sz="1100" b="1" noProof="0" dirty="0">
                  <a:solidFill>
                    <a:schemeClr val="dk1"/>
                  </a:solidFill>
                  <a:latin typeface="Roboto"/>
                  <a:ea typeface="Roboto"/>
                  <a:cs typeface="Roboto"/>
                  <a:sym typeface="Roboto"/>
                </a:rPr>
                <a:t>2n +1 bits</a:t>
              </a:r>
              <a:r>
                <a:rPr lang="en-US" sz="1100" noProof="0" dirty="0">
                  <a:solidFill>
                    <a:schemeClr val="dk1"/>
                  </a:solidFill>
                  <a:latin typeface="Roboto"/>
                  <a:ea typeface="Roboto"/>
                  <a:cs typeface="Roboto"/>
                  <a:sym typeface="Roboto"/>
                </a:rPr>
                <a:t>: </a:t>
              </a:r>
              <a:br>
                <a:rPr lang="en-US" sz="1100" noProof="0" dirty="0">
                  <a:solidFill>
                    <a:schemeClr val="dk1"/>
                  </a:solidFill>
                  <a:latin typeface="Roboto"/>
                  <a:ea typeface="Roboto"/>
                  <a:cs typeface="Roboto"/>
                  <a:sym typeface="Roboto"/>
                </a:rPr>
              </a:br>
              <a:r>
                <a:rPr lang="en-US" sz="1100" noProof="0" dirty="0">
                  <a:solidFill>
                    <a:schemeClr val="dk1"/>
                  </a:solidFill>
                  <a:latin typeface="Roboto"/>
                  <a:ea typeface="Roboto"/>
                  <a:cs typeface="Roboto"/>
                  <a:sym typeface="Roboto"/>
                </a:rPr>
                <a:t>2 bits for each of the n Pauli matrices, plus 1 additional bit for the ± sign. </a:t>
              </a:r>
              <a:br>
                <a:rPr lang="en-US" sz="1100" noProof="0" dirty="0">
                  <a:solidFill>
                    <a:schemeClr val="dk1"/>
                  </a:solidFill>
                  <a:latin typeface="Roboto"/>
                  <a:ea typeface="Roboto"/>
                  <a:cs typeface="Roboto"/>
                  <a:sym typeface="Roboto"/>
                </a:rPr>
              </a:br>
              <a:br>
                <a:rPr lang="en-US" sz="1100" noProof="0" dirty="0">
                  <a:solidFill>
                    <a:schemeClr val="dk1"/>
                  </a:solidFill>
                  <a:latin typeface="Roboto"/>
                  <a:ea typeface="Roboto"/>
                  <a:cs typeface="Roboto"/>
                  <a:sym typeface="Roboto"/>
                </a:rPr>
              </a:br>
              <a:r>
                <a:rPr lang="en-US" sz="1100" noProof="0" dirty="0">
                  <a:solidFill>
                    <a:schemeClr val="dk1"/>
                  </a:solidFill>
                  <a:latin typeface="Roboto"/>
                  <a:ea typeface="Roboto"/>
                  <a:cs typeface="Roboto"/>
                  <a:sym typeface="Roboto"/>
                </a:rPr>
                <a:t>So, </a:t>
              </a:r>
              <a:r>
                <a:rPr lang="en-US" sz="1100" b="1" noProof="0" dirty="0">
                  <a:solidFill>
                    <a:schemeClr val="dk1"/>
                  </a:solidFill>
                  <a:latin typeface="Roboto"/>
                  <a:ea typeface="Roboto"/>
                  <a:cs typeface="Roboto"/>
                  <a:sym typeface="Roboto"/>
                </a:rPr>
                <a:t>total number of bits</a:t>
              </a:r>
              <a:r>
                <a:rPr lang="en-US" sz="1100" noProof="0" dirty="0">
                  <a:solidFill>
                    <a:schemeClr val="dk1"/>
                  </a:solidFill>
                  <a:latin typeface="Roboto"/>
                  <a:ea typeface="Roboto"/>
                  <a:cs typeface="Roboto"/>
                  <a:sym typeface="Roboto"/>
                </a:rPr>
                <a:t> is n(2n+1) = </a:t>
              </a:r>
              <a:r>
                <a:rPr lang="en-US" sz="1100" b="1" noProof="0" dirty="0">
                  <a:solidFill>
                    <a:schemeClr val="dk1"/>
                  </a:solidFill>
                  <a:latin typeface="Roboto"/>
                  <a:ea typeface="Roboto"/>
                  <a:cs typeface="Roboto"/>
                  <a:sym typeface="Roboto"/>
                </a:rPr>
                <a:t>O(n</a:t>
              </a:r>
              <a:r>
                <a:rPr lang="en-US" sz="1100" b="1" baseline="30000" noProof="0" dirty="0">
                  <a:solidFill>
                    <a:schemeClr val="dk1"/>
                  </a:solidFill>
                  <a:latin typeface="Roboto"/>
                  <a:ea typeface="Roboto"/>
                  <a:cs typeface="Roboto"/>
                  <a:sym typeface="Roboto"/>
                </a:rPr>
                <a:t>2</a:t>
              </a:r>
              <a:r>
                <a:rPr lang="en-US" sz="1100" b="1" noProof="0" dirty="0">
                  <a:solidFill>
                    <a:schemeClr val="dk1"/>
                  </a:solidFill>
                  <a:latin typeface="Roboto"/>
                  <a:ea typeface="Roboto"/>
                  <a:cs typeface="Roboto"/>
                  <a:sym typeface="Roboto"/>
                </a:rPr>
                <a:t>)</a:t>
              </a:r>
              <a:r>
                <a:rPr lang="en-US" sz="1100" noProof="0" dirty="0">
                  <a:solidFill>
                    <a:schemeClr val="dk1"/>
                  </a:solidFill>
                  <a:latin typeface="Roboto"/>
                  <a:ea typeface="Roboto"/>
                  <a:cs typeface="Roboto"/>
                  <a:sym typeface="Roboto"/>
                </a:rPr>
                <a:t>, while writing out the entire amplitude vector, would have taken ~2</a:t>
              </a:r>
              <a:r>
                <a:rPr lang="en-US" sz="1100" baseline="30000" noProof="0" dirty="0">
                  <a:solidFill>
                    <a:schemeClr val="dk1"/>
                  </a:solidFill>
                  <a:latin typeface="Roboto"/>
                  <a:ea typeface="Roboto"/>
                  <a:cs typeface="Roboto"/>
                  <a:sym typeface="Roboto"/>
                </a:rPr>
                <a:t>n</a:t>
              </a:r>
              <a:r>
                <a:rPr lang="en-US" sz="1100" noProof="0" dirty="0">
                  <a:solidFill>
                    <a:schemeClr val="dk1"/>
                  </a:solidFill>
                  <a:latin typeface="Roboto"/>
                  <a:ea typeface="Roboto"/>
                  <a:cs typeface="Roboto"/>
                  <a:sym typeface="Roboto"/>
                </a:rPr>
                <a:t> bits,</a:t>
              </a:r>
            </a:p>
          </p:txBody>
        </p:sp>
      </p:grpSp>
      <p:sp>
        <p:nvSpPr>
          <p:cNvPr id="617" name="Google Shape;617;p28">
            <a:extLst>
              <a:ext uri="{FF2B5EF4-FFF2-40B4-BE49-F238E27FC236}">
                <a16:creationId xmlns:a16="http://schemas.microsoft.com/office/drawing/2014/main" id="{8F71361A-93C6-E31B-C4DE-F38A4658772C}"/>
              </a:ext>
            </a:extLst>
          </p:cNvPr>
          <p:cNvSpPr/>
          <p:nvPr/>
        </p:nvSpPr>
        <p:spPr>
          <a:xfrm>
            <a:off x="7390669" y="2291008"/>
            <a:ext cx="587700" cy="587700"/>
          </a:xfrm>
          <a:prstGeom prst="ellipse">
            <a:avLst/>
          </a:prstGeom>
          <a:solidFill>
            <a:schemeClr val="accent2"/>
          </a:solidFill>
          <a:ln>
            <a:noFill/>
          </a:ln>
        </p:spPr>
        <p:txBody>
          <a:bodyPr spcFirstLastPara="1" wrap="square" lIns="91425" tIns="91425" rIns="91425" bIns="100575" anchor="ctr" anchorCtr="0">
            <a:noAutofit/>
          </a:bodyPr>
          <a:lstStyle/>
          <a:p>
            <a:pPr marL="0" lvl="0" indent="0" algn="l" rtl="0">
              <a:spcBef>
                <a:spcPts val="0"/>
              </a:spcBef>
              <a:spcAft>
                <a:spcPts val="0"/>
              </a:spcAft>
              <a:buNone/>
            </a:pPr>
            <a:endParaRPr lang="en-US" noProof="0" dirty="0"/>
          </a:p>
        </p:txBody>
      </p:sp>
      <p:sp>
        <p:nvSpPr>
          <p:cNvPr id="618" name="Google Shape;618;p28">
            <a:extLst>
              <a:ext uri="{FF2B5EF4-FFF2-40B4-BE49-F238E27FC236}">
                <a16:creationId xmlns:a16="http://schemas.microsoft.com/office/drawing/2014/main" id="{08837096-C0C5-F528-58EC-667C3AEEBF19}"/>
              </a:ext>
            </a:extLst>
          </p:cNvPr>
          <p:cNvSpPr/>
          <p:nvPr/>
        </p:nvSpPr>
        <p:spPr>
          <a:xfrm>
            <a:off x="1127980" y="3307262"/>
            <a:ext cx="12335" cy="10017"/>
          </a:xfrm>
          <a:custGeom>
            <a:avLst/>
            <a:gdLst/>
            <a:ahLst/>
            <a:cxnLst/>
            <a:rect l="l" t="t" r="r" b="b"/>
            <a:pathLst>
              <a:path w="548" h="445" extrusionOk="0">
                <a:moveTo>
                  <a:pt x="274" y="0"/>
                </a:moveTo>
                <a:cubicBezTo>
                  <a:pt x="0" y="0"/>
                  <a:pt x="0" y="445"/>
                  <a:pt x="274" y="445"/>
                </a:cubicBezTo>
                <a:cubicBezTo>
                  <a:pt x="547" y="445"/>
                  <a:pt x="547" y="0"/>
                  <a:pt x="27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622" name="Google Shape;622;p28">
            <a:extLst>
              <a:ext uri="{FF2B5EF4-FFF2-40B4-BE49-F238E27FC236}">
                <a16:creationId xmlns:a16="http://schemas.microsoft.com/office/drawing/2014/main" id="{08B3B806-95DD-48B8-CF5B-B4BFDCB6F727}"/>
              </a:ext>
            </a:extLst>
          </p:cNvPr>
          <p:cNvSpPr/>
          <p:nvPr/>
        </p:nvSpPr>
        <p:spPr>
          <a:xfrm>
            <a:off x="1291177" y="640590"/>
            <a:ext cx="587700" cy="587700"/>
          </a:xfrm>
          <a:prstGeom prst="ellipse">
            <a:avLst/>
          </a:prstGeom>
          <a:solidFill>
            <a:schemeClr val="lt2"/>
          </a:solidFill>
          <a:ln>
            <a:noFill/>
          </a:ln>
        </p:spPr>
        <p:txBody>
          <a:bodyPr spcFirstLastPara="1" wrap="square" lIns="91425" tIns="91425" rIns="91425" bIns="100575" anchor="ctr" anchorCtr="0">
            <a:noAutofit/>
          </a:bodyPr>
          <a:lstStyle/>
          <a:p>
            <a:pPr marL="0" lvl="0" indent="0" algn="l" rtl="0">
              <a:spcBef>
                <a:spcPts val="0"/>
              </a:spcBef>
              <a:spcAft>
                <a:spcPts val="0"/>
              </a:spcAft>
              <a:buNone/>
            </a:pPr>
            <a:endParaRPr lang="en-US" noProof="0" dirty="0"/>
          </a:p>
        </p:txBody>
      </p:sp>
      <p:sp>
        <p:nvSpPr>
          <p:cNvPr id="623" name="Google Shape;623;p28">
            <a:extLst>
              <a:ext uri="{FF2B5EF4-FFF2-40B4-BE49-F238E27FC236}">
                <a16:creationId xmlns:a16="http://schemas.microsoft.com/office/drawing/2014/main" id="{8FD97699-C92C-6DE9-39B6-37FAC5255DFB}"/>
              </a:ext>
            </a:extLst>
          </p:cNvPr>
          <p:cNvSpPr txBox="1">
            <a:spLocks noGrp="1"/>
          </p:cNvSpPr>
          <p:nvPr>
            <p:ph type="title"/>
          </p:nvPr>
        </p:nvSpPr>
        <p:spPr>
          <a:xfrm>
            <a:off x="2007200" y="301200"/>
            <a:ext cx="51294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noProof="0" dirty="0"/>
              <a:t>Gottesman–Knill algorithm</a:t>
            </a:r>
          </a:p>
        </p:txBody>
      </p:sp>
      <p:grpSp>
        <p:nvGrpSpPr>
          <p:cNvPr id="625" name="Google Shape;625;p28">
            <a:extLst>
              <a:ext uri="{FF2B5EF4-FFF2-40B4-BE49-F238E27FC236}">
                <a16:creationId xmlns:a16="http://schemas.microsoft.com/office/drawing/2014/main" id="{44096E0C-27BC-B10D-D2A7-433E0DC0DA56}"/>
              </a:ext>
            </a:extLst>
          </p:cNvPr>
          <p:cNvGrpSpPr/>
          <p:nvPr/>
        </p:nvGrpSpPr>
        <p:grpSpPr>
          <a:xfrm>
            <a:off x="3504087" y="1255383"/>
            <a:ext cx="5172701" cy="924954"/>
            <a:chOff x="3083597" y="1721475"/>
            <a:chExt cx="5513503" cy="1058100"/>
          </a:xfrm>
        </p:grpSpPr>
        <p:sp>
          <p:nvSpPr>
            <p:cNvPr id="627" name="Google Shape;627;p28">
              <a:extLst>
                <a:ext uri="{FF2B5EF4-FFF2-40B4-BE49-F238E27FC236}">
                  <a16:creationId xmlns:a16="http://schemas.microsoft.com/office/drawing/2014/main" id="{77CB594C-F38F-0443-3529-26E74CCE3A75}"/>
                </a:ext>
              </a:extLst>
            </p:cNvPr>
            <p:cNvSpPr/>
            <p:nvPr/>
          </p:nvSpPr>
          <p:spPr>
            <a:xfrm flipH="1">
              <a:off x="5435878" y="2137425"/>
              <a:ext cx="226200" cy="226200"/>
            </a:xfrm>
            <a:prstGeom prst="ellipse">
              <a:avLst/>
            </a:prstGeom>
            <a:solidFill>
              <a:schemeClr val="accent1"/>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endParaRPr lang="en-US" sz="2600" noProof="0" dirty="0">
                <a:solidFill>
                  <a:schemeClr val="lt1"/>
                </a:solidFill>
              </a:endParaRPr>
            </a:p>
          </p:txBody>
        </p:sp>
        <p:sp>
          <p:nvSpPr>
            <p:cNvPr id="628" name="Google Shape;628;p28">
              <a:extLst>
                <a:ext uri="{FF2B5EF4-FFF2-40B4-BE49-F238E27FC236}">
                  <a16:creationId xmlns:a16="http://schemas.microsoft.com/office/drawing/2014/main" id="{18D56663-87EC-BA6C-4813-FF7A5BBEC7FF}"/>
                </a:ext>
              </a:extLst>
            </p:cNvPr>
            <p:cNvSpPr/>
            <p:nvPr/>
          </p:nvSpPr>
          <p:spPr>
            <a:xfrm flipH="1">
              <a:off x="7389249" y="2137425"/>
              <a:ext cx="226200" cy="226200"/>
            </a:xfrm>
            <a:prstGeom prst="ellipse">
              <a:avLst/>
            </a:prstGeom>
            <a:solidFill>
              <a:schemeClr val="accent2"/>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endParaRPr lang="en-US" sz="2600" noProof="0" dirty="0">
                <a:solidFill>
                  <a:schemeClr val="lt1"/>
                </a:solidFill>
              </a:endParaRPr>
            </a:p>
          </p:txBody>
        </p:sp>
        <p:sp>
          <p:nvSpPr>
            <p:cNvPr id="629" name="Google Shape;629;p28">
              <a:extLst>
                <a:ext uri="{FF2B5EF4-FFF2-40B4-BE49-F238E27FC236}">
                  <a16:creationId xmlns:a16="http://schemas.microsoft.com/office/drawing/2014/main" id="{8D593E92-47B3-79CC-7838-DCCE3B5C8BCE}"/>
                </a:ext>
              </a:extLst>
            </p:cNvPr>
            <p:cNvSpPr/>
            <p:nvPr/>
          </p:nvSpPr>
          <p:spPr>
            <a:xfrm flipH="1">
              <a:off x="3482508" y="2137425"/>
              <a:ext cx="226200" cy="226200"/>
            </a:xfrm>
            <a:prstGeom prst="ellipse">
              <a:avLst/>
            </a:prstGeom>
            <a:solidFill>
              <a:schemeClr val="lt2"/>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endParaRPr lang="en-US" sz="2600" noProof="0" dirty="0">
                <a:solidFill>
                  <a:schemeClr val="lt1"/>
                </a:solidFill>
              </a:endParaRPr>
            </a:p>
          </p:txBody>
        </p:sp>
        <p:cxnSp>
          <p:nvCxnSpPr>
            <p:cNvPr id="630" name="Google Shape;630;p28">
              <a:extLst>
                <a:ext uri="{FF2B5EF4-FFF2-40B4-BE49-F238E27FC236}">
                  <a16:creationId xmlns:a16="http://schemas.microsoft.com/office/drawing/2014/main" id="{950225A9-E6D8-A200-CAE2-EC14B256147D}"/>
                </a:ext>
              </a:extLst>
            </p:cNvPr>
            <p:cNvCxnSpPr>
              <a:cxnSpLocks/>
            </p:cNvCxnSpPr>
            <p:nvPr/>
          </p:nvCxnSpPr>
          <p:spPr>
            <a:xfrm>
              <a:off x="3083597" y="2277223"/>
              <a:ext cx="336479" cy="0"/>
            </a:xfrm>
            <a:prstGeom prst="straightConnector1">
              <a:avLst/>
            </a:prstGeom>
            <a:noFill/>
            <a:ln w="19050" cap="flat" cmpd="sng">
              <a:solidFill>
                <a:schemeClr val="dk1"/>
              </a:solidFill>
              <a:prstDash val="solid"/>
              <a:round/>
              <a:headEnd type="none" w="med" len="med"/>
              <a:tailEnd type="triangle" w="med" len="med"/>
            </a:ln>
          </p:spPr>
        </p:cxnSp>
        <p:grpSp>
          <p:nvGrpSpPr>
            <p:cNvPr id="638" name="Google Shape;638;p28">
              <a:extLst>
                <a:ext uri="{FF2B5EF4-FFF2-40B4-BE49-F238E27FC236}">
                  <a16:creationId xmlns:a16="http://schemas.microsoft.com/office/drawing/2014/main" id="{34EE2BD4-727E-7146-6919-80F655C3300E}"/>
                </a:ext>
              </a:extLst>
            </p:cNvPr>
            <p:cNvGrpSpPr/>
            <p:nvPr/>
          </p:nvGrpSpPr>
          <p:grpSpPr>
            <a:xfrm>
              <a:off x="3761561" y="2137425"/>
              <a:ext cx="1621465" cy="226200"/>
              <a:chOff x="3761561" y="2175984"/>
              <a:chExt cx="1621465" cy="226200"/>
            </a:xfrm>
          </p:grpSpPr>
          <p:sp>
            <p:nvSpPr>
              <p:cNvPr id="639" name="Google Shape;639;p28">
                <a:extLst>
                  <a:ext uri="{FF2B5EF4-FFF2-40B4-BE49-F238E27FC236}">
                    <a16:creationId xmlns:a16="http://schemas.microsoft.com/office/drawing/2014/main" id="{AB42D62A-2B10-EE3D-10D4-488F36C757F3}"/>
                  </a:ext>
                </a:extLst>
              </p:cNvPr>
              <p:cNvSpPr/>
              <p:nvPr/>
            </p:nvSpPr>
            <p:spPr>
              <a:xfrm flipH="1">
                <a:off x="3761561" y="2175984"/>
                <a:ext cx="226200" cy="226200"/>
              </a:xfrm>
              <a:prstGeom prst="ellipse">
                <a:avLst/>
              </a:prstGeom>
              <a:solidFill>
                <a:schemeClr val="accent6"/>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endParaRPr lang="en-US" sz="2600" noProof="0" dirty="0">
                  <a:solidFill>
                    <a:schemeClr val="lt1"/>
                  </a:solidFill>
                </a:endParaRPr>
              </a:p>
            </p:txBody>
          </p:sp>
          <p:sp>
            <p:nvSpPr>
              <p:cNvPr id="640" name="Google Shape;640;p28">
                <a:extLst>
                  <a:ext uri="{FF2B5EF4-FFF2-40B4-BE49-F238E27FC236}">
                    <a16:creationId xmlns:a16="http://schemas.microsoft.com/office/drawing/2014/main" id="{74ED3E5A-DFD5-A62E-F3F6-1E2719A6D4FC}"/>
                  </a:ext>
                </a:extLst>
              </p:cNvPr>
              <p:cNvSpPr/>
              <p:nvPr/>
            </p:nvSpPr>
            <p:spPr>
              <a:xfrm flipH="1">
                <a:off x="4319667" y="2175984"/>
                <a:ext cx="226200" cy="226200"/>
              </a:xfrm>
              <a:prstGeom prst="ellipse">
                <a:avLst/>
              </a:prstGeom>
              <a:solidFill>
                <a:schemeClr val="accent6"/>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endParaRPr lang="en-US" sz="2600" noProof="0" dirty="0">
                  <a:solidFill>
                    <a:schemeClr val="lt1"/>
                  </a:solidFill>
                </a:endParaRPr>
              </a:p>
            </p:txBody>
          </p:sp>
          <p:sp>
            <p:nvSpPr>
              <p:cNvPr id="641" name="Google Shape;641;p28">
                <a:extLst>
                  <a:ext uri="{FF2B5EF4-FFF2-40B4-BE49-F238E27FC236}">
                    <a16:creationId xmlns:a16="http://schemas.microsoft.com/office/drawing/2014/main" id="{AB0534FE-981D-1A8D-5AB0-5027456EAB69}"/>
                  </a:ext>
                </a:extLst>
              </p:cNvPr>
              <p:cNvSpPr/>
              <p:nvPr/>
            </p:nvSpPr>
            <p:spPr>
              <a:xfrm flipH="1">
                <a:off x="4877772" y="2175984"/>
                <a:ext cx="226200" cy="226200"/>
              </a:xfrm>
              <a:prstGeom prst="ellipse">
                <a:avLst/>
              </a:prstGeom>
              <a:solidFill>
                <a:schemeClr val="accent6"/>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endParaRPr lang="en-US" sz="2600" noProof="0" dirty="0">
                  <a:solidFill>
                    <a:schemeClr val="lt1"/>
                  </a:solidFill>
                </a:endParaRPr>
              </a:p>
            </p:txBody>
          </p:sp>
          <p:sp>
            <p:nvSpPr>
              <p:cNvPr id="642" name="Google Shape;642;p28">
                <a:extLst>
                  <a:ext uri="{FF2B5EF4-FFF2-40B4-BE49-F238E27FC236}">
                    <a16:creationId xmlns:a16="http://schemas.microsoft.com/office/drawing/2014/main" id="{679317DF-7599-6A13-EA5B-18806BFBDE97}"/>
                  </a:ext>
                </a:extLst>
              </p:cNvPr>
              <p:cNvSpPr/>
              <p:nvPr/>
            </p:nvSpPr>
            <p:spPr>
              <a:xfrm flipH="1">
                <a:off x="4040614" y="2175984"/>
                <a:ext cx="226200" cy="226200"/>
              </a:xfrm>
              <a:prstGeom prst="ellipse">
                <a:avLst/>
              </a:prstGeom>
              <a:solidFill>
                <a:schemeClr val="accent6"/>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endParaRPr lang="en-US" sz="2600" noProof="0" dirty="0">
                  <a:solidFill>
                    <a:schemeClr val="lt1"/>
                  </a:solidFill>
                </a:endParaRPr>
              </a:p>
            </p:txBody>
          </p:sp>
          <p:sp>
            <p:nvSpPr>
              <p:cNvPr id="643" name="Google Shape;643;p28">
                <a:extLst>
                  <a:ext uri="{FF2B5EF4-FFF2-40B4-BE49-F238E27FC236}">
                    <a16:creationId xmlns:a16="http://schemas.microsoft.com/office/drawing/2014/main" id="{CB285AA2-7D2C-FE80-5C35-A76F3C3F9DE5}"/>
                  </a:ext>
                </a:extLst>
              </p:cNvPr>
              <p:cNvSpPr/>
              <p:nvPr/>
            </p:nvSpPr>
            <p:spPr>
              <a:xfrm flipH="1">
                <a:off x="4598720" y="2175984"/>
                <a:ext cx="226200" cy="226200"/>
              </a:xfrm>
              <a:prstGeom prst="ellipse">
                <a:avLst/>
              </a:prstGeom>
              <a:solidFill>
                <a:schemeClr val="accent6"/>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endParaRPr lang="en-US" sz="2600" noProof="0" dirty="0">
                  <a:solidFill>
                    <a:schemeClr val="lt1"/>
                  </a:solidFill>
                </a:endParaRPr>
              </a:p>
            </p:txBody>
          </p:sp>
          <p:sp>
            <p:nvSpPr>
              <p:cNvPr id="644" name="Google Shape;644;p28">
                <a:extLst>
                  <a:ext uri="{FF2B5EF4-FFF2-40B4-BE49-F238E27FC236}">
                    <a16:creationId xmlns:a16="http://schemas.microsoft.com/office/drawing/2014/main" id="{64C979DA-A85D-3D8B-4B88-749C74569B6D}"/>
                  </a:ext>
                </a:extLst>
              </p:cNvPr>
              <p:cNvSpPr/>
              <p:nvPr/>
            </p:nvSpPr>
            <p:spPr>
              <a:xfrm flipH="1">
                <a:off x="5156825" y="2175984"/>
                <a:ext cx="226200" cy="226200"/>
              </a:xfrm>
              <a:prstGeom prst="ellipse">
                <a:avLst/>
              </a:prstGeom>
              <a:solidFill>
                <a:schemeClr val="accent6"/>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endParaRPr lang="en-US" sz="2600" noProof="0" dirty="0">
                  <a:solidFill>
                    <a:schemeClr val="lt1"/>
                  </a:solidFill>
                </a:endParaRPr>
              </a:p>
            </p:txBody>
          </p:sp>
        </p:grpSp>
        <p:grpSp>
          <p:nvGrpSpPr>
            <p:cNvPr id="645" name="Google Shape;645;p28">
              <a:extLst>
                <a:ext uri="{FF2B5EF4-FFF2-40B4-BE49-F238E27FC236}">
                  <a16:creationId xmlns:a16="http://schemas.microsoft.com/office/drawing/2014/main" id="{D8238473-D4CA-3299-43E5-4100B662A21D}"/>
                </a:ext>
              </a:extLst>
            </p:cNvPr>
            <p:cNvGrpSpPr/>
            <p:nvPr/>
          </p:nvGrpSpPr>
          <p:grpSpPr>
            <a:xfrm>
              <a:off x="5714931" y="2137425"/>
              <a:ext cx="1621465" cy="226200"/>
              <a:chOff x="5714931" y="2175984"/>
              <a:chExt cx="1621465" cy="226200"/>
            </a:xfrm>
          </p:grpSpPr>
          <p:sp>
            <p:nvSpPr>
              <p:cNvPr id="646" name="Google Shape;646;p28">
                <a:extLst>
                  <a:ext uri="{FF2B5EF4-FFF2-40B4-BE49-F238E27FC236}">
                    <a16:creationId xmlns:a16="http://schemas.microsoft.com/office/drawing/2014/main" id="{7A56EC4B-50F5-7705-D43A-8C55F3C6991C}"/>
                  </a:ext>
                </a:extLst>
              </p:cNvPr>
              <p:cNvSpPr/>
              <p:nvPr/>
            </p:nvSpPr>
            <p:spPr>
              <a:xfrm flipH="1">
                <a:off x="5993984" y="2175984"/>
                <a:ext cx="226200" cy="226200"/>
              </a:xfrm>
              <a:prstGeom prst="ellipse">
                <a:avLst/>
              </a:prstGeom>
              <a:solidFill>
                <a:schemeClr val="accent6"/>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endParaRPr lang="en-US" sz="2600" noProof="0" dirty="0">
                  <a:solidFill>
                    <a:schemeClr val="lt1"/>
                  </a:solidFill>
                </a:endParaRPr>
              </a:p>
            </p:txBody>
          </p:sp>
          <p:sp>
            <p:nvSpPr>
              <p:cNvPr id="647" name="Google Shape;647;p28">
                <a:extLst>
                  <a:ext uri="{FF2B5EF4-FFF2-40B4-BE49-F238E27FC236}">
                    <a16:creationId xmlns:a16="http://schemas.microsoft.com/office/drawing/2014/main" id="{4324B00D-0F8A-004B-6918-01509F69AC79}"/>
                  </a:ext>
                </a:extLst>
              </p:cNvPr>
              <p:cNvSpPr/>
              <p:nvPr/>
            </p:nvSpPr>
            <p:spPr>
              <a:xfrm flipH="1">
                <a:off x="6552090" y="2175984"/>
                <a:ext cx="226200" cy="226200"/>
              </a:xfrm>
              <a:prstGeom prst="ellipse">
                <a:avLst/>
              </a:prstGeom>
              <a:solidFill>
                <a:schemeClr val="accent6"/>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endParaRPr lang="en-US" sz="2600" noProof="0" dirty="0">
                  <a:solidFill>
                    <a:schemeClr val="lt1"/>
                  </a:solidFill>
                </a:endParaRPr>
              </a:p>
            </p:txBody>
          </p:sp>
          <p:sp>
            <p:nvSpPr>
              <p:cNvPr id="648" name="Google Shape;648;p28">
                <a:extLst>
                  <a:ext uri="{FF2B5EF4-FFF2-40B4-BE49-F238E27FC236}">
                    <a16:creationId xmlns:a16="http://schemas.microsoft.com/office/drawing/2014/main" id="{2126672D-B313-8195-3DF1-573B9CFBA1BD}"/>
                  </a:ext>
                </a:extLst>
              </p:cNvPr>
              <p:cNvSpPr/>
              <p:nvPr/>
            </p:nvSpPr>
            <p:spPr>
              <a:xfrm flipH="1">
                <a:off x="6831143" y="2175984"/>
                <a:ext cx="226200" cy="226200"/>
              </a:xfrm>
              <a:prstGeom prst="ellipse">
                <a:avLst/>
              </a:prstGeom>
              <a:solidFill>
                <a:schemeClr val="accent6"/>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endParaRPr lang="en-US" sz="2600" noProof="0" dirty="0">
                  <a:solidFill>
                    <a:schemeClr val="lt1"/>
                  </a:solidFill>
                </a:endParaRPr>
              </a:p>
            </p:txBody>
          </p:sp>
          <p:sp>
            <p:nvSpPr>
              <p:cNvPr id="649" name="Google Shape;649;p28">
                <a:extLst>
                  <a:ext uri="{FF2B5EF4-FFF2-40B4-BE49-F238E27FC236}">
                    <a16:creationId xmlns:a16="http://schemas.microsoft.com/office/drawing/2014/main" id="{3D4B4D17-84C8-B314-A0D8-5F968713D187}"/>
                  </a:ext>
                </a:extLst>
              </p:cNvPr>
              <p:cNvSpPr/>
              <p:nvPr/>
            </p:nvSpPr>
            <p:spPr>
              <a:xfrm flipH="1">
                <a:off x="7110196" y="2175984"/>
                <a:ext cx="226200" cy="226200"/>
              </a:xfrm>
              <a:prstGeom prst="ellipse">
                <a:avLst/>
              </a:prstGeom>
              <a:solidFill>
                <a:schemeClr val="accent6"/>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endParaRPr lang="en-US" sz="2600" noProof="0" dirty="0">
                  <a:solidFill>
                    <a:schemeClr val="lt1"/>
                  </a:solidFill>
                </a:endParaRPr>
              </a:p>
            </p:txBody>
          </p:sp>
          <p:sp>
            <p:nvSpPr>
              <p:cNvPr id="650" name="Google Shape;650;p28">
                <a:extLst>
                  <a:ext uri="{FF2B5EF4-FFF2-40B4-BE49-F238E27FC236}">
                    <a16:creationId xmlns:a16="http://schemas.microsoft.com/office/drawing/2014/main" id="{3C38664B-73B8-968B-835D-05C6C6129307}"/>
                  </a:ext>
                </a:extLst>
              </p:cNvPr>
              <p:cNvSpPr/>
              <p:nvPr/>
            </p:nvSpPr>
            <p:spPr>
              <a:xfrm flipH="1">
                <a:off x="5714931" y="2175984"/>
                <a:ext cx="226200" cy="226200"/>
              </a:xfrm>
              <a:prstGeom prst="ellipse">
                <a:avLst/>
              </a:prstGeom>
              <a:solidFill>
                <a:schemeClr val="accent6"/>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endParaRPr lang="en-US" sz="2600" noProof="0" dirty="0">
                  <a:solidFill>
                    <a:schemeClr val="lt1"/>
                  </a:solidFill>
                </a:endParaRPr>
              </a:p>
            </p:txBody>
          </p:sp>
          <p:sp>
            <p:nvSpPr>
              <p:cNvPr id="651" name="Google Shape;651;p28">
                <a:extLst>
                  <a:ext uri="{FF2B5EF4-FFF2-40B4-BE49-F238E27FC236}">
                    <a16:creationId xmlns:a16="http://schemas.microsoft.com/office/drawing/2014/main" id="{677F24DA-914D-F182-1E50-A918AE878476}"/>
                  </a:ext>
                </a:extLst>
              </p:cNvPr>
              <p:cNvSpPr/>
              <p:nvPr/>
            </p:nvSpPr>
            <p:spPr>
              <a:xfrm flipH="1">
                <a:off x="6273037" y="2175984"/>
                <a:ext cx="226200" cy="226200"/>
              </a:xfrm>
              <a:prstGeom prst="ellipse">
                <a:avLst/>
              </a:prstGeom>
              <a:solidFill>
                <a:schemeClr val="accent6"/>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endParaRPr lang="en-US" sz="2600" noProof="0" dirty="0">
                  <a:solidFill>
                    <a:schemeClr val="lt1"/>
                  </a:solidFill>
                </a:endParaRPr>
              </a:p>
            </p:txBody>
          </p:sp>
        </p:grpSp>
        <p:grpSp>
          <p:nvGrpSpPr>
            <p:cNvPr id="652" name="Google Shape;652;p28">
              <a:extLst>
                <a:ext uri="{FF2B5EF4-FFF2-40B4-BE49-F238E27FC236}">
                  <a16:creationId xmlns:a16="http://schemas.microsoft.com/office/drawing/2014/main" id="{23BC4D4E-53BE-D930-5EC9-535DD7C76032}"/>
                </a:ext>
              </a:extLst>
            </p:cNvPr>
            <p:cNvGrpSpPr/>
            <p:nvPr/>
          </p:nvGrpSpPr>
          <p:grpSpPr>
            <a:xfrm>
              <a:off x="7539456" y="1721475"/>
              <a:ext cx="1057494" cy="1058100"/>
              <a:chOff x="7520395" y="1797675"/>
              <a:chExt cx="1057494" cy="1058100"/>
            </a:xfrm>
          </p:grpSpPr>
          <p:sp>
            <p:nvSpPr>
              <p:cNvPr id="653" name="Google Shape;653;p28">
                <a:extLst>
                  <a:ext uri="{FF2B5EF4-FFF2-40B4-BE49-F238E27FC236}">
                    <a16:creationId xmlns:a16="http://schemas.microsoft.com/office/drawing/2014/main" id="{47A956E0-1CE7-6853-6C8D-D6237CA83A29}"/>
                  </a:ext>
                </a:extLst>
              </p:cNvPr>
              <p:cNvSpPr/>
              <p:nvPr/>
            </p:nvSpPr>
            <p:spPr>
              <a:xfrm>
                <a:off x="7520395" y="2156475"/>
                <a:ext cx="340500" cy="340500"/>
              </a:xfrm>
              <a:prstGeom prst="star16">
                <a:avLst>
                  <a:gd name="adj" fmla="val 375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654" name="Google Shape;654;p28">
                <a:extLst>
                  <a:ext uri="{FF2B5EF4-FFF2-40B4-BE49-F238E27FC236}">
                    <a16:creationId xmlns:a16="http://schemas.microsoft.com/office/drawing/2014/main" id="{C5028ECF-77B2-6471-5FE0-AB666077C1BA}"/>
                  </a:ext>
                </a:extLst>
              </p:cNvPr>
              <p:cNvSpPr/>
              <p:nvPr/>
            </p:nvSpPr>
            <p:spPr>
              <a:xfrm>
                <a:off x="7693189" y="1797675"/>
                <a:ext cx="884700" cy="10581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grpSp>
        <p:cxnSp>
          <p:nvCxnSpPr>
            <p:cNvPr id="655" name="Google Shape;655;p28">
              <a:extLst>
                <a:ext uri="{FF2B5EF4-FFF2-40B4-BE49-F238E27FC236}">
                  <a16:creationId xmlns:a16="http://schemas.microsoft.com/office/drawing/2014/main" id="{A1AE294F-C469-46CD-E4E6-00AA543F8994}"/>
                </a:ext>
              </a:extLst>
            </p:cNvPr>
            <p:cNvCxnSpPr>
              <a:cxnSpLocks/>
            </p:cNvCxnSpPr>
            <p:nvPr/>
          </p:nvCxnSpPr>
          <p:spPr>
            <a:xfrm>
              <a:off x="3515193" y="2779575"/>
              <a:ext cx="5081907" cy="0"/>
            </a:xfrm>
            <a:prstGeom prst="straightConnector1">
              <a:avLst/>
            </a:prstGeom>
            <a:noFill/>
            <a:ln w="19050" cap="flat" cmpd="sng">
              <a:solidFill>
                <a:schemeClr val="dk1"/>
              </a:solidFill>
              <a:prstDash val="solid"/>
              <a:round/>
              <a:headEnd type="none" w="med" len="med"/>
              <a:tailEnd type="none" w="med" len="med"/>
            </a:ln>
          </p:spPr>
        </p:cxnSp>
      </p:grpSp>
      <p:grpSp>
        <p:nvGrpSpPr>
          <p:cNvPr id="656" name="Google Shape;656;p28">
            <a:extLst>
              <a:ext uri="{FF2B5EF4-FFF2-40B4-BE49-F238E27FC236}">
                <a16:creationId xmlns:a16="http://schemas.microsoft.com/office/drawing/2014/main" id="{808A157A-7ED5-14A8-0F11-25A0F8901701}"/>
              </a:ext>
            </a:extLst>
          </p:cNvPr>
          <p:cNvGrpSpPr/>
          <p:nvPr/>
        </p:nvGrpSpPr>
        <p:grpSpPr>
          <a:xfrm>
            <a:off x="1406711" y="756131"/>
            <a:ext cx="356632" cy="356617"/>
            <a:chOff x="2085450" y="842250"/>
            <a:chExt cx="483700" cy="481850"/>
          </a:xfrm>
        </p:grpSpPr>
        <p:sp>
          <p:nvSpPr>
            <p:cNvPr id="657" name="Google Shape;657;p28">
              <a:extLst>
                <a:ext uri="{FF2B5EF4-FFF2-40B4-BE49-F238E27FC236}">
                  <a16:creationId xmlns:a16="http://schemas.microsoft.com/office/drawing/2014/main" id="{EB80A2DE-8A4A-13CF-F257-0648360346DE}"/>
                </a:ext>
              </a:extLst>
            </p:cNvPr>
            <p:cNvSpPr/>
            <p:nvPr/>
          </p:nvSpPr>
          <p:spPr>
            <a:xfrm>
              <a:off x="2085525" y="926925"/>
              <a:ext cx="483625" cy="397175"/>
            </a:xfrm>
            <a:custGeom>
              <a:avLst/>
              <a:gdLst/>
              <a:ahLst/>
              <a:cxnLst/>
              <a:rect l="l" t="t" r="r" b="b"/>
              <a:pathLst>
                <a:path w="19345" h="15887" extrusionOk="0">
                  <a:moveTo>
                    <a:pt x="1693" y="1"/>
                  </a:moveTo>
                  <a:cubicBezTo>
                    <a:pt x="756" y="1"/>
                    <a:pt x="0" y="760"/>
                    <a:pt x="0" y="1696"/>
                  </a:cubicBezTo>
                  <a:cubicBezTo>
                    <a:pt x="0" y="2630"/>
                    <a:pt x="756" y="3389"/>
                    <a:pt x="1693" y="3389"/>
                  </a:cubicBezTo>
                  <a:lnTo>
                    <a:pt x="3990" y="3389"/>
                  </a:lnTo>
                  <a:cubicBezTo>
                    <a:pt x="4924" y="3389"/>
                    <a:pt x="5683" y="4147"/>
                    <a:pt x="5683" y="5084"/>
                  </a:cubicBezTo>
                  <a:lnTo>
                    <a:pt x="5683" y="8547"/>
                  </a:lnTo>
                  <a:cubicBezTo>
                    <a:pt x="5683" y="11347"/>
                    <a:pt x="7962" y="13627"/>
                    <a:pt x="10766" y="13627"/>
                  </a:cubicBezTo>
                  <a:lnTo>
                    <a:pt x="13626" y="13627"/>
                  </a:lnTo>
                  <a:lnTo>
                    <a:pt x="13626" y="15322"/>
                  </a:lnTo>
                  <a:cubicBezTo>
                    <a:pt x="13626" y="15656"/>
                    <a:pt x="13901" y="15887"/>
                    <a:pt x="14194" y="15887"/>
                  </a:cubicBezTo>
                  <a:cubicBezTo>
                    <a:pt x="14308" y="15887"/>
                    <a:pt x="14425" y="15852"/>
                    <a:pt x="14530" y="15774"/>
                  </a:cubicBezTo>
                  <a:lnTo>
                    <a:pt x="19046" y="12386"/>
                  </a:lnTo>
                  <a:cubicBezTo>
                    <a:pt x="19345" y="12160"/>
                    <a:pt x="19345" y="11706"/>
                    <a:pt x="19046" y="11483"/>
                  </a:cubicBezTo>
                  <a:lnTo>
                    <a:pt x="14530" y="8095"/>
                  </a:lnTo>
                  <a:cubicBezTo>
                    <a:pt x="14424" y="8016"/>
                    <a:pt x="14307" y="7981"/>
                    <a:pt x="14192" y="7981"/>
                  </a:cubicBezTo>
                  <a:cubicBezTo>
                    <a:pt x="13899" y="7981"/>
                    <a:pt x="13626" y="8212"/>
                    <a:pt x="13626" y="8547"/>
                  </a:cubicBezTo>
                  <a:lnTo>
                    <a:pt x="13626" y="10239"/>
                  </a:lnTo>
                  <a:lnTo>
                    <a:pt x="10766" y="10239"/>
                  </a:lnTo>
                  <a:cubicBezTo>
                    <a:pt x="9829" y="10239"/>
                    <a:pt x="9070" y="9480"/>
                    <a:pt x="9070" y="8547"/>
                  </a:cubicBezTo>
                  <a:lnTo>
                    <a:pt x="9070" y="5084"/>
                  </a:lnTo>
                  <a:cubicBezTo>
                    <a:pt x="9070" y="2280"/>
                    <a:pt x="6791" y="1"/>
                    <a:pt x="399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solidFill>
                  <a:srgbClr val="435D74"/>
                </a:solidFill>
              </a:endParaRPr>
            </a:p>
          </p:txBody>
        </p:sp>
        <p:sp>
          <p:nvSpPr>
            <p:cNvPr id="658" name="Google Shape;658;p28">
              <a:extLst>
                <a:ext uri="{FF2B5EF4-FFF2-40B4-BE49-F238E27FC236}">
                  <a16:creationId xmlns:a16="http://schemas.microsoft.com/office/drawing/2014/main" id="{9C04C1BF-E371-09E7-ABD1-6E9B2988A74E}"/>
                </a:ext>
              </a:extLst>
            </p:cNvPr>
            <p:cNvSpPr/>
            <p:nvPr/>
          </p:nvSpPr>
          <p:spPr>
            <a:xfrm>
              <a:off x="2085450" y="1151875"/>
              <a:ext cx="143650" cy="87575"/>
            </a:xfrm>
            <a:custGeom>
              <a:avLst/>
              <a:gdLst/>
              <a:ahLst/>
              <a:cxnLst/>
              <a:rect l="l" t="t" r="r" b="b"/>
              <a:pathLst>
                <a:path w="5746" h="3503" extrusionOk="0">
                  <a:moveTo>
                    <a:pt x="4577" y="1"/>
                  </a:moveTo>
                  <a:cubicBezTo>
                    <a:pt x="4391" y="73"/>
                    <a:pt x="4192" y="112"/>
                    <a:pt x="3990" y="115"/>
                  </a:cubicBezTo>
                  <a:lnTo>
                    <a:pt x="1693" y="115"/>
                  </a:lnTo>
                  <a:cubicBezTo>
                    <a:pt x="759" y="115"/>
                    <a:pt x="0" y="871"/>
                    <a:pt x="0" y="1807"/>
                  </a:cubicBezTo>
                  <a:cubicBezTo>
                    <a:pt x="0" y="2744"/>
                    <a:pt x="759" y="3503"/>
                    <a:pt x="1693" y="3503"/>
                  </a:cubicBezTo>
                  <a:lnTo>
                    <a:pt x="1696" y="3500"/>
                  </a:lnTo>
                  <a:lnTo>
                    <a:pt x="3993" y="3500"/>
                  </a:lnTo>
                  <a:cubicBezTo>
                    <a:pt x="4589" y="3500"/>
                    <a:pt x="5183" y="3391"/>
                    <a:pt x="5746" y="3186"/>
                  </a:cubicBezTo>
                  <a:cubicBezTo>
                    <a:pt x="5065" y="2253"/>
                    <a:pt x="4662" y="1151"/>
                    <a:pt x="457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solidFill>
                  <a:srgbClr val="435D74"/>
                </a:solidFill>
              </a:endParaRPr>
            </a:p>
          </p:txBody>
        </p:sp>
        <p:sp>
          <p:nvSpPr>
            <p:cNvPr id="659" name="Google Shape;659;p28">
              <a:extLst>
                <a:ext uri="{FF2B5EF4-FFF2-40B4-BE49-F238E27FC236}">
                  <a16:creationId xmlns:a16="http://schemas.microsoft.com/office/drawing/2014/main" id="{8846EFD8-470E-6237-E53D-68301CF9F2AB}"/>
                </a:ext>
              </a:extLst>
            </p:cNvPr>
            <p:cNvSpPr/>
            <p:nvPr/>
          </p:nvSpPr>
          <p:spPr>
            <a:xfrm>
              <a:off x="2274775" y="842250"/>
              <a:ext cx="294375" cy="197650"/>
            </a:xfrm>
            <a:custGeom>
              <a:avLst/>
              <a:gdLst/>
              <a:ahLst/>
              <a:cxnLst/>
              <a:rect l="l" t="t" r="r" b="b"/>
              <a:pathLst>
                <a:path w="11775" h="7906" extrusionOk="0">
                  <a:moveTo>
                    <a:pt x="6622" y="0"/>
                  </a:moveTo>
                  <a:cubicBezTo>
                    <a:pt x="6329" y="0"/>
                    <a:pt x="6056" y="231"/>
                    <a:pt x="6056" y="566"/>
                  </a:cubicBezTo>
                  <a:lnTo>
                    <a:pt x="6056" y="2259"/>
                  </a:lnTo>
                  <a:lnTo>
                    <a:pt x="3196" y="2259"/>
                  </a:lnTo>
                  <a:cubicBezTo>
                    <a:pt x="2030" y="2265"/>
                    <a:pt x="904" y="2668"/>
                    <a:pt x="1" y="3406"/>
                  </a:cubicBezTo>
                  <a:cubicBezTo>
                    <a:pt x="940" y="4068"/>
                    <a:pt x="1675" y="4978"/>
                    <a:pt x="2130" y="6032"/>
                  </a:cubicBezTo>
                  <a:cubicBezTo>
                    <a:pt x="2431" y="5785"/>
                    <a:pt x="2804" y="5649"/>
                    <a:pt x="3196" y="5646"/>
                  </a:cubicBezTo>
                  <a:lnTo>
                    <a:pt x="6056" y="5646"/>
                  </a:lnTo>
                  <a:lnTo>
                    <a:pt x="6056" y="7342"/>
                  </a:lnTo>
                  <a:cubicBezTo>
                    <a:pt x="6056" y="7679"/>
                    <a:pt x="6334" y="7906"/>
                    <a:pt x="6625" y="7906"/>
                  </a:cubicBezTo>
                  <a:cubicBezTo>
                    <a:pt x="6740" y="7906"/>
                    <a:pt x="6857" y="7871"/>
                    <a:pt x="6960" y="7793"/>
                  </a:cubicBezTo>
                  <a:lnTo>
                    <a:pt x="11476" y="4406"/>
                  </a:lnTo>
                  <a:cubicBezTo>
                    <a:pt x="11775" y="4180"/>
                    <a:pt x="11775" y="3725"/>
                    <a:pt x="11476" y="3502"/>
                  </a:cubicBezTo>
                  <a:lnTo>
                    <a:pt x="6960" y="115"/>
                  </a:lnTo>
                  <a:cubicBezTo>
                    <a:pt x="6854" y="36"/>
                    <a:pt x="6737" y="0"/>
                    <a:pt x="66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solidFill>
                  <a:srgbClr val="435D74"/>
                </a:solidFill>
              </a:endParaRPr>
            </a:p>
          </p:txBody>
        </p:sp>
      </p:grpSp>
      <p:grpSp>
        <p:nvGrpSpPr>
          <p:cNvPr id="660" name="Google Shape;660;p28">
            <a:extLst>
              <a:ext uri="{FF2B5EF4-FFF2-40B4-BE49-F238E27FC236}">
                <a16:creationId xmlns:a16="http://schemas.microsoft.com/office/drawing/2014/main" id="{EC2CCBC9-40B1-0645-A000-25A726846D56}"/>
              </a:ext>
            </a:extLst>
          </p:cNvPr>
          <p:cNvGrpSpPr/>
          <p:nvPr/>
        </p:nvGrpSpPr>
        <p:grpSpPr>
          <a:xfrm>
            <a:off x="4402132" y="2406559"/>
            <a:ext cx="356606" cy="356599"/>
            <a:chOff x="2685825" y="840375"/>
            <a:chExt cx="481900" cy="481825"/>
          </a:xfrm>
        </p:grpSpPr>
        <p:sp>
          <p:nvSpPr>
            <p:cNvPr id="661" name="Google Shape;661;p28">
              <a:extLst>
                <a:ext uri="{FF2B5EF4-FFF2-40B4-BE49-F238E27FC236}">
                  <a16:creationId xmlns:a16="http://schemas.microsoft.com/office/drawing/2014/main" id="{B86C337C-CB33-9CD1-3E86-6AD89CB0FC79}"/>
                </a:ext>
              </a:extLst>
            </p:cNvPr>
            <p:cNvSpPr/>
            <p:nvPr/>
          </p:nvSpPr>
          <p:spPr>
            <a:xfrm>
              <a:off x="2685825" y="840375"/>
              <a:ext cx="481900" cy="481825"/>
            </a:xfrm>
            <a:custGeom>
              <a:avLst/>
              <a:gdLst/>
              <a:ahLst/>
              <a:cxnLst/>
              <a:rect l="l" t="t" r="r" b="b"/>
              <a:pathLst>
                <a:path w="19276" h="19273" extrusionOk="0">
                  <a:moveTo>
                    <a:pt x="9600" y="4592"/>
                  </a:moveTo>
                  <a:cubicBezTo>
                    <a:pt x="12403" y="4592"/>
                    <a:pt x="14683" y="6872"/>
                    <a:pt x="14683" y="9675"/>
                  </a:cubicBezTo>
                  <a:cubicBezTo>
                    <a:pt x="14683" y="12476"/>
                    <a:pt x="12403" y="14755"/>
                    <a:pt x="9600" y="14755"/>
                  </a:cubicBezTo>
                  <a:cubicBezTo>
                    <a:pt x="6799" y="14755"/>
                    <a:pt x="4520" y="12476"/>
                    <a:pt x="4520" y="9675"/>
                  </a:cubicBezTo>
                  <a:cubicBezTo>
                    <a:pt x="4520" y="6872"/>
                    <a:pt x="6799" y="4592"/>
                    <a:pt x="9600" y="4592"/>
                  </a:cubicBezTo>
                  <a:close/>
                  <a:moveTo>
                    <a:pt x="8471" y="0"/>
                  </a:moveTo>
                  <a:cubicBezTo>
                    <a:pt x="8212" y="0"/>
                    <a:pt x="7986" y="175"/>
                    <a:pt x="7923" y="428"/>
                  </a:cubicBezTo>
                  <a:lnTo>
                    <a:pt x="7691" y="1427"/>
                  </a:lnTo>
                  <a:cubicBezTo>
                    <a:pt x="6778" y="1635"/>
                    <a:pt x="5908" y="1993"/>
                    <a:pt x="5116" y="2490"/>
                  </a:cubicBezTo>
                  <a:lnTo>
                    <a:pt x="4300" y="2002"/>
                  </a:lnTo>
                  <a:cubicBezTo>
                    <a:pt x="4210" y="1949"/>
                    <a:pt x="4110" y="1922"/>
                    <a:pt x="4010" y="1922"/>
                  </a:cubicBezTo>
                  <a:cubicBezTo>
                    <a:pt x="3864" y="1922"/>
                    <a:pt x="3719" y="1978"/>
                    <a:pt x="3611" y="2087"/>
                  </a:cubicBezTo>
                  <a:lnTo>
                    <a:pt x="2015" y="3683"/>
                  </a:lnTo>
                  <a:cubicBezTo>
                    <a:pt x="1831" y="3866"/>
                    <a:pt x="1798" y="4153"/>
                    <a:pt x="1930" y="4372"/>
                  </a:cubicBezTo>
                  <a:lnTo>
                    <a:pt x="2418" y="5188"/>
                  </a:lnTo>
                  <a:cubicBezTo>
                    <a:pt x="1921" y="5980"/>
                    <a:pt x="1563" y="6851"/>
                    <a:pt x="1355" y="7766"/>
                  </a:cubicBezTo>
                  <a:lnTo>
                    <a:pt x="431" y="7995"/>
                  </a:lnTo>
                  <a:cubicBezTo>
                    <a:pt x="178" y="8058"/>
                    <a:pt x="0" y="8284"/>
                    <a:pt x="3" y="8546"/>
                  </a:cubicBezTo>
                  <a:lnTo>
                    <a:pt x="3" y="10804"/>
                  </a:lnTo>
                  <a:cubicBezTo>
                    <a:pt x="0" y="11060"/>
                    <a:pt x="178" y="11286"/>
                    <a:pt x="428" y="11349"/>
                  </a:cubicBezTo>
                  <a:lnTo>
                    <a:pt x="1352" y="11581"/>
                  </a:lnTo>
                  <a:cubicBezTo>
                    <a:pt x="1560" y="12494"/>
                    <a:pt x="1921" y="13364"/>
                    <a:pt x="2418" y="14159"/>
                  </a:cubicBezTo>
                  <a:lnTo>
                    <a:pt x="1927" y="14972"/>
                  </a:lnTo>
                  <a:cubicBezTo>
                    <a:pt x="1795" y="15195"/>
                    <a:pt x="1831" y="15478"/>
                    <a:pt x="2012" y="15662"/>
                  </a:cubicBezTo>
                  <a:lnTo>
                    <a:pt x="3611" y="17261"/>
                  </a:lnTo>
                  <a:cubicBezTo>
                    <a:pt x="3720" y="17368"/>
                    <a:pt x="3864" y="17424"/>
                    <a:pt x="4011" y="17424"/>
                  </a:cubicBezTo>
                  <a:cubicBezTo>
                    <a:pt x="4110" y="17424"/>
                    <a:pt x="4210" y="17398"/>
                    <a:pt x="4300" y="17345"/>
                  </a:cubicBezTo>
                  <a:lnTo>
                    <a:pt x="5113" y="16854"/>
                  </a:lnTo>
                  <a:cubicBezTo>
                    <a:pt x="5908" y="17351"/>
                    <a:pt x="6778" y="17712"/>
                    <a:pt x="7691" y="17920"/>
                  </a:cubicBezTo>
                  <a:lnTo>
                    <a:pt x="7923" y="18844"/>
                  </a:lnTo>
                  <a:cubicBezTo>
                    <a:pt x="7983" y="19094"/>
                    <a:pt x="8212" y="19272"/>
                    <a:pt x="8471" y="19272"/>
                  </a:cubicBezTo>
                  <a:lnTo>
                    <a:pt x="10729" y="19272"/>
                  </a:lnTo>
                  <a:cubicBezTo>
                    <a:pt x="10988" y="19272"/>
                    <a:pt x="11214" y="19097"/>
                    <a:pt x="11277" y="18844"/>
                  </a:cubicBezTo>
                  <a:lnTo>
                    <a:pt x="11509" y="17920"/>
                  </a:lnTo>
                  <a:cubicBezTo>
                    <a:pt x="12421" y="17712"/>
                    <a:pt x="13292" y="17354"/>
                    <a:pt x="14084" y="16857"/>
                  </a:cubicBezTo>
                  <a:lnTo>
                    <a:pt x="14900" y="17345"/>
                  </a:lnTo>
                  <a:cubicBezTo>
                    <a:pt x="14989" y="17399"/>
                    <a:pt x="15090" y="17425"/>
                    <a:pt x="15190" y="17425"/>
                  </a:cubicBezTo>
                  <a:cubicBezTo>
                    <a:pt x="15336" y="17425"/>
                    <a:pt x="15480" y="17369"/>
                    <a:pt x="15589" y="17261"/>
                  </a:cubicBezTo>
                  <a:lnTo>
                    <a:pt x="17185" y="15665"/>
                  </a:lnTo>
                  <a:cubicBezTo>
                    <a:pt x="17369" y="15481"/>
                    <a:pt x="17402" y="15195"/>
                    <a:pt x="17270" y="14975"/>
                  </a:cubicBezTo>
                  <a:lnTo>
                    <a:pt x="16782" y="14159"/>
                  </a:lnTo>
                  <a:cubicBezTo>
                    <a:pt x="17279" y="13367"/>
                    <a:pt x="17637" y="12497"/>
                    <a:pt x="17845" y="11584"/>
                  </a:cubicBezTo>
                  <a:lnTo>
                    <a:pt x="18844" y="11352"/>
                  </a:lnTo>
                  <a:cubicBezTo>
                    <a:pt x="19097" y="11289"/>
                    <a:pt x="19275" y="11063"/>
                    <a:pt x="19275" y="10804"/>
                  </a:cubicBezTo>
                  <a:lnTo>
                    <a:pt x="19275" y="8546"/>
                  </a:lnTo>
                  <a:cubicBezTo>
                    <a:pt x="19275" y="8287"/>
                    <a:pt x="19097" y="8061"/>
                    <a:pt x="18847" y="7998"/>
                  </a:cubicBezTo>
                  <a:lnTo>
                    <a:pt x="17848" y="7766"/>
                  </a:lnTo>
                  <a:cubicBezTo>
                    <a:pt x="17640" y="6854"/>
                    <a:pt x="17279" y="5983"/>
                    <a:pt x="16782" y="5188"/>
                  </a:cubicBezTo>
                  <a:lnTo>
                    <a:pt x="17273" y="4375"/>
                  </a:lnTo>
                  <a:cubicBezTo>
                    <a:pt x="17405" y="4153"/>
                    <a:pt x="17369" y="3869"/>
                    <a:pt x="17188" y="3686"/>
                  </a:cubicBezTo>
                  <a:lnTo>
                    <a:pt x="15589" y="2090"/>
                  </a:lnTo>
                  <a:cubicBezTo>
                    <a:pt x="15480" y="1980"/>
                    <a:pt x="15335" y="1923"/>
                    <a:pt x="15188" y="1923"/>
                  </a:cubicBezTo>
                  <a:cubicBezTo>
                    <a:pt x="15089" y="1923"/>
                    <a:pt x="14989" y="1949"/>
                    <a:pt x="14900" y="2002"/>
                  </a:cubicBezTo>
                  <a:lnTo>
                    <a:pt x="14087" y="2493"/>
                  </a:lnTo>
                  <a:cubicBezTo>
                    <a:pt x="13292" y="1996"/>
                    <a:pt x="12421" y="1635"/>
                    <a:pt x="11509" y="1427"/>
                  </a:cubicBezTo>
                  <a:lnTo>
                    <a:pt x="11277" y="428"/>
                  </a:lnTo>
                  <a:cubicBezTo>
                    <a:pt x="11217" y="178"/>
                    <a:pt x="10988" y="0"/>
                    <a:pt x="1072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solidFill>
                  <a:srgbClr val="435D74"/>
                </a:solidFill>
              </a:endParaRPr>
            </a:p>
          </p:txBody>
        </p:sp>
        <p:sp>
          <p:nvSpPr>
            <p:cNvPr id="662" name="Google Shape;662;p28">
              <a:extLst>
                <a:ext uri="{FF2B5EF4-FFF2-40B4-BE49-F238E27FC236}">
                  <a16:creationId xmlns:a16="http://schemas.microsoft.com/office/drawing/2014/main" id="{4EB50B91-5AE7-6624-D0F5-63C768A18359}"/>
                </a:ext>
              </a:extLst>
            </p:cNvPr>
            <p:cNvSpPr/>
            <p:nvPr/>
          </p:nvSpPr>
          <p:spPr>
            <a:xfrm>
              <a:off x="2819200" y="983400"/>
              <a:ext cx="205475" cy="197625"/>
            </a:xfrm>
            <a:custGeom>
              <a:avLst/>
              <a:gdLst/>
              <a:ahLst/>
              <a:cxnLst/>
              <a:rect l="l" t="t" r="r" b="b"/>
              <a:pathLst>
                <a:path w="8219" h="7905" extrusionOk="0">
                  <a:moveTo>
                    <a:pt x="4265" y="1129"/>
                  </a:moveTo>
                  <a:cubicBezTo>
                    <a:pt x="4629" y="1129"/>
                    <a:pt x="4996" y="1199"/>
                    <a:pt x="5346" y="1343"/>
                  </a:cubicBezTo>
                  <a:cubicBezTo>
                    <a:pt x="6400" y="1780"/>
                    <a:pt x="7089" y="2810"/>
                    <a:pt x="7089" y="3954"/>
                  </a:cubicBezTo>
                  <a:cubicBezTo>
                    <a:pt x="7086" y="5511"/>
                    <a:pt x="5825" y="6773"/>
                    <a:pt x="4265" y="6776"/>
                  </a:cubicBezTo>
                  <a:cubicBezTo>
                    <a:pt x="3124" y="6776"/>
                    <a:pt x="2094" y="6089"/>
                    <a:pt x="1657" y="5032"/>
                  </a:cubicBezTo>
                  <a:cubicBezTo>
                    <a:pt x="1221" y="3978"/>
                    <a:pt x="1461" y="2765"/>
                    <a:pt x="2268" y="1958"/>
                  </a:cubicBezTo>
                  <a:cubicBezTo>
                    <a:pt x="2808" y="1416"/>
                    <a:pt x="3530" y="1129"/>
                    <a:pt x="4265" y="1129"/>
                  </a:cubicBezTo>
                  <a:close/>
                  <a:moveTo>
                    <a:pt x="4265" y="0"/>
                  </a:moveTo>
                  <a:cubicBezTo>
                    <a:pt x="2666" y="0"/>
                    <a:pt x="1227" y="964"/>
                    <a:pt x="612" y="2440"/>
                  </a:cubicBezTo>
                  <a:cubicBezTo>
                    <a:pt x="1" y="3918"/>
                    <a:pt x="341" y="5616"/>
                    <a:pt x="1470" y="6749"/>
                  </a:cubicBezTo>
                  <a:cubicBezTo>
                    <a:pt x="2226" y="7504"/>
                    <a:pt x="3237" y="7905"/>
                    <a:pt x="4265" y="7905"/>
                  </a:cubicBezTo>
                  <a:cubicBezTo>
                    <a:pt x="4774" y="7905"/>
                    <a:pt x="5288" y="7806"/>
                    <a:pt x="5777" y="7604"/>
                  </a:cubicBezTo>
                  <a:cubicBezTo>
                    <a:pt x="7255" y="6993"/>
                    <a:pt x="8219" y="5550"/>
                    <a:pt x="8219" y="3954"/>
                  </a:cubicBezTo>
                  <a:cubicBezTo>
                    <a:pt x="8216" y="1771"/>
                    <a:pt x="6448" y="3"/>
                    <a:pt x="42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solidFill>
                  <a:srgbClr val="435D74"/>
                </a:solidFill>
              </a:endParaRPr>
            </a:p>
          </p:txBody>
        </p:sp>
      </p:grpSp>
      <p:grpSp>
        <p:nvGrpSpPr>
          <p:cNvPr id="663" name="Google Shape;663;p28">
            <a:extLst>
              <a:ext uri="{FF2B5EF4-FFF2-40B4-BE49-F238E27FC236}">
                <a16:creationId xmlns:a16="http://schemas.microsoft.com/office/drawing/2014/main" id="{0BB5F44A-51EB-7554-5649-6466B0607235}"/>
              </a:ext>
            </a:extLst>
          </p:cNvPr>
          <p:cNvGrpSpPr/>
          <p:nvPr/>
        </p:nvGrpSpPr>
        <p:grpSpPr>
          <a:xfrm>
            <a:off x="7506219" y="2406559"/>
            <a:ext cx="356599" cy="356599"/>
            <a:chOff x="4456875" y="1435075"/>
            <a:chExt cx="481825" cy="481825"/>
          </a:xfrm>
        </p:grpSpPr>
        <p:sp>
          <p:nvSpPr>
            <p:cNvPr id="664" name="Google Shape;664;p28">
              <a:extLst>
                <a:ext uri="{FF2B5EF4-FFF2-40B4-BE49-F238E27FC236}">
                  <a16:creationId xmlns:a16="http://schemas.microsoft.com/office/drawing/2014/main" id="{D9C05A92-1621-B0E8-6A53-2D2AFDC7321E}"/>
                </a:ext>
              </a:extLst>
            </p:cNvPr>
            <p:cNvSpPr/>
            <p:nvPr/>
          </p:nvSpPr>
          <p:spPr>
            <a:xfrm>
              <a:off x="4624975" y="1465275"/>
              <a:ext cx="56650" cy="86000"/>
            </a:xfrm>
            <a:custGeom>
              <a:avLst/>
              <a:gdLst/>
              <a:ahLst/>
              <a:cxnLst/>
              <a:rect l="l" t="t" r="r" b="b"/>
              <a:pathLst>
                <a:path w="2266" h="3440" extrusionOk="0">
                  <a:moveTo>
                    <a:pt x="2265" y="0"/>
                  </a:moveTo>
                  <a:cubicBezTo>
                    <a:pt x="1413" y="283"/>
                    <a:pt x="618" y="1196"/>
                    <a:pt x="1" y="2575"/>
                  </a:cubicBezTo>
                  <a:cubicBezTo>
                    <a:pt x="263" y="2801"/>
                    <a:pt x="449" y="3105"/>
                    <a:pt x="534" y="3439"/>
                  </a:cubicBezTo>
                  <a:cubicBezTo>
                    <a:pt x="1106" y="3364"/>
                    <a:pt x="1672" y="3322"/>
                    <a:pt x="2265" y="3304"/>
                  </a:cubicBezTo>
                  <a:lnTo>
                    <a:pt x="226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solidFill>
                  <a:srgbClr val="435D74"/>
                </a:solidFill>
              </a:endParaRPr>
            </a:p>
          </p:txBody>
        </p:sp>
        <p:sp>
          <p:nvSpPr>
            <p:cNvPr id="665" name="Google Shape;665;p28">
              <a:extLst>
                <a:ext uri="{FF2B5EF4-FFF2-40B4-BE49-F238E27FC236}">
                  <a16:creationId xmlns:a16="http://schemas.microsoft.com/office/drawing/2014/main" id="{597F3740-ED88-136E-ED2B-186C82F7F88D}"/>
                </a:ext>
              </a:extLst>
            </p:cNvPr>
            <p:cNvSpPr/>
            <p:nvPr/>
          </p:nvSpPr>
          <p:spPr>
            <a:xfrm>
              <a:off x="4615275" y="1797425"/>
              <a:ext cx="66350" cy="89375"/>
            </a:xfrm>
            <a:custGeom>
              <a:avLst/>
              <a:gdLst/>
              <a:ahLst/>
              <a:cxnLst/>
              <a:rect l="l" t="t" r="r" b="b"/>
              <a:pathLst>
                <a:path w="2654" h="3575" extrusionOk="0">
                  <a:moveTo>
                    <a:pt x="0" y="0"/>
                  </a:moveTo>
                  <a:lnTo>
                    <a:pt x="0" y="0"/>
                  </a:lnTo>
                  <a:cubicBezTo>
                    <a:pt x="618" y="1882"/>
                    <a:pt x="1563" y="3225"/>
                    <a:pt x="2653" y="3574"/>
                  </a:cubicBezTo>
                  <a:lnTo>
                    <a:pt x="2653" y="1316"/>
                  </a:lnTo>
                  <a:cubicBezTo>
                    <a:pt x="2153" y="1135"/>
                    <a:pt x="1768" y="726"/>
                    <a:pt x="1620" y="217"/>
                  </a:cubicBezTo>
                  <a:cubicBezTo>
                    <a:pt x="1057" y="169"/>
                    <a:pt x="518" y="96"/>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solidFill>
                  <a:srgbClr val="435D74"/>
                </a:solidFill>
              </a:endParaRPr>
            </a:p>
          </p:txBody>
        </p:sp>
        <p:sp>
          <p:nvSpPr>
            <p:cNvPr id="666" name="Google Shape;666;p28">
              <a:extLst>
                <a:ext uri="{FF2B5EF4-FFF2-40B4-BE49-F238E27FC236}">
                  <a16:creationId xmlns:a16="http://schemas.microsoft.com/office/drawing/2014/main" id="{1E5A9EC1-76C7-752E-CEE5-6B692C6C01FA}"/>
                </a:ext>
              </a:extLst>
            </p:cNvPr>
            <p:cNvSpPr/>
            <p:nvPr/>
          </p:nvSpPr>
          <p:spPr>
            <a:xfrm>
              <a:off x="4583125" y="1547250"/>
              <a:ext cx="28250" cy="28250"/>
            </a:xfrm>
            <a:custGeom>
              <a:avLst/>
              <a:gdLst/>
              <a:ahLst/>
              <a:cxnLst/>
              <a:rect l="l" t="t" r="r" b="b"/>
              <a:pathLst>
                <a:path w="1130" h="1130" extrusionOk="0">
                  <a:moveTo>
                    <a:pt x="567" y="1"/>
                  </a:moveTo>
                  <a:cubicBezTo>
                    <a:pt x="253" y="1"/>
                    <a:pt x="1" y="254"/>
                    <a:pt x="1" y="567"/>
                  </a:cubicBezTo>
                  <a:cubicBezTo>
                    <a:pt x="1" y="880"/>
                    <a:pt x="253" y="1130"/>
                    <a:pt x="567" y="1130"/>
                  </a:cubicBezTo>
                  <a:cubicBezTo>
                    <a:pt x="880" y="1130"/>
                    <a:pt x="1130" y="880"/>
                    <a:pt x="1130" y="567"/>
                  </a:cubicBezTo>
                  <a:cubicBezTo>
                    <a:pt x="1130" y="254"/>
                    <a:pt x="880" y="1"/>
                    <a:pt x="56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solidFill>
                  <a:srgbClr val="435D74"/>
                </a:solidFill>
              </a:endParaRPr>
            </a:p>
          </p:txBody>
        </p:sp>
        <p:sp>
          <p:nvSpPr>
            <p:cNvPr id="667" name="Google Shape;667;p28">
              <a:extLst>
                <a:ext uri="{FF2B5EF4-FFF2-40B4-BE49-F238E27FC236}">
                  <a16:creationId xmlns:a16="http://schemas.microsoft.com/office/drawing/2014/main" id="{37BBE578-8338-93AF-D169-417C0FC15F72}"/>
                </a:ext>
              </a:extLst>
            </p:cNvPr>
            <p:cNvSpPr/>
            <p:nvPr/>
          </p:nvSpPr>
          <p:spPr>
            <a:xfrm>
              <a:off x="4597950" y="1576075"/>
              <a:ext cx="83675" cy="87525"/>
            </a:xfrm>
            <a:custGeom>
              <a:avLst/>
              <a:gdLst/>
              <a:ahLst/>
              <a:cxnLst/>
              <a:rect l="l" t="t" r="r" b="b"/>
              <a:pathLst>
                <a:path w="3347" h="3501" extrusionOk="0">
                  <a:moveTo>
                    <a:pt x="3346" y="1"/>
                  </a:moveTo>
                  <a:cubicBezTo>
                    <a:pt x="2723" y="19"/>
                    <a:pt x="2103" y="73"/>
                    <a:pt x="1485" y="161"/>
                  </a:cubicBezTo>
                  <a:cubicBezTo>
                    <a:pt x="1241" y="654"/>
                    <a:pt x="772" y="998"/>
                    <a:pt x="230" y="1082"/>
                  </a:cubicBezTo>
                  <a:cubicBezTo>
                    <a:pt x="100" y="1817"/>
                    <a:pt x="25" y="2714"/>
                    <a:pt x="1" y="3500"/>
                  </a:cubicBezTo>
                  <a:lnTo>
                    <a:pt x="3346" y="3500"/>
                  </a:lnTo>
                  <a:lnTo>
                    <a:pt x="334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solidFill>
                  <a:srgbClr val="435D74"/>
                </a:solidFill>
              </a:endParaRPr>
            </a:p>
          </p:txBody>
        </p:sp>
        <p:sp>
          <p:nvSpPr>
            <p:cNvPr id="668" name="Google Shape;668;p28">
              <a:extLst>
                <a:ext uri="{FF2B5EF4-FFF2-40B4-BE49-F238E27FC236}">
                  <a16:creationId xmlns:a16="http://schemas.microsoft.com/office/drawing/2014/main" id="{FEFC4006-1C38-D3E1-5F1A-CEEB44F3556D}"/>
                </a:ext>
              </a:extLst>
            </p:cNvPr>
            <p:cNvSpPr/>
            <p:nvPr/>
          </p:nvSpPr>
          <p:spPr>
            <a:xfrm>
              <a:off x="4597650" y="1692175"/>
              <a:ext cx="83975" cy="82450"/>
            </a:xfrm>
            <a:custGeom>
              <a:avLst/>
              <a:gdLst/>
              <a:ahLst/>
              <a:cxnLst/>
              <a:rect l="l" t="t" r="r" b="b"/>
              <a:pathLst>
                <a:path w="3359" h="3298" extrusionOk="0">
                  <a:moveTo>
                    <a:pt x="1" y="0"/>
                  </a:moveTo>
                  <a:cubicBezTo>
                    <a:pt x="31" y="1003"/>
                    <a:pt x="154" y="2006"/>
                    <a:pt x="371" y="2987"/>
                  </a:cubicBezTo>
                  <a:cubicBezTo>
                    <a:pt x="1031" y="3135"/>
                    <a:pt x="1699" y="3237"/>
                    <a:pt x="2371" y="3298"/>
                  </a:cubicBezTo>
                  <a:cubicBezTo>
                    <a:pt x="2548" y="2855"/>
                    <a:pt x="2910" y="2509"/>
                    <a:pt x="3358" y="2346"/>
                  </a:cubicBezTo>
                  <a:lnTo>
                    <a:pt x="335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solidFill>
                  <a:srgbClr val="435D74"/>
                </a:solidFill>
              </a:endParaRPr>
            </a:p>
          </p:txBody>
        </p:sp>
        <p:sp>
          <p:nvSpPr>
            <p:cNvPr id="669" name="Google Shape;669;p28">
              <a:extLst>
                <a:ext uri="{FF2B5EF4-FFF2-40B4-BE49-F238E27FC236}">
                  <a16:creationId xmlns:a16="http://schemas.microsoft.com/office/drawing/2014/main" id="{6365D94D-CB04-291B-06B3-5F197B45FF21}"/>
                </a:ext>
              </a:extLst>
            </p:cNvPr>
            <p:cNvSpPr/>
            <p:nvPr/>
          </p:nvSpPr>
          <p:spPr>
            <a:xfrm>
              <a:off x="4798050" y="1663575"/>
              <a:ext cx="28475" cy="28250"/>
            </a:xfrm>
            <a:custGeom>
              <a:avLst/>
              <a:gdLst/>
              <a:ahLst/>
              <a:cxnLst/>
              <a:rect l="l" t="t" r="r" b="b"/>
              <a:pathLst>
                <a:path w="1139" h="1130" extrusionOk="0">
                  <a:moveTo>
                    <a:pt x="564" y="0"/>
                  </a:moveTo>
                  <a:cubicBezTo>
                    <a:pt x="254" y="0"/>
                    <a:pt x="1" y="253"/>
                    <a:pt x="1" y="566"/>
                  </a:cubicBezTo>
                  <a:cubicBezTo>
                    <a:pt x="4" y="876"/>
                    <a:pt x="257" y="1129"/>
                    <a:pt x="567" y="1129"/>
                  </a:cubicBezTo>
                  <a:lnTo>
                    <a:pt x="573" y="1129"/>
                  </a:lnTo>
                  <a:cubicBezTo>
                    <a:pt x="886" y="1129"/>
                    <a:pt x="1139" y="876"/>
                    <a:pt x="1139" y="563"/>
                  </a:cubicBezTo>
                  <a:cubicBezTo>
                    <a:pt x="1139" y="253"/>
                    <a:pt x="886" y="0"/>
                    <a:pt x="57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solidFill>
                  <a:srgbClr val="435D74"/>
                </a:solidFill>
              </a:endParaRPr>
            </a:p>
          </p:txBody>
        </p:sp>
        <p:sp>
          <p:nvSpPr>
            <p:cNvPr id="670" name="Google Shape;670;p28">
              <a:extLst>
                <a:ext uri="{FF2B5EF4-FFF2-40B4-BE49-F238E27FC236}">
                  <a16:creationId xmlns:a16="http://schemas.microsoft.com/office/drawing/2014/main" id="{66A55FDD-3635-04CD-421A-F04242068A10}"/>
                </a:ext>
              </a:extLst>
            </p:cNvPr>
            <p:cNvSpPr/>
            <p:nvPr/>
          </p:nvSpPr>
          <p:spPr>
            <a:xfrm>
              <a:off x="4710200" y="1435075"/>
              <a:ext cx="228500" cy="228525"/>
            </a:xfrm>
            <a:custGeom>
              <a:avLst/>
              <a:gdLst/>
              <a:ahLst/>
              <a:cxnLst/>
              <a:rect l="l" t="t" r="r" b="b"/>
              <a:pathLst>
                <a:path w="9140" h="9141" extrusionOk="0">
                  <a:moveTo>
                    <a:pt x="1" y="1"/>
                  </a:moveTo>
                  <a:lnTo>
                    <a:pt x="1" y="34"/>
                  </a:lnTo>
                  <a:cubicBezTo>
                    <a:pt x="1729" y="377"/>
                    <a:pt x="3313" y="2283"/>
                    <a:pt x="4075" y="5069"/>
                  </a:cubicBezTo>
                  <a:cubicBezTo>
                    <a:pt x="6833" y="5828"/>
                    <a:pt x="8763" y="7406"/>
                    <a:pt x="9107" y="9140"/>
                  </a:cubicBezTo>
                  <a:lnTo>
                    <a:pt x="9140" y="9140"/>
                  </a:lnTo>
                  <a:cubicBezTo>
                    <a:pt x="8854" y="4298"/>
                    <a:pt x="4843" y="284"/>
                    <a:pt x="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solidFill>
                  <a:srgbClr val="435D74"/>
                </a:solidFill>
              </a:endParaRPr>
            </a:p>
          </p:txBody>
        </p:sp>
        <p:sp>
          <p:nvSpPr>
            <p:cNvPr id="671" name="Google Shape;671;p28">
              <a:extLst>
                <a:ext uri="{FF2B5EF4-FFF2-40B4-BE49-F238E27FC236}">
                  <a16:creationId xmlns:a16="http://schemas.microsoft.com/office/drawing/2014/main" id="{07DFF6CC-1DD6-1917-D899-145AF85C9F3B}"/>
                </a:ext>
              </a:extLst>
            </p:cNvPr>
            <p:cNvSpPr/>
            <p:nvPr/>
          </p:nvSpPr>
          <p:spPr>
            <a:xfrm>
              <a:off x="4819200" y="1593475"/>
              <a:ext cx="89400" cy="70125"/>
            </a:xfrm>
            <a:custGeom>
              <a:avLst/>
              <a:gdLst/>
              <a:ahLst/>
              <a:cxnLst/>
              <a:rect l="l" t="t" r="r" b="b"/>
              <a:pathLst>
                <a:path w="3576" h="2805" extrusionOk="0">
                  <a:moveTo>
                    <a:pt x="1" y="1"/>
                  </a:moveTo>
                  <a:cubicBezTo>
                    <a:pt x="94" y="519"/>
                    <a:pt x="166" y="1061"/>
                    <a:pt x="215" y="1621"/>
                  </a:cubicBezTo>
                  <a:cubicBezTo>
                    <a:pt x="727" y="1777"/>
                    <a:pt x="1136" y="2301"/>
                    <a:pt x="1317" y="2804"/>
                  </a:cubicBezTo>
                  <a:lnTo>
                    <a:pt x="3575" y="2804"/>
                  </a:lnTo>
                  <a:cubicBezTo>
                    <a:pt x="3223" y="1711"/>
                    <a:pt x="1883" y="621"/>
                    <a:pt x="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solidFill>
                  <a:srgbClr val="435D74"/>
                </a:solidFill>
              </a:endParaRPr>
            </a:p>
          </p:txBody>
        </p:sp>
        <p:sp>
          <p:nvSpPr>
            <p:cNvPr id="672" name="Google Shape;672;p28">
              <a:extLst>
                <a:ext uri="{FF2B5EF4-FFF2-40B4-BE49-F238E27FC236}">
                  <a16:creationId xmlns:a16="http://schemas.microsoft.com/office/drawing/2014/main" id="{80547BB7-7F34-C6FA-E077-1FBB2ED28549}"/>
                </a:ext>
              </a:extLst>
            </p:cNvPr>
            <p:cNvSpPr/>
            <p:nvPr/>
          </p:nvSpPr>
          <p:spPr>
            <a:xfrm>
              <a:off x="4819200" y="1692175"/>
              <a:ext cx="89475" cy="66275"/>
            </a:xfrm>
            <a:custGeom>
              <a:avLst/>
              <a:gdLst/>
              <a:ahLst/>
              <a:cxnLst/>
              <a:rect l="l" t="t" r="r" b="b"/>
              <a:pathLst>
                <a:path w="3579" h="2651" extrusionOk="0">
                  <a:moveTo>
                    <a:pt x="1317" y="0"/>
                  </a:moveTo>
                  <a:cubicBezTo>
                    <a:pt x="1133" y="500"/>
                    <a:pt x="727" y="883"/>
                    <a:pt x="215" y="1033"/>
                  </a:cubicBezTo>
                  <a:cubicBezTo>
                    <a:pt x="166" y="1593"/>
                    <a:pt x="94" y="2132"/>
                    <a:pt x="1" y="2650"/>
                  </a:cubicBezTo>
                  <a:cubicBezTo>
                    <a:pt x="1889" y="2030"/>
                    <a:pt x="3223" y="1078"/>
                    <a:pt x="357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solidFill>
                  <a:srgbClr val="435D74"/>
                </a:solidFill>
              </a:endParaRPr>
            </a:p>
          </p:txBody>
        </p:sp>
        <p:sp>
          <p:nvSpPr>
            <p:cNvPr id="673" name="Google Shape;673;p28">
              <a:extLst>
                <a:ext uri="{FF2B5EF4-FFF2-40B4-BE49-F238E27FC236}">
                  <a16:creationId xmlns:a16="http://schemas.microsoft.com/office/drawing/2014/main" id="{3C9720D6-7447-AEC1-B1CF-2FA258EFCB01}"/>
                </a:ext>
              </a:extLst>
            </p:cNvPr>
            <p:cNvSpPr/>
            <p:nvPr/>
          </p:nvSpPr>
          <p:spPr>
            <a:xfrm>
              <a:off x="4456875" y="1691800"/>
              <a:ext cx="225125" cy="225100"/>
            </a:xfrm>
            <a:custGeom>
              <a:avLst/>
              <a:gdLst/>
              <a:ahLst/>
              <a:cxnLst/>
              <a:rect l="l" t="t" r="r" b="b"/>
              <a:pathLst>
                <a:path w="9005" h="9004" extrusionOk="0">
                  <a:moveTo>
                    <a:pt x="1" y="0"/>
                  </a:moveTo>
                  <a:cubicBezTo>
                    <a:pt x="284" y="4839"/>
                    <a:pt x="4162" y="8721"/>
                    <a:pt x="9004" y="9004"/>
                  </a:cubicBezTo>
                  <a:lnTo>
                    <a:pt x="9004" y="8974"/>
                  </a:lnTo>
                  <a:cubicBezTo>
                    <a:pt x="7273" y="8628"/>
                    <a:pt x="5827" y="6697"/>
                    <a:pt x="5066" y="3942"/>
                  </a:cubicBezTo>
                  <a:cubicBezTo>
                    <a:pt x="2283" y="3180"/>
                    <a:pt x="377" y="1726"/>
                    <a:pt x="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solidFill>
                  <a:srgbClr val="435D74"/>
                </a:solidFill>
              </a:endParaRPr>
            </a:p>
          </p:txBody>
        </p:sp>
        <p:sp>
          <p:nvSpPr>
            <p:cNvPr id="674" name="Google Shape;674;p28">
              <a:extLst>
                <a:ext uri="{FF2B5EF4-FFF2-40B4-BE49-F238E27FC236}">
                  <a16:creationId xmlns:a16="http://schemas.microsoft.com/office/drawing/2014/main" id="{A78E50BB-4A7D-89C0-7BFC-525E43134F4C}"/>
                </a:ext>
              </a:extLst>
            </p:cNvPr>
            <p:cNvSpPr/>
            <p:nvPr/>
          </p:nvSpPr>
          <p:spPr>
            <a:xfrm>
              <a:off x="4487000" y="1595125"/>
              <a:ext cx="88925" cy="68475"/>
            </a:xfrm>
            <a:custGeom>
              <a:avLst/>
              <a:gdLst/>
              <a:ahLst/>
              <a:cxnLst/>
              <a:rect l="l" t="t" r="r" b="b"/>
              <a:pathLst>
                <a:path w="3557" h="2739" extrusionOk="0">
                  <a:moveTo>
                    <a:pt x="3397" y="1"/>
                  </a:moveTo>
                  <a:cubicBezTo>
                    <a:pt x="1569" y="636"/>
                    <a:pt x="337" y="1720"/>
                    <a:pt x="0" y="2738"/>
                  </a:cubicBezTo>
                  <a:lnTo>
                    <a:pt x="3313" y="2738"/>
                  </a:lnTo>
                  <a:cubicBezTo>
                    <a:pt x="3337" y="1880"/>
                    <a:pt x="3418" y="913"/>
                    <a:pt x="3556" y="106"/>
                  </a:cubicBezTo>
                  <a:cubicBezTo>
                    <a:pt x="3502" y="73"/>
                    <a:pt x="3448" y="37"/>
                    <a:pt x="339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solidFill>
                  <a:srgbClr val="435D74"/>
                </a:solidFill>
              </a:endParaRPr>
            </a:p>
          </p:txBody>
        </p:sp>
        <p:sp>
          <p:nvSpPr>
            <p:cNvPr id="675" name="Google Shape;675;p28">
              <a:extLst>
                <a:ext uri="{FF2B5EF4-FFF2-40B4-BE49-F238E27FC236}">
                  <a16:creationId xmlns:a16="http://schemas.microsoft.com/office/drawing/2014/main" id="{0DD911B0-73F9-DFAF-653E-624C84E65A3C}"/>
                </a:ext>
              </a:extLst>
            </p:cNvPr>
            <p:cNvSpPr/>
            <p:nvPr/>
          </p:nvSpPr>
          <p:spPr>
            <a:xfrm>
              <a:off x="4486925" y="1692175"/>
              <a:ext cx="89450" cy="66350"/>
            </a:xfrm>
            <a:custGeom>
              <a:avLst/>
              <a:gdLst/>
              <a:ahLst/>
              <a:cxnLst/>
              <a:rect l="l" t="t" r="r" b="b"/>
              <a:pathLst>
                <a:path w="3578" h="2654" extrusionOk="0">
                  <a:moveTo>
                    <a:pt x="0" y="0"/>
                  </a:moveTo>
                  <a:cubicBezTo>
                    <a:pt x="352" y="1078"/>
                    <a:pt x="1689" y="2030"/>
                    <a:pt x="3578" y="2653"/>
                  </a:cubicBezTo>
                  <a:cubicBezTo>
                    <a:pt x="3418" y="1777"/>
                    <a:pt x="3325" y="889"/>
                    <a:pt x="33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solidFill>
                  <a:srgbClr val="435D74"/>
                </a:solidFill>
              </a:endParaRPr>
            </a:p>
          </p:txBody>
        </p:sp>
        <p:sp>
          <p:nvSpPr>
            <p:cNvPr id="676" name="Google Shape;676;p28">
              <a:extLst>
                <a:ext uri="{FF2B5EF4-FFF2-40B4-BE49-F238E27FC236}">
                  <a16:creationId xmlns:a16="http://schemas.microsoft.com/office/drawing/2014/main" id="{03A8D651-BA3E-6B06-9DBE-B3E505A0F954}"/>
                </a:ext>
              </a:extLst>
            </p:cNvPr>
            <p:cNvSpPr/>
            <p:nvPr/>
          </p:nvSpPr>
          <p:spPr>
            <a:xfrm>
              <a:off x="4456875" y="1435075"/>
              <a:ext cx="225125" cy="228525"/>
            </a:xfrm>
            <a:custGeom>
              <a:avLst/>
              <a:gdLst/>
              <a:ahLst/>
              <a:cxnLst/>
              <a:rect l="l" t="t" r="r" b="b"/>
              <a:pathLst>
                <a:path w="9005" h="9141" extrusionOk="0">
                  <a:moveTo>
                    <a:pt x="9004" y="1"/>
                  </a:moveTo>
                  <a:cubicBezTo>
                    <a:pt x="4162" y="284"/>
                    <a:pt x="284" y="4298"/>
                    <a:pt x="1" y="9140"/>
                  </a:cubicBezTo>
                  <a:lnTo>
                    <a:pt x="37" y="9140"/>
                  </a:lnTo>
                  <a:cubicBezTo>
                    <a:pt x="329" y="7686"/>
                    <a:pt x="1747" y="6267"/>
                    <a:pt x="3969" y="5433"/>
                  </a:cubicBezTo>
                  <a:cubicBezTo>
                    <a:pt x="3715" y="4375"/>
                    <a:pt x="4516" y="3361"/>
                    <a:pt x="5602" y="3361"/>
                  </a:cubicBezTo>
                  <a:cubicBezTo>
                    <a:pt x="5607" y="3361"/>
                    <a:pt x="5612" y="3361"/>
                    <a:pt x="5617" y="3361"/>
                  </a:cubicBezTo>
                  <a:cubicBezTo>
                    <a:pt x="5638" y="3361"/>
                    <a:pt x="5656" y="3364"/>
                    <a:pt x="5677" y="3367"/>
                  </a:cubicBezTo>
                  <a:cubicBezTo>
                    <a:pt x="6511" y="1476"/>
                    <a:pt x="7688" y="293"/>
                    <a:pt x="9004" y="31"/>
                  </a:cubicBezTo>
                  <a:lnTo>
                    <a:pt x="900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solidFill>
                  <a:srgbClr val="435D74"/>
                </a:solidFill>
              </a:endParaRPr>
            </a:p>
          </p:txBody>
        </p:sp>
        <p:sp>
          <p:nvSpPr>
            <p:cNvPr id="677" name="Google Shape;677;p28">
              <a:extLst>
                <a:ext uri="{FF2B5EF4-FFF2-40B4-BE49-F238E27FC236}">
                  <a16:creationId xmlns:a16="http://schemas.microsoft.com/office/drawing/2014/main" id="{E0DF547A-5E9D-6D4E-2049-AFE04C61E7EB}"/>
                </a:ext>
              </a:extLst>
            </p:cNvPr>
            <p:cNvSpPr/>
            <p:nvPr/>
          </p:nvSpPr>
          <p:spPr>
            <a:xfrm>
              <a:off x="4710200" y="1691800"/>
              <a:ext cx="228500" cy="225100"/>
            </a:xfrm>
            <a:custGeom>
              <a:avLst/>
              <a:gdLst/>
              <a:ahLst/>
              <a:cxnLst/>
              <a:rect l="l" t="t" r="r" b="b"/>
              <a:pathLst>
                <a:path w="9140" h="9004" extrusionOk="0">
                  <a:moveTo>
                    <a:pt x="9107" y="0"/>
                  </a:moveTo>
                  <a:cubicBezTo>
                    <a:pt x="8760" y="1726"/>
                    <a:pt x="6857" y="3177"/>
                    <a:pt x="4075" y="3942"/>
                  </a:cubicBezTo>
                  <a:cubicBezTo>
                    <a:pt x="3313" y="6721"/>
                    <a:pt x="1729" y="8628"/>
                    <a:pt x="1" y="8971"/>
                  </a:cubicBezTo>
                  <a:lnTo>
                    <a:pt x="1" y="9004"/>
                  </a:lnTo>
                  <a:cubicBezTo>
                    <a:pt x="4843" y="8721"/>
                    <a:pt x="8854" y="4839"/>
                    <a:pt x="914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solidFill>
                  <a:srgbClr val="435D74"/>
                </a:solidFill>
              </a:endParaRPr>
            </a:p>
          </p:txBody>
        </p:sp>
        <p:sp>
          <p:nvSpPr>
            <p:cNvPr id="678" name="Google Shape;678;p28">
              <a:extLst>
                <a:ext uri="{FF2B5EF4-FFF2-40B4-BE49-F238E27FC236}">
                  <a16:creationId xmlns:a16="http://schemas.microsoft.com/office/drawing/2014/main" id="{FC4B7860-1DDE-08A2-FCB7-0BC0CF38D795}"/>
                </a:ext>
              </a:extLst>
            </p:cNvPr>
            <p:cNvSpPr/>
            <p:nvPr/>
          </p:nvSpPr>
          <p:spPr>
            <a:xfrm>
              <a:off x="4710200" y="1465200"/>
              <a:ext cx="70025" cy="89375"/>
            </a:xfrm>
            <a:custGeom>
              <a:avLst/>
              <a:gdLst/>
              <a:ahLst/>
              <a:cxnLst/>
              <a:rect l="l" t="t" r="r" b="b"/>
              <a:pathLst>
                <a:path w="2801" h="3575" extrusionOk="0">
                  <a:moveTo>
                    <a:pt x="1" y="0"/>
                  </a:moveTo>
                  <a:lnTo>
                    <a:pt x="1" y="3298"/>
                  </a:lnTo>
                  <a:cubicBezTo>
                    <a:pt x="937" y="3328"/>
                    <a:pt x="1961" y="3421"/>
                    <a:pt x="2801" y="3575"/>
                  </a:cubicBezTo>
                  <a:cubicBezTo>
                    <a:pt x="2181" y="1687"/>
                    <a:pt x="1082" y="350"/>
                    <a:pt x="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solidFill>
                  <a:srgbClr val="435D74"/>
                </a:solidFill>
              </a:endParaRPr>
            </a:p>
          </p:txBody>
        </p:sp>
        <p:sp>
          <p:nvSpPr>
            <p:cNvPr id="679" name="Google Shape;679;p28">
              <a:extLst>
                <a:ext uri="{FF2B5EF4-FFF2-40B4-BE49-F238E27FC236}">
                  <a16:creationId xmlns:a16="http://schemas.microsoft.com/office/drawing/2014/main" id="{5967B759-D6A1-6402-0993-36C5F118D257}"/>
                </a:ext>
              </a:extLst>
            </p:cNvPr>
            <p:cNvSpPr/>
            <p:nvPr/>
          </p:nvSpPr>
          <p:spPr>
            <a:xfrm>
              <a:off x="4710200" y="1575850"/>
              <a:ext cx="86150" cy="87750"/>
            </a:xfrm>
            <a:custGeom>
              <a:avLst/>
              <a:gdLst/>
              <a:ahLst/>
              <a:cxnLst/>
              <a:rect l="l" t="t" r="r" b="b"/>
              <a:pathLst>
                <a:path w="3446" h="3510" extrusionOk="0">
                  <a:moveTo>
                    <a:pt x="1" y="1"/>
                  </a:moveTo>
                  <a:lnTo>
                    <a:pt x="1" y="3509"/>
                  </a:lnTo>
                  <a:lnTo>
                    <a:pt x="2494" y="3509"/>
                  </a:lnTo>
                  <a:cubicBezTo>
                    <a:pt x="2656" y="3054"/>
                    <a:pt x="3003" y="2554"/>
                    <a:pt x="3445" y="2374"/>
                  </a:cubicBezTo>
                  <a:cubicBezTo>
                    <a:pt x="3385" y="1702"/>
                    <a:pt x="3283" y="1034"/>
                    <a:pt x="3135" y="374"/>
                  </a:cubicBezTo>
                  <a:cubicBezTo>
                    <a:pt x="2208" y="167"/>
                    <a:pt x="1063" y="37"/>
                    <a:pt x="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solidFill>
                  <a:srgbClr val="435D74"/>
                </a:solidFill>
              </a:endParaRPr>
            </a:p>
          </p:txBody>
        </p:sp>
        <p:sp>
          <p:nvSpPr>
            <p:cNvPr id="680" name="Google Shape;680;p28">
              <a:extLst>
                <a:ext uri="{FF2B5EF4-FFF2-40B4-BE49-F238E27FC236}">
                  <a16:creationId xmlns:a16="http://schemas.microsoft.com/office/drawing/2014/main" id="{E255DC62-063D-BD3E-A0ED-9A0A945BE56E}"/>
                </a:ext>
              </a:extLst>
            </p:cNvPr>
            <p:cNvSpPr/>
            <p:nvPr/>
          </p:nvSpPr>
          <p:spPr>
            <a:xfrm>
              <a:off x="4710200" y="1797500"/>
              <a:ext cx="70025" cy="89375"/>
            </a:xfrm>
            <a:custGeom>
              <a:avLst/>
              <a:gdLst/>
              <a:ahLst/>
              <a:cxnLst/>
              <a:rect l="l" t="t" r="r" b="b"/>
              <a:pathLst>
                <a:path w="2801" h="3575" extrusionOk="0">
                  <a:moveTo>
                    <a:pt x="2801" y="0"/>
                  </a:moveTo>
                  <a:lnTo>
                    <a:pt x="2801" y="0"/>
                  </a:lnTo>
                  <a:cubicBezTo>
                    <a:pt x="2283" y="93"/>
                    <a:pt x="1609" y="166"/>
                    <a:pt x="1048" y="214"/>
                  </a:cubicBezTo>
                  <a:cubicBezTo>
                    <a:pt x="892" y="726"/>
                    <a:pt x="503" y="1135"/>
                    <a:pt x="1" y="1316"/>
                  </a:cubicBezTo>
                  <a:lnTo>
                    <a:pt x="1" y="3574"/>
                  </a:lnTo>
                  <a:cubicBezTo>
                    <a:pt x="1082" y="3222"/>
                    <a:pt x="2181" y="1885"/>
                    <a:pt x="280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solidFill>
                  <a:srgbClr val="435D74"/>
                </a:solidFill>
              </a:endParaRPr>
            </a:p>
          </p:txBody>
        </p:sp>
        <p:sp>
          <p:nvSpPr>
            <p:cNvPr id="681" name="Google Shape;681;p28">
              <a:extLst>
                <a:ext uri="{FF2B5EF4-FFF2-40B4-BE49-F238E27FC236}">
                  <a16:creationId xmlns:a16="http://schemas.microsoft.com/office/drawing/2014/main" id="{E72BA71E-1275-20EE-10FF-3C242D9A6C16}"/>
                </a:ext>
              </a:extLst>
            </p:cNvPr>
            <p:cNvSpPr/>
            <p:nvPr/>
          </p:nvSpPr>
          <p:spPr>
            <a:xfrm>
              <a:off x="4681975" y="1776400"/>
              <a:ext cx="28250" cy="28350"/>
            </a:xfrm>
            <a:custGeom>
              <a:avLst/>
              <a:gdLst/>
              <a:ahLst/>
              <a:cxnLst/>
              <a:rect l="l" t="t" r="r" b="b"/>
              <a:pathLst>
                <a:path w="1130" h="1134" extrusionOk="0">
                  <a:moveTo>
                    <a:pt x="566" y="1"/>
                  </a:moveTo>
                  <a:cubicBezTo>
                    <a:pt x="253" y="1"/>
                    <a:pt x="0" y="251"/>
                    <a:pt x="0" y="564"/>
                  </a:cubicBezTo>
                  <a:lnTo>
                    <a:pt x="0" y="567"/>
                  </a:lnTo>
                  <a:cubicBezTo>
                    <a:pt x="0" y="567"/>
                    <a:pt x="0" y="570"/>
                    <a:pt x="0" y="570"/>
                  </a:cubicBezTo>
                  <a:cubicBezTo>
                    <a:pt x="0" y="880"/>
                    <a:pt x="253" y="1133"/>
                    <a:pt x="566" y="1133"/>
                  </a:cubicBezTo>
                  <a:cubicBezTo>
                    <a:pt x="877" y="1133"/>
                    <a:pt x="1130" y="880"/>
                    <a:pt x="1130" y="570"/>
                  </a:cubicBezTo>
                  <a:cubicBezTo>
                    <a:pt x="1130" y="570"/>
                    <a:pt x="1130" y="567"/>
                    <a:pt x="1130" y="567"/>
                  </a:cubicBezTo>
                  <a:lnTo>
                    <a:pt x="1130" y="564"/>
                  </a:lnTo>
                  <a:cubicBezTo>
                    <a:pt x="1130" y="251"/>
                    <a:pt x="877" y="1"/>
                    <a:pt x="56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solidFill>
                  <a:srgbClr val="435D74"/>
                </a:solidFill>
              </a:endParaRPr>
            </a:p>
          </p:txBody>
        </p:sp>
        <p:sp>
          <p:nvSpPr>
            <p:cNvPr id="682" name="Google Shape;682;p28">
              <a:extLst>
                <a:ext uri="{FF2B5EF4-FFF2-40B4-BE49-F238E27FC236}">
                  <a16:creationId xmlns:a16="http://schemas.microsoft.com/office/drawing/2014/main" id="{01F1EE10-0525-DAF3-5213-A2500454C069}"/>
                </a:ext>
              </a:extLst>
            </p:cNvPr>
            <p:cNvSpPr/>
            <p:nvPr/>
          </p:nvSpPr>
          <p:spPr>
            <a:xfrm>
              <a:off x="4710200" y="1692175"/>
              <a:ext cx="86150" cy="82450"/>
            </a:xfrm>
            <a:custGeom>
              <a:avLst/>
              <a:gdLst/>
              <a:ahLst/>
              <a:cxnLst/>
              <a:rect l="l" t="t" r="r" b="b"/>
              <a:pathLst>
                <a:path w="3446" h="3298" extrusionOk="0">
                  <a:moveTo>
                    <a:pt x="1" y="0"/>
                  </a:moveTo>
                  <a:lnTo>
                    <a:pt x="1" y="2346"/>
                  </a:lnTo>
                  <a:cubicBezTo>
                    <a:pt x="455" y="2506"/>
                    <a:pt x="820" y="2852"/>
                    <a:pt x="1003" y="3298"/>
                  </a:cubicBezTo>
                  <a:cubicBezTo>
                    <a:pt x="1702" y="3234"/>
                    <a:pt x="2506" y="3129"/>
                    <a:pt x="3135" y="2987"/>
                  </a:cubicBezTo>
                  <a:cubicBezTo>
                    <a:pt x="3283" y="2328"/>
                    <a:pt x="3385" y="1660"/>
                    <a:pt x="3445" y="985"/>
                  </a:cubicBezTo>
                  <a:cubicBezTo>
                    <a:pt x="3003" y="807"/>
                    <a:pt x="2656" y="449"/>
                    <a:pt x="249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solidFill>
                  <a:srgbClr val="435D74"/>
                </a:solidFill>
              </a:endParaRPr>
            </a:p>
          </p:txBody>
        </p:sp>
      </p:grpSp>
      <p:grpSp>
        <p:nvGrpSpPr>
          <p:cNvPr id="12" name="Group 11">
            <a:extLst>
              <a:ext uri="{FF2B5EF4-FFF2-40B4-BE49-F238E27FC236}">
                <a16:creationId xmlns:a16="http://schemas.microsoft.com/office/drawing/2014/main" id="{EAF36A76-2C25-89ED-A00C-D8762E7D8E96}"/>
              </a:ext>
            </a:extLst>
          </p:cNvPr>
          <p:cNvGrpSpPr/>
          <p:nvPr/>
        </p:nvGrpSpPr>
        <p:grpSpPr>
          <a:xfrm>
            <a:off x="-37676" y="960179"/>
            <a:ext cx="3191390" cy="3784353"/>
            <a:chOff x="-56156" y="1161389"/>
            <a:chExt cx="3191390" cy="3784353"/>
          </a:xfrm>
        </p:grpSpPr>
        <p:grpSp>
          <p:nvGrpSpPr>
            <p:cNvPr id="619" name="Google Shape;619;p28">
              <a:extLst>
                <a:ext uri="{FF2B5EF4-FFF2-40B4-BE49-F238E27FC236}">
                  <a16:creationId xmlns:a16="http://schemas.microsoft.com/office/drawing/2014/main" id="{1AC4CA7E-0FBC-A6B1-A5B7-DAC6757736F8}"/>
                </a:ext>
              </a:extLst>
            </p:cNvPr>
            <p:cNvGrpSpPr/>
            <p:nvPr/>
          </p:nvGrpSpPr>
          <p:grpSpPr>
            <a:xfrm>
              <a:off x="-56156" y="1161389"/>
              <a:ext cx="3191390" cy="3784353"/>
              <a:chOff x="2656046" y="3569153"/>
              <a:chExt cx="1852876" cy="1487498"/>
            </a:xfrm>
          </p:grpSpPr>
          <p:sp>
            <p:nvSpPr>
              <p:cNvPr id="620" name="Google Shape;620;p28">
                <a:extLst>
                  <a:ext uri="{FF2B5EF4-FFF2-40B4-BE49-F238E27FC236}">
                    <a16:creationId xmlns:a16="http://schemas.microsoft.com/office/drawing/2014/main" id="{C769245C-45CA-D72F-6E7D-C55111F1C694}"/>
                  </a:ext>
                </a:extLst>
              </p:cNvPr>
              <p:cNvSpPr txBox="1"/>
              <p:nvPr/>
            </p:nvSpPr>
            <p:spPr>
              <a:xfrm>
                <a:off x="2656046" y="3569153"/>
                <a:ext cx="1778400" cy="340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noProof="0" dirty="0">
                    <a:solidFill>
                      <a:schemeClr val="lt2"/>
                    </a:solidFill>
                    <a:latin typeface="Fira Sans Extra Condensed SemiBold"/>
                    <a:ea typeface="Fira Sans Extra Condensed SemiBold"/>
                    <a:cs typeface="Fira Sans Extra Condensed SemiBold"/>
                    <a:sym typeface="Fira Sans Extra Condensed SemiBold"/>
                  </a:rPr>
                  <a:t>How it works</a:t>
                </a:r>
              </a:p>
            </p:txBody>
          </p:sp>
          <p:sp>
            <p:nvSpPr>
              <p:cNvPr id="621" name="Google Shape;621;p28">
                <a:extLst>
                  <a:ext uri="{FF2B5EF4-FFF2-40B4-BE49-F238E27FC236}">
                    <a16:creationId xmlns:a16="http://schemas.microsoft.com/office/drawing/2014/main" id="{01C4A23D-4013-B4CF-519B-7CCA68E63DE9}"/>
                  </a:ext>
                </a:extLst>
              </p:cNvPr>
              <p:cNvSpPr txBox="1"/>
              <p:nvPr/>
            </p:nvSpPr>
            <p:spPr>
              <a:xfrm>
                <a:off x="2730522" y="3880586"/>
                <a:ext cx="1778400" cy="1176065"/>
              </a:xfrm>
              <a:prstGeom prst="rect">
                <a:avLst/>
              </a:prstGeom>
              <a:noFill/>
              <a:ln>
                <a:noFill/>
              </a:ln>
            </p:spPr>
            <p:txBody>
              <a:bodyPr spcFirstLastPara="1" wrap="square" lIns="91425" tIns="91425" rIns="91425" bIns="91425" anchor="ctr" anchorCtr="0">
                <a:noAutofit/>
              </a:bodyPr>
              <a:lstStyle/>
              <a:p>
                <a:pPr marL="0" lvl="0" indent="0" algn="just" rtl="0">
                  <a:spcBef>
                    <a:spcPts val="0"/>
                  </a:spcBef>
                  <a:spcAft>
                    <a:spcPts val="0"/>
                  </a:spcAft>
                  <a:buNone/>
                </a:pPr>
                <a:r>
                  <a:rPr lang="en-US" sz="1200" noProof="0" dirty="0">
                    <a:solidFill>
                      <a:schemeClr val="dk1"/>
                    </a:solidFill>
                    <a:latin typeface="Roboto"/>
                    <a:ea typeface="Roboto"/>
                    <a:cs typeface="Roboto"/>
                    <a:sym typeface="Roboto"/>
                  </a:rPr>
                  <a:t>First of all, starting with a stabilizer state we need to get its stabilizer representation (the generators list). </a:t>
                </a:r>
              </a:p>
              <a:p>
                <a:pPr marL="0" lvl="0" indent="0" algn="just" rtl="0">
                  <a:spcBef>
                    <a:spcPts val="0"/>
                  </a:spcBef>
                  <a:spcAft>
                    <a:spcPts val="0"/>
                  </a:spcAft>
                  <a:buNone/>
                </a:pPr>
                <a:r>
                  <a:rPr lang="en-US" sz="1200" noProof="0" dirty="0">
                    <a:solidFill>
                      <a:schemeClr val="dk1"/>
                    </a:solidFill>
                    <a:latin typeface="Roboto"/>
                    <a:ea typeface="Roboto"/>
                    <a:cs typeface="Roboto"/>
                    <a:sym typeface="Roboto"/>
                  </a:rPr>
                  <a:t>Now we write them with the </a:t>
                </a:r>
                <a:r>
                  <a:rPr lang="en-US" sz="1200" b="1" noProof="0" dirty="0">
                    <a:solidFill>
                      <a:schemeClr val="dk1"/>
                    </a:solidFill>
                    <a:latin typeface="Roboto"/>
                    <a:ea typeface="Roboto"/>
                    <a:cs typeface="Roboto"/>
                    <a:sym typeface="Roboto"/>
                  </a:rPr>
                  <a:t>Tableau Representation</a:t>
                </a:r>
                <a:r>
                  <a:rPr lang="en-US" sz="1200" noProof="0" dirty="0">
                    <a:solidFill>
                      <a:schemeClr val="dk1"/>
                    </a:solidFill>
                    <a:latin typeface="Roboto"/>
                    <a:ea typeface="Roboto"/>
                    <a:cs typeface="Roboto"/>
                    <a:sym typeface="Roboto"/>
                  </a:rPr>
                  <a:t>, that use 2 </a:t>
                </a:r>
                <a:r>
                  <a:rPr lang="en-US" sz="1200" noProof="0" dirty="0" err="1">
                    <a:solidFill>
                      <a:schemeClr val="dk1"/>
                    </a:solidFill>
                    <a:latin typeface="Roboto"/>
                    <a:ea typeface="Roboto"/>
                    <a:cs typeface="Roboto"/>
                    <a:sym typeface="Roboto"/>
                  </a:rPr>
                  <a:t>n</a:t>
                </a:r>
                <a:r>
                  <a:rPr lang="en-US" sz="800" noProof="0" dirty="0" err="1">
                    <a:solidFill>
                      <a:schemeClr val="dk1"/>
                    </a:solidFill>
                    <a:latin typeface="Roboto"/>
                    <a:ea typeface="Roboto"/>
                    <a:cs typeface="Roboto"/>
                    <a:sym typeface="Roboto"/>
                  </a:rPr>
                  <a:t>x</a:t>
                </a:r>
                <a:r>
                  <a:rPr lang="en-US" sz="1200" noProof="0" dirty="0" err="1">
                    <a:solidFill>
                      <a:schemeClr val="dk1"/>
                    </a:solidFill>
                    <a:latin typeface="Roboto"/>
                    <a:ea typeface="Roboto"/>
                    <a:cs typeface="Roboto"/>
                    <a:sym typeface="Roboto"/>
                  </a:rPr>
                  <a:t>n</a:t>
                </a:r>
                <a:r>
                  <a:rPr lang="en-US" sz="1200" noProof="0" dirty="0">
                    <a:solidFill>
                      <a:schemeClr val="dk1"/>
                    </a:solidFill>
                    <a:latin typeface="Roboto"/>
                    <a:ea typeface="Roboto"/>
                    <a:cs typeface="Roboto"/>
                    <a:sym typeface="Roboto"/>
                  </a:rPr>
                  <a:t> matrix of 0s and 1s, where each row represent a generator.</a:t>
                </a:r>
              </a:p>
              <a:p>
                <a:pPr marL="0" lvl="0" indent="0" algn="just" rtl="0">
                  <a:spcBef>
                    <a:spcPts val="0"/>
                  </a:spcBef>
                  <a:spcAft>
                    <a:spcPts val="0"/>
                  </a:spcAft>
                  <a:buNone/>
                </a:pPr>
                <a:br>
                  <a:rPr lang="en-US" sz="1200" b="1" dirty="0">
                    <a:solidFill>
                      <a:schemeClr val="dk1"/>
                    </a:solidFill>
                    <a:latin typeface="Roboto"/>
                    <a:ea typeface="Roboto"/>
                    <a:cs typeface="Roboto"/>
                    <a:sym typeface="Roboto"/>
                  </a:rPr>
                </a:br>
                <a:br>
                  <a:rPr lang="en-US" sz="1200" b="1" dirty="0">
                    <a:solidFill>
                      <a:schemeClr val="dk1"/>
                    </a:solidFill>
                    <a:latin typeface="Roboto"/>
                    <a:ea typeface="Roboto"/>
                    <a:cs typeface="Roboto"/>
                    <a:sym typeface="Roboto"/>
                  </a:rPr>
                </a:br>
                <a:br>
                  <a:rPr lang="en-US" sz="1200" b="1" dirty="0">
                    <a:solidFill>
                      <a:schemeClr val="dk1"/>
                    </a:solidFill>
                    <a:latin typeface="Roboto"/>
                    <a:ea typeface="Roboto"/>
                    <a:cs typeface="Roboto"/>
                    <a:sym typeface="Roboto"/>
                  </a:rPr>
                </a:br>
                <a:br>
                  <a:rPr lang="en-US" sz="1200" b="1" dirty="0">
                    <a:solidFill>
                      <a:schemeClr val="dk1"/>
                    </a:solidFill>
                    <a:latin typeface="Roboto"/>
                    <a:ea typeface="Roboto"/>
                    <a:cs typeface="Roboto"/>
                    <a:sym typeface="Roboto"/>
                  </a:rPr>
                </a:br>
                <a:br>
                  <a:rPr lang="en-US" sz="1200" b="1" dirty="0">
                    <a:solidFill>
                      <a:schemeClr val="dk1"/>
                    </a:solidFill>
                    <a:latin typeface="Roboto"/>
                    <a:ea typeface="Roboto"/>
                    <a:cs typeface="Roboto"/>
                    <a:sym typeface="Roboto"/>
                  </a:rPr>
                </a:br>
                <a:endParaRPr lang="en-US" sz="1200" b="1" dirty="0">
                  <a:solidFill>
                    <a:schemeClr val="dk1"/>
                  </a:solidFill>
                  <a:latin typeface="Roboto"/>
                  <a:ea typeface="Roboto"/>
                  <a:cs typeface="Roboto"/>
                  <a:sym typeface="Roboto"/>
                </a:endParaRPr>
              </a:p>
              <a:p>
                <a:pPr marL="0" lvl="0" indent="0" algn="just" rtl="0">
                  <a:spcBef>
                    <a:spcPts val="0"/>
                  </a:spcBef>
                  <a:spcAft>
                    <a:spcPts val="0"/>
                  </a:spcAft>
                  <a:buNone/>
                </a:pPr>
                <a:r>
                  <a:rPr lang="en-US" sz="1200" dirty="0">
                    <a:solidFill>
                      <a:schemeClr val="dk1"/>
                    </a:solidFill>
                    <a:latin typeface="Roboto"/>
                    <a:ea typeface="Roboto"/>
                    <a:cs typeface="Roboto"/>
                    <a:sym typeface="Roboto"/>
                  </a:rPr>
                  <a:t>After that, we just need to </a:t>
                </a:r>
                <a:r>
                  <a:rPr lang="en-US" sz="1200" b="1" dirty="0">
                    <a:solidFill>
                      <a:schemeClr val="dk1"/>
                    </a:solidFill>
                    <a:latin typeface="Roboto"/>
                    <a:ea typeface="Roboto"/>
                    <a:cs typeface="Roboto"/>
                    <a:sym typeface="Roboto"/>
                  </a:rPr>
                  <a:t>apply the rules </a:t>
                </a:r>
                <a:r>
                  <a:rPr lang="en-US" sz="1200" dirty="0">
                    <a:solidFill>
                      <a:schemeClr val="dk1"/>
                    </a:solidFill>
                    <a:latin typeface="Roboto"/>
                    <a:ea typeface="Roboto"/>
                    <a:cs typeface="Roboto"/>
                    <a:sym typeface="Roboto"/>
                  </a:rPr>
                  <a:t>to update the state when a gate its applied</a:t>
                </a:r>
              </a:p>
            </p:txBody>
          </p:sp>
        </p:grpSp>
        <p:pic>
          <p:nvPicPr>
            <p:cNvPr id="7" name="Picture 6">
              <a:extLst>
                <a:ext uri="{FF2B5EF4-FFF2-40B4-BE49-F238E27FC236}">
                  <a16:creationId xmlns:a16="http://schemas.microsoft.com/office/drawing/2014/main" id="{AF1803EC-D5DC-5B38-70BB-67E476C3BB22}"/>
                </a:ext>
              </a:extLst>
            </p:cNvPr>
            <p:cNvPicPr>
              <a:picLocks noChangeAspect="1"/>
            </p:cNvPicPr>
            <p:nvPr/>
          </p:nvPicPr>
          <p:blipFill>
            <a:blip r:embed="rId3"/>
            <a:stretch>
              <a:fillRect/>
            </a:stretch>
          </p:blipFill>
          <p:spPr>
            <a:xfrm>
              <a:off x="271584" y="3433140"/>
              <a:ext cx="1321786" cy="975815"/>
            </a:xfrm>
            <a:prstGeom prst="rect">
              <a:avLst/>
            </a:prstGeom>
          </p:spPr>
        </p:pic>
        <p:sp>
          <p:nvSpPr>
            <p:cNvPr id="8" name="TextBox 7">
              <a:extLst>
                <a:ext uri="{FF2B5EF4-FFF2-40B4-BE49-F238E27FC236}">
                  <a16:creationId xmlns:a16="http://schemas.microsoft.com/office/drawing/2014/main" id="{E3C0AF50-D627-B236-43D5-0D2A8943B9CA}"/>
                </a:ext>
              </a:extLst>
            </p:cNvPr>
            <p:cNvSpPr txBox="1"/>
            <p:nvPr/>
          </p:nvSpPr>
          <p:spPr>
            <a:xfrm>
              <a:off x="1376327" y="3517509"/>
              <a:ext cx="333746" cy="584775"/>
            </a:xfrm>
            <a:prstGeom prst="rect">
              <a:avLst/>
            </a:prstGeom>
            <a:noFill/>
          </p:spPr>
          <p:txBody>
            <a:bodyPr wrap="none" rtlCol="0">
              <a:spAutoFit/>
            </a:bodyPr>
            <a:lstStyle/>
            <a:p>
              <a:r>
                <a:rPr lang="en-US" sz="800" dirty="0"/>
                <a:t>ZIII</a:t>
              </a:r>
            </a:p>
            <a:p>
              <a:r>
                <a:rPr lang="en-US" sz="800" dirty="0"/>
                <a:t>IZII</a:t>
              </a:r>
            </a:p>
            <a:p>
              <a:r>
                <a:rPr lang="en-US" sz="800" dirty="0"/>
                <a:t>IIZI</a:t>
              </a:r>
            </a:p>
            <a:p>
              <a:r>
                <a:rPr lang="en-US" sz="800" dirty="0"/>
                <a:t>IIIZ</a:t>
              </a:r>
            </a:p>
          </p:txBody>
        </p:sp>
        <p:sp>
          <p:nvSpPr>
            <p:cNvPr id="9" name="TextBox 8">
              <a:extLst>
                <a:ext uri="{FF2B5EF4-FFF2-40B4-BE49-F238E27FC236}">
                  <a16:creationId xmlns:a16="http://schemas.microsoft.com/office/drawing/2014/main" id="{FA4788CC-0CE0-841D-80BC-187DC3E6531B}"/>
                </a:ext>
              </a:extLst>
            </p:cNvPr>
            <p:cNvSpPr txBox="1"/>
            <p:nvPr/>
          </p:nvSpPr>
          <p:spPr>
            <a:xfrm>
              <a:off x="1819743" y="3805631"/>
              <a:ext cx="1120820" cy="230832"/>
            </a:xfrm>
            <a:prstGeom prst="rect">
              <a:avLst/>
            </a:prstGeom>
            <a:noFill/>
          </p:spPr>
          <p:txBody>
            <a:bodyPr wrap="none" rtlCol="0">
              <a:spAutoFit/>
            </a:bodyPr>
            <a:lstStyle/>
            <a:p>
              <a:r>
                <a:rPr lang="en-US" sz="900" dirty="0"/>
                <a:t>{ZIII, IZII, IIZI, IIIZ}</a:t>
              </a:r>
            </a:p>
          </p:txBody>
        </p:sp>
        <p:sp>
          <p:nvSpPr>
            <p:cNvPr id="11" name="TextBox 10">
              <a:extLst>
                <a:ext uri="{FF2B5EF4-FFF2-40B4-BE49-F238E27FC236}">
                  <a16:creationId xmlns:a16="http://schemas.microsoft.com/office/drawing/2014/main" id="{907DCB00-B63B-B677-4B52-FFC21C81D1EA}"/>
                </a:ext>
              </a:extLst>
            </p:cNvPr>
            <p:cNvSpPr txBox="1"/>
            <p:nvPr/>
          </p:nvSpPr>
          <p:spPr>
            <a:xfrm>
              <a:off x="2117033" y="3612418"/>
              <a:ext cx="624062" cy="230832"/>
            </a:xfrm>
            <a:prstGeom prst="rect">
              <a:avLst/>
            </a:prstGeom>
            <a:noFill/>
          </p:spPr>
          <p:txBody>
            <a:bodyPr wrap="square">
              <a:spAutoFit/>
            </a:bodyPr>
            <a:lstStyle/>
            <a:p>
              <a:r>
                <a:rPr lang="en-US" sz="900" dirty="0"/>
                <a:t>|0000&gt;</a:t>
              </a:r>
            </a:p>
          </p:txBody>
        </p:sp>
      </p:grpSp>
    </p:spTree>
    <p:extLst>
      <p:ext uri="{BB962C8B-B14F-4D97-AF65-F5344CB8AC3E}">
        <p14:creationId xmlns:p14="http://schemas.microsoft.com/office/powerpoint/2010/main" val="3580130852"/>
      </p:ext>
    </p:extLst>
  </p:cSld>
  <p:clrMapOvr>
    <a:masterClrMapping/>
  </p:clrMapOvr>
</p:sld>
</file>

<file path=ppt/theme/theme1.xml><?xml version="1.0" encoding="utf-8"?>
<a:theme xmlns:a="http://schemas.openxmlformats.org/drawingml/2006/main" name="Quantum Physics Infographics by Slidesgo">
  <a:themeElements>
    <a:clrScheme name="Simple Light">
      <a:dk1>
        <a:srgbClr val="000000"/>
      </a:dk1>
      <a:lt1>
        <a:srgbClr val="FFFFFF"/>
      </a:lt1>
      <a:dk2>
        <a:srgbClr val="B366FF"/>
      </a:dk2>
      <a:lt2>
        <a:srgbClr val="6262F5"/>
      </a:lt2>
      <a:accent1>
        <a:srgbClr val="1EC9C9"/>
      </a:accent1>
      <a:accent2>
        <a:srgbClr val="66F261"/>
      </a:accent2>
      <a:accent3>
        <a:srgbClr val="FFD119"/>
      </a:accent3>
      <a:accent4>
        <a:srgbClr val="FF6C36"/>
      </a:accent4>
      <a:accent5>
        <a:srgbClr val="FF3B3B"/>
      </a:accent5>
      <a:accent6>
        <a:srgbClr val="D7E4F0"/>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869FB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1401</TotalTime>
  <Words>4437</Words>
  <Application>Microsoft Office PowerPoint</Application>
  <PresentationFormat>On-screen Show (16:9)</PresentationFormat>
  <Paragraphs>760</Paragraphs>
  <Slides>52</Slides>
  <Notes>51</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52</vt:i4>
      </vt:variant>
    </vt:vector>
  </HeadingPairs>
  <TitlesOfParts>
    <vt:vector size="60" baseType="lpstr">
      <vt:lpstr>Proxima Nova Semibold</vt:lpstr>
      <vt:lpstr>Fira Sans Extra Condensed SemiBold</vt:lpstr>
      <vt:lpstr>Roboto</vt:lpstr>
      <vt:lpstr>Arial</vt:lpstr>
      <vt:lpstr>Fira Sans SemiBold</vt:lpstr>
      <vt:lpstr>Proxima Nova</vt:lpstr>
      <vt:lpstr>Quantum Physics Infographics by Slidesgo</vt:lpstr>
      <vt:lpstr>Slidesgo Final Pages</vt:lpstr>
      <vt:lpstr>Quantum computation</vt:lpstr>
      <vt:lpstr>Quantum systems</vt:lpstr>
      <vt:lpstr>Most Common technologies</vt:lpstr>
      <vt:lpstr>Bloch Sphere</vt:lpstr>
      <vt:lpstr>Common quantum rapresentation</vt:lpstr>
      <vt:lpstr>Density matrix exponential growth</vt:lpstr>
      <vt:lpstr>Stabilizer formalism</vt:lpstr>
      <vt:lpstr>Gottesman–Knill theorem</vt:lpstr>
      <vt:lpstr>Gottesman–Knill algorithm</vt:lpstr>
      <vt:lpstr>Gottesman–Knill algorithm</vt:lpstr>
      <vt:lpstr>Further improvements</vt:lpstr>
      <vt:lpstr>Graph Representation</vt:lpstr>
      <vt:lpstr>Implementation</vt:lpstr>
      <vt:lpstr>Use cases</vt:lpstr>
      <vt:lpstr>Notebook Epilogue</vt:lpstr>
      <vt:lpstr>PowerPoint Presentation</vt:lpstr>
      <vt:lpstr>Sources</vt:lpstr>
      <vt:lpstr>Sources</vt:lpstr>
      <vt:lpstr>Quantum physics infographics</vt:lpstr>
      <vt:lpstr>Quantum physics infographics</vt:lpstr>
      <vt:lpstr>Quantum physics infographics</vt:lpstr>
      <vt:lpstr>Quantum physics infographics</vt:lpstr>
      <vt:lpstr>Quantum physics infographics</vt:lpstr>
      <vt:lpstr>Quantum physics infographics</vt:lpstr>
      <vt:lpstr>Quantum physics infographics</vt:lpstr>
      <vt:lpstr>Quantum physics infographics</vt:lpstr>
      <vt:lpstr>Quantum physics infographics</vt:lpstr>
      <vt:lpstr>Quantum physics infographics</vt:lpstr>
      <vt:lpstr>Quantum physics infographics</vt:lpstr>
      <vt:lpstr>Quantum physics infographics</vt:lpstr>
      <vt:lpstr>Quantum physics infographics</vt:lpstr>
      <vt:lpstr>Quantum physics infographics</vt:lpstr>
      <vt:lpstr>Quantum physics infographics</vt:lpstr>
      <vt:lpstr>Quantum physics infographics</vt:lpstr>
      <vt:lpstr>Quantum physics infographics</vt:lpstr>
      <vt:lpstr>Quantum physics infographics</vt:lpstr>
      <vt:lpstr>Quantum physics infographics</vt:lpstr>
      <vt:lpstr>Quantum physics infographics</vt:lpstr>
      <vt:lpstr>Quantum physics infographics</vt:lpstr>
      <vt:lpstr>Quantum physics infographics</vt:lpstr>
      <vt:lpstr>Quantum physics infographics</vt:lpstr>
      <vt:lpstr>Quantum physics infographics</vt:lpstr>
      <vt:lpstr>Quantum physics infographics</vt:lpstr>
      <vt:lpstr>Quantum physics infographics</vt:lpstr>
      <vt:lpstr>Quantum physics infographics</vt:lpstr>
      <vt:lpstr>Quantum physics infographics</vt:lpstr>
      <vt:lpstr>Quantum physics infographics</vt:lpstr>
      <vt:lpstr>Quantum physics infographics</vt:lpstr>
      <vt:lpstr>Quantum physics infographics</vt:lpstr>
      <vt:lpstr>PowerPoint Presentation</vt:lpstr>
      <vt:lpstr>PowerPoint Presentation</vt:lpstr>
      <vt:lpstr>Infographics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MARCELLO ESPOSITO</cp:lastModifiedBy>
  <cp:revision>84</cp:revision>
  <dcterms:modified xsi:type="dcterms:W3CDTF">2025-03-03T20:33:35Z</dcterms:modified>
</cp:coreProperties>
</file>