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Proxima Nova"/>
      <p:regular r:id="rId46"/>
      <p:bold r:id="rId47"/>
      <p:italic r:id="rId48"/>
      <p:boldItalic r:id="rId49"/>
    </p:embeddedFont>
    <p:embeddedFont>
      <p:font typeface="Fira Sans Extra Condensed Medium"/>
      <p:regular r:id="rId50"/>
      <p:bold r:id="rId51"/>
      <p:italic r:id="rId52"/>
      <p:boldItalic r:id="rId53"/>
    </p:embeddedFont>
    <p:embeddedFont>
      <p:font typeface="Fira Sans SemiBold"/>
      <p:regular r:id="rId54"/>
      <p:bold r:id="rId55"/>
      <p:italic r:id="rId56"/>
      <p:boldItalic r:id="rId57"/>
    </p:embeddedFont>
    <p:embeddedFont>
      <p:font typeface="Proxima Nova Semibold"/>
      <p:regular r:id="rId58"/>
      <p:bold r:id="rId59"/>
      <p:boldItalic r:id="rId60"/>
    </p:embeddedFont>
    <p:embeddedFont>
      <p:font typeface="Fira Sans Extra Condensed SemiBold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7C7938-7141-4715-BFD2-04B93FEA17C6}">
  <a:tblStyle styleId="{6D7C7938-7141-4715-BFD2-04B93FEA17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ProximaNova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-italic.fntdata"/><Relationship Id="rId47" Type="http://schemas.openxmlformats.org/officeDocument/2006/relationships/font" Target="fonts/ProximaNova-bold.fntdata"/><Relationship Id="rId49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FiraSansExtraCondensedSemiBold-bold.fntdata"/><Relationship Id="rId61" Type="http://schemas.openxmlformats.org/officeDocument/2006/relationships/font" Target="fonts/FiraSansExtraCondensedSemiBold-regular.fntdata"/><Relationship Id="rId20" Type="http://schemas.openxmlformats.org/officeDocument/2006/relationships/slide" Target="slides/slide14.xml"/><Relationship Id="rId64" Type="http://schemas.openxmlformats.org/officeDocument/2006/relationships/font" Target="fonts/FiraSansExtraCondensedSemiBold-boldItalic.fntdata"/><Relationship Id="rId63" Type="http://schemas.openxmlformats.org/officeDocument/2006/relationships/font" Target="fonts/FiraSansExtraCondensedSemiBold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ProximaNovaSemibold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Medium-bold.fntdata"/><Relationship Id="rId50" Type="http://schemas.openxmlformats.org/officeDocument/2006/relationships/font" Target="fonts/FiraSansExtraCondensedMedium-regular.fntdata"/><Relationship Id="rId53" Type="http://schemas.openxmlformats.org/officeDocument/2006/relationships/font" Target="fonts/FiraSansExtraCondensedMedium-boldItalic.fntdata"/><Relationship Id="rId52" Type="http://schemas.openxmlformats.org/officeDocument/2006/relationships/font" Target="fonts/FiraSansExtraCondensedMedium-italic.fntdata"/><Relationship Id="rId11" Type="http://schemas.openxmlformats.org/officeDocument/2006/relationships/slide" Target="slides/slide5.xml"/><Relationship Id="rId55" Type="http://schemas.openxmlformats.org/officeDocument/2006/relationships/font" Target="fonts/FiraSansSemiBold-bold.fntdata"/><Relationship Id="rId10" Type="http://schemas.openxmlformats.org/officeDocument/2006/relationships/slide" Target="slides/slide4.xml"/><Relationship Id="rId54" Type="http://schemas.openxmlformats.org/officeDocument/2006/relationships/font" Target="fonts/FiraSansSemiBold-regular.fntdata"/><Relationship Id="rId13" Type="http://schemas.openxmlformats.org/officeDocument/2006/relationships/slide" Target="slides/slide7.xml"/><Relationship Id="rId57" Type="http://schemas.openxmlformats.org/officeDocument/2006/relationships/font" Target="fonts/FiraSansSemiBold-boldItalic.fntdata"/><Relationship Id="rId12" Type="http://schemas.openxmlformats.org/officeDocument/2006/relationships/slide" Target="slides/slide6.xml"/><Relationship Id="rId56" Type="http://schemas.openxmlformats.org/officeDocument/2006/relationships/font" Target="fonts/FiraSansSemiBold-italic.fntdata"/><Relationship Id="rId15" Type="http://schemas.openxmlformats.org/officeDocument/2006/relationships/slide" Target="slides/slide9.xml"/><Relationship Id="rId59" Type="http://schemas.openxmlformats.org/officeDocument/2006/relationships/font" Target="fonts/ProximaNovaSemibold-bold.fntdata"/><Relationship Id="rId14" Type="http://schemas.openxmlformats.org/officeDocument/2006/relationships/slide" Target="slides/slide8.xml"/><Relationship Id="rId58" Type="http://schemas.openxmlformats.org/officeDocument/2006/relationships/font" Target="fonts/ProximaNovaSemibol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918fbe0c5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918fbe0c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5e91394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05e91394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5cfd8519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5cfd8519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05e91394f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05e91394f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05d30a22c8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05d30a22c8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04cdf1846b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04cdf1846b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e9112e3108_3_1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e9112e3108_3_1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02f4221f62_0_1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02f4221f62_0_1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02f4221f62_0_1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02f4221f62_0_1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02f4221f62_0_3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02f4221f62_0_3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02f4221f62_0_6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02f4221f62_0_6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2f4221f62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02f4221f62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02f4221f62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102f4221f62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05d30a22c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05d30a22c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02f4221f62_0_1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102f4221f62_0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05d30a22c8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05d30a22c8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102f4221f62_0_6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102f4221f62_0_6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02f4221f62_0_5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02f4221f62_0_5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04cdf182fa_1_2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04cdf182fa_1_2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02f4221f62_0_2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02f4221f62_0_2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102f4221f62_0_6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102f4221f62_0_6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102f4221f62_0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102f4221f62_0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2f4221f62_0_6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2f4221f62_0_6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105d30a22c8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105d30a22c8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102f4221f62_0_6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102f4221f62_0_6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05d30a22c8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05d30a22c8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05e91394fd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105e91394fd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105e91394fd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105e91394fd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105e91394f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105e91394f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5d30a22c8_0_1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5d30a22c8_0_1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9112e3108_3_1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9112e3108_3_1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4cdf1846b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4cdf1846b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5cfd8519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5cfd8519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9112e3108_3_3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9112e3108_3_3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2f4221f62_0_9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2f4221f62_0_9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11476" y="1103863"/>
            <a:ext cx="3658800" cy="23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11475" y="3572316"/>
            <a:ext cx="36588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457200" y="1106125"/>
            <a:ext cx="8229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457200" y="3152225"/>
            <a:ext cx="82296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152475"/>
            <a:ext cx="3854400" cy="36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854400" cy="36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457200" y="3774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457200" y="1398750"/>
            <a:ext cx="2808000" cy="3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377400"/>
            <a:ext cx="6400800" cy="43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1023075"/>
            <a:ext cx="38370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473700" y="2803075"/>
            <a:ext cx="38370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457200" y="41610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spreadsheets/d/102zYWwhaCc3BJqrxsTYaD42NEUtwFH-c4VNfcSSS96g/copy#gid=547543737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hyperlink" Target="https://docs.google.com/spreadsheets/d/102zYWwhaCc3BJqrxsTYaD42NEUtwFH-c4VNfcSSS96g/copy#gid=1263883183" TargetMode="External"/><Relationship Id="rId5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hyperlink" Target="https://docs.google.com/spreadsheets/d/102zYWwhaCc3BJqrxsTYaD42NEUtwFH-c4VNfcSSS96g/copy#gid=1177454980" TargetMode="External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ctrTitle"/>
          </p:nvPr>
        </p:nvSpPr>
        <p:spPr>
          <a:xfrm>
            <a:off x="411476" y="1103863"/>
            <a:ext cx="3658800" cy="23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47" name="Google Shape;47;p15"/>
          <p:cNvSpPr txBox="1"/>
          <p:nvPr>
            <p:ph idx="1" type="subTitle"/>
          </p:nvPr>
        </p:nvSpPr>
        <p:spPr>
          <a:xfrm>
            <a:off x="411475" y="3572316"/>
            <a:ext cx="36588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95" y="21"/>
            <a:ext cx="6727538" cy="5143458"/>
            <a:chOff x="411475" y="1719775"/>
            <a:chExt cx="3889200" cy="2956690"/>
          </a:xfrm>
        </p:grpSpPr>
        <p:sp>
          <p:nvSpPr>
            <p:cNvPr id="49" name="Google Shape;49;p15"/>
            <p:cNvSpPr/>
            <p:nvPr/>
          </p:nvSpPr>
          <p:spPr>
            <a:xfrm>
              <a:off x="411475" y="3785465"/>
              <a:ext cx="3889200" cy="891000"/>
            </a:xfrm>
            <a:prstGeom prst="trapezoid">
              <a:avLst>
                <a:gd fmla="val 25000" name="adj"/>
              </a:avLst>
            </a:prstGeom>
            <a:solidFill>
              <a:srgbClr val="FFD119">
                <a:alpha val="8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411475" y="3269010"/>
              <a:ext cx="3889200" cy="891000"/>
            </a:xfrm>
            <a:prstGeom prst="trapezoid">
              <a:avLst>
                <a:gd fmla="val 25000" name="adj"/>
              </a:avLst>
            </a:prstGeom>
            <a:solidFill>
              <a:srgbClr val="66F261">
                <a:alpha val="8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11475" y="2752555"/>
              <a:ext cx="3889200" cy="891000"/>
            </a:xfrm>
            <a:prstGeom prst="trapezoid">
              <a:avLst>
                <a:gd fmla="val 25000" name="adj"/>
              </a:avLst>
            </a:prstGeom>
            <a:solidFill>
              <a:srgbClr val="25DBDB">
                <a:alpha val="8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411475" y="2236101"/>
              <a:ext cx="3889200" cy="891000"/>
            </a:xfrm>
            <a:prstGeom prst="trapezoid">
              <a:avLst>
                <a:gd fmla="val 25000" name="adj"/>
              </a:avLst>
            </a:prstGeom>
            <a:solidFill>
              <a:srgbClr val="6262F5">
                <a:alpha val="8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11475" y="1719775"/>
              <a:ext cx="3889200" cy="891000"/>
            </a:xfrm>
            <a:prstGeom prst="trapezoid">
              <a:avLst>
                <a:gd fmla="val 25000" name="adj"/>
              </a:avLst>
            </a:prstGeom>
            <a:solidFill>
              <a:srgbClr val="B366FF">
                <a:alpha val="8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/>
          <p:nvPr/>
        </p:nvSpPr>
        <p:spPr>
          <a:xfrm>
            <a:off x="3280250" y="1721500"/>
            <a:ext cx="2583600" cy="295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8" name="Google Shape;348;p24"/>
          <p:cNvGrpSpPr/>
          <p:nvPr/>
        </p:nvGrpSpPr>
        <p:grpSpPr>
          <a:xfrm>
            <a:off x="3607749" y="1900306"/>
            <a:ext cx="1928502" cy="2643121"/>
            <a:chOff x="3607749" y="1900306"/>
            <a:chExt cx="1928502" cy="2643121"/>
          </a:xfrm>
        </p:grpSpPr>
        <p:grpSp>
          <p:nvGrpSpPr>
            <p:cNvPr id="349" name="Google Shape;349;p24"/>
            <p:cNvGrpSpPr/>
            <p:nvPr/>
          </p:nvGrpSpPr>
          <p:grpSpPr>
            <a:xfrm>
              <a:off x="3685114" y="1975682"/>
              <a:ext cx="1748840" cy="2527760"/>
              <a:chOff x="3903397" y="1806429"/>
              <a:chExt cx="1757452" cy="2540462"/>
            </a:xfrm>
          </p:grpSpPr>
          <p:sp>
            <p:nvSpPr>
              <p:cNvPr id="350" name="Google Shape;350;p24"/>
              <p:cNvSpPr/>
              <p:nvPr/>
            </p:nvSpPr>
            <p:spPr>
              <a:xfrm>
                <a:off x="4340884" y="3331126"/>
                <a:ext cx="877806" cy="1015766"/>
              </a:xfrm>
              <a:custGeom>
                <a:rect b="b" l="l" r="r" t="t"/>
                <a:pathLst>
                  <a:path extrusionOk="0" fill="none" h="21492" w="18573">
                    <a:moveTo>
                      <a:pt x="0" y="5413"/>
                    </a:moveTo>
                    <a:lnTo>
                      <a:pt x="9287" y="1"/>
                    </a:lnTo>
                    <a:lnTo>
                      <a:pt x="18573" y="5413"/>
                    </a:lnTo>
                    <a:lnTo>
                      <a:pt x="18573" y="16132"/>
                    </a:lnTo>
                    <a:lnTo>
                      <a:pt x="9287" y="21492"/>
                    </a:lnTo>
                    <a:lnTo>
                      <a:pt x="0" y="16132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306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4"/>
              <p:cNvSpPr/>
              <p:nvPr/>
            </p:nvSpPr>
            <p:spPr>
              <a:xfrm>
                <a:off x="3903397" y="2567873"/>
                <a:ext cx="877806" cy="1015766"/>
              </a:xfrm>
              <a:custGeom>
                <a:rect b="b" l="l" r="r" t="t"/>
                <a:pathLst>
                  <a:path extrusionOk="0" fill="none" h="21492" w="18573">
                    <a:moveTo>
                      <a:pt x="0" y="5413"/>
                    </a:moveTo>
                    <a:lnTo>
                      <a:pt x="9287" y="1"/>
                    </a:lnTo>
                    <a:lnTo>
                      <a:pt x="18573" y="5413"/>
                    </a:lnTo>
                    <a:lnTo>
                      <a:pt x="18573" y="16132"/>
                    </a:lnTo>
                    <a:lnTo>
                      <a:pt x="9287" y="21492"/>
                    </a:lnTo>
                    <a:lnTo>
                      <a:pt x="0" y="16132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306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2" name="Google Shape;352;p24"/>
              <p:cNvGrpSpPr/>
              <p:nvPr/>
            </p:nvGrpSpPr>
            <p:grpSpPr>
              <a:xfrm>
                <a:off x="4341634" y="1806429"/>
                <a:ext cx="1319214" cy="1778174"/>
                <a:chOff x="971076" y="1830064"/>
                <a:chExt cx="1691951" cy="2280587"/>
              </a:xfrm>
            </p:grpSpPr>
            <p:sp>
              <p:nvSpPr>
                <p:cNvPr id="353" name="Google Shape;353;p24"/>
                <p:cNvSpPr/>
                <p:nvPr/>
              </p:nvSpPr>
              <p:spPr>
                <a:xfrm>
                  <a:off x="1533952" y="2807914"/>
                  <a:ext cx="1129076" cy="1302738"/>
                </a:xfrm>
                <a:custGeom>
                  <a:rect b="b" l="l" r="r" t="t"/>
                  <a:pathLst>
                    <a:path extrusionOk="0" fill="none" h="21492" w="18627">
                      <a:moveTo>
                        <a:pt x="1" y="5360"/>
                      </a:moveTo>
                      <a:lnTo>
                        <a:pt x="9287" y="0"/>
                      </a:lnTo>
                      <a:lnTo>
                        <a:pt x="18626" y="5360"/>
                      </a:lnTo>
                      <a:lnTo>
                        <a:pt x="18626" y="16132"/>
                      </a:lnTo>
                      <a:lnTo>
                        <a:pt x="9287" y="21491"/>
                      </a:lnTo>
                      <a:lnTo>
                        <a:pt x="1" y="16132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5306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24"/>
                <p:cNvSpPr/>
                <p:nvPr/>
              </p:nvSpPr>
              <p:spPr>
                <a:xfrm>
                  <a:off x="2096827" y="1878314"/>
                  <a:ext cx="386057" cy="279920"/>
                </a:xfrm>
                <a:custGeom>
                  <a:rect b="b" l="l" r="r" t="t"/>
                  <a:pathLst>
                    <a:path extrusionOk="0" fill="none" h="4618" w="6369">
                      <a:moveTo>
                        <a:pt x="1" y="4617"/>
                      </a:moveTo>
                      <a:lnTo>
                        <a:pt x="6368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5306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24"/>
                <p:cNvSpPr/>
                <p:nvPr/>
              </p:nvSpPr>
              <p:spPr>
                <a:xfrm>
                  <a:off x="971076" y="1830064"/>
                  <a:ext cx="1125802" cy="1302738"/>
                </a:xfrm>
                <a:custGeom>
                  <a:rect b="b" l="l" r="r" t="t"/>
                  <a:pathLst>
                    <a:path extrusionOk="0" fill="none" h="21492" w="18573">
                      <a:moveTo>
                        <a:pt x="0" y="5413"/>
                      </a:moveTo>
                      <a:lnTo>
                        <a:pt x="9287" y="1"/>
                      </a:lnTo>
                      <a:lnTo>
                        <a:pt x="18573" y="5413"/>
                      </a:lnTo>
                      <a:lnTo>
                        <a:pt x="18573" y="16132"/>
                      </a:lnTo>
                      <a:lnTo>
                        <a:pt x="9287" y="21492"/>
                      </a:lnTo>
                      <a:lnTo>
                        <a:pt x="0" y="16132"/>
                      </a:ln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5306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6" name="Google Shape;356;p24"/>
              <p:cNvSpPr/>
              <p:nvPr/>
            </p:nvSpPr>
            <p:spPr>
              <a:xfrm>
                <a:off x="4040607" y="4083550"/>
                <a:ext cx="301015" cy="218258"/>
              </a:xfrm>
              <a:custGeom>
                <a:rect b="b" l="l" r="r" t="t"/>
                <a:pathLst>
                  <a:path extrusionOk="0" fill="none" h="4618" w="6369">
                    <a:moveTo>
                      <a:pt x="1" y="4617"/>
                    </a:moveTo>
                    <a:lnTo>
                      <a:pt x="6368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306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7" name="Google Shape;357;p24"/>
            <p:cNvSpPr/>
            <p:nvPr/>
          </p:nvSpPr>
          <p:spPr>
            <a:xfrm>
              <a:off x="4483689" y="2904540"/>
              <a:ext cx="177260" cy="153305"/>
            </a:xfrm>
            <a:custGeom>
              <a:rect b="b" l="l" r="r" t="t"/>
              <a:pathLst>
                <a:path extrusionOk="0" h="3260" w="3769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3607749" y="2919446"/>
              <a:ext cx="179705" cy="153305"/>
            </a:xfrm>
            <a:custGeom>
              <a:rect b="b" l="l" r="r" t="t"/>
              <a:pathLst>
                <a:path extrusionOk="0" h="3260" w="3821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3617719" y="3397696"/>
              <a:ext cx="179752" cy="154152"/>
            </a:xfrm>
            <a:custGeom>
              <a:rect b="b" l="l" r="r" t="t"/>
              <a:pathLst>
                <a:path extrusionOk="0" h="3278" w="3822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527"/>
                    <a:pt x="2813" y="465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4919779" y="2161810"/>
              <a:ext cx="177256" cy="153302"/>
            </a:xfrm>
            <a:custGeom>
              <a:rect b="b" l="l" r="r" t="t"/>
              <a:pathLst>
                <a:path extrusionOk="0" h="3260" w="3769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4043839" y="2161810"/>
              <a:ext cx="179701" cy="153302"/>
            </a:xfrm>
            <a:custGeom>
              <a:rect b="b" l="l" r="r" t="t"/>
              <a:pathLst>
                <a:path extrusionOk="0" h="3260" w="3821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4919779" y="3662632"/>
              <a:ext cx="177256" cy="154713"/>
            </a:xfrm>
            <a:custGeom>
              <a:rect b="b" l="l" r="r" t="t"/>
              <a:pathLst>
                <a:path extrusionOk="0" h="3290" w="3769">
                  <a:moveTo>
                    <a:pt x="1628" y="1"/>
                  </a:moveTo>
                  <a:cubicBezTo>
                    <a:pt x="799" y="1"/>
                    <a:pt x="1" y="641"/>
                    <a:pt x="1" y="1644"/>
                  </a:cubicBezTo>
                  <a:cubicBezTo>
                    <a:pt x="1" y="2546"/>
                    <a:pt x="691" y="3236"/>
                    <a:pt x="1593" y="3289"/>
                  </a:cubicBezTo>
                  <a:cubicBezTo>
                    <a:pt x="3079" y="3289"/>
                    <a:pt x="3768" y="1485"/>
                    <a:pt x="2760" y="477"/>
                  </a:cubicBezTo>
                  <a:cubicBezTo>
                    <a:pt x="2433" y="149"/>
                    <a:pt x="2027" y="1"/>
                    <a:pt x="1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5356550" y="3414478"/>
              <a:ext cx="179701" cy="153302"/>
            </a:xfrm>
            <a:custGeom>
              <a:rect b="b" l="l" r="r" t="t"/>
              <a:pathLst>
                <a:path extrusionOk="0" h="3260" w="3821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5356550" y="2910410"/>
              <a:ext cx="179701" cy="153302"/>
            </a:xfrm>
            <a:custGeom>
              <a:rect b="b" l="l" r="r" t="t"/>
              <a:pathLst>
                <a:path extrusionOk="0" h="3260" w="3821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5253946" y="1900306"/>
              <a:ext cx="179705" cy="153305"/>
            </a:xfrm>
            <a:custGeom>
              <a:rect b="b" l="l" r="r" t="t"/>
              <a:pathLst>
                <a:path extrusionOk="0" h="3260" w="3821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4919033" y="3663977"/>
              <a:ext cx="177260" cy="153305"/>
            </a:xfrm>
            <a:custGeom>
              <a:rect b="b" l="l" r="r" t="t"/>
              <a:pathLst>
                <a:path extrusionOk="0" h="3260" w="3769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4043093" y="3678883"/>
              <a:ext cx="179705" cy="153305"/>
            </a:xfrm>
            <a:custGeom>
              <a:rect b="b" l="l" r="r" t="t"/>
              <a:pathLst>
                <a:path extrusionOk="0" h="3260" w="3821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4479817" y="4389229"/>
              <a:ext cx="179752" cy="154199"/>
            </a:xfrm>
            <a:custGeom>
              <a:rect b="b" l="l" r="r" t="t"/>
              <a:pathLst>
                <a:path extrusionOk="0" h="3279" w="3822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474"/>
                    <a:pt x="2813" y="466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3714978" y="4389229"/>
              <a:ext cx="177260" cy="153305"/>
            </a:xfrm>
            <a:custGeom>
              <a:rect b="b" l="l" r="r" t="t"/>
              <a:pathLst>
                <a:path extrusionOk="0" h="3260" w="3769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24"/>
          <p:cNvSpPr txBox="1"/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371" name="Google Shape;371;p24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More about c</a:t>
            </a: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ondensed matter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2" name="Google Shape;372;p24"/>
          <p:cNvSpPr/>
          <p:nvPr/>
        </p:nvSpPr>
        <p:spPr>
          <a:xfrm>
            <a:off x="3999768" y="4112117"/>
            <a:ext cx="244198" cy="244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4"/>
          <p:cNvSpPr/>
          <p:nvPr/>
        </p:nvSpPr>
        <p:spPr>
          <a:xfrm>
            <a:off x="4871967" y="4112117"/>
            <a:ext cx="244198" cy="2441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4"/>
          <p:cNvSpPr/>
          <p:nvPr/>
        </p:nvSpPr>
        <p:spPr>
          <a:xfrm>
            <a:off x="4435842" y="3376999"/>
            <a:ext cx="244198" cy="244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4"/>
          <p:cNvSpPr/>
          <p:nvPr/>
        </p:nvSpPr>
        <p:spPr>
          <a:xfrm>
            <a:off x="4435842" y="1854873"/>
            <a:ext cx="244198" cy="24417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4"/>
          <p:cNvSpPr/>
          <p:nvPr/>
        </p:nvSpPr>
        <p:spPr>
          <a:xfrm>
            <a:off x="3999768" y="2615077"/>
            <a:ext cx="244200" cy="244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4"/>
          <p:cNvSpPr/>
          <p:nvPr/>
        </p:nvSpPr>
        <p:spPr>
          <a:xfrm>
            <a:off x="4871967" y="2615077"/>
            <a:ext cx="244198" cy="244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24"/>
          <p:cNvGrpSpPr/>
          <p:nvPr/>
        </p:nvGrpSpPr>
        <p:grpSpPr>
          <a:xfrm>
            <a:off x="485675" y="1793319"/>
            <a:ext cx="2467091" cy="712437"/>
            <a:chOff x="485675" y="1793319"/>
            <a:chExt cx="2467091" cy="712437"/>
          </a:xfrm>
        </p:grpSpPr>
        <p:sp>
          <p:nvSpPr>
            <p:cNvPr id="379" name="Google Shape;379;p24"/>
            <p:cNvSpPr txBox="1"/>
            <p:nvPr/>
          </p:nvSpPr>
          <p:spPr>
            <a:xfrm flipH="1">
              <a:off x="485675" y="2122656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0" name="Google Shape;380;p24"/>
            <p:cNvSpPr/>
            <p:nvPr/>
          </p:nvSpPr>
          <p:spPr>
            <a:xfrm flipH="1">
              <a:off x="2365066" y="1874752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1" name="Google Shape;381;p24"/>
            <p:cNvSpPr txBox="1"/>
            <p:nvPr/>
          </p:nvSpPr>
          <p:spPr>
            <a:xfrm flipH="1">
              <a:off x="485675" y="1793319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2" name="Google Shape;382;p24"/>
          <p:cNvSpPr/>
          <p:nvPr/>
        </p:nvSpPr>
        <p:spPr>
          <a:xfrm flipH="1">
            <a:off x="3167157" y="2055502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cxnSp>
        <p:nvCxnSpPr>
          <p:cNvPr id="383" name="Google Shape;383;p24"/>
          <p:cNvCxnSpPr>
            <a:stCxn id="380" idx="2"/>
            <a:endCxn id="382" idx="6"/>
          </p:cNvCxnSpPr>
          <p:nvPr/>
        </p:nvCxnSpPr>
        <p:spPr>
          <a:xfrm>
            <a:off x="2952766" y="2168602"/>
            <a:ext cx="214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4" name="Google Shape;384;p24"/>
          <p:cNvGrpSpPr/>
          <p:nvPr/>
        </p:nvGrpSpPr>
        <p:grpSpPr>
          <a:xfrm>
            <a:off x="485675" y="2825103"/>
            <a:ext cx="2467091" cy="712437"/>
            <a:chOff x="485675" y="2825103"/>
            <a:chExt cx="2467091" cy="712437"/>
          </a:xfrm>
        </p:grpSpPr>
        <p:sp>
          <p:nvSpPr>
            <p:cNvPr id="385" name="Google Shape;385;p24"/>
            <p:cNvSpPr txBox="1"/>
            <p:nvPr/>
          </p:nvSpPr>
          <p:spPr>
            <a:xfrm flipH="1">
              <a:off x="485675" y="2825103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6" name="Google Shape;386;p24"/>
            <p:cNvSpPr txBox="1"/>
            <p:nvPr/>
          </p:nvSpPr>
          <p:spPr>
            <a:xfrm flipH="1">
              <a:off x="485675" y="3154440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fourth brightest object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7" name="Google Shape;387;p24"/>
            <p:cNvSpPr/>
            <p:nvPr/>
          </p:nvSpPr>
          <p:spPr>
            <a:xfrm flipH="1">
              <a:off x="2365066" y="2906538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8" name="Google Shape;388;p24"/>
          <p:cNvSpPr/>
          <p:nvPr/>
        </p:nvSpPr>
        <p:spPr>
          <a:xfrm flipH="1">
            <a:off x="3167157" y="3087288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cxnSp>
        <p:nvCxnSpPr>
          <p:cNvPr id="389" name="Google Shape;389;p24"/>
          <p:cNvCxnSpPr>
            <a:stCxn id="387" idx="2"/>
            <a:endCxn id="388" idx="6"/>
          </p:cNvCxnSpPr>
          <p:nvPr/>
        </p:nvCxnSpPr>
        <p:spPr>
          <a:xfrm>
            <a:off x="2952766" y="3200388"/>
            <a:ext cx="214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0" name="Google Shape;390;p24"/>
          <p:cNvGrpSpPr/>
          <p:nvPr/>
        </p:nvGrpSpPr>
        <p:grpSpPr>
          <a:xfrm>
            <a:off x="485675" y="3856888"/>
            <a:ext cx="2467091" cy="712437"/>
            <a:chOff x="485675" y="3856888"/>
            <a:chExt cx="2467091" cy="712437"/>
          </a:xfrm>
        </p:grpSpPr>
        <p:sp>
          <p:nvSpPr>
            <p:cNvPr id="391" name="Google Shape;391;p24"/>
            <p:cNvSpPr txBox="1"/>
            <p:nvPr/>
          </p:nvSpPr>
          <p:spPr>
            <a:xfrm flipH="1">
              <a:off x="485675" y="3856888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2" name="Google Shape;392;p24"/>
            <p:cNvSpPr txBox="1"/>
            <p:nvPr/>
          </p:nvSpPr>
          <p:spPr>
            <a:xfrm flipH="1">
              <a:off x="485675" y="4186225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 flipH="1">
              <a:off x="2365066" y="3938323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94" name="Google Shape;394;p24"/>
          <p:cNvSpPr/>
          <p:nvPr/>
        </p:nvSpPr>
        <p:spPr>
          <a:xfrm flipH="1">
            <a:off x="3167157" y="4119073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cxnSp>
        <p:nvCxnSpPr>
          <p:cNvPr id="395" name="Google Shape;395;p24"/>
          <p:cNvCxnSpPr>
            <a:stCxn id="393" idx="2"/>
            <a:endCxn id="394" idx="6"/>
          </p:cNvCxnSpPr>
          <p:nvPr/>
        </p:nvCxnSpPr>
        <p:spPr>
          <a:xfrm>
            <a:off x="2952766" y="4232173"/>
            <a:ext cx="214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6" name="Google Shape;396;p24"/>
          <p:cNvGrpSpPr/>
          <p:nvPr/>
        </p:nvGrpSpPr>
        <p:grpSpPr>
          <a:xfrm>
            <a:off x="6191234" y="1793319"/>
            <a:ext cx="2467266" cy="712437"/>
            <a:chOff x="6191234" y="1793319"/>
            <a:chExt cx="2467266" cy="712437"/>
          </a:xfrm>
        </p:grpSpPr>
        <p:sp>
          <p:nvSpPr>
            <p:cNvPr id="397" name="Google Shape;397;p24"/>
            <p:cNvSpPr txBox="1"/>
            <p:nvPr/>
          </p:nvSpPr>
          <p:spPr>
            <a:xfrm>
              <a:off x="6900500" y="2122656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6191234" y="1874752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9" name="Google Shape;399;p24"/>
            <p:cNvSpPr txBox="1"/>
            <p:nvPr/>
          </p:nvSpPr>
          <p:spPr>
            <a:xfrm>
              <a:off x="6900500" y="1793319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00" name="Google Shape;400;p24"/>
          <p:cNvSpPr/>
          <p:nvPr/>
        </p:nvSpPr>
        <p:spPr>
          <a:xfrm flipH="1">
            <a:off x="5750638" y="2055502"/>
            <a:ext cx="226200" cy="2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cxnSp>
        <p:nvCxnSpPr>
          <p:cNvPr id="401" name="Google Shape;401;p24"/>
          <p:cNvCxnSpPr>
            <a:stCxn id="400" idx="2"/>
            <a:endCxn id="398" idx="2"/>
          </p:cNvCxnSpPr>
          <p:nvPr/>
        </p:nvCxnSpPr>
        <p:spPr>
          <a:xfrm>
            <a:off x="5976838" y="2168602"/>
            <a:ext cx="214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2" name="Google Shape;402;p24"/>
          <p:cNvGrpSpPr/>
          <p:nvPr/>
        </p:nvGrpSpPr>
        <p:grpSpPr>
          <a:xfrm>
            <a:off x="6191234" y="2825103"/>
            <a:ext cx="2467266" cy="712437"/>
            <a:chOff x="6191234" y="2825103"/>
            <a:chExt cx="2467266" cy="712437"/>
          </a:xfrm>
        </p:grpSpPr>
        <p:sp>
          <p:nvSpPr>
            <p:cNvPr id="403" name="Google Shape;403;p24"/>
            <p:cNvSpPr txBox="1"/>
            <p:nvPr/>
          </p:nvSpPr>
          <p:spPr>
            <a:xfrm>
              <a:off x="6900500" y="2825103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4" name="Google Shape;404;p24"/>
            <p:cNvSpPr txBox="1"/>
            <p:nvPr/>
          </p:nvSpPr>
          <p:spPr>
            <a:xfrm>
              <a:off x="6900500" y="3154440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6191234" y="2906538"/>
              <a:ext cx="587700" cy="58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05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06" name="Google Shape;406;p24"/>
          <p:cNvSpPr/>
          <p:nvPr/>
        </p:nvSpPr>
        <p:spPr>
          <a:xfrm flipH="1">
            <a:off x="5750638" y="3087288"/>
            <a:ext cx="226200" cy="226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cxnSp>
        <p:nvCxnSpPr>
          <p:cNvPr id="407" name="Google Shape;407;p24"/>
          <p:cNvCxnSpPr>
            <a:stCxn id="406" idx="2"/>
            <a:endCxn id="405" idx="2"/>
          </p:cNvCxnSpPr>
          <p:nvPr/>
        </p:nvCxnSpPr>
        <p:spPr>
          <a:xfrm>
            <a:off x="5976838" y="3200388"/>
            <a:ext cx="214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8" name="Google Shape;408;p24"/>
          <p:cNvGrpSpPr/>
          <p:nvPr/>
        </p:nvGrpSpPr>
        <p:grpSpPr>
          <a:xfrm>
            <a:off x="6191234" y="3856888"/>
            <a:ext cx="2467266" cy="712437"/>
            <a:chOff x="6191234" y="3856888"/>
            <a:chExt cx="2467266" cy="712437"/>
          </a:xfrm>
        </p:grpSpPr>
        <p:sp>
          <p:nvSpPr>
            <p:cNvPr id="409" name="Google Shape;409;p24"/>
            <p:cNvSpPr txBox="1"/>
            <p:nvPr/>
          </p:nvSpPr>
          <p:spPr>
            <a:xfrm>
              <a:off x="6900500" y="3856888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10" name="Google Shape;410;p24"/>
            <p:cNvSpPr txBox="1"/>
            <p:nvPr/>
          </p:nvSpPr>
          <p:spPr>
            <a:xfrm>
              <a:off x="6900500" y="4186225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6191234" y="3938323"/>
              <a:ext cx="587700" cy="58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06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12" name="Google Shape;412;p24"/>
          <p:cNvSpPr/>
          <p:nvPr/>
        </p:nvSpPr>
        <p:spPr>
          <a:xfrm flipH="1">
            <a:off x="5750638" y="4119073"/>
            <a:ext cx="226200" cy="226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cxnSp>
        <p:nvCxnSpPr>
          <p:cNvPr id="413" name="Google Shape;413;p24"/>
          <p:cNvCxnSpPr>
            <a:stCxn id="412" idx="2"/>
            <a:endCxn id="411" idx="2"/>
          </p:cNvCxnSpPr>
          <p:nvPr/>
        </p:nvCxnSpPr>
        <p:spPr>
          <a:xfrm>
            <a:off x="5976838" y="4232173"/>
            <a:ext cx="214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25"/>
          <p:cNvGrpSpPr/>
          <p:nvPr/>
        </p:nvGrpSpPr>
        <p:grpSpPr>
          <a:xfrm>
            <a:off x="640075" y="1721475"/>
            <a:ext cx="1937400" cy="2998430"/>
            <a:chOff x="640075" y="1721475"/>
            <a:chExt cx="1937400" cy="2998430"/>
          </a:xfrm>
        </p:grpSpPr>
        <p:sp>
          <p:nvSpPr>
            <p:cNvPr id="419" name="Google Shape;419;p25"/>
            <p:cNvSpPr/>
            <p:nvPr/>
          </p:nvSpPr>
          <p:spPr>
            <a:xfrm>
              <a:off x="1314925" y="1721475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20" name="Google Shape;420;p25"/>
            <p:cNvGrpSpPr/>
            <p:nvPr/>
          </p:nvGrpSpPr>
          <p:grpSpPr>
            <a:xfrm>
              <a:off x="640075" y="3682499"/>
              <a:ext cx="1937400" cy="1037406"/>
              <a:chOff x="640075" y="3682499"/>
              <a:chExt cx="1937400" cy="1037406"/>
            </a:xfrm>
          </p:grpSpPr>
          <p:sp>
            <p:nvSpPr>
              <p:cNvPr id="421" name="Google Shape;421;p25"/>
              <p:cNvSpPr txBox="1"/>
              <p:nvPr/>
            </p:nvSpPr>
            <p:spPr>
              <a:xfrm>
                <a:off x="640075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22" name="Google Shape;422;p25"/>
              <p:cNvSpPr txBox="1"/>
              <p:nvPr/>
            </p:nvSpPr>
            <p:spPr>
              <a:xfrm>
                <a:off x="640075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Sun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. It is the fourth-largest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23" name="Google Shape;423;p25"/>
          <p:cNvGrpSpPr/>
          <p:nvPr/>
        </p:nvGrpSpPr>
        <p:grpSpPr>
          <a:xfrm>
            <a:off x="3603300" y="1721475"/>
            <a:ext cx="1937400" cy="2998430"/>
            <a:chOff x="3603300" y="1721475"/>
            <a:chExt cx="1937400" cy="2998430"/>
          </a:xfrm>
        </p:grpSpPr>
        <p:grpSp>
          <p:nvGrpSpPr>
            <p:cNvPr id="424" name="Google Shape;424;p25"/>
            <p:cNvGrpSpPr/>
            <p:nvPr/>
          </p:nvGrpSpPr>
          <p:grpSpPr>
            <a:xfrm>
              <a:off x="3603300" y="3682499"/>
              <a:ext cx="1937400" cy="1037406"/>
              <a:chOff x="3603300" y="3682499"/>
              <a:chExt cx="1937400" cy="1037406"/>
            </a:xfrm>
          </p:grpSpPr>
          <p:sp>
            <p:nvSpPr>
              <p:cNvPr id="425" name="Google Shape;425;p25"/>
              <p:cNvSpPr txBox="1"/>
              <p:nvPr/>
            </p:nvSpPr>
            <p:spPr>
              <a:xfrm flipH="1">
                <a:off x="3603300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26" name="Google Shape;426;p25"/>
              <p:cNvSpPr txBox="1"/>
              <p:nvPr/>
            </p:nvSpPr>
            <p:spPr>
              <a:xfrm flipH="1">
                <a:off x="3603300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27" name="Google Shape;427;p25"/>
            <p:cNvSpPr/>
            <p:nvPr/>
          </p:nvSpPr>
          <p:spPr>
            <a:xfrm flipH="1">
              <a:off x="4278150" y="1721475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28" name="Google Shape;428;p25"/>
          <p:cNvSpPr txBox="1"/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429" name="Google Shape;429;p25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molecules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30" name="Google Shape;430;p25"/>
          <p:cNvGrpSpPr/>
          <p:nvPr/>
        </p:nvGrpSpPr>
        <p:grpSpPr>
          <a:xfrm>
            <a:off x="6566525" y="1721475"/>
            <a:ext cx="1937400" cy="2998430"/>
            <a:chOff x="6566525" y="1721475"/>
            <a:chExt cx="1937400" cy="2998430"/>
          </a:xfrm>
        </p:grpSpPr>
        <p:sp>
          <p:nvSpPr>
            <p:cNvPr id="431" name="Google Shape;431;p25"/>
            <p:cNvSpPr/>
            <p:nvPr/>
          </p:nvSpPr>
          <p:spPr>
            <a:xfrm flipH="1">
              <a:off x="7241375" y="1721475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32" name="Google Shape;432;p25"/>
            <p:cNvGrpSpPr/>
            <p:nvPr/>
          </p:nvGrpSpPr>
          <p:grpSpPr>
            <a:xfrm>
              <a:off x="6566525" y="3682499"/>
              <a:ext cx="1937400" cy="1037406"/>
              <a:chOff x="6566525" y="3682499"/>
              <a:chExt cx="1937400" cy="1037406"/>
            </a:xfrm>
          </p:grpSpPr>
          <p:sp>
            <p:nvSpPr>
              <p:cNvPr id="433" name="Google Shape;433;p25"/>
              <p:cNvSpPr txBox="1"/>
              <p:nvPr/>
            </p:nvSpPr>
            <p:spPr>
              <a:xfrm>
                <a:off x="6566525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34" name="Google Shape;434;p25"/>
              <p:cNvSpPr txBox="1"/>
              <p:nvPr/>
            </p:nvSpPr>
            <p:spPr>
              <a:xfrm>
                <a:off x="6566525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one of the biggest planets. It is composed of hydrogen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435" name="Google Shape;435;p25"/>
          <p:cNvCxnSpPr>
            <a:stCxn id="419" idx="6"/>
            <a:endCxn id="427" idx="6"/>
          </p:cNvCxnSpPr>
          <p:nvPr/>
        </p:nvCxnSpPr>
        <p:spPr>
          <a:xfrm>
            <a:off x="1902625" y="2015325"/>
            <a:ext cx="2375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25"/>
          <p:cNvCxnSpPr>
            <a:stCxn id="427" idx="2"/>
            <a:endCxn id="431" idx="6"/>
          </p:cNvCxnSpPr>
          <p:nvPr/>
        </p:nvCxnSpPr>
        <p:spPr>
          <a:xfrm>
            <a:off x="4865850" y="2015325"/>
            <a:ext cx="2375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7" name="Google Shape;437;p25"/>
          <p:cNvGrpSpPr/>
          <p:nvPr/>
        </p:nvGrpSpPr>
        <p:grpSpPr>
          <a:xfrm>
            <a:off x="3944986" y="2454589"/>
            <a:ext cx="1254028" cy="1133798"/>
            <a:chOff x="3163900" y="238125"/>
            <a:chExt cx="1529675" cy="1377975"/>
          </a:xfrm>
        </p:grpSpPr>
        <p:sp>
          <p:nvSpPr>
            <p:cNvPr id="438" name="Google Shape;438;p25"/>
            <p:cNvSpPr/>
            <p:nvPr/>
          </p:nvSpPr>
          <p:spPr>
            <a:xfrm>
              <a:off x="3607525" y="773800"/>
              <a:ext cx="643475" cy="643500"/>
            </a:xfrm>
            <a:custGeom>
              <a:rect b="b" l="l" r="r" t="t"/>
              <a:pathLst>
                <a:path extrusionOk="0" h="25740" w="25739">
                  <a:moveTo>
                    <a:pt x="12849" y="1"/>
                  </a:moveTo>
                  <a:cubicBezTo>
                    <a:pt x="5734" y="1"/>
                    <a:pt x="0" y="5735"/>
                    <a:pt x="0" y="12849"/>
                  </a:cubicBezTo>
                  <a:cubicBezTo>
                    <a:pt x="0" y="19964"/>
                    <a:pt x="5734" y="25740"/>
                    <a:pt x="12849" y="25740"/>
                  </a:cubicBezTo>
                  <a:cubicBezTo>
                    <a:pt x="19963" y="25740"/>
                    <a:pt x="25739" y="19964"/>
                    <a:pt x="25739" y="12849"/>
                  </a:cubicBezTo>
                  <a:cubicBezTo>
                    <a:pt x="25739" y="5735"/>
                    <a:pt x="19963" y="1"/>
                    <a:pt x="1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3730975" y="238125"/>
              <a:ext cx="396575" cy="396550"/>
            </a:xfrm>
            <a:custGeom>
              <a:rect b="b" l="l" r="r" t="t"/>
              <a:pathLst>
                <a:path extrusionOk="0" h="15862" w="15863">
                  <a:moveTo>
                    <a:pt x="15862" y="7952"/>
                  </a:moveTo>
                  <a:cubicBezTo>
                    <a:pt x="15862" y="12304"/>
                    <a:pt x="12305" y="15862"/>
                    <a:pt x="7911" y="15862"/>
                  </a:cubicBezTo>
                  <a:cubicBezTo>
                    <a:pt x="3558" y="15862"/>
                    <a:pt x="1" y="12304"/>
                    <a:pt x="1" y="7952"/>
                  </a:cubicBezTo>
                  <a:cubicBezTo>
                    <a:pt x="1" y="3557"/>
                    <a:pt x="3558" y="0"/>
                    <a:pt x="7911" y="0"/>
                  </a:cubicBezTo>
                  <a:cubicBezTo>
                    <a:pt x="12305" y="0"/>
                    <a:pt x="15862" y="3557"/>
                    <a:pt x="15862" y="79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3163900" y="1218475"/>
              <a:ext cx="397600" cy="397625"/>
            </a:xfrm>
            <a:custGeom>
              <a:rect b="b" l="l" r="r" t="t"/>
              <a:pathLst>
                <a:path extrusionOk="0" h="15905" w="15904">
                  <a:moveTo>
                    <a:pt x="15904" y="7953"/>
                  </a:moveTo>
                  <a:cubicBezTo>
                    <a:pt x="15904" y="12347"/>
                    <a:pt x="12346" y="15904"/>
                    <a:pt x="7952" y="15904"/>
                  </a:cubicBezTo>
                  <a:cubicBezTo>
                    <a:pt x="3558" y="15904"/>
                    <a:pt x="0" y="12347"/>
                    <a:pt x="0" y="7953"/>
                  </a:cubicBezTo>
                  <a:cubicBezTo>
                    <a:pt x="0" y="3558"/>
                    <a:pt x="3558" y="1"/>
                    <a:pt x="7952" y="1"/>
                  </a:cubicBezTo>
                  <a:cubicBezTo>
                    <a:pt x="12346" y="1"/>
                    <a:pt x="15904" y="3558"/>
                    <a:pt x="15904" y="79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297025" y="1218475"/>
              <a:ext cx="396550" cy="397625"/>
            </a:xfrm>
            <a:custGeom>
              <a:rect b="b" l="l" r="r" t="t"/>
              <a:pathLst>
                <a:path extrusionOk="0" h="15905" w="15862">
                  <a:moveTo>
                    <a:pt x="15862" y="7953"/>
                  </a:moveTo>
                  <a:cubicBezTo>
                    <a:pt x="15862" y="12347"/>
                    <a:pt x="12305" y="15904"/>
                    <a:pt x="7952" y="15904"/>
                  </a:cubicBezTo>
                  <a:cubicBezTo>
                    <a:pt x="3558" y="15904"/>
                    <a:pt x="0" y="12347"/>
                    <a:pt x="0" y="7953"/>
                  </a:cubicBezTo>
                  <a:cubicBezTo>
                    <a:pt x="0" y="3558"/>
                    <a:pt x="3558" y="1"/>
                    <a:pt x="7952" y="1"/>
                  </a:cubicBezTo>
                  <a:cubicBezTo>
                    <a:pt x="12305" y="1"/>
                    <a:pt x="15862" y="3558"/>
                    <a:pt x="15862" y="7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3877450" y="589675"/>
              <a:ext cx="102575" cy="205075"/>
            </a:xfrm>
            <a:custGeom>
              <a:rect b="b" l="l" r="r" t="t"/>
              <a:pathLst>
                <a:path extrusionOk="0" h="8203" w="4103">
                  <a:moveTo>
                    <a:pt x="2052" y="0"/>
                  </a:moveTo>
                  <a:cubicBezTo>
                    <a:pt x="922" y="0"/>
                    <a:pt x="1" y="293"/>
                    <a:pt x="1" y="628"/>
                  </a:cubicBezTo>
                  <a:lnTo>
                    <a:pt x="1256" y="4143"/>
                  </a:lnTo>
                  <a:lnTo>
                    <a:pt x="43" y="7450"/>
                  </a:lnTo>
                  <a:cubicBezTo>
                    <a:pt x="1" y="7450"/>
                    <a:pt x="1" y="7533"/>
                    <a:pt x="1" y="7575"/>
                  </a:cubicBezTo>
                  <a:lnTo>
                    <a:pt x="1" y="7617"/>
                  </a:lnTo>
                  <a:cubicBezTo>
                    <a:pt x="126" y="7910"/>
                    <a:pt x="1005" y="8203"/>
                    <a:pt x="2052" y="8203"/>
                  </a:cubicBezTo>
                  <a:cubicBezTo>
                    <a:pt x="3098" y="8203"/>
                    <a:pt x="3977" y="7952"/>
                    <a:pt x="4102" y="7617"/>
                  </a:cubicBezTo>
                  <a:lnTo>
                    <a:pt x="4102" y="7575"/>
                  </a:lnTo>
                  <a:cubicBezTo>
                    <a:pt x="4102" y="7533"/>
                    <a:pt x="4060" y="7491"/>
                    <a:pt x="4060" y="7450"/>
                  </a:cubicBezTo>
                  <a:lnTo>
                    <a:pt x="2931" y="4143"/>
                  </a:lnTo>
                  <a:lnTo>
                    <a:pt x="4102" y="628"/>
                  </a:lnTo>
                  <a:cubicBezTo>
                    <a:pt x="4102" y="293"/>
                    <a:pt x="3182" y="0"/>
                    <a:pt x="2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3479875" y="1188125"/>
              <a:ext cx="213475" cy="185450"/>
            </a:xfrm>
            <a:custGeom>
              <a:rect b="b" l="l" r="r" t="t"/>
              <a:pathLst>
                <a:path extrusionOk="0" h="7418" w="8539">
                  <a:moveTo>
                    <a:pt x="6048" y="1"/>
                  </a:moveTo>
                  <a:cubicBezTo>
                    <a:pt x="5991" y="1"/>
                    <a:pt x="5942" y="14"/>
                    <a:pt x="5901" y="43"/>
                  </a:cubicBezTo>
                  <a:lnTo>
                    <a:pt x="3725" y="3056"/>
                  </a:lnTo>
                  <a:lnTo>
                    <a:pt x="335" y="3935"/>
                  </a:lnTo>
                  <a:cubicBezTo>
                    <a:pt x="293" y="3935"/>
                    <a:pt x="252" y="3935"/>
                    <a:pt x="210" y="3977"/>
                  </a:cubicBezTo>
                  <a:lnTo>
                    <a:pt x="168" y="3977"/>
                  </a:lnTo>
                  <a:cubicBezTo>
                    <a:pt x="0" y="4354"/>
                    <a:pt x="252" y="5191"/>
                    <a:pt x="879" y="6070"/>
                  </a:cubicBezTo>
                  <a:cubicBezTo>
                    <a:pt x="1426" y="6889"/>
                    <a:pt x="2081" y="7417"/>
                    <a:pt x="2438" y="7417"/>
                  </a:cubicBezTo>
                  <a:cubicBezTo>
                    <a:pt x="2464" y="7417"/>
                    <a:pt x="2489" y="7414"/>
                    <a:pt x="2512" y="7409"/>
                  </a:cubicBezTo>
                  <a:lnTo>
                    <a:pt x="2553" y="7367"/>
                  </a:lnTo>
                  <a:cubicBezTo>
                    <a:pt x="2553" y="7367"/>
                    <a:pt x="2595" y="7325"/>
                    <a:pt x="2595" y="7283"/>
                  </a:cubicBezTo>
                  <a:lnTo>
                    <a:pt x="4688" y="4479"/>
                  </a:lnTo>
                  <a:lnTo>
                    <a:pt x="8245" y="3433"/>
                  </a:lnTo>
                  <a:cubicBezTo>
                    <a:pt x="8538" y="3224"/>
                    <a:pt x="8245" y="2303"/>
                    <a:pt x="7617" y="1340"/>
                  </a:cubicBezTo>
                  <a:cubicBezTo>
                    <a:pt x="7076" y="546"/>
                    <a:pt x="6409" y="1"/>
                    <a:pt x="6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173550" y="1194025"/>
              <a:ext cx="214525" cy="173725"/>
            </a:xfrm>
            <a:custGeom>
              <a:rect b="b" l="l" r="r" t="t"/>
              <a:pathLst>
                <a:path extrusionOk="0" h="6949" w="8581">
                  <a:moveTo>
                    <a:pt x="2136" y="0"/>
                  </a:moveTo>
                  <a:cubicBezTo>
                    <a:pt x="1812" y="0"/>
                    <a:pt x="1210" y="597"/>
                    <a:pt x="712" y="1439"/>
                  </a:cubicBezTo>
                  <a:cubicBezTo>
                    <a:pt x="210" y="2360"/>
                    <a:pt x="1" y="3239"/>
                    <a:pt x="210" y="3490"/>
                  </a:cubicBezTo>
                  <a:lnTo>
                    <a:pt x="377" y="3490"/>
                  </a:lnTo>
                  <a:lnTo>
                    <a:pt x="3809" y="4159"/>
                  </a:lnTo>
                  <a:lnTo>
                    <a:pt x="6237" y="6922"/>
                  </a:lnTo>
                  <a:cubicBezTo>
                    <a:pt x="6273" y="6940"/>
                    <a:pt x="6314" y="6949"/>
                    <a:pt x="6358" y="6949"/>
                  </a:cubicBezTo>
                  <a:cubicBezTo>
                    <a:pt x="6724" y="6949"/>
                    <a:pt x="7342" y="6357"/>
                    <a:pt x="7827" y="5499"/>
                  </a:cubicBezTo>
                  <a:cubicBezTo>
                    <a:pt x="8329" y="4494"/>
                    <a:pt x="8580" y="3574"/>
                    <a:pt x="8287" y="3406"/>
                  </a:cubicBezTo>
                  <a:lnTo>
                    <a:pt x="4604" y="2737"/>
                  </a:lnTo>
                  <a:lnTo>
                    <a:pt x="2386" y="100"/>
                  </a:lnTo>
                  <a:cubicBezTo>
                    <a:pt x="2386" y="58"/>
                    <a:pt x="2344" y="16"/>
                    <a:pt x="2303" y="16"/>
                  </a:cubicBezTo>
                  <a:lnTo>
                    <a:pt x="2219" y="16"/>
                  </a:lnTo>
                  <a:cubicBezTo>
                    <a:pt x="2194" y="5"/>
                    <a:pt x="2166" y="0"/>
                    <a:pt x="2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7024054" y="2454522"/>
            <a:ext cx="1022342" cy="1133865"/>
            <a:chOff x="5394575" y="420175"/>
            <a:chExt cx="1008625" cy="1115350"/>
          </a:xfrm>
        </p:grpSpPr>
        <p:sp>
          <p:nvSpPr>
            <p:cNvPr id="446" name="Google Shape;446;p25"/>
            <p:cNvSpPr/>
            <p:nvPr/>
          </p:nvSpPr>
          <p:spPr>
            <a:xfrm>
              <a:off x="5726250" y="639875"/>
              <a:ext cx="676950" cy="675925"/>
            </a:xfrm>
            <a:custGeom>
              <a:rect b="b" l="l" r="r" t="t"/>
              <a:pathLst>
                <a:path extrusionOk="0" h="27037" w="27078">
                  <a:moveTo>
                    <a:pt x="13560" y="1"/>
                  </a:moveTo>
                  <a:cubicBezTo>
                    <a:pt x="6069" y="1"/>
                    <a:pt x="0" y="6028"/>
                    <a:pt x="0" y="13519"/>
                  </a:cubicBezTo>
                  <a:cubicBezTo>
                    <a:pt x="0" y="20968"/>
                    <a:pt x="6069" y="27037"/>
                    <a:pt x="13560" y="27037"/>
                  </a:cubicBezTo>
                  <a:cubicBezTo>
                    <a:pt x="21009" y="27037"/>
                    <a:pt x="27078" y="20968"/>
                    <a:pt x="27078" y="13519"/>
                  </a:cubicBezTo>
                  <a:cubicBezTo>
                    <a:pt x="27078" y="6028"/>
                    <a:pt x="21009" y="1"/>
                    <a:pt x="13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5394575" y="420175"/>
              <a:ext cx="302400" cy="302400"/>
            </a:xfrm>
            <a:custGeom>
              <a:rect b="b" l="l" r="r" t="t"/>
              <a:pathLst>
                <a:path extrusionOk="0" h="12096" w="12096">
                  <a:moveTo>
                    <a:pt x="12095" y="6027"/>
                  </a:moveTo>
                  <a:cubicBezTo>
                    <a:pt x="12095" y="9375"/>
                    <a:pt x="9375" y="12095"/>
                    <a:pt x="6027" y="12095"/>
                  </a:cubicBezTo>
                  <a:cubicBezTo>
                    <a:pt x="2679" y="12095"/>
                    <a:pt x="0" y="9375"/>
                    <a:pt x="0" y="6027"/>
                  </a:cubicBezTo>
                  <a:cubicBezTo>
                    <a:pt x="0" y="2720"/>
                    <a:pt x="2679" y="0"/>
                    <a:pt x="6027" y="0"/>
                  </a:cubicBezTo>
                  <a:cubicBezTo>
                    <a:pt x="9375" y="0"/>
                    <a:pt x="12095" y="2720"/>
                    <a:pt x="12095" y="60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5394575" y="1233125"/>
              <a:ext cx="302400" cy="302400"/>
            </a:xfrm>
            <a:custGeom>
              <a:rect b="b" l="l" r="r" t="t"/>
              <a:pathLst>
                <a:path extrusionOk="0" h="12096" w="12096">
                  <a:moveTo>
                    <a:pt x="12095" y="6027"/>
                  </a:moveTo>
                  <a:cubicBezTo>
                    <a:pt x="12095" y="9375"/>
                    <a:pt x="9375" y="12096"/>
                    <a:pt x="6027" y="12096"/>
                  </a:cubicBezTo>
                  <a:cubicBezTo>
                    <a:pt x="2679" y="12096"/>
                    <a:pt x="0" y="9375"/>
                    <a:pt x="0" y="6027"/>
                  </a:cubicBezTo>
                  <a:cubicBezTo>
                    <a:pt x="0" y="2679"/>
                    <a:pt x="2679" y="1"/>
                    <a:pt x="6027" y="1"/>
                  </a:cubicBezTo>
                  <a:cubicBezTo>
                    <a:pt x="9375" y="1"/>
                    <a:pt x="12095" y="2679"/>
                    <a:pt x="12095" y="60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5618475" y="624225"/>
              <a:ext cx="215550" cy="179950"/>
            </a:xfrm>
            <a:custGeom>
              <a:rect b="b" l="l" r="r" t="t"/>
              <a:pathLst>
                <a:path extrusionOk="0" h="7198" w="8622">
                  <a:moveTo>
                    <a:pt x="2291" y="1"/>
                  </a:moveTo>
                  <a:cubicBezTo>
                    <a:pt x="1942" y="1"/>
                    <a:pt x="1305" y="585"/>
                    <a:pt x="796" y="1422"/>
                  </a:cubicBezTo>
                  <a:cubicBezTo>
                    <a:pt x="210" y="2385"/>
                    <a:pt x="0" y="3347"/>
                    <a:pt x="293" y="3515"/>
                  </a:cubicBezTo>
                  <a:lnTo>
                    <a:pt x="3934" y="4310"/>
                  </a:lnTo>
                  <a:lnTo>
                    <a:pt x="6153" y="7072"/>
                  </a:lnTo>
                  <a:cubicBezTo>
                    <a:pt x="6153" y="7114"/>
                    <a:pt x="6194" y="7114"/>
                    <a:pt x="6236" y="7156"/>
                  </a:cubicBezTo>
                  <a:lnTo>
                    <a:pt x="6278" y="7156"/>
                  </a:lnTo>
                  <a:lnTo>
                    <a:pt x="6278" y="7198"/>
                  </a:lnTo>
                  <a:cubicBezTo>
                    <a:pt x="6655" y="7198"/>
                    <a:pt x="7324" y="6612"/>
                    <a:pt x="7868" y="5691"/>
                  </a:cubicBezTo>
                  <a:cubicBezTo>
                    <a:pt x="8413" y="4812"/>
                    <a:pt x="8622" y="3933"/>
                    <a:pt x="8413" y="3682"/>
                  </a:cubicBezTo>
                  <a:lnTo>
                    <a:pt x="8371" y="3682"/>
                  </a:lnTo>
                  <a:cubicBezTo>
                    <a:pt x="8329" y="3640"/>
                    <a:pt x="8287" y="3640"/>
                    <a:pt x="8245" y="3640"/>
                  </a:cubicBezTo>
                  <a:lnTo>
                    <a:pt x="4813" y="2845"/>
                  </a:lnTo>
                  <a:lnTo>
                    <a:pt x="2428" y="41"/>
                  </a:lnTo>
                  <a:cubicBezTo>
                    <a:pt x="2390" y="14"/>
                    <a:pt x="2344" y="1"/>
                    <a:pt x="22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5623700" y="1134300"/>
              <a:ext cx="223925" cy="194550"/>
            </a:xfrm>
            <a:custGeom>
              <a:rect b="b" l="l" r="r" t="t"/>
              <a:pathLst>
                <a:path extrusionOk="0" h="7782" w="8957">
                  <a:moveTo>
                    <a:pt x="6446" y="1"/>
                  </a:moveTo>
                  <a:cubicBezTo>
                    <a:pt x="6401" y="1"/>
                    <a:pt x="6359" y="7"/>
                    <a:pt x="6320" y="20"/>
                  </a:cubicBezTo>
                  <a:cubicBezTo>
                    <a:pt x="6278" y="62"/>
                    <a:pt x="6236" y="103"/>
                    <a:pt x="6236" y="145"/>
                  </a:cubicBezTo>
                  <a:lnTo>
                    <a:pt x="4018" y="3159"/>
                  </a:lnTo>
                  <a:lnTo>
                    <a:pt x="335" y="4456"/>
                  </a:lnTo>
                  <a:cubicBezTo>
                    <a:pt x="1" y="4665"/>
                    <a:pt x="335" y="5586"/>
                    <a:pt x="963" y="6507"/>
                  </a:cubicBezTo>
                  <a:cubicBezTo>
                    <a:pt x="1522" y="7275"/>
                    <a:pt x="2198" y="7782"/>
                    <a:pt x="2577" y="7782"/>
                  </a:cubicBezTo>
                  <a:cubicBezTo>
                    <a:pt x="2651" y="7782"/>
                    <a:pt x="2714" y="7762"/>
                    <a:pt x="2763" y="7720"/>
                  </a:cubicBezTo>
                  <a:lnTo>
                    <a:pt x="5023" y="4498"/>
                  </a:lnTo>
                  <a:lnTo>
                    <a:pt x="8538" y="3410"/>
                  </a:lnTo>
                  <a:cubicBezTo>
                    <a:pt x="8622" y="3368"/>
                    <a:pt x="8664" y="3368"/>
                    <a:pt x="8706" y="3326"/>
                  </a:cubicBezTo>
                  <a:lnTo>
                    <a:pt x="8748" y="3326"/>
                  </a:lnTo>
                  <a:cubicBezTo>
                    <a:pt x="8957" y="2949"/>
                    <a:pt x="8664" y="2112"/>
                    <a:pt x="8036" y="1275"/>
                  </a:cubicBezTo>
                  <a:cubicBezTo>
                    <a:pt x="7472" y="486"/>
                    <a:pt x="6841" y="1"/>
                    <a:pt x="6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5"/>
          <p:cNvGrpSpPr/>
          <p:nvPr/>
        </p:nvGrpSpPr>
        <p:grpSpPr>
          <a:xfrm>
            <a:off x="897198" y="2454541"/>
            <a:ext cx="1423155" cy="1133846"/>
            <a:chOff x="1350700" y="4313400"/>
            <a:chExt cx="1125825" cy="896675"/>
          </a:xfrm>
        </p:grpSpPr>
        <p:sp>
          <p:nvSpPr>
            <p:cNvPr id="452" name="Google Shape;452;p25"/>
            <p:cNvSpPr/>
            <p:nvPr/>
          </p:nvSpPr>
          <p:spPr>
            <a:xfrm>
              <a:off x="1565175" y="4797825"/>
              <a:ext cx="412275" cy="412250"/>
            </a:xfrm>
            <a:custGeom>
              <a:rect b="b" l="l" r="r" t="t"/>
              <a:pathLst>
                <a:path extrusionOk="0" h="16490" w="16491">
                  <a:moveTo>
                    <a:pt x="8245" y="0"/>
                  </a:moveTo>
                  <a:cubicBezTo>
                    <a:pt x="3684" y="0"/>
                    <a:pt x="1" y="3683"/>
                    <a:pt x="1" y="8245"/>
                  </a:cubicBezTo>
                  <a:cubicBezTo>
                    <a:pt x="1" y="12807"/>
                    <a:pt x="3684" y="16490"/>
                    <a:pt x="8245" y="16490"/>
                  </a:cubicBezTo>
                  <a:cubicBezTo>
                    <a:pt x="12807" y="16490"/>
                    <a:pt x="16490" y="12807"/>
                    <a:pt x="16490" y="8245"/>
                  </a:cubicBezTo>
                  <a:cubicBezTo>
                    <a:pt x="16490" y="3683"/>
                    <a:pt x="12807" y="0"/>
                    <a:pt x="82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1350700" y="4590650"/>
              <a:ext cx="214500" cy="215575"/>
            </a:xfrm>
            <a:custGeom>
              <a:rect b="b" l="l" r="r" t="t"/>
              <a:pathLst>
                <a:path extrusionOk="0" h="8623" w="8580">
                  <a:moveTo>
                    <a:pt x="8580" y="4312"/>
                  </a:moveTo>
                  <a:cubicBezTo>
                    <a:pt x="8580" y="6697"/>
                    <a:pt x="6654" y="8622"/>
                    <a:pt x="4311" y="8622"/>
                  </a:cubicBezTo>
                  <a:cubicBezTo>
                    <a:pt x="1925" y="8622"/>
                    <a:pt x="0" y="6697"/>
                    <a:pt x="0" y="4312"/>
                  </a:cubicBezTo>
                  <a:cubicBezTo>
                    <a:pt x="0" y="1968"/>
                    <a:pt x="1925" y="1"/>
                    <a:pt x="4311" y="1"/>
                  </a:cubicBezTo>
                  <a:cubicBezTo>
                    <a:pt x="6654" y="1"/>
                    <a:pt x="8580" y="1968"/>
                    <a:pt x="8580" y="43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1958575" y="4313400"/>
              <a:ext cx="517950" cy="517925"/>
            </a:xfrm>
            <a:custGeom>
              <a:rect b="b" l="l" r="r" t="t"/>
              <a:pathLst>
                <a:path extrusionOk="0" h="20717" w="20718">
                  <a:moveTo>
                    <a:pt x="10338" y="0"/>
                  </a:moveTo>
                  <a:cubicBezTo>
                    <a:pt x="4646" y="0"/>
                    <a:pt x="1" y="4646"/>
                    <a:pt x="1" y="10338"/>
                  </a:cubicBezTo>
                  <a:cubicBezTo>
                    <a:pt x="1" y="16071"/>
                    <a:pt x="4646" y="20717"/>
                    <a:pt x="10338" y="20717"/>
                  </a:cubicBezTo>
                  <a:cubicBezTo>
                    <a:pt x="16072" y="20717"/>
                    <a:pt x="20717" y="16071"/>
                    <a:pt x="20717" y="10338"/>
                  </a:cubicBezTo>
                  <a:cubicBezTo>
                    <a:pt x="20717" y="4646"/>
                    <a:pt x="16072" y="0"/>
                    <a:pt x="10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1879075" y="4709800"/>
              <a:ext cx="211350" cy="193200"/>
            </a:xfrm>
            <a:custGeom>
              <a:rect b="b" l="l" r="r" t="t"/>
              <a:pathLst>
                <a:path extrusionOk="0" h="7728" w="8454">
                  <a:moveTo>
                    <a:pt x="5678" y="0"/>
                  </a:moveTo>
                  <a:cubicBezTo>
                    <a:pt x="5615" y="0"/>
                    <a:pt x="5563" y="16"/>
                    <a:pt x="5524" y="48"/>
                  </a:cubicBezTo>
                  <a:lnTo>
                    <a:pt x="3683" y="3270"/>
                  </a:lnTo>
                  <a:lnTo>
                    <a:pt x="335" y="4484"/>
                  </a:lnTo>
                  <a:cubicBezTo>
                    <a:pt x="293" y="4484"/>
                    <a:pt x="251" y="4526"/>
                    <a:pt x="209" y="4568"/>
                  </a:cubicBezTo>
                  <a:cubicBezTo>
                    <a:pt x="0" y="4903"/>
                    <a:pt x="335" y="5740"/>
                    <a:pt x="1004" y="6535"/>
                  </a:cubicBezTo>
                  <a:cubicBezTo>
                    <a:pt x="1638" y="7280"/>
                    <a:pt x="2305" y="7727"/>
                    <a:pt x="2650" y="7727"/>
                  </a:cubicBezTo>
                  <a:cubicBezTo>
                    <a:pt x="2693" y="7727"/>
                    <a:pt x="2730" y="7720"/>
                    <a:pt x="2762" y="7707"/>
                  </a:cubicBezTo>
                  <a:lnTo>
                    <a:pt x="2762" y="7665"/>
                  </a:lnTo>
                  <a:lnTo>
                    <a:pt x="2804" y="7665"/>
                  </a:lnTo>
                  <a:cubicBezTo>
                    <a:pt x="2846" y="7623"/>
                    <a:pt x="2846" y="7623"/>
                    <a:pt x="2846" y="7581"/>
                  </a:cubicBezTo>
                  <a:lnTo>
                    <a:pt x="4687" y="4568"/>
                  </a:lnTo>
                  <a:lnTo>
                    <a:pt x="8161" y="3187"/>
                  </a:lnTo>
                  <a:cubicBezTo>
                    <a:pt x="8454" y="2936"/>
                    <a:pt x="8077" y="2057"/>
                    <a:pt x="7366" y="1220"/>
                  </a:cubicBezTo>
                  <a:cubicBezTo>
                    <a:pt x="6727" y="475"/>
                    <a:pt x="6029" y="0"/>
                    <a:pt x="5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1501350" y="4748700"/>
              <a:ext cx="148600" cy="133875"/>
            </a:xfrm>
            <a:custGeom>
              <a:rect b="b" l="l" r="r" t="t"/>
              <a:pathLst>
                <a:path extrusionOk="0" h="5355" w="5944">
                  <a:moveTo>
                    <a:pt x="1309" y="0"/>
                  </a:moveTo>
                  <a:cubicBezTo>
                    <a:pt x="1060" y="0"/>
                    <a:pt x="748" y="194"/>
                    <a:pt x="503" y="501"/>
                  </a:cubicBezTo>
                  <a:cubicBezTo>
                    <a:pt x="126" y="919"/>
                    <a:pt x="1" y="1421"/>
                    <a:pt x="210" y="1589"/>
                  </a:cubicBezTo>
                  <a:lnTo>
                    <a:pt x="2763" y="2970"/>
                  </a:lnTo>
                  <a:lnTo>
                    <a:pt x="4353" y="5188"/>
                  </a:lnTo>
                  <a:cubicBezTo>
                    <a:pt x="4353" y="5230"/>
                    <a:pt x="4395" y="5230"/>
                    <a:pt x="4437" y="5272"/>
                  </a:cubicBezTo>
                  <a:lnTo>
                    <a:pt x="4437" y="5314"/>
                  </a:lnTo>
                  <a:cubicBezTo>
                    <a:pt x="4492" y="5341"/>
                    <a:pt x="4554" y="5354"/>
                    <a:pt x="4623" y="5354"/>
                  </a:cubicBezTo>
                  <a:cubicBezTo>
                    <a:pt x="4868" y="5354"/>
                    <a:pt x="5189" y="5181"/>
                    <a:pt x="5483" y="4853"/>
                  </a:cubicBezTo>
                  <a:cubicBezTo>
                    <a:pt x="5818" y="4477"/>
                    <a:pt x="5944" y="4016"/>
                    <a:pt x="5776" y="3765"/>
                  </a:cubicBezTo>
                  <a:cubicBezTo>
                    <a:pt x="5734" y="3765"/>
                    <a:pt x="5734" y="3765"/>
                    <a:pt x="5692" y="3723"/>
                  </a:cubicBezTo>
                  <a:lnTo>
                    <a:pt x="3307" y="2384"/>
                  </a:lnTo>
                  <a:lnTo>
                    <a:pt x="1549" y="82"/>
                  </a:lnTo>
                  <a:cubicBezTo>
                    <a:pt x="1482" y="26"/>
                    <a:pt x="1400" y="0"/>
                    <a:pt x="1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1" name="Google Shape;461;p26"/>
          <p:cNvCxnSpPr>
            <a:stCxn id="462" idx="2"/>
            <a:endCxn id="463" idx="3"/>
          </p:cNvCxnSpPr>
          <p:nvPr/>
        </p:nvCxnSpPr>
        <p:spPr>
          <a:xfrm rot="10800000">
            <a:off x="2087692" y="1931785"/>
            <a:ext cx="166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26"/>
          <p:cNvCxnSpPr>
            <a:stCxn id="465" idx="6"/>
            <a:endCxn id="466" idx="1"/>
          </p:cNvCxnSpPr>
          <p:nvPr/>
        </p:nvCxnSpPr>
        <p:spPr>
          <a:xfrm>
            <a:off x="5392808" y="1931785"/>
            <a:ext cx="166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26"/>
          <p:cNvCxnSpPr/>
          <p:nvPr/>
        </p:nvCxnSpPr>
        <p:spPr>
          <a:xfrm flipH="1" rot="5400000">
            <a:off x="6048300" y="2247210"/>
            <a:ext cx="316200" cy="20478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26"/>
          <p:cNvCxnSpPr/>
          <p:nvPr/>
        </p:nvCxnSpPr>
        <p:spPr>
          <a:xfrm rot="10800000">
            <a:off x="4572000" y="2717610"/>
            <a:ext cx="0" cy="71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26"/>
          <p:cNvCxnSpPr/>
          <p:nvPr/>
        </p:nvCxnSpPr>
        <p:spPr>
          <a:xfrm rot="-5400000">
            <a:off x="2779500" y="2247210"/>
            <a:ext cx="316200" cy="20478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26"/>
          <p:cNvSpPr txBox="1"/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471" name="Google Shape;471;p26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energy on a molecular scale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72" name="Google Shape;472;p26"/>
          <p:cNvGrpSpPr/>
          <p:nvPr/>
        </p:nvGrpSpPr>
        <p:grpSpPr>
          <a:xfrm>
            <a:off x="487675" y="1721485"/>
            <a:ext cx="1937400" cy="1291063"/>
            <a:chOff x="411475" y="1721485"/>
            <a:chExt cx="1937400" cy="1291063"/>
          </a:xfrm>
        </p:grpSpPr>
        <p:sp>
          <p:nvSpPr>
            <p:cNvPr id="473" name="Google Shape;473;p26"/>
            <p:cNvSpPr txBox="1"/>
            <p:nvPr/>
          </p:nvSpPr>
          <p:spPr>
            <a:xfrm>
              <a:off x="411475" y="2196602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74" name="Google Shape;474;p26"/>
            <p:cNvSpPr txBox="1"/>
            <p:nvPr/>
          </p:nvSpPr>
          <p:spPr>
            <a:xfrm>
              <a:off x="411475" y="2497148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748975" y="1721485"/>
              <a:ext cx="1262400" cy="4206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450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75" name="Google Shape;475;p26"/>
          <p:cNvGrpSpPr/>
          <p:nvPr/>
        </p:nvGrpSpPr>
        <p:grpSpPr>
          <a:xfrm>
            <a:off x="6261600" y="3429210"/>
            <a:ext cx="1937400" cy="1291063"/>
            <a:chOff x="5518195" y="3505410"/>
            <a:chExt cx="1937400" cy="1291063"/>
          </a:xfrm>
        </p:grpSpPr>
        <p:sp>
          <p:nvSpPr>
            <p:cNvPr id="476" name="Google Shape;476;p26"/>
            <p:cNvSpPr txBox="1"/>
            <p:nvPr/>
          </p:nvSpPr>
          <p:spPr>
            <a:xfrm>
              <a:off x="5518195" y="3980527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77" name="Google Shape;477;p26"/>
            <p:cNvSpPr txBox="1"/>
            <p:nvPr/>
          </p:nvSpPr>
          <p:spPr>
            <a:xfrm>
              <a:off x="5518195" y="4281073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5855695" y="3505410"/>
              <a:ext cx="1262400" cy="4206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79" name="Google Shape;479;p26"/>
          <p:cNvGrpSpPr/>
          <p:nvPr/>
        </p:nvGrpSpPr>
        <p:grpSpPr>
          <a:xfrm>
            <a:off x="6718675" y="1721485"/>
            <a:ext cx="1937400" cy="1291063"/>
            <a:chOff x="6794875" y="1721485"/>
            <a:chExt cx="1937400" cy="1291063"/>
          </a:xfrm>
        </p:grpSpPr>
        <p:sp>
          <p:nvSpPr>
            <p:cNvPr id="480" name="Google Shape;480;p26"/>
            <p:cNvSpPr txBox="1"/>
            <p:nvPr/>
          </p:nvSpPr>
          <p:spPr>
            <a:xfrm>
              <a:off x="6794875" y="2196602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81" name="Google Shape;481;p26"/>
            <p:cNvSpPr txBox="1"/>
            <p:nvPr/>
          </p:nvSpPr>
          <p:spPr>
            <a:xfrm>
              <a:off x="6794875" y="2497148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7132375" y="1721485"/>
              <a:ext cx="1262400" cy="4206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550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82" name="Google Shape;482;p26"/>
          <p:cNvGrpSpPr/>
          <p:nvPr/>
        </p:nvGrpSpPr>
        <p:grpSpPr>
          <a:xfrm>
            <a:off x="945000" y="3429210"/>
            <a:ext cx="1937400" cy="1291063"/>
            <a:chOff x="411475" y="3505410"/>
            <a:chExt cx="1937400" cy="1291063"/>
          </a:xfrm>
        </p:grpSpPr>
        <p:sp>
          <p:nvSpPr>
            <p:cNvPr id="483" name="Google Shape;483;p26"/>
            <p:cNvSpPr txBox="1"/>
            <p:nvPr/>
          </p:nvSpPr>
          <p:spPr>
            <a:xfrm>
              <a:off x="411475" y="3980527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84" name="Google Shape;484;p26"/>
            <p:cNvSpPr txBox="1"/>
            <p:nvPr/>
          </p:nvSpPr>
          <p:spPr>
            <a:xfrm>
              <a:off x="411475" y="4281073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748975" y="3505410"/>
              <a:ext cx="1262400" cy="4206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86" name="Google Shape;486;p26"/>
          <p:cNvGrpSpPr/>
          <p:nvPr/>
        </p:nvGrpSpPr>
        <p:grpSpPr>
          <a:xfrm>
            <a:off x="3603300" y="3429210"/>
            <a:ext cx="1937400" cy="1291063"/>
            <a:chOff x="2964835" y="3505410"/>
            <a:chExt cx="1937400" cy="1291063"/>
          </a:xfrm>
        </p:grpSpPr>
        <p:sp>
          <p:nvSpPr>
            <p:cNvPr id="487" name="Google Shape;487;p26"/>
            <p:cNvSpPr txBox="1"/>
            <p:nvPr/>
          </p:nvSpPr>
          <p:spPr>
            <a:xfrm>
              <a:off x="2964835" y="3980527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88" name="Google Shape;488;p26"/>
            <p:cNvSpPr txBox="1"/>
            <p:nvPr/>
          </p:nvSpPr>
          <p:spPr>
            <a:xfrm>
              <a:off x="2964835" y="4281073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3302335" y="3505410"/>
              <a:ext cx="1262400" cy="420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90" name="Google Shape;490;p26"/>
          <p:cNvGrpSpPr/>
          <p:nvPr/>
        </p:nvGrpSpPr>
        <p:grpSpPr>
          <a:xfrm>
            <a:off x="3751192" y="1721485"/>
            <a:ext cx="1641615" cy="1391500"/>
            <a:chOff x="3751192" y="1721485"/>
            <a:chExt cx="1641615" cy="1391500"/>
          </a:xfrm>
        </p:grpSpPr>
        <p:sp>
          <p:nvSpPr>
            <p:cNvPr id="491" name="Google Shape;491;p26"/>
            <p:cNvSpPr/>
            <p:nvPr/>
          </p:nvSpPr>
          <p:spPr>
            <a:xfrm>
              <a:off x="4972208" y="2692385"/>
              <a:ext cx="420600" cy="42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3751192" y="2692385"/>
              <a:ext cx="420600" cy="420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4261046" y="2095707"/>
              <a:ext cx="621900" cy="621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4972208" y="1721485"/>
              <a:ext cx="420600" cy="42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3751192" y="1721485"/>
              <a:ext cx="420600" cy="42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4036385" y="1996557"/>
              <a:ext cx="327586" cy="251059"/>
            </a:xfrm>
            <a:custGeom>
              <a:rect b="b" l="l" r="r" t="t"/>
              <a:pathLst>
                <a:path extrusionOk="0" h="6768" w="8831">
                  <a:moveTo>
                    <a:pt x="1175" y="0"/>
                  </a:moveTo>
                  <a:cubicBezTo>
                    <a:pt x="837" y="0"/>
                    <a:pt x="513" y="171"/>
                    <a:pt x="335" y="467"/>
                  </a:cubicBezTo>
                  <a:cubicBezTo>
                    <a:pt x="0" y="844"/>
                    <a:pt x="42" y="1430"/>
                    <a:pt x="419" y="1765"/>
                  </a:cubicBezTo>
                  <a:lnTo>
                    <a:pt x="4227" y="3732"/>
                  </a:lnTo>
                  <a:lnTo>
                    <a:pt x="7157" y="6578"/>
                  </a:lnTo>
                  <a:cubicBezTo>
                    <a:pt x="7199" y="6619"/>
                    <a:pt x="7240" y="6661"/>
                    <a:pt x="7282" y="6703"/>
                  </a:cubicBezTo>
                  <a:lnTo>
                    <a:pt x="7324" y="6703"/>
                  </a:lnTo>
                  <a:cubicBezTo>
                    <a:pt x="7443" y="6746"/>
                    <a:pt x="7565" y="6767"/>
                    <a:pt x="7684" y="6767"/>
                  </a:cubicBezTo>
                  <a:cubicBezTo>
                    <a:pt x="8024" y="6767"/>
                    <a:pt x="8341" y="6595"/>
                    <a:pt x="8496" y="6285"/>
                  </a:cubicBezTo>
                  <a:cubicBezTo>
                    <a:pt x="8831" y="5950"/>
                    <a:pt x="8831" y="5406"/>
                    <a:pt x="8496" y="5071"/>
                  </a:cubicBezTo>
                  <a:lnTo>
                    <a:pt x="8454" y="5029"/>
                  </a:lnTo>
                  <a:lnTo>
                    <a:pt x="8370" y="4945"/>
                  </a:lnTo>
                  <a:lnTo>
                    <a:pt x="4729" y="3062"/>
                  </a:lnTo>
                  <a:lnTo>
                    <a:pt x="1590" y="91"/>
                  </a:lnTo>
                  <a:cubicBezTo>
                    <a:pt x="1456" y="29"/>
                    <a:pt x="1315" y="0"/>
                    <a:pt x="1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4030153" y="2566077"/>
              <a:ext cx="349991" cy="258478"/>
            </a:xfrm>
            <a:custGeom>
              <a:rect b="b" l="l" r="r" t="t"/>
              <a:pathLst>
                <a:path extrusionOk="0" h="6968" w="9435">
                  <a:moveTo>
                    <a:pt x="8055" y="1"/>
                  </a:moveTo>
                  <a:cubicBezTo>
                    <a:pt x="7916" y="1"/>
                    <a:pt x="7768" y="31"/>
                    <a:pt x="7618" y="97"/>
                  </a:cubicBezTo>
                  <a:lnTo>
                    <a:pt x="4353" y="3194"/>
                  </a:lnTo>
                  <a:lnTo>
                    <a:pt x="587" y="5119"/>
                  </a:lnTo>
                  <a:cubicBezTo>
                    <a:pt x="545" y="5161"/>
                    <a:pt x="503" y="5161"/>
                    <a:pt x="461" y="5203"/>
                  </a:cubicBezTo>
                  <a:lnTo>
                    <a:pt x="377" y="5203"/>
                  </a:lnTo>
                  <a:cubicBezTo>
                    <a:pt x="43" y="5580"/>
                    <a:pt x="1" y="6124"/>
                    <a:pt x="336" y="6500"/>
                  </a:cubicBezTo>
                  <a:cubicBezTo>
                    <a:pt x="513" y="6797"/>
                    <a:pt x="817" y="6967"/>
                    <a:pt x="1143" y="6967"/>
                  </a:cubicBezTo>
                  <a:cubicBezTo>
                    <a:pt x="1277" y="6967"/>
                    <a:pt x="1415" y="6938"/>
                    <a:pt x="1549" y="6877"/>
                  </a:cubicBezTo>
                  <a:lnTo>
                    <a:pt x="1591" y="6877"/>
                  </a:lnTo>
                  <a:cubicBezTo>
                    <a:pt x="1633" y="6835"/>
                    <a:pt x="1675" y="6793"/>
                    <a:pt x="1717" y="6751"/>
                  </a:cubicBezTo>
                  <a:lnTo>
                    <a:pt x="4855" y="3864"/>
                  </a:lnTo>
                  <a:lnTo>
                    <a:pt x="8790" y="1771"/>
                  </a:lnTo>
                  <a:cubicBezTo>
                    <a:pt x="9434" y="1055"/>
                    <a:pt x="8883" y="1"/>
                    <a:pt x="80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6" name="Google Shape;496;p26"/>
            <p:cNvGrpSpPr/>
            <p:nvPr/>
          </p:nvGrpSpPr>
          <p:grpSpPr>
            <a:xfrm>
              <a:off x="4752764" y="1996334"/>
              <a:ext cx="350807" cy="828776"/>
              <a:chOff x="2328400" y="2632750"/>
              <a:chExt cx="236425" cy="558550"/>
            </a:xfrm>
          </p:grpSpPr>
          <p:sp>
            <p:nvSpPr>
              <p:cNvPr id="497" name="Google Shape;497;p26"/>
              <p:cNvSpPr/>
              <p:nvPr/>
            </p:nvSpPr>
            <p:spPr>
              <a:xfrm>
                <a:off x="2338375" y="2632750"/>
                <a:ext cx="226450" cy="169350"/>
              </a:xfrm>
              <a:custGeom>
                <a:rect b="b" l="l" r="r" t="t"/>
                <a:pathLst>
                  <a:path extrusionOk="0" h="6774" w="9058">
                    <a:moveTo>
                      <a:pt x="7666" y="0"/>
                    </a:moveTo>
                    <a:cubicBezTo>
                      <a:pt x="7529" y="0"/>
                      <a:pt x="7386" y="30"/>
                      <a:pt x="7241" y="97"/>
                    </a:cubicBezTo>
                    <a:lnTo>
                      <a:pt x="4144" y="3110"/>
                    </a:lnTo>
                    <a:lnTo>
                      <a:pt x="545" y="4951"/>
                    </a:lnTo>
                    <a:cubicBezTo>
                      <a:pt x="461" y="4951"/>
                      <a:pt x="419" y="4993"/>
                      <a:pt x="377" y="5035"/>
                    </a:cubicBezTo>
                    <a:lnTo>
                      <a:pt x="336" y="5035"/>
                    </a:lnTo>
                    <a:cubicBezTo>
                      <a:pt x="1" y="5370"/>
                      <a:pt x="1" y="5914"/>
                      <a:pt x="336" y="6291"/>
                    </a:cubicBezTo>
                    <a:cubicBezTo>
                      <a:pt x="522" y="6601"/>
                      <a:pt x="823" y="6773"/>
                      <a:pt x="1154" y="6773"/>
                    </a:cubicBezTo>
                    <a:cubicBezTo>
                      <a:pt x="1269" y="6773"/>
                      <a:pt x="1388" y="6752"/>
                      <a:pt x="1507" y="6709"/>
                    </a:cubicBezTo>
                    <a:lnTo>
                      <a:pt x="1549" y="6667"/>
                    </a:lnTo>
                    <a:cubicBezTo>
                      <a:pt x="1591" y="6625"/>
                      <a:pt x="1591" y="6625"/>
                      <a:pt x="1633" y="6584"/>
                    </a:cubicBezTo>
                    <a:lnTo>
                      <a:pt x="4604" y="3738"/>
                    </a:lnTo>
                    <a:lnTo>
                      <a:pt x="8413" y="1729"/>
                    </a:lnTo>
                    <a:cubicBezTo>
                      <a:pt x="9057" y="1048"/>
                      <a:pt x="8476" y="0"/>
                      <a:pt x="76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6"/>
              <p:cNvSpPr/>
              <p:nvPr/>
            </p:nvSpPr>
            <p:spPr>
              <a:xfrm>
                <a:off x="2328400" y="3017050"/>
                <a:ext cx="234950" cy="174250"/>
              </a:xfrm>
              <a:custGeom>
                <a:rect b="b" l="l" r="r" t="t"/>
                <a:pathLst>
                  <a:path extrusionOk="0" h="6970" w="9398">
                    <a:moveTo>
                      <a:pt x="1446" y="1"/>
                    </a:moveTo>
                    <a:cubicBezTo>
                      <a:pt x="598" y="1"/>
                      <a:pt x="0" y="1035"/>
                      <a:pt x="651" y="1758"/>
                    </a:cubicBezTo>
                    <a:lnTo>
                      <a:pt x="4669" y="3851"/>
                    </a:lnTo>
                    <a:lnTo>
                      <a:pt x="7724" y="6780"/>
                    </a:lnTo>
                    <a:cubicBezTo>
                      <a:pt x="7766" y="6822"/>
                      <a:pt x="7807" y="6864"/>
                      <a:pt x="7849" y="6906"/>
                    </a:cubicBezTo>
                    <a:lnTo>
                      <a:pt x="7933" y="6906"/>
                    </a:lnTo>
                    <a:cubicBezTo>
                      <a:pt x="8041" y="6949"/>
                      <a:pt x="8155" y="6970"/>
                      <a:pt x="8268" y="6970"/>
                    </a:cubicBezTo>
                    <a:cubicBezTo>
                      <a:pt x="8591" y="6970"/>
                      <a:pt x="8908" y="6798"/>
                      <a:pt x="9063" y="6487"/>
                    </a:cubicBezTo>
                    <a:cubicBezTo>
                      <a:pt x="9398" y="6111"/>
                      <a:pt x="9398" y="5608"/>
                      <a:pt x="9063" y="5232"/>
                    </a:cubicBezTo>
                    <a:lnTo>
                      <a:pt x="9021" y="5190"/>
                    </a:lnTo>
                    <a:cubicBezTo>
                      <a:pt x="8979" y="5190"/>
                      <a:pt x="8937" y="5148"/>
                      <a:pt x="8937" y="5148"/>
                    </a:cubicBezTo>
                    <a:lnTo>
                      <a:pt x="5129" y="3139"/>
                    </a:lnTo>
                    <a:lnTo>
                      <a:pt x="1865" y="84"/>
                    </a:lnTo>
                    <a:cubicBezTo>
                      <a:pt x="1722" y="27"/>
                      <a:pt x="1581" y="1"/>
                      <a:pt x="1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27"/>
          <p:cNvGrpSpPr/>
          <p:nvPr/>
        </p:nvGrpSpPr>
        <p:grpSpPr>
          <a:xfrm>
            <a:off x="4623788" y="1721473"/>
            <a:ext cx="1274994" cy="1302680"/>
            <a:chOff x="4638653" y="1721473"/>
            <a:chExt cx="1274994" cy="1302680"/>
          </a:xfrm>
        </p:grpSpPr>
        <p:grpSp>
          <p:nvGrpSpPr>
            <p:cNvPr id="504" name="Google Shape;504;p27"/>
            <p:cNvGrpSpPr/>
            <p:nvPr/>
          </p:nvGrpSpPr>
          <p:grpSpPr>
            <a:xfrm flipH="1">
              <a:off x="4638653" y="1721473"/>
              <a:ext cx="897893" cy="1302680"/>
              <a:chOff x="789291" y="1721473"/>
              <a:chExt cx="897893" cy="1302680"/>
            </a:xfrm>
          </p:grpSpPr>
          <p:grpSp>
            <p:nvGrpSpPr>
              <p:cNvPr id="505" name="Google Shape;505;p27"/>
              <p:cNvGrpSpPr/>
              <p:nvPr/>
            </p:nvGrpSpPr>
            <p:grpSpPr>
              <a:xfrm>
                <a:off x="789291" y="1721473"/>
                <a:ext cx="520087" cy="1302680"/>
                <a:chOff x="3666100" y="2102600"/>
                <a:chExt cx="644550" cy="1614425"/>
              </a:xfrm>
            </p:grpSpPr>
            <p:sp>
              <p:nvSpPr>
                <p:cNvPr id="506" name="Google Shape;506;p27"/>
                <p:cNvSpPr/>
                <p:nvPr/>
              </p:nvSpPr>
              <p:spPr>
                <a:xfrm>
                  <a:off x="3666100" y="2587025"/>
                  <a:ext cx="644550" cy="644525"/>
                </a:xfrm>
                <a:custGeom>
                  <a:rect b="b" l="l" r="r" t="t"/>
                  <a:pathLst>
                    <a:path extrusionOk="0" h="25781" w="25782">
                      <a:moveTo>
                        <a:pt x="12891" y="0"/>
                      </a:moveTo>
                      <a:cubicBezTo>
                        <a:pt x="5776" y="0"/>
                        <a:pt x="1" y="5776"/>
                        <a:pt x="1" y="12891"/>
                      </a:cubicBezTo>
                      <a:cubicBezTo>
                        <a:pt x="1" y="20005"/>
                        <a:pt x="5776" y="25781"/>
                        <a:pt x="12891" y="25781"/>
                      </a:cubicBezTo>
                      <a:cubicBezTo>
                        <a:pt x="20006" y="25781"/>
                        <a:pt x="25781" y="20005"/>
                        <a:pt x="25781" y="12891"/>
                      </a:cubicBezTo>
                      <a:cubicBezTo>
                        <a:pt x="25781" y="5776"/>
                        <a:pt x="20006" y="0"/>
                        <a:pt x="128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rect b="b" l="l" r="r" t="t"/>
                  <a:pathLst>
                    <a:path extrusionOk="0" h="14774" w="14816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rect b="b" l="l" r="r" t="t"/>
                  <a:pathLst>
                    <a:path extrusionOk="0" h="6195" w="4102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27"/>
                <p:cNvSpPr/>
                <p:nvPr/>
              </p:nvSpPr>
              <p:spPr>
                <a:xfrm>
                  <a:off x="3938150" y="3214800"/>
                  <a:ext cx="101500" cy="153825"/>
                </a:xfrm>
                <a:custGeom>
                  <a:rect b="b" l="l" r="r" t="t"/>
                  <a:pathLst>
                    <a:path extrusionOk="0" h="6153" w="4060">
                      <a:moveTo>
                        <a:pt x="2009" y="0"/>
                      </a:moveTo>
                      <a:cubicBezTo>
                        <a:pt x="963" y="0"/>
                        <a:pt x="84" y="168"/>
                        <a:pt x="0" y="419"/>
                      </a:cubicBezTo>
                      <a:lnTo>
                        <a:pt x="0" y="461"/>
                      </a:lnTo>
                      <a:cubicBezTo>
                        <a:pt x="0" y="502"/>
                        <a:pt x="0" y="502"/>
                        <a:pt x="42" y="544"/>
                      </a:cubicBezTo>
                      <a:lnTo>
                        <a:pt x="1172" y="3014"/>
                      </a:lnTo>
                      <a:lnTo>
                        <a:pt x="0" y="5650"/>
                      </a:lnTo>
                      <a:cubicBezTo>
                        <a:pt x="0" y="5943"/>
                        <a:pt x="921" y="6152"/>
                        <a:pt x="2051" y="6152"/>
                      </a:cubicBezTo>
                      <a:cubicBezTo>
                        <a:pt x="3181" y="6152"/>
                        <a:pt x="4060" y="5901"/>
                        <a:pt x="4060" y="5650"/>
                      </a:cubicBezTo>
                      <a:lnTo>
                        <a:pt x="2846" y="3014"/>
                      </a:lnTo>
                      <a:lnTo>
                        <a:pt x="4018" y="544"/>
                      </a:lnTo>
                      <a:cubicBezTo>
                        <a:pt x="4060" y="544"/>
                        <a:pt x="4060" y="502"/>
                        <a:pt x="4060" y="461"/>
                      </a:cubicBezTo>
                      <a:lnTo>
                        <a:pt x="4060" y="419"/>
                      </a:lnTo>
                      <a:cubicBezTo>
                        <a:pt x="3976" y="210"/>
                        <a:pt x="3055" y="0"/>
                        <a:pt x="20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27"/>
                <p:cNvSpPr/>
                <p:nvPr/>
              </p:nvSpPr>
              <p:spPr>
                <a:xfrm>
                  <a:off x="3803175" y="3346625"/>
                  <a:ext cx="370400" cy="370400"/>
                </a:xfrm>
                <a:custGeom>
                  <a:rect b="b" l="l" r="r" t="t"/>
                  <a:pathLst>
                    <a:path extrusionOk="0" h="14816" w="14816">
                      <a:moveTo>
                        <a:pt x="7408" y="1"/>
                      </a:moveTo>
                      <a:cubicBezTo>
                        <a:pt x="3307" y="1"/>
                        <a:pt x="0" y="3307"/>
                        <a:pt x="0" y="7408"/>
                      </a:cubicBezTo>
                      <a:cubicBezTo>
                        <a:pt x="0" y="11468"/>
                        <a:pt x="3307" y="14816"/>
                        <a:pt x="7408" y="14816"/>
                      </a:cubicBezTo>
                      <a:cubicBezTo>
                        <a:pt x="11510" y="14816"/>
                        <a:pt x="14816" y="11468"/>
                        <a:pt x="14816" y="7408"/>
                      </a:cubicBezTo>
                      <a:cubicBezTo>
                        <a:pt x="14816" y="3307"/>
                        <a:pt x="11510" y="1"/>
                        <a:pt x="74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1" name="Google Shape;511;p27"/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512" name="Google Shape;512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rect b="b" l="l" r="r" t="t"/>
                  <a:pathLst>
                    <a:path extrusionOk="0" h="14774" w="14816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rect b="b" l="l" r="r" t="t"/>
                  <a:pathLst>
                    <a:path extrusionOk="0" h="6195" w="4102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14" name="Google Shape;514;p27"/>
            <p:cNvGrpSpPr/>
            <p:nvPr/>
          </p:nvGrpSpPr>
          <p:grpSpPr>
            <a:xfrm flipH="1" rot="7199807">
              <a:off x="5514026" y="2399364"/>
              <a:ext cx="298868" cy="405235"/>
              <a:chOff x="3803175" y="2102600"/>
              <a:chExt cx="370400" cy="502225"/>
            </a:xfrm>
          </p:grpSpPr>
          <p:sp>
            <p:nvSpPr>
              <p:cNvPr id="515" name="Google Shape;515;p27"/>
              <p:cNvSpPr/>
              <p:nvPr/>
            </p:nvSpPr>
            <p:spPr>
              <a:xfrm>
                <a:off x="3803175" y="2102600"/>
                <a:ext cx="370400" cy="369350"/>
              </a:xfrm>
              <a:custGeom>
                <a:rect b="b" l="l" r="r" t="t"/>
                <a:pathLst>
                  <a:path extrusionOk="0" h="14774" w="14816">
                    <a:moveTo>
                      <a:pt x="7408" y="0"/>
                    </a:moveTo>
                    <a:cubicBezTo>
                      <a:pt x="3307" y="0"/>
                      <a:pt x="0" y="3306"/>
                      <a:pt x="0" y="7366"/>
                    </a:cubicBezTo>
                    <a:cubicBezTo>
                      <a:pt x="0" y="11467"/>
                      <a:pt x="3307" y="14774"/>
                      <a:pt x="7408" y="14774"/>
                    </a:cubicBezTo>
                    <a:cubicBezTo>
                      <a:pt x="11510" y="14774"/>
                      <a:pt x="14816" y="11467"/>
                      <a:pt x="14816" y="7366"/>
                    </a:cubicBezTo>
                    <a:cubicBezTo>
                      <a:pt x="14816" y="3306"/>
                      <a:pt x="11510" y="0"/>
                      <a:pt x="74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7"/>
              <p:cNvSpPr/>
              <p:nvPr/>
            </p:nvSpPr>
            <p:spPr>
              <a:xfrm>
                <a:off x="3937100" y="2449950"/>
                <a:ext cx="102550" cy="154875"/>
              </a:xfrm>
              <a:custGeom>
                <a:rect b="b" l="l" r="r" t="t"/>
                <a:pathLst>
                  <a:path extrusionOk="0" h="6195" w="4102">
                    <a:moveTo>
                      <a:pt x="2051" y="1"/>
                    </a:moveTo>
                    <a:cubicBezTo>
                      <a:pt x="1005" y="1"/>
                      <a:pt x="126" y="168"/>
                      <a:pt x="42" y="419"/>
                    </a:cubicBezTo>
                    <a:lnTo>
                      <a:pt x="42" y="461"/>
                    </a:lnTo>
                    <a:cubicBezTo>
                      <a:pt x="42" y="503"/>
                      <a:pt x="42" y="503"/>
                      <a:pt x="84" y="545"/>
                    </a:cubicBezTo>
                    <a:lnTo>
                      <a:pt x="1172" y="3098"/>
                    </a:lnTo>
                    <a:lnTo>
                      <a:pt x="0" y="5693"/>
                    </a:lnTo>
                    <a:cubicBezTo>
                      <a:pt x="0" y="5986"/>
                      <a:pt x="921" y="6195"/>
                      <a:pt x="2051" y="6195"/>
                    </a:cubicBezTo>
                    <a:cubicBezTo>
                      <a:pt x="3181" y="6195"/>
                      <a:pt x="4102" y="5986"/>
                      <a:pt x="4102" y="5693"/>
                    </a:cubicBezTo>
                    <a:lnTo>
                      <a:pt x="2846" y="3098"/>
                    </a:lnTo>
                    <a:lnTo>
                      <a:pt x="4060" y="587"/>
                    </a:lnTo>
                    <a:cubicBezTo>
                      <a:pt x="4060" y="587"/>
                      <a:pt x="4102" y="545"/>
                      <a:pt x="4102" y="503"/>
                    </a:cubicBezTo>
                    <a:lnTo>
                      <a:pt x="4102" y="461"/>
                    </a:lnTo>
                    <a:cubicBezTo>
                      <a:pt x="4018" y="168"/>
                      <a:pt x="3097" y="1"/>
                      <a:pt x="20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7" name="Google Shape;517;p27"/>
          <p:cNvGrpSpPr/>
          <p:nvPr/>
        </p:nvGrpSpPr>
        <p:grpSpPr>
          <a:xfrm>
            <a:off x="4623460" y="3203902"/>
            <a:ext cx="1275600" cy="1464564"/>
            <a:chOff x="4623460" y="3203902"/>
            <a:chExt cx="1275600" cy="1464564"/>
          </a:xfrm>
        </p:grpSpPr>
        <p:sp>
          <p:nvSpPr>
            <p:cNvPr id="518" name="Google Shape;518;p27"/>
            <p:cNvSpPr txBox="1"/>
            <p:nvPr/>
          </p:nvSpPr>
          <p:spPr>
            <a:xfrm>
              <a:off x="4623460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19" name="Google Shape;519;p27"/>
            <p:cNvSpPr txBox="1"/>
            <p:nvPr/>
          </p:nvSpPr>
          <p:spPr>
            <a:xfrm>
              <a:off x="4623460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we all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4680907" y="3203902"/>
              <a:ext cx="1160700" cy="4206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</a:t>
              </a: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521" name="Google Shape;521;p27"/>
          <p:cNvSpPr txBox="1"/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522" name="Google Shape;522;p27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More about molecules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523" name="Google Shape;523;p27"/>
          <p:cNvGrpSpPr/>
          <p:nvPr/>
        </p:nvGrpSpPr>
        <p:grpSpPr>
          <a:xfrm>
            <a:off x="487725" y="3203902"/>
            <a:ext cx="1275608" cy="1464564"/>
            <a:chOff x="487725" y="3203902"/>
            <a:chExt cx="1275608" cy="1464564"/>
          </a:xfrm>
        </p:grpSpPr>
        <p:sp>
          <p:nvSpPr>
            <p:cNvPr id="524" name="Google Shape;524;p27"/>
            <p:cNvSpPr txBox="1"/>
            <p:nvPr/>
          </p:nvSpPr>
          <p:spPr>
            <a:xfrm>
              <a:off x="487733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25" name="Google Shape;525;p27"/>
            <p:cNvSpPr txBox="1"/>
            <p:nvPr/>
          </p:nvSpPr>
          <p:spPr>
            <a:xfrm>
              <a:off x="487725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545180" y="3203902"/>
              <a:ext cx="1160700" cy="4206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27" name="Google Shape;527;p27"/>
          <p:cNvGrpSpPr/>
          <p:nvPr/>
        </p:nvGrpSpPr>
        <p:grpSpPr>
          <a:xfrm>
            <a:off x="865517" y="2112356"/>
            <a:ext cx="520087" cy="911797"/>
            <a:chOff x="3666100" y="2587025"/>
            <a:chExt cx="644550" cy="1130000"/>
          </a:xfrm>
        </p:grpSpPr>
        <p:sp>
          <p:nvSpPr>
            <p:cNvPr id="528" name="Google Shape;528;p27"/>
            <p:cNvSpPr/>
            <p:nvPr/>
          </p:nvSpPr>
          <p:spPr>
            <a:xfrm>
              <a:off x="3666100" y="2587025"/>
              <a:ext cx="644550" cy="644525"/>
            </a:xfrm>
            <a:custGeom>
              <a:rect b="b" l="l" r="r" t="t"/>
              <a:pathLst>
                <a:path extrusionOk="0" h="25781" w="25782">
                  <a:moveTo>
                    <a:pt x="12891" y="0"/>
                  </a:moveTo>
                  <a:cubicBezTo>
                    <a:pt x="5776" y="0"/>
                    <a:pt x="1" y="5776"/>
                    <a:pt x="1" y="12891"/>
                  </a:cubicBezTo>
                  <a:cubicBezTo>
                    <a:pt x="1" y="20005"/>
                    <a:pt x="5776" y="25781"/>
                    <a:pt x="12891" y="25781"/>
                  </a:cubicBezTo>
                  <a:cubicBezTo>
                    <a:pt x="20006" y="25781"/>
                    <a:pt x="25781" y="20005"/>
                    <a:pt x="25781" y="12891"/>
                  </a:cubicBezTo>
                  <a:cubicBezTo>
                    <a:pt x="25781" y="5776"/>
                    <a:pt x="20006" y="0"/>
                    <a:pt x="12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3803175" y="3346625"/>
              <a:ext cx="370400" cy="370400"/>
            </a:xfrm>
            <a:custGeom>
              <a:rect b="b" l="l" r="r" t="t"/>
              <a:pathLst>
                <a:path extrusionOk="0" h="14816" w="14816">
                  <a:moveTo>
                    <a:pt x="7408" y="1"/>
                  </a:moveTo>
                  <a:cubicBezTo>
                    <a:pt x="3307" y="1"/>
                    <a:pt x="0" y="3307"/>
                    <a:pt x="0" y="7408"/>
                  </a:cubicBezTo>
                  <a:cubicBezTo>
                    <a:pt x="0" y="11468"/>
                    <a:pt x="3307" y="14816"/>
                    <a:pt x="7408" y="14816"/>
                  </a:cubicBezTo>
                  <a:cubicBezTo>
                    <a:pt x="11510" y="14816"/>
                    <a:pt x="14816" y="11468"/>
                    <a:pt x="14816" y="7408"/>
                  </a:cubicBezTo>
                  <a:cubicBezTo>
                    <a:pt x="14816" y="3307"/>
                    <a:pt x="11510" y="1"/>
                    <a:pt x="7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3938150" y="3214800"/>
              <a:ext cx="101500" cy="153825"/>
            </a:xfrm>
            <a:custGeom>
              <a:rect b="b" l="l" r="r" t="t"/>
              <a:pathLst>
                <a:path extrusionOk="0" h="6153" w="4060">
                  <a:moveTo>
                    <a:pt x="2009" y="0"/>
                  </a:moveTo>
                  <a:cubicBezTo>
                    <a:pt x="963" y="0"/>
                    <a:pt x="84" y="168"/>
                    <a:pt x="0" y="419"/>
                  </a:cubicBezTo>
                  <a:lnTo>
                    <a:pt x="0" y="461"/>
                  </a:lnTo>
                  <a:cubicBezTo>
                    <a:pt x="0" y="502"/>
                    <a:pt x="0" y="502"/>
                    <a:pt x="42" y="544"/>
                  </a:cubicBezTo>
                  <a:lnTo>
                    <a:pt x="1172" y="3014"/>
                  </a:lnTo>
                  <a:lnTo>
                    <a:pt x="0" y="5650"/>
                  </a:lnTo>
                  <a:cubicBezTo>
                    <a:pt x="0" y="5943"/>
                    <a:pt x="921" y="6152"/>
                    <a:pt x="2051" y="6152"/>
                  </a:cubicBezTo>
                  <a:cubicBezTo>
                    <a:pt x="3181" y="6152"/>
                    <a:pt x="4060" y="5901"/>
                    <a:pt x="4060" y="5650"/>
                  </a:cubicBezTo>
                  <a:lnTo>
                    <a:pt x="2846" y="3014"/>
                  </a:lnTo>
                  <a:lnTo>
                    <a:pt x="4018" y="544"/>
                  </a:lnTo>
                  <a:cubicBezTo>
                    <a:pt x="4060" y="544"/>
                    <a:pt x="4060" y="502"/>
                    <a:pt x="4060" y="461"/>
                  </a:cubicBezTo>
                  <a:lnTo>
                    <a:pt x="4060" y="419"/>
                  </a:lnTo>
                  <a:cubicBezTo>
                    <a:pt x="3976" y="210"/>
                    <a:pt x="3055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27"/>
          <p:cNvGrpSpPr/>
          <p:nvPr/>
        </p:nvGrpSpPr>
        <p:grpSpPr>
          <a:xfrm>
            <a:off x="1866309" y="3203902"/>
            <a:ext cx="1275600" cy="1464564"/>
            <a:chOff x="1866309" y="3203902"/>
            <a:chExt cx="1275600" cy="1464564"/>
          </a:xfrm>
        </p:grpSpPr>
        <p:sp>
          <p:nvSpPr>
            <p:cNvPr id="532" name="Google Shape;532;p27"/>
            <p:cNvSpPr txBox="1"/>
            <p:nvPr/>
          </p:nvSpPr>
          <p:spPr>
            <a:xfrm>
              <a:off x="1866309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33" name="Google Shape;533;p27"/>
            <p:cNvSpPr txBox="1"/>
            <p:nvPr/>
          </p:nvSpPr>
          <p:spPr>
            <a:xfrm>
              <a:off x="1866309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1923755" y="3203902"/>
              <a:ext cx="1160700" cy="4206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35" name="Google Shape;535;p27"/>
          <p:cNvGrpSpPr/>
          <p:nvPr/>
        </p:nvGrpSpPr>
        <p:grpSpPr>
          <a:xfrm flipH="1">
            <a:off x="2244441" y="1721473"/>
            <a:ext cx="520087" cy="1302680"/>
            <a:chOff x="3666100" y="2102600"/>
            <a:chExt cx="644550" cy="1614425"/>
          </a:xfrm>
        </p:grpSpPr>
        <p:sp>
          <p:nvSpPr>
            <p:cNvPr id="536" name="Google Shape;536;p27"/>
            <p:cNvSpPr/>
            <p:nvPr/>
          </p:nvSpPr>
          <p:spPr>
            <a:xfrm>
              <a:off x="3666100" y="2587025"/>
              <a:ext cx="644550" cy="644525"/>
            </a:xfrm>
            <a:custGeom>
              <a:rect b="b" l="l" r="r" t="t"/>
              <a:pathLst>
                <a:path extrusionOk="0" h="25781" w="25782">
                  <a:moveTo>
                    <a:pt x="12891" y="0"/>
                  </a:moveTo>
                  <a:cubicBezTo>
                    <a:pt x="5776" y="0"/>
                    <a:pt x="1" y="5776"/>
                    <a:pt x="1" y="12891"/>
                  </a:cubicBezTo>
                  <a:cubicBezTo>
                    <a:pt x="1" y="20005"/>
                    <a:pt x="5776" y="25781"/>
                    <a:pt x="12891" y="25781"/>
                  </a:cubicBezTo>
                  <a:cubicBezTo>
                    <a:pt x="20006" y="25781"/>
                    <a:pt x="25781" y="20005"/>
                    <a:pt x="25781" y="12891"/>
                  </a:cubicBezTo>
                  <a:cubicBezTo>
                    <a:pt x="25781" y="5776"/>
                    <a:pt x="20006" y="0"/>
                    <a:pt x="12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803175" y="2102600"/>
              <a:ext cx="370400" cy="369350"/>
            </a:xfrm>
            <a:custGeom>
              <a:rect b="b" l="l" r="r" t="t"/>
              <a:pathLst>
                <a:path extrusionOk="0" h="14774" w="14816">
                  <a:moveTo>
                    <a:pt x="7408" y="0"/>
                  </a:moveTo>
                  <a:cubicBezTo>
                    <a:pt x="3307" y="0"/>
                    <a:pt x="0" y="3306"/>
                    <a:pt x="0" y="7366"/>
                  </a:cubicBezTo>
                  <a:cubicBezTo>
                    <a:pt x="0" y="11467"/>
                    <a:pt x="3307" y="14774"/>
                    <a:pt x="7408" y="14774"/>
                  </a:cubicBezTo>
                  <a:cubicBezTo>
                    <a:pt x="11510" y="14774"/>
                    <a:pt x="14816" y="11467"/>
                    <a:pt x="14816" y="7366"/>
                  </a:cubicBezTo>
                  <a:cubicBezTo>
                    <a:pt x="14816" y="3306"/>
                    <a:pt x="11510" y="0"/>
                    <a:pt x="7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937100" y="2449950"/>
              <a:ext cx="102550" cy="154875"/>
            </a:xfrm>
            <a:custGeom>
              <a:rect b="b" l="l" r="r" t="t"/>
              <a:pathLst>
                <a:path extrusionOk="0" h="6195" w="4102">
                  <a:moveTo>
                    <a:pt x="2051" y="1"/>
                  </a:moveTo>
                  <a:cubicBezTo>
                    <a:pt x="1005" y="1"/>
                    <a:pt x="126" y="168"/>
                    <a:pt x="42" y="419"/>
                  </a:cubicBezTo>
                  <a:lnTo>
                    <a:pt x="42" y="461"/>
                  </a:lnTo>
                  <a:cubicBezTo>
                    <a:pt x="42" y="503"/>
                    <a:pt x="42" y="503"/>
                    <a:pt x="84" y="545"/>
                  </a:cubicBezTo>
                  <a:lnTo>
                    <a:pt x="1172" y="3098"/>
                  </a:lnTo>
                  <a:lnTo>
                    <a:pt x="0" y="5693"/>
                  </a:lnTo>
                  <a:cubicBezTo>
                    <a:pt x="0" y="5986"/>
                    <a:pt x="921" y="6195"/>
                    <a:pt x="2051" y="6195"/>
                  </a:cubicBezTo>
                  <a:cubicBezTo>
                    <a:pt x="3181" y="6195"/>
                    <a:pt x="4102" y="5986"/>
                    <a:pt x="4102" y="5693"/>
                  </a:cubicBezTo>
                  <a:lnTo>
                    <a:pt x="2846" y="3098"/>
                  </a:lnTo>
                  <a:lnTo>
                    <a:pt x="4060" y="587"/>
                  </a:lnTo>
                  <a:cubicBezTo>
                    <a:pt x="4060" y="587"/>
                    <a:pt x="4102" y="545"/>
                    <a:pt x="4102" y="503"/>
                  </a:cubicBezTo>
                  <a:lnTo>
                    <a:pt x="4102" y="461"/>
                  </a:lnTo>
                  <a:cubicBezTo>
                    <a:pt x="4018" y="168"/>
                    <a:pt x="3097" y="1"/>
                    <a:pt x="20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938150" y="3214800"/>
              <a:ext cx="101500" cy="153825"/>
            </a:xfrm>
            <a:custGeom>
              <a:rect b="b" l="l" r="r" t="t"/>
              <a:pathLst>
                <a:path extrusionOk="0" h="6153" w="4060">
                  <a:moveTo>
                    <a:pt x="2009" y="0"/>
                  </a:moveTo>
                  <a:cubicBezTo>
                    <a:pt x="963" y="0"/>
                    <a:pt x="84" y="168"/>
                    <a:pt x="0" y="419"/>
                  </a:cubicBezTo>
                  <a:lnTo>
                    <a:pt x="0" y="461"/>
                  </a:lnTo>
                  <a:cubicBezTo>
                    <a:pt x="0" y="502"/>
                    <a:pt x="0" y="502"/>
                    <a:pt x="42" y="544"/>
                  </a:cubicBezTo>
                  <a:lnTo>
                    <a:pt x="1172" y="3014"/>
                  </a:lnTo>
                  <a:lnTo>
                    <a:pt x="0" y="5650"/>
                  </a:lnTo>
                  <a:cubicBezTo>
                    <a:pt x="0" y="5943"/>
                    <a:pt x="921" y="6152"/>
                    <a:pt x="2051" y="6152"/>
                  </a:cubicBezTo>
                  <a:cubicBezTo>
                    <a:pt x="3181" y="6152"/>
                    <a:pt x="4060" y="5901"/>
                    <a:pt x="4060" y="5650"/>
                  </a:cubicBezTo>
                  <a:lnTo>
                    <a:pt x="2846" y="3014"/>
                  </a:lnTo>
                  <a:lnTo>
                    <a:pt x="4018" y="544"/>
                  </a:lnTo>
                  <a:cubicBezTo>
                    <a:pt x="4060" y="544"/>
                    <a:pt x="4060" y="502"/>
                    <a:pt x="4060" y="461"/>
                  </a:cubicBezTo>
                  <a:lnTo>
                    <a:pt x="4060" y="419"/>
                  </a:lnTo>
                  <a:cubicBezTo>
                    <a:pt x="3976" y="210"/>
                    <a:pt x="3055" y="0"/>
                    <a:pt x="20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3803175" y="3346625"/>
              <a:ext cx="370400" cy="370400"/>
            </a:xfrm>
            <a:custGeom>
              <a:rect b="b" l="l" r="r" t="t"/>
              <a:pathLst>
                <a:path extrusionOk="0" h="14816" w="14816">
                  <a:moveTo>
                    <a:pt x="7408" y="1"/>
                  </a:moveTo>
                  <a:cubicBezTo>
                    <a:pt x="3307" y="1"/>
                    <a:pt x="0" y="3307"/>
                    <a:pt x="0" y="7408"/>
                  </a:cubicBezTo>
                  <a:cubicBezTo>
                    <a:pt x="0" y="11468"/>
                    <a:pt x="3307" y="14816"/>
                    <a:pt x="7408" y="14816"/>
                  </a:cubicBezTo>
                  <a:cubicBezTo>
                    <a:pt x="11510" y="14816"/>
                    <a:pt x="14816" y="11468"/>
                    <a:pt x="14816" y="7408"/>
                  </a:cubicBezTo>
                  <a:cubicBezTo>
                    <a:pt x="14816" y="3307"/>
                    <a:pt x="11510" y="1"/>
                    <a:pt x="7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7"/>
          <p:cNvGrpSpPr/>
          <p:nvPr/>
        </p:nvGrpSpPr>
        <p:grpSpPr>
          <a:xfrm>
            <a:off x="3244884" y="3203902"/>
            <a:ext cx="1275600" cy="1464564"/>
            <a:chOff x="3244884" y="3203902"/>
            <a:chExt cx="1275600" cy="1464564"/>
          </a:xfrm>
        </p:grpSpPr>
        <p:sp>
          <p:nvSpPr>
            <p:cNvPr id="542" name="Google Shape;542;p27"/>
            <p:cNvSpPr txBox="1"/>
            <p:nvPr/>
          </p:nvSpPr>
          <p:spPr>
            <a:xfrm>
              <a:off x="3244884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43" name="Google Shape;543;p27"/>
            <p:cNvSpPr txBox="1"/>
            <p:nvPr/>
          </p:nvSpPr>
          <p:spPr>
            <a:xfrm>
              <a:off x="3244884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3302331" y="3203902"/>
              <a:ext cx="1160700" cy="420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45" name="Google Shape;545;p27"/>
          <p:cNvGrpSpPr/>
          <p:nvPr/>
        </p:nvGrpSpPr>
        <p:grpSpPr>
          <a:xfrm>
            <a:off x="3623024" y="1721473"/>
            <a:ext cx="897188" cy="1302680"/>
            <a:chOff x="5016459" y="1721473"/>
            <a:chExt cx="897188" cy="1302680"/>
          </a:xfrm>
        </p:grpSpPr>
        <p:grpSp>
          <p:nvGrpSpPr>
            <p:cNvPr id="546" name="Google Shape;546;p27"/>
            <p:cNvGrpSpPr/>
            <p:nvPr/>
          </p:nvGrpSpPr>
          <p:grpSpPr>
            <a:xfrm flipH="1">
              <a:off x="5016459" y="1721473"/>
              <a:ext cx="520087" cy="1302680"/>
              <a:chOff x="3666100" y="2102600"/>
              <a:chExt cx="644550" cy="1614425"/>
            </a:xfrm>
          </p:grpSpPr>
          <p:sp>
            <p:nvSpPr>
              <p:cNvPr id="547" name="Google Shape;547;p27"/>
              <p:cNvSpPr/>
              <p:nvPr/>
            </p:nvSpPr>
            <p:spPr>
              <a:xfrm>
                <a:off x="3666100" y="2587025"/>
                <a:ext cx="644550" cy="644525"/>
              </a:xfrm>
              <a:custGeom>
                <a:rect b="b" l="l" r="r" t="t"/>
                <a:pathLst>
                  <a:path extrusionOk="0" h="25781" w="25782">
                    <a:moveTo>
                      <a:pt x="12891" y="0"/>
                    </a:moveTo>
                    <a:cubicBezTo>
                      <a:pt x="5776" y="0"/>
                      <a:pt x="1" y="5776"/>
                      <a:pt x="1" y="12891"/>
                    </a:cubicBezTo>
                    <a:cubicBezTo>
                      <a:pt x="1" y="20005"/>
                      <a:pt x="5776" y="25781"/>
                      <a:pt x="12891" y="25781"/>
                    </a:cubicBezTo>
                    <a:cubicBezTo>
                      <a:pt x="20006" y="25781"/>
                      <a:pt x="25781" y="20005"/>
                      <a:pt x="25781" y="12891"/>
                    </a:cubicBezTo>
                    <a:cubicBezTo>
                      <a:pt x="25781" y="5776"/>
                      <a:pt x="20006" y="0"/>
                      <a:pt x="128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7"/>
              <p:cNvSpPr/>
              <p:nvPr/>
            </p:nvSpPr>
            <p:spPr>
              <a:xfrm>
                <a:off x="3803175" y="2102600"/>
                <a:ext cx="370400" cy="369350"/>
              </a:xfrm>
              <a:custGeom>
                <a:rect b="b" l="l" r="r" t="t"/>
                <a:pathLst>
                  <a:path extrusionOk="0" h="14774" w="14816">
                    <a:moveTo>
                      <a:pt x="7408" y="0"/>
                    </a:moveTo>
                    <a:cubicBezTo>
                      <a:pt x="3307" y="0"/>
                      <a:pt x="0" y="3306"/>
                      <a:pt x="0" y="7366"/>
                    </a:cubicBezTo>
                    <a:cubicBezTo>
                      <a:pt x="0" y="11467"/>
                      <a:pt x="3307" y="14774"/>
                      <a:pt x="7408" y="14774"/>
                    </a:cubicBezTo>
                    <a:cubicBezTo>
                      <a:pt x="11510" y="14774"/>
                      <a:pt x="14816" y="11467"/>
                      <a:pt x="14816" y="7366"/>
                    </a:cubicBezTo>
                    <a:cubicBezTo>
                      <a:pt x="14816" y="3306"/>
                      <a:pt x="11510" y="0"/>
                      <a:pt x="74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7"/>
              <p:cNvSpPr/>
              <p:nvPr/>
            </p:nvSpPr>
            <p:spPr>
              <a:xfrm>
                <a:off x="3937100" y="2449950"/>
                <a:ext cx="102550" cy="154875"/>
              </a:xfrm>
              <a:custGeom>
                <a:rect b="b" l="l" r="r" t="t"/>
                <a:pathLst>
                  <a:path extrusionOk="0" h="6195" w="4102">
                    <a:moveTo>
                      <a:pt x="2051" y="1"/>
                    </a:moveTo>
                    <a:cubicBezTo>
                      <a:pt x="1005" y="1"/>
                      <a:pt x="126" y="168"/>
                      <a:pt x="42" y="419"/>
                    </a:cubicBezTo>
                    <a:lnTo>
                      <a:pt x="42" y="461"/>
                    </a:lnTo>
                    <a:cubicBezTo>
                      <a:pt x="42" y="503"/>
                      <a:pt x="42" y="503"/>
                      <a:pt x="84" y="545"/>
                    </a:cubicBezTo>
                    <a:lnTo>
                      <a:pt x="1172" y="3098"/>
                    </a:lnTo>
                    <a:lnTo>
                      <a:pt x="0" y="5693"/>
                    </a:lnTo>
                    <a:cubicBezTo>
                      <a:pt x="0" y="5986"/>
                      <a:pt x="921" y="6195"/>
                      <a:pt x="2051" y="6195"/>
                    </a:cubicBezTo>
                    <a:cubicBezTo>
                      <a:pt x="3181" y="6195"/>
                      <a:pt x="4102" y="5986"/>
                      <a:pt x="4102" y="5693"/>
                    </a:cubicBezTo>
                    <a:lnTo>
                      <a:pt x="2846" y="3098"/>
                    </a:lnTo>
                    <a:lnTo>
                      <a:pt x="4060" y="587"/>
                    </a:lnTo>
                    <a:cubicBezTo>
                      <a:pt x="4060" y="587"/>
                      <a:pt x="4102" y="545"/>
                      <a:pt x="4102" y="503"/>
                    </a:cubicBezTo>
                    <a:lnTo>
                      <a:pt x="4102" y="461"/>
                    </a:lnTo>
                    <a:cubicBezTo>
                      <a:pt x="4018" y="168"/>
                      <a:pt x="3097" y="1"/>
                      <a:pt x="20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7"/>
              <p:cNvSpPr/>
              <p:nvPr/>
            </p:nvSpPr>
            <p:spPr>
              <a:xfrm>
                <a:off x="3938150" y="3214800"/>
                <a:ext cx="101500" cy="153825"/>
              </a:xfrm>
              <a:custGeom>
                <a:rect b="b" l="l" r="r" t="t"/>
                <a:pathLst>
                  <a:path extrusionOk="0" h="6153" w="4060">
                    <a:moveTo>
                      <a:pt x="2009" y="0"/>
                    </a:moveTo>
                    <a:cubicBezTo>
                      <a:pt x="963" y="0"/>
                      <a:pt x="84" y="168"/>
                      <a:pt x="0" y="419"/>
                    </a:cubicBezTo>
                    <a:lnTo>
                      <a:pt x="0" y="461"/>
                    </a:lnTo>
                    <a:cubicBezTo>
                      <a:pt x="0" y="502"/>
                      <a:pt x="0" y="502"/>
                      <a:pt x="42" y="544"/>
                    </a:cubicBezTo>
                    <a:lnTo>
                      <a:pt x="1172" y="3014"/>
                    </a:lnTo>
                    <a:lnTo>
                      <a:pt x="0" y="5650"/>
                    </a:lnTo>
                    <a:cubicBezTo>
                      <a:pt x="0" y="5943"/>
                      <a:pt x="921" y="6152"/>
                      <a:pt x="2051" y="6152"/>
                    </a:cubicBezTo>
                    <a:cubicBezTo>
                      <a:pt x="3181" y="6152"/>
                      <a:pt x="4060" y="5901"/>
                      <a:pt x="4060" y="5650"/>
                    </a:cubicBezTo>
                    <a:lnTo>
                      <a:pt x="2846" y="3014"/>
                    </a:lnTo>
                    <a:lnTo>
                      <a:pt x="4018" y="544"/>
                    </a:lnTo>
                    <a:cubicBezTo>
                      <a:pt x="4060" y="544"/>
                      <a:pt x="4060" y="502"/>
                      <a:pt x="4060" y="461"/>
                    </a:cubicBezTo>
                    <a:lnTo>
                      <a:pt x="4060" y="419"/>
                    </a:lnTo>
                    <a:cubicBezTo>
                      <a:pt x="3976" y="210"/>
                      <a:pt x="3055" y="0"/>
                      <a:pt x="20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7"/>
              <p:cNvSpPr/>
              <p:nvPr/>
            </p:nvSpPr>
            <p:spPr>
              <a:xfrm>
                <a:off x="3803175" y="3346625"/>
                <a:ext cx="370400" cy="370400"/>
              </a:xfrm>
              <a:custGeom>
                <a:rect b="b" l="l" r="r" t="t"/>
                <a:pathLst>
                  <a:path extrusionOk="0" h="14816" w="14816">
                    <a:moveTo>
                      <a:pt x="7408" y="1"/>
                    </a:moveTo>
                    <a:cubicBezTo>
                      <a:pt x="3307" y="1"/>
                      <a:pt x="0" y="3307"/>
                      <a:pt x="0" y="7408"/>
                    </a:cubicBezTo>
                    <a:cubicBezTo>
                      <a:pt x="0" y="11468"/>
                      <a:pt x="3307" y="14816"/>
                      <a:pt x="7408" y="14816"/>
                    </a:cubicBezTo>
                    <a:cubicBezTo>
                      <a:pt x="11510" y="14816"/>
                      <a:pt x="14816" y="11468"/>
                      <a:pt x="14816" y="7408"/>
                    </a:cubicBezTo>
                    <a:cubicBezTo>
                      <a:pt x="14816" y="3307"/>
                      <a:pt x="11510" y="1"/>
                      <a:pt x="74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2" name="Google Shape;552;p27"/>
            <p:cNvGrpSpPr/>
            <p:nvPr/>
          </p:nvGrpSpPr>
          <p:grpSpPr>
            <a:xfrm flipH="1" rot="7199807">
              <a:off x="5514026" y="2399364"/>
              <a:ext cx="298868" cy="405235"/>
              <a:chOff x="3803175" y="2102600"/>
              <a:chExt cx="370400" cy="502225"/>
            </a:xfrm>
          </p:grpSpPr>
          <p:sp>
            <p:nvSpPr>
              <p:cNvPr id="553" name="Google Shape;553;p27"/>
              <p:cNvSpPr/>
              <p:nvPr/>
            </p:nvSpPr>
            <p:spPr>
              <a:xfrm>
                <a:off x="3803175" y="2102600"/>
                <a:ext cx="370400" cy="369350"/>
              </a:xfrm>
              <a:custGeom>
                <a:rect b="b" l="l" r="r" t="t"/>
                <a:pathLst>
                  <a:path extrusionOk="0" h="14774" w="14816">
                    <a:moveTo>
                      <a:pt x="7408" y="0"/>
                    </a:moveTo>
                    <a:cubicBezTo>
                      <a:pt x="3307" y="0"/>
                      <a:pt x="0" y="3306"/>
                      <a:pt x="0" y="7366"/>
                    </a:cubicBezTo>
                    <a:cubicBezTo>
                      <a:pt x="0" y="11467"/>
                      <a:pt x="3307" y="14774"/>
                      <a:pt x="7408" y="14774"/>
                    </a:cubicBezTo>
                    <a:cubicBezTo>
                      <a:pt x="11510" y="14774"/>
                      <a:pt x="14816" y="11467"/>
                      <a:pt x="14816" y="7366"/>
                    </a:cubicBezTo>
                    <a:cubicBezTo>
                      <a:pt x="14816" y="3306"/>
                      <a:pt x="11510" y="0"/>
                      <a:pt x="74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7"/>
              <p:cNvSpPr/>
              <p:nvPr/>
            </p:nvSpPr>
            <p:spPr>
              <a:xfrm>
                <a:off x="3937100" y="2449950"/>
                <a:ext cx="102550" cy="154875"/>
              </a:xfrm>
              <a:custGeom>
                <a:rect b="b" l="l" r="r" t="t"/>
                <a:pathLst>
                  <a:path extrusionOk="0" h="6195" w="4102">
                    <a:moveTo>
                      <a:pt x="2051" y="1"/>
                    </a:moveTo>
                    <a:cubicBezTo>
                      <a:pt x="1005" y="1"/>
                      <a:pt x="126" y="168"/>
                      <a:pt x="42" y="419"/>
                    </a:cubicBezTo>
                    <a:lnTo>
                      <a:pt x="42" y="461"/>
                    </a:lnTo>
                    <a:cubicBezTo>
                      <a:pt x="42" y="503"/>
                      <a:pt x="42" y="503"/>
                      <a:pt x="84" y="545"/>
                    </a:cubicBezTo>
                    <a:lnTo>
                      <a:pt x="1172" y="3098"/>
                    </a:lnTo>
                    <a:lnTo>
                      <a:pt x="0" y="5693"/>
                    </a:lnTo>
                    <a:cubicBezTo>
                      <a:pt x="0" y="5986"/>
                      <a:pt x="921" y="6195"/>
                      <a:pt x="2051" y="6195"/>
                    </a:cubicBezTo>
                    <a:cubicBezTo>
                      <a:pt x="3181" y="6195"/>
                      <a:pt x="4102" y="5986"/>
                      <a:pt x="4102" y="5693"/>
                    </a:cubicBezTo>
                    <a:lnTo>
                      <a:pt x="2846" y="3098"/>
                    </a:lnTo>
                    <a:lnTo>
                      <a:pt x="4060" y="587"/>
                    </a:lnTo>
                    <a:cubicBezTo>
                      <a:pt x="4060" y="587"/>
                      <a:pt x="4102" y="545"/>
                      <a:pt x="4102" y="503"/>
                    </a:cubicBezTo>
                    <a:lnTo>
                      <a:pt x="4102" y="461"/>
                    </a:lnTo>
                    <a:cubicBezTo>
                      <a:pt x="4018" y="168"/>
                      <a:pt x="3097" y="1"/>
                      <a:pt x="20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5" name="Google Shape;555;p27"/>
          <p:cNvGrpSpPr/>
          <p:nvPr/>
        </p:nvGrpSpPr>
        <p:grpSpPr>
          <a:xfrm>
            <a:off x="6002036" y="3203902"/>
            <a:ext cx="1275600" cy="1464564"/>
            <a:chOff x="6002036" y="3203902"/>
            <a:chExt cx="1275600" cy="1464564"/>
          </a:xfrm>
        </p:grpSpPr>
        <p:sp>
          <p:nvSpPr>
            <p:cNvPr id="556" name="Google Shape;556;p27"/>
            <p:cNvSpPr txBox="1"/>
            <p:nvPr/>
          </p:nvSpPr>
          <p:spPr>
            <a:xfrm>
              <a:off x="6002036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57" name="Google Shape;557;p27"/>
            <p:cNvSpPr txBox="1"/>
            <p:nvPr/>
          </p:nvSpPr>
          <p:spPr>
            <a:xfrm>
              <a:off x="6002036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6059483" y="3203902"/>
              <a:ext cx="1160700" cy="4206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</a:t>
              </a: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59" name="Google Shape;559;p27"/>
          <p:cNvGrpSpPr/>
          <p:nvPr/>
        </p:nvGrpSpPr>
        <p:grpSpPr>
          <a:xfrm>
            <a:off x="6002364" y="1721473"/>
            <a:ext cx="1274994" cy="1302680"/>
            <a:chOff x="4638653" y="1721473"/>
            <a:chExt cx="1274994" cy="1302680"/>
          </a:xfrm>
        </p:grpSpPr>
        <p:grpSp>
          <p:nvGrpSpPr>
            <p:cNvPr id="560" name="Google Shape;560;p27"/>
            <p:cNvGrpSpPr/>
            <p:nvPr/>
          </p:nvGrpSpPr>
          <p:grpSpPr>
            <a:xfrm flipH="1">
              <a:off x="4638653" y="1721473"/>
              <a:ext cx="897893" cy="1302680"/>
              <a:chOff x="789291" y="1721473"/>
              <a:chExt cx="897893" cy="1302680"/>
            </a:xfrm>
          </p:grpSpPr>
          <p:grpSp>
            <p:nvGrpSpPr>
              <p:cNvPr id="561" name="Google Shape;561;p27"/>
              <p:cNvGrpSpPr/>
              <p:nvPr/>
            </p:nvGrpSpPr>
            <p:grpSpPr>
              <a:xfrm>
                <a:off x="789291" y="1721473"/>
                <a:ext cx="520087" cy="1302680"/>
                <a:chOff x="3666100" y="2102600"/>
                <a:chExt cx="644550" cy="1614425"/>
              </a:xfrm>
            </p:grpSpPr>
            <p:sp>
              <p:nvSpPr>
                <p:cNvPr id="562" name="Google Shape;562;p27"/>
                <p:cNvSpPr/>
                <p:nvPr/>
              </p:nvSpPr>
              <p:spPr>
                <a:xfrm>
                  <a:off x="3666100" y="2587025"/>
                  <a:ext cx="644550" cy="644525"/>
                </a:xfrm>
                <a:custGeom>
                  <a:rect b="b" l="l" r="r" t="t"/>
                  <a:pathLst>
                    <a:path extrusionOk="0" h="25781" w="25782">
                      <a:moveTo>
                        <a:pt x="12891" y="0"/>
                      </a:moveTo>
                      <a:cubicBezTo>
                        <a:pt x="5776" y="0"/>
                        <a:pt x="1" y="5776"/>
                        <a:pt x="1" y="12891"/>
                      </a:cubicBezTo>
                      <a:cubicBezTo>
                        <a:pt x="1" y="20005"/>
                        <a:pt x="5776" y="25781"/>
                        <a:pt x="12891" y="25781"/>
                      </a:cubicBezTo>
                      <a:cubicBezTo>
                        <a:pt x="20006" y="25781"/>
                        <a:pt x="25781" y="20005"/>
                        <a:pt x="25781" y="12891"/>
                      </a:cubicBezTo>
                      <a:cubicBezTo>
                        <a:pt x="25781" y="5776"/>
                        <a:pt x="20006" y="0"/>
                        <a:pt x="1289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3" name="Google Shape;563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rect b="b" l="l" r="r" t="t"/>
                  <a:pathLst>
                    <a:path extrusionOk="0" h="14774" w="14816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4" name="Google Shape;564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rect b="b" l="l" r="r" t="t"/>
                  <a:pathLst>
                    <a:path extrusionOk="0" h="6195" w="4102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" name="Google Shape;565;p27"/>
                <p:cNvSpPr/>
                <p:nvPr/>
              </p:nvSpPr>
              <p:spPr>
                <a:xfrm>
                  <a:off x="3938150" y="3214800"/>
                  <a:ext cx="101500" cy="153825"/>
                </a:xfrm>
                <a:custGeom>
                  <a:rect b="b" l="l" r="r" t="t"/>
                  <a:pathLst>
                    <a:path extrusionOk="0" h="6153" w="4060">
                      <a:moveTo>
                        <a:pt x="2009" y="0"/>
                      </a:moveTo>
                      <a:cubicBezTo>
                        <a:pt x="963" y="0"/>
                        <a:pt x="84" y="168"/>
                        <a:pt x="0" y="419"/>
                      </a:cubicBezTo>
                      <a:lnTo>
                        <a:pt x="0" y="461"/>
                      </a:lnTo>
                      <a:cubicBezTo>
                        <a:pt x="0" y="502"/>
                        <a:pt x="0" y="502"/>
                        <a:pt x="42" y="544"/>
                      </a:cubicBezTo>
                      <a:lnTo>
                        <a:pt x="1172" y="3014"/>
                      </a:lnTo>
                      <a:lnTo>
                        <a:pt x="0" y="5650"/>
                      </a:lnTo>
                      <a:cubicBezTo>
                        <a:pt x="0" y="5943"/>
                        <a:pt x="921" y="6152"/>
                        <a:pt x="2051" y="6152"/>
                      </a:cubicBezTo>
                      <a:cubicBezTo>
                        <a:pt x="3181" y="6152"/>
                        <a:pt x="4060" y="5901"/>
                        <a:pt x="4060" y="5650"/>
                      </a:cubicBezTo>
                      <a:lnTo>
                        <a:pt x="2846" y="3014"/>
                      </a:lnTo>
                      <a:lnTo>
                        <a:pt x="4018" y="544"/>
                      </a:lnTo>
                      <a:cubicBezTo>
                        <a:pt x="4060" y="544"/>
                        <a:pt x="4060" y="502"/>
                        <a:pt x="4060" y="461"/>
                      </a:cubicBezTo>
                      <a:lnTo>
                        <a:pt x="4060" y="419"/>
                      </a:lnTo>
                      <a:cubicBezTo>
                        <a:pt x="3976" y="210"/>
                        <a:pt x="3055" y="0"/>
                        <a:pt x="20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" name="Google Shape;566;p27"/>
                <p:cNvSpPr/>
                <p:nvPr/>
              </p:nvSpPr>
              <p:spPr>
                <a:xfrm>
                  <a:off x="3803175" y="3346625"/>
                  <a:ext cx="370400" cy="370400"/>
                </a:xfrm>
                <a:custGeom>
                  <a:rect b="b" l="l" r="r" t="t"/>
                  <a:pathLst>
                    <a:path extrusionOk="0" h="14816" w="14816">
                      <a:moveTo>
                        <a:pt x="7408" y="1"/>
                      </a:moveTo>
                      <a:cubicBezTo>
                        <a:pt x="3307" y="1"/>
                        <a:pt x="0" y="3307"/>
                        <a:pt x="0" y="7408"/>
                      </a:cubicBezTo>
                      <a:cubicBezTo>
                        <a:pt x="0" y="11468"/>
                        <a:pt x="3307" y="14816"/>
                        <a:pt x="7408" y="14816"/>
                      </a:cubicBezTo>
                      <a:cubicBezTo>
                        <a:pt x="11510" y="14816"/>
                        <a:pt x="14816" y="11468"/>
                        <a:pt x="14816" y="7408"/>
                      </a:cubicBezTo>
                      <a:cubicBezTo>
                        <a:pt x="14816" y="3307"/>
                        <a:pt x="11510" y="1"/>
                        <a:pt x="74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7" name="Google Shape;567;p27"/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568" name="Google Shape;568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rect b="b" l="l" r="r" t="t"/>
                  <a:pathLst>
                    <a:path extrusionOk="0" h="14774" w="14816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9" name="Google Shape;569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rect b="b" l="l" r="r" t="t"/>
                  <a:pathLst>
                    <a:path extrusionOk="0" h="6195" w="4102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70" name="Google Shape;570;p27"/>
            <p:cNvGrpSpPr/>
            <p:nvPr/>
          </p:nvGrpSpPr>
          <p:grpSpPr>
            <a:xfrm flipH="1" rot="10800000">
              <a:off x="5413273" y="1912940"/>
              <a:ext cx="500374" cy="919758"/>
              <a:chOff x="1186811" y="1912928"/>
              <a:chExt cx="500374" cy="919758"/>
            </a:xfrm>
          </p:grpSpPr>
          <p:grpSp>
            <p:nvGrpSpPr>
              <p:cNvPr id="571" name="Google Shape;571;p27"/>
              <p:cNvGrpSpPr/>
              <p:nvPr/>
            </p:nvGrpSpPr>
            <p:grpSpPr>
              <a:xfrm flipH="1" rot="7199807">
                <a:off x="1287564" y="2399352"/>
                <a:ext cx="298868" cy="405235"/>
                <a:chOff x="3803175" y="2102600"/>
                <a:chExt cx="370400" cy="502225"/>
              </a:xfrm>
            </p:grpSpPr>
            <p:sp>
              <p:nvSpPr>
                <p:cNvPr id="572" name="Google Shape;572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rect b="b" l="l" r="r" t="t"/>
                  <a:pathLst>
                    <a:path extrusionOk="0" h="14774" w="14816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" name="Google Shape;573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rect b="b" l="l" r="r" t="t"/>
                  <a:pathLst>
                    <a:path extrusionOk="0" h="6195" w="4102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4" name="Google Shape;574;p27"/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575" name="Google Shape;575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rect b="b" l="l" r="r" t="t"/>
                  <a:pathLst>
                    <a:path extrusionOk="0" h="14774" w="14816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" name="Google Shape;576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rect b="b" l="l" r="r" t="t"/>
                  <a:pathLst>
                    <a:path extrusionOk="0" h="6195" w="4102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77" name="Google Shape;577;p27"/>
          <p:cNvGrpSpPr/>
          <p:nvPr/>
        </p:nvGrpSpPr>
        <p:grpSpPr>
          <a:xfrm>
            <a:off x="7380612" y="3203902"/>
            <a:ext cx="1275600" cy="1464564"/>
            <a:chOff x="7380612" y="3203902"/>
            <a:chExt cx="1275600" cy="1464564"/>
          </a:xfrm>
        </p:grpSpPr>
        <p:sp>
          <p:nvSpPr>
            <p:cNvPr id="578" name="Google Shape;578;p27"/>
            <p:cNvSpPr txBox="1"/>
            <p:nvPr/>
          </p:nvSpPr>
          <p:spPr>
            <a:xfrm>
              <a:off x="7380612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79" name="Google Shape;579;p27"/>
            <p:cNvSpPr txBox="1"/>
            <p:nvPr/>
          </p:nvSpPr>
          <p:spPr>
            <a:xfrm>
              <a:off x="7380612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7438059" y="3203902"/>
              <a:ext cx="1160700" cy="4206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</a:t>
              </a: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81" name="Google Shape;581;p27"/>
          <p:cNvGrpSpPr/>
          <p:nvPr/>
        </p:nvGrpSpPr>
        <p:grpSpPr>
          <a:xfrm>
            <a:off x="7380940" y="1721473"/>
            <a:ext cx="1274994" cy="1302680"/>
            <a:chOff x="4638653" y="1721473"/>
            <a:chExt cx="1274994" cy="1302680"/>
          </a:xfrm>
        </p:grpSpPr>
        <p:grpSp>
          <p:nvGrpSpPr>
            <p:cNvPr id="582" name="Google Shape;582;p27"/>
            <p:cNvGrpSpPr/>
            <p:nvPr/>
          </p:nvGrpSpPr>
          <p:grpSpPr>
            <a:xfrm flipH="1">
              <a:off x="4638653" y="1721473"/>
              <a:ext cx="897893" cy="1302680"/>
              <a:chOff x="789291" y="1721473"/>
              <a:chExt cx="897893" cy="1302680"/>
            </a:xfrm>
          </p:grpSpPr>
          <p:grpSp>
            <p:nvGrpSpPr>
              <p:cNvPr id="583" name="Google Shape;583;p27"/>
              <p:cNvGrpSpPr/>
              <p:nvPr/>
            </p:nvGrpSpPr>
            <p:grpSpPr>
              <a:xfrm flipH="1" rot="7199807">
                <a:off x="1287564" y="2399352"/>
                <a:ext cx="298868" cy="405235"/>
                <a:chOff x="3803175" y="2102600"/>
                <a:chExt cx="370400" cy="502225"/>
              </a:xfrm>
            </p:grpSpPr>
            <p:sp>
              <p:nvSpPr>
                <p:cNvPr id="584" name="Google Shape;584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rect b="b" l="l" r="r" t="t"/>
                  <a:pathLst>
                    <a:path extrusionOk="0" h="14774" w="14816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" name="Google Shape;585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rect b="b" l="l" r="r" t="t"/>
                  <a:pathLst>
                    <a:path extrusionOk="0" h="6195" w="4102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6" name="Google Shape;586;p27"/>
              <p:cNvGrpSpPr/>
              <p:nvPr/>
            </p:nvGrpSpPr>
            <p:grpSpPr>
              <a:xfrm>
                <a:off x="789291" y="1721473"/>
                <a:ext cx="520087" cy="1302680"/>
                <a:chOff x="3666100" y="2102600"/>
                <a:chExt cx="644550" cy="1614425"/>
              </a:xfrm>
            </p:grpSpPr>
            <p:sp>
              <p:nvSpPr>
                <p:cNvPr id="587" name="Google Shape;587;p27"/>
                <p:cNvSpPr/>
                <p:nvPr/>
              </p:nvSpPr>
              <p:spPr>
                <a:xfrm>
                  <a:off x="3666100" y="2587025"/>
                  <a:ext cx="644550" cy="644525"/>
                </a:xfrm>
                <a:custGeom>
                  <a:rect b="b" l="l" r="r" t="t"/>
                  <a:pathLst>
                    <a:path extrusionOk="0" h="25781" w="25782">
                      <a:moveTo>
                        <a:pt x="12891" y="0"/>
                      </a:moveTo>
                      <a:cubicBezTo>
                        <a:pt x="5776" y="0"/>
                        <a:pt x="1" y="5776"/>
                        <a:pt x="1" y="12891"/>
                      </a:cubicBezTo>
                      <a:cubicBezTo>
                        <a:pt x="1" y="20005"/>
                        <a:pt x="5776" y="25781"/>
                        <a:pt x="12891" y="25781"/>
                      </a:cubicBezTo>
                      <a:cubicBezTo>
                        <a:pt x="20006" y="25781"/>
                        <a:pt x="25781" y="20005"/>
                        <a:pt x="25781" y="12891"/>
                      </a:cubicBezTo>
                      <a:cubicBezTo>
                        <a:pt x="25781" y="5776"/>
                        <a:pt x="20006" y="0"/>
                        <a:pt x="1289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" name="Google Shape;588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rect b="b" l="l" r="r" t="t"/>
                  <a:pathLst>
                    <a:path extrusionOk="0" h="14774" w="14816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" name="Google Shape;589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rect b="b" l="l" r="r" t="t"/>
                  <a:pathLst>
                    <a:path extrusionOk="0" h="6195" w="4102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0" name="Google Shape;590;p27"/>
                <p:cNvSpPr/>
                <p:nvPr/>
              </p:nvSpPr>
              <p:spPr>
                <a:xfrm>
                  <a:off x="3938150" y="3214800"/>
                  <a:ext cx="101500" cy="153825"/>
                </a:xfrm>
                <a:custGeom>
                  <a:rect b="b" l="l" r="r" t="t"/>
                  <a:pathLst>
                    <a:path extrusionOk="0" h="6153" w="4060">
                      <a:moveTo>
                        <a:pt x="2009" y="0"/>
                      </a:moveTo>
                      <a:cubicBezTo>
                        <a:pt x="963" y="0"/>
                        <a:pt x="84" y="168"/>
                        <a:pt x="0" y="419"/>
                      </a:cubicBezTo>
                      <a:lnTo>
                        <a:pt x="0" y="461"/>
                      </a:lnTo>
                      <a:cubicBezTo>
                        <a:pt x="0" y="502"/>
                        <a:pt x="0" y="502"/>
                        <a:pt x="42" y="544"/>
                      </a:cubicBezTo>
                      <a:lnTo>
                        <a:pt x="1172" y="3014"/>
                      </a:lnTo>
                      <a:lnTo>
                        <a:pt x="0" y="5650"/>
                      </a:lnTo>
                      <a:cubicBezTo>
                        <a:pt x="0" y="5943"/>
                        <a:pt x="921" y="6152"/>
                        <a:pt x="2051" y="6152"/>
                      </a:cubicBezTo>
                      <a:cubicBezTo>
                        <a:pt x="3181" y="6152"/>
                        <a:pt x="4060" y="5901"/>
                        <a:pt x="4060" y="5650"/>
                      </a:cubicBezTo>
                      <a:lnTo>
                        <a:pt x="2846" y="3014"/>
                      </a:lnTo>
                      <a:lnTo>
                        <a:pt x="4018" y="544"/>
                      </a:lnTo>
                      <a:cubicBezTo>
                        <a:pt x="4060" y="544"/>
                        <a:pt x="4060" y="502"/>
                        <a:pt x="4060" y="461"/>
                      </a:cubicBezTo>
                      <a:lnTo>
                        <a:pt x="4060" y="419"/>
                      </a:lnTo>
                      <a:cubicBezTo>
                        <a:pt x="3976" y="210"/>
                        <a:pt x="3055" y="0"/>
                        <a:pt x="200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1" name="Google Shape;591;p27"/>
                <p:cNvSpPr/>
                <p:nvPr/>
              </p:nvSpPr>
              <p:spPr>
                <a:xfrm>
                  <a:off x="3803175" y="3346625"/>
                  <a:ext cx="370400" cy="370400"/>
                </a:xfrm>
                <a:custGeom>
                  <a:rect b="b" l="l" r="r" t="t"/>
                  <a:pathLst>
                    <a:path extrusionOk="0" h="14816" w="14816">
                      <a:moveTo>
                        <a:pt x="7408" y="1"/>
                      </a:moveTo>
                      <a:cubicBezTo>
                        <a:pt x="3307" y="1"/>
                        <a:pt x="0" y="3307"/>
                        <a:pt x="0" y="7408"/>
                      </a:cubicBezTo>
                      <a:cubicBezTo>
                        <a:pt x="0" y="11468"/>
                        <a:pt x="3307" y="14816"/>
                        <a:pt x="7408" y="14816"/>
                      </a:cubicBezTo>
                      <a:cubicBezTo>
                        <a:pt x="11510" y="14816"/>
                        <a:pt x="14816" y="11468"/>
                        <a:pt x="14816" y="7408"/>
                      </a:cubicBezTo>
                      <a:cubicBezTo>
                        <a:pt x="14816" y="3307"/>
                        <a:pt x="11510" y="1"/>
                        <a:pt x="740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2" name="Google Shape;592;p27"/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593" name="Google Shape;593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rect b="b" l="l" r="r" t="t"/>
                  <a:pathLst>
                    <a:path extrusionOk="0" h="14774" w="14816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" name="Google Shape;594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rect b="b" l="l" r="r" t="t"/>
                  <a:pathLst>
                    <a:path extrusionOk="0" h="6195" w="4102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95" name="Google Shape;595;p27"/>
            <p:cNvGrpSpPr/>
            <p:nvPr/>
          </p:nvGrpSpPr>
          <p:grpSpPr>
            <a:xfrm flipH="1" rot="10800000">
              <a:off x="5413273" y="1912940"/>
              <a:ext cx="500374" cy="919758"/>
              <a:chOff x="1186811" y="1912928"/>
              <a:chExt cx="500374" cy="919758"/>
            </a:xfrm>
          </p:grpSpPr>
          <p:grpSp>
            <p:nvGrpSpPr>
              <p:cNvPr id="596" name="Google Shape;596;p27"/>
              <p:cNvGrpSpPr/>
              <p:nvPr/>
            </p:nvGrpSpPr>
            <p:grpSpPr>
              <a:xfrm flipH="1" rot="7199807">
                <a:off x="1287564" y="2399352"/>
                <a:ext cx="298868" cy="405235"/>
                <a:chOff x="3803175" y="2102600"/>
                <a:chExt cx="370400" cy="502225"/>
              </a:xfrm>
            </p:grpSpPr>
            <p:sp>
              <p:nvSpPr>
                <p:cNvPr id="597" name="Google Shape;597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rect b="b" l="l" r="r" t="t"/>
                  <a:pathLst>
                    <a:path extrusionOk="0" h="14774" w="14816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rect b="b" l="l" r="r" t="t"/>
                  <a:pathLst>
                    <a:path extrusionOk="0" h="6195" w="4102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9" name="Google Shape;599;p27"/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600" name="Google Shape;600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rect b="b" l="l" r="r" t="t"/>
                  <a:pathLst>
                    <a:path extrusionOk="0" h="14774" w="14816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" name="Google Shape;601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rect b="b" l="l" r="r" t="t"/>
                  <a:pathLst>
                    <a:path extrusionOk="0" h="6195" w="4102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28"/>
          <p:cNvGrpSpPr/>
          <p:nvPr/>
        </p:nvGrpSpPr>
        <p:grpSpPr>
          <a:xfrm>
            <a:off x="753058" y="3679326"/>
            <a:ext cx="1778400" cy="1037403"/>
            <a:chOff x="753058" y="3679326"/>
            <a:chExt cx="1778400" cy="1037403"/>
          </a:xfrm>
        </p:grpSpPr>
        <p:sp>
          <p:nvSpPr>
            <p:cNvPr id="607" name="Google Shape;607;p28"/>
            <p:cNvSpPr txBox="1"/>
            <p:nvPr/>
          </p:nvSpPr>
          <p:spPr>
            <a:xfrm>
              <a:off x="753058" y="3679326"/>
              <a:ext cx="1778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08" name="Google Shape;608;p28"/>
            <p:cNvSpPr txBox="1"/>
            <p:nvPr/>
          </p:nvSpPr>
          <p:spPr>
            <a:xfrm>
              <a:off x="753058" y="4019828"/>
              <a:ext cx="1778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Sun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 It is the fourth-largest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09" name="Google Shape;609;p28"/>
          <p:cNvSpPr/>
          <p:nvPr/>
        </p:nvSpPr>
        <p:spPr>
          <a:xfrm>
            <a:off x="1348408" y="2997603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0" name="Google Shape;610;p28"/>
          <p:cNvGrpSpPr/>
          <p:nvPr/>
        </p:nvGrpSpPr>
        <p:grpSpPr>
          <a:xfrm>
            <a:off x="4659785" y="3679326"/>
            <a:ext cx="1778400" cy="1037403"/>
            <a:chOff x="4659785" y="3679326"/>
            <a:chExt cx="1778400" cy="1037403"/>
          </a:xfrm>
        </p:grpSpPr>
        <p:sp>
          <p:nvSpPr>
            <p:cNvPr id="611" name="Google Shape;611;p28"/>
            <p:cNvSpPr txBox="1"/>
            <p:nvPr/>
          </p:nvSpPr>
          <p:spPr>
            <a:xfrm>
              <a:off x="4659785" y="3679326"/>
              <a:ext cx="1778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12" name="Google Shape;612;p28"/>
            <p:cNvSpPr txBox="1"/>
            <p:nvPr/>
          </p:nvSpPr>
          <p:spPr>
            <a:xfrm>
              <a:off x="4659785" y="4019828"/>
              <a:ext cx="1778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planets. It is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13" name="Google Shape;613;p28"/>
          <p:cNvSpPr/>
          <p:nvPr/>
        </p:nvSpPr>
        <p:spPr>
          <a:xfrm>
            <a:off x="5255135" y="2997603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4" name="Google Shape;614;p28"/>
          <p:cNvGrpSpPr/>
          <p:nvPr/>
        </p:nvGrpSpPr>
        <p:grpSpPr>
          <a:xfrm>
            <a:off x="6613149" y="3679326"/>
            <a:ext cx="1778400" cy="1037403"/>
            <a:chOff x="6613149" y="3679326"/>
            <a:chExt cx="1778400" cy="1037403"/>
          </a:xfrm>
        </p:grpSpPr>
        <p:sp>
          <p:nvSpPr>
            <p:cNvPr id="615" name="Google Shape;615;p28"/>
            <p:cNvSpPr txBox="1"/>
            <p:nvPr/>
          </p:nvSpPr>
          <p:spPr>
            <a:xfrm>
              <a:off x="6613149" y="3679326"/>
              <a:ext cx="1778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16" name="Google Shape;616;p28"/>
            <p:cNvSpPr txBox="1"/>
            <p:nvPr/>
          </p:nvSpPr>
          <p:spPr>
            <a:xfrm>
              <a:off x="6613149" y="4019828"/>
              <a:ext cx="1778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very high temperatures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17" name="Google Shape;617;p28"/>
          <p:cNvSpPr/>
          <p:nvPr/>
        </p:nvSpPr>
        <p:spPr>
          <a:xfrm>
            <a:off x="7208499" y="2997603"/>
            <a:ext cx="587700" cy="58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8"/>
          <p:cNvSpPr/>
          <p:nvPr/>
        </p:nvSpPr>
        <p:spPr>
          <a:xfrm>
            <a:off x="3515193" y="4847221"/>
            <a:ext cx="12335" cy="10017"/>
          </a:xfrm>
          <a:custGeom>
            <a:rect b="b" l="l" r="r" t="t"/>
            <a:pathLst>
              <a:path extrusionOk="0" h="445" w="548">
                <a:moveTo>
                  <a:pt x="274" y="0"/>
                </a:moveTo>
                <a:cubicBezTo>
                  <a:pt x="0" y="0"/>
                  <a:pt x="0" y="445"/>
                  <a:pt x="274" y="445"/>
                </a:cubicBezTo>
                <a:cubicBezTo>
                  <a:pt x="547" y="445"/>
                  <a:pt x="547" y="0"/>
                  <a:pt x="2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" name="Google Shape;619;p28"/>
          <p:cNvGrpSpPr/>
          <p:nvPr/>
        </p:nvGrpSpPr>
        <p:grpSpPr>
          <a:xfrm>
            <a:off x="2706421" y="3679326"/>
            <a:ext cx="1778400" cy="1037403"/>
            <a:chOff x="2706421" y="3679326"/>
            <a:chExt cx="1778400" cy="1037403"/>
          </a:xfrm>
        </p:grpSpPr>
        <p:sp>
          <p:nvSpPr>
            <p:cNvPr id="620" name="Google Shape;620;p28"/>
            <p:cNvSpPr txBox="1"/>
            <p:nvPr/>
          </p:nvSpPr>
          <p:spPr>
            <a:xfrm>
              <a:off x="2706421" y="3679326"/>
              <a:ext cx="1778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21" name="Google Shape;621;p28"/>
            <p:cNvSpPr txBox="1"/>
            <p:nvPr/>
          </p:nvSpPr>
          <p:spPr>
            <a:xfrm>
              <a:off x="2706421" y="4019828"/>
              <a:ext cx="1778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 We all live 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22" name="Google Shape;622;p28"/>
          <p:cNvSpPr/>
          <p:nvPr/>
        </p:nvSpPr>
        <p:spPr>
          <a:xfrm>
            <a:off x="3301771" y="2997603"/>
            <a:ext cx="587700" cy="58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8"/>
          <p:cNvSpPr txBox="1"/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624" name="Google Shape;624;p28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mechanics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625" name="Google Shape;625;p28"/>
          <p:cNvGrpSpPr/>
          <p:nvPr/>
        </p:nvGrpSpPr>
        <p:grpSpPr>
          <a:xfrm>
            <a:off x="546900" y="1721475"/>
            <a:ext cx="8050200" cy="1058100"/>
            <a:chOff x="546900" y="1721475"/>
            <a:chExt cx="8050200" cy="1058100"/>
          </a:xfrm>
        </p:grpSpPr>
        <p:sp>
          <p:nvSpPr>
            <p:cNvPr id="626" name="Google Shape;626;p28"/>
            <p:cNvSpPr/>
            <p:nvPr/>
          </p:nvSpPr>
          <p:spPr>
            <a:xfrm flipH="1">
              <a:off x="1529138" y="2137425"/>
              <a:ext cx="226200" cy="22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627" name="Google Shape;627;p28"/>
            <p:cNvSpPr/>
            <p:nvPr/>
          </p:nvSpPr>
          <p:spPr>
            <a:xfrm flipH="1">
              <a:off x="5435878" y="2137425"/>
              <a:ext cx="226200" cy="22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 flipH="1">
              <a:off x="7389249" y="2137425"/>
              <a:ext cx="226200" cy="22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629" name="Google Shape;629;p28"/>
            <p:cNvSpPr/>
            <p:nvPr/>
          </p:nvSpPr>
          <p:spPr>
            <a:xfrm flipH="1">
              <a:off x="3482508" y="2137425"/>
              <a:ext cx="226200" cy="22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cxnSp>
          <p:nvCxnSpPr>
            <p:cNvPr id="630" name="Google Shape;630;p28"/>
            <p:cNvCxnSpPr/>
            <p:nvPr/>
          </p:nvCxnSpPr>
          <p:spPr>
            <a:xfrm>
              <a:off x="546900" y="2250525"/>
              <a:ext cx="852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631" name="Google Shape;631;p28"/>
            <p:cNvGrpSpPr/>
            <p:nvPr/>
          </p:nvGrpSpPr>
          <p:grpSpPr>
            <a:xfrm>
              <a:off x="1808190" y="2137425"/>
              <a:ext cx="1621465" cy="226200"/>
              <a:chOff x="1808190" y="2175984"/>
              <a:chExt cx="1621465" cy="226200"/>
            </a:xfrm>
          </p:grpSpPr>
          <p:sp>
            <p:nvSpPr>
              <p:cNvPr id="632" name="Google Shape;632;p28"/>
              <p:cNvSpPr/>
              <p:nvPr/>
            </p:nvSpPr>
            <p:spPr>
              <a:xfrm flipH="1">
                <a:off x="1808190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33" name="Google Shape;633;p28"/>
              <p:cNvSpPr/>
              <p:nvPr/>
            </p:nvSpPr>
            <p:spPr>
              <a:xfrm flipH="1">
                <a:off x="2087243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34" name="Google Shape;634;p28"/>
              <p:cNvSpPr/>
              <p:nvPr/>
            </p:nvSpPr>
            <p:spPr>
              <a:xfrm flipH="1">
                <a:off x="2366296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35" name="Google Shape;635;p28"/>
              <p:cNvSpPr/>
              <p:nvPr/>
            </p:nvSpPr>
            <p:spPr>
              <a:xfrm flipH="1">
                <a:off x="2645349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36" name="Google Shape;636;p28"/>
              <p:cNvSpPr/>
              <p:nvPr/>
            </p:nvSpPr>
            <p:spPr>
              <a:xfrm flipH="1">
                <a:off x="2924402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 flipH="1">
                <a:off x="3203455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38" name="Google Shape;638;p28"/>
            <p:cNvGrpSpPr/>
            <p:nvPr/>
          </p:nvGrpSpPr>
          <p:grpSpPr>
            <a:xfrm>
              <a:off x="3761561" y="2137425"/>
              <a:ext cx="1621465" cy="226200"/>
              <a:chOff x="3761561" y="2175984"/>
              <a:chExt cx="1621465" cy="226200"/>
            </a:xfrm>
          </p:grpSpPr>
          <p:sp>
            <p:nvSpPr>
              <p:cNvPr id="639" name="Google Shape;639;p28"/>
              <p:cNvSpPr/>
              <p:nvPr/>
            </p:nvSpPr>
            <p:spPr>
              <a:xfrm flipH="1">
                <a:off x="3761561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0" name="Google Shape;640;p28"/>
              <p:cNvSpPr/>
              <p:nvPr/>
            </p:nvSpPr>
            <p:spPr>
              <a:xfrm flipH="1">
                <a:off x="4319667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1" name="Google Shape;641;p28"/>
              <p:cNvSpPr/>
              <p:nvPr/>
            </p:nvSpPr>
            <p:spPr>
              <a:xfrm flipH="1">
                <a:off x="4877772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2" name="Google Shape;642;p28"/>
              <p:cNvSpPr/>
              <p:nvPr/>
            </p:nvSpPr>
            <p:spPr>
              <a:xfrm flipH="1">
                <a:off x="4040614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3" name="Google Shape;643;p28"/>
              <p:cNvSpPr/>
              <p:nvPr/>
            </p:nvSpPr>
            <p:spPr>
              <a:xfrm flipH="1">
                <a:off x="4598720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4" name="Google Shape;644;p28"/>
              <p:cNvSpPr/>
              <p:nvPr/>
            </p:nvSpPr>
            <p:spPr>
              <a:xfrm flipH="1">
                <a:off x="5156825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45" name="Google Shape;645;p28"/>
            <p:cNvGrpSpPr/>
            <p:nvPr/>
          </p:nvGrpSpPr>
          <p:grpSpPr>
            <a:xfrm>
              <a:off x="5714931" y="2137425"/>
              <a:ext cx="1621465" cy="226200"/>
              <a:chOff x="5714931" y="2175984"/>
              <a:chExt cx="1621465" cy="226200"/>
            </a:xfrm>
          </p:grpSpPr>
          <p:sp>
            <p:nvSpPr>
              <p:cNvPr id="646" name="Google Shape;646;p28"/>
              <p:cNvSpPr/>
              <p:nvPr/>
            </p:nvSpPr>
            <p:spPr>
              <a:xfrm flipH="1">
                <a:off x="5993984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7" name="Google Shape;647;p28"/>
              <p:cNvSpPr/>
              <p:nvPr/>
            </p:nvSpPr>
            <p:spPr>
              <a:xfrm flipH="1">
                <a:off x="6552090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8" name="Google Shape;648;p28"/>
              <p:cNvSpPr/>
              <p:nvPr/>
            </p:nvSpPr>
            <p:spPr>
              <a:xfrm flipH="1">
                <a:off x="6831143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9" name="Google Shape;649;p28"/>
              <p:cNvSpPr/>
              <p:nvPr/>
            </p:nvSpPr>
            <p:spPr>
              <a:xfrm flipH="1">
                <a:off x="7110196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50" name="Google Shape;650;p28"/>
              <p:cNvSpPr/>
              <p:nvPr/>
            </p:nvSpPr>
            <p:spPr>
              <a:xfrm flipH="1">
                <a:off x="5714931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 flipH="1">
                <a:off x="6273037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52" name="Google Shape;652;p28"/>
            <p:cNvGrpSpPr/>
            <p:nvPr/>
          </p:nvGrpSpPr>
          <p:grpSpPr>
            <a:xfrm>
              <a:off x="7539456" y="1721475"/>
              <a:ext cx="1057494" cy="1058100"/>
              <a:chOff x="7520395" y="1797675"/>
              <a:chExt cx="1057494" cy="1058100"/>
            </a:xfrm>
          </p:grpSpPr>
          <p:sp>
            <p:nvSpPr>
              <p:cNvPr id="653" name="Google Shape;653;p28"/>
              <p:cNvSpPr/>
              <p:nvPr/>
            </p:nvSpPr>
            <p:spPr>
              <a:xfrm>
                <a:off x="7520395" y="2156475"/>
                <a:ext cx="340500" cy="340500"/>
              </a:xfrm>
              <a:prstGeom prst="star16">
                <a:avLst>
                  <a:gd fmla="val 375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8"/>
              <p:cNvSpPr/>
              <p:nvPr/>
            </p:nvSpPr>
            <p:spPr>
              <a:xfrm>
                <a:off x="7693189" y="1797675"/>
                <a:ext cx="884700" cy="10581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55" name="Google Shape;655;p28"/>
            <p:cNvCxnSpPr/>
            <p:nvPr/>
          </p:nvCxnSpPr>
          <p:spPr>
            <a:xfrm>
              <a:off x="546900" y="2779575"/>
              <a:ext cx="8050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56" name="Google Shape;656;p28"/>
          <p:cNvGrpSpPr/>
          <p:nvPr/>
        </p:nvGrpSpPr>
        <p:grpSpPr>
          <a:xfrm>
            <a:off x="3417305" y="3113144"/>
            <a:ext cx="356632" cy="356617"/>
            <a:chOff x="2085450" y="842250"/>
            <a:chExt cx="483700" cy="481850"/>
          </a:xfrm>
        </p:grpSpPr>
        <p:sp>
          <p:nvSpPr>
            <p:cNvPr id="657" name="Google Shape;657;p28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60" name="Google Shape;660;p28"/>
          <p:cNvGrpSpPr/>
          <p:nvPr/>
        </p:nvGrpSpPr>
        <p:grpSpPr>
          <a:xfrm>
            <a:off x="5370682" y="3113154"/>
            <a:ext cx="356606" cy="356599"/>
            <a:chOff x="2685825" y="840375"/>
            <a:chExt cx="481900" cy="481825"/>
          </a:xfrm>
        </p:grpSpPr>
        <p:sp>
          <p:nvSpPr>
            <p:cNvPr id="661" name="Google Shape;661;p28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63" name="Google Shape;663;p28"/>
          <p:cNvGrpSpPr/>
          <p:nvPr/>
        </p:nvGrpSpPr>
        <p:grpSpPr>
          <a:xfrm>
            <a:off x="7324049" y="3113154"/>
            <a:ext cx="356599" cy="356599"/>
            <a:chOff x="4456875" y="1435075"/>
            <a:chExt cx="481825" cy="481825"/>
          </a:xfrm>
        </p:grpSpPr>
        <p:sp>
          <p:nvSpPr>
            <p:cNvPr id="664" name="Google Shape;664;p28"/>
            <p:cNvSpPr/>
            <p:nvPr/>
          </p:nvSpPr>
          <p:spPr>
            <a:xfrm>
              <a:off x="4624975" y="1465275"/>
              <a:ext cx="56650" cy="86000"/>
            </a:xfrm>
            <a:custGeom>
              <a:rect b="b" l="l" r="r" t="t"/>
              <a:pathLst>
                <a:path extrusionOk="0" h="3440" w="2266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4615275" y="1797425"/>
              <a:ext cx="66350" cy="89375"/>
            </a:xfrm>
            <a:custGeom>
              <a:rect b="b" l="l" r="r" t="t"/>
              <a:pathLst>
                <a:path extrusionOk="0" h="3575" w="2654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4583125" y="15472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4597950" y="1576075"/>
              <a:ext cx="83675" cy="87525"/>
            </a:xfrm>
            <a:custGeom>
              <a:rect b="b" l="l" r="r" t="t"/>
              <a:pathLst>
                <a:path extrusionOk="0" h="3501" w="3347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4597650" y="1692175"/>
              <a:ext cx="83975" cy="82450"/>
            </a:xfrm>
            <a:custGeom>
              <a:rect b="b" l="l" r="r" t="t"/>
              <a:pathLst>
                <a:path extrusionOk="0" h="3298" w="3359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4798050" y="1663575"/>
              <a:ext cx="28475" cy="28250"/>
            </a:xfrm>
            <a:custGeom>
              <a:rect b="b" l="l" r="r" t="t"/>
              <a:pathLst>
                <a:path extrusionOk="0" h="1130" w="1139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4710200" y="1435075"/>
              <a:ext cx="228500" cy="228525"/>
            </a:xfrm>
            <a:custGeom>
              <a:rect b="b" l="l" r="r" t="t"/>
              <a:pathLst>
                <a:path extrusionOk="0" h="9141" w="914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4819200" y="1593475"/>
              <a:ext cx="89400" cy="70125"/>
            </a:xfrm>
            <a:custGeom>
              <a:rect b="b" l="l" r="r" t="t"/>
              <a:pathLst>
                <a:path extrusionOk="0" h="2805" w="3576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4819200" y="1692175"/>
              <a:ext cx="89475" cy="66275"/>
            </a:xfrm>
            <a:custGeom>
              <a:rect b="b" l="l" r="r" t="t"/>
              <a:pathLst>
                <a:path extrusionOk="0" h="2651" w="3579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4456875" y="1691800"/>
              <a:ext cx="225125" cy="225100"/>
            </a:xfrm>
            <a:custGeom>
              <a:rect b="b" l="l" r="r" t="t"/>
              <a:pathLst>
                <a:path extrusionOk="0" h="9004" w="9005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4487000" y="1595125"/>
              <a:ext cx="88925" cy="68475"/>
            </a:xfrm>
            <a:custGeom>
              <a:rect b="b" l="l" r="r" t="t"/>
              <a:pathLst>
                <a:path extrusionOk="0" h="2739" w="3557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4486925" y="1692175"/>
              <a:ext cx="89450" cy="66350"/>
            </a:xfrm>
            <a:custGeom>
              <a:rect b="b" l="l" r="r" t="t"/>
              <a:pathLst>
                <a:path extrusionOk="0" h="2654" w="3578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4456875" y="1435075"/>
              <a:ext cx="225125" cy="228525"/>
            </a:xfrm>
            <a:custGeom>
              <a:rect b="b" l="l" r="r" t="t"/>
              <a:pathLst>
                <a:path extrusionOk="0" h="9141" w="9005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4710200" y="1691800"/>
              <a:ext cx="228500" cy="225100"/>
            </a:xfrm>
            <a:custGeom>
              <a:rect b="b" l="l" r="r" t="t"/>
              <a:pathLst>
                <a:path extrusionOk="0" h="9004" w="914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4710200" y="14652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4710200" y="1575850"/>
              <a:ext cx="86150" cy="87750"/>
            </a:xfrm>
            <a:custGeom>
              <a:rect b="b" l="l" r="r" t="t"/>
              <a:pathLst>
                <a:path extrusionOk="0" h="3510" w="3446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4710200" y="17975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4681975" y="1776400"/>
              <a:ext cx="28250" cy="28350"/>
            </a:xfrm>
            <a:custGeom>
              <a:rect b="b" l="l" r="r" t="t"/>
              <a:pathLst>
                <a:path extrusionOk="0" h="1134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4710200" y="1692175"/>
              <a:ext cx="86150" cy="82450"/>
            </a:xfrm>
            <a:custGeom>
              <a:rect b="b" l="l" r="r" t="t"/>
              <a:pathLst>
                <a:path extrusionOk="0" h="3298" w="3446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3" name="Google Shape;683;p28"/>
          <p:cNvGrpSpPr/>
          <p:nvPr/>
        </p:nvGrpSpPr>
        <p:grpSpPr>
          <a:xfrm>
            <a:off x="1462938" y="3109840"/>
            <a:ext cx="358640" cy="363226"/>
            <a:chOff x="-42617300" y="3587775"/>
            <a:chExt cx="306950" cy="310875"/>
          </a:xfrm>
        </p:grpSpPr>
        <p:sp>
          <p:nvSpPr>
            <p:cNvPr id="684" name="Google Shape;684;p28"/>
            <p:cNvSpPr/>
            <p:nvPr/>
          </p:nvSpPr>
          <p:spPr>
            <a:xfrm>
              <a:off x="-42617300" y="3587775"/>
              <a:ext cx="306950" cy="310875"/>
            </a:xfrm>
            <a:custGeom>
              <a:rect b="b" l="l" r="r" t="t"/>
              <a:pathLst>
                <a:path extrusionOk="0" h="12435" w="12278">
                  <a:moveTo>
                    <a:pt x="5905" y="860"/>
                  </a:moveTo>
                  <a:cubicBezTo>
                    <a:pt x="6421" y="860"/>
                    <a:pt x="6926" y="1412"/>
                    <a:pt x="7341" y="2467"/>
                  </a:cubicBezTo>
                  <a:cubicBezTo>
                    <a:pt x="6837" y="2593"/>
                    <a:pt x="6365" y="2782"/>
                    <a:pt x="5892" y="3003"/>
                  </a:cubicBezTo>
                  <a:cubicBezTo>
                    <a:pt x="5419" y="2782"/>
                    <a:pt x="4947" y="2593"/>
                    <a:pt x="4443" y="2467"/>
                  </a:cubicBezTo>
                  <a:cubicBezTo>
                    <a:pt x="4893" y="1381"/>
                    <a:pt x="5404" y="860"/>
                    <a:pt x="5905" y="860"/>
                  </a:cubicBezTo>
                  <a:close/>
                  <a:moveTo>
                    <a:pt x="4191" y="3255"/>
                  </a:moveTo>
                  <a:cubicBezTo>
                    <a:pt x="4443" y="3349"/>
                    <a:pt x="4632" y="3381"/>
                    <a:pt x="4884" y="3475"/>
                  </a:cubicBezTo>
                  <a:cubicBezTo>
                    <a:pt x="4726" y="3538"/>
                    <a:pt x="4600" y="3601"/>
                    <a:pt x="4443" y="3696"/>
                  </a:cubicBezTo>
                  <a:cubicBezTo>
                    <a:pt x="4285" y="3790"/>
                    <a:pt x="4159" y="3853"/>
                    <a:pt x="4002" y="3948"/>
                  </a:cubicBezTo>
                  <a:cubicBezTo>
                    <a:pt x="4096" y="3727"/>
                    <a:pt x="4159" y="3507"/>
                    <a:pt x="4191" y="3255"/>
                  </a:cubicBezTo>
                  <a:close/>
                  <a:moveTo>
                    <a:pt x="7625" y="3318"/>
                  </a:moveTo>
                  <a:cubicBezTo>
                    <a:pt x="7688" y="3507"/>
                    <a:pt x="7751" y="3727"/>
                    <a:pt x="7782" y="3979"/>
                  </a:cubicBezTo>
                  <a:cubicBezTo>
                    <a:pt x="7499" y="3790"/>
                    <a:pt x="7247" y="3633"/>
                    <a:pt x="6963" y="3507"/>
                  </a:cubicBezTo>
                  <a:cubicBezTo>
                    <a:pt x="7184" y="3412"/>
                    <a:pt x="7404" y="3349"/>
                    <a:pt x="7625" y="3318"/>
                  </a:cubicBezTo>
                  <a:close/>
                  <a:moveTo>
                    <a:pt x="2611" y="3034"/>
                  </a:moveTo>
                  <a:cubicBezTo>
                    <a:pt x="2846" y="3034"/>
                    <a:pt x="3110" y="3054"/>
                    <a:pt x="3403" y="3097"/>
                  </a:cubicBezTo>
                  <a:cubicBezTo>
                    <a:pt x="3309" y="3570"/>
                    <a:pt x="3183" y="4042"/>
                    <a:pt x="3151" y="4609"/>
                  </a:cubicBezTo>
                  <a:cubicBezTo>
                    <a:pt x="2742" y="4924"/>
                    <a:pt x="2363" y="5240"/>
                    <a:pt x="1954" y="5586"/>
                  </a:cubicBezTo>
                  <a:cubicBezTo>
                    <a:pt x="712" y="4068"/>
                    <a:pt x="945" y="3034"/>
                    <a:pt x="2611" y="3034"/>
                  </a:cubicBezTo>
                  <a:close/>
                  <a:moveTo>
                    <a:pt x="9301" y="3075"/>
                  </a:moveTo>
                  <a:cubicBezTo>
                    <a:pt x="10879" y="3075"/>
                    <a:pt x="11079" y="4102"/>
                    <a:pt x="9862" y="5618"/>
                  </a:cubicBezTo>
                  <a:cubicBezTo>
                    <a:pt x="9515" y="5271"/>
                    <a:pt x="9137" y="4924"/>
                    <a:pt x="8696" y="4641"/>
                  </a:cubicBezTo>
                  <a:cubicBezTo>
                    <a:pt x="8601" y="4137"/>
                    <a:pt x="8538" y="3601"/>
                    <a:pt x="8412" y="3160"/>
                  </a:cubicBezTo>
                  <a:cubicBezTo>
                    <a:pt x="8746" y="3102"/>
                    <a:pt x="9042" y="3075"/>
                    <a:pt x="9301" y="3075"/>
                  </a:cubicBezTo>
                  <a:close/>
                  <a:moveTo>
                    <a:pt x="8822" y="5744"/>
                  </a:moveTo>
                  <a:cubicBezTo>
                    <a:pt x="9011" y="5901"/>
                    <a:pt x="9169" y="6059"/>
                    <a:pt x="9326" y="6216"/>
                  </a:cubicBezTo>
                  <a:cubicBezTo>
                    <a:pt x="9169" y="6374"/>
                    <a:pt x="8980" y="6531"/>
                    <a:pt x="8822" y="6689"/>
                  </a:cubicBezTo>
                  <a:lnTo>
                    <a:pt x="8822" y="5744"/>
                  </a:lnTo>
                  <a:close/>
                  <a:moveTo>
                    <a:pt x="3025" y="5775"/>
                  </a:moveTo>
                  <a:lnTo>
                    <a:pt x="3025" y="6720"/>
                  </a:lnTo>
                  <a:cubicBezTo>
                    <a:pt x="2836" y="6563"/>
                    <a:pt x="2679" y="6405"/>
                    <a:pt x="2521" y="6248"/>
                  </a:cubicBezTo>
                  <a:cubicBezTo>
                    <a:pt x="2679" y="6090"/>
                    <a:pt x="2868" y="5933"/>
                    <a:pt x="3025" y="5775"/>
                  </a:cubicBezTo>
                  <a:close/>
                  <a:moveTo>
                    <a:pt x="5892" y="3885"/>
                  </a:moveTo>
                  <a:cubicBezTo>
                    <a:pt x="6617" y="4200"/>
                    <a:pt x="7278" y="4609"/>
                    <a:pt x="7908" y="5082"/>
                  </a:cubicBezTo>
                  <a:cubicBezTo>
                    <a:pt x="8003" y="5838"/>
                    <a:pt x="8003" y="6626"/>
                    <a:pt x="7908" y="7413"/>
                  </a:cubicBezTo>
                  <a:cubicBezTo>
                    <a:pt x="7278" y="7823"/>
                    <a:pt x="6585" y="8232"/>
                    <a:pt x="5892" y="8579"/>
                  </a:cubicBezTo>
                  <a:cubicBezTo>
                    <a:pt x="5545" y="8421"/>
                    <a:pt x="5230" y="8232"/>
                    <a:pt x="4884" y="8043"/>
                  </a:cubicBezTo>
                  <a:cubicBezTo>
                    <a:pt x="4537" y="7823"/>
                    <a:pt x="4191" y="7634"/>
                    <a:pt x="3876" y="7413"/>
                  </a:cubicBezTo>
                  <a:cubicBezTo>
                    <a:pt x="3844" y="6657"/>
                    <a:pt x="3844" y="5870"/>
                    <a:pt x="3876" y="5082"/>
                  </a:cubicBezTo>
                  <a:cubicBezTo>
                    <a:pt x="4191" y="4830"/>
                    <a:pt x="4537" y="4641"/>
                    <a:pt x="4884" y="4452"/>
                  </a:cubicBezTo>
                  <a:cubicBezTo>
                    <a:pt x="5230" y="4263"/>
                    <a:pt x="5577" y="4042"/>
                    <a:pt x="5892" y="3885"/>
                  </a:cubicBezTo>
                  <a:close/>
                  <a:moveTo>
                    <a:pt x="4033" y="8516"/>
                  </a:moveTo>
                  <a:cubicBezTo>
                    <a:pt x="4159" y="8579"/>
                    <a:pt x="4317" y="8674"/>
                    <a:pt x="4474" y="8737"/>
                  </a:cubicBezTo>
                  <a:cubicBezTo>
                    <a:pt x="4632" y="8831"/>
                    <a:pt x="4758" y="8894"/>
                    <a:pt x="4915" y="8989"/>
                  </a:cubicBezTo>
                  <a:cubicBezTo>
                    <a:pt x="4663" y="9052"/>
                    <a:pt x="4474" y="9146"/>
                    <a:pt x="4254" y="9178"/>
                  </a:cubicBezTo>
                  <a:cubicBezTo>
                    <a:pt x="4159" y="8926"/>
                    <a:pt x="4096" y="8737"/>
                    <a:pt x="4033" y="8516"/>
                  </a:cubicBezTo>
                  <a:close/>
                  <a:moveTo>
                    <a:pt x="7782" y="8516"/>
                  </a:moveTo>
                  <a:cubicBezTo>
                    <a:pt x="7751" y="8737"/>
                    <a:pt x="7688" y="8989"/>
                    <a:pt x="7625" y="9178"/>
                  </a:cubicBezTo>
                  <a:cubicBezTo>
                    <a:pt x="7404" y="9083"/>
                    <a:pt x="7184" y="9052"/>
                    <a:pt x="6963" y="8989"/>
                  </a:cubicBezTo>
                  <a:cubicBezTo>
                    <a:pt x="7278" y="8831"/>
                    <a:pt x="7499" y="8674"/>
                    <a:pt x="7782" y="8516"/>
                  </a:cubicBezTo>
                  <a:close/>
                  <a:moveTo>
                    <a:pt x="1954" y="6846"/>
                  </a:moveTo>
                  <a:cubicBezTo>
                    <a:pt x="2300" y="7193"/>
                    <a:pt x="2710" y="7571"/>
                    <a:pt x="3151" y="7823"/>
                  </a:cubicBezTo>
                  <a:cubicBezTo>
                    <a:pt x="3214" y="8358"/>
                    <a:pt x="3309" y="8863"/>
                    <a:pt x="3403" y="9335"/>
                  </a:cubicBezTo>
                  <a:cubicBezTo>
                    <a:pt x="3090" y="9388"/>
                    <a:pt x="2806" y="9414"/>
                    <a:pt x="2555" y="9414"/>
                  </a:cubicBezTo>
                  <a:cubicBezTo>
                    <a:pt x="1015" y="9414"/>
                    <a:pt x="681" y="8445"/>
                    <a:pt x="1954" y="6846"/>
                  </a:cubicBezTo>
                  <a:close/>
                  <a:moveTo>
                    <a:pt x="9925" y="6846"/>
                  </a:moveTo>
                  <a:lnTo>
                    <a:pt x="9925" y="6846"/>
                  </a:lnTo>
                  <a:cubicBezTo>
                    <a:pt x="11167" y="8392"/>
                    <a:pt x="10934" y="9430"/>
                    <a:pt x="9267" y="9430"/>
                  </a:cubicBezTo>
                  <a:cubicBezTo>
                    <a:pt x="9032" y="9430"/>
                    <a:pt x="8768" y="9410"/>
                    <a:pt x="8475" y="9367"/>
                  </a:cubicBezTo>
                  <a:cubicBezTo>
                    <a:pt x="8538" y="8894"/>
                    <a:pt x="8664" y="8390"/>
                    <a:pt x="8727" y="7823"/>
                  </a:cubicBezTo>
                  <a:cubicBezTo>
                    <a:pt x="9137" y="7508"/>
                    <a:pt x="9515" y="7193"/>
                    <a:pt x="9925" y="6846"/>
                  </a:cubicBezTo>
                  <a:close/>
                  <a:moveTo>
                    <a:pt x="5924" y="9461"/>
                  </a:moveTo>
                  <a:cubicBezTo>
                    <a:pt x="6396" y="9650"/>
                    <a:pt x="6869" y="9839"/>
                    <a:pt x="7404" y="9965"/>
                  </a:cubicBezTo>
                  <a:cubicBezTo>
                    <a:pt x="6962" y="11056"/>
                    <a:pt x="6440" y="11607"/>
                    <a:pt x="5922" y="11607"/>
                  </a:cubicBezTo>
                  <a:cubicBezTo>
                    <a:pt x="5408" y="11607"/>
                    <a:pt x="4898" y="11064"/>
                    <a:pt x="4474" y="9965"/>
                  </a:cubicBezTo>
                  <a:cubicBezTo>
                    <a:pt x="4978" y="9839"/>
                    <a:pt x="5451" y="9650"/>
                    <a:pt x="5924" y="9461"/>
                  </a:cubicBezTo>
                  <a:close/>
                  <a:moveTo>
                    <a:pt x="5931" y="1"/>
                  </a:moveTo>
                  <a:cubicBezTo>
                    <a:pt x="5817" y="1"/>
                    <a:pt x="5699" y="14"/>
                    <a:pt x="5577" y="41"/>
                  </a:cubicBezTo>
                  <a:cubicBezTo>
                    <a:pt x="4632" y="262"/>
                    <a:pt x="4002" y="1333"/>
                    <a:pt x="3655" y="2278"/>
                  </a:cubicBezTo>
                  <a:cubicBezTo>
                    <a:pt x="3326" y="2223"/>
                    <a:pt x="2973" y="2187"/>
                    <a:pt x="2624" y="2187"/>
                  </a:cubicBezTo>
                  <a:cubicBezTo>
                    <a:pt x="1770" y="2187"/>
                    <a:pt x="939" y="2404"/>
                    <a:pt x="536" y="3097"/>
                  </a:cubicBezTo>
                  <a:cubicBezTo>
                    <a:pt x="1" y="4074"/>
                    <a:pt x="662" y="5334"/>
                    <a:pt x="1387" y="6216"/>
                  </a:cubicBezTo>
                  <a:cubicBezTo>
                    <a:pt x="788" y="6972"/>
                    <a:pt x="158" y="8043"/>
                    <a:pt x="379" y="8926"/>
                  </a:cubicBezTo>
                  <a:cubicBezTo>
                    <a:pt x="599" y="9650"/>
                    <a:pt x="1166" y="10028"/>
                    <a:pt x="1922" y="10186"/>
                  </a:cubicBezTo>
                  <a:cubicBezTo>
                    <a:pt x="2157" y="10241"/>
                    <a:pt x="2410" y="10266"/>
                    <a:pt x="2668" y="10266"/>
                  </a:cubicBezTo>
                  <a:cubicBezTo>
                    <a:pt x="2998" y="10266"/>
                    <a:pt x="3337" y="10225"/>
                    <a:pt x="3655" y="10154"/>
                  </a:cubicBezTo>
                  <a:cubicBezTo>
                    <a:pt x="4221" y="11678"/>
                    <a:pt x="5076" y="12434"/>
                    <a:pt x="5929" y="12434"/>
                  </a:cubicBezTo>
                  <a:cubicBezTo>
                    <a:pt x="6786" y="12434"/>
                    <a:pt x="7639" y="11670"/>
                    <a:pt x="8192" y="10154"/>
                  </a:cubicBezTo>
                  <a:cubicBezTo>
                    <a:pt x="8550" y="10215"/>
                    <a:pt x="8882" y="10243"/>
                    <a:pt x="9186" y="10243"/>
                  </a:cubicBezTo>
                  <a:cubicBezTo>
                    <a:pt x="11589" y="10243"/>
                    <a:pt x="12278" y="8453"/>
                    <a:pt x="10460" y="6216"/>
                  </a:cubicBezTo>
                  <a:cubicBezTo>
                    <a:pt x="12272" y="4014"/>
                    <a:pt x="11618" y="2182"/>
                    <a:pt x="9217" y="2182"/>
                  </a:cubicBezTo>
                  <a:cubicBezTo>
                    <a:pt x="8904" y="2182"/>
                    <a:pt x="8562" y="2213"/>
                    <a:pt x="8192" y="2278"/>
                  </a:cubicBezTo>
                  <a:cubicBezTo>
                    <a:pt x="7765" y="1139"/>
                    <a:pt x="7004" y="1"/>
                    <a:pt x="5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-42500725" y="3712425"/>
              <a:ext cx="63025" cy="62275"/>
            </a:xfrm>
            <a:custGeom>
              <a:rect b="b" l="l" r="r" t="t"/>
              <a:pathLst>
                <a:path extrusionOk="0" h="2491" w="2521">
                  <a:moveTo>
                    <a:pt x="1313" y="0"/>
                  </a:moveTo>
                  <a:cubicBezTo>
                    <a:pt x="1295" y="0"/>
                    <a:pt x="1278" y="1"/>
                    <a:pt x="1261" y="1"/>
                  </a:cubicBezTo>
                  <a:cubicBezTo>
                    <a:pt x="599" y="1"/>
                    <a:pt x="0" y="569"/>
                    <a:pt x="63" y="1230"/>
                  </a:cubicBezTo>
                  <a:cubicBezTo>
                    <a:pt x="0" y="1955"/>
                    <a:pt x="567" y="2490"/>
                    <a:pt x="1261" y="2490"/>
                  </a:cubicBezTo>
                  <a:cubicBezTo>
                    <a:pt x="1954" y="2490"/>
                    <a:pt x="2521" y="1955"/>
                    <a:pt x="2489" y="1230"/>
                  </a:cubicBezTo>
                  <a:cubicBezTo>
                    <a:pt x="2489" y="585"/>
                    <a:pt x="1980" y="0"/>
                    <a:pt x="1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9"/>
          <p:cNvSpPr/>
          <p:nvPr/>
        </p:nvSpPr>
        <p:spPr>
          <a:xfrm>
            <a:off x="3515193" y="4923421"/>
            <a:ext cx="12335" cy="10017"/>
          </a:xfrm>
          <a:custGeom>
            <a:rect b="b" l="l" r="r" t="t"/>
            <a:pathLst>
              <a:path extrusionOk="0" h="445" w="548">
                <a:moveTo>
                  <a:pt x="274" y="0"/>
                </a:moveTo>
                <a:cubicBezTo>
                  <a:pt x="0" y="0"/>
                  <a:pt x="0" y="445"/>
                  <a:pt x="274" y="445"/>
                </a:cubicBezTo>
                <a:cubicBezTo>
                  <a:pt x="547" y="445"/>
                  <a:pt x="547" y="0"/>
                  <a:pt x="2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9"/>
          <p:cNvSpPr txBox="1"/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692" name="Google Shape;692;p29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tunneling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693" name="Google Shape;693;p29"/>
          <p:cNvGrpSpPr/>
          <p:nvPr/>
        </p:nvGrpSpPr>
        <p:grpSpPr>
          <a:xfrm>
            <a:off x="727500" y="1721475"/>
            <a:ext cx="7689000" cy="1058100"/>
            <a:chOff x="727500" y="1797675"/>
            <a:chExt cx="7689000" cy="1058100"/>
          </a:xfrm>
        </p:grpSpPr>
        <p:grpSp>
          <p:nvGrpSpPr>
            <p:cNvPr id="694" name="Google Shape;694;p29"/>
            <p:cNvGrpSpPr/>
            <p:nvPr/>
          </p:nvGrpSpPr>
          <p:grpSpPr>
            <a:xfrm>
              <a:off x="1241054" y="1797675"/>
              <a:ext cx="5618850" cy="1058100"/>
              <a:chOff x="1241054" y="1797675"/>
              <a:chExt cx="5618850" cy="1058100"/>
            </a:xfrm>
          </p:grpSpPr>
          <p:sp>
            <p:nvSpPr>
              <p:cNvPr id="695" name="Google Shape;695;p29"/>
              <p:cNvSpPr/>
              <p:nvPr/>
            </p:nvSpPr>
            <p:spPr>
              <a:xfrm>
                <a:off x="3401250" y="1797675"/>
                <a:ext cx="2341500" cy="1058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96" name="Google Shape;696;p29"/>
              <p:cNvCxnSpPr/>
              <p:nvPr/>
            </p:nvCxnSpPr>
            <p:spPr>
              <a:xfrm>
                <a:off x="1241054" y="2561925"/>
                <a:ext cx="295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97" name="Google Shape;697;p29"/>
              <p:cNvCxnSpPr/>
              <p:nvPr/>
            </p:nvCxnSpPr>
            <p:spPr>
              <a:xfrm>
                <a:off x="3902879" y="2561925"/>
                <a:ext cx="295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98" name="Google Shape;698;p29"/>
              <p:cNvCxnSpPr/>
              <p:nvPr/>
            </p:nvCxnSpPr>
            <p:spPr>
              <a:xfrm>
                <a:off x="6564704" y="2561925"/>
                <a:ext cx="295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699" name="Google Shape;699;p29"/>
            <p:cNvCxnSpPr/>
            <p:nvPr/>
          </p:nvCxnSpPr>
          <p:spPr>
            <a:xfrm>
              <a:off x="727500" y="2855775"/>
              <a:ext cx="7689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00" name="Google Shape;700;p29"/>
          <p:cNvGrpSpPr/>
          <p:nvPr/>
        </p:nvGrpSpPr>
        <p:grpSpPr>
          <a:xfrm>
            <a:off x="6265125" y="2997056"/>
            <a:ext cx="1937400" cy="1719672"/>
            <a:chOff x="6265125" y="3073256"/>
            <a:chExt cx="1937400" cy="1719672"/>
          </a:xfrm>
        </p:grpSpPr>
        <p:sp>
          <p:nvSpPr>
            <p:cNvPr id="701" name="Google Shape;701;p29"/>
            <p:cNvSpPr/>
            <p:nvPr/>
          </p:nvSpPr>
          <p:spPr>
            <a:xfrm>
              <a:off x="6454125" y="3073256"/>
              <a:ext cx="1559400" cy="5877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10,000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2" name="Google Shape;702;p29"/>
            <p:cNvSpPr txBox="1"/>
            <p:nvPr/>
          </p:nvSpPr>
          <p:spPr>
            <a:xfrm>
              <a:off x="6265125" y="375553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3" name="Google Shape;703;p29"/>
            <p:cNvSpPr txBox="1"/>
            <p:nvPr/>
          </p:nvSpPr>
          <p:spPr>
            <a:xfrm>
              <a:off x="6265125" y="4096028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planets. It is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4" name="Google Shape;704;p29"/>
          <p:cNvSpPr/>
          <p:nvPr/>
        </p:nvSpPr>
        <p:spPr>
          <a:xfrm>
            <a:off x="6939972" y="2191875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grpSp>
        <p:nvGrpSpPr>
          <p:cNvPr id="705" name="Google Shape;705;p29"/>
          <p:cNvGrpSpPr/>
          <p:nvPr/>
        </p:nvGrpSpPr>
        <p:grpSpPr>
          <a:xfrm>
            <a:off x="941472" y="2997056"/>
            <a:ext cx="1937400" cy="1719672"/>
            <a:chOff x="941472" y="3073256"/>
            <a:chExt cx="1937400" cy="1719672"/>
          </a:xfrm>
        </p:grpSpPr>
        <p:sp>
          <p:nvSpPr>
            <p:cNvPr id="706" name="Google Shape;706;p29"/>
            <p:cNvSpPr/>
            <p:nvPr/>
          </p:nvSpPr>
          <p:spPr>
            <a:xfrm>
              <a:off x="1130472" y="3073256"/>
              <a:ext cx="1559400" cy="587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2,000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7" name="Google Shape;707;p29"/>
            <p:cNvSpPr txBox="1"/>
            <p:nvPr/>
          </p:nvSpPr>
          <p:spPr>
            <a:xfrm>
              <a:off x="941472" y="375553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8" name="Google Shape;708;p29"/>
            <p:cNvSpPr txBox="1"/>
            <p:nvPr/>
          </p:nvSpPr>
          <p:spPr>
            <a:xfrm>
              <a:off x="941472" y="4096028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Sun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 It is the fourth-largest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9" name="Google Shape;709;p29"/>
          <p:cNvSpPr/>
          <p:nvPr/>
        </p:nvSpPr>
        <p:spPr>
          <a:xfrm>
            <a:off x="1616322" y="2191875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grpSp>
        <p:nvGrpSpPr>
          <p:cNvPr id="710" name="Google Shape;710;p29"/>
          <p:cNvGrpSpPr/>
          <p:nvPr/>
        </p:nvGrpSpPr>
        <p:grpSpPr>
          <a:xfrm>
            <a:off x="3603300" y="2997056"/>
            <a:ext cx="1937400" cy="1719672"/>
            <a:chOff x="3603300" y="3073256"/>
            <a:chExt cx="1937400" cy="1719672"/>
          </a:xfrm>
        </p:grpSpPr>
        <p:sp>
          <p:nvSpPr>
            <p:cNvPr id="711" name="Google Shape;711;p29"/>
            <p:cNvSpPr/>
            <p:nvPr/>
          </p:nvSpPr>
          <p:spPr>
            <a:xfrm>
              <a:off x="3792298" y="3073256"/>
              <a:ext cx="1559400" cy="587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5,000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12" name="Google Shape;712;p29"/>
            <p:cNvSpPr txBox="1"/>
            <p:nvPr/>
          </p:nvSpPr>
          <p:spPr>
            <a:xfrm>
              <a:off x="3603300" y="375553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13" name="Google Shape;713;p29"/>
            <p:cNvSpPr txBox="1"/>
            <p:nvPr/>
          </p:nvSpPr>
          <p:spPr>
            <a:xfrm>
              <a:off x="3603300" y="4096028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high temperatures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4" name="Google Shape;714;p29"/>
          <p:cNvSpPr/>
          <p:nvPr/>
        </p:nvSpPr>
        <p:spPr>
          <a:xfrm>
            <a:off x="4278150" y="2191875"/>
            <a:ext cx="587700" cy="58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0"/>
          <p:cNvSpPr/>
          <p:nvPr/>
        </p:nvSpPr>
        <p:spPr>
          <a:xfrm>
            <a:off x="6238153" y="1721475"/>
            <a:ext cx="2398241" cy="295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0"/>
          <p:cNvSpPr/>
          <p:nvPr/>
        </p:nvSpPr>
        <p:spPr>
          <a:xfrm>
            <a:off x="7147470" y="2016675"/>
            <a:ext cx="579590" cy="587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grpSp>
        <p:nvGrpSpPr>
          <p:cNvPr id="721" name="Google Shape;721;p30"/>
          <p:cNvGrpSpPr/>
          <p:nvPr/>
        </p:nvGrpSpPr>
        <p:grpSpPr>
          <a:xfrm>
            <a:off x="6348056" y="2827650"/>
            <a:ext cx="2178417" cy="1538085"/>
            <a:chOff x="6380941" y="2618325"/>
            <a:chExt cx="2208900" cy="1538085"/>
          </a:xfrm>
        </p:grpSpPr>
        <p:sp>
          <p:nvSpPr>
            <p:cNvPr id="722" name="Google Shape;722;p30"/>
            <p:cNvSpPr txBox="1"/>
            <p:nvPr/>
          </p:nvSpPr>
          <p:spPr>
            <a:xfrm flipH="1">
              <a:off x="6380941" y="3300513"/>
              <a:ext cx="2208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Standard model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23" name="Google Shape;723;p30"/>
            <p:cNvSpPr txBox="1"/>
            <p:nvPr/>
          </p:nvSpPr>
          <p:spPr>
            <a:xfrm flipH="1">
              <a:off x="6380941" y="3641010"/>
              <a:ext cx="22089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place. It's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4" name="Google Shape;724;p30"/>
            <p:cNvSpPr/>
            <p:nvPr/>
          </p:nvSpPr>
          <p:spPr>
            <a:xfrm flipH="1">
              <a:off x="6713941" y="2618325"/>
              <a:ext cx="1542900" cy="5877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1964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25" name="Google Shape;725;p30"/>
          <p:cNvGrpSpPr/>
          <p:nvPr/>
        </p:nvGrpSpPr>
        <p:grpSpPr>
          <a:xfrm>
            <a:off x="4234993" y="2017459"/>
            <a:ext cx="2003100" cy="2374850"/>
            <a:chOff x="4141938" y="2017459"/>
            <a:chExt cx="2003100" cy="2374850"/>
          </a:xfrm>
        </p:grpSpPr>
        <p:cxnSp>
          <p:nvCxnSpPr>
            <p:cNvPr id="726" name="Google Shape;726;p30"/>
            <p:cNvCxnSpPr>
              <a:stCxn id="727" idx="2"/>
              <a:endCxn id="719" idx="1"/>
            </p:cNvCxnSpPr>
            <p:nvPr/>
          </p:nvCxnSpPr>
          <p:spPr>
            <a:xfrm>
              <a:off x="4141938" y="2017459"/>
              <a:ext cx="2003100" cy="1181700"/>
            </a:xfrm>
            <a:prstGeom prst="bentConnector3">
              <a:avLst>
                <a:gd fmla="val 50001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30"/>
            <p:cNvCxnSpPr>
              <a:stCxn id="729" idx="2"/>
              <a:endCxn id="719" idx="1"/>
            </p:cNvCxnSpPr>
            <p:nvPr/>
          </p:nvCxnSpPr>
          <p:spPr>
            <a:xfrm>
              <a:off x="4141938" y="2809078"/>
              <a:ext cx="2003100" cy="390300"/>
            </a:xfrm>
            <a:prstGeom prst="bentConnector3">
              <a:avLst>
                <a:gd fmla="val 50001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30"/>
            <p:cNvCxnSpPr>
              <a:stCxn id="731" idx="2"/>
              <a:endCxn id="719" idx="1"/>
            </p:cNvCxnSpPr>
            <p:nvPr/>
          </p:nvCxnSpPr>
          <p:spPr>
            <a:xfrm flipH="1" rot="10800000">
              <a:off x="4141938" y="3199296"/>
              <a:ext cx="2003100" cy="401400"/>
            </a:xfrm>
            <a:prstGeom prst="bentConnector3">
              <a:avLst>
                <a:gd fmla="val 50001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30"/>
            <p:cNvCxnSpPr>
              <a:stCxn id="733" idx="2"/>
              <a:endCxn id="719" idx="1"/>
            </p:cNvCxnSpPr>
            <p:nvPr/>
          </p:nvCxnSpPr>
          <p:spPr>
            <a:xfrm flipH="1" rot="10800000">
              <a:off x="4141938" y="3199209"/>
              <a:ext cx="2003100" cy="1193100"/>
            </a:xfrm>
            <a:prstGeom prst="bentConnector3">
              <a:avLst>
                <a:gd fmla="val 50001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4" name="Google Shape;734;p30"/>
          <p:cNvGrpSpPr/>
          <p:nvPr/>
        </p:nvGrpSpPr>
        <p:grpSpPr>
          <a:xfrm>
            <a:off x="507606" y="1643409"/>
            <a:ext cx="3063475" cy="747112"/>
            <a:chOff x="507606" y="1643409"/>
            <a:chExt cx="3063475" cy="747112"/>
          </a:xfrm>
        </p:grpSpPr>
        <p:sp>
          <p:nvSpPr>
            <p:cNvPr id="735" name="Google Shape;735;p30"/>
            <p:cNvSpPr txBox="1"/>
            <p:nvPr/>
          </p:nvSpPr>
          <p:spPr>
            <a:xfrm>
              <a:off x="507606" y="1936321"/>
              <a:ext cx="3063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6" name="Google Shape;736;p30"/>
            <p:cNvSpPr txBox="1"/>
            <p:nvPr/>
          </p:nvSpPr>
          <p:spPr>
            <a:xfrm flipH="1">
              <a:off x="507781" y="1643409"/>
              <a:ext cx="3063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Theory of relativity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27" name="Google Shape;727;p30"/>
          <p:cNvSpPr/>
          <p:nvPr/>
        </p:nvSpPr>
        <p:spPr>
          <a:xfrm flipH="1">
            <a:off x="3647293" y="1723609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grpSp>
        <p:nvGrpSpPr>
          <p:cNvPr id="737" name="Google Shape;737;p30"/>
          <p:cNvGrpSpPr/>
          <p:nvPr/>
        </p:nvGrpSpPr>
        <p:grpSpPr>
          <a:xfrm>
            <a:off x="507606" y="3226645"/>
            <a:ext cx="3063475" cy="747112"/>
            <a:chOff x="507606" y="3226645"/>
            <a:chExt cx="3063475" cy="747112"/>
          </a:xfrm>
        </p:grpSpPr>
        <p:sp>
          <p:nvSpPr>
            <p:cNvPr id="738" name="Google Shape;738;p30"/>
            <p:cNvSpPr txBox="1"/>
            <p:nvPr/>
          </p:nvSpPr>
          <p:spPr>
            <a:xfrm>
              <a:off x="507606" y="3519557"/>
              <a:ext cx="3063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9" name="Google Shape;739;p30"/>
            <p:cNvSpPr txBox="1"/>
            <p:nvPr/>
          </p:nvSpPr>
          <p:spPr>
            <a:xfrm flipH="1">
              <a:off x="507781" y="3226645"/>
              <a:ext cx="3063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Strong nuclear force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31" name="Google Shape;731;p30"/>
          <p:cNvSpPr/>
          <p:nvPr/>
        </p:nvSpPr>
        <p:spPr>
          <a:xfrm flipH="1">
            <a:off x="3647293" y="3306846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grpSp>
        <p:nvGrpSpPr>
          <p:cNvPr id="740" name="Google Shape;740;p30"/>
          <p:cNvGrpSpPr/>
          <p:nvPr/>
        </p:nvGrpSpPr>
        <p:grpSpPr>
          <a:xfrm>
            <a:off x="507606" y="4013200"/>
            <a:ext cx="3063475" cy="752175"/>
            <a:chOff x="507606" y="4013200"/>
            <a:chExt cx="3063475" cy="752175"/>
          </a:xfrm>
        </p:grpSpPr>
        <p:sp>
          <p:nvSpPr>
            <p:cNvPr id="741" name="Google Shape;741;p30"/>
            <p:cNvSpPr txBox="1"/>
            <p:nvPr/>
          </p:nvSpPr>
          <p:spPr>
            <a:xfrm>
              <a:off x="507606" y="4311175"/>
              <a:ext cx="3063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full of iron oxide dust, which gives the planet its reddish cast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2" name="Google Shape;742;p30"/>
            <p:cNvSpPr txBox="1"/>
            <p:nvPr/>
          </p:nvSpPr>
          <p:spPr>
            <a:xfrm flipH="1">
              <a:off x="507781" y="4013200"/>
              <a:ext cx="3063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Weak nuclear force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33" name="Google Shape;733;p30"/>
          <p:cNvSpPr/>
          <p:nvPr/>
        </p:nvSpPr>
        <p:spPr>
          <a:xfrm flipH="1">
            <a:off x="3647293" y="4098459"/>
            <a:ext cx="587700" cy="58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grpSp>
        <p:nvGrpSpPr>
          <p:cNvPr id="743" name="Google Shape;743;p30"/>
          <p:cNvGrpSpPr/>
          <p:nvPr/>
        </p:nvGrpSpPr>
        <p:grpSpPr>
          <a:xfrm>
            <a:off x="507606" y="2435027"/>
            <a:ext cx="3063475" cy="747112"/>
            <a:chOff x="507606" y="2435027"/>
            <a:chExt cx="3063475" cy="747112"/>
          </a:xfrm>
        </p:grpSpPr>
        <p:sp>
          <p:nvSpPr>
            <p:cNvPr id="744" name="Google Shape;744;p30"/>
            <p:cNvSpPr txBox="1"/>
            <p:nvPr/>
          </p:nvSpPr>
          <p:spPr>
            <a:xfrm>
              <a:off x="507606" y="2727939"/>
              <a:ext cx="3063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5" name="Google Shape;745;p30"/>
            <p:cNvSpPr txBox="1"/>
            <p:nvPr/>
          </p:nvSpPr>
          <p:spPr>
            <a:xfrm flipH="1">
              <a:off x="507781" y="2435027"/>
              <a:ext cx="3063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Electromagnetism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29" name="Google Shape;729;p30"/>
          <p:cNvSpPr/>
          <p:nvPr/>
        </p:nvSpPr>
        <p:spPr>
          <a:xfrm flipH="1">
            <a:off x="3647293" y="2515228"/>
            <a:ext cx="587700" cy="58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746" name="Google Shape;746;p30"/>
          <p:cNvSpPr txBox="1"/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747" name="Google Shape;747;p30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About the standard model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748" name="Google Shape;748;p30"/>
          <p:cNvGrpSpPr/>
          <p:nvPr/>
        </p:nvGrpSpPr>
        <p:grpSpPr>
          <a:xfrm>
            <a:off x="3762837" y="3435440"/>
            <a:ext cx="356612" cy="330512"/>
            <a:chOff x="7776795" y="1766009"/>
            <a:chExt cx="371742" cy="349120"/>
          </a:xfrm>
        </p:grpSpPr>
        <p:sp>
          <p:nvSpPr>
            <p:cNvPr id="749" name="Google Shape;749;p30"/>
            <p:cNvSpPr/>
            <p:nvPr/>
          </p:nvSpPr>
          <p:spPr>
            <a:xfrm>
              <a:off x="7897918" y="1889527"/>
              <a:ext cx="119494" cy="102475"/>
            </a:xfrm>
            <a:custGeom>
              <a:rect b="b" l="l" r="r" t="t"/>
              <a:pathLst>
                <a:path extrusionOk="0" h="3141" w="3668">
                  <a:moveTo>
                    <a:pt x="2096" y="0"/>
                  </a:moveTo>
                  <a:cubicBezTo>
                    <a:pt x="691" y="0"/>
                    <a:pt x="0" y="1691"/>
                    <a:pt x="977" y="2667"/>
                  </a:cubicBezTo>
                  <a:cubicBezTo>
                    <a:pt x="1303" y="2994"/>
                    <a:pt x="1704" y="3140"/>
                    <a:pt x="2095" y="3140"/>
                  </a:cubicBezTo>
                  <a:cubicBezTo>
                    <a:pt x="2901" y="3140"/>
                    <a:pt x="3668" y="2518"/>
                    <a:pt x="3668" y="1572"/>
                  </a:cubicBezTo>
                  <a:cubicBezTo>
                    <a:pt x="3668" y="715"/>
                    <a:pt x="2953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7776795" y="1766009"/>
              <a:ext cx="371742" cy="349120"/>
            </a:xfrm>
            <a:custGeom>
              <a:rect b="b" l="l" r="r" t="t"/>
              <a:pathLst>
                <a:path extrusionOk="0" h="10701" w="11411">
                  <a:moveTo>
                    <a:pt x="4123" y="2405"/>
                  </a:moveTo>
                  <a:cubicBezTo>
                    <a:pt x="4409" y="2453"/>
                    <a:pt x="4695" y="2524"/>
                    <a:pt x="4980" y="2596"/>
                  </a:cubicBezTo>
                  <a:cubicBezTo>
                    <a:pt x="4576" y="2786"/>
                    <a:pt x="4218" y="3000"/>
                    <a:pt x="3861" y="3239"/>
                  </a:cubicBezTo>
                  <a:cubicBezTo>
                    <a:pt x="3933" y="2953"/>
                    <a:pt x="4004" y="2667"/>
                    <a:pt x="4123" y="2405"/>
                  </a:cubicBezTo>
                  <a:close/>
                  <a:moveTo>
                    <a:pt x="8290" y="2332"/>
                  </a:moveTo>
                  <a:cubicBezTo>
                    <a:pt x="9976" y="2332"/>
                    <a:pt x="10504" y="3337"/>
                    <a:pt x="9586" y="4818"/>
                  </a:cubicBezTo>
                  <a:lnTo>
                    <a:pt x="9586" y="4818"/>
                  </a:lnTo>
                  <a:cubicBezTo>
                    <a:pt x="9257" y="4443"/>
                    <a:pt x="8905" y="4092"/>
                    <a:pt x="8529" y="3786"/>
                  </a:cubicBezTo>
                  <a:cubicBezTo>
                    <a:pt x="8457" y="3310"/>
                    <a:pt x="8338" y="2810"/>
                    <a:pt x="8172" y="2334"/>
                  </a:cubicBezTo>
                  <a:cubicBezTo>
                    <a:pt x="8211" y="2333"/>
                    <a:pt x="8251" y="2332"/>
                    <a:pt x="8290" y="2332"/>
                  </a:cubicBezTo>
                  <a:close/>
                  <a:moveTo>
                    <a:pt x="3336" y="2332"/>
                  </a:moveTo>
                  <a:cubicBezTo>
                    <a:pt x="3375" y="2332"/>
                    <a:pt x="3415" y="2333"/>
                    <a:pt x="3456" y="2334"/>
                  </a:cubicBezTo>
                  <a:cubicBezTo>
                    <a:pt x="3290" y="2810"/>
                    <a:pt x="3171" y="3310"/>
                    <a:pt x="3099" y="3786"/>
                  </a:cubicBezTo>
                  <a:cubicBezTo>
                    <a:pt x="2718" y="4096"/>
                    <a:pt x="2361" y="4453"/>
                    <a:pt x="2027" y="4834"/>
                  </a:cubicBezTo>
                  <a:cubicBezTo>
                    <a:pt x="1097" y="3322"/>
                    <a:pt x="1644" y="2332"/>
                    <a:pt x="3336" y="2332"/>
                  </a:cubicBezTo>
                  <a:close/>
                  <a:moveTo>
                    <a:pt x="8624" y="4715"/>
                  </a:moveTo>
                  <a:lnTo>
                    <a:pt x="8624" y="4715"/>
                  </a:lnTo>
                  <a:cubicBezTo>
                    <a:pt x="8838" y="4906"/>
                    <a:pt x="9029" y="5120"/>
                    <a:pt x="9219" y="5358"/>
                  </a:cubicBezTo>
                  <a:cubicBezTo>
                    <a:pt x="9029" y="5572"/>
                    <a:pt x="8838" y="5787"/>
                    <a:pt x="8624" y="6001"/>
                  </a:cubicBezTo>
                  <a:cubicBezTo>
                    <a:pt x="8648" y="5572"/>
                    <a:pt x="8648" y="5144"/>
                    <a:pt x="8624" y="4715"/>
                  </a:cubicBezTo>
                  <a:close/>
                  <a:moveTo>
                    <a:pt x="3861" y="7454"/>
                  </a:moveTo>
                  <a:cubicBezTo>
                    <a:pt x="4218" y="7692"/>
                    <a:pt x="4576" y="7906"/>
                    <a:pt x="4957" y="8097"/>
                  </a:cubicBezTo>
                  <a:cubicBezTo>
                    <a:pt x="4671" y="8192"/>
                    <a:pt x="4385" y="8240"/>
                    <a:pt x="4099" y="8287"/>
                  </a:cubicBezTo>
                  <a:cubicBezTo>
                    <a:pt x="4004" y="8025"/>
                    <a:pt x="3909" y="7739"/>
                    <a:pt x="3837" y="7478"/>
                  </a:cubicBezTo>
                  <a:lnTo>
                    <a:pt x="3861" y="7454"/>
                  </a:lnTo>
                  <a:close/>
                  <a:moveTo>
                    <a:pt x="7529" y="2405"/>
                  </a:moveTo>
                  <a:cubicBezTo>
                    <a:pt x="7981" y="3739"/>
                    <a:pt x="8124" y="5168"/>
                    <a:pt x="7933" y="6573"/>
                  </a:cubicBezTo>
                  <a:lnTo>
                    <a:pt x="7957" y="6573"/>
                  </a:lnTo>
                  <a:cubicBezTo>
                    <a:pt x="7529" y="6906"/>
                    <a:pt x="7076" y="7192"/>
                    <a:pt x="6600" y="7430"/>
                  </a:cubicBezTo>
                  <a:cubicBezTo>
                    <a:pt x="6886" y="7525"/>
                    <a:pt x="7171" y="7597"/>
                    <a:pt x="7481" y="7668"/>
                  </a:cubicBezTo>
                  <a:cubicBezTo>
                    <a:pt x="7576" y="7597"/>
                    <a:pt x="7695" y="7525"/>
                    <a:pt x="7767" y="7454"/>
                  </a:cubicBezTo>
                  <a:lnTo>
                    <a:pt x="7767" y="7454"/>
                  </a:lnTo>
                  <a:cubicBezTo>
                    <a:pt x="7695" y="7739"/>
                    <a:pt x="7624" y="8025"/>
                    <a:pt x="7505" y="8311"/>
                  </a:cubicBezTo>
                  <a:cubicBezTo>
                    <a:pt x="5528" y="7930"/>
                    <a:pt x="3718" y="6882"/>
                    <a:pt x="2408" y="5358"/>
                  </a:cubicBezTo>
                  <a:cubicBezTo>
                    <a:pt x="2599" y="5120"/>
                    <a:pt x="2789" y="4906"/>
                    <a:pt x="3004" y="4715"/>
                  </a:cubicBezTo>
                  <a:lnTo>
                    <a:pt x="3004" y="5072"/>
                  </a:lnTo>
                  <a:cubicBezTo>
                    <a:pt x="3194" y="5310"/>
                    <a:pt x="3409" y="5525"/>
                    <a:pt x="3623" y="5715"/>
                  </a:cubicBezTo>
                  <a:cubicBezTo>
                    <a:pt x="3599" y="5191"/>
                    <a:pt x="3647" y="4644"/>
                    <a:pt x="3718" y="4120"/>
                  </a:cubicBezTo>
                  <a:cubicBezTo>
                    <a:pt x="4361" y="3620"/>
                    <a:pt x="5076" y="3215"/>
                    <a:pt x="5814" y="2905"/>
                  </a:cubicBezTo>
                  <a:cubicBezTo>
                    <a:pt x="6314" y="3119"/>
                    <a:pt x="6767" y="3358"/>
                    <a:pt x="7219" y="3643"/>
                  </a:cubicBezTo>
                  <a:cubicBezTo>
                    <a:pt x="7171" y="3334"/>
                    <a:pt x="7076" y="3048"/>
                    <a:pt x="6981" y="2762"/>
                  </a:cubicBezTo>
                  <a:lnTo>
                    <a:pt x="6671" y="2596"/>
                  </a:lnTo>
                  <a:cubicBezTo>
                    <a:pt x="6957" y="2524"/>
                    <a:pt x="7243" y="2453"/>
                    <a:pt x="7529" y="2405"/>
                  </a:cubicBezTo>
                  <a:close/>
                  <a:moveTo>
                    <a:pt x="5814" y="8478"/>
                  </a:moveTo>
                  <a:cubicBezTo>
                    <a:pt x="6266" y="8644"/>
                    <a:pt x="6767" y="8787"/>
                    <a:pt x="7243" y="8883"/>
                  </a:cubicBezTo>
                  <a:cubicBezTo>
                    <a:pt x="6843" y="9632"/>
                    <a:pt x="6319" y="10073"/>
                    <a:pt x="5781" y="10073"/>
                  </a:cubicBezTo>
                  <a:cubicBezTo>
                    <a:pt x="5292" y="10073"/>
                    <a:pt x="4792" y="9710"/>
                    <a:pt x="4361" y="8883"/>
                  </a:cubicBezTo>
                  <a:lnTo>
                    <a:pt x="4385" y="8883"/>
                  </a:lnTo>
                  <a:cubicBezTo>
                    <a:pt x="4861" y="8787"/>
                    <a:pt x="5338" y="8644"/>
                    <a:pt x="5814" y="8478"/>
                  </a:cubicBezTo>
                  <a:close/>
                  <a:moveTo>
                    <a:pt x="5791" y="1"/>
                  </a:moveTo>
                  <a:cubicBezTo>
                    <a:pt x="5037" y="1"/>
                    <a:pt x="4275" y="559"/>
                    <a:pt x="3718" y="1738"/>
                  </a:cubicBezTo>
                  <a:cubicBezTo>
                    <a:pt x="3576" y="1727"/>
                    <a:pt x="3439" y="1721"/>
                    <a:pt x="3307" y="1721"/>
                  </a:cubicBezTo>
                  <a:cubicBezTo>
                    <a:pt x="389" y="1721"/>
                    <a:pt x="1" y="4423"/>
                    <a:pt x="3099" y="6906"/>
                  </a:cubicBezTo>
                  <a:cubicBezTo>
                    <a:pt x="3171" y="7406"/>
                    <a:pt x="3266" y="7882"/>
                    <a:pt x="3432" y="8359"/>
                  </a:cubicBezTo>
                  <a:cubicBezTo>
                    <a:pt x="3364" y="8362"/>
                    <a:pt x="3297" y="8364"/>
                    <a:pt x="3232" y="8364"/>
                  </a:cubicBezTo>
                  <a:cubicBezTo>
                    <a:pt x="1952" y="8364"/>
                    <a:pt x="1242" y="7701"/>
                    <a:pt x="1718" y="6477"/>
                  </a:cubicBezTo>
                  <a:cubicBezTo>
                    <a:pt x="1551" y="6311"/>
                    <a:pt x="1384" y="6096"/>
                    <a:pt x="1265" y="5953"/>
                  </a:cubicBezTo>
                  <a:lnTo>
                    <a:pt x="1265" y="5953"/>
                  </a:lnTo>
                  <a:cubicBezTo>
                    <a:pt x="416" y="7673"/>
                    <a:pt x="1307" y="8995"/>
                    <a:pt x="3288" y="8995"/>
                  </a:cubicBezTo>
                  <a:cubicBezTo>
                    <a:pt x="3419" y="8995"/>
                    <a:pt x="3554" y="8990"/>
                    <a:pt x="3694" y="8978"/>
                  </a:cubicBezTo>
                  <a:cubicBezTo>
                    <a:pt x="4243" y="10123"/>
                    <a:pt x="5025" y="10701"/>
                    <a:pt x="5806" y="10701"/>
                  </a:cubicBezTo>
                  <a:cubicBezTo>
                    <a:pt x="6958" y="10701"/>
                    <a:pt x="8108" y="9446"/>
                    <a:pt x="8505" y="6906"/>
                  </a:cubicBezTo>
                  <a:cubicBezTo>
                    <a:pt x="8886" y="6596"/>
                    <a:pt x="9243" y="6239"/>
                    <a:pt x="9577" y="5882"/>
                  </a:cubicBezTo>
                  <a:lnTo>
                    <a:pt x="9577" y="5882"/>
                  </a:lnTo>
                  <a:cubicBezTo>
                    <a:pt x="10315" y="7073"/>
                    <a:pt x="10196" y="8097"/>
                    <a:pt x="8815" y="8311"/>
                  </a:cubicBezTo>
                  <a:cubicBezTo>
                    <a:pt x="8743" y="8549"/>
                    <a:pt x="8672" y="8763"/>
                    <a:pt x="8576" y="8978"/>
                  </a:cubicBezTo>
                  <a:cubicBezTo>
                    <a:pt x="10482" y="8883"/>
                    <a:pt x="11410" y="7406"/>
                    <a:pt x="9981" y="5358"/>
                  </a:cubicBezTo>
                  <a:cubicBezTo>
                    <a:pt x="11345" y="3395"/>
                    <a:pt x="10558" y="1710"/>
                    <a:pt x="8309" y="1710"/>
                  </a:cubicBezTo>
                  <a:cubicBezTo>
                    <a:pt x="7611" y="1710"/>
                    <a:pt x="6773" y="1872"/>
                    <a:pt x="5814" y="2238"/>
                  </a:cubicBezTo>
                  <a:cubicBezTo>
                    <a:pt x="5338" y="2048"/>
                    <a:pt x="4861" y="1905"/>
                    <a:pt x="4385" y="1810"/>
                  </a:cubicBezTo>
                  <a:cubicBezTo>
                    <a:pt x="4773" y="1077"/>
                    <a:pt x="5274" y="621"/>
                    <a:pt x="5804" y="621"/>
                  </a:cubicBezTo>
                  <a:cubicBezTo>
                    <a:pt x="6152" y="621"/>
                    <a:pt x="6512" y="818"/>
                    <a:pt x="6862" y="1262"/>
                  </a:cubicBezTo>
                  <a:cubicBezTo>
                    <a:pt x="7100" y="1191"/>
                    <a:pt x="7314" y="1167"/>
                    <a:pt x="7552" y="1143"/>
                  </a:cubicBezTo>
                  <a:cubicBezTo>
                    <a:pt x="7053" y="394"/>
                    <a:pt x="6424" y="1"/>
                    <a:pt x="5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30"/>
          <p:cNvGrpSpPr/>
          <p:nvPr/>
        </p:nvGrpSpPr>
        <p:grpSpPr>
          <a:xfrm>
            <a:off x="3739079" y="2658504"/>
            <a:ext cx="356596" cy="301148"/>
            <a:chOff x="3961416" y="4000463"/>
            <a:chExt cx="408098" cy="349968"/>
          </a:xfrm>
        </p:grpSpPr>
        <p:sp>
          <p:nvSpPr>
            <p:cNvPr id="752" name="Google Shape;752;p30"/>
            <p:cNvSpPr/>
            <p:nvPr/>
          </p:nvSpPr>
          <p:spPr>
            <a:xfrm>
              <a:off x="4141407" y="4162870"/>
              <a:ext cx="65969" cy="65283"/>
            </a:xfrm>
            <a:custGeom>
              <a:rect b="b" l="l" r="r" t="t"/>
              <a:pathLst>
                <a:path extrusionOk="0" h="2001" w="2025">
                  <a:moveTo>
                    <a:pt x="810" y="0"/>
                  </a:moveTo>
                  <a:lnTo>
                    <a:pt x="1" y="2001"/>
                  </a:lnTo>
                  <a:lnTo>
                    <a:pt x="2025" y="121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4182520" y="4121664"/>
              <a:ext cx="65969" cy="66098"/>
            </a:xfrm>
            <a:custGeom>
              <a:rect b="b" l="l" r="r" t="t"/>
              <a:pathLst>
                <a:path extrusionOk="0" h="2026" w="2025">
                  <a:moveTo>
                    <a:pt x="2025" y="1"/>
                  </a:moveTo>
                  <a:lnTo>
                    <a:pt x="1" y="811"/>
                  </a:lnTo>
                  <a:lnTo>
                    <a:pt x="1215" y="2025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3961416" y="4000463"/>
              <a:ext cx="408098" cy="349968"/>
            </a:xfrm>
            <a:custGeom>
              <a:rect b="b" l="l" r="r" t="t"/>
              <a:pathLst>
                <a:path extrusionOk="0" h="10727" w="12527">
                  <a:moveTo>
                    <a:pt x="6859" y="620"/>
                  </a:moveTo>
                  <a:cubicBezTo>
                    <a:pt x="7073" y="620"/>
                    <a:pt x="7264" y="620"/>
                    <a:pt x="7478" y="644"/>
                  </a:cubicBezTo>
                  <a:lnTo>
                    <a:pt x="7478" y="1573"/>
                  </a:lnTo>
                  <a:cubicBezTo>
                    <a:pt x="7478" y="1787"/>
                    <a:pt x="7324" y="1894"/>
                    <a:pt x="7169" y="1894"/>
                  </a:cubicBezTo>
                  <a:cubicBezTo>
                    <a:pt x="7014" y="1894"/>
                    <a:pt x="6859" y="1787"/>
                    <a:pt x="6859" y="1573"/>
                  </a:cubicBezTo>
                  <a:lnTo>
                    <a:pt x="6859" y="620"/>
                  </a:lnTo>
                  <a:close/>
                  <a:moveTo>
                    <a:pt x="4049" y="1787"/>
                  </a:moveTo>
                  <a:lnTo>
                    <a:pt x="4287" y="2025"/>
                  </a:lnTo>
                  <a:cubicBezTo>
                    <a:pt x="4406" y="2144"/>
                    <a:pt x="4406" y="2335"/>
                    <a:pt x="4287" y="2454"/>
                  </a:cubicBezTo>
                  <a:cubicBezTo>
                    <a:pt x="4228" y="2513"/>
                    <a:pt x="4144" y="2543"/>
                    <a:pt x="4061" y="2543"/>
                  </a:cubicBezTo>
                  <a:cubicBezTo>
                    <a:pt x="3978" y="2543"/>
                    <a:pt x="3894" y="2513"/>
                    <a:pt x="3835" y="2454"/>
                  </a:cubicBezTo>
                  <a:lnTo>
                    <a:pt x="3620" y="2239"/>
                  </a:lnTo>
                  <a:cubicBezTo>
                    <a:pt x="3739" y="2073"/>
                    <a:pt x="3906" y="1930"/>
                    <a:pt x="4049" y="1787"/>
                  </a:cubicBezTo>
                  <a:close/>
                  <a:moveTo>
                    <a:pt x="10288" y="1787"/>
                  </a:moveTo>
                  <a:cubicBezTo>
                    <a:pt x="10431" y="1930"/>
                    <a:pt x="10574" y="2073"/>
                    <a:pt x="10717" y="2239"/>
                  </a:cubicBezTo>
                  <a:lnTo>
                    <a:pt x="10503" y="2454"/>
                  </a:lnTo>
                  <a:cubicBezTo>
                    <a:pt x="10429" y="2527"/>
                    <a:pt x="10349" y="2558"/>
                    <a:pt x="10273" y="2558"/>
                  </a:cubicBezTo>
                  <a:cubicBezTo>
                    <a:pt x="10030" y="2558"/>
                    <a:pt x="9832" y="2243"/>
                    <a:pt x="10050" y="2025"/>
                  </a:cubicBezTo>
                  <a:lnTo>
                    <a:pt x="10288" y="1787"/>
                  </a:lnTo>
                  <a:close/>
                  <a:moveTo>
                    <a:pt x="3430" y="5026"/>
                  </a:moveTo>
                  <a:cubicBezTo>
                    <a:pt x="3787" y="5073"/>
                    <a:pt x="3787" y="5621"/>
                    <a:pt x="3430" y="5669"/>
                  </a:cubicBezTo>
                  <a:lnTo>
                    <a:pt x="2477" y="5669"/>
                  </a:lnTo>
                  <a:cubicBezTo>
                    <a:pt x="2453" y="5454"/>
                    <a:pt x="2430" y="5240"/>
                    <a:pt x="2453" y="5050"/>
                  </a:cubicBezTo>
                  <a:lnTo>
                    <a:pt x="2477" y="5026"/>
                  </a:lnTo>
                  <a:close/>
                  <a:moveTo>
                    <a:pt x="10911" y="5023"/>
                  </a:moveTo>
                  <a:cubicBezTo>
                    <a:pt x="10925" y="5023"/>
                    <a:pt x="10940" y="5024"/>
                    <a:pt x="10955" y="5026"/>
                  </a:cubicBezTo>
                  <a:lnTo>
                    <a:pt x="11908" y="5026"/>
                  </a:lnTo>
                  <a:cubicBezTo>
                    <a:pt x="11908" y="5240"/>
                    <a:pt x="11908" y="5454"/>
                    <a:pt x="11908" y="5669"/>
                  </a:cubicBezTo>
                  <a:lnTo>
                    <a:pt x="10955" y="5669"/>
                  </a:lnTo>
                  <a:cubicBezTo>
                    <a:pt x="10947" y="5669"/>
                    <a:pt x="10940" y="5669"/>
                    <a:pt x="10932" y="5669"/>
                  </a:cubicBezTo>
                  <a:cubicBezTo>
                    <a:pt x="10494" y="5669"/>
                    <a:pt x="10487" y="5023"/>
                    <a:pt x="10911" y="5023"/>
                  </a:cubicBezTo>
                  <a:close/>
                  <a:moveTo>
                    <a:pt x="9367" y="2839"/>
                  </a:moveTo>
                  <a:cubicBezTo>
                    <a:pt x="9570" y="2839"/>
                    <a:pt x="9751" y="3063"/>
                    <a:pt x="9669" y="3287"/>
                  </a:cubicBezTo>
                  <a:lnTo>
                    <a:pt x="8407" y="6407"/>
                  </a:lnTo>
                  <a:cubicBezTo>
                    <a:pt x="8383" y="6502"/>
                    <a:pt x="8312" y="6550"/>
                    <a:pt x="8240" y="6597"/>
                  </a:cubicBezTo>
                  <a:lnTo>
                    <a:pt x="5097" y="7836"/>
                  </a:lnTo>
                  <a:cubicBezTo>
                    <a:pt x="5052" y="7856"/>
                    <a:pt x="5007" y="7866"/>
                    <a:pt x="4964" y="7866"/>
                  </a:cubicBezTo>
                  <a:cubicBezTo>
                    <a:pt x="4756" y="7866"/>
                    <a:pt x="4593" y="7652"/>
                    <a:pt x="4692" y="7455"/>
                  </a:cubicBezTo>
                  <a:lnTo>
                    <a:pt x="4692" y="7431"/>
                  </a:lnTo>
                  <a:lnTo>
                    <a:pt x="5954" y="4287"/>
                  </a:lnTo>
                  <a:cubicBezTo>
                    <a:pt x="5978" y="4216"/>
                    <a:pt x="6049" y="4145"/>
                    <a:pt x="6121" y="4121"/>
                  </a:cubicBezTo>
                  <a:lnTo>
                    <a:pt x="9264" y="2859"/>
                  </a:lnTo>
                  <a:cubicBezTo>
                    <a:pt x="9299" y="2845"/>
                    <a:pt x="9333" y="2839"/>
                    <a:pt x="9367" y="2839"/>
                  </a:cubicBezTo>
                  <a:close/>
                  <a:moveTo>
                    <a:pt x="4073" y="8128"/>
                  </a:moveTo>
                  <a:cubicBezTo>
                    <a:pt x="4150" y="8128"/>
                    <a:pt x="4228" y="8157"/>
                    <a:pt x="4287" y="8217"/>
                  </a:cubicBezTo>
                  <a:cubicBezTo>
                    <a:pt x="4430" y="8336"/>
                    <a:pt x="4430" y="8550"/>
                    <a:pt x="4287" y="8669"/>
                  </a:cubicBezTo>
                  <a:lnTo>
                    <a:pt x="4073" y="8907"/>
                  </a:lnTo>
                  <a:cubicBezTo>
                    <a:pt x="3906" y="8765"/>
                    <a:pt x="3763" y="8622"/>
                    <a:pt x="3620" y="8479"/>
                  </a:cubicBezTo>
                  <a:lnTo>
                    <a:pt x="3620" y="8455"/>
                  </a:lnTo>
                  <a:lnTo>
                    <a:pt x="3859" y="8217"/>
                  </a:lnTo>
                  <a:cubicBezTo>
                    <a:pt x="3918" y="8157"/>
                    <a:pt x="3995" y="8128"/>
                    <a:pt x="4073" y="8128"/>
                  </a:cubicBezTo>
                  <a:close/>
                  <a:moveTo>
                    <a:pt x="10296" y="8126"/>
                  </a:moveTo>
                  <a:cubicBezTo>
                    <a:pt x="10366" y="8126"/>
                    <a:pt x="10439" y="8153"/>
                    <a:pt x="10503" y="8217"/>
                  </a:cubicBezTo>
                  <a:lnTo>
                    <a:pt x="10741" y="8455"/>
                  </a:lnTo>
                  <a:cubicBezTo>
                    <a:pt x="10598" y="8622"/>
                    <a:pt x="10431" y="8765"/>
                    <a:pt x="10288" y="8907"/>
                  </a:cubicBezTo>
                  <a:lnTo>
                    <a:pt x="10074" y="8669"/>
                  </a:lnTo>
                  <a:cubicBezTo>
                    <a:pt x="9834" y="8448"/>
                    <a:pt x="10052" y="8126"/>
                    <a:pt x="10296" y="8126"/>
                  </a:cubicBezTo>
                  <a:close/>
                  <a:moveTo>
                    <a:pt x="7169" y="8794"/>
                  </a:moveTo>
                  <a:cubicBezTo>
                    <a:pt x="7324" y="8794"/>
                    <a:pt x="7478" y="8896"/>
                    <a:pt x="7478" y="9098"/>
                  </a:cubicBezTo>
                  <a:lnTo>
                    <a:pt x="7478" y="10051"/>
                  </a:lnTo>
                  <a:cubicBezTo>
                    <a:pt x="7264" y="10074"/>
                    <a:pt x="7073" y="10074"/>
                    <a:pt x="6859" y="10074"/>
                  </a:cubicBezTo>
                  <a:lnTo>
                    <a:pt x="6859" y="10051"/>
                  </a:lnTo>
                  <a:lnTo>
                    <a:pt x="6859" y="9098"/>
                  </a:lnTo>
                  <a:cubicBezTo>
                    <a:pt x="6859" y="8896"/>
                    <a:pt x="7014" y="8794"/>
                    <a:pt x="7169" y="8794"/>
                  </a:cubicBezTo>
                  <a:close/>
                  <a:moveTo>
                    <a:pt x="7169" y="1"/>
                  </a:moveTo>
                  <a:cubicBezTo>
                    <a:pt x="2382" y="1"/>
                    <a:pt x="1" y="5764"/>
                    <a:pt x="3382" y="9146"/>
                  </a:cubicBezTo>
                  <a:cubicBezTo>
                    <a:pt x="4475" y="10238"/>
                    <a:pt x="5816" y="10727"/>
                    <a:pt x="7131" y="10727"/>
                  </a:cubicBezTo>
                  <a:cubicBezTo>
                    <a:pt x="9886" y="10727"/>
                    <a:pt x="12527" y="8583"/>
                    <a:pt x="12527" y="5359"/>
                  </a:cubicBezTo>
                  <a:cubicBezTo>
                    <a:pt x="12527" y="2406"/>
                    <a:pt x="10122" y="1"/>
                    <a:pt x="7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Google Shape;755;p30"/>
          <p:cNvGrpSpPr/>
          <p:nvPr/>
        </p:nvGrpSpPr>
        <p:grpSpPr>
          <a:xfrm>
            <a:off x="3762827" y="1859878"/>
            <a:ext cx="356632" cy="315162"/>
            <a:chOff x="4751974" y="4000463"/>
            <a:chExt cx="395686" cy="349675"/>
          </a:xfrm>
        </p:grpSpPr>
        <p:sp>
          <p:nvSpPr>
            <p:cNvPr id="756" name="Google Shape;756;p30"/>
            <p:cNvSpPr/>
            <p:nvPr/>
          </p:nvSpPr>
          <p:spPr>
            <a:xfrm>
              <a:off x="4929652" y="4286388"/>
              <a:ext cx="38800" cy="32658"/>
            </a:xfrm>
            <a:custGeom>
              <a:rect b="b" l="l" r="r" t="t"/>
              <a:pathLst>
                <a:path extrusionOk="0" h="1001" w="1191">
                  <a:moveTo>
                    <a:pt x="1191" y="1"/>
                  </a:moveTo>
                  <a:lnTo>
                    <a:pt x="1191" y="1"/>
                  </a:lnTo>
                  <a:cubicBezTo>
                    <a:pt x="988" y="24"/>
                    <a:pt x="786" y="36"/>
                    <a:pt x="586" y="36"/>
                  </a:cubicBezTo>
                  <a:cubicBezTo>
                    <a:pt x="387" y="36"/>
                    <a:pt x="191" y="24"/>
                    <a:pt x="0" y="1"/>
                  </a:cubicBezTo>
                  <a:lnTo>
                    <a:pt x="0" y="1"/>
                  </a:lnTo>
                  <a:lnTo>
                    <a:pt x="595" y="100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4774485" y="4230436"/>
              <a:ext cx="349133" cy="119701"/>
            </a:xfrm>
            <a:custGeom>
              <a:rect b="b" l="l" r="r" t="t"/>
              <a:pathLst>
                <a:path extrusionOk="0" h="3669" w="10717">
                  <a:moveTo>
                    <a:pt x="2001" y="1"/>
                  </a:moveTo>
                  <a:cubicBezTo>
                    <a:pt x="810" y="358"/>
                    <a:pt x="0" y="1454"/>
                    <a:pt x="0" y="2692"/>
                  </a:cubicBezTo>
                  <a:lnTo>
                    <a:pt x="0" y="3335"/>
                  </a:lnTo>
                  <a:cubicBezTo>
                    <a:pt x="0" y="3525"/>
                    <a:pt x="143" y="3668"/>
                    <a:pt x="310" y="3668"/>
                  </a:cubicBezTo>
                  <a:lnTo>
                    <a:pt x="10383" y="3668"/>
                  </a:lnTo>
                  <a:cubicBezTo>
                    <a:pt x="10574" y="3668"/>
                    <a:pt x="10717" y="3525"/>
                    <a:pt x="10717" y="3335"/>
                  </a:cubicBezTo>
                  <a:lnTo>
                    <a:pt x="10717" y="2692"/>
                  </a:lnTo>
                  <a:cubicBezTo>
                    <a:pt x="10717" y="1454"/>
                    <a:pt x="9907" y="358"/>
                    <a:pt x="8716" y="1"/>
                  </a:cubicBezTo>
                  <a:cubicBezTo>
                    <a:pt x="8240" y="668"/>
                    <a:pt x="7597" y="1192"/>
                    <a:pt x="6835" y="1477"/>
                  </a:cubicBezTo>
                  <a:cubicBezTo>
                    <a:pt x="5549" y="3645"/>
                    <a:pt x="5644" y="3502"/>
                    <a:pt x="5620" y="3525"/>
                  </a:cubicBezTo>
                  <a:cubicBezTo>
                    <a:pt x="5551" y="3606"/>
                    <a:pt x="5454" y="3648"/>
                    <a:pt x="5359" y="3648"/>
                  </a:cubicBezTo>
                  <a:cubicBezTo>
                    <a:pt x="5258" y="3648"/>
                    <a:pt x="5158" y="3600"/>
                    <a:pt x="5096" y="3502"/>
                  </a:cubicBezTo>
                  <a:lnTo>
                    <a:pt x="3882" y="1477"/>
                  </a:lnTo>
                  <a:cubicBezTo>
                    <a:pt x="3120" y="1192"/>
                    <a:pt x="2453" y="668"/>
                    <a:pt x="2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4751974" y="4042418"/>
              <a:ext cx="83822" cy="132914"/>
            </a:xfrm>
            <a:custGeom>
              <a:rect b="b" l="l" r="r" t="t"/>
              <a:pathLst>
                <a:path extrusionOk="0" h="4074" w="2573">
                  <a:moveTo>
                    <a:pt x="2572" y="1"/>
                  </a:moveTo>
                  <a:cubicBezTo>
                    <a:pt x="429" y="263"/>
                    <a:pt x="1" y="3216"/>
                    <a:pt x="2001" y="4073"/>
                  </a:cubicBezTo>
                  <a:cubicBezTo>
                    <a:pt x="1953" y="3668"/>
                    <a:pt x="1953" y="3478"/>
                    <a:pt x="1953" y="2168"/>
                  </a:cubicBezTo>
                  <a:cubicBezTo>
                    <a:pt x="1953" y="1406"/>
                    <a:pt x="2168" y="644"/>
                    <a:pt x="2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5057649" y="4036220"/>
              <a:ext cx="90012" cy="132882"/>
            </a:xfrm>
            <a:custGeom>
              <a:rect b="b" l="l" r="r" t="t"/>
              <a:pathLst>
                <a:path extrusionOk="0" h="4073" w="2763">
                  <a:moveTo>
                    <a:pt x="0" y="0"/>
                  </a:moveTo>
                  <a:lnTo>
                    <a:pt x="0" y="0"/>
                  </a:lnTo>
                  <a:cubicBezTo>
                    <a:pt x="501" y="691"/>
                    <a:pt x="762" y="1524"/>
                    <a:pt x="762" y="2358"/>
                  </a:cubicBezTo>
                  <a:cubicBezTo>
                    <a:pt x="786" y="2930"/>
                    <a:pt x="762" y="3501"/>
                    <a:pt x="739" y="4073"/>
                  </a:cubicBezTo>
                  <a:cubicBezTo>
                    <a:pt x="2763" y="3191"/>
                    <a:pt x="2239" y="14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4897042" y="4124992"/>
              <a:ext cx="23325" cy="21565"/>
            </a:xfrm>
            <a:custGeom>
              <a:rect b="b" l="l" r="r" t="t"/>
              <a:pathLst>
                <a:path extrusionOk="0" h="661" w="716">
                  <a:moveTo>
                    <a:pt x="367" y="0"/>
                  </a:moveTo>
                  <a:cubicBezTo>
                    <a:pt x="209" y="0"/>
                    <a:pt x="48" y="101"/>
                    <a:pt x="25" y="304"/>
                  </a:cubicBezTo>
                  <a:cubicBezTo>
                    <a:pt x="1" y="542"/>
                    <a:pt x="179" y="661"/>
                    <a:pt x="358" y="661"/>
                  </a:cubicBezTo>
                  <a:cubicBezTo>
                    <a:pt x="537" y="661"/>
                    <a:pt x="715" y="542"/>
                    <a:pt x="691" y="304"/>
                  </a:cubicBezTo>
                  <a:cubicBezTo>
                    <a:pt x="680" y="101"/>
                    <a:pt x="525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4978518" y="4124992"/>
              <a:ext cx="23293" cy="21565"/>
            </a:xfrm>
            <a:custGeom>
              <a:rect b="b" l="l" r="r" t="t"/>
              <a:pathLst>
                <a:path extrusionOk="0" h="661" w="715">
                  <a:moveTo>
                    <a:pt x="366" y="0"/>
                  </a:moveTo>
                  <a:cubicBezTo>
                    <a:pt x="209" y="0"/>
                    <a:pt x="48" y="101"/>
                    <a:pt x="24" y="304"/>
                  </a:cubicBezTo>
                  <a:cubicBezTo>
                    <a:pt x="0" y="542"/>
                    <a:pt x="179" y="661"/>
                    <a:pt x="358" y="661"/>
                  </a:cubicBezTo>
                  <a:cubicBezTo>
                    <a:pt x="536" y="661"/>
                    <a:pt x="715" y="542"/>
                    <a:pt x="691" y="304"/>
                  </a:cubicBezTo>
                  <a:cubicBezTo>
                    <a:pt x="679" y="101"/>
                    <a:pt x="524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4835764" y="4000463"/>
              <a:ext cx="225795" cy="124367"/>
            </a:xfrm>
            <a:custGeom>
              <a:rect b="b" l="l" r="r" t="t"/>
              <a:pathLst>
                <a:path extrusionOk="0" h="3812" w="6931">
                  <a:moveTo>
                    <a:pt x="3477" y="1"/>
                  </a:moveTo>
                  <a:cubicBezTo>
                    <a:pt x="1548" y="1"/>
                    <a:pt x="0" y="1549"/>
                    <a:pt x="0" y="3454"/>
                  </a:cubicBezTo>
                  <a:lnTo>
                    <a:pt x="0" y="3811"/>
                  </a:lnTo>
                  <a:lnTo>
                    <a:pt x="1334" y="3811"/>
                  </a:lnTo>
                  <a:cubicBezTo>
                    <a:pt x="1477" y="3371"/>
                    <a:pt x="1852" y="3150"/>
                    <a:pt x="2230" y="3150"/>
                  </a:cubicBezTo>
                  <a:cubicBezTo>
                    <a:pt x="2608" y="3150"/>
                    <a:pt x="2989" y="3371"/>
                    <a:pt x="3144" y="3811"/>
                  </a:cubicBezTo>
                  <a:lnTo>
                    <a:pt x="3811" y="3811"/>
                  </a:lnTo>
                  <a:cubicBezTo>
                    <a:pt x="3966" y="3383"/>
                    <a:pt x="4347" y="3168"/>
                    <a:pt x="4725" y="3168"/>
                  </a:cubicBezTo>
                  <a:cubicBezTo>
                    <a:pt x="5103" y="3168"/>
                    <a:pt x="5478" y="3383"/>
                    <a:pt x="5621" y="3811"/>
                  </a:cubicBezTo>
                  <a:lnTo>
                    <a:pt x="6930" y="3811"/>
                  </a:lnTo>
                  <a:lnTo>
                    <a:pt x="6930" y="3454"/>
                  </a:lnTo>
                  <a:cubicBezTo>
                    <a:pt x="6930" y="1549"/>
                    <a:pt x="5383" y="1"/>
                    <a:pt x="3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4835764" y="4144991"/>
              <a:ext cx="225795" cy="122018"/>
            </a:xfrm>
            <a:custGeom>
              <a:rect b="b" l="l" r="r" t="t"/>
              <a:pathLst>
                <a:path extrusionOk="0" h="3740" w="6931">
                  <a:moveTo>
                    <a:pt x="2822" y="1237"/>
                  </a:moveTo>
                  <a:cubicBezTo>
                    <a:pt x="2834" y="1237"/>
                    <a:pt x="2846" y="1237"/>
                    <a:pt x="2858" y="1239"/>
                  </a:cubicBezTo>
                  <a:lnTo>
                    <a:pt x="4120" y="1239"/>
                  </a:lnTo>
                  <a:cubicBezTo>
                    <a:pt x="4263" y="1239"/>
                    <a:pt x="4406" y="1358"/>
                    <a:pt x="4406" y="1524"/>
                  </a:cubicBezTo>
                  <a:cubicBezTo>
                    <a:pt x="4430" y="1715"/>
                    <a:pt x="4287" y="1858"/>
                    <a:pt x="4120" y="1882"/>
                  </a:cubicBezTo>
                  <a:lnTo>
                    <a:pt x="2858" y="1882"/>
                  </a:lnTo>
                  <a:cubicBezTo>
                    <a:pt x="2692" y="1882"/>
                    <a:pt x="2572" y="1763"/>
                    <a:pt x="2549" y="1596"/>
                  </a:cubicBezTo>
                  <a:cubicBezTo>
                    <a:pt x="2504" y="1416"/>
                    <a:pt x="2628" y="1237"/>
                    <a:pt x="2822" y="1237"/>
                  </a:cubicBezTo>
                  <a:close/>
                  <a:moveTo>
                    <a:pt x="0" y="0"/>
                  </a:moveTo>
                  <a:lnTo>
                    <a:pt x="0" y="286"/>
                  </a:lnTo>
                  <a:cubicBezTo>
                    <a:pt x="0" y="2191"/>
                    <a:pt x="1548" y="3739"/>
                    <a:pt x="3477" y="3739"/>
                  </a:cubicBezTo>
                  <a:cubicBezTo>
                    <a:pt x="5383" y="3739"/>
                    <a:pt x="6907" y="2191"/>
                    <a:pt x="6930" y="286"/>
                  </a:cubicBezTo>
                  <a:lnTo>
                    <a:pt x="6930" y="0"/>
                  </a:lnTo>
                  <a:lnTo>
                    <a:pt x="5621" y="0"/>
                  </a:lnTo>
                  <a:cubicBezTo>
                    <a:pt x="5478" y="429"/>
                    <a:pt x="5103" y="643"/>
                    <a:pt x="4725" y="643"/>
                  </a:cubicBezTo>
                  <a:cubicBezTo>
                    <a:pt x="4347" y="643"/>
                    <a:pt x="3966" y="429"/>
                    <a:pt x="3811" y="0"/>
                  </a:cubicBezTo>
                  <a:lnTo>
                    <a:pt x="3144" y="0"/>
                  </a:lnTo>
                  <a:cubicBezTo>
                    <a:pt x="2989" y="429"/>
                    <a:pt x="2608" y="643"/>
                    <a:pt x="2230" y="643"/>
                  </a:cubicBezTo>
                  <a:cubicBezTo>
                    <a:pt x="1852" y="643"/>
                    <a:pt x="1477" y="429"/>
                    <a:pt x="1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4" name="Google Shape;764;p30"/>
          <p:cNvGrpSpPr/>
          <p:nvPr/>
        </p:nvGrpSpPr>
        <p:grpSpPr>
          <a:xfrm>
            <a:off x="3790993" y="4213995"/>
            <a:ext cx="300301" cy="356628"/>
            <a:chOff x="6318333" y="2883807"/>
            <a:chExt cx="289419" cy="349088"/>
          </a:xfrm>
        </p:grpSpPr>
        <p:sp>
          <p:nvSpPr>
            <p:cNvPr id="765" name="Google Shape;765;p30"/>
            <p:cNvSpPr/>
            <p:nvPr/>
          </p:nvSpPr>
          <p:spPr>
            <a:xfrm>
              <a:off x="6364886" y="2883807"/>
              <a:ext cx="242865" cy="349088"/>
            </a:xfrm>
            <a:custGeom>
              <a:rect b="b" l="l" r="r" t="t"/>
              <a:pathLst>
                <a:path extrusionOk="0" h="10700" w="7455">
                  <a:moveTo>
                    <a:pt x="4080" y="0"/>
                  </a:moveTo>
                  <a:cubicBezTo>
                    <a:pt x="3780" y="0"/>
                    <a:pt x="3621" y="456"/>
                    <a:pt x="3954" y="602"/>
                  </a:cubicBezTo>
                  <a:cubicBezTo>
                    <a:pt x="6074" y="1578"/>
                    <a:pt x="7002" y="4079"/>
                    <a:pt x="6050" y="6222"/>
                  </a:cubicBezTo>
                  <a:cubicBezTo>
                    <a:pt x="5356" y="7824"/>
                    <a:pt x="3783" y="8774"/>
                    <a:pt x="2139" y="8774"/>
                  </a:cubicBezTo>
                  <a:cubicBezTo>
                    <a:pt x="1583" y="8774"/>
                    <a:pt x="1019" y="8666"/>
                    <a:pt x="477" y="8437"/>
                  </a:cubicBezTo>
                  <a:cubicBezTo>
                    <a:pt x="434" y="8418"/>
                    <a:pt x="388" y="8409"/>
                    <a:pt x="344" y="8409"/>
                  </a:cubicBezTo>
                  <a:cubicBezTo>
                    <a:pt x="221" y="8409"/>
                    <a:pt x="107" y="8481"/>
                    <a:pt x="72" y="8604"/>
                  </a:cubicBezTo>
                  <a:cubicBezTo>
                    <a:pt x="1" y="8747"/>
                    <a:pt x="48" y="8937"/>
                    <a:pt x="215" y="9009"/>
                  </a:cubicBezTo>
                  <a:cubicBezTo>
                    <a:pt x="739" y="9247"/>
                    <a:pt x="1311" y="9390"/>
                    <a:pt x="1882" y="9413"/>
                  </a:cubicBezTo>
                  <a:lnTo>
                    <a:pt x="1882" y="10080"/>
                  </a:lnTo>
                  <a:lnTo>
                    <a:pt x="644" y="10080"/>
                  </a:lnTo>
                  <a:cubicBezTo>
                    <a:pt x="477" y="10080"/>
                    <a:pt x="334" y="10175"/>
                    <a:pt x="310" y="10342"/>
                  </a:cubicBezTo>
                  <a:cubicBezTo>
                    <a:pt x="263" y="10533"/>
                    <a:pt x="406" y="10699"/>
                    <a:pt x="620" y="10699"/>
                  </a:cubicBezTo>
                  <a:lnTo>
                    <a:pt x="3740" y="10699"/>
                  </a:lnTo>
                  <a:cubicBezTo>
                    <a:pt x="3906" y="10699"/>
                    <a:pt x="4025" y="10604"/>
                    <a:pt x="4073" y="10461"/>
                  </a:cubicBezTo>
                  <a:cubicBezTo>
                    <a:pt x="4097" y="10271"/>
                    <a:pt x="3954" y="10080"/>
                    <a:pt x="3764" y="10080"/>
                  </a:cubicBezTo>
                  <a:lnTo>
                    <a:pt x="2501" y="10080"/>
                  </a:lnTo>
                  <a:lnTo>
                    <a:pt x="2501" y="9413"/>
                  </a:lnTo>
                  <a:cubicBezTo>
                    <a:pt x="4764" y="9294"/>
                    <a:pt x="6645" y="7627"/>
                    <a:pt x="7050" y="5389"/>
                  </a:cubicBezTo>
                  <a:cubicBezTo>
                    <a:pt x="7455" y="3150"/>
                    <a:pt x="6288" y="935"/>
                    <a:pt x="4216" y="30"/>
                  </a:cubicBezTo>
                  <a:cubicBezTo>
                    <a:pt x="4168" y="10"/>
                    <a:pt x="4123" y="0"/>
                    <a:pt x="4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6388179" y="3078252"/>
              <a:ext cx="45022" cy="45871"/>
            </a:xfrm>
            <a:custGeom>
              <a:rect b="b" l="l" r="r" t="t"/>
              <a:pathLst>
                <a:path extrusionOk="0" h="1406" w="1382">
                  <a:moveTo>
                    <a:pt x="96" y="0"/>
                  </a:moveTo>
                  <a:lnTo>
                    <a:pt x="96" y="0"/>
                  </a:lnTo>
                  <a:cubicBezTo>
                    <a:pt x="0" y="619"/>
                    <a:pt x="48" y="1120"/>
                    <a:pt x="238" y="1405"/>
                  </a:cubicBezTo>
                  <a:cubicBezTo>
                    <a:pt x="572" y="1381"/>
                    <a:pt x="977" y="1072"/>
                    <a:pt x="1382" y="57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6413785" y="2982693"/>
              <a:ext cx="65188" cy="51287"/>
            </a:xfrm>
            <a:custGeom>
              <a:rect b="b" l="l" r="r" t="t"/>
              <a:pathLst>
                <a:path extrusionOk="0" h="1572" w="2001">
                  <a:moveTo>
                    <a:pt x="453" y="0"/>
                  </a:moveTo>
                  <a:cubicBezTo>
                    <a:pt x="286" y="262"/>
                    <a:pt x="143" y="548"/>
                    <a:pt x="0" y="834"/>
                  </a:cubicBezTo>
                  <a:lnTo>
                    <a:pt x="1691" y="1572"/>
                  </a:lnTo>
                  <a:cubicBezTo>
                    <a:pt x="1810" y="1286"/>
                    <a:pt x="1905" y="1000"/>
                    <a:pt x="2001" y="691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6395933" y="3028531"/>
              <a:ext cx="64406" cy="51287"/>
            </a:xfrm>
            <a:custGeom>
              <a:rect b="b" l="l" r="r" t="t"/>
              <a:pathLst>
                <a:path extrusionOk="0" h="1572" w="1977">
                  <a:moveTo>
                    <a:pt x="286" y="0"/>
                  </a:moveTo>
                  <a:cubicBezTo>
                    <a:pt x="167" y="286"/>
                    <a:pt x="72" y="596"/>
                    <a:pt x="0" y="881"/>
                  </a:cubicBezTo>
                  <a:lnTo>
                    <a:pt x="1525" y="1572"/>
                  </a:lnTo>
                  <a:cubicBezTo>
                    <a:pt x="1691" y="1310"/>
                    <a:pt x="1834" y="1024"/>
                    <a:pt x="1977" y="73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6333091" y="2948502"/>
              <a:ext cx="76850" cy="52853"/>
            </a:xfrm>
            <a:custGeom>
              <a:rect b="b" l="l" r="r" t="t"/>
              <a:pathLst>
                <a:path extrusionOk="0" h="1620" w="2359">
                  <a:moveTo>
                    <a:pt x="572" y="0"/>
                  </a:moveTo>
                  <a:cubicBezTo>
                    <a:pt x="358" y="238"/>
                    <a:pt x="167" y="500"/>
                    <a:pt x="0" y="786"/>
                  </a:cubicBezTo>
                  <a:lnTo>
                    <a:pt x="1906" y="1620"/>
                  </a:lnTo>
                  <a:cubicBezTo>
                    <a:pt x="2048" y="1334"/>
                    <a:pt x="2191" y="1072"/>
                    <a:pt x="2358" y="810"/>
                  </a:cubicBez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6464215" y="3061156"/>
              <a:ext cx="76818" cy="52853"/>
            </a:xfrm>
            <a:custGeom>
              <a:rect b="b" l="l" r="r" t="t"/>
              <a:pathLst>
                <a:path extrusionOk="0" h="1620" w="2358">
                  <a:moveTo>
                    <a:pt x="453" y="0"/>
                  </a:moveTo>
                  <a:cubicBezTo>
                    <a:pt x="333" y="286"/>
                    <a:pt x="167" y="572"/>
                    <a:pt x="0" y="834"/>
                  </a:cubicBezTo>
                  <a:lnTo>
                    <a:pt x="1786" y="1620"/>
                  </a:lnTo>
                  <a:cubicBezTo>
                    <a:pt x="2024" y="1405"/>
                    <a:pt x="2215" y="1143"/>
                    <a:pt x="2358" y="858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6318333" y="2992774"/>
              <a:ext cx="68315" cy="56767"/>
            </a:xfrm>
            <a:custGeom>
              <a:rect b="b" l="l" r="r" t="t"/>
              <a:pathLst>
                <a:path extrusionOk="0" h="1740" w="2097">
                  <a:moveTo>
                    <a:pt x="191" y="1"/>
                  </a:moveTo>
                  <a:cubicBezTo>
                    <a:pt x="72" y="286"/>
                    <a:pt x="25" y="620"/>
                    <a:pt x="1" y="929"/>
                  </a:cubicBezTo>
                  <a:lnTo>
                    <a:pt x="1787" y="1739"/>
                  </a:lnTo>
                  <a:cubicBezTo>
                    <a:pt x="1882" y="1430"/>
                    <a:pt x="1978" y="1144"/>
                    <a:pt x="2097" y="834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6495229" y="2927524"/>
              <a:ext cx="60562" cy="89360"/>
            </a:xfrm>
            <a:custGeom>
              <a:rect b="b" l="l" r="r" t="t"/>
              <a:pathLst>
                <a:path extrusionOk="0" h="2739" w="1859">
                  <a:moveTo>
                    <a:pt x="1" y="0"/>
                  </a:moveTo>
                  <a:cubicBezTo>
                    <a:pt x="263" y="477"/>
                    <a:pt x="358" y="1024"/>
                    <a:pt x="286" y="1572"/>
                  </a:cubicBezTo>
                  <a:cubicBezTo>
                    <a:pt x="286" y="1715"/>
                    <a:pt x="239" y="1858"/>
                    <a:pt x="215" y="2024"/>
                  </a:cubicBezTo>
                  <a:lnTo>
                    <a:pt x="1858" y="2739"/>
                  </a:lnTo>
                  <a:cubicBezTo>
                    <a:pt x="1811" y="2429"/>
                    <a:pt x="1739" y="2144"/>
                    <a:pt x="1620" y="1858"/>
                  </a:cubicBezTo>
                  <a:cubicBezTo>
                    <a:pt x="1334" y="1072"/>
                    <a:pt x="763" y="40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6399028" y="3105428"/>
              <a:ext cx="106333" cy="45088"/>
            </a:xfrm>
            <a:custGeom>
              <a:rect b="b" l="l" r="r" t="t"/>
              <a:pathLst>
                <a:path extrusionOk="0" h="1382" w="3264">
                  <a:moveTo>
                    <a:pt x="1644" y="1"/>
                  </a:moveTo>
                  <a:cubicBezTo>
                    <a:pt x="1549" y="120"/>
                    <a:pt x="1453" y="239"/>
                    <a:pt x="1334" y="334"/>
                  </a:cubicBezTo>
                  <a:cubicBezTo>
                    <a:pt x="1001" y="763"/>
                    <a:pt x="525" y="1072"/>
                    <a:pt x="1" y="1191"/>
                  </a:cubicBezTo>
                  <a:cubicBezTo>
                    <a:pt x="358" y="1334"/>
                    <a:pt x="763" y="1382"/>
                    <a:pt x="1144" y="1382"/>
                  </a:cubicBezTo>
                  <a:cubicBezTo>
                    <a:pt x="1906" y="1382"/>
                    <a:pt x="2644" y="1144"/>
                    <a:pt x="3263" y="715"/>
                  </a:cubicBezTo>
                  <a:lnTo>
                    <a:pt x="1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6319115" y="3045627"/>
              <a:ext cx="59780" cy="90143"/>
            </a:xfrm>
            <a:custGeom>
              <a:rect b="b" l="l" r="r" t="t"/>
              <a:pathLst>
                <a:path extrusionOk="0" h="2763" w="1835">
                  <a:moveTo>
                    <a:pt x="1" y="0"/>
                  </a:moveTo>
                  <a:lnTo>
                    <a:pt x="1" y="0"/>
                  </a:lnTo>
                  <a:cubicBezTo>
                    <a:pt x="144" y="1167"/>
                    <a:pt x="810" y="2167"/>
                    <a:pt x="1834" y="2763"/>
                  </a:cubicBezTo>
                  <a:cubicBezTo>
                    <a:pt x="1573" y="2262"/>
                    <a:pt x="1477" y="1715"/>
                    <a:pt x="1573" y="1167"/>
                  </a:cubicBezTo>
                  <a:cubicBezTo>
                    <a:pt x="1573" y="1024"/>
                    <a:pt x="1596" y="881"/>
                    <a:pt x="1620" y="73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6440922" y="2938388"/>
              <a:ext cx="45022" cy="46654"/>
            </a:xfrm>
            <a:custGeom>
              <a:rect b="b" l="l" r="r" t="t"/>
              <a:pathLst>
                <a:path extrusionOk="0" h="1430" w="1382">
                  <a:moveTo>
                    <a:pt x="1144" y="1"/>
                  </a:moveTo>
                  <a:cubicBezTo>
                    <a:pt x="810" y="48"/>
                    <a:pt x="405" y="358"/>
                    <a:pt x="1" y="858"/>
                  </a:cubicBezTo>
                  <a:lnTo>
                    <a:pt x="1287" y="1430"/>
                  </a:lnTo>
                  <a:cubicBezTo>
                    <a:pt x="1382" y="787"/>
                    <a:pt x="1334" y="286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6487476" y="3013752"/>
              <a:ext cx="69064" cy="56767"/>
            </a:xfrm>
            <a:custGeom>
              <a:rect b="b" l="l" r="r" t="t"/>
              <a:pathLst>
                <a:path extrusionOk="0" h="1740" w="2120">
                  <a:moveTo>
                    <a:pt x="310" y="1"/>
                  </a:moveTo>
                  <a:cubicBezTo>
                    <a:pt x="215" y="286"/>
                    <a:pt x="120" y="596"/>
                    <a:pt x="1" y="882"/>
                  </a:cubicBezTo>
                  <a:lnTo>
                    <a:pt x="1929" y="1739"/>
                  </a:lnTo>
                  <a:cubicBezTo>
                    <a:pt x="2025" y="1430"/>
                    <a:pt x="2096" y="1120"/>
                    <a:pt x="2120" y="787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6368763" y="2911864"/>
              <a:ext cx="106333" cy="46001"/>
            </a:xfrm>
            <a:custGeom>
              <a:rect b="b" l="l" r="r" t="t"/>
              <a:pathLst>
                <a:path extrusionOk="0" h="1410" w="3264">
                  <a:moveTo>
                    <a:pt x="2109" y="0"/>
                  </a:moveTo>
                  <a:cubicBezTo>
                    <a:pt x="1365" y="0"/>
                    <a:pt x="627" y="233"/>
                    <a:pt x="1" y="671"/>
                  </a:cubicBezTo>
                  <a:lnTo>
                    <a:pt x="1620" y="1409"/>
                  </a:lnTo>
                  <a:cubicBezTo>
                    <a:pt x="1716" y="1266"/>
                    <a:pt x="1811" y="1171"/>
                    <a:pt x="1930" y="1052"/>
                  </a:cubicBezTo>
                  <a:cubicBezTo>
                    <a:pt x="2263" y="623"/>
                    <a:pt x="2740" y="314"/>
                    <a:pt x="3263" y="195"/>
                  </a:cubicBezTo>
                  <a:cubicBezTo>
                    <a:pt x="2888" y="64"/>
                    <a:pt x="2498" y="0"/>
                    <a:pt x="2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30"/>
          <p:cNvGrpSpPr/>
          <p:nvPr/>
        </p:nvGrpSpPr>
        <p:grpSpPr>
          <a:xfrm>
            <a:off x="7275891" y="2132210"/>
            <a:ext cx="356610" cy="356630"/>
            <a:chOff x="6281097" y="4001082"/>
            <a:chExt cx="351479" cy="348272"/>
          </a:xfrm>
        </p:grpSpPr>
        <p:sp>
          <p:nvSpPr>
            <p:cNvPr id="779" name="Google Shape;779;p30"/>
            <p:cNvSpPr/>
            <p:nvPr/>
          </p:nvSpPr>
          <p:spPr>
            <a:xfrm>
              <a:off x="6281097" y="4226554"/>
              <a:ext cx="351479" cy="102606"/>
            </a:xfrm>
            <a:custGeom>
              <a:rect b="b" l="l" r="r" t="t"/>
              <a:pathLst>
                <a:path extrusionOk="0" h="3145" w="10789">
                  <a:moveTo>
                    <a:pt x="1668" y="1"/>
                  </a:moveTo>
                  <a:cubicBezTo>
                    <a:pt x="882" y="25"/>
                    <a:pt x="215" y="596"/>
                    <a:pt x="96" y="1382"/>
                  </a:cubicBezTo>
                  <a:cubicBezTo>
                    <a:pt x="1" y="2192"/>
                    <a:pt x="549" y="2954"/>
                    <a:pt x="1334" y="3121"/>
                  </a:cubicBezTo>
                  <a:lnTo>
                    <a:pt x="1334" y="1573"/>
                  </a:lnTo>
                  <a:cubicBezTo>
                    <a:pt x="1334" y="1049"/>
                    <a:pt x="1763" y="644"/>
                    <a:pt x="2287" y="620"/>
                  </a:cubicBezTo>
                  <a:lnTo>
                    <a:pt x="4168" y="620"/>
                  </a:lnTo>
                  <a:cubicBezTo>
                    <a:pt x="4692" y="644"/>
                    <a:pt x="5097" y="1049"/>
                    <a:pt x="5097" y="1573"/>
                  </a:cubicBezTo>
                  <a:lnTo>
                    <a:pt x="5097" y="3144"/>
                  </a:lnTo>
                  <a:lnTo>
                    <a:pt x="10432" y="3144"/>
                  </a:lnTo>
                  <a:cubicBezTo>
                    <a:pt x="10574" y="3144"/>
                    <a:pt x="10717" y="3025"/>
                    <a:pt x="10741" y="2882"/>
                  </a:cubicBezTo>
                  <a:cubicBezTo>
                    <a:pt x="10786" y="2703"/>
                    <a:pt x="10662" y="2523"/>
                    <a:pt x="10468" y="2523"/>
                  </a:cubicBezTo>
                  <a:cubicBezTo>
                    <a:pt x="10456" y="2523"/>
                    <a:pt x="10444" y="2524"/>
                    <a:pt x="10432" y="2525"/>
                  </a:cubicBezTo>
                  <a:lnTo>
                    <a:pt x="10098" y="2525"/>
                  </a:lnTo>
                  <a:lnTo>
                    <a:pt x="10098" y="644"/>
                  </a:lnTo>
                  <a:lnTo>
                    <a:pt x="10432" y="644"/>
                  </a:lnTo>
                  <a:cubicBezTo>
                    <a:pt x="10574" y="644"/>
                    <a:pt x="10717" y="525"/>
                    <a:pt x="10741" y="382"/>
                  </a:cubicBezTo>
                  <a:cubicBezTo>
                    <a:pt x="10789" y="191"/>
                    <a:pt x="10646" y="1"/>
                    <a:pt x="10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6345503" y="4267661"/>
              <a:ext cx="81476" cy="81693"/>
            </a:xfrm>
            <a:custGeom>
              <a:rect b="b" l="l" r="r" t="t"/>
              <a:pathLst>
                <a:path extrusionOk="0" h="2504" w="2501">
                  <a:moveTo>
                    <a:pt x="2223" y="1"/>
                  </a:moveTo>
                  <a:cubicBezTo>
                    <a:pt x="2213" y="1"/>
                    <a:pt x="2202" y="2"/>
                    <a:pt x="2191" y="3"/>
                  </a:cubicBezTo>
                  <a:lnTo>
                    <a:pt x="310" y="3"/>
                  </a:lnTo>
                  <a:cubicBezTo>
                    <a:pt x="143" y="3"/>
                    <a:pt x="0" y="146"/>
                    <a:pt x="0" y="313"/>
                  </a:cubicBezTo>
                  <a:lnTo>
                    <a:pt x="0" y="2194"/>
                  </a:lnTo>
                  <a:cubicBezTo>
                    <a:pt x="0" y="2370"/>
                    <a:pt x="146" y="2498"/>
                    <a:pt x="316" y="2498"/>
                  </a:cubicBezTo>
                  <a:cubicBezTo>
                    <a:pt x="353" y="2498"/>
                    <a:pt x="391" y="2492"/>
                    <a:pt x="429" y="2480"/>
                  </a:cubicBezTo>
                  <a:lnTo>
                    <a:pt x="1263" y="2218"/>
                  </a:lnTo>
                  <a:cubicBezTo>
                    <a:pt x="2191" y="2504"/>
                    <a:pt x="2144" y="2504"/>
                    <a:pt x="2215" y="2504"/>
                  </a:cubicBezTo>
                  <a:cubicBezTo>
                    <a:pt x="2382" y="2504"/>
                    <a:pt x="2501" y="2361"/>
                    <a:pt x="2501" y="2194"/>
                  </a:cubicBezTo>
                  <a:lnTo>
                    <a:pt x="2501" y="313"/>
                  </a:lnTo>
                  <a:cubicBezTo>
                    <a:pt x="2501" y="157"/>
                    <a:pt x="2376" y="1"/>
                    <a:pt x="2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6343939" y="4124796"/>
              <a:ext cx="225795" cy="82378"/>
            </a:xfrm>
            <a:custGeom>
              <a:rect b="b" l="l" r="r" t="t"/>
              <a:pathLst>
                <a:path extrusionOk="0" h="2525" w="6931">
                  <a:moveTo>
                    <a:pt x="2859" y="661"/>
                  </a:moveTo>
                  <a:cubicBezTo>
                    <a:pt x="3004" y="661"/>
                    <a:pt x="3152" y="767"/>
                    <a:pt x="3168" y="929"/>
                  </a:cubicBezTo>
                  <a:cubicBezTo>
                    <a:pt x="3168" y="1119"/>
                    <a:pt x="3025" y="1239"/>
                    <a:pt x="2859" y="1262"/>
                  </a:cubicBezTo>
                  <a:cubicBezTo>
                    <a:pt x="2597" y="1239"/>
                    <a:pt x="2478" y="929"/>
                    <a:pt x="2668" y="738"/>
                  </a:cubicBezTo>
                  <a:cubicBezTo>
                    <a:pt x="2722" y="685"/>
                    <a:pt x="2790" y="661"/>
                    <a:pt x="2859" y="661"/>
                  </a:cubicBezTo>
                  <a:close/>
                  <a:moveTo>
                    <a:pt x="4085" y="1254"/>
                  </a:moveTo>
                  <a:cubicBezTo>
                    <a:pt x="4248" y="1254"/>
                    <a:pt x="4407" y="1381"/>
                    <a:pt x="4407" y="1572"/>
                  </a:cubicBezTo>
                  <a:cubicBezTo>
                    <a:pt x="4407" y="1739"/>
                    <a:pt x="4287" y="1882"/>
                    <a:pt x="4097" y="1882"/>
                  </a:cubicBezTo>
                  <a:cubicBezTo>
                    <a:pt x="3835" y="1882"/>
                    <a:pt x="3668" y="1548"/>
                    <a:pt x="3859" y="1358"/>
                  </a:cubicBezTo>
                  <a:cubicBezTo>
                    <a:pt x="3922" y="1286"/>
                    <a:pt x="4004" y="1254"/>
                    <a:pt x="4085" y="1254"/>
                  </a:cubicBezTo>
                  <a:close/>
                  <a:moveTo>
                    <a:pt x="1287" y="0"/>
                  </a:moveTo>
                  <a:lnTo>
                    <a:pt x="168" y="2001"/>
                  </a:lnTo>
                  <a:cubicBezTo>
                    <a:pt x="72" y="2167"/>
                    <a:pt x="25" y="2334"/>
                    <a:pt x="1" y="2525"/>
                  </a:cubicBezTo>
                  <a:lnTo>
                    <a:pt x="6931" y="2525"/>
                  </a:lnTo>
                  <a:cubicBezTo>
                    <a:pt x="6931" y="2334"/>
                    <a:pt x="6883" y="2167"/>
                    <a:pt x="6788" y="2001"/>
                  </a:cubicBezTo>
                  <a:lnTo>
                    <a:pt x="56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6397497" y="4001082"/>
              <a:ext cx="119494" cy="102769"/>
            </a:xfrm>
            <a:custGeom>
              <a:rect b="b" l="l" r="r" t="t"/>
              <a:pathLst>
                <a:path extrusionOk="0" h="3150" w="3668">
                  <a:moveTo>
                    <a:pt x="3134" y="1"/>
                  </a:moveTo>
                  <a:cubicBezTo>
                    <a:pt x="3114" y="1"/>
                    <a:pt x="3094" y="2"/>
                    <a:pt x="3072" y="6"/>
                  </a:cubicBezTo>
                  <a:lnTo>
                    <a:pt x="619" y="6"/>
                  </a:lnTo>
                  <a:cubicBezTo>
                    <a:pt x="605" y="4"/>
                    <a:pt x="591" y="3"/>
                    <a:pt x="577" y="3"/>
                  </a:cubicBezTo>
                  <a:cubicBezTo>
                    <a:pt x="432" y="3"/>
                    <a:pt x="329" y="113"/>
                    <a:pt x="286" y="244"/>
                  </a:cubicBezTo>
                  <a:cubicBezTo>
                    <a:pt x="238" y="434"/>
                    <a:pt x="381" y="625"/>
                    <a:pt x="595" y="625"/>
                  </a:cubicBezTo>
                  <a:lnTo>
                    <a:pt x="595" y="2101"/>
                  </a:lnTo>
                  <a:lnTo>
                    <a:pt x="0" y="3149"/>
                  </a:lnTo>
                  <a:lnTo>
                    <a:pt x="3667" y="3149"/>
                  </a:lnTo>
                  <a:lnTo>
                    <a:pt x="3072" y="2101"/>
                  </a:lnTo>
                  <a:lnTo>
                    <a:pt x="3072" y="625"/>
                  </a:lnTo>
                  <a:cubicBezTo>
                    <a:pt x="3080" y="625"/>
                    <a:pt x="3088" y="625"/>
                    <a:pt x="3095" y="625"/>
                  </a:cubicBezTo>
                  <a:cubicBezTo>
                    <a:pt x="3526" y="625"/>
                    <a:pt x="3519" y="1"/>
                    <a:pt x="3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7" name="Google Shape;787;p31"/>
          <p:cNvGrpSpPr/>
          <p:nvPr/>
        </p:nvGrpSpPr>
        <p:grpSpPr>
          <a:xfrm>
            <a:off x="4379448" y="1638767"/>
            <a:ext cx="3788595" cy="712474"/>
            <a:chOff x="4379448" y="1638767"/>
            <a:chExt cx="3788595" cy="712474"/>
          </a:xfrm>
        </p:grpSpPr>
        <p:sp>
          <p:nvSpPr>
            <p:cNvPr id="788" name="Google Shape;788;p31"/>
            <p:cNvSpPr/>
            <p:nvPr/>
          </p:nvSpPr>
          <p:spPr>
            <a:xfrm>
              <a:off x="4379448" y="1721469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89" name="Google Shape;789;p31"/>
            <p:cNvSpPr txBox="1"/>
            <p:nvPr/>
          </p:nvSpPr>
          <p:spPr>
            <a:xfrm>
              <a:off x="5018344" y="1638767"/>
              <a:ext cx="314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Quarks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0" name="Google Shape;790;p31"/>
            <p:cNvSpPr txBox="1"/>
            <p:nvPr/>
          </p:nvSpPr>
          <p:spPr>
            <a:xfrm>
              <a:off x="5018344" y="1968141"/>
              <a:ext cx="3149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second planet from the Sun. It’s terribly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1" name="Google Shape;791;p31"/>
          <p:cNvGrpSpPr/>
          <p:nvPr/>
        </p:nvGrpSpPr>
        <p:grpSpPr>
          <a:xfrm>
            <a:off x="4379448" y="4018076"/>
            <a:ext cx="3788595" cy="712474"/>
            <a:chOff x="4379448" y="4018076"/>
            <a:chExt cx="3788595" cy="712474"/>
          </a:xfrm>
        </p:grpSpPr>
        <p:sp>
          <p:nvSpPr>
            <p:cNvPr id="792" name="Google Shape;792;p31"/>
            <p:cNvSpPr txBox="1"/>
            <p:nvPr/>
          </p:nvSpPr>
          <p:spPr>
            <a:xfrm>
              <a:off x="5018344" y="4018076"/>
              <a:ext cx="314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286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Higgs boson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3" name="Google Shape;793;p31"/>
            <p:cNvSpPr txBox="1"/>
            <p:nvPr/>
          </p:nvSpPr>
          <p:spPr>
            <a:xfrm>
              <a:off x="5018344" y="4347450"/>
              <a:ext cx="3149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only planet with rings. It’s a planet without solid surface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4379448" y="4100808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95" name="Google Shape;795;p31"/>
          <p:cNvGrpSpPr/>
          <p:nvPr/>
        </p:nvGrpSpPr>
        <p:grpSpPr>
          <a:xfrm>
            <a:off x="4379448" y="3224973"/>
            <a:ext cx="3788595" cy="712474"/>
            <a:chOff x="4379448" y="3224973"/>
            <a:chExt cx="3788595" cy="712474"/>
          </a:xfrm>
        </p:grpSpPr>
        <p:sp>
          <p:nvSpPr>
            <p:cNvPr id="796" name="Google Shape;796;p31"/>
            <p:cNvSpPr txBox="1"/>
            <p:nvPr/>
          </p:nvSpPr>
          <p:spPr>
            <a:xfrm>
              <a:off x="5018344" y="3224973"/>
              <a:ext cx="314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Gauge bosons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7" name="Google Shape;797;p31"/>
            <p:cNvSpPr txBox="1"/>
            <p:nvPr/>
          </p:nvSpPr>
          <p:spPr>
            <a:xfrm>
              <a:off x="5018344" y="3554347"/>
              <a:ext cx="3149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a gas giant and the biggest planet. Jupiter is the fourth brightest object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4379448" y="3307702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99" name="Google Shape;799;p31"/>
          <p:cNvGrpSpPr/>
          <p:nvPr/>
        </p:nvGrpSpPr>
        <p:grpSpPr>
          <a:xfrm>
            <a:off x="4379448" y="2431870"/>
            <a:ext cx="3788595" cy="712474"/>
            <a:chOff x="4379448" y="2431870"/>
            <a:chExt cx="3788595" cy="712474"/>
          </a:xfrm>
        </p:grpSpPr>
        <p:sp>
          <p:nvSpPr>
            <p:cNvPr id="800" name="Google Shape;800;p31"/>
            <p:cNvSpPr txBox="1"/>
            <p:nvPr/>
          </p:nvSpPr>
          <p:spPr>
            <a:xfrm>
              <a:off x="5018344" y="2761244"/>
              <a:ext cx="3149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4379448" y="2514587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02" name="Google Shape;802;p31"/>
            <p:cNvSpPr txBox="1"/>
            <p:nvPr/>
          </p:nvSpPr>
          <p:spPr>
            <a:xfrm>
              <a:off x="5018344" y="2431870"/>
              <a:ext cx="314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Leptons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03" name="Google Shape;803;p31"/>
          <p:cNvSpPr txBox="1"/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804" name="Google Shape;804;p31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Particles of the standard model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05" name="Google Shape;805;p31"/>
          <p:cNvSpPr/>
          <p:nvPr/>
        </p:nvSpPr>
        <p:spPr>
          <a:xfrm>
            <a:off x="975956" y="1721475"/>
            <a:ext cx="2955600" cy="2955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1"/>
          <p:cNvSpPr/>
          <p:nvPr/>
        </p:nvSpPr>
        <p:spPr>
          <a:xfrm>
            <a:off x="975956" y="1721475"/>
            <a:ext cx="2955600" cy="2955600"/>
          </a:xfrm>
          <a:prstGeom prst="pie">
            <a:avLst>
              <a:gd fmla="val 0" name="adj1"/>
              <a:gd fmla="val 10799264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1"/>
          <p:cNvSpPr/>
          <p:nvPr/>
        </p:nvSpPr>
        <p:spPr>
          <a:xfrm>
            <a:off x="1492406" y="2237925"/>
            <a:ext cx="1922700" cy="192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1"/>
          <p:cNvSpPr/>
          <p:nvPr/>
        </p:nvSpPr>
        <p:spPr>
          <a:xfrm>
            <a:off x="2046806" y="2792325"/>
            <a:ext cx="813900" cy="813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3" name="Google Shape;813;p32"/>
          <p:cNvGrpSpPr/>
          <p:nvPr/>
        </p:nvGrpSpPr>
        <p:grpSpPr>
          <a:xfrm>
            <a:off x="3180074" y="2016257"/>
            <a:ext cx="3289487" cy="2369162"/>
            <a:chOff x="3288456" y="2016257"/>
            <a:chExt cx="3289487" cy="2369162"/>
          </a:xfrm>
        </p:grpSpPr>
        <p:cxnSp>
          <p:nvCxnSpPr>
            <p:cNvPr id="814" name="Google Shape;814;p32"/>
            <p:cNvCxnSpPr>
              <a:stCxn id="815" idx="3"/>
              <a:endCxn id="816" idx="1"/>
            </p:cNvCxnSpPr>
            <p:nvPr/>
          </p:nvCxnSpPr>
          <p:spPr>
            <a:xfrm>
              <a:off x="6416844" y="3595301"/>
              <a:ext cx="161100" cy="600"/>
            </a:xfrm>
            <a:prstGeom prst="bentConnector3">
              <a:avLst>
                <a:gd fmla="val 49956" name="adj1"/>
              </a:avLst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32"/>
            <p:cNvCxnSpPr>
              <a:stCxn id="818" idx="3"/>
              <a:endCxn id="819" idx="1"/>
            </p:cNvCxnSpPr>
            <p:nvPr/>
          </p:nvCxnSpPr>
          <p:spPr>
            <a:xfrm>
              <a:off x="5133375" y="2805779"/>
              <a:ext cx="161100" cy="600"/>
            </a:xfrm>
            <a:prstGeom prst="bentConnector3">
              <a:avLst>
                <a:gd fmla="val 49957" name="adj1"/>
              </a:avLst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32"/>
            <p:cNvCxnSpPr>
              <a:stCxn id="821" idx="3"/>
              <a:endCxn id="822" idx="1"/>
            </p:cNvCxnSpPr>
            <p:nvPr/>
          </p:nvCxnSpPr>
          <p:spPr>
            <a:xfrm>
              <a:off x="5133281" y="2016257"/>
              <a:ext cx="161100" cy="600"/>
            </a:xfrm>
            <a:prstGeom prst="bentConnector3">
              <a:avLst>
                <a:gd fmla="val 49963" name="adj1"/>
              </a:avLst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32"/>
            <p:cNvCxnSpPr>
              <a:stCxn id="824" idx="0"/>
              <a:endCxn id="825" idx="2"/>
            </p:cNvCxnSpPr>
            <p:nvPr/>
          </p:nvCxnSpPr>
          <p:spPr>
            <a:xfrm rot="-5400000">
              <a:off x="3089256" y="2410679"/>
              <a:ext cx="399000" cy="600"/>
            </a:xfrm>
            <a:prstGeom prst="bentConnector3">
              <a:avLst>
                <a:gd fmla="val 49990" name="adj1"/>
              </a:avLst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32"/>
            <p:cNvCxnSpPr>
              <a:stCxn id="825" idx="2"/>
              <a:endCxn id="818" idx="0"/>
            </p:cNvCxnSpPr>
            <p:nvPr/>
          </p:nvCxnSpPr>
          <p:spPr>
            <a:xfrm flipH="1" rot="-5400000">
              <a:off x="3730806" y="1769207"/>
              <a:ext cx="399000" cy="1283700"/>
            </a:xfrm>
            <a:prstGeom prst="bentConnector3">
              <a:avLst>
                <a:gd fmla="val 49990" name="adj1"/>
              </a:avLst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32"/>
            <p:cNvCxnSpPr>
              <a:stCxn id="824" idx="2"/>
              <a:endCxn id="828" idx="0"/>
            </p:cNvCxnSpPr>
            <p:nvPr/>
          </p:nvCxnSpPr>
          <p:spPr>
            <a:xfrm flipH="1" rot="-5400000">
              <a:off x="3089256" y="3200279"/>
              <a:ext cx="399000" cy="600"/>
            </a:xfrm>
            <a:prstGeom prst="bentConnector3">
              <a:avLst>
                <a:gd fmla="val 49990" name="adj1"/>
              </a:avLst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9" name="Google Shape;829;p32"/>
            <p:cNvCxnSpPr>
              <a:stCxn id="824" idx="2"/>
              <a:endCxn id="830" idx="0"/>
            </p:cNvCxnSpPr>
            <p:nvPr/>
          </p:nvCxnSpPr>
          <p:spPr>
            <a:xfrm flipH="1" rot="-5400000">
              <a:off x="3730656" y="2558879"/>
              <a:ext cx="399000" cy="1283400"/>
            </a:xfrm>
            <a:prstGeom prst="bentConnector3">
              <a:avLst>
                <a:gd fmla="val 49990" name="adj1"/>
              </a:avLst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1" name="Google Shape;831;p32"/>
            <p:cNvCxnSpPr>
              <a:stCxn id="824" idx="2"/>
              <a:endCxn id="815" idx="0"/>
            </p:cNvCxnSpPr>
            <p:nvPr/>
          </p:nvCxnSpPr>
          <p:spPr>
            <a:xfrm flipH="1" rot="-5400000">
              <a:off x="4372506" y="1917029"/>
              <a:ext cx="399000" cy="2567100"/>
            </a:xfrm>
            <a:prstGeom prst="bentConnector3">
              <a:avLst>
                <a:gd fmla="val 49990" name="adj1"/>
              </a:avLst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32"/>
            <p:cNvCxnSpPr>
              <a:stCxn id="828" idx="2"/>
              <a:endCxn id="833" idx="0"/>
            </p:cNvCxnSpPr>
            <p:nvPr/>
          </p:nvCxnSpPr>
          <p:spPr>
            <a:xfrm flipH="1" rot="-5400000">
              <a:off x="3089256" y="3989801"/>
              <a:ext cx="399000" cy="600"/>
            </a:xfrm>
            <a:prstGeom prst="bentConnector3">
              <a:avLst>
                <a:gd fmla="val 49990" name="adj1"/>
              </a:avLst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32"/>
            <p:cNvCxnSpPr>
              <a:stCxn id="828" idx="2"/>
              <a:endCxn id="835" idx="0"/>
            </p:cNvCxnSpPr>
            <p:nvPr/>
          </p:nvCxnSpPr>
          <p:spPr>
            <a:xfrm flipH="1" rot="-5400000">
              <a:off x="3730656" y="3348401"/>
              <a:ext cx="399000" cy="1283400"/>
            </a:xfrm>
            <a:prstGeom prst="bentConnector3">
              <a:avLst>
                <a:gd fmla="val 49990" name="adj1"/>
              </a:avLst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Google Shape;836;p32"/>
            <p:cNvCxnSpPr>
              <a:stCxn id="835" idx="3"/>
              <a:endCxn id="837" idx="1"/>
            </p:cNvCxnSpPr>
            <p:nvPr/>
          </p:nvCxnSpPr>
          <p:spPr>
            <a:xfrm>
              <a:off x="5133300" y="4384819"/>
              <a:ext cx="160800" cy="600"/>
            </a:xfrm>
            <a:prstGeom prst="bentConnector3">
              <a:avLst>
                <a:gd fmla="val 50043" name="adj1"/>
              </a:avLst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8" name="Google Shape;838;p32"/>
          <p:cNvSpPr txBox="1"/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839" name="Google Shape;839;p32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Particle organization chart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840" name="Google Shape;840;p32"/>
          <p:cNvGrpSpPr/>
          <p:nvPr/>
        </p:nvGrpSpPr>
        <p:grpSpPr>
          <a:xfrm>
            <a:off x="519981" y="1657400"/>
            <a:ext cx="1937763" cy="731926"/>
            <a:chOff x="519981" y="1657400"/>
            <a:chExt cx="1937763" cy="731926"/>
          </a:xfrm>
        </p:grpSpPr>
        <p:sp>
          <p:nvSpPr>
            <p:cNvPr id="841" name="Google Shape;841;p32"/>
            <p:cNvSpPr txBox="1"/>
            <p:nvPr/>
          </p:nvSpPr>
          <p:spPr>
            <a:xfrm>
              <a:off x="519981" y="1935126"/>
              <a:ext cx="19377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2" name="Google Shape;842;p32"/>
            <p:cNvSpPr txBox="1"/>
            <p:nvPr/>
          </p:nvSpPr>
          <p:spPr>
            <a:xfrm flipH="1">
              <a:off x="520043" y="1657400"/>
              <a:ext cx="1937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First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43" name="Google Shape;843;p32"/>
          <p:cNvGrpSpPr/>
          <p:nvPr/>
        </p:nvGrpSpPr>
        <p:grpSpPr>
          <a:xfrm>
            <a:off x="2618774" y="1820950"/>
            <a:ext cx="6005107" cy="390607"/>
            <a:chOff x="2727156" y="1820950"/>
            <a:chExt cx="6005107" cy="390607"/>
          </a:xfrm>
        </p:grpSpPr>
        <p:sp>
          <p:nvSpPr>
            <p:cNvPr id="825" name="Google Shape;825;p32"/>
            <p:cNvSpPr/>
            <p:nvPr/>
          </p:nvSpPr>
          <p:spPr>
            <a:xfrm>
              <a:off x="2727156" y="1820957"/>
              <a:ext cx="1122600" cy="3906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54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Fermions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4010681" y="1820957"/>
              <a:ext cx="1122600" cy="3906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54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Bosons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5294263" y="1820950"/>
              <a:ext cx="3438000" cy="3906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64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Photon, W and Z bosons, Gluon, Graviton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4" name="Google Shape;844;p32"/>
          <p:cNvGrpSpPr/>
          <p:nvPr/>
        </p:nvGrpSpPr>
        <p:grpSpPr>
          <a:xfrm>
            <a:off x="519981" y="2446925"/>
            <a:ext cx="1937763" cy="731926"/>
            <a:chOff x="519981" y="2446925"/>
            <a:chExt cx="1937763" cy="731926"/>
          </a:xfrm>
        </p:grpSpPr>
        <p:sp>
          <p:nvSpPr>
            <p:cNvPr id="845" name="Google Shape;845;p32"/>
            <p:cNvSpPr txBox="1"/>
            <p:nvPr/>
          </p:nvSpPr>
          <p:spPr>
            <a:xfrm>
              <a:off x="519981" y="2724650"/>
              <a:ext cx="19377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only planet with rings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6" name="Google Shape;846;p32"/>
            <p:cNvSpPr txBox="1"/>
            <p:nvPr/>
          </p:nvSpPr>
          <p:spPr>
            <a:xfrm flipH="1">
              <a:off x="520043" y="2446925"/>
              <a:ext cx="1937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Second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47" name="Google Shape;847;p32"/>
          <p:cNvGrpSpPr/>
          <p:nvPr/>
        </p:nvGrpSpPr>
        <p:grpSpPr>
          <a:xfrm>
            <a:off x="2618774" y="2610479"/>
            <a:ext cx="6005182" cy="390600"/>
            <a:chOff x="2727156" y="2610479"/>
            <a:chExt cx="6005182" cy="390600"/>
          </a:xfrm>
        </p:grpSpPr>
        <p:sp>
          <p:nvSpPr>
            <p:cNvPr id="818" name="Google Shape;818;p32"/>
            <p:cNvSpPr/>
            <p:nvPr/>
          </p:nvSpPr>
          <p:spPr>
            <a:xfrm>
              <a:off x="4010775" y="2610479"/>
              <a:ext cx="1122600" cy="3906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54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Leptons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2727156" y="2610479"/>
              <a:ext cx="1122600" cy="3906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54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Hadrons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5294338" y="2610479"/>
              <a:ext cx="3438000" cy="3906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64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Electron, Muon, etc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8" name="Google Shape;848;p32"/>
          <p:cNvGrpSpPr/>
          <p:nvPr/>
        </p:nvGrpSpPr>
        <p:grpSpPr>
          <a:xfrm>
            <a:off x="519981" y="3236450"/>
            <a:ext cx="1937763" cy="731926"/>
            <a:chOff x="519981" y="3236450"/>
            <a:chExt cx="1937763" cy="731926"/>
          </a:xfrm>
        </p:grpSpPr>
        <p:sp>
          <p:nvSpPr>
            <p:cNvPr id="849" name="Google Shape;849;p32"/>
            <p:cNvSpPr txBox="1"/>
            <p:nvPr/>
          </p:nvSpPr>
          <p:spPr>
            <a:xfrm>
              <a:off x="519981" y="3514175"/>
              <a:ext cx="19377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0" name="Google Shape;850;p32"/>
            <p:cNvSpPr txBox="1"/>
            <p:nvPr/>
          </p:nvSpPr>
          <p:spPr>
            <a:xfrm flipH="1">
              <a:off x="520043" y="3236450"/>
              <a:ext cx="1937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Third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51" name="Google Shape;851;p32"/>
          <p:cNvGrpSpPr/>
          <p:nvPr/>
        </p:nvGrpSpPr>
        <p:grpSpPr>
          <a:xfrm>
            <a:off x="2618774" y="3400000"/>
            <a:ext cx="6005245" cy="390601"/>
            <a:chOff x="2727156" y="3400000"/>
            <a:chExt cx="6005245" cy="390601"/>
          </a:xfrm>
        </p:grpSpPr>
        <p:sp>
          <p:nvSpPr>
            <p:cNvPr id="815" name="Google Shape;815;p32"/>
            <p:cNvSpPr/>
            <p:nvPr/>
          </p:nvSpPr>
          <p:spPr>
            <a:xfrm>
              <a:off x="5294244" y="3400001"/>
              <a:ext cx="1122600" cy="390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54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Mesons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4010700" y="3400001"/>
              <a:ext cx="1122600" cy="390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54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E. barions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2727156" y="3400001"/>
              <a:ext cx="1122600" cy="390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54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Baryons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6577802" y="3400000"/>
              <a:ext cx="2154600" cy="3906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64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Pion, Kaon, etc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2" name="Google Shape;852;p32"/>
          <p:cNvGrpSpPr/>
          <p:nvPr/>
        </p:nvGrpSpPr>
        <p:grpSpPr>
          <a:xfrm>
            <a:off x="519981" y="4025974"/>
            <a:ext cx="1937763" cy="731926"/>
            <a:chOff x="519981" y="4025974"/>
            <a:chExt cx="1937763" cy="731926"/>
          </a:xfrm>
        </p:grpSpPr>
        <p:sp>
          <p:nvSpPr>
            <p:cNvPr id="853" name="Google Shape;853;p32"/>
            <p:cNvSpPr txBox="1"/>
            <p:nvPr/>
          </p:nvSpPr>
          <p:spPr>
            <a:xfrm>
              <a:off x="519981" y="4303700"/>
              <a:ext cx="19377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4" name="Google Shape;854;p32"/>
            <p:cNvSpPr txBox="1"/>
            <p:nvPr/>
          </p:nvSpPr>
          <p:spPr>
            <a:xfrm flipH="1">
              <a:off x="520043" y="4025974"/>
              <a:ext cx="1937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Fourth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55" name="Google Shape;855;p32"/>
          <p:cNvGrpSpPr/>
          <p:nvPr/>
        </p:nvGrpSpPr>
        <p:grpSpPr>
          <a:xfrm>
            <a:off x="2618774" y="4189519"/>
            <a:ext cx="6005082" cy="390600"/>
            <a:chOff x="2727156" y="4189519"/>
            <a:chExt cx="6005082" cy="390600"/>
          </a:xfrm>
        </p:grpSpPr>
        <p:sp>
          <p:nvSpPr>
            <p:cNvPr id="835" name="Google Shape;835;p32"/>
            <p:cNvSpPr/>
            <p:nvPr/>
          </p:nvSpPr>
          <p:spPr>
            <a:xfrm>
              <a:off x="4010700" y="4189519"/>
              <a:ext cx="1122600" cy="3906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54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Nucleons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2727156" y="4189519"/>
              <a:ext cx="1122600" cy="3906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54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Hyperons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5294238" y="4189519"/>
              <a:ext cx="3438000" cy="3906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64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Proton, Neutron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oogle Shape;860;p33"/>
          <p:cNvGrpSpPr/>
          <p:nvPr/>
        </p:nvGrpSpPr>
        <p:grpSpPr>
          <a:xfrm>
            <a:off x="484913" y="2345900"/>
            <a:ext cx="8174175" cy="2297550"/>
            <a:chOff x="484913" y="2345900"/>
            <a:chExt cx="8174175" cy="2297550"/>
          </a:xfrm>
        </p:grpSpPr>
        <p:sp>
          <p:nvSpPr>
            <p:cNvPr id="861" name="Google Shape;861;p33"/>
            <p:cNvSpPr/>
            <p:nvPr/>
          </p:nvSpPr>
          <p:spPr>
            <a:xfrm flipH="1" rot="5400000">
              <a:off x="7315088" y="3299450"/>
              <a:ext cx="2297400" cy="390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Bosons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62" name="Google Shape;862;p33"/>
            <p:cNvSpPr/>
            <p:nvPr/>
          </p:nvSpPr>
          <p:spPr>
            <a:xfrm flipH="1" rot="-5400000">
              <a:off x="122513" y="2708300"/>
              <a:ext cx="1115400" cy="3906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Quarks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63" name="Google Shape;863;p33"/>
            <p:cNvSpPr/>
            <p:nvPr/>
          </p:nvSpPr>
          <p:spPr>
            <a:xfrm flipH="1" rot="-5400000">
              <a:off x="122513" y="3890450"/>
              <a:ext cx="1115400" cy="3906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Leptons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aphicFrame>
        <p:nvGraphicFramePr>
          <p:cNvPr id="864" name="Google Shape;864;p33"/>
          <p:cNvGraphicFramePr/>
          <p:nvPr/>
        </p:nvGraphicFramePr>
        <p:xfrm>
          <a:off x="941575" y="17215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1815250"/>
                <a:gridCol w="1815250"/>
                <a:gridCol w="1815250"/>
                <a:gridCol w="1815100"/>
              </a:tblGrid>
              <a:tr h="5910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Fermions</a:t>
                      </a:r>
                      <a:endParaRPr sz="20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457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Force-carriers</a:t>
                      </a:r>
                      <a:endParaRPr sz="20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457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Charm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Top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Photon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9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Down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Strange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Bottom</a:t>
                      </a:r>
                      <a:endParaRPr sz="18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Gluon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9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Electron neutrino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Muon neutrino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Tau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neutrino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Weak Force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9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Electron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Tau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Weak Force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65" name="Google Shape;865;p33"/>
          <p:cNvSpPr txBox="1"/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866" name="Google Shape;866;p33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Elementary particles in the standard model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6"/>
          <p:cNvGrpSpPr/>
          <p:nvPr/>
        </p:nvGrpSpPr>
        <p:grpSpPr>
          <a:xfrm>
            <a:off x="2560802" y="3067249"/>
            <a:ext cx="1937400" cy="1719218"/>
            <a:chOff x="2560802" y="3067249"/>
            <a:chExt cx="1937400" cy="1719218"/>
          </a:xfrm>
        </p:grpSpPr>
        <p:sp>
          <p:nvSpPr>
            <p:cNvPr id="59" name="Google Shape;59;p16"/>
            <p:cNvSpPr txBox="1"/>
            <p:nvPr/>
          </p:nvSpPr>
          <p:spPr>
            <a:xfrm>
              <a:off x="2560802" y="374906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Matter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0" name="Google Shape;60;p16"/>
            <p:cNvSpPr txBox="1"/>
            <p:nvPr/>
          </p:nvSpPr>
          <p:spPr>
            <a:xfrm>
              <a:off x="2560802" y="408956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Sun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 It is the fourth-largest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" name="Google Shape;61;p16"/>
            <p:cNvSpPr/>
            <p:nvPr/>
          </p:nvSpPr>
          <p:spPr>
            <a:xfrm>
              <a:off x="2898302" y="3067249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2" name="Google Shape;62;p16"/>
          <p:cNvGrpSpPr/>
          <p:nvPr/>
        </p:nvGrpSpPr>
        <p:grpSpPr>
          <a:xfrm>
            <a:off x="2928830" y="1721504"/>
            <a:ext cx="1201342" cy="1201173"/>
            <a:chOff x="978066" y="1308300"/>
            <a:chExt cx="883925" cy="883800"/>
          </a:xfrm>
        </p:grpSpPr>
        <p:sp>
          <p:nvSpPr>
            <p:cNvPr id="63" name="Google Shape;63;p16"/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fmla="val 25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6"/>
            <p:cNvSpPr/>
            <p:nvPr/>
          </p:nvSpPr>
          <p:spPr>
            <a:xfrm flipH="1" rot="5400000">
              <a:off x="978066" y="1308300"/>
              <a:ext cx="883800" cy="883800"/>
            </a:xfrm>
            <a:prstGeom prst="blockArc">
              <a:avLst>
                <a:gd fmla="val 10814939" name="adj1"/>
                <a:gd fmla="val 0" name="adj2"/>
                <a:gd fmla="val 25000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16"/>
          <p:cNvGrpSpPr/>
          <p:nvPr/>
        </p:nvGrpSpPr>
        <p:grpSpPr>
          <a:xfrm>
            <a:off x="475805" y="3067249"/>
            <a:ext cx="1937400" cy="1719218"/>
            <a:chOff x="475805" y="3067249"/>
            <a:chExt cx="1937400" cy="1719218"/>
          </a:xfrm>
        </p:grpSpPr>
        <p:sp>
          <p:nvSpPr>
            <p:cNvPr id="66" name="Google Shape;66;p16"/>
            <p:cNvSpPr txBox="1"/>
            <p:nvPr/>
          </p:nvSpPr>
          <p:spPr>
            <a:xfrm>
              <a:off x="475805" y="374906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Particles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7" name="Google Shape;67;p16"/>
            <p:cNvSpPr txBox="1"/>
            <p:nvPr/>
          </p:nvSpPr>
          <p:spPr>
            <a:xfrm>
              <a:off x="475805" y="408956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planets. It is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813305" y="3067249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25%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9" name="Google Shape;69;p16"/>
          <p:cNvGrpSpPr/>
          <p:nvPr/>
        </p:nvGrpSpPr>
        <p:grpSpPr>
          <a:xfrm>
            <a:off x="843833" y="1721504"/>
            <a:ext cx="1201342" cy="1201173"/>
            <a:chOff x="978066" y="1308300"/>
            <a:chExt cx="883925" cy="883800"/>
          </a:xfrm>
        </p:grpSpPr>
        <p:sp>
          <p:nvSpPr>
            <p:cNvPr id="70" name="Google Shape;70;p16"/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fmla="val 25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6"/>
            <p:cNvSpPr/>
            <p:nvPr/>
          </p:nvSpPr>
          <p:spPr>
            <a:xfrm flipH="1" rot="5400000">
              <a:off x="978066" y="1308300"/>
              <a:ext cx="883800" cy="883800"/>
            </a:xfrm>
            <a:prstGeom prst="blockArc">
              <a:avLst>
                <a:gd fmla="val 16213228" name="adj1"/>
                <a:gd fmla="val 0" name="adj2"/>
                <a:gd fmla="val 25000" name="adj3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16"/>
          <p:cNvGrpSpPr/>
          <p:nvPr/>
        </p:nvGrpSpPr>
        <p:grpSpPr>
          <a:xfrm>
            <a:off x="6730795" y="3067249"/>
            <a:ext cx="1937400" cy="1719218"/>
            <a:chOff x="6730795" y="3067249"/>
            <a:chExt cx="1937400" cy="1719218"/>
          </a:xfrm>
        </p:grpSpPr>
        <p:sp>
          <p:nvSpPr>
            <p:cNvPr id="73" name="Google Shape;73;p16"/>
            <p:cNvSpPr txBox="1"/>
            <p:nvPr/>
          </p:nvSpPr>
          <p:spPr>
            <a:xfrm>
              <a:off x="6730795" y="374906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Interaction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4" name="Google Shape;74;p16"/>
            <p:cNvSpPr txBox="1"/>
            <p:nvPr/>
          </p:nvSpPr>
          <p:spPr>
            <a:xfrm>
              <a:off x="6730795" y="408956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7068295" y="3067249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100</a:t>
              </a: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6" name="Google Shape;76;p16"/>
          <p:cNvSpPr/>
          <p:nvPr/>
        </p:nvSpPr>
        <p:spPr>
          <a:xfrm>
            <a:off x="7098994" y="1721504"/>
            <a:ext cx="1201200" cy="1201200"/>
          </a:xfrm>
          <a:prstGeom prst="donut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What is quantum physics?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79" name="Google Shape;79;p16"/>
          <p:cNvGrpSpPr/>
          <p:nvPr/>
        </p:nvGrpSpPr>
        <p:grpSpPr>
          <a:xfrm>
            <a:off x="4645798" y="3067249"/>
            <a:ext cx="1937400" cy="1719218"/>
            <a:chOff x="4645798" y="3067249"/>
            <a:chExt cx="1937400" cy="1719218"/>
          </a:xfrm>
        </p:grpSpPr>
        <p:sp>
          <p:nvSpPr>
            <p:cNvPr id="80" name="Google Shape;80;p16"/>
            <p:cNvSpPr txBox="1"/>
            <p:nvPr/>
          </p:nvSpPr>
          <p:spPr>
            <a:xfrm>
              <a:off x="4645798" y="374906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Forces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1" name="Google Shape;81;p16"/>
            <p:cNvSpPr txBox="1"/>
            <p:nvPr/>
          </p:nvSpPr>
          <p:spPr>
            <a:xfrm>
              <a:off x="4645798" y="408956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4983298" y="3067249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75</a:t>
              </a: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3" name="Google Shape;83;p16"/>
          <p:cNvGrpSpPr/>
          <p:nvPr/>
        </p:nvGrpSpPr>
        <p:grpSpPr>
          <a:xfrm>
            <a:off x="5013827" y="1721504"/>
            <a:ext cx="1201342" cy="1201173"/>
            <a:chOff x="978066" y="1308300"/>
            <a:chExt cx="883925" cy="883800"/>
          </a:xfrm>
        </p:grpSpPr>
        <p:sp>
          <p:nvSpPr>
            <p:cNvPr id="84" name="Google Shape;84;p16"/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fmla="val 25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 flipH="1" rot="5400000">
              <a:off x="978066" y="1308300"/>
              <a:ext cx="883800" cy="883800"/>
            </a:xfrm>
            <a:prstGeom prst="blockArc">
              <a:avLst>
                <a:gd fmla="val 5400339" name="adj1"/>
                <a:gd fmla="val 0" name="adj2"/>
                <a:gd fmla="val 25000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16"/>
          <p:cNvGrpSpPr/>
          <p:nvPr/>
        </p:nvGrpSpPr>
        <p:grpSpPr>
          <a:xfrm>
            <a:off x="7540842" y="2164491"/>
            <a:ext cx="317307" cy="315226"/>
            <a:chOff x="2085450" y="842250"/>
            <a:chExt cx="483700" cy="481850"/>
          </a:xfrm>
        </p:grpSpPr>
        <p:sp>
          <p:nvSpPr>
            <p:cNvPr id="87" name="Google Shape;87;p16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" name="Google Shape;90;p16"/>
          <p:cNvGrpSpPr/>
          <p:nvPr/>
        </p:nvGrpSpPr>
        <p:grpSpPr>
          <a:xfrm>
            <a:off x="1278408" y="2159679"/>
            <a:ext cx="332193" cy="324821"/>
            <a:chOff x="-22863675" y="3131775"/>
            <a:chExt cx="299300" cy="293425"/>
          </a:xfrm>
        </p:grpSpPr>
        <p:sp>
          <p:nvSpPr>
            <p:cNvPr id="91" name="Google Shape;91;p16"/>
            <p:cNvSpPr/>
            <p:nvPr/>
          </p:nvSpPr>
          <p:spPr>
            <a:xfrm>
              <a:off x="-22863675" y="3131775"/>
              <a:ext cx="299300" cy="293425"/>
            </a:xfrm>
            <a:custGeom>
              <a:rect b="b" l="l" r="r" t="t"/>
              <a:pathLst>
                <a:path extrusionOk="0" h="11737" w="11972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-22740025" y="3217825"/>
              <a:ext cx="52000" cy="51225"/>
            </a:xfrm>
            <a:custGeom>
              <a:rect b="b" l="l" r="r" t="t"/>
              <a:pathLst>
                <a:path extrusionOk="0" h="2049" w="208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-22705375" y="3321800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16"/>
          <p:cNvGrpSpPr/>
          <p:nvPr/>
        </p:nvGrpSpPr>
        <p:grpSpPr>
          <a:xfrm>
            <a:off x="3368635" y="2158157"/>
            <a:ext cx="321732" cy="327866"/>
            <a:chOff x="-24353875" y="3147725"/>
            <a:chExt cx="289875" cy="296175"/>
          </a:xfrm>
        </p:grpSpPr>
        <p:sp>
          <p:nvSpPr>
            <p:cNvPr id="95" name="Google Shape;95;p16"/>
            <p:cNvSpPr/>
            <p:nvPr/>
          </p:nvSpPr>
          <p:spPr>
            <a:xfrm>
              <a:off x="-24238100" y="3271375"/>
              <a:ext cx="52025" cy="51225"/>
            </a:xfrm>
            <a:custGeom>
              <a:rect b="b" l="l" r="r" t="t"/>
              <a:pathLst>
                <a:path extrusionOk="0" h="2049" w="2081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-24353875" y="3147725"/>
              <a:ext cx="289875" cy="296175"/>
            </a:xfrm>
            <a:custGeom>
              <a:rect b="b" l="l" r="r" t="t"/>
              <a:pathLst>
                <a:path extrusionOk="0" h="11847" w="11595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16"/>
          <p:cNvGrpSpPr/>
          <p:nvPr/>
        </p:nvGrpSpPr>
        <p:grpSpPr>
          <a:xfrm>
            <a:off x="5448403" y="2156842"/>
            <a:ext cx="332191" cy="330497"/>
            <a:chOff x="-46779100" y="3938500"/>
            <a:chExt cx="299325" cy="298525"/>
          </a:xfrm>
        </p:grpSpPr>
        <p:sp>
          <p:nvSpPr>
            <p:cNvPr id="98" name="Google Shape;98;p16"/>
            <p:cNvSpPr/>
            <p:nvPr/>
          </p:nvSpPr>
          <p:spPr>
            <a:xfrm>
              <a:off x="-46656225" y="4061375"/>
              <a:ext cx="53575" cy="52775"/>
            </a:xfrm>
            <a:custGeom>
              <a:rect b="b" l="l" r="r" t="t"/>
              <a:pathLst>
                <a:path extrusionOk="0" h="2111" w="2143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-46779100" y="3938500"/>
              <a:ext cx="299325" cy="298525"/>
            </a:xfrm>
            <a:custGeom>
              <a:rect b="b" l="l" r="r" t="t"/>
              <a:pathLst>
                <a:path extrusionOk="0" h="11941" w="11973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4"/>
          <p:cNvSpPr txBox="1"/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872" name="Google Shape;872;p34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Quark synthesis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73" name="Google Shape;873;p34"/>
          <p:cNvSpPr/>
          <p:nvPr/>
        </p:nvSpPr>
        <p:spPr>
          <a:xfrm flipH="1">
            <a:off x="487786" y="1721437"/>
            <a:ext cx="1855982" cy="2955405"/>
          </a:xfrm>
          <a:custGeom>
            <a:rect b="b" l="l" r="r" t="t"/>
            <a:pathLst>
              <a:path extrusionOk="0" h="113746" w="71432">
                <a:moveTo>
                  <a:pt x="70079" y="101052"/>
                </a:moveTo>
                <a:cubicBezTo>
                  <a:pt x="69821" y="95870"/>
                  <a:pt x="67719" y="85439"/>
                  <a:pt x="65955" y="80252"/>
                </a:cubicBezTo>
                <a:cubicBezTo>
                  <a:pt x="64682" y="75211"/>
                  <a:pt x="64375" y="68825"/>
                  <a:pt x="64190" y="64535"/>
                </a:cubicBezTo>
                <a:cubicBezTo>
                  <a:pt x="64012" y="60422"/>
                  <a:pt x="62137" y="53446"/>
                  <a:pt x="61252" y="45222"/>
                </a:cubicBezTo>
                <a:cubicBezTo>
                  <a:pt x="60226" y="39124"/>
                  <a:pt x="58240" y="37802"/>
                  <a:pt x="53176" y="36118"/>
                </a:cubicBezTo>
                <a:cubicBezTo>
                  <a:pt x="51264" y="35454"/>
                  <a:pt x="49574" y="34791"/>
                  <a:pt x="48326" y="34428"/>
                </a:cubicBezTo>
                <a:cubicBezTo>
                  <a:pt x="45246" y="33518"/>
                  <a:pt x="42671" y="32811"/>
                  <a:pt x="42671" y="32811"/>
                </a:cubicBezTo>
                <a:cubicBezTo>
                  <a:pt x="40175" y="32037"/>
                  <a:pt x="40833" y="28994"/>
                  <a:pt x="42302" y="26154"/>
                </a:cubicBezTo>
                <a:cubicBezTo>
                  <a:pt x="43433" y="23972"/>
                  <a:pt x="46377" y="21268"/>
                  <a:pt x="47527" y="16264"/>
                </a:cubicBezTo>
                <a:cubicBezTo>
                  <a:pt x="47729" y="17432"/>
                  <a:pt x="47822" y="18612"/>
                  <a:pt x="47797" y="19786"/>
                </a:cubicBezTo>
                <a:cubicBezTo>
                  <a:pt x="47773" y="21594"/>
                  <a:pt x="47570" y="23468"/>
                  <a:pt x="48221" y="25152"/>
                </a:cubicBezTo>
                <a:cubicBezTo>
                  <a:pt x="48768" y="26566"/>
                  <a:pt x="49881" y="27697"/>
                  <a:pt x="51092" y="28601"/>
                </a:cubicBezTo>
                <a:cubicBezTo>
                  <a:pt x="52438" y="29603"/>
                  <a:pt x="54141" y="30402"/>
                  <a:pt x="55751" y="29935"/>
                </a:cubicBezTo>
                <a:cubicBezTo>
                  <a:pt x="53618" y="28558"/>
                  <a:pt x="53514" y="25503"/>
                  <a:pt x="53944" y="23007"/>
                </a:cubicBezTo>
                <a:cubicBezTo>
                  <a:pt x="54429" y="20211"/>
                  <a:pt x="55302" y="17500"/>
                  <a:pt x="56525" y="14937"/>
                </a:cubicBezTo>
                <a:cubicBezTo>
                  <a:pt x="57460" y="12988"/>
                  <a:pt x="58622" y="11070"/>
                  <a:pt x="58861" y="8919"/>
                </a:cubicBezTo>
                <a:cubicBezTo>
                  <a:pt x="59292" y="5016"/>
                  <a:pt x="56286" y="1414"/>
                  <a:pt x="52438" y="639"/>
                </a:cubicBezTo>
                <a:cubicBezTo>
                  <a:pt x="49242" y="0"/>
                  <a:pt x="45793" y="1186"/>
                  <a:pt x="43587" y="3553"/>
                </a:cubicBezTo>
                <a:cubicBezTo>
                  <a:pt x="41491" y="2022"/>
                  <a:pt x="38651" y="1014"/>
                  <a:pt x="35073" y="744"/>
                </a:cubicBezTo>
                <a:cubicBezTo>
                  <a:pt x="30303" y="160"/>
                  <a:pt x="24821" y="1113"/>
                  <a:pt x="21944" y="4727"/>
                </a:cubicBezTo>
                <a:cubicBezTo>
                  <a:pt x="21434" y="5354"/>
                  <a:pt x="21028" y="6055"/>
                  <a:pt x="20733" y="6805"/>
                </a:cubicBezTo>
                <a:cubicBezTo>
                  <a:pt x="20137" y="8433"/>
                  <a:pt x="20297" y="10247"/>
                  <a:pt x="21169" y="11747"/>
                </a:cubicBezTo>
                <a:cubicBezTo>
                  <a:pt x="21335" y="11703"/>
                  <a:pt x="21501" y="11673"/>
                  <a:pt x="21667" y="11636"/>
                </a:cubicBezTo>
                <a:cubicBezTo>
                  <a:pt x="21839" y="12705"/>
                  <a:pt x="22159" y="13732"/>
                  <a:pt x="22141" y="15047"/>
                </a:cubicBezTo>
                <a:cubicBezTo>
                  <a:pt x="22104" y="17371"/>
                  <a:pt x="19762" y="18871"/>
                  <a:pt x="19928" y="19737"/>
                </a:cubicBezTo>
                <a:cubicBezTo>
                  <a:pt x="20069" y="20426"/>
                  <a:pt x="21200" y="20579"/>
                  <a:pt x="21852" y="20579"/>
                </a:cubicBezTo>
                <a:cubicBezTo>
                  <a:pt x="22036" y="20579"/>
                  <a:pt x="22159" y="20573"/>
                  <a:pt x="22159" y="20573"/>
                </a:cubicBezTo>
                <a:cubicBezTo>
                  <a:pt x="22546" y="21421"/>
                  <a:pt x="21489" y="22048"/>
                  <a:pt x="21471" y="22571"/>
                </a:cubicBezTo>
                <a:cubicBezTo>
                  <a:pt x="21452" y="23087"/>
                  <a:pt x="22122" y="23438"/>
                  <a:pt x="22122" y="23438"/>
                </a:cubicBezTo>
                <a:cubicBezTo>
                  <a:pt x="22122" y="23438"/>
                  <a:pt x="21471" y="23733"/>
                  <a:pt x="22122" y="24489"/>
                </a:cubicBezTo>
                <a:cubicBezTo>
                  <a:pt x="22768" y="25269"/>
                  <a:pt x="22159" y="25435"/>
                  <a:pt x="22122" y="26800"/>
                </a:cubicBezTo>
                <a:cubicBezTo>
                  <a:pt x="22091" y="27925"/>
                  <a:pt x="23493" y="28164"/>
                  <a:pt x="25023" y="28164"/>
                </a:cubicBezTo>
                <a:cubicBezTo>
                  <a:pt x="25380" y="28164"/>
                  <a:pt x="25743" y="28146"/>
                  <a:pt x="26093" y="28134"/>
                </a:cubicBezTo>
                <a:cubicBezTo>
                  <a:pt x="26191" y="28128"/>
                  <a:pt x="26296" y="28121"/>
                  <a:pt x="26388" y="28121"/>
                </a:cubicBezTo>
                <a:cubicBezTo>
                  <a:pt x="28078" y="28121"/>
                  <a:pt x="30426" y="28509"/>
                  <a:pt x="30844" y="30365"/>
                </a:cubicBezTo>
                <a:cubicBezTo>
                  <a:pt x="31305" y="32326"/>
                  <a:pt x="30801" y="32959"/>
                  <a:pt x="29179" y="33500"/>
                </a:cubicBezTo>
                <a:cubicBezTo>
                  <a:pt x="27556" y="34041"/>
                  <a:pt x="26585" y="34330"/>
                  <a:pt x="24753" y="34864"/>
                </a:cubicBezTo>
                <a:cubicBezTo>
                  <a:pt x="23505" y="35086"/>
                  <a:pt x="22694" y="35233"/>
                  <a:pt x="18950" y="36481"/>
                </a:cubicBezTo>
                <a:cubicBezTo>
                  <a:pt x="16406" y="37262"/>
                  <a:pt x="10861" y="38743"/>
                  <a:pt x="10136" y="48080"/>
                </a:cubicBezTo>
                <a:cubicBezTo>
                  <a:pt x="9109" y="55278"/>
                  <a:pt x="8569" y="60662"/>
                  <a:pt x="7640" y="66151"/>
                </a:cubicBezTo>
                <a:cubicBezTo>
                  <a:pt x="7198" y="70263"/>
                  <a:pt x="7044" y="76601"/>
                  <a:pt x="5139" y="81278"/>
                </a:cubicBezTo>
                <a:cubicBezTo>
                  <a:pt x="3497" y="86521"/>
                  <a:pt x="2987" y="95870"/>
                  <a:pt x="2496" y="100960"/>
                </a:cubicBezTo>
                <a:cubicBezTo>
                  <a:pt x="1912" y="106006"/>
                  <a:pt x="184" y="113192"/>
                  <a:pt x="0" y="113653"/>
                </a:cubicBezTo>
                <a:lnTo>
                  <a:pt x="6743" y="113653"/>
                </a:lnTo>
                <a:cubicBezTo>
                  <a:pt x="6743" y="113653"/>
                  <a:pt x="8716" y="106154"/>
                  <a:pt x="10480" y="102331"/>
                </a:cubicBezTo>
                <a:cubicBezTo>
                  <a:pt x="12435" y="98022"/>
                  <a:pt x="14058" y="88113"/>
                  <a:pt x="14002" y="86079"/>
                </a:cubicBezTo>
                <a:cubicBezTo>
                  <a:pt x="13929" y="84063"/>
                  <a:pt x="15096" y="78168"/>
                  <a:pt x="15668" y="75205"/>
                </a:cubicBezTo>
                <a:cubicBezTo>
                  <a:pt x="16682" y="69981"/>
                  <a:pt x="17186" y="59537"/>
                  <a:pt x="17186" y="59537"/>
                </a:cubicBezTo>
                <a:cubicBezTo>
                  <a:pt x="17186" y="59537"/>
                  <a:pt x="19940" y="72624"/>
                  <a:pt x="19977" y="77756"/>
                </a:cubicBezTo>
                <a:cubicBezTo>
                  <a:pt x="19995" y="82895"/>
                  <a:pt x="18827" y="85722"/>
                  <a:pt x="18606" y="88531"/>
                </a:cubicBezTo>
                <a:cubicBezTo>
                  <a:pt x="18121" y="91482"/>
                  <a:pt x="17137" y="94795"/>
                  <a:pt x="15963" y="98618"/>
                </a:cubicBezTo>
                <a:cubicBezTo>
                  <a:pt x="15084" y="101851"/>
                  <a:pt x="13517" y="106990"/>
                  <a:pt x="14543" y="113745"/>
                </a:cubicBezTo>
                <a:lnTo>
                  <a:pt x="56698" y="113598"/>
                </a:lnTo>
                <a:cubicBezTo>
                  <a:pt x="57730" y="105963"/>
                  <a:pt x="56212" y="101943"/>
                  <a:pt x="55524" y="98618"/>
                </a:cubicBezTo>
                <a:cubicBezTo>
                  <a:pt x="54940" y="95090"/>
                  <a:pt x="53932" y="92951"/>
                  <a:pt x="52979" y="89804"/>
                </a:cubicBezTo>
                <a:cubicBezTo>
                  <a:pt x="52192" y="87062"/>
                  <a:pt x="51079" y="83485"/>
                  <a:pt x="51116" y="78346"/>
                </a:cubicBezTo>
                <a:cubicBezTo>
                  <a:pt x="51135" y="73208"/>
                  <a:pt x="54497" y="58812"/>
                  <a:pt x="54497" y="58812"/>
                </a:cubicBezTo>
                <a:cubicBezTo>
                  <a:pt x="54497" y="58812"/>
                  <a:pt x="55880" y="72310"/>
                  <a:pt x="56261" y="75015"/>
                </a:cubicBezTo>
                <a:cubicBezTo>
                  <a:pt x="56864" y="79299"/>
                  <a:pt x="58886" y="84413"/>
                  <a:pt x="58757" y="86423"/>
                </a:cubicBezTo>
                <a:cubicBezTo>
                  <a:pt x="58548" y="89810"/>
                  <a:pt x="60625" y="99669"/>
                  <a:pt x="61842" y="101993"/>
                </a:cubicBezTo>
                <a:cubicBezTo>
                  <a:pt x="63059" y="104304"/>
                  <a:pt x="65955" y="113598"/>
                  <a:pt x="65955" y="113598"/>
                </a:cubicBezTo>
                <a:lnTo>
                  <a:pt x="71431" y="113659"/>
                </a:lnTo>
                <a:cubicBezTo>
                  <a:pt x="71229" y="113198"/>
                  <a:pt x="70313" y="106449"/>
                  <a:pt x="70079" y="10105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4"/>
          <p:cNvSpPr/>
          <p:nvPr/>
        </p:nvSpPr>
        <p:spPr>
          <a:xfrm>
            <a:off x="2974086" y="2307725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grpSp>
        <p:nvGrpSpPr>
          <p:cNvPr id="875" name="Google Shape;875;p34"/>
          <p:cNvGrpSpPr/>
          <p:nvPr/>
        </p:nvGrpSpPr>
        <p:grpSpPr>
          <a:xfrm>
            <a:off x="2299236" y="3114900"/>
            <a:ext cx="1937400" cy="1533324"/>
            <a:chOff x="2299236" y="3114900"/>
            <a:chExt cx="1937400" cy="1533324"/>
          </a:xfrm>
        </p:grpSpPr>
        <p:sp>
          <p:nvSpPr>
            <p:cNvPr id="876" name="Google Shape;876;p34"/>
            <p:cNvSpPr txBox="1"/>
            <p:nvPr/>
          </p:nvSpPr>
          <p:spPr>
            <a:xfrm>
              <a:off x="2299236" y="379672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Cell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77" name="Google Shape;877;p34"/>
            <p:cNvSpPr txBox="1"/>
            <p:nvPr/>
          </p:nvSpPr>
          <p:spPr>
            <a:xfrm>
              <a:off x="2299236" y="4139724"/>
              <a:ext cx="1937400" cy="5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2636736" y="3114900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320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79" name="Google Shape;879;p34"/>
          <p:cNvSpPr/>
          <p:nvPr/>
        </p:nvSpPr>
        <p:spPr>
          <a:xfrm flipH="1">
            <a:off x="3154823" y="1862059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880" name="Google Shape;880;p34"/>
          <p:cNvSpPr/>
          <p:nvPr/>
        </p:nvSpPr>
        <p:spPr>
          <a:xfrm>
            <a:off x="5183873" y="2307725"/>
            <a:ext cx="587700" cy="58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grpSp>
        <p:nvGrpSpPr>
          <p:cNvPr id="881" name="Google Shape;881;p34"/>
          <p:cNvGrpSpPr/>
          <p:nvPr/>
        </p:nvGrpSpPr>
        <p:grpSpPr>
          <a:xfrm>
            <a:off x="4509023" y="3114900"/>
            <a:ext cx="1937400" cy="1533324"/>
            <a:chOff x="4509023" y="3114900"/>
            <a:chExt cx="1937400" cy="1533324"/>
          </a:xfrm>
        </p:grpSpPr>
        <p:sp>
          <p:nvSpPr>
            <p:cNvPr id="882" name="Google Shape;882;p34"/>
            <p:cNvSpPr txBox="1"/>
            <p:nvPr/>
          </p:nvSpPr>
          <p:spPr>
            <a:xfrm>
              <a:off x="4509023" y="379672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Proton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83" name="Google Shape;883;p34"/>
            <p:cNvSpPr txBox="1"/>
            <p:nvPr/>
          </p:nvSpPr>
          <p:spPr>
            <a:xfrm>
              <a:off x="4509023" y="4139724"/>
              <a:ext cx="1937400" cy="5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4846523" y="3114900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480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85" name="Google Shape;885;p34"/>
          <p:cNvSpPr/>
          <p:nvPr/>
        </p:nvSpPr>
        <p:spPr>
          <a:xfrm flipH="1">
            <a:off x="5364611" y="1862059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886" name="Google Shape;886;p34"/>
          <p:cNvSpPr/>
          <p:nvPr/>
        </p:nvSpPr>
        <p:spPr>
          <a:xfrm>
            <a:off x="7393664" y="2307725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grpSp>
        <p:nvGrpSpPr>
          <p:cNvPr id="887" name="Google Shape;887;p34"/>
          <p:cNvGrpSpPr/>
          <p:nvPr/>
        </p:nvGrpSpPr>
        <p:grpSpPr>
          <a:xfrm>
            <a:off x="6718814" y="3114900"/>
            <a:ext cx="1937400" cy="1533324"/>
            <a:chOff x="6718814" y="3114900"/>
            <a:chExt cx="1937400" cy="1533324"/>
          </a:xfrm>
        </p:grpSpPr>
        <p:sp>
          <p:nvSpPr>
            <p:cNvPr id="888" name="Google Shape;888;p34"/>
            <p:cNvSpPr txBox="1"/>
            <p:nvPr/>
          </p:nvSpPr>
          <p:spPr>
            <a:xfrm>
              <a:off x="6718814" y="379672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Quark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89" name="Google Shape;889;p34"/>
            <p:cNvSpPr txBox="1"/>
            <p:nvPr/>
          </p:nvSpPr>
          <p:spPr>
            <a:xfrm>
              <a:off x="6718814" y="4139724"/>
              <a:ext cx="1937400" cy="5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7056314" y="3114900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540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91" name="Google Shape;891;p34"/>
          <p:cNvSpPr/>
          <p:nvPr/>
        </p:nvSpPr>
        <p:spPr>
          <a:xfrm flipH="1">
            <a:off x="7574398" y="1862059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grpSp>
        <p:nvGrpSpPr>
          <p:cNvPr id="892" name="Google Shape;892;p34"/>
          <p:cNvGrpSpPr/>
          <p:nvPr/>
        </p:nvGrpSpPr>
        <p:grpSpPr>
          <a:xfrm>
            <a:off x="1940300" y="1975150"/>
            <a:ext cx="5465205" cy="9"/>
            <a:chOff x="2016364" y="1975150"/>
            <a:chExt cx="5465205" cy="9"/>
          </a:xfrm>
        </p:grpSpPr>
        <p:cxnSp>
          <p:nvCxnSpPr>
            <p:cNvPr id="893" name="Google Shape;893;p34"/>
            <p:cNvCxnSpPr/>
            <p:nvPr/>
          </p:nvCxnSpPr>
          <p:spPr>
            <a:xfrm>
              <a:off x="3625981" y="1975159"/>
              <a:ext cx="1645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4" name="Google Shape;894;p34"/>
            <p:cNvCxnSpPr/>
            <p:nvPr/>
          </p:nvCxnSpPr>
          <p:spPr>
            <a:xfrm>
              <a:off x="5835769" y="1975159"/>
              <a:ext cx="1645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5" name="Google Shape;895;p34"/>
            <p:cNvCxnSpPr/>
            <p:nvPr/>
          </p:nvCxnSpPr>
          <p:spPr>
            <a:xfrm>
              <a:off x="2016364" y="1975150"/>
              <a:ext cx="1045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96" name="Google Shape;896;p34"/>
          <p:cNvGrpSpPr/>
          <p:nvPr/>
        </p:nvGrpSpPr>
        <p:grpSpPr>
          <a:xfrm>
            <a:off x="3101839" y="2439164"/>
            <a:ext cx="332193" cy="324821"/>
            <a:chOff x="-22863675" y="3131775"/>
            <a:chExt cx="299300" cy="293425"/>
          </a:xfrm>
        </p:grpSpPr>
        <p:sp>
          <p:nvSpPr>
            <p:cNvPr id="897" name="Google Shape;897;p34"/>
            <p:cNvSpPr/>
            <p:nvPr/>
          </p:nvSpPr>
          <p:spPr>
            <a:xfrm>
              <a:off x="-22863675" y="3131775"/>
              <a:ext cx="299300" cy="293425"/>
            </a:xfrm>
            <a:custGeom>
              <a:rect b="b" l="l" r="r" t="t"/>
              <a:pathLst>
                <a:path extrusionOk="0" h="11737" w="11972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-22740025" y="3217825"/>
              <a:ext cx="52000" cy="51225"/>
            </a:xfrm>
            <a:custGeom>
              <a:rect b="b" l="l" r="r" t="t"/>
              <a:pathLst>
                <a:path extrusionOk="0" h="2049" w="208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-22705375" y="3321800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34"/>
          <p:cNvGrpSpPr/>
          <p:nvPr/>
        </p:nvGrpSpPr>
        <p:grpSpPr>
          <a:xfrm>
            <a:off x="5316857" y="2437642"/>
            <a:ext cx="321732" cy="327866"/>
            <a:chOff x="-24353875" y="3147725"/>
            <a:chExt cx="289875" cy="296175"/>
          </a:xfrm>
        </p:grpSpPr>
        <p:sp>
          <p:nvSpPr>
            <p:cNvPr id="901" name="Google Shape;901;p34"/>
            <p:cNvSpPr/>
            <p:nvPr/>
          </p:nvSpPr>
          <p:spPr>
            <a:xfrm>
              <a:off x="-24238100" y="3271375"/>
              <a:ext cx="52025" cy="51225"/>
            </a:xfrm>
            <a:custGeom>
              <a:rect b="b" l="l" r="r" t="t"/>
              <a:pathLst>
                <a:path extrusionOk="0" h="2049" w="2081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-24353875" y="3147725"/>
              <a:ext cx="289875" cy="296175"/>
            </a:xfrm>
            <a:custGeom>
              <a:rect b="b" l="l" r="r" t="t"/>
              <a:pathLst>
                <a:path extrusionOk="0" h="11847" w="11595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34"/>
          <p:cNvGrpSpPr/>
          <p:nvPr/>
        </p:nvGrpSpPr>
        <p:grpSpPr>
          <a:xfrm>
            <a:off x="7521417" y="2446967"/>
            <a:ext cx="332193" cy="309215"/>
            <a:chOff x="5522139" y="2324810"/>
            <a:chExt cx="376466" cy="350425"/>
          </a:xfrm>
        </p:grpSpPr>
        <p:sp>
          <p:nvSpPr>
            <p:cNvPr id="904" name="Google Shape;904;p34"/>
            <p:cNvSpPr/>
            <p:nvPr/>
          </p:nvSpPr>
          <p:spPr>
            <a:xfrm>
              <a:off x="5655023" y="2428721"/>
              <a:ext cx="119494" cy="102475"/>
            </a:xfrm>
            <a:custGeom>
              <a:rect b="b" l="l" r="r" t="t"/>
              <a:pathLst>
                <a:path extrusionOk="0" h="3141" w="3668">
                  <a:moveTo>
                    <a:pt x="2096" y="0"/>
                  </a:moveTo>
                  <a:cubicBezTo>
                    <a:pt x="691" y="0"/>
                    <a:pt x="1" y="1691"/>
                    <a:pt x="1001" y="2668"/>
                  </a:cubicBezTo>
                  <a:cubicBezTo>
                    <a:pt x="1320" y="2994"/>
                    <a:pt x="1715" y="3141"/>
                    <a:pt x="2102" y="3141"/>
                  </a:cubicBezTo>
                  <a:cubicBezTo>
                    <a:pt x="2901" y="3141"/>
                    <a:pt x="3668" y="2518"/>
                    <a:pt x="3668" y="1572"/>
                  </a:cubicBezTo>
                  <a:cubicBezTo>
                    <a:pt x="3668" y="715"/>
                    <a:pt x="2954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5573449" y="2532827"/>
              <a:ext cx="118843" cy="121887"/>
            </a:xfrm>
            <a:custGeom>
              <a:rect b="b" l="l" r="r" t="t"/>
              <a:pathLst>
                <a:path extrusionOk="0" h="3736" w="3648">
                  <a:moveTo>
                    <a:pt x="3124" y="1"/>
                  </a:moveTo>
                  <a:lnTo>
                    <a:pt x="2219" y="1287"/>
                  </a:lnTo>
                  <a:cubicBezTo>
                    <a:pt x="2061" y="1229"/>
                    <a:pt x="1908" y="1203"/>
                    <a:pt x="1763" y="1203"/>
                  </a:cubicBezTo>
                  <a:cubicBezTo>
                    <a:pt x="643" y="1203"/>
                    <a:pt x="0" y="2763"/>
                    <a:pt x="1076" y="3501"/>
                  </a:cubicBezTo>
                  <a:cubicBezTo>
                    <a:pt x="1314" y="3665"/>
                    <a:pt x="1560" y="3736"/>
                    <a:pt x="1795" y="3736"/>
                  </a:cubicBezTo>
                  <a:cubicBezTo>
                    <a:pt x="2758" y="3736"/>
                    <a:pt x="3528" y="2544"/>
                    <a:pt x="2743" y="1644"/>
                  </a:cubicBezTo>
                  <a:lnTo>
                    <a:pt x="3648" y="358"/>
                  </a:lnTo>
                  <a:cubicBezTo>
                    <a:pt x="3457" y="263"/>
                    <a:pt x="3267" y="143"/>
                    <a:pt x="3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5763636" y="2324810"/>
              <a:ext cx="120081" cy="109392"/>
            </a:xfrm>
            <a:custGeom>
              <a:rect b="b" l="l" r="r" t="t"/>
              <a:pathLst>
                <a:path extrusionOk="0" h="3353" w="3686">
                  <a:moveTo>
                    <a:pt x="1923" y="1"/>
                  </a:moveTo>
                  <a:cubicBezTo>
                    <a:pt x="1029" y="1"/>
                    <a:pt x="244" y="1042"/>
                    <a:pt x="882" y="1971"/>
                  </a:cubicBezTo>
                  <a:lnTo>
                    <a:pt x="1" y="2947"/>
                  </a:lnTo>
                  <a:cubicBezTo>
                    <a:pt x="191" y="3066"/>
                    <a:pt x="334" y="3185"/>
                    <a:pt x="453" y="3352"/>
                  </a:cubicBezTo>
                  <a:lnTo>
                    <a:pt x="1358" y="2376"/>
                  </a:lnTo>
                  <a:cubicBezTo>
                    <a:pt x="1560" y="2479"/>
                    <a:pt x="1759" y="2524"/>
                    <a:pt x="1948" y="2524"/>
                  </a:cubicBezTo>
                  <a:cubicBezTo>
                    <a:pt x="2980" y="2524"/>
                    <a:pt x="3686" y="1153"/>
                    <a:pt x="2739" y="328"/>
                  </a:cubicBezTo>
                  <a:cubicBezTo>
                    <a:pt x="2482" y="99"/>
                    <a:pt x="2197" y="1"/>
                    <a:pt x="1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5522139" y="2387841"/>
              <a:ext cx="137575" cy="102540"/>
            </a:xfrm>
            <a:custGeom>
              <a:rect b="b" l="l" r="r" t="t"/>
              <a:pathLst>
                <a:path extrusionOk="0" h="3143" w="4223">
                  <a:moveTo>
                    <a:pt x="1773" y="1"/>
                  </a:moveTo>
                  <a:cubicBezTo>
                    <a:pt x="1116" y="1"/>
                    <a:pt x="462" y="382"/>
                    <a:pt x="269" y="1206"/>
                  </a:cubicBezTo>
                  <a:cubicBezTo>
                    <a:pt x="0" y="2358"/>
                    <a:pt x="915" y="3143"/>
                    <a:pt x="1833" y="3143"/>
                  </a:cubicBezTo>
                  <a:cubicBezTo>
                    <a:pt x="2376" y="3143"/>
                    <a:pt x="2921" y="2868"/>
                    <a:pt x="3222" y="2230"/>
                  </a:cubicBezTo>
                  <a:lnTo>
                    <a:pt x="4032" y="2420"/>
                  </a:lnTo>
                  <a:cubicBezTo>
                    <a:pt x="4056" y="2206"/>
                    <a:pt x="4127" y="1992"/>
                    <a:pt x="4222" y="1825"/>
                  </a:cubicBezTo>
                  <a:lnTo>
                    <a:pt x="3365" y="1611"/>
                  </a:lnTo>
                  <a:cubicBezTo>
                    <a:pt x="3391" y="574"/>
                    <a:pt x="2579" y="1"/>
                    <a:pt x="1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5753081" y="2528162"/>
              <a:ext cx="145524" cy="147074"/>
            </a:xfrm>
            <a:custGeom>
              <a:rect b="b" l="l" r="r" t="t"/>
              <a:pathLst>
                <a:path extrusionOk="0" h="4508" w="4467">
                  <a:moveTo>
                    <a:pt x="706" y="1"/>
                  </a:moveTo>
                  <a:cubicBezTo>
                    <a:pt x="563" y="144"/>
                    <a:pt x="396" y="286"/>
                    <a:pt x="229" y="406"/>
                  </a:cubicBezTo>
                  <a:lnTo>
                    <a:pt x="1110" y="1787"/>
                  </a:lnTo>
                  <a:cubicBezTo>
                    <a:pt x="1" y="2877"/>
                    <a:pt x="944" y="4508"/>
                    <a:pt x="2197" y="4508"/>
                  </a:cubicBezTo>
                  <a:cubicBezTo>
                    <a:pt x="2477" y="4508"/>
                    <a:pt x="2772" y="4427"/>
                    <a:pt x="3063" y="4240"/>
                  </a:cubicBezTo>
                  <a:cubicBezTo>
                    <a:pt x="4467" y="3339"/>
                    <a:pt x="3678" y="1333"/>
                    <a:pt x="2268" y="1333"/>
                  </a:cubicBezTo>
                  <a:cubicBezTo>
                    <a:pt x="2075" y="1333"/>
                    <a:pt x="1870" y="1370"/>
                    <a:pt x="1658" y="1453"/>
                  </a:cubicBez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3" name="Google Shape;913;p35"/>
          <p:cNvGraphicFramePr/>
          <p:nvPr/>
        </p:nvGraphicFramePr>
        <p:xfrm>
          <a:off x="559088" y="17214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1933525"/>
                <a:gridCol w="3046150"/>
                <a:gridCol w="3046150"/>
              </a:tblGrid>
              <a:tr h="48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457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Gauge boson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457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Higgs</a:t>
                      </a: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 boson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45700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Definition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457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Spin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457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Zero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Discovery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457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Paul Dirac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Peter Higgs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Particles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457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Vector boson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Scalar boson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Color charge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457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Color charged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Zero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4" name="Google Shape;914;p35"/>
          <p:cNvSpPr txBox="1"/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915" name="Google Shape;915;p35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Gauge boson vs. Higgs boson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0" name="Google Shape;920;p36"/>
          <p:cNvGrpSpPr/>
          <p:nvPr/>
        </p:nvGrpSpPr>
        <p:grpSpPr>
          <a:xfrm>
            <a:off x="452625" y="3221924"/>
            <a:ext cx="1937400" cy="1475989"/>
            <a:chOff x="452625" y="3221924"/>
            <a:chExt cx="1937400" cy="1475989"/>
          </a:xfrm>
        </p:grpSpPr>
        <p:sp>
          <p:nvSpPr>
            <p:cNvPr id="921" name="Google Shape;921;p36"/>
            <p:cNvSpPr txBox="1"/>
            <p:nvPr/>
          </p:nvSpPr>
          <p:spPr>
            <a:xfrm>
              <a:off x="452625" y="3873775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Photon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22" name="Google Shape;922;p36"/>
            <p:cNvSpPr txBox="1"/>
            <p:nvPr/>
          </p:nvSpPr>
          <p:spPr>
            <a:xfrm>
              <a:off x="452625" y="4184313"/>
              <a:ext cx="1937400" cy="51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790125" y="3221924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</a:t>
              </a: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24" name="Google Shape;924;p36"/>
          <p:cNvGrpSpPr/>
          <p:nvPr/>
        </p:nvGrpSpPr>
        <p:grpSpPr>
          <a:xfrm>
            <a:off x="2553075" y="3221924"/>
            <a:ext cx="1937400" cy="1475989"/>
            <a:chOff x="2553075" y="3221924"/>
            <a:chExt cx="1937400" cy="1475989"/>
          </a:xfrm>
        </p:grpSpPr>
        <p:sp>
          <p:nvSpPr>
            <p:cNvPr id="925" name="Google Shape;925;p36"/>
            <p:cNvSpPr txBox="1"/>
            <p:nvPr/>
          </p:nvSpPr>
          <p:spPr>
            <a:xfrm>
              <a:off x="2553075" y="3873775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Electron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26" name="Google Shape;926;p36"/>
            <p:cNvSpPr txBox="1"/>
            <p:nvPr/>
          </p:nvSpPr>
          <p:spPr>
            <a:xfrm>
              <a:off x="2553075" y="4184313"/>
              <a:ext cx="1937400" cy="51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2890575" y="3221924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28" name="Google Shape;928;p36"/>
          <p:cNvGrpSpPr/>
          <p:nvPr/>
        </p:nvGrpSpPr>
        <p:grpSpPr>
          <a:xfrm>
            <a:off x="4653525" y="3221924"/>
            <a:ext cx="1937400" cy="1475989"/>
            <a:chOff x="4653525" y="3221924"/>
            <a:chExt cx="1937400" cy="1475989"/>
          </a:xfrm>
        </p:grpSpPr>
        <p:sp>
          <p:nvSpPr>
            <p:cNvPr id="929" name="Google Shape;929;p36"/>
            <p:cNvSpPr txBox="1"/>
            <p:nvPr/>
          </p:nvSpPr>
          <p:spPr>
            <a:xfrm>
              <a:off x="4653525" y="3873775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Quark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30" name="Google Shape;930;p36"/>
            <p:cNvSpPr txBox="1"/>
            <p:nvPr/>
          </p:nvSpPr>
          <p:spPr>
            <a:xfrm>
              <a:off x="4653525" y="4184313"/>
              <a:ext cx="1937400" cy="51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4991025" y="3221924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32" name="Google Shape;932;p36"/>
          <p:cNvGrpSpPr/>
          <p:nvPr/>
        </p:nvGrpSpPr>
        <p:grpSpPr>
          <a:xfrm>
            <a:off x="6753975" y="3221924"/>
            <a:ext cx="1937400" cy="1475989"/>
            <a:chOff x="6753975" y="3221924"/>
            <a:chExt cx="1937400" cy="1475989"/>
          </a:xfrm>
        </p:grpSpPr>
        <p:sp>
          <p:nvSpPr>
            <p:cNvPr id="933" name="Google Shape;933;p36"/>
            <p:cNvSpPr txBox="1"/>
            <p:nvPr/>
          </p:nvSpPr>
          <p:spPr>
            <a:xfrm>
              <a:off x="6753975" y="3873775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Higgs boson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34" name="Google Shape;934;p36"/>
            <p:cNvSpPr txBox="1"/>
            <p:nvPr/>
          </p:nvSpPr>
          <p:spPr>
            <a:xfrm>
              <a:off x="6753975" y="4184313"/>
              <a:ext cx="1937400" cy="51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7091475" y="3221924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936" name="Google Shape;936;p36"/>
          <p:cNvSpPr txBox="1"/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937" name="Google Shape;937;p36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The Higgs mechanism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38" name="Google Shape;938;p36"/>
          <p:cNvGrpSpPr/>
          <p:nvPr/>
        </p:nvGrpSpPr>
        <p:grpSpPr>
          <a:xfrm>
            <a:off x="790140" y="2854050"/>
            <a:ext cx="1262385" cy="178500"/>
            <a:chOff x="790140" y="2854050"/>
            <a:chExt cx="1262385" cy="178500"/>
          </a:xfrm>
        </p:grpSpPr>
        <p:sp>
          <p:nvSpPr>
            <p:cNvPr id="939" name="Google Shape;939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0" name="Google Shape;940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1" name="Google Shape;941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2" name="Google Shape;942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3" name="Google Shape;943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44" name="Google Shape;944;p36"/>
          <p:cNvGrpSpPr/>
          <p:nvPr/>
        </p:nvGrpSpPr>
        <p:grpSpPr>
          <a:xfrm>
            <a:off x="790140" y="1718888"/>
            <a:ext cx="1262385" cy="178500"/>
            <a:chOff x="790140" y="2854050"/>
            <a:chExt cx="1262385" cy="178500"/>
          </a:xfrm>
        </p:grpSpPr>
        <p:sp>
          <p:nvSpPr>
            <p:cNvPr id="945" name="Google Shape;945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6" name="Google Shape;946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7" name="Google Shape;947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8" name="Google Shape;948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9" name="Google Shape;949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50" name="Google Shape;950;p36"/>
          <p:cNvGrpSpPr/>
          <p:nvPr/>
        </p:nvGrpSpPr>
        <p:grpSpPr>
          <a:xfrm>
            <a:off x="790140" y="2002678"/>
            <a:ext cx="1262385" cy="178500"/>
            <a:chOff x="790140" y="2854050"/>
            <a:chExt cx="1262385" cy="178500"/>
          </a:xfrm>
        </p:grpSpPr>
        <p:sp>
          <p:nvSpPr>
            <p:cNvPr id="951" name="Google Shape;951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52" name="Google Shape;952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53" name="Google Shape;953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54" name="Google Shape;954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55" name="Google Shape;955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56" name="Google Shape;956;p36"/>
          <p:cNvGrpSpPr/>
          <p:nvPr/>
        </p:nvGrpSpPr>
        <p:grpSpPr>
          <a:xfrm>
            <a:off x="790140" y="2286469"/>
            <a:ext cx="1262385" cy="178500"/>
            <a:chOff x="790140" y="2854050"/>
            <a:chExt cx="1262385" cy="178500"/>
          </a:xfrm>
        </p:grpSpPr>
        <p:sp>
          <p:nvSpPr>
            <p:cNvPr id="957" name="Google Shape;957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58" name="Google Shape;958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59" name="Google Shape;959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60" name="Google Shape;960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61" name="Google Shape;961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62" name="Google Shape;962;p36"/>
          <p:cNvGrpSpPr/>
          <p:nvPr/>
        </p:nvGrpSpPr>
        <p:grpSpPr>
          <a:xfrm>
            <a:off x="790140" y="2570260"/>
            <a:ext cx="1262385" cy="178500"/>
            <a:chOff x="790140" y="2854050"/>
            <a:chExt cx="1262385" cy="178500"/>
          </a:xfrm>
        </p:grpSpPr>
        <p:sp>
          <p:nvSpPr>
            <p:cNvPr id="963" name="Google Shape;963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64" name="Google Shape;964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65" name="Google Shape;965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66" name="Google Shape;966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67" name="Google Shape;967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68" name="Google Shape;968;p36"/>
          <p:cNvGrpSpPr/>
          <p:nvPr/>
        </p:nvGrpSpPr>
        <p:grpSpPr>
          <a:xfrm>
            <a:off x="2890588" y="2854050"/>
            <a:ext cx="1262385" cy="178500"/>
            <a:chOff x="790140" y="2854050"/>
            <a:chExt cx="1262385" cy="178500"/>
          </a:xfrm>
        </p:grpSpPr>
        <p:sp>
          <p:nvSpPr>
            <p:cNvPr id="969" name="Google Shape;969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0" name="Google Shape;970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1" name="Google Shape;971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2" name="Google Shape;972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3" name="Google Shape;973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74" name="Google Shape;974;p36"/>
          <p:cNvGrpSpPr/>
          <p:nvPr/>
        </p:nvGrpSpPr>
        <p:grpSpPr>
          <a:xfrm>
            <a:off x="2890588" y="1718888"/>
            <a:ext cx="1262385" cy="178500"/>
            <a:chOff x="790140" y="2854050"/>
            <a:chExt cx="1262385" cy="178500"/>
          </a:xfrm>
        </p:grpSpPr>
        <p:sp>
          <p:nvSpPr>
            <p:cNvPr id="975" name="Google Shape;975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6" name="Google Shape;976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7" name="Google Shape;977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8" name="Google Shape;978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9" name="Google Shape;979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80" name="Google Shape;980;p36"/>
          <p:cNvGrpSpPr/>
          <p:nvPr/>
        </p:nvGrpSpPr>
        <p:grpSpPr>
          <a:xfrm>
            <a:off x="2890588" y="2002678"/>
            <a:ext cx="1262385" cy="178500"/>
            <a:chOff x="790140" y="2854050"/>
            <a:chExt cx="1262385" cy="178500"/>
          </a:xfrm>
        </p:grpSpPr>
        <p:sp>
          <p:nvSpPr>
            <p:cNvPr id="981" name="Google Shape;981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82" name="Google Shape;982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83" name="Google Shape;983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84" name="Google Shape;984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85" name="Google Shape;985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86" name="Google Shape;986;p36"/>
          <p:cNvGrpSpPr/>
          <p:nvPr/>
        </p:nvGrpSpPr>
        <p:grpSpPr>
          <a:xfrm>
            <a:off x="2890588" y="2286469"/>
            <a:ext cx="1262385" cy="178500"/>
            <a:chOff x="790140" y="2854050"/>
            <a:chExt cx="1262385" cy="178500"/>
          </a:xfrm>
        </p:grpSpPr>
        <p:sp>
          <p:nvSpPr>
            <p:cNvPr id="987" name="Google Shape;987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88" name="Google Shape;988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89" name="Google Shape;989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90" name="Google Shape;990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91" name="Google Shape;991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92" name="Google Shape;992;p36"/>
          <p:cNvGrpSpPr/>
          <p:nvPr/>
        </p:nvGrpSpPr>
        <p:grpSpPr>
          <a:xfrm>
            <a:off x="2890588" y="2570260"/>
            <a:ext cx="1262385" cy="178500"/>
            <a:chOff x="790140" y="2854050"/>
            <a:chExt cx="1262385" cy="178500"/>
          </a:xfrm>
        </p:grpSpPr>
        <p:sp>
          <p:nvSpPr>
            <p:cNvPr id="993" name="Google Shape;993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94" name="Google Shape;994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95" name="Google Shape;995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96" name="Google Shape;996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97" name="Google Shape;997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98" name="Google Shape;998;p36"/>
          <p:cNvGrpSpPr/>
          <p:nvPr/>
        </p:nvGrpSpPr>
        <p:grpSpPr>
          <a:xfrm>
            <a:off x="4991035" y="2854050"/>
            <a:ext cx="1262385" cy="178500"/>
            <a:chOff x="790140" y="2854050"/>
            <a:chExt cx="1262385" cy="178500"/>
          </a:xfrm>
        </p:grpSpPr>
        <p:sp>
          <p:nvSpPr>
            <p:cNvPr id="999" name="Google Shape;999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0" name="Google Shape;1000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1" name="Google Shape;1001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2" name="Google Shape;1002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3" name="Google Shape;1003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04" name="Google Shape;1004;p36"/>
          <p:cNvGrpSpPr/>
          <p:nvPr/>
        </p:nvGrpSpPr>
        <p:grpSpPr>
          <a:xfrm>
            <a:off x="4991035" y="1718888"/>
            <a:ext cx="1262385" cy="178500"/>
            <a:chOff x="790140" y="2854050"/>
            <a:chExt cx="1262385" cy="178500"/>
          </a:xfrm>
        </p:grpSpPr>
        <p:sp>
          <p:nvSpPr>
            <p:cNvPr id="1005" name="Google Shape;1005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6" name="Google Shape;1006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7" name="Google Shape;1007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8" name="Google Shape;1008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9" name="Google Shape;1009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10" name="Google Shape;1010;p36"/>
          <p:cNvGrpSpPr/>
          <p:nvPr/>
        </p:nvGrpSpPr>
        <p:grpSpPr>
          <a:xfrm>
            <a:off x="4991035" y="2002678"/>
            <a:ext cx="1262385" cy="178500"/>
            <a:chOff x="790140" y="2854050"/>
            <a:chExt cx="1262385" cy="178500"/>
          </a:xfrm>
        </p:grpSpPr>
        <p:sp>
          <p:nvSpPr>
            <p:cNvPr id="1011" name="Google Shape;1011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12" name="Google Shape;1012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13" name="Google Shape;1013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14" name="Google Shape;1014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15" name="Google Shape;1015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16" name="Google Shape;1016;p36"/>
          <p:cNvGrpSpPr/>
          <p:nvPr/>
        </p:nvGrpSpPr>
        <p:grpSpPr>
          <a:xfrm>
            <a:off x="4991035" y="2286469"/>
            <a:ext cx="1262385" cy="178500"/>
            <a:chOff x="790140" y="2854050"/>
            <a:chExt cx="1262385" cy="178500"/>
          </a:xfrm>
        </p:grpSpPr>
        <p:sp>
          <p:nvSpPr>
            <p:cNvPr id="1017" name="Google Shape;1017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18" name="Google Shape;1018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19" name="Google Shape;1019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20" name="Google Shape;1020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21" name="Google Shape;1021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22" name="Google Shape;1022;p36"/>
          <p:cNvGrpSpPr/>
          <p:nvPr/>
        </p:nvGrpSpPr>
        <p:grpSpPr>
          <a:xfrm>
            <a:off x="4991035" y="2570260"/>
            <a:ext cx="1262385" cy="178500"/>
            <a:chOff x="790140" y="2854050"/>
            <a:chExt cx="1262385" cy="178500"/>
          </a:xfrm>
        </p:grpSpPr>
        <p:sp>
          <p:nvSpPr>
            <p:cNvPr id="1023" name="Google Shape;1023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24" name="Google Shape;1024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25" name="Google Shape;1025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26" name="Google Shape;1026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27" name="Google Shape;1027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28" name="Google Shape;1028;p36"/>
          <p:cNvGrpSpPr/>
          <p:nvPr/>
        </p:nvGrpSpPr>
        <p:grpSpPr>
          <a:xfrm>
            <a:off x="7091483" y="2854050"/>
            <a:ext cx="1262385" cy="178500"/>
            <a:chOff x="790140" y="2854050"/>
            <a:chExt cx="1262385" cy="178500"/>
          </a:xfrm>
        </p:grpSpPr>
        <p:sp>
          <p:nvSpPr>
            <p:cNvPr id="1029" name="Google Shape;1029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0" name="Google Shape;1030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1" name="Google Shape;1031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2" name="Google Shape;1032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3" name="Google Shape;1033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34" name="Google Shape;1034;p36"/>
          <p:cNvGrpSpPr/>
          <p:nvPr/>
        </p:nvGrpSpPr>
        <p:grpSpPr>
          <a:xfrm>
            <a:off x="7091483" y="1718888"/>
            <a:ext cx="1262385" cy="178500"/>
            <a:chOff x="790140" y="2854050"/>
            <a:chExt cx="1262385" cy="178500"/>
          </a:xfrm>
        </p:grpSpPr>
        <p:sp>
          <p:nvSpPr>
            <p:cNvPr id="1035" name="Google Shape;1035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6" name="Google Shape;1036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7" name="Google Shape;1037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8" name="Google Shape;1038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9" name="Google Shape;1039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40" name="Google Shape;1040;p36"/>
          <p:cNvGrpSpPr/>
          <p:nvPr/>
        </p:nvGrpSpPr>
        <p:grpSpPr>
          <a:xfrm>
            <a:off x="7091483" y="2002678"/>
            <a:ext cx="1262385" cy="178500"/>
            <a:chOff x="790140" y="2854050"/>
            <a:chExt cx="1262385" cy="178500"/>
          </a:xfrm>
        </p:grpSpPr>
        <p:sp>
          <p:nvSpPr>
            <p:cNvPr id="1041" name="Google Shape;1041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42" name="Google Shape;1042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43" name="Google Shape;1043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44" name="Google Shape;1044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45" name="Google Shape;1045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46" name="Google Shape;1046;p36"/>
          <p:cNvGrpSpPr/>
          <p:nvPr/>
        </p:nvGrpSpPr>
        <p:grpSpPr>
          <a:xfrm>
            <a:off x="7091483" y="2286469"/>
            <a:ext cx="1262385" cy="178500"/>
            <a:chOff x="790140" y="2854050"/>
            <a:chExt cx="1262385" cy="178500"/>
          </a:xfrm>
        </p:grpSpPr>
        <p:sp>
          <p:nvSpPr>
            <p:cNvPr id="1047" name="Google Shape;1047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48" name="Google Shape;1048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49" name="Google Shape;1049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50" name="Google Shape;1050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51" name="Google Shape;1051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52" name="Google Shape;1052;p36"/>
          <p:cNvGrpSpPr/>
          <p:nvPr/>
        </p:nvGrpSpPr>
        <p:grpSpPr>
          <a:xfrm>
            <a:off x="7091483" y="2570260"/>
            <a:ext cx="1262385" cy="178500"/>
            <a:chOff x="790140" y="2854050"/>
            <a:chExt cx="1262385" cy="178500"/>
          </a:xfrm>
        </p:grpSpPr>
        <p:sp>
          <p:nvSpPr>
            <p:cNvPr id="1053" name="Google Shape;1053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54" name="Google Shape;1054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55" name="Google Shape;1055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56" name="Google Shape;1056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57" name="Google Shape;1057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2" name="Google Shape;1062;p37"/>
          <p:cNvGraphicFramePr/>
          <p:nvPr/>
        </p:nvGraphicFramePr>
        <p:xfrm>
          <a:off x="563938" y="17214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3503275"/>
              </a:tblGrid>
              <a:tr h="47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Higgs</a:t>
                      </a: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 boson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457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8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 and the smallest one in the Solar System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274300" marL="274300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 and is the second planet from the Sun. It’s terribly hot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274300" marL="274300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beautiful planet where we all live. It’s full of life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274300" marL="274300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3" name="Google Shape;1063;p37"/>
          <p:cNvSpPr txBox="1"/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064" name="Google Shape;1064;p37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Higgs boson vs. String theory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5" name="Google Shape;1065;p37"/>
          <p:cNvSpPr/>
          <p:nvPr/>
        </p:nvSpPr>
        <p:spPr>
          <a:xfrm>
            <a:off x="4278025" y="2295125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6" name="Google Shape;1066;p37"/>
          <p:cNvSpPr/>
          <p:nvPr/>
        </p:nvSpPr>
        <p:spPr>
          <a:xfrm>
            <a:off x="4278025" y="3083700"/>
            <a:ext cx="587700" cy="58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7" name="Google Shape;1067;p37"/>
          <p:cNvSpPr/>
          <p:nvPr/>
        </p:nvSpPr>
        <p:spPr>
          <a:xfrm>
            <a:off x="4278025" y="3872275"/>
            <a:ext cx="587700" cy="587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aphicFrame>
        <p:nvGraphicFramePr>
          <p:cNvPr id="1068" name="Google Shape;1068;p37"/>
          <p:cNvGraphicFramePr/>
          <p:nvPr/>
        </p:nvGraphicFramePr>
        <p:xfrm>
          <a:off x="5076788" y="17214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3503275"/>
              </a:tblGrid>
              <a:tr h="47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String theory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457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8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rings. It's composed mostly of hydrogen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274300" marL="274300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Sun. It's also the fourth-largest object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274300" marL="274300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so small that it is no longer considered a planet, but a dwarf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274300" marL="274300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Google Shape;1073;p3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0673" y="1720707"/>
            <a:ext cx="2662653" cy="24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4" name="Google Shape;1074;p38"/>
          <p:cNvSpPr txBox="1"/>
          <p:nvPr/>
        </p:nvSpPr>
        <p:spPr>
          <a:xfrm>
            <a:off x="453900" y="4494721"/>
            <a:ext cx="82362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75" name="Google Shape;1075;p38"/>
          <p:cNvGrpSpPr/>
          <p:nvPr/>
        </p:nvGrpSpPr>
        <p:grpSpPr>
          <a:xfrm>
            <a:off x="486826" y="1648550"/>
            <a:ext cx="2569679" cy="742051"/>
            <a:chOff x="410626" y="1648550"/>
            <a:chExt cx="2569679" cy="742051"/>
          </a:xfrm>
        </p:grpSpPr>
        <p:sp>
          <p:nvSpPr>
            <p:cNvPr id="1076" name="Google Shape;1076;p38"/>
            <p:cNvSpPr txBox="1"/>
            <p:nvPr/>
          </p:nvSpPr>
          <p:spPr>
            <a:xfrm>
              <a:off x="410626" y="1648550"/>
              <a:ext cx="1355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77" name="Google Shape;1077;p38"/>
            <p:cNvSpPr txBox="1"/>
            <p:nvPr/>
          </p:nvSpPr>
          <p:spPr>
            <a:xfrm>
              <a:off x="410626" y="1936401"/>
              <a:ext cx="13551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very far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1832205" y="1805760"/>
              <a:ext cx="1148100" cy="4236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79" name="Google Shape;1079;p38"/>
          <p:cNvGrpSpPr/>
          <p:nvPr/>
        </p:nvGrpSpPr>
        <p:grpSpPr>
          <a:xfrm>
            <a:off x="486826" y="2577737"/>
            <a:ext cx="2569679" cy="742051"/>
            <a:chOff x="410626" y="2577737"/>
            <a:chExt cx="2569679" cy="742051"/>
          </a:xfrm>
        </p:grpSpPr>
        <p:sp>
          <p:nvSpPr>
            <p:cNvPr id="1080" name="Google Shape;1080;p38"/>
            <p:cNvSpPr txBox="1"/>
            <p:nvPr/>
          </p:nvSpPr>
          <p:spPr>
            <a:xfrm>
              <a:off x="410626" y="2865588"/>
              <a:ext cx="13551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1" name="Google Shape;1081;p38"/>
            <p:cNvSpPr txBox="1"/>
            <p:nvPr/>
          </p:nvSpPr>
          <p:spPr>
            <a:xfrm>
              <a:off x="410626" y="2577737"/>
              <a:ext cx="1355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1832205" y="2734935"/>
              <a:ext cx="1148100" cy="4236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83" name="Google Shape;1083;p38"/>
          <p:cNvGrpSpPr/>
          <p:nvPr/>
        </p:nvGrpSpPr>
        <p:grpSpPr>
          <a:xfrm>
            <a:off x="486826" y="3506924"/>
            <a:ext cx="2569679" cy="742051"/>
            <a:chOff x="410626" y="3506924"/>
            <a:chExt cx="2569679" cy="742051"/>
          </a:xfrm>
        </p:grpSpPr>
        <p:sp>
          <p:nvSpPr>
            <p:cNvPr id="1084" name="Google Shape;1084;p38"/>
            <p:cNvSpPr txBox="1"/>
            <p:nvPr/>
          </p:nvSpPr>
          <p:spPr>
            <a:xfrm>
              <a:off x="410626" y="3794775"/>
              <a:ext cx="13551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with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5" name="Google Shape;1085;p38"/>
            <p:cNvSpPr txBox="1"/>
            <p:nvPr/>
          </p:nvSpPr>
          <p:spPr>
            <a:xfrm>
              <a:off x="410626" y="3506924"/>
              <a:ext cx="1355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1832205" y="3664110"/>
              <a:ext cx="1148100" cy="423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87" name="Google Shape;1087;p38"/>
          <p:cNvGrpSpPr/>
          <p:nvPr/>
        </p:nvGrpSpPr>
        <p:grpSpPr>
          <a:xfrm>
            <a:off x="6087495" y="1648550"/>
            <a:ext cx="2569679" cy="742051"/>
            <a:chOff x="6163695" y="1648550"/>
            <a:chExt cx="2569679" cy="742051"/>
          </a:xfrm>
        </p:grpSpPr>
        <p:sp>
          <p:nvSpPr>
            <p:cNvPr id="1088" name="Google Shape;1088;p38"/>
            <p:cNvSpPr txBox="1"/>
            <p:nvPr/>
          </p:nvSpPr>
          <p:spPr>
            <a:xfrm>
              <a:off x="7378274" y="1648550"/>
              <a:ext cx="1354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89" name="Google Shape;1089;p38"/>
            <p:cNvSpPr txBox="1"/>
            <p:nvPr/>
          </p:nvSpPr>
          <p:spPr>
            <a:xfrm flipH="1">
              <a:off x="7378574" y="1936401"/>
              <a:ext cx="13548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6163695" y="1805760"/>
              <a:ext cx="1148100" cy="4236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91" name="Google Shape;1091;p38"/>
          <p:cNvGrpSpPr/>
          <p:nvPr/>
        </p:nvGrpSpPr>
        <p:grpSpPr>
          <a:xfrm>
            <a:off x="6087495" y="2577737"/>
            <a:ext cx="2569679" cy="742051"/>
            <a:chOff x="6163695" y="2577737"/>
            <a:chExt cx="2569679" cy="742051"/>
          </a:xfrm>
        </p:grpSpPr>
        <p:sp>
          <p:nvSpPr>
            <p:cNvPr id="1092" name="Google Shape;1092;p38"/>
            <p:cNvSpPr txBox="1"/>
            <p:nvPr/>
          </p:nvSpPr>
          <p:spPr>
            <a:xfrm flipH="1">
              <a:off x="7378574" y="2865588"/>
              <a:ext cx="13548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planet with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3" name="Google Shape;1093;p38"/>
            <p:cNvSpPr txBox="1"/>
            <p:nvPr/>
          </p:nvSpPr>
          <p:spPr>
            <a:xfrm>
              <a:off x="7378274" y="2577737"/>
              <a:ext cx="1354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6163695" y="2734935"/>
              <a:ext cx="1148100" cy="4236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95" name="Google Shape;1095;p38"/>
          <p:cNvGrpSpPr/>
          <p:nvPr/>
        </p:nvGrpSpPr>
        <p:grpSpPr>
          <a:xfrm>
            <a:off x="6087495" y="3506924"/>
            <a:ext cx="2569679" cy="742051"/>
            <a:chOff x="6163695" y="3506924"/>
            <a:chExt cx="2569679" cy="742051"/>
          </a:xfrm>
        </p:grpSpPr>
        <p:sp>
          <p:nvSpPr>
            <p:cNvPr id="1096" name="Google Shape;1096;p38"/>
            <p:cNvSpPr txBox="1"/>
            <p:nvPr/>
          </p:nvSpPr>
          <p:spPr>
            <a:xfrm flipH="1">
              <a:off x="7378574" y="3794775"/>
              <a:ext cx="13548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7" name="Google Shape;1097;p38"/>
            <p:cNvSpPr txBox="1"/>
            <p:nvPr/>
          </p:nvSpPr>
          <p:spPr>
            <a:xfrm>
              <a:off x="7378274" y="3506924"/>
              <a:ext cx="1354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6163695" y="3664110"/>
              <a:ext cx="1148100" cy="4236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099" name="Google Shape;1099;p38"/>
          <p:cNvSpPr txBox="1"/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100" name="Google Shape;1100;p38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The atomic theory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01" name="Google Shape;1101;p38"/>
          <p:cNvGrpSpPr/>
          <p:nvPr/>
        </p:nvGrpSpPr>
        <p:grpSpPr>
          <a:xfrm>
            <a:off x="3894432" y="2161851"/>
            <a:ext cx="1355136" cy="1568919"/>
            <a:chOff x="3894432" y="2161851"/>
            <a:chExt cx="1355136" cy="1568919"/>
          </a:xfrm>
        </p:grpSpPr>
        <p:grpSp>
          <p:nvGrpSpPr>
            <p:cNvPr id="1102" name="Google Shape;1102;p38"/>
            <p:cNvGrpSpPr/>
            <p:nvPr/>
          </p:nvGrpSpPr>
          <p:grpSpPr>
            <a:xfrm>
              <a:off x="3894432" y="2161851"/>
              <a:ext cx="1355136" cy="1568919"/>
              <a:chOff x="4082439" y="1722171"/>
              <a:chExt cx="979145" cy="1133612"/>
            </a:xfrm>
          </p:grpSpPr>
          <p:grpSp>
            <p:nvGrpSpPr>
              <p:cNvPr id="1103" name="Google Shape;1103;p38"/>
              <p:cNvGrpSpPr/>
              <p:nvPr/>
            </p:nvGrpSpPr>
            <p:grpSpPr>
              <a:xfrm>
                <a:off x="4082449" y="1769254"/>
                <a:ext cx="979125" cy="1039658"/>
                <a:chOff x="3674428" y="615515"/>
                <a:chExt cx="1324036" cy="1413347"/>
              </a:xfrm>
            </p:grpSpPr>
            <p:sp>
              <p:nvSpPr>
                <p:cNvPr id="1104" name="Google Shape;1104;p38"/>
                <p:cNvSpPr/>
                <p:nvPr/>
              </p:nvSpPr>
              <p:spPr>
                <a:xfrm>
                  <a:off x="4099055" y="615515"/>
                  <a:ext cx="474782" cy="1413347"/>
                </a:xfrm>
                <a:custGeom>
                  <a:rect b="b" l="l" r="r" t="t"/>
                  <a:pathLst>
                    <a:path extrusionOk="0" fill="none" h="61290" w="20589">
                      <a:moveTo>
                        <a:pt x="20589" y="30618"/>
                      </a:moveTo>
                      <a:cubicBezTo>
                        <a:pt x="20589" y="47546"/>
                        <a:pt x="15972" y="61289"/>
                        <a:pt x="10295" y="61289"/>
                      </a:cubicBezTo>
                      <a:cubicBezTo>
                        <a:pt x="4617" y="61289"/>
                        <a:pt x="0" y="47546"/>
                        <a:pt x="0" y="30618"/>
                      </a:cubicBezTo>
                      <a:cubicBezTo>
                        <a:pt x="0" y="13691"/>
                        <a:pt x="4617" y="0"/>
                        <a:pt x="10295" y="0"/>
                      </a:cubicBezTo>
                      <a:cubicBezTo>
                        <a:pt x="15972" y="0"/>
                        <a:pt x="20589" y="13691"/>
                        <a:pt x="20589" y="30618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accent6"/>
                  </a:solidFill>
                  <a:prstDash val="solid"/>
                  <a:miter lim="5306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5" name="Google Shape;1105;p38"/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rect b="b" l="l" r="r" t="t"/>
                  <a:pathLst>
                    <a:path extrusionOk="0" fill="none" h="43248" w="57417">
                      <a:moveTo>
                        <a:pt x="34386" y="13001"/>
                      </a:moveTo>
                      <a:cubicBezTo>
                        <a:pt x="48501" y="22340"/>
                        <a:pt x="57416" y="33749"/>
                        <a:pt x="54285" y="38472"/>
                      </a:cubicBezTo>
                      <a:cubicBezTo>
                        <a:pt x="51155" y="43247"/>
                        <a:pt x="37199" y="39533"/>
                        <a:pt x="23031" y="30194"/>
                      </a:cubicBezTo>
                      <a:cubicBezTo>
                        <a:pt x="8916" y="20854"/>
                        <a:pt x="1" y="9499"/>
                        <a:pt x="3132" y="4723"/>
                      </a:cubicBezTo>
                      <a:cubicBezTo>
                        <a:pt x="6262" y="0"/>
                        <a:pt x="20271" y="3715"/>
                        <a:pt x="34386" y="13001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accent6"/>
                  </a:solidFill>
                  <a:prstDash val="solid"/>
                  <a:miter lim="5306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6" name="Google Shape;1106;p38"/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rect b="b" l="l" r="r" t="t"/>
                  <a:pathLst>
                    <a:path extrusionOk="0" fill="none" h="43248" w="57417">
                      <a:moveTo>
                        <a:pt x="54285" y="4723"/>
                      </a:moveTo>
                      <a:cubicBezTo>
                        <a:pt x="57416" y="9499"/>
                        <a:pt x="48501" y="20854"/>
                        <a:pt x="34386" y="30194"/>
                      </a:cubicBezTo>
                      <a:cubicBezTo>
                        <a:pt x="20271" y="39533"/>
                        <a:pt x="6262" y="43247"/>
                        <a:pt x="3132" y="38472"/>
                      </a:cubicBezTo>
                      <a:cubicBezTo>
                        <a:pt x="1" y="33749"/>
                        <a:pt x="8916" y="22340"/>
                        <a:pt x="23031" y="13001"/>
                      </a:cubicBezTo>
                      <a:cubicBezTo>
                        <a:pt x="37199" y="3715"/>
                        <a:pt x="51155" y="0"/>
                        <a:pt x="54285" y="472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accent6"/>
                  </a:solidFill>
                  <a:prstDash val="solid"/>
                  <a:miter lim="5306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07" name="Google Shape;1107;p38"/>
              <p:cNvSpPr/>
              <p:nvPr/>
            </p:nvSpPr>
            <p:spPr>
              <a:xfrm>
                <a:off x="4516701" y="1722171"/>
                <a:ext cx="110620" cy="11062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8"/>
              <p:cNvSpPr/>
              <p:nvPr/>
            </p:nvSpPr>
            <p:spPr>
              <a:xfrm>
                <a:off x="4516701" y="2745163"/>
                <a:ext cx="110620" cy="11062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09" name="Google Shape;1109;p38"/>
              <p:cNvGrpSpPr/>
              <p:nvPr/>
            </p:nvGrpSpPr>
            <p:grpSpPr>
              <a:xfrm>
                <a:off x="4082439" y="1945148"/>
                <a:ext cx="979145" cy="687871"/>
                <a:chOff x="4082440" y="1937163"/>
                <a:chExt cx="979145" cy="687871"/>
              </a:xfrm>
            </p:grpSpPr>
            <p:grpSp>
              <p:nvGrpSpPr>
                <p:cNvPr id="1110" name="Google Shape;1110;p38"/>
                <p:cNvGrpSpPr/>
                <p:nvPr/>
              </p:nvGrpSpPr>
              <p:grpSpPr>
                <a:xfrm>
                  <a:off x="4082440" y="1937163"/>
                  <a:ext cx="979120" cy="110620"/>
                  <a:chOff x="4082440" y="1937163"/>
                  <a:chExt cx="979120" cy="110620"/>
                </a:xfrm>
              </p:grpSpPr>
              <p:sp>
                <p:nvSpPr>
                  <p:cNvPr id="1111" name="Google Shape;1111;p38"/>
                  <p:cNvSpPr/>
                  <p:nvPr/>
                </p:nvSpPr>
                <p:spPr>
                  <a:xfrm>
                    <a:off x="4950940" y="1937163"/>
                    <a:ext cx="110620" cy="11062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2" name="Google Shape;1112;p38"/>
                  <p:cNvSpPr/>
                  <p:nvPr/>
                </p:nvSpPr>
                <p:spPr>
                  <a:xfrm>
                    <a:off x="4082440" y="1937163"/>
                    <a:ext cx="110620" cy="11062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13" name="Google Shape;1113;p38"/>
                <p:cNvGrpSpPr/>
                <p:nvPr/>
              </p:nvGrpSpPr>
              <p:grpSpPr>
                <a:xfrm>
                  <a:off x="4082465" y="2514414"/>
                  <a:ext cx="979120" cy="110620"/>
                  <a:chOff x="4082440" y="1937163"/>
                  <a:chExt cx="979120" cy="110620"/>
                </a:xfrm>
              </p:grpSpPr>
              <p:sp>
                <p:nvSpPr>
                  <p:cNvPr id="1114" name="Google Shape;1114;p38"/>
                  <p:cNvSpPr/>
                  <p:nvPr/>
                </p:nvSpPr>
                <p:spPr>
                  <a:xfrm>
                    <a:off x="4950940" y="1937163"/>
                    <a:ext cx="110620" cy="11062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5" name="Google Shape;1115;p38"/>
                  <p:cNvSpPr/>
                  <p:nvPr/>
                </p:nvSpPr>
                <p:spPr>
                  <a:xfrm>
                    <a:off x="4082440" y="1937163"/>
                    <a:ext cx="110620" cy="1106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1116" name="Google Shape;1116;p38"/>
            <p:cNvSpPr/>
            <p:nvPr/>
          </p:nvSpPr>
          <p:spPr>
            <a:xfrm>
              <a:off x="4414824" y="2789281"/>
              <a:ext cx="314400" cy="3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39"/>
          <p:cNvSpPr/>
          <p:nvPr/>
        </p:nvSpPr>
        <p:spPr>
          <a:xfrm>
            <a:off x="5682750" y="1721800"/>
            <a:ext cx="2946000" cy="2946000"/>
          </a:xfrm>
          <a:prstGeom prst="arc">
            <a:avLst>
              <a:gd fmla="val 16200000" name="adj1"/>
              <a:gd fmla="val 15011224" name="adj2"/>
            </a:avLst>
          </a:prstGeom>
          <a:noFill/>
          <a:ln cap="rnd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9"/>
          <p:cNvSpPr/>
          <p:nvPr/>
        </p:nvSpPr>
        <p:spPr>
          <a:xfrm>
            <a:off x="5935050" y="1974100"/>
            <a:ext cx="2441400" cy="2441400"/>
          </a:xfrm>
          <a:prstGeom prst="arc">
            <a:avLst>
              <a:gd fmla="val 16200000" name="adj1"/>
              <a:gd fmla="val 13005552" name="adj2"/>
            </a:avLst>
          </a:prstGeom>
          <a:noFill/>
          <a:ln cap="rnd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9"/>
          <p:cNvSpPr/>
          <p:nvPr/>
        </p:nvSpPr>
        <p:spPr>
          <a:xfrm>
            <a:off x="6196950" y="2236000"/>
            <a:ext cx="1917600" cy="1917600"/>
          </a:xfrm>
          <a:prstGeom prst="arc">
            <a:avLst>
              <a:gd fmla="val 16200000" name="adj1"/>
              <a:gd fmla="val 10795721" name="adj2"/>
            </a:avLst>
          </a:prstGeom>
          <a:noFill/>
          <a:ln cap="rnd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9"/>
          <p:cNvSpPr/>
          <p:nvPr/>
        </p:nvSpPr>
        <p:spPr>
          <a:xfrm>
            <a:off x="6458850" y="2497900"/>
            <a:ext cx="1393800" cy="1393800"/>
          </a:xfrm>
          <a:prstGeom prst="arc">
            <a:avLst>
              <a:gd fmla="val 16200000" name="adj1"/>
              <a:gd fmla="val 7989645" name="adj2"/>
            </a:avLst>
          </a:prstGeom>
          <a:noFill/>
          <a:ln cap="rnd" cmpd="sng" w="1143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5" name="Google Shape;1125;p39"/>
          <p:cNvGrpSpPr/>
          <p:nvPr/>
        </p:nvGrpSpPr>
        <p:grpSpPr>
          <a:xfrm>
            <a:off x="456476" y="3338015"/>
            <a:ext cx="2059800" cy="1393755"/>
            <a:chOff x="459049" y="3338015"/>
            <a:chExt cx="2059800" cy="1393755"/>
          </a:xfrm>
        </p:grpSpPr>
        <p:sp>
          <p:nvSpPr>
            <p:cNvPr id="1126" name="Google Shape;1126;p39"/>
            <p:cNvSpPr txBox="1"/>
            <p:nvPr/>
          </p:nvSpPr>
          <p:spPr>
            <a:xfrm flipH="1">
              <a:off x="459049" y="3809567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7" name="Google Shape;1127;p39"/>
            <p:cNvSpPr txBox="1"/>
            <p:nvPr/>
          </p:nvSpPr>
          <p:spPr>
            <a:xfrm flipH="1">
              <a:off x="459049" y="4159069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559033" y="3338015"/>
              <a:ext cx="1148100" cy="4236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29" name="Google Shape;1129;p39"/>
          <p:cNvGrpSpPr/>
          <p:nvPr/>
        </p:nvGrpSpPr>
        <p:grpSpPr>
          <a:xfrm>
            <a:off x="3027578" y="3338015"/>
            <a:ext cx="2059800" cy="1393756"/>
            <a:chOff x="3030151" y="3338015"/>
            <a:chExt cx="2059800" cy="1393756"/>
          </a:xfrm>
        </p:grpSpPr>
        <p:sp>
          <p:nvSpPr>
            <p:cNvPr id="1130" name="Google Shape;1130;p39"/>
            <p:cNvSpPr txBox="1"/>
            <p:nvPr/>
          </p:nvSpPr>
          <p:spPr>
            <a:xfrm flipH="1">
              <a:off x="3030151" y="3809571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1" name="Google Shape;1131;p39"/>
            <p:cNvSpPr txBox="1"/>
            <p:nvPr/>
          </p:nvSpPr>
          <p:spPr>
            <a:xfrm flipH="1">
              <a:off x="3030151" y="4159071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System. It's the fourth-brightest object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 flipH="1">
              <a:off x="3130185" y="3338015"/>
              <a:ext cx="1148100" cy="4236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3" name="Google Shape;1133;p39"/>
          <p:cNvGrpSpPr/>
          <p:nvPr/>
        </p:nvGrpSpPr>
        <p:grpSpPr>
          <a:xfrm>
            <a:off x="456476" y="1721804"/>
            <a:ext cx="2059800" cy="1393753"/>
            <a:chOff x="459049" y="1721804"/>
            <a:chExt cx="2059800" cy="1393753"/>
          </a:xfrm>
        </p:grpSpPr>
        <p:sp>
          <p:nvSpPr>
            <p:cNvPr id="1134" name="Google Shape;1134;p39"/>
            <p:cNvSpPr txBox="1"/>
            <p:nvPr/>
          </p:nvSpPr>
          <p:spPr>
            <a:xfrm flipH="1">
              <a:off x="459049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5" name="Google Shape;1135;p39"/>
            <p:cNvSpPr txBox="1"/>
            <p:nvPr/>
          </p:nvSpPr>
          <p:spPr>
            <a:xfrm flipH="1">
              <a:off x="459049" y="2542857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559033" y="1721804"/>
              <a:ext cx="1148100" cy="4236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7" name="Google Shape;1137;p39"/>
          <p:cNvGrpSpPr/>
          <p:nvPr/>
        </p:nvGrpSpPr>
        <p:grpSpPr>
          <a:xfrm>
            <a:off x="3027578" y="1721804"/>
            <a:ext cx="2059800" cy="1393749"/>
            <a:chOff x="3030151" y="1721804"/>
            <a:chExt cx="2059800" cy="1393749"/>
          </a:xfrm>
        </p:grpSpPr>
        <p:sp>
          <p:nvSpPr>
            <p:cNvPr id="1138" name="Google Shape;1138;p39"/>
            <p:cNvSpPr txBox="1"/>
            <p:nvPr/>
          </p:nvSpPr>
          <p:spPr>
            <a:xfrm flipH="1">
              <a:off x="3030151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9" name="Google Shape;1139;p39"/>
            <p:cNvSpPr txBox="1"/>
            <p:nvPr/>
          </p:nvSpPr>
          <p:spPr>
            <a:xfrm flipH="1">
              <a:off x="3030151" y="2542853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It's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 flipH="1">
              <a:off x="3130185" y="1721804"/>
              <a:ext cx="1148100" cy="423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141" name="Google Shape;1141;p39"/>
          <p:cNvSpPr txBox="1"/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142" name="Google Shape;1142;p39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</a:t>
            </a: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odels of atomic structure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43" name="Google Shape;1143;p39"/>
          <p:cNvSpPr/>
          <p:nvPr/>
        </p:nvSpPr>
        <p:spPr>
          <a:xfrm>
            <a:off x="6724052" y="2763100"/>
            <a:ext cx="863400" cy="86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grpSp>
        <p:nvGrpSpPr>
          <p:cNvPr id="1144" name="Google Shape;1144;p39"/>
          <p:cNvGrpSpPr/>
          <p:nvPr/>
        </p:nvGrpSpPr>
        <p:grpSpPr>
          <a:xfrm>
            <a:off x="6908599" y="2962705"/>
            <a:ext cx="494305" cy="464190"/>
            <a:chOff x="7776795" y="1766009"/>
            <a:chExt cx="371742" cy="349120"/>
          </a:xfrm>
        </p:grpSpPr>
        <p:sp>
          <p:nvSpPr>
            <p:cNvPr id="1145" name="Google Shape;1145;p39"/>
            <p:cNvSpPr/>
            <p:nvPr/>
          </p:nvSpPr>
          <p:spPr>
            <a:xfrm>
              <a:off x="7897918" y="1889527"/>
              <a:ext cx="119494" cy="102475"/>
            </a:xfrm>
            <a:custGeom>
              <a:rect b="b" l="l" r="r" t="t"/>
              <a:pathLst>
                <a:path extrusionOk="0" h="3141" w="3668">
                  <a:moveTo>
                    <a:pt x="2096" y="0"/>
                  </a:moveTo>
                  <a:cubicBezTo>
                    <a:pt x="691" y="0"/>
                    <a:pt x="0" y="1691"/>
                    <a:pt x="977" y="2667"/>
                  </a:cubicBezTo>
                  <a:cubicBezTo>
                    <a:pt x="1303" y="2994"/>
                    <a:pt x="1704" y="3140"/>
                    <a:pt x="2095" y="3140"/>
                  </a:cubicBezTo>
                  <a:cubicBezTo>
                    <a:pt x="2901" y="3140"/>
                    <a:pt x="3668" y="2518"/>
                    <a:pt x="3668" y="1572"/>
                  </a:cubicBezTo>
                  <a:cubicBezTo>
                    <a:pt x="3668" y="715"/>
                    <a:pt x="2953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7776795" y="1766009"/>
              <a:ext cx="371742" cy="349120"/>
            </a:xfrm>
            <a:custGeom>
              <a:rect b="b" l="l" r="r" t="t"/>
              <a:pathLst>
                <a:path extrusionOk="0" h="10701" w="11411">
                  <a:moveTo>
                    <a:pt x="4123" y="2405"/>
                  </a:moveTo>
                  <a:cubicBezTo>
                    <a:pt x="4409" y="2453"/>
                    <a:pt x="4695" y="2524"/>
                    <a:pt x="4980" y="2596"/>
                  </a:cubicBezTo>
                  <a:cubicBezTo>
                    <a:pt x="4576" y="2786"/>
                    <a:pt x="4218" y="3000"/>
                    <a:pt x="3861" y="3239"/>
                  </a:cubicBezTo>
                  <a:cubicBezTo>
                    <a:pt x="3933" y="2953"/>
                    <a:pt x="4004" y="2667"/>
                    <a:pt x="4123" y="2405"/>
                  </a:cubicBezTo>
                  <a:close/>
                  <a:moveTo>
                    <a:pt x="8290" y="2332"/>
                  </a:moveTo>
                  <a:cubicBezTo>
                    <a:pt x="9976" y="2332"/>
                    <a:pt x="10504" y="3337"/>
                    <a:pt x="9586" y="4818"/>
                  </a:cubicBezTo>
                  <a:lnTo>
                    <a:pt x="9586" y="4818"/>
                  </a:lnTo>
                  <a:cubicBezTo>
                    <a:pt x="9257" y="4443"/>
                    <a:pt x="8905" y="4092"/>
                    <a:pt x="8529" y="3786"/>
                  </a:cubicBezTo>
                  <a:cubicBezTo>
                    <a:pt x="8457" y="3310"/>
                    <a:pt x="8338" y="2810"/>
                    <a:pt x="8172" y="2334"/>
                  </a:cubicBezTo>
                  <a:cubicBezTo>
                    <a:pt x="8211" y="2333"/>
                    <a:pt x="8251" y="2332"/>
                    <a:pt x="8290" y="2332"/>
                  </a:cubicBezTo>
                  <a:close/>
                  <a:moveTo>
                    <a:pt x="3336" y="2332"/>
                  </a:moveTo>
                  <a:cubicBezTo>
                    <a:pt x="3375" y="2332"/>
                    <a:pt x="3415" y="2333"/>
                    <a:pt x="3456" y="2334"/>
                  </a:cubicBezTo>
                  <a:cubicBezTo>
                    <a:pt x="3290" y="2810"/>
                    <a:pt x="3171" y="3310"/>
                    <a:pt x="3099" y="3786"/>
                  </a:cubicBezTo>
                  <a:cubicBezTo>
                    <a:pt x="2718" y="4096"/>
                    <a:pt x="2361" y="4453"/>
                    <a:pt x="2027" y="4834"/>
                  </a:cubicBezTo>
                  <a:cubicBezTo>
                    <a:pt x="1097" y="3322"/>
                    <a:pt x="1644" y="2332"/>
                    <a:pt x="3336" y="2332"/>
                  </a:cubicBezTo>
                  <a:close/>
                  <a:moveTo>
                    <a:pt x="8624" y="4715"/>
                  </a:moveTo>
                  <a:lnTo>
                    <a:pt x="8624" y="4715"/>
                  </a:lnTo>
                  <a:cubicBezTo>
                    <a:pt x="8838" y="4906"/>
                    <a:pt x="9029" y="5120"/>
                    <a:pt x="9219" y="5358"/>
                  </a:cubicBezTo>
                  <a:cubicBezTo>
                    <a:pt x="9029" y="5572"/>
                    <a:pt x="8838" y="5787"/>
                    <a:pt x="8624" y="6001"/>
                  </a:cubicBezTo>
                  <a:cubicBezTo>
                    <a:pt x="8648" y="5572"/>
                    <a:pt x="8648" y="5144"/>
                    <a:pt x="8624" y="4715"/>
                  </a:cubicBezTo>
                  <a:close/>
                  <a:moveTo>
                    <a:pt x="3861" y="7454"/>
                  </a:moveTo>
                  <a:cubicBezTo>
                    <a:pt x="4218" y="7692"/>
                    <a:pt x="4576" y="7906"/>
                    <a:pt x="4957" y="8097"/>
                  </a:cubicBezTo>
                  <a:cubicBezTo>
                    <a:pt x="4671" y="8192"/>
                    <a:pt x="4385" y="8240"/>
                    <a:pt x="4099" y="8287"/>
                  </a:cubicBezTo>
                  <a:cubicBezTo>
                    <a:pt x="4004" y="8025"/>
                    <a:pt x="3909" y="7739"/>
                    <a:pt x="3837" y="7478"/>
                  </a:cubicBezTo>
                  <a:lnTo>
                    <a:pt x="3861" y="7454"/>
                  </a:lnTo>
                  <a:close/>
                  <a:moveTo>
                    <a:pt x="7529" y="2405"/>
                  </a:moveTo>
                  <a:cubicBezTo>
                    <a:pt x="7981" y="3739"/>
                    <a:pt x="8124" y="5168"/>
                    <a:pt x="7933" y="6573"/>
                  </a:cubicBezTo>
                  <a:lnTo>
                    <a:pt x="7957" y="6573"/>
                  </a:lnTo>
                  <a:cubicBezTo>
                    <a:pt x="7529" y="6906"/>
                    <a:pt x="7076" y="7192"/>
                    <a:pt x="6600" y="7430"/>
                  </a:cubicBezTo>
                  <a:cubicBezTo>
                    <a:pt x="6886" y="7525"/>
                    <a:pt x="7171" y="7597"/>
                    <a:pt x="7481" y="7668"/>
                  </a:cubicBezTo>
                  <a:cubicBezTo>
                    <a:pt x="7576" y="7597"/>
                    <a:pt x="7695" y="7525"/>
                    <a:pt x="7767" y="7454"/>
                  </a:cubicBezTo>
                  <a:lnTo>
                    <a:pt x="7767" y="7454"/>
                  </a:lnTo>
                  <a:cubicBezTo>
                    <a:pt x="7695" y="7739"/>
                    <a:pt x="7624" y="8025"/>
                    <a:pt x="7505" y="8311"/>
                  </a:cubicBezTo>
                  <a:cubicBezTo>
                    <a:pt x="5528" y="7930"/>
                    <a:pt x="3718" y="6882"/>
                    <a:pt x="2408" y="5358"/>
                  </a:cubicBezTo>
                  <a:cubicBezTo>
                    <a:pt x="2599" y="5120"/>
                    <a:pt x="2789" y="4906"/>
                    <a:pt x="3004" y="4715"/>
                  </a:cubicBezTo>
                  <a:lnTo>
                    <a:pt x="3004" y="5072"/>
                  </a:lnTo>
                  <a:cubicBezTo>
                    <a:pt x="3194" y="5310"/>
                    <a:pt x="3409" y="5525"/>
                    <a:pt x="3623" y="5715"/>
                  </a:cubicBezTo>
                  <a:cubicBezTo>
                    <a:pt x="3599" y="5191"/>
                    <a:pt x="3647" y="4644"/>
                    <a:pt x="3718" y="4120"/>
                  </a:cubicBezTo>
                  <a:cubicBezTo>
                    <a:pt x="4361" y="3620"/>
                    <a:pt x="5076" y="3215"/>
                    <a:pt x="5814" y="2905"/>
                  </a:cubicBezTo>
                  <a:cubicBezTo>
                    <a:pt x="6314" y="3119"/>
                    <a:pt x="6767" y="3358"/>
                    <a:pt x="7219" y="3643"/>
                  </a:cubicBezTo>
                  <a:cubicBezTo>
                    <a:pt x="7171" y="3334"/>
                    <a:pt x="7076" y="3048"/>
                    <a:pt x="6981" y="2762"/>
                  </a:cubicBezTo>
                  <a:lnTo>
                    <a:pt x="6671" y="2596"/>
                  </a:lnTo>
                  <a:cubicBezTo>
                    <a:pt x="6957" y="2524"/>
                    <a:pt x="7243" y="2453"/>
                    <a:pt x="7529" y="2405"/>
                  </a:cubicBezTo>
                  <a:close/>
                  <a:moveTo>
                    <a:pt x="5814" y="8478"/>
                  </a:moveTo>
                  <a:cubicBezTo>
                    <a:pt x="6266" y="8644"/>
                    <a:pt x="6767" y="8787"/>
                    <a:pt x="7243" y="8883"/>
                  </a:cubicBezTo>
                  <a:cubicBezTo>
                    <a:pt x="6843" y="9632"/>
                    <a:pt x="6319" y="10073"/>
                    <a:pt x="5781" y="10073"/>
                  </a:cubicBezTo>
                  <a:cubicBezTo>
                    <a:pt x="5292" y="10073"/>
                    <a:pt x="4792" y="9710"/>
                    <a:pt x="4361" y="8883"/>
                  </a:cubicBezTo>
                  <a:lnTo>
                    <a:pt x="4385" y="8883"/>
                  </a:lnTo>
                  <a:cubicBezTo>
                    <a:pt x="4861" y="8787"/>
                    <a:pt x="5338" y="8644"/>
                    <a:pt x="5814" y="8478"/>
                  </a:cubicBezTo>
                  <a:close/>
                  <a:moveTo>
                    <a:pt x="5791" y="1"/>
                  </a:moveTo>
                  <a:cubicBezTo>
                    <a:pt x="5037" y="1"/>
                    <a:pt x="4275" y="559"/>
                    <a:pt x="3718" y="1738"/>
                  </a:cubicBezTo>
                  <a:cubicBezTo>
                    <a:pt x="3576" y="1727"/>
                    <a:pt x="3439" y="1721"/>
                    <a:pt x="3307" y="1721"/>
                  </a:cubicBezTo>
                  <a:cubicBezTo>
                    <a:pt x="389" y="1721"/>
                    <a:pt x="1" y="4423"/>
                    <a:pt x="3099" y="6906"/>
                  </a:cubicBezTo>
                  <a:cubicBezTo>
                    <a:pt x="3171" y="7406"/>
                    <a:pt x="3266" y="7882"/>
                    <a:pt x="3432" y="8359"/>
                  </a:cubicBezTo>
                  <a:cubicBezTo>
                    <a:pt x="3364" y="8362"/>
                    <a:pt x="3297" y="8364"/>
                    <a:pt x="3232" y="8364"/>
                  </a:cubicBezTo>
                  <a:cubicBezTo>
                    <a:pt x="1952" y="8364"/>
                    <a:pt x="1242" y="7701"/>
                    <a:pt x="1718" y="6477"/>
                  </a:cubicBezTo>
                  <a:cubicBezTo>
                    <a:pt x="1551" y="6311"/>
                    <a:pt x="1384" y="6096"/>
                    <a:pt x="1265" y="5953"/>
                  </a:cubicBezTo>
                  <a:lnTo>
                    <a:pt x="1265" y="5953"/>
                  </a:lnTo>
                  <a:cubicBezTo>
                    <a:pt x="416" y="7673"/>
                    <a:pt x="1307" y="8995"/>
                    <a:pt x="3288" y="8995"/>
                  </a:cubicBezTo>
                  <a:cubicBezTo>
                    <a:pt x="3419" y="8995"/>
                    <a:pt x="3554" y="8990"/>
                    <a:pt x="3694" y="8978"/>
                  </a:cubicBezTo>
                  <a:cubicBezTo>
                    <a:pt x="4243" y="10123"/>
                    <a:pt x="5025" y="10701"/>
                    <a:pt x="5806" y="10701"/>
                  </a:cubicBezTo>
                  <a:cubicBezTo>
                    <a:pt x="6958" y="10701"/>
                    <a:pt x="8108" y="9446"/>
                    <a:pt x="8505" y="6906"/>
                  </a:cubicBezTo>
                  <a:cubicBezTo>
                    <a:pt x="8886" y="6596"/>
                    <a:pt x="9243" y="6239"/>
                    <a:pt x="9577" y="5882"/>
                  </a:cubicBezTo>
                  <a:lnTo>
                    <a:pt x="9577" y="5882"/>
                  </a:lnTo>
                  <a:cubicBezTo>
                    <a:pt x="10315" y="7073"/>
                    <a:pt x="10196" y="8097"/>
                    <a:pt x="8815" y="8311"/>
                  </a:cubicBezTo>
                  <a:cubicBezTo>
                    <a:pt x="8743" y="8549"/>
                    <a:pt x="8672" y="8763"/>
                    <a:pt x="8576" y="8978"/>
                  </a:cubicBezTo>
                  <a:cubicBezTo>
                    <a:pt x="10482" y="8883"/>
                    <a:pt x="11410" y="7406"/>
                    <a:pt x="9981" y="5358"/>
                  </a:cubicBezTo>
                  <a:cubicBezTo>
                    <a:pt x="11345" y="3395"/>
                    <a:pt x="10558" y="1710"/>
                    <a:pt x="8309" y="1710"/>
                  </a:cubicBezTo>
                  <a:cubicBezTo>
                    <a:pt x="7611" y="1710"/>
                    <a:pt x="6773" y="1872"/>
                    <a:pt x="5814" y="2238"/>
                  </a:cubicBezTo>
                  <a:cubicBezTo>
                    <a:pt x="5338" y="2048"/>
                    <a:pt x="4861" y="1905"/>
                    <a:pt x="4385" y="1810"/>
                  </a:cubicBezTo>
                  <a:cubicBezTo>
                    <a:pt x="4773" y="1077"/>
                    <a:pt x="5274" y="621"/>
                    <a:pt x="5804" y="621"/>
                  </a:cubicBezTo>
                  <a:cubicBezTo>
                    <a:pt x="6152" y="621"/>
                    <a:pt x="6512" y="818"/>
                    <a:pt x="6862" y="1262"/>
                  </a:cubicBezTo>
                  <a:cubicBezTo>
                    <a:pt x="7100" y="1191"/>
                    <a:pt x="7314" y="1167"/>
                    <a:pt x="7552" y="1143"/>
                  </a:cubicBezTo>
                  <a:cubicBezTo>
                    <a:pt x="7053" y="394"/>
                    <a:pt x="6424" y="1"/>
                    <a:pt x="5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1" name="Google Shape;1151;p40"/>
          <p:cNvCxnSpPr>
            <a:stCxn id="1152" idx="3"/>
            <a:endCxn id="1153" idx="1"/>
          </p:cNvCxnSpPr>
          <p:nvPr/>
        </p:nvCxnSpPr>
        <p:spPr>
          <a:xfrm>
            <a:off x="1864363" y="3333071"/>
            <a:ext cx="40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4" name="Google Shape;1154;p40"/>
          <p:cNvSpPr txBox="1"/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grpSp>
        <p:nvGrpSpPr>
          <p:cNvPr id="1155" name="Google Shape;1155;p40"/>
          <p:cNvGrpSpPr/>
          <p:nvPr/>
        </p:nvGrpSpPr>
        <p:grpSpPr>
          <a:xfrm>
            <a:off x="466063" y="3039221"/>
            <a:ext cx="1534200" cy="1651603"/>
            <a:chOff x="399600" y="3039221"/>
            <a:chExt cx="1534200" cy="1651603"/>
          </a:xfrm>
        </p:grpSpPr>
        <p:sp>
          <p:nvSpPr>
            <p:cNvPr id="1152" name="Google Shape;1152;p40"/>
            <p:cNvSpPr/>
            <p:nvPr/>
          </p:nvSpPr>
          <p:spPr>
            <a:xfrm>
              <a:off x="535500" y="3039221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1803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56" name="Google Shape;1156;p40"/>
            <p:cNvSpPr txBox="1"/>
            <p:nvPr/>
          </p:nvSpPr>
          <p:spPr>
            <a:xfrm>
              <a:off x="399600" y="3687462"/>
              <a:ext cx="1534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Dalton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57" name="Google Shape;1157;p40"/>
            <p:cNvSpPr txBox="1"/>
            <p:nvPr/>
          </p:nvSpPr>
          <p:spPr>
            <a:xfrm>
              <a:off x="399600" y="3993924"/>
              <a:ext cx="15342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8" name="Google Shape;1158;p40"/>
          <p:cNvGrpSpPr/>
          <p:nvPr/>
        </p:nvGrpSpPr>
        <p:grpSpPr>
          <a:xfrm>
            <a:off x="2135481" y="3039221"/>
            <a:ext cx="1534200" cy="1651603"/>
            <a:chOff x="2073888" y="3039221"/>
            <a:chExt cx="1534200" cy="1651603"/>
          </a:xfrm>
        </p:grpSpPr>
        <p:sp>
          <p:nvSpPr>
            <p:cNvPr id="1153" name="Google Shape;1153;p40"/>
            <p:cNvSpPr/>
            <p:nvPr/>
          </p:nvSpPr>
          <p:spPr>
            <a:xfrm>
              <a:off x="2209788" y="3039221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1904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59" name="Google Shape;1159;p40"/>
            <p:cNvSpPr txBox="1"/>
            <p:nvPr/>
          </p:nvSpPr>
          <p:spPr>
            <a:xfrm>
              <a:off x="2073888" y="3687462"/>
              <a:ext cx="1534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Thomson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0" name="Google Shape;1160;p40"/>
            <p:cNvSpPr txBox="1"/>
            <p:nvPr/>
          </p:nvSpPr>
          <p:spPr>
            <a:xfrm>
              <a:off x="2073888" y="3993924"/>
              <a:ext cx="15342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1" name="Google Shape;1161;p40"/>
          <p:cNvGrpSpPr/>
          <p:nvPr/>
        </p:nvGrpSpPr>
        <p:grpSpPr>
          <a:xfrm>
            <a:off x="3804900" y="3039221"/>
            <a:ext cx="1534200" cy="1651603"/>
            <a:chOff x="3748175" y="3039221"/>
            <a:chExt cx="1534200" cy="1651603"/>
          </a:xfrm>
        </p:grpSpPr>
        <p:sp>
          <p:nvSpPr>
            <p:cNvPr id="1162" name="Google Shape;1162;p40"/>
            <p:cNvSpPr/>
            <p:nvPr/>
          </p:nvSpPr>
          <p:spPr>
            <a:xfrm>
              <a:off x="3884075" y="3039221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1911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3" name="Google Shape;1163;p40"/>
            <p:cNvSpPr txBox="1"/>
            <p:nvPr/>
          </p:nvSpPr>
          <p:spPr>
            <a:xfrm>
              <a:off x="3748175" y="3687462"/>
              <a:ext cx="1534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Rutherford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4" name="Google Shape;1164;p40"/>
            <p:cNvSpPr txBox="1"/>
            <p:nvPr/>
          </p:nvSpPr>
          <p:spPr>
            <a:xfrm>
              <a:off x="3748175" y="3993924"/>
              <a:ext cx="15342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the only planet that harbors life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5" name="Google Shape;1165;p40"/>
          <p:cNvGrpSpPr/>
          <p:nvPr/>
        </p:nvGrpSpPr>
        <p:grpSpPr>
          <a:xfrm>
            <a:off x="5474319" y="3039221"/>
            <a:ext cx="1534200" cy="1651603"/>
            <a:chOff x="5422462" y="3039221"/>
            <a:chExt cx="1534200" cy="1651603"/>
          </a:xfrm>
        </p:grpSpPr>
        <p:sp>
          <p:nvSpPr>
            <p:cNvPr id="1166" name="Google Shape;1166;p40"/>
            <p:cNvSpPr/>
            <p:nvPr/>
          </p:nvSpPr>
          <p:spPr>
            <a:xfrm>
              <a:off x="5558362" y="3039221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1913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7" name="Google Shape;1167;p40"/>
            <p:cNvSpPr txBox="1"/>
            <p:nvPr/>
          </p:nvSpPr>
          <p:spPr>
            <a:xfrm>
              <a:off x="5422462" y="3687462"/>
              <a:ext cx="1534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Bohr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8" name="Google Shape;1168;p40"/>
            <p:cNvSpPr txBox="1"/>
            <p:nvPr/>
          </p:nvSpPr>
          <p:spPr>
            <a:xfrm>
              <a:off x="5422462" y="3993924"/>
              <a:ext cx="15342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9" name="Google Shape;1169;p40"/>
          <p:cNvGrpSpPr/>
          <p:nvPr/>
        </p:nvGrpSpPr>
        <p:grpSpPr>
          <a:xfrm>
            <a:off x="7143737" y="3039221"/>
            <a:ext cx="1534200" cy="1651603"/>
            <a:chOff x="7153475" y="3039221"/>
            <a:chExt cx="1534200" cy="1651603"/>
          </a:xfrm>
        </p:grpSpPr>
        <p:sp>
          <p:nvSpPr>
            <p:cNvPr id="1170" name="Google Shape;1170;p40"/>
            <p:cNvSpPr/>
            <p:nvPr/>
          </p:nvSpPr>
          <p:spPr>
            <a:xfrm>
              <a:off x="7289375" y="3039221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1926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1" name="Google Shape;1171;p40"/>
            <p:cNvSpPr txBox="1"/>
            <p:nvPr/>
          </p:nvSpPr>
          <p:spPr>
            <a:xfrm>
              <a:off x="7153475" y="3687462"/>
              <a:ext cx="1534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Schrödinger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2" name="Google Shape;1172;p40"/>
            <p:cNvSpPr txBox="1"/>
            <p:nvPr/>
          </p:nvSpPr>
          <p:spPr>
            <a:xfrm>
              <a:off x="7153475" y="3993924"/>
              <a:ext cx="15342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73" name="Google Shape;1173;p40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History of the atom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74" name="Google Shape;1174;p40"/>
          <p:cNvSpPr/>
          <p:nvPr/>
        </p:nvSpPr>
        <p:spPr>
          <a:xfrm>
            <a:off x="666463" y="1722383"/>
            <a:ext cx="1133400" cy="1133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5" name="Google Shape;1175;p40"/>
          <p:cNvGrpSpPr/>
          <p:nvPr/>
        </p:nvGrpSpPr>
        <p:grpSpPr>
          <a:xfrm>
            <a:off x="4082428" y="1722171"/>
            <a:ext cx="979145" cy="1133612"/>
            <a:chOff x="4082439" y="1722171"/>
            <a:chExt cx="979145" cy="1133612"/>
          </a:xfrm>
        </p:grpSpPr>
        <p:grpSp>
          <p:nvGrpSpPr>
            <p:cNvPr id="1176" name="Google Shape;1176;p40"/>
            <p:cNvGrpSpPr/>
            <p:nvPr/>
          </p:nvGrpSpPr>
          <p:grpSpPr>
            <a:xfrm>
              <a:off x="4082449" y="1769254"/>
              <a:ext cx="979125" cy="1039658"/>
              <a:chOff x="3674428" y="615515"/>
              <a:chExt cx="1324036" cy="1413347"/>
            </a:xfrm>
          </p:grpSpPr>
          <p:sp>
            <p:nvSpPr>
              <p:cNvPr id="1177" name="Google Shape;1177;p40"/>
              <p:cNvSpPr/>
              <p:nvPr/>
            </p:nvSpPr>
            <p:spPr>
              <a:xfrm>
                <a:off x="4099055" y="615515"/>
                <a:ext cx="474782" cy="1413347"/>
              </a:xfrm>
              <a:custGeom>
                <a:rect b="b" l="l" r="r" t="t"/>
                <a:pathLst>
                  <a:path extrusionOk="0" fill="none" h="61290" w="20589">
                    <a:moveTo>
                      <a:pt x="20589" y="30618"/>
                    </a:moveTo>
                    <a:cubicBezTo>
                      <a:pt x="20589" y="47546"/>
                      <a:pt x="15972" y="61289"/>
                      <a:pt x="10295" y="61289"/>
                    </a:cubicBezTo>
                    <a:cubicBezTo>
                      <a:pt x="4617" y="61289"/>
                      <a:pt x="0" y="47546"/>
                      <a:pt x="0" y="30618"/>
                    </a:cubicBezTo>
                    <a:cubicBezTo>
                      <a:pt x="0" y="13691"/>
                      <a:pt x="4617" y="0"/>
                      <a:pt x="10295" y="0"/>
                    </a:cubicBezTo>
                    <a:cubicBezTo>
                      <a:pt x="15972" y="0"/>
                      <a:pt x="20589" y="13691"/>
                      <a:pt x="20589" y="3061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5306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40"/>
              <p:cNvSpPr/>
              <p:nvPr/>
            </p:nvSpPr>
            <p:spPr>
              <a:xfrm>
                <a:off x="3674428" y="823539"/>
                <a:ext cx="1324036" cy="997299"/>
              </a:xfrm>
              <a:custGeom>
                <a:rect b="b" l="l" r="r" t="t"/>
                <a:pathLst>
                  <a:path extrusionOk="0" fill="none" h="43248" w="57417">
                    <a:moveTo>
                      <a:pt x="34386" y="13001"/>
                    </a:moveTo>
                    <a:cubicBezTo>
                      <a:pt x="48501" y="22340"/>
                      <a:pt x="57416" y="33749"/>
                      <a:pt x="54285" y="38472"/>
                    </a:cubicBezTo>
                    <a:cubicBezTo>
                      <a:pt x="51155" y="43247"/>
                      <a:pt x="37199" y="39533"/>
                      <a:pt x="23031" y="30194"/>
                    </a:cubicBezTo>
                    <a:cubicBezTo>
                      <a:pt x="8916" y="20854"/>
                      <a:pt x="1" y="9499"/>
                      <a:pt x="3132" y="4723"/>
                    </a:cubicBezTo>
                    <a:cubicBezTo>
                      <a:pt x="6262" y="0"/>
                      <a:pt x="20271" y="3715"/>
                      <a:pt x="34386" y="1300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5306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40"/>
              <p:cNvSpPr/>
              <p:nvPr/>
            </p:nvSpPr>
            <p:spPr>
              <a:xfrm>
                <a:off x="3674428" y="823539"/>
                <a:ext cx="1324036" cy="997299"/>
              </a:xfrm>
              <a:custGeom>
                <a:rect b="b" l="l" r="r" t="t"/>
                <a:pathLst>
                  <a:path extrusionOk="0" fill="none" h="43248" w="57417">
                    <a:moveTo>
                      <a:pt x="54285" y="4723"/>
                    </a:moveTo>
                    <a:cubicBezTo>
                      <a:pt x="57416" y="9499"/>
                      <a:pt x="48501" y="20854"/>
                      <a:pt x="34386" y="30194"/>
                    </a:cubicBezTo>
                    <a:cubicBezTo>
                      <a:pt x="20271" y="39533"/>
                      <a:pt x="6262" y="43247"/>
                      <a:pt x="3132" y="38472"/>
                    </a:cubicBezTo>
                    <a:cubicBezTo>
                      <a:pt x="1" y="33749"/>
                      <a:pt x="8916" y="22340"/>
                      <a:pt x="23031" y="13001"/>
                    </a:cubicBezTo>
                    <a:cubicBezTo>
                      <a:pt x="37199" y="3715"/>
                      <a:pt x="51155" y="0"/>
                      <a:pt x="54285" y="4723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5306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0" name="Google Shape;1180;p40"/>
            <p:cNvGrpSpPr/>
            <p:nvPr/>
          </p:nvGrpSpPr>
          <p:grpSpPr>
            <a:xfrm>
              <a:off x="4458445" y="2175517"/>
              <a:ext cx="227133" cy="227133"/>
              <a:chOff x="383862" y="1245558"/>
              <a:chExt cx="1133400" cy="1133400"/>
            </a:xfrm>
          </p:grpSpPr>
          <p:sp>
            <p:nvSpPr>
              <p:cNvPr id="1181" name="Google Shape;1181;p40"/>
              <p:cNvSpPr/>
              <p:nvPr/>
            </p:nvSpPr>
            <p:spPr>
              <a:xfrm>
                <a:off x="383862" y="1245558"/>
                <a:ext cx="1133400" cy="113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40"/>
              <p:cNvSpPr/>
              <p:nvPr/>
            </p:nvSpPr>
            <p:spPr>
              <a:xfrm>
                <a:off x="534462" y="1396158"/>
                <a:ext cx="832200" cy="832200"/>
              </a:xfrm>
              <a:prstGeom prst="mathPlus">
                <a:avLst>
                  <a:gd fmla="val 23520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3" name="Google Shape;1183;p40"/>
            <p:cNvGrpSpPr/>
            <p:nvPr/>
          </p:nvGrpSpPr>
          <p:grpSpPr>
            <a:xfrm>
              <a:off x="4516701" y="1722171"/>
              <a:ext cx="110620" cy="110620"/>
              <a:chOff x="383862" y="1245558"/>
              <a:chExt cx="1133400" cy="1133400"/>
            </a:xfrm>
          </p:grpSpPr>
          <p:sp>
            <p:nvSpPr>
              <p:cNvPr id="1184" name="Google Shape;1184;p40"/>
              <p:cNvSpPr/>
              <p:nvPr/>
            </p:nvSpPr>
            <p:spPr>
              <a:xfrm>
                <a:off x="383862" y="1245558"/>
                <a:ext cx="1133400" cy="1133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40"/>
              <p:cNvSpPr/>
              <p:nvPr/>
            </p:nvSpPr>
            <p:spPr>
              <a:xfrm>
                <a:off x="534462" y="1396158"/>
                <a:ext cx="832200" cy="832200"/>
              </a:xfrm>
              <a:prstGeom prst="mathMinus">
                <a:avLst>
                  <a:gd fmla="val 23520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6" name="Google Shape;1186;p40"/>
            <p:cNvGrpSpPr/>
            <p:nvPr/>
          </p:nvGrpSpPr>
          <p:grpSpPr>
            <a:xfrm>
              <a:off x="4516701" y="2745163"/>
              <a:ext cx="110620" cy="110620"/>
              <a:chOff x="383862" y="1245558"/>
              <a:chExt cx="1133400" cy="1133400"/>
            </a:xfrm>
          </p:grpSpPr>
          <p:sp>
            <p:nvSpPr>
              <p:cNvPr id="1187" name="Google Shape;1187;p40"/>
              <p:cNvSpPr/>
              <p:nvPr/>
            </p:nvSpPr>
            <p:spPr>
              <a:xfrm>
                <a:off x="383862" y="1245558"/>
                <a:ext cx="1133400" cy="1133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40"/>
              <p:cNvSpPr/>
              <p:nvPr/>
            </p:nvSpPr>
            <p:spPr>
              <a:xfrm>
                <a:off x="534462" y="1396158"/>
                <a:ext cx="832200" cy="832200"/>
              </a:xfrm>
              <a:prstGeom prst="mathMinus">
                <a:avLst>
                  <a:gd fmla="val 23520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9" name="Google Shape;1189;p40"/>
            <p:cNvGrpSpPr/>
            <p:nvPr/>
          </p:nvGrpSpPr>
          <p:grpSpPr>
            <a:xfrm>
              <a:off x="4082439" y="1945148"/>
              <a:ext cx="979145" cy="687871"/>
              <a:chOff x="4082440" y="1937163"/>
              <a:chExt cx="979145" cy="687871"/>
            </a:xfrm>
          </p:grpSpPr>
          <p:grpSp>
            <p:nvGrpSpPr>
              <p:cNvPr id="1190" name="Google Shape;1190;p40"/>
              <p:cNvGrpSpPr/>
              <p:nvPr/>
            </p:nvGrpSpPr>
            <p:grpSpPr>
              <a:xfrm>
                <a:off x="4082440" y="1937163"/>
                <a:ext cx="979120" cy="110620"/>
                <a:chOff x="4082440" y="1937163"/>
                <a:chExt cx="979120" cy="110620"/>
              </a:xfrm>
            </p:grpSpPr>
            <p:grpSp>
              <p:nvGrpSpPr>
                <p:cNvPr id="1191" name="Google Shape;1191;p40"/>
                <p:cNvGrpSpPr/>
                <p:nvPr/>
              </p:nvGrpSpPr>
              <p:grpSpPr>
                <a:xfrm>
                  <a:off x="4950940" y="1937163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192" name="Google Shape;1192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3" name="Google Shape;1193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fmla="val 23520" name="adj1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94" name="Google Shape;1194;p40"/>
                <p:cNvGrpSpPr/>
                <p:nvPr/>
              </p:nvGrpSpPr>
              <p:grpSpPr>
                <a:xfrm>
                  <a:off x="4082440" y="1937163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195" name="Google Shape;1195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6" name="Google Shape;1196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fmla="val 23520" name="adj1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197" name="Google Shape;1197;p40"/>
              <p:cNvGrpSpPr/>
              <p:nvPr/>
            </p:nvGrpSpPr>
            <p:grpSpPr>
              <a:xfrm>
                <a:off x="4082465" y="2514414"/>
                <a:ext cx="979120" cy="110620"/>
                <a:chOff x="4082440" y="1937163"/>
                <a:chExt cx="979120" cy="110620"/>
              </a:xfrm>
            </p:grpSpPr>
            <p:grpSp>
              <p:nvGrpSpPr>
                <p:cNvPr id="1198" name="Google Shape;1198;p40"/>
                <p:cNvGrpSpPr/>
                <p:nvPr/>
              </p:nvGrpSpPr>
              <p:grpSpPr>
                <a:xfrm>
                  <a:off x="4950940" y="1937163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199" name="Google Shape;1199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0" name="Google Shape;1200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fmla="val 23520" name="adj1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201" name="Google Shape;1201;p40"/>
                <p:cNvGrpSpPr/>
                <p:nvPr/>
              </p:nvGrpSpPr>
              <p:grpSpPr>
                <a:xfrm>
                  <a:off x="4082440" y="1937163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202" name="Google Shape;1202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3" name="Google Shape;1203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fmla="val 23520" name="adj1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204" name="Google Shape;1204;p40"/>
          <p:cNvGrpSpPr/>
          <p:nvPr/>
        </p:nvGrpSpPr>
        <p:grpSpPr>
          <a:xfrm>
            <a:off x="5699319" y="1722303"/>
            <a:ext cx="1084200" cy="1133265"/>
            <a:chOff x="5704187" y="1722303"/>
            <a:chExt cx="1084200" cy="1133265"/>
          </a:xfrm>
        </p:grpSpPr>
        <p:sp>
          <p:nvSpPr>
            <p:cNvPr id="1205" name="Google Shape;1205;p40"/>
            <p:cNvSpPr/>
            <p:nvPr/>
          </p:nvSpPr>
          <p:spPr>
            <a:xfrm>
              <a:off x="5844587" y="1911618"/>
              <a:ext cx="803400" cy="8037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5984537" y="2051568"/>
              <a:ext cx="523500" cy="5238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5704187" y="1771368"/>
              <a:ext cx="1084200" cy="10842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8" name="Google Shape;1208;p40"/>
            <p:cNvGrpSpPr/>
            <p:nvPr/>
          </p:nvGrpSpPr>
          <p:grpSpPr>
            <a:xfrm>
              <a:off x="6127847" y="2195028"/>
              <a:ext cx="236881" cy="236881"/>
              <a:chOff x="383862" y="1245558"/>
              <a:chExt cx="1133400" cy="1133400"/>
            </a:xfrm>
          </p:grpSpPr>
          <p:sp>
            <p:nvSpPr>
              <p:cNvPr id="1209" name="Google Shape;1209;p40"/>
              <p:cNvSpPr/>
              <p:nvPr/>
            </p:nvSpPr>
            <p:spPr>
              <a:xfrm>
                <a:off x="383862" y="1245558"/>
                <a:ext cx="1133400" cy="113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40"/>
              <p:cNvSpPr/>
              <p:nvPr/>
            </p:nvSpPr>
            <p:spPr>
              <a:xfrm>
                <a:off x="534462" y="1396158"/>
                <a:ext cx="832200" cy="832200"/>
              </a:xfrm>
              <a:prstGeom prst="mathPlus">
                <a:avLst>
                  <a:gd fmla="val 23520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1" name="Google Shape;1211;p40"/>
            <p:cNvGrpSpPr/>
            <p:nvPr/>
          </p:nvGrpSpPr>
          <p:grpSpPr>
            <a:xfrm>
              <a:off x="6188591" y="1722303"/>
              <a:ext cx="115393" cy="383349"/>
              <a:chOff x="6210847" y="1722303"/>
              <a:chExt cx="115393" cy="383349"/>
            </a:xfrm>
          </p:grpSpPr>
          <p:grpSp>
            <p:nvGrpSpPr>
              <p:cNvPr id="1212" name="Google Shape;1212;p40"/>
              <p:cNvGrpSpPr/>
              <p:nvPr/>
            </p:nvGrpSpPr>
            <p:grpSpPr>
              <a:xfrm>
                <a:off x="6210861" y="1722303"/>
                <a:ext cx="115380" cy="115380"/>
                <a:chOff x="383862" y="1245558"/>
                <a:chExt cx="1133400" cy="1133400"/>
              </a:xfrm>
            </p:grpSpPr>
            <p:sp>
              <p:nvSpPr>
                <p:cNvPr id="1213" name="Google Shape;1213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4" name="Google Shape;1214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fmla="val 23520" name="adj1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15" name="Google Shape;1215;p40"/>
              <p:cNvGrpSpPr/>
              <p:nvPr/>
            </p:nvGrpSpPr>
            <p:grpSpPr>
              <a:xfrm>
                <a:off x="6210847" y="1856288"/>
                <a:ext cx="115380" cy="115380"/>
                <a:chOff x="383862" y="1245558"/>
                <a:chExt cx="1133400" cy="1133400"/>
              </a:xfrm>
            </p:grpSpPr>
            <p:sp>
              <p:nvSpPr>
                <p:cNvPr id="1216" name="Google Shape;1216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7" name="Google Shape;1217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fmla="val 23520" name="adj1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18" name="Google Shape;1218;p40"/>
              <p:cNvGrpSpPr/>
              <p:nvPr/>
            </p:nvGrpSpPr>
            <p:grpSpPr>
              <a:xfrm>
                <a:off x="6210847" y="1990272"/>
                <a:ext cx="115380" cy="115380"/>
                <a:chOff x="383862" y="1245558"/>
                <a:chExt cx="1133400" cy="1133400"/>
              </a:xfrm>
            </p:grpSpPr>
            <p:sp>
              <p:nvSpPr>
                <p:cNvPr id="1219" name="Google Shape;1219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0" name="Google Shape;1220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fmla="val 23520" name="adj1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21" name="Google Shape;1221;p40"/>
            <p:cNvGrpSpPr/>
            <p:nvPr/>
          </p:nvGrpSpPr>
          <p:grpSpPr>
            <a:xfrm>
              <a:off x="6188604" y="2521079"/>
              <a:ext cx="115367" cy="249339"/>
              <a:chOff x="6343365" y="1874671"/>
              <a:chExt cx="110632" cy="239105"/>
            </a:xfrm>
          </p:grpSpPr>
          <p:grpSp>
            <p:nvGrpSpPr>
              <p:cNvPr id="1222" name="Google Shape;1222;p40"/>
              <p:cNvGrpSpPr/>
              <p:nvPr/>
            </p:nvGrpSpPr>
            <p:grpSpPr>
              <a:xfrm>
                <a:off x="6343377" y="1874671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23" name="Google Shape;1223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4" name="Google Shape;1224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fmla="val 23520" name="adj1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25" name="Google Shape;1225;p40"/>
              <p:cNvGrpSpPr/>
              <p:nvPr/>
            </p:nvGrpSpPr>
            <p:grpSpPr>
              <a:xfrm>
                <a:off x="6343365" y="2003156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26" name="Google Shape;1226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7" name="Google Shape;1227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fmla="val 23520" name="adj1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28" name="Google Shape;1228;p40"/>
            <p:cNvGrpSpPr/>
            <p:nvPr/>
          </p:nvGrpSpPr>
          <p:grpSpPr>
            <a:xfrm>
              <a:off x="5793572" y="2255778"/>
              <a:ext cx="905430" cy="115380"/>
              <a:chOff x="5815759" y="2231380"/>
              <a:chExt cx="905430" cy="115380"/>
            </a:xfrm>
          </p:grpSpPr>
          <p:grpSp>
            <p:nvGrpSpPr>
              <p:cNvPr id="1229" name="Google Shape;1229;p40"/>
              <p:cNvGrpSpPr/>
              <p:nvPr/>
            </p:nvGrpSpPr>
            <p:grpSpPr>
              <a:xfrm>
                <a:off x="5815759" y="2231380"/>
                <a:ext cx="115380" cy="115380"/>
                <a:chOff x="383862" y="1245558"/>
                <a:chExt cx="1133400" cy="1133400"/>
              </a:xfrm>
            </p:grpSpPr>
            <p:sp>
              <p:nvSpPr>
                <p:cNvPr id="1230" name="Google Shape;1230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1" name="Google Shape;1231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fmla="val 23520" name="adj1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32" name="Google Shape;1232;p40"/>
              <p:cNvGrpSpPr/>
              <p:nvPr/>
            </p:nvGrpSpPr>
            <p:grpSpPr>
              <a:xfrm>
                <a:off x="6605809" y="2231380"/>
                <a:ext cx="115380" cy="115380"/>
                <a:chOff x="383862" y="1245558"/>
                <a:chExt cx="1133400" cy="1133400"/>
              </a:xfrm>
            </p:grpSpPr>
            <p:sp>
              <p:nvSpPr>
                <p:cNvPr id="1233" name="Google Shape;1233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4" name="Google Shape;1234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fmla="val 23520" name="adj1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35" name="Google Shape;1235;p40"/>
            <p:cNvGrpSpPr/>
            <p:nvPr/>
          </p:nvGrpSpPr>
          <p:grpSpPr>
            <a:xfrm>
              <a:off x="5908970" y="1953476"/>
              <a:ext cx="674634" cy="719984"/>
              <a:chOff x="5931158" y="1948347"/>
              <a:chExt cx="674634" cy="719984"/>
            </a:xfrm>
          </p:grpSpPr>
          <p:grpSp>
            <p:nvGrpSpPr>
              <p:cNvPr id="1236" name="Google Shape;1236;p40"/>
              <p:cNvGrpSpPr/>
              <p:nvPr/>
            </p:nvGrpSpPr>
            <p:grpSpPr>
              <a:xfrm>
                <a:off x="5931158" y="2552977"/>
                <a:ext cx="674634" cy="115354"/>
                <a:chOff x="5884715" y="2518884"/>
                <a:chExt cx="646945" cy="110620"/>
              </a:xfrm>
            </p:grpSpPr>
            <p:grpSp>
              <p:nvGrpSpPr>
                <p:cNvPr id="1237" name="Google Shape;1237;p40"/>
                <p:cNvGrpSpPr/>
                <p:nvPr/>
              </p:nvGrpSpPr>
              <p:grpSpPr>
                <a:xfrm>
                  <a:off x="6421040" y="2518884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238" name="Google Shape;1238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9" name="Google Shape;1239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fmla="val 23520" name="adj1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240" name="Google Shape;1240;p40"/>
                <p:cNvGrpSpPr/>
                <p:nvPr/>
              </p:nvGrpSpPr>
              <p:grpSpPr>
                <a:xfrm>
                  <a:off x="5884715" y="2518884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241" name="Google Shape;1241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2" name="Google Shape;1242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fmla="val 23520" name="adj1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243" name="Google Shape;1243;p40"/>
              <p:cNvGrpSpPr/>
              <p:nvPr/>
            </p:nvGrpSpPr>
            <p:grpSpPr>
              <a:xfrm>
                <a:off x="5931158" y="1948347"/>
                <a:ext cx="674634" cy="115354"/>
                <a:chOff x="5884715" y="2518884"/>
                <a:chExt cx="646945" cy="110620"/>
              </a:xfrm>
            </p:grpSpPr>
            <p:grpSp>
              <p:nvGrpSpPr>
                <p:cNvPr id="1244" name="Google Shape;1244;p40"/>
                <p:cNvGrpSpPr/>
                <p:nvPr/>
              </p:nvGrpSpPr>
              <p:grpSpPr>
                <a:xfrm>
                  <a:off x="6421040" y="2518884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245" name="Google Shape;1245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6" name="Google Shape;1246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fmla="val 23520" name="adj1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247" name="Google Shape;1247;p40"/>
                <p:cNvGrpSpPr/>
                <p:nvPr/>
              </p:nvGrpSpPr>
              <p:grpSpPr>
                <a:xfrm>
                  <a:off x="5884715" y="2518884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248" name="Google Shape;1248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9" name="Google Shape;1249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fmla="val 23520" name="adj1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250" name="Google Shape;1250;p40"/>
          <p:cNvGrpSpPr/>
          <p:nvPr/>
        </p:nvGrpSpPr>
        <p:grpSpPr>
          <a:xfrm>
            <a:off x="7344137" y="1722383"/>
            <a:ext cx="1133400" cy="1133400"/>
            <a:chOff x="7353875" y="1722383"/>
            <a:chExt cx="1133400" cy="1133400"/>
          </a:xfrm>
        </p:grpSpPr>
        <p:sp>
          <p:nvSpPr>
            <p:cNvPr id="1251" name="Google Shape;1251;p40"/>
            <p:cNvSpPr/>
            <p:nvPr/>
          </p:nvSpPr>
          <p:spPr>
            <a:xfrm>
              <a:off x="7353875" y="1722383"/>
              <a:ext cx="1133400" cy="1133400"/>
            </a:xfrm>
            <a:prstGeom prst="ellipse">
              <a:avLst/>
            </a:prstGeom>
            <a:gradFill>
              <a:gsLst>
                <a:gs pos="0">
                  <a:schemeClr val="accent6"/>
                </a:gs>
                <a:gs pos="39000">
                  <a:schemeClr val="accent6"/>
                </a:gs>
                <a:gs pos="61000">
                  <a:srgbClr val="DDE5EC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2" name="Google Shape;1252;p40"/>
            <p:cNvGrpSpPr/>
            <p:nvPr/>
          </p:nvGrpSpPr>
          <p:grpSpPr>
            <a:xfrm>
              <a:off x="7802135" y="2170643"/>
              <a:ext cx="236881" cy="236881"/>
              <a:chOff x="383862" y="1245558"/>
              <a:chExt cx="1133400" cy="1133400"/>
            </a:xfrm>
          </p:grpSpPr>
          <p:sp>
            <p:nvSpPr>
              <p:cNvPr id="1253" name="Google Shape;1253;p40"/>
              <p:cNvSpPr/>
              <p:nvPr/>
            </p:nvSpPr>
            <p:spPr>
              <a:xfrm>
                <a:off x="383862" y="1245558"/>
                <a:ext cx="1133400" cy="113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40"/>
              <p:cNvSpPr/>
              <p:nvPr/>
            </p:nvSpPr>
            <p:spPr>
              <a:xfrm>
                <a:off x="534462" y="1396158"/>
                <a:ext cx="832200" cy="832200"/>
              </a:xfrm>
              <a:prstGeom prst="mathPlus">
                <a:avLst>
                  <a:gd fmla="val 23520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55" name="Google Shape;1255;p40"/>
          <p:cNvGrpSpPr/>
          <p:nvPr/>
        </p:nvGrpSpPr>
        <p:grpSpPr>
          <a:xfrm>
            <a:off x="2335881" y="1722383"/>
            <a:ext cx="1133400" cy="1133400"/>
            <a:chOff x="2331012" y="1722383"/>
            <a:chExt cx="1133400" cy="1133400"/>
          </a:xfrm>
        </p:grpSpPr>
        <p:sp>
          <p:nvSpPr>
            <p:cNvPr id="1256" name="Google Shape;1256;p40"/>
            <p:cNvSpPr/>
            <p:nvPr/>
          </p:nvSpPr>
          <p:spPr>
            <a:xfrm>
              <a:off x="2331012" y="1722383"/>
              <a:ext cx="1133400" cy="1133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2481612" y="1872983"/>
              <a:ext cx="832200" cy="8322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8" name="Google Shape;1258;p40"/>
            <p:cNvGrpSpPr/>
            <p:nvPr/>
          </p:nvGrpSpPr>
          <p:grpSpPr>
            <a:xfrm>
              <a:off x="2519365" y="1876477"/>
              <a:ext cx="756695" cy="825212"/>
              <a:chOff x="2557101" y="1937909"/>
              <a:chExt cx="756695" cy="825212"/>
            </a:xfrm>
          </p:grpSpPr>
          <p:grpSp>
            <p:nvGrpSpPr>
              <p:cNvPr id="1259" name="Google Shape;1259;p40"/>
              <p:cNvGrpSpPr/>
              <p:nvPr/>
            </p:nvGrpSpPr>
            <p:grpSpPr>
              <a:xfrm>
                <a:off x="2944746" y="1937909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60" name="Google Shape;1260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1" name="Google Shape;1261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fmla="val 23520" name="adj1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62" name="Google Shape;1262;p40"/>
              <p:cNvGrpSpPr/>
              <p:nvPr/>
            </p:nvGrpSpPr>
            <p:grpSpPr>
              <a:xfrm>
                <a:off x="2815531" y="2652501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63" name="Google Shape;1263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4" name="Google Shape;1264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fmla="val 23520" name="adj1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65" name="Google Shape;1265;p40"/>
              <p:cNvGrpSpPr/>
              <p:nvPr/>
            </p:nvGrpSpPr>
            <p:grpSpPr>
              <a:xfrm>
                <a:off x="3073961" y="2223746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66" name="Google Shape;1266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7" name="Google Shape;1267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fmla="val 23520" name="adj1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68" name="Google Shape;1268;p40"/>
              <p:cNvGrpSpPr/>
              <p:nvPr/>
            </p:nvGrpSpPr>
            <p:grpSpPr>
              <a:xfrm>
                <a:off x="2686316" y="2080827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69" name="Google Shape;1269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0" name="Google Shape;1270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fmla="val 23520" name="adj1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71" name="Google Shape;1271;p40"/>
              <p:cNvGrpSpPr/>
              <p:nvPr/>
            </p:nvGrpSpPr>
            <p:grpSpPr>
              <a:xfrm>
                <a:off x="3203176" y="2366664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72" name="Google Shape;1272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3" name="Google Shape;1273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fmla="val 23520" name="adj1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74" name="Google Shape;1274;p40"/>
              <p:cNvGrpSpPr/>
              <p:nvPr/>
            </p:nvGrpSpPr>
            <p:grpSpPr>
              <a:xfrm>
                <a:off x="2557101" y="2509582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75" name="Google Shape;1275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6" name="Google Shape;1276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fmla="val 23520" name="adj1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cxnSp>
        <p:nvCxnSpPr>
          <p:cNvPr id="1277" name="Google Shape;1277;p40"/>
          <p:cNvCxnSpPr>
            <a:stCxn id="1153" idx="3"/>
            <a:endCxn id="1162" idx="1"/>
          </p:cNvCxnSpPr>
          <p:nvPr/>
        </p:nvCxnSpPr>
        <p:spPr>
          <a:xfrm>
            <a:off x="3533781" y="3333071"/>
            <a:ext cx="40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8" name="Google Shape;1278;p40"/>
          <p:cNvCxnSpPr>
            <a:stCxn id="1162" idx="3"/>
            <a:endCxn id="1166" idx="1"/>
          </p:cNvCxnSpPr>
          <p:nvPr/>
        </p:nvCxnSpPr>
        <p:spPr>
          <a:xfrm>
            <a:off x="5203200" y="3333071"/>
            <a:ext cx="40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9" name="Google Shape;1279;p40"/>
          <p:cNvCxnSpPr>
            <a:stCxn id="1166" idx="3"/>
            <a:endCxn id="1170" idx="1"/>
          </p:cNvCxnSpPr>
          <p:nvPr/>
        </p:nvCxnSpPr>
        <p:spPr>
          <a:xfrm>
            <a:off x="6872619" y="3333071"/>
            <a:ext cx="40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41"/>
          <p:cNvSpPr txBox="1"/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285" name="Google Shape;1285;p41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Atomic spectra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86" name="Google Shape;1286;p41"/>
          <p:cNvSpPr/>
          <p:nvPr/>
        </p:nvSpPr>
        <p:spPr>
          <a:xfrm>
            <a:off x="525900" y="3056520"/>
            <a:ext cx="8092200" cy="204900"/>
          </a:xfrm>
          <a:prstGeom prst="rect">
            <a:avLst/>
          </a:prstGeom>
          <a:gradFill>
            <a:gsLst>
              <a:gs pos="0">
                <a:schemeClr val="dk2"/>
              </a:gs>
              <a:gs pos="19000">
                <a:schemeClr val="lt2"/>
              </a:gs>
              <a:gs pos="39000">
                <a:schemeClr val="accent1"/>
              </a:gs>
              <a:gs pos="60000">
                <a:schemeClr val="accent2"/>
              </a:gs>
              <a:gs pos="82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7" name="Google Shape;1287;p41"/>
          <p:cNvGrpSpPr/>
          <p:nvPr/>
        </p:nvGrpSpPr>
        <p:grpSpPr>
          <a:xfrm>
            <a:off x="525900" y="3364355"/>
            <a:ext cx="1937400" cy="1291063"/>
            <a:chOff x="525900" y="3364355"/>
            <a:chExt cx="1937400" cy="1291063"/>
          </a:xfrm>
        </p:grpSpPr>
        <p:sp>
          <p:nvSpPr>
            <p:cNvPr id="1288" name="Google Shape;1288;p41"/>
            <p:cNvSpPr txBox="1"/>
            <p:nvPr/>
          </p:nvSpPr>
          <p:spPr>
            <a:xfrm>
              <a:off x="525900" y="3839472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89" name="Google Shape;1289;p41"/>
            <p:cNvSpPr txBox="1"/>
            <p:nvPr/>
          </p:nvSpPr>
          <p:spPr>
            <a:xfrm>
              <a:off x="525900" y="4140018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0" name="Google Shape;1290;p41"/>
            <p:cNvSpPr/>
            <p:nvPr/>
          </p:nvSpPr>
          <p:spPr>
            <a:xfrm>
              <a:off x="863400" y="3364355"/>
              <a:ext cx="1262400" cy="4206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291" name="Google Shape;1291;p41"/>
          <p:cNvCxnSpPr/>
          <p:nvPr/>
        </p:nvCxnSpPr>
        <p:spPr>
          <a:xfrm rot="10800000">
            <a:off x="1494600" y="2943752"/>
            <a:ext cx="0" cy="420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2" name="Google Shape;1292;p41"/>
          <p:cNvGrpSpPr/>
          <p:nvPr/>
        </p:nvGrpSpPr>
        <p:grpSpPr>
          <a:xfrm>
            <a:off x="2987820" y="3364355"/>
            <a:ext cx="1937400" cy="1291063"/>
            <a:chOff x="2987820" y="3364355"/>
            <a:chExt cx="1937400" cy="1291063"/>
          </a:xfrm>
        </p:grpSpPr>
        <p:sp>
          <p:nvSpPr>
            <p:cNvPr id="1293" name="Google Shape;1293;p41"/>
            <p:cNvSpPr txBox="1"/>
            <p:nvPr/>
          </p:nvSpPr>
          <p:spPr>
            <a:xfrm>
              <a:off x="2987820" y="3839472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94" name="Google Shape;1294;p41"/>
            <p:cNvSpPr txBox="1"/>
            <p:nvPr/>
          </p:nvSpPr>
          <p:spPr>
            <a:xfrm>
              <a:off x="2987820" y="4140018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3325320" y="3364355"/>
              <a:ext cx="1262400" cy="420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296" name="Google Shape;1296;p41"/>
          <p:cNvCxnSpPr/>
          <p:nvPr/>
        </p:nvCxnSpPr>
        <p:spPr>
          <a:xfrm rot="10800000">
            <a:off x="3956525" y="2943751"/>
            <a:ext cx="0" cy="420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7" name="Google Shape;1297;p41"/>
          <p:cNvGrpSpPr/>
          <p:nvPr/>
        </p:nvGrpSpPr>
        <p:grpSpPr>
          <a:xfrm>
            <a:off x="1756860" y="1646818"/>
            <a:ext cx="1937400" cy="1306814"/>
            <a:chOff x="1756860" y="1646818"/>
            <a:chExt cx="1937400" cy="1306814"/>
          </a:xfrm>
        </p:grpSpPr>
        <p:sp>
          <p:nvSpPr>
            <p:cNvPr id="1298" name="Google Shape;1298;p41"/>
            <p:cNvSpPr txBox="1"/>
            <p:nvPr/>
          </p:nvSpPr>
          <p:spPr>
            <a:xfrm>
              <a:off x="1756860" y="1646818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99" name="Google Shape;1299;p41"/>
            <p:cNvSpPr txBox="1"/>
            <p:nvPr/>
          </p:nvSpPr>
          <p:spPr>
            <a:xfrm>
              <a:off x="1756860" y="1947364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0" name="Google Shape;1300;p41"/>
            <p:cNvSpPr/>
            <p:nvPr/>
          </p:nvSpPr>
          <p:spPr>
            <a:xfrm>
              <a:off x="2094360" y="2533032"/>
              <a:ext cx="1262400" cy="4206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450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01" name="Google Shape;1301;p41"/>
          <p:cNvCxnSpPr/>
          <p:nvPr/>
        </p:nvCxnSpPr>
        <p:spPr>
          <a:xfrm rot="10800000">
            <a:off x="2725550" y="2953627"/>
            <a:ext cx="0" cy="420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02" name="Google Shape;1302;p41"/>
          <p:cNvGrpSpPr/>
          <p:nvPr/>
        </p:nvGrpSpPr>
        <p:grpSpPr>
          <a:xfrm>
            <a:off x="5449740" y="3364355"/>
            <a:ext cx="1937400" cy="1291063"/>
            <a:chOff x="5449740" y="3364355"/>
            <a:chExt cx="1937400" cy="1291063"/>
          </a:xfrm>
        </p:grpSpPr>
        <p:sp>
          <p:nvSpPr>
            <p:cNvPr id="1303" name="Google Shape;1303;p41"/>
            <p:cNvSpPr txBox="1"/>
            <p:nvPr/>
          </p:nvSpPr>
          <p:spPr>
            <a:xfrm>
              <a:off x="5449740" y="3839472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04" name="Google Shape;1304;p41"/>
            <p:cNvSpPr txBox="1"/>
            <p:nvPr/>
          </p:nvSpPr>
          <p:spPr>
            <a:xfrm>
              <a:off x="5449740" y="4140018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5" name="Google Shape;1305;p41"/>
            <p:cNvSpPr/>
            <p:nvPr/>
          </p:nvSpPr>
          <p:spPr>
            <a:xfrm>
              <a:off x="5787240" y="3364355"/>
              <a:ext cx="1262400" cy="4206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06" name="Google Shape;1306;p41"/>
          <p:cNvCxnSpPr/>
          <p:nvPr/>
        </p:nvCxnSpPr>
        <p:spPr>
          <a:xfrm rot="10800000">
            <a:off x="6418450" y="2943751"/>
            <a:ext cx="0" cy="420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07" name="Google Shape;1307;p41"/>
          <p:cNvGrpSpPr/>
          <p:nvPr/>
        </p:nvGrpSpPr>
        <p:grpSpPr>
          <a:xfrm>
            <a:off x="4218780" y="1646818"/>
            <a:ext cx="1937400" cy="1306814"/>
            <a:chOff x="4218780" y="1646818"/>
            <a:chExt cx="1937400" cy="1306814"/>
          </a:xfrm>
        </p:grpSpPr>
        <p:sp>
          <p:nvSpPr>
            <p:cNvPr id="1308" name="Google Shape;1308;p41"/>
            <p:cNvSpPr txBox="1"/>
            <p:nvPr/>
          </p:nvSpPr>
          <p:spPr>
            <a:xfrm>
              <a:off x="4218780" y="1646818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09" name="Google Shape;1309;p41"/>
            <p:cNvSpPr txBox="1"/>
            <p:nvPr/>
          </p:nvSpPr>
          <p:spPr>
            <a:xfrm>
              <a:off x="4218780" y="1947364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0" name="Google Shape;1310;p41"/>
            <p:cNvSpPr/>
            <p:nvPr/>
          </p:nvSpPr>
          <p:spPr>
            <a:xfrm>
              <a:off x="4556280" y="2533032"/>
              <a:ext cx="1262400" cy="4206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550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11" name="Google Shape;1311;p41"/>
          <p:cNvCxnSpPr/>
          <p:nvPr/>
        </p:nvCxnSpPr>
        <p:spPr>
          <a:xfrm rot="10800000">
            <a:off x="5187475" y="2953627"/>
            <a:ext cx="0" cy="420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2" name="Google Shape;1312;p41"/>
          <p:cNvGrpSpPr/>
          <p:nvPr/>
        </p:nvGrpSpPr>
        <p:grpSpPr>
          <a:xfrm>
            <a:off x="6680700" y="1646818"/>
            <a:ext cx="1937400" cy="1306814"/>
            <a:chOff x="6680700" y="1646818"/>
            <a:chExt cx="1937400" cy="1306814"/>
          </a:xfrm>
        </p:grpSpPr>
        <p:sp>
          <p:nvSpPr>
            <p:cNvPr id="1313" name="Google Shape;1313;p41"/>
            <p:cNvSpPr txBox="1"/>
            <p:nvPr/>
          </p:nvSpPr>
          <p:spPr>
            <a:xfrm>
              <a:off x="6680700" y="1646818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14" name="Google Shape;1314;p41"/>
            <p:cNvSpPr txBox="1"/>
            <p:nvPr/>
          </p:nvSpPr>
          <p:spPr>
            <a:xfrm>
              <a:off x="6680700" y="1947364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5" name="Google Shape;1315;p41"/>
            <p:cNvSpPr/>
            <p:nvPr/>
          </p:nvSpPr>
          <p:spPr>
            <a:xfrm>
              <a:off x="7018200" y="2533032"/>
              <a:ext cx="1262400" cy="4206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650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16" name="Google Shape;1316;p41"/>
          <p:cNvCxnSpPr/>
          <p:nvPr/>
        </p:nvCxnSpPr>
        <p:spPr>
          <a:xfrm rot="10800000">
            <a:off x="7649400" y="2953627"/>
            <a:ext cx="0" cy="420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1" name="Google Shape;1321;p42"/>
          <p:cNvGrpSpPr/>
          <p:nvPr/>
        </p:nvGrpSpPr>
        <p:grpSpPr>
          <a:xfrm>
            <a:off x="452624" y="1907965"/>
            <a:ext cx="2810041" cy="697341"/>
            <a:chOff x="409424" y="1884615"/>
            <a:chExt cx="2810041" cy="697341"/>
          </a:xfrm>
        </p:grpSpPr>
        <p:sp>
          <p:nvSpPr>
            <p:cNvPr id="1322" name="Google Shape;1322;p42"/>
            <p:cNvSpPr txBox="1"/>
            <p:nvPr/>
          </p:nvSpPr>
          <p:spPr>
            <a:xfrm flipH="1">
              <a:off x="409424" y="2198856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3" name="Google Shape;1323;p42"/>
            <p:cNvSpPr/>
            <p:nvPr/>
          </p:nvSpPr>
          <p:spPr>
            <a:xfrm flipH="1">
              <a:off x="2631766" y="1950952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24" name="Google Shape;1324;p42"/>
            <p:cNvSpPr txBox="1"/>
            <p:nvPr/>
          </p:nvSpPr>
          <p:spPr>
            <a:xfrm flipH="1">
              <a:off x="409424" y="1884615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25" name="Google Shape;1325;p42"/>
          <p:cNvGrpSpPr/>
          <p:nvPr/>
        </p:nvGrpSpPr>
        <p:grpSpPr>
          <a:xfrm>
            <a:off x="452624" y="2863549"/>
            <a:ext cx="2810041" cy="697341"/>
            <a:chOff x="409424" y="2840199"/>
            <a:chExt cx="2810041" cy="697341"/>
          </a:xfrm>
        </p:grpSpPr>
        <p:sp>
          <p:nvSpPr>
            <p:cNvPr id="1326" name="Google Shape;1326;p42"/>
            <p:cNvSpPr txBox="1"/>
            <p:nvPr/>
          </p:nvSpPr>
          <p:spPr>
            <a:xfrm flipH="1">
              <a:off x="409424" y="2840199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27" name="Google Shape;1327;p42"/>
            <p:cNvSpPr txBox="1"/>
            <p:nvPr/>
          </p:nvSpPr>
          <p:spPr>
            <a:xfrm flipH="1">
              <a:off x="409424" y="3154440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fourth brightest object in the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8" name="Google Shape;1328;p42"/>
            <p:cNvSpPr/>
            <p:nvPr/>
          </p:nvSpPr>
          <p:spPr>
            <a:xfrm flipH="1">
              <a:off x="2631766" y="2906538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29" name="Google Shape;1329;p42"/>
          <p:cNvGrpSpPr/>
          <p:nvPr/>
        </p:nvGrpSpPr>
        <p:grpSpPr>
          <a:xfrm>
            <a:off x="452624" y="3819133"/>
            <a:ext cx="2810041" cy="697341"/>
            <a:chOff x="409424" y="3795783"/>
            <a:chExt cx="2810041" cy="697341"/>
          </a:xfrm>
        </p:grpSpPr>
        <p:sp>
          <p:nvSpPr>
            <p:cNvPr id="1330" name="Google Shape;1330;p42"/>
            <p:cNvSpPr txBox="1"/>
            <p:nvPr/>
          </p:nvSpPr>
          <p:spPr>
            <a:xfrm flipH="1">
              <a:off x="409424" y="3795783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31" name="Google Shape;1331;p42"/>
            <p:cNvSpPr txBox="1"/>
            <p:nvPr/>
          </p:nvSpPr>
          <p:spPr>
            <a:xfrm flipH="1">
              <a:off x="409424" y="4110024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 and helium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2" name="Google Shape;1332;p42"/>
            <p:cNvSpPr/>
            <p:nvPr/>
          </p:nvSpPr>
          <p:spPr>
            <a:xfrm flipH="1">
              <a:off x="2631766" y="3862123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33" name="Google Shape;1333;p42"/>
          <p:cNvGrpSpPr/>
          <p:nvPr/>
        </p:nvGrpSpPr>
        <p:grpSpPr>
          <a:xfrm>
            <a:off x="5881209" y="1907965"/>
            <a:ext cx="2810166" cy="697341"/>
            <a:chOff x="5924534" y="1884615"/>
            <a:chExt cx="2810166" cy="697341"/>
          </a:xfrm>
        </p:grpSpPr>
        <p:sp>
          <p:nvSpPr>
            <p:cNvPr id="1334" name="Google Shape;1334;p42"/>
            <p:cNvSpPr txBox="1"/>
            <p:nvPr/>
          </p:nvSpPr>
          <p:spPr>
            <a:xfrm>
              <a:off x="6651801" y="2198856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5" name="Google Shape;1335;p42"/>
            <p:cNvSpPr/>
            <p:nvPr/>
          </p:nvSpPr>
          <p:spPr>
            <a:xfrm>
              <a:off x="5924534" y="1950952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36" name="Google Shape;1336;p42"/>
            <p:cNvSpPr txBox="1"/>
            <p:nvPr/>
          </p:nvSpPr>
          <p:spPr>
            <a:xfrm>
              <a:off x="6651801" y="1884615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Sun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37" name="Google Shape;1337;p42"/>
          <p:cNvGrpSpPr/>
          <p:nvPr/>
        </p:nvGrpSpPr>
        <p:grpSpPr>
          <a:xfrm>
            <a:off x="5881209" y="2863549"/>
            <a:ext cx="2810166" cy="697341"/>
            <a:chOff x="5924534" y="2840199"/>
            <a:chExt cx="2810166" cy="697341"/>
          </a:xfrm>
        </p:grpSpPr>
        <p:sp>
          <p:nvSpPr>
            <p:cNvPr id="1338" name="Google Shape;1338;p42"/>
            <p:cNvSpPr txBox="1"/>
            <p:nvPr/>
          </p:nvSpPr>
          <p:spPr>
            <a:xfrm>
              <a:off x="6651801" y="2840199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39" name="Google Shape;1339;p42"/>
            <p:cNvSpPr txBox="1"/>
            <p:nvPr/>
          </p:nvSpPr>
          <p:spPr>
            <a:xfrm>
              <a:off x="6651801" y="3154440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high temperatures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0" name="Google Shape;1340;p42"/>
            <p:cNvSpPr/>
            <p:nvPr/>
          </p:nvSpPr>
          <p:spPr>
            <a:xfrm>
              <a:off x="5924534" y="2906538"/>
              <a:ext cx="587700" cy="58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41" name="Google Shape;1341;p42"/>
          <p:cNvGrpSpPr/>
          <p:nvPr/>
        </p:nvGrpSpPr>
        <p:grpSpPr>
          <a:xfrm>
            <a:off x="5881209" y="3819133"/>
            <a:ext cx="2810166" cy="697341"/>
            <a:chOff x="5924534" y="3795783"/>
            <a:chExt cx="2810166" cy="697341"/>
          </a:xfrm>
        </p:grpSpPr>
        <p:sp>
          <p:nvSpPr>
            <p:cNvPr id="1342" name="Google Shape;1342;p42"/>
            <p:cNvSpPr txBox="1"/>
            <p:nvPr/>
          </p:nvSpPr>
          <p:spPr>
            <a:xfrm>
              <a:off x="6651801" y="3795783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43" name="Google Shape;1343;p42"/>
            <p:cNvSpPr txBox="1"/>
            <p:nvPr/>
          </p:nvSpPr>
          <p:spPr>
            <a:xfrm>
              <a:off x="6651801" y="4110024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4" name="Google Shape;1344;p42"/>
            <p:cNvSpPr/>
            <p:nvPr/>
          </p:nvSpPr>
          <p:spPr>
            <a:xfrm>
              <a:off x="5924534" y="3862123"/>
              <a:ext cx="587700" cy="58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45" name="Google Shape;1345;p42"/>
          <p:cNvSpPr txBox="1"/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346" name="Google Shape;1346;p42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Understanding Schrodinger's </a:t>
            </a: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</a:t>
            </a: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at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347" name="Google Shape;1347;p42"/>
          <p:cNvCxnSpPr>
            <a:stCxn id="1323" idx="0"/>
            <a:endCxn id="1335" idx="0"/>
          </p:cNvCxnSpPr>
          <p:nvPr/>
        </p:nvCxnSpPr>
        <p:spPr>
          <a:xfrm flipH="1" rot="-5400000">
            <a:off x="4571566" y="371552"/>
            <a:ext cx="600" cy="3206100"/>
          </a:xfrm>
          <a:prstGeom prst="bentConnector3">
            <a:avLst>
              <a:gd fmla="val -396875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8" name="Google Shape;1348;p42"/>
          <p:cNvCxnSpPr>
            <a:stCxn id="1332" idx="4"/>
            <a:endCxn id="1344" idx="4"/>
          </p:cNvCxnSpPr>
          <p:nvPr/>
        </p:nvCxnSpPr>
        <p:spPr>
          <a:xfrm flipH="1" rot="-5400000">
            <a:off x="4571566" y="2870423"/>
            <a:ext cx="600" cy="32061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9" name="Google Shape;1349;p42"/>
          <p:cNvCxnSpPr>
            <a:stCxn id="1323" idx="4"/>
            <a:endCxn id="1328" idx="0"/>
          </p:cNvCxnSpPr>
          <p:nvPr/>
        </p:nvCxnSpPr>
        <p:spPr>
          <a:xfrm>
            <a:off x="2968816" y="2562002"/>
            <a:ext cx="0" cy="36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0" name="Google Shape;1350;p42"/>
          <p:cNvCxnSpPr>
            <a:stCxn id="1328" idx="4"/>
            <a:endCxn id="1332" idx="0"/>
          </p:cNvCxnSpPr>
          <p:nvPr/>
        </p:nvCxnSpPr>
        <p:spPr>
          <a:xfrm>
            <a:off x="2968816" y="3517588"/>
            <a:ext cx="0" cy="36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1" name="Google Shape;1351;p42"/>
          <p:cNvCxnSpPr>
            <a:stCxn id="1335" idx="4"/>
            <a:endCxn id="1340" idx="0"/>
          </p:cNvCxnSpPr>
          <p:nvPr/>
        </p:nvCxnSpPr>
        <p:spPr>
          <a:xfrm>
            <a:off x="6175059" y="2562002"/>
            <a:ext cx="0" cy="36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2" name="Google Shape;1352;p42"/>
          <p:cNvCxnSpPr>
            <a:stCxn id="1340" idx="4"/>
            <a:endCxn id="1344" idx="0"/>
          </p:cNvCxnSpPr>
          <p:nvPr/>
        </p:nvCxnSpPr>
        <p:spPr>
          <a:xfrm>
            <a:off x="6175059" y="3517588"/>
            <a:ext cx="0" cy="36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53" name="Google Shape;1353;p42"/>
          <p:cNvGrpSpPr/>
          <p:nvPr/>
        </p:nvGrpSpPr>
        <p:grpSpPr>
          <a:xfrm>
            <a:off x="3731848" y="1974904"/>
            <a:ext cx="1985104" cy="2498635"/>
            <a:chOff x="3668500" y="1950054"/>
            <a:chExt cx="1985104" cy="2498635"/>
          </a:xfrm>
        </p:grpSpPr>
        <p:sp>
          <p:nvSpPr>
            <p:cNvPr id="1354" name="Google Shape;1354;p42"/>
            <p:cNvSpPr/>
            <p:nvPr/>
          </p:nvSpPr>
          <p:spPr>
            <a:xfrm>
              <a:off x="3668500" y="1950054"/>
              <a:ext cx="1308175" cy="2456610"/>
            </a:xfrm>
            <a:custGeom>
              <a:rect b="b" l="l" r="r" t="t"/>
              <a:pathLst>
                <a:path extrusionOk="0" h="55548" w="29580">
                  <a:moveTo>
                    <a:pt x="18889" y="1"/>
                  </a:moveTo>
                  <a:cubicBezTo>
                    <a:pt x="17606" y="1"/>
                    <a:pt x="13935" y="3385"/>
                    <a:pt x="13935" y="3385"/>
                  </a:cubicBezTo>
                  <a:cubicBezTo>
                    <a:pt x="12470" y="2702"/>
                    <a:pt x="11245" y="2435"/>
                    <a:pt x="10205" y="2435"/>
                  </a:cubicBezTo>
                  <a:cubicBezTo>
                    <a:pt x="7581" y="2435"/>
                    <a:pt x="6138" y="4138"/>
                    <a:pt x="5004" y="5158"/>
                  </a:cubicBezTo>
                  <a:cubicBezTo>
                    <a:pt x="4117" y="6014"/>
                    <a:pt x="3072" y="6647"/>
                    <a:pt x="1932" y="7059"/>
                  </a:cubicBezTo>
                  <a:cubicBezTo>
                    <a:pt x="602" y="9339"/>
                    <a:pt x="1932" y="11841"/>
                    <a:pt x="2787" y="12949"/>
                  </a:cubicBezTo>
                  <a:cubicBezTo>
                    <a:pt x="3452" y="13804"/>
                    <a:pt x="4339" y="16021"/>
                    <a:pt x="4656" y="16939"/>
                  </a:cubicBezTo>
                  <a:cubicBezTo>
                    <a:pt x="4656" y="16939"/>
                    <a:pt x="3642" y="19821"/>
                    <a:pt x="2977" y="25110"/>
                  </a:cubicBezTo>
                  <a:cubicBezTo>
                    <a:pt x="2280" y="30430"/>
                    <a:pt x="4434" y="37112"/>
                    <a:pt x="4782" y="40913"/>
                  </a:cubicBezTo>
                  <a:cubicBezTo>
                    <a:pt x="5162" y="44713"/>
                    <a:pt x="4529" y="50603"/>
                    <a:pt x="4529" y="50603"/>
                  </a:cubicBezTo>
                  <a:cubicBezTo>
                    <a:pt x="4529" y="50603"/>
                    <a:pt x="0" y="52282"/>
                    <a:pt x="475" y="53580"/>
                  </a:cubicBezTo>
                  <a:cubicBezTo>
                    <a:pt x="765" y="54373"/>
                    <a:pt x="3072" y="54905"/>
                    <a:pt x="5005" y="54905"/>
                  </a:cubicBezTo>
                  <a:cubicBezTo>
                    <a:pt x="6241" y="54905"/>
                    <a:pt x="7324" y="54688"/>
                    <a:pt x="7633" y="54182"/>
                  </a:cubicBezTo>
                  <a:cubicBezTo>
                    <a:pt x="8424" y="52884"/>
                    <a:pt x="10229" y="45378"/>
                    <a:pt x="10229" y="45378"/>
                  </a:cubicBezTo>
                  <a:cubicBezTo>
                    <a:pt x="10229" y="45378"/>
                    <a:pt x="11274" y="53359"/>
                    <a:pt x="16310" y="55069"/>
                  </a:cubicBezTo>
                  <a:cubicBezTo>
                    <a:pt x="17286" y="55394"/>
                    <a:pt x="18275" y="55548"/>
                    <a:pt x="19244" y="55548"/>
                  </a:cubicBezTo>
                  <a:cubicBezTo>
                    <a:pt x="23556" y="55548"/>
                    <a:pt x="27497" y="52506"/>
                    <a:pt x="28376" y="48007"/>
                  </a:cubicBezTo>
                  <a:cubicBezTo>
                    <a:pt x="29579" y="42148"/>
                    <a:pt x="27964" y="35814"/>
                    <a:pt x="25019" y="31697"/>
                  </a:cubicBezTo>
                  <a:cubicBezTo>
                    <a:pt x="22042" y="27548"/>
                    <a:pt x="17133" y="24730"/>
                    <a:pt x="16563" y="21753"/>
                  </a:cubicBezTo>
                  <a:cubicBezTo>
                    <a:pt x="16373" y="19853"/>
                    <a:pt x="17482" y="19061"/>
                    <a:pt x="19350" y="14976"/>
                  </a:cubicBezTo>
                  <a:cubicBezTo>
                    <a:pt x="21219" y="10891"/>
                    <a:pt x="18685" y="7059"/>
                    <a:pt x="18685" y="7059"/>
                  </a:cubicBezTo>
                  <a:cubicBezTo>
                    <a:pt x="20712" y="4905"/>
                    <a:pt x="20173" y="440"/>
                    <a:pt x="19065" y="28"/>
                  </a:cubicBezTo>
                  <a:cubicBezTo>
                    <a:pt x="19013" y="10"/>
                    <a:pt x="18954" y="1"/>
                    <a:pt x="18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2"/>
            <p:cNvSpPr/>
            <p:nvPr/>
          </p:nvSpPr>
          <p:spPr>
            <a:xfrm>
              <a:off x="3727318" y="2250999"/>
              <a:ext cx="79870" cy="56696"/>
            </a:xfrm>
            <a:custGeom>
              <a:rect b="b" l="l" r="r" t="t"/>
              <a:pathLst>
                <a:path extrusionOk="0" h="1282" w="1806">
                  <a:moveTo>
                    <a:pt x="824" y="0"/>
                  </a:moveTo>
                  <a:cubicBezTo>
                    <a:pt x="412" y="95"/>
                    <a:pt x="0" y="919"/>
                    <a:pt x="317" y="1204"/>
                  </a:cubicBezTo>
                  <a:cubicBezTo>
                    <a:pt x="372" y="1259"/>
                    <a:pt x="456" y="1282"/>
                    <a:pt x="557" y="1282"/>
                  </a:cubicBezTo>
                  <a:cubicBezTo>
                    <a:pt x="980" y="1282"/>
                    <a:pt x="1691" y="876"/>
                    <a:pt x="1742" y="697"/>
                  </a:cubicBezTo>
                  <a:cubicBezTo>
                    <a:pt x="1806" y="475"/>
                    <a:pt x="824" y="0"/>
                    <a:pt x="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2"/>
            <p:cNvSpPr/>
            <p:nvPr/>
          </p:nvSpPr>
          <p:spPr>
            <a:xfrm>
              <a:off x="3717501" y="2289386"/>
              <a:ext cx="83674" cy="116887"/>
            </a:xfrm>
            <a:custGeom>
              <a:rect b="b" l="l" r="r" t="t"/>
              <a:pathLst>
                <a:path extrusionOk="0" h="2643" w="1892">
                  <a:moveTo>
                    <a:pt x="712" y="1"/>
                  </a:moveTo>
                  <a:cubicBezTo>
                    <a:pt x="669" y="1"/>
                    <a:pt x="625" y="25"/>
                    <a:pt x="602" y="82"/>
                  </a:cubicBezTo>
                  <a:cubicBezTo>
                    <a:pt x="444" y="367"/>
                    <a:pt x="349" y="652"/>
                    <a:pt x="254" y="969"/>
                  </a:cubicBezTo>
                  <a:cubicBezTo>
                    <a:pt x="191" y="1254"/>
                    <a:pt x="1" y="1761"/>
                    <a:pt x="127" y="2046"/>
                  </a:cubicBezTo>
                  <a:cubicBezTo>
                    <a:pt x="343" y="2453"/>
                    <a:pt x="866" y="2643"/>
                    <a:pt x="1327" y="2643"/>
                  </a:cubicBezTo>
                  <a:cubicBezTo>
                    <a:pt x="1476" y="2643"/>
                    <a:pt x="1619" y="2623"/>
                    <a:pt x="1743" y="2584"/>
                  </a:cubicBezTo>
                  <a:cubicBezTo>
                    <a:pt x="1892" y="2554"/>
                    <a:pt x="1872" y="2328"/>
                    <a:pt x="1737" y="2328"/>
                  </a:cubicBezTo>
                  <a:cubicBezTo>
                    <a:pt x="1729" y="2328"/>
                    <a:pt x="1720" y="2329"/>
                    <a:pt x="1711" y="2331"/>
                  </a:cubicBezTo>
                  <a:cubicBezTo>
                    <a:pt x="1584" y="2384"/>
                    <a:pt x="1450" y="2408"/>
                    <a:pt x="1317" y="2408"/>
                  </a:cubicBezTo>
                  <a:cubicBezTo>
                    <a:pt x="1049" y="2408"/>
                    <a:pt x="782" y="2310"/>
                    <a:pt x="571" y="2141"/>
                  </a:cubicBezTo>
                  <a:cubicBezTo>
                    <a:pt x="349" y="1982"/>
                    <a:pt x="349" y="1887"/>
                    <a:pt x="381" y="1571"/>
                  </a:cubicBezTo>
                  <a:cubicBezTo>
                    <a:pt x="476" y="1096"/>
                    <a:pt x="602" y="621"/>
                    <a:pt x="824" y="177"/>
                  </a:cubicBezTo>
                  <a:cubicBezTo>
                    <a:pt x="865" y="76"/>
                    <a:pt x="789" y="1"/>
                    <a:pt x="7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2"/>
            <p:cNvSpPr/>
            <p:nvPr/>
          </p:nvSpPr>
          <p:spPr>
            <a:xfrm>
              <a:off x="4129272" y="3623407"/>
              <a:ext cx="904799" cy="825283"/>
            </a:xfrm>
            <a:custGeom>
              <a:rect b="b" l="l" r="r" t="t"/>
              <a:pathLst>
                <a:path extrusionOk="0" h="18661" w="20459">
                  <a:moveTo>
                    <a:pt x="12829" y="1"/>
                  </a:moveTo>
                  <a:cubicBezTo>
                    <a:pt x="11200" y="1"/>
                    <a:pt x="9439" y="771"/>
                    <a:pt x="7981" y="2853"/>
                  </a:cubicBezTo>
                  <a:cubicBezTo>
                    <a:pt x="5321" y="6685"/>
                    <a:pt x="6208" y="11720"/>
                    <a:pt x="6208" y="11720"/>
                  </a:cubicBezTo>
                  <a:cubicBezTo>
                    <a:pt x="6208" y="11720"/>
                    <a:pt x="665" y="12037"/>
                    <a:pt x="349" y="14951"/>
                  </a:cubicBezTo>
                  <a:cubicBezTo>
                    <a:pt x="0" y="17864"/>
                    <a:pt x="5416" y="18434"/>
                    <a:pt x="7854" y="18561"/>
                  </a:cubicBezTo>
                  <a:cubicBezTo>
                    <a:pt x="8476" y="18593"/>
                    <a:pt x="9346" y="18660"/>
                    <a:pt x="10329" y="18660"/>
                  </a:cubicBezTo>
                  <a:cubicBezTo>
                    <a:pt x="13203" y="18660"/>
                    <a:pt x="17040" y="18085"/>
                    <a:pt x="18432" y="14381"/>
                  </a:cubicBezTo>
                  <a:cubicBezTo>
                    <a:pt x="20459" y="9060"/>
                    <a:pt x="19762" y="4056"/>
                    <a:pt x="16342" y="1270"/>
                  </a:cubicBezTo>
                  <a:cubicBezTo>
                    <a:pt x="15425" y="525"/>
                    <a:pt x="14172" y="1"/>
                    <a:pt x="12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2"/>
            <p:cNvSpPr/>
            <p:nvPr/>
          </p:nvSpPr>
          <p:spPr>
            <a:xfrm>
              <a:off x="4882762" y="2689614"/>
              <a:ext cx="770842" cy="1503208"/>
            </a:xfrm>
            <a:custGeom>
              <a:rect b="b" l="l" r="r" t="t"/>
              <a:pathLst>
                <a:path extrusionOk="0" h="33990" w="17430">
                  <a:moveTo>
                    <a:pt x="7853" y="0"/>
                  </a:moveTo>
                  <a:cubicBezTo>
                    <a:pt x="6897" y="0"/>
                    <a:pt x="5793" y="602"/>
                    <a:pt x="4751" y="2116"/>
                  </a:cubicBezTo>
                  <a:cubicBezTo>
                    <a:pt x="1774" y="6455"/>
                    <a:pt x="10293" y="23303"/>
                    <a:pt x="8329" y="27357"/>
                  </a:cubicBezTo>
                  <a:cubicBezTo>
                    <a:pt x="6334" y="31410"/>
                    <a:pt x="0" y="31505"/>
                    <a:pt x="0" y="31505"/>
                  </a:cubicBezTo>
                  <a:lnTo>
                    <a:pt x="0" y="33849"/>
                  </a:lnTo>
                  <a:cubicBezTo>
                    <a:pt x="848" y="33944"/>
                    <a:pt x="1641" y="33989"/>
                    <a:pt x="2383" y="33989"/>
                  </a:cubicBezTo>
                  <a:cubicBezTo>
                    <a:pt x="17430" y="33989"/>
                    <a:pt x="11242" y="15246"/>
                    <a:pt x="9944" y="12409"/>
                  </a:cubicBezTo>
                  <a:cubicBezTo>
                    <a:pt x="8614" y="9432"/>
                    <a:pt x="9501" y="7152"/>
                    <a:pt x="10293" y="4333"/>
                  </a:cubicBezTo>
                  <a:cubicBezTo>
                    <a:pt x="10934" y="2140"/>
                    <a:pt x="9656" y="0"/>
                    <a:pt x="78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3" name="Google Shape;1363;p43"/>
          <p:cNvCxnSpPr/>
          <p:nvPr/>
        </p:nvCxnSpPr>
        <p:spPr>
          <a:xfrm>
            <a:off x="575400" y="4031785"/>
            <a:ext cx="79932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64" name="Google Shape;1364;p43"/>
          <p:cNvGrpSpPr/>
          <p:nvPr/>
        </p:nvGrpSpPr>
        <p:grpSpPr>
          <a:xfrm>
            <a:off x="-3064669" y="1569061"/>
            <a:ext cx="17274606" cy="4435321"/>
            <a:chOff x="270361" y="1721463"/>
            <a:chExt cx="8603320" cy="4435321"/>
          </a:xfrm>
        </p:grpSpPr>
        <p:sp>
          <p:nvSpPr>
            <p:cNvPr id="1365" name="Google Shape;1365;p43"/>
            <p:cNvSpPr/>
            <p:nvPr/>
          </p:nvSpPr>
          <p:spPr>
            <a:xfrm rot="2699782">
              <a:off x="920373" y="2370609"/>
              <a:ext cx="3135860" cy="3137029"/>
            </a:xfrm>
            <a:custGeom>
              <a:rect b="b" l="l" r="r" t="t"/>
              <a:pathLst>
                <a:path extrusionOk="0" fill="none" h="112707" w="112665">
                  <a:moveTo>
                    <a:pt x="1" y="106010"/>
                  </a:moveTo>
                  <a:cubicBezTo>
                    <a:pt x="13226" y="92743"/>
                    <a:pt x="33189" y="112706"/>
                    <a:pt x="46414" y="99439"/>
                  </a:cubicBezTo>
                  <a:cubicBezTo>
                    <a:pt x="59681" y="86214"/>
                    <a:pt x="39759" y="66251"/>
                    <a:pt x="52985" y="53026"/>
                  </a:cubicBezTo>
                  <a:cubicBezTo>
                    <a:pt x="66210" y="39759"/>
                    <a:pt x="86173" y="59680"/>
                    <a:pt x="99440" y="46455"/>
                  </a:cubicBezTo>
                  <a:cubicBezTo>
                    <a:pt x="112665" y="33188"/>
                    <a:pt x="92743" y="13267"/>
                    <a:pt x="106010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418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3"/>
            <p:cNvSpPr/>
            <p:nvPr/>
          </p:nvSpPr>
          <p:spPr>
            <a:xfrm rot="2699782">
              <a:off x="5087809" y="2370609"/>
              <a:ext cx="3135860" cy="3137029"/>
            </a:xfrm>
            <a:custGeom>
              <a:rect b="b" l="l" r="r" t="t"/>
              <a:pathLst>
                <a:path extrusionOk="0" fill="none" h="112707" w="112665">
                  <a:moveTo>
                    <a:pt x="1" y="106010"/>
                  </a:moveTo>
                  <a:cubicBezTo>
                    <a:pt x="13226" y="92743"/>
                    <a:pt x="33189" y="112706"/>
                    <a:pt x="46414" y="99439"/>
                  </a:cubicBezTo>
                  <a:cubicBezTo>
                    <a:pt x="59681" y="86214"/>
                    <a:pt x="39759" y="66251"/>
                    <a:pt x="52985" y="53026"/>
                  </a:cubicBezTo>
                  <a:cubicBezTo>
                    <a:pt x="66210" y="39759"/>
                    <a:pt x="86173" y="59680"/>
                    <a:pt x="99440" y="46455"/>
                  </a:cubicBezTo>
                  <a:cubicBezTo>
                    <a:pt x="112665" y="33188"/>
                    <a:pt x="92743" y="13267"/>
                    <a:pt x="106010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418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7" name="Google Shape;1367;p43"/>
          <p:cNvSpPr txBox="1"/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368" name="Google Shape;1368;p43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About the born rule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69" name="Google Shape;1369;p43"/>
          <p:cNvGrpSpPr/>
          <p:nvPr/>
        </p:nvGrpSpPr>
        <p:grpSpPr>
          <a:xfrm>
            <a:off x="563868" y="1873864"/>
            <a:ext cx="1773900" cy="1538072"/>
            <a:chOff x="457868" y="1954146"/>
            <a:chExt cx="1773900" cy="1538072"/>
          </a:xfrm>
        </p:grpSpPr>
        <p:sp>
          <p:nvSpPr>
            <p:cNvPr id="1370" name="Google Shape;1370;p43"/>
            <p:cNvSpPr txBox="1"/>
            <p:nvPr/>
          </p:nvSpPr>
          <p:spPr>
            <a:xfrm flipH="1">
              <a:off x="457868" y="2636322"/>
              <a:ext cx="1773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Period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71" name="Google Shape;1371;p43"/>
            <p:cNvSpPr txBox="1"/>
            <p:nvPr/>
          </p:nvSpPr>
          <p:spPr>
            <a:xfrm flipH="1">
              <a:off x="457868" y="2976819"/>
              <a:ext cx="17739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2" name="Google Shape;1372;p43"/>
            <p:cNvSpPr/>
            <p:nvPr/>
          </p:nvSpPr>
          <p:spPr>
            <a:xfrm flipH="1">
              <a:off x="713618" y="1954146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1,300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73" name="Google Shape;1373;p43"/>
          <p:cNvSpPr/>
          <p:nvPr/>
        </p:nvSpPr>
        <p:spPr>
          <a:xfrm flipH="1">
            <a:off x="1337718" y="3908697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grpSp>
        <p:nvGrpSpPr>
          <p:cNvPr id="1374" name="Google Shape;1374;p43"/>
          <p:cNvGrpSpPr/>
          <p:nvPr/>
        </p:nvGrpSpPr>
        <p:grpSpPr>
          <a:xfrm>
            <a:off x="2644570" y="1873864"/>
            <a:ext cx="1773900" cy="1538072"/>
            <a:chOff x="2612593" y="1217014"/>
            <a:chExt cx="1773900" cy="1538072"/>
          </a:xfrm>
        </p:grpSpPr>
        <p:sp>
          <p:nvSpPr>
            <p:cNvPr id="1375" name="Google Shape;1375;p43"/>
            <p:cNvSpPr txBox="1"/>
            <p:nvPr/>
          </p:nvSpPr>
          <p:spPr>
            <a:xfrm flipH="1">
              <a:off x="2612593" y="1899189"/>
              <a:ext cx="1773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Crest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76" name="Google Shape;1376;p43"/>
            <p:cNvSpPr txBox="1"/>
            <p:nvPr/>
          </p:nvSpPr>
          <p:spPr>
            <a:xfrm flipH="1">
              <a:off x="2612593" y="2239687"/>
              <a:ext cx="17739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7" name="Google Shape;1377;p43"/>
            <p:cNvSpPr/>
            <p:nvPr/>
          </p:nvSpPr>
          <p:spPr>
            <a:xfrm flipH="1">
              <a:off x="2868343" y="1217014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1,600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78" name="Google Shape;1378;p43"/>
          <p:cNvSpPr/>
          <p:nvPr/>
        </p:nvSpPr>
        <p:spPr>
          <a:xfrm flipH="1">
            <a:off x="3418420" y="4298360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grpSp>
        <p:nvGrpSpPr>
          <p:cNvPr id="1379" name="Google Shape;1379;p43"/>
          <p:cNvGrpSpPr/>
          <p:nvPr/>
        </p:nvGrpSpPr>
        <p:grpSpPr>
          <a:xfrm>
            <a:off x="4725273" y="1873864"/>
            <a:ext cx="1773900" cy="1538072"/>
            <a:chOff x="4767318" y="1217014"/>
            <a:chExt cx="1773900" cy="1538072"/>
          </a:xfrm>
        </p:grpSpPr>
        <p:sp>
          <p:nvSpPr>
            <p:cNvPr id="1380" name="Google Shape;1380;p43"/>
            <p:cNvSpPr txBox="1"/>
            <p:nvPr/>
          </p:nvSpPr>
          <p:spPr>
            <a:xfrm flipH="1">
              <a:off x="4767318" y="1899189"/>
              <a:ext cx="1773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Trough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81" name="Google Shape;1381;p43"/>
            <p:cNvSpPr txBox="1"/>
            <p:nvPr/>
          </p:nvSpPr>
          <p:spPr>
            <a:xfrm flipH="1">
              <a:off x="4767318" y="2239687"/>
              <a:ext cx="17739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2" name="Google Shape;1382;p43"/>
            <p:cNvSpPr/>
            <p:nvPr/>
          </p:nvSpPr>
          <p:spPr>
            <a:xfrm flipH="1">
              <a:off x="5023068" y="1217014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2,100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83" name="Google Shape;1383;p43"/>
          <p:cNvSpPr/>
          <p:nvPr/>
        </p:nvSpPr>
        <p:spPr>
          <a:xfrm flipH="1">
            <a:off x="5499123" y="3532485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grpSp>
        <p:nvGrpSpPr>
          <p:cNvPr id="1384" name="Google Shape;1384;p43"/>
          <p:cNvGrpSpPr/>
          <p:nvPr/>
        </p:nvGrpSpPr>
        <p:grpSpPr>
          <a:xfrm>
            <a:off x="6805975" y="1873864"/>
            <a:ext cx="1773900" cy="1538072"/>
            <a:chOff x="6922043" y="1954146"/>
            <a:chExt cx="1773900" cy="1538072"/>
          </a:xfrm>
        </p:grpSpPr>
        <p:sp>
          <p:nvSpPr>
            <p:cNvPr id="1385" name="Google Shape;1385;p43"/>
            <p:cNvSpPr txBox="1"/>
            <p:nvPr/>
          </p:nvSpPr>
          <p:spPr>
            <a:xfrm flipH="1">
              <a:off x="6922043" y="2636322"/>
              <a:ext cx="1773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Amplitude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86" name="Google Shape;1386;p43"/>
            <p:cNvSpPr txBox="1"/>
            <p:nvPr/>
          </p:nvSpPr>
          <p:spPr>
            <a:xfrm flipH="1">
              <a:off x="6922043" y="2976819"/>
              <a:ext cx="17739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7" name="Google Shape;1387;p43"/>
            <p:cNvSpPr/>
            <p:nvPr/>
          </p:nvSpPr>
          <p:spPr>
            <a:xfrm flipH="1">
              <a:off x="7177793" y="1954146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2,400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88" name="Google Shape;1388;p43"/>
          <p:cNvSpPr/>
          <p:nvPr/>
        </p:nvSpPr>
        <p:spPr>
          <a:xfrm flipH="1">
            <a:off x="7579825" y="4123503"/>
            <a:ext cx="226200" cy="2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7"/>
          <p:cNvGrpSpPr/>
          <p:nvPr/>
        </p:nvGrpSpPr>
        <p:grpSpPr>
          <a:xfrm>
            <a:off x="472555" y="1637555"/>
            <a:ext cx="3824170" cy="574354"/>
            <a:chOff x="472555" y="1637555"/>
            <a:chExt cx="3824170" cy="574354"/>
          </a:xfrm>
        </p:grpSpPr>
        <p:sp>
          <p:nvSpPr>
            <p:cNvPr id="105" name="Google Shape;105;p17"/>
            <p:cNvSpPr txBox="1"/>
            <p:nvPr/>
          </p:nvSpPr>
          <p:spPr>
            <a:xfrm>
              <a:off x="1396024" y="1637555"/>
              <a:ext cx="2900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1396024" y="1968009"/>
              <a:ext cx="2900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472555" y="1722400"/>
              <a:ext cx="854400" cy="4236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1ST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8" name="Google Shape;108;p17"/>
          <p:cNvGrpSpPr/>
          <p:nvPr/>
        </p:nvGrpSpPr>
        <p:grpSpPr>
          <a:xfrm>
            <a:off x="472416" y="2251393"/>
            <a:ext cx="3823801" cy="574356"/>
            <a:chOff x="472416" y="2270443"/>
            <a:chExt cx="3823801" cy="574356"/>
          </a:xfrm>
        </p:grpSpPr>
        <p:sp>
          <p:nvSpPr>
            <p:cNvPr id="109" name="Google Shape;109;p17"/>
            <p:cNvSpPr txBox="1"/>
            <p:nvPr/>
          </p:nvSpPr>
          <p:spPr>
            <a:xfrm>
              <a:off x="1395816" y="2270443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" name="Google Shape;110;p17"/>
            <p:cNvSpPr txBox="1"/>
            <p:nvPr/>
          </p:nvSpPr>
          <p:spPr>
            <a:xfrm>
              <a:off x="1395816" y="2600899"/>
              <a:ext cx="29004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472416" y="2355290"/>
              <a:ext cx="857400" cy="4236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2ND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2" name="Google Shape;112;p17"/>
          <p:cNvGrpSpPr/>
          <p:nvPr/>
        </p:nvGrpSpPr>
        <p:grpSpPr>
          <a:xfrm>
            <a:off x="472416" y="2865232"/>
            <a:ext cx="3823801" cy="574358"/>
            <a:chOff x="472416" y="2903332"/>
            <a:chExt cx="3823801" cy="574358"/>
          </a:xfrm>
        </p:grpSpPr>
        <p:sp>
          <p:nvSpPr>
            <p:cNvPr id="113" name="Google Shape;113;p17"/>
            <p:cNvSpPr txBox="1"/>
            <p:nvPr/>
          </p:nvSpPr>
          <p:spPr>
            <a:xfrm>
              <a:off x="1395816" y="2903332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4" name="Google Shape;114;p17"/>
            <p:cNvSpPr txBox="1"/>
            <p:nvPr/>
          </p:nvSpPr>
          <p:spPr>
            <a:xfrm>
              <a:off x="1395816" y="3233790"/>
              <a:ext cx="29004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472416" y="2988183"/>
              <a:ext cx="857400" cy="423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3RD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472416" y="3479073"/>
            <a:ext cx="3823801" cy="574360"/>
            <a:chOff x="472416" y="3536223"/>
            <a:chExt cx="3823801" cy="574360"/>
          </a:xfrm>
        </p:grpSpPr>
        <p:sp>
          <p:nvSpPr>
            <p:cNvPr id="117" name="Google Shape;117;p17"/>
            <p:cNvSpPr txBox="1"/>
            <p:nvPr/>
          </p:nvSpPr>
          <p:spPr>
            <a:xfrm>
              <a:off x="1395816" y="3536223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1395816" y="3866684"/>
              <a:ext cx="29004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472416" y="3621077"/>
              <a:ext cx="857400" cy="4236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4RT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472416" y="4092917"/>
            <a:ext cx="3823801" cy="574362"/>
            <a:chOff x="472416" y="4169117"/>
            <a:chExt cx="3823801" cy="574362"/>
          </a:xfrm>
        </p:grpSpPr>
        <p:sp>
          <p:nvSpPr>
            <p:cNvPr id="121" name="Google Shape;121;p17"/>
            <p:cNvSpPr txBox="1"/>
            <p:nvPr/>
          </p:nvSpPr>
          <p:spPr>
            <a:xfrm>
              <a:off x="1395816" y="4169117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1395816" y="4499579"/>
              <a:ext cx="29004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72416" y="4253973"/>
              <a:ext cx="857400" cy="4236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5TH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4" name="Google Shape;124;p17"/>
          <p:cNvGrpSpPr/>
          <p:nvPr/>
        </p:nvGrpSpPr>
        <p:grpSpPr>
          <a:xfrm>
            <a:off x="4511033" y="1794003"/>
            <a:ext cx="4160552" cy="2735869"/>
            <a:chOff x="235800" y="830650"/>
            <a:chExt cx="6978450" cy="4588844"/>
          </a:xfrm>
        </p:grpSpPr>
        <p:sp>
          <p:nvSpPr>
            <p:cNvPr id="125" name="Google Shape;125;p17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7"/>
          <p:cNvSpPr txBox="1"/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physics in the world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3" name="Google Shape;133;p17"/>
          <p:cNvSpPr/>
          <p:nvPr/>
        </p:nvSpPr>
        <p:spPr>
          <a:xfrm flipH="1">
            <a:off x="4987610" y="2111759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134" name="Google Shape;134;p17"/>
          <p:cNvSpPr/>
          <p:nvPr/>
        </p:nvSpPr>
        <p:spPr>
          <a:xfrm flipH="1">
            <a:off x="5499560" y="3382759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135" name="Google Shape;135;p17"/>
          <p:cNvSpPr/>
          <p:nvPr/>
        </p:nvSpPr>
        <p:spPr>
          <a:xfrm flipH="1">
            <a:off x="6630735" y="3706059"/>
            <a:ext cx="226200" cy="2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136" name="Google Shape;136;p17"/>
          <p:cNvSpPr/>
          <p:nvPr/>
        </p:nvSpPr>
        <p:spPr>
          <a:xfrm flipH="1">
            <a:off x="6773135" y="2458659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137" name="Google Shape;137;p17"/>
          <p:cNvSpPr/>
          <p:nvPr/>
        </p:nvSpPr>
        <p:spPr>
          <a:xfrm flipH="1">
            <a:off x="8004160" y="3086184"/>
            <a:ext cx="226200" cy="226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44"/>
          <p:cNvSpPr txBox="1"/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394" name="Google Shape;1394;p44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Classical computing vs. quantum computing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95" name="Google Shape;1395;p44"/>
          <p:cNvGrpSpPr/>
          <p:nvPr/>
        </p:nvGrpSpPr>
        <p:grpSpPr>
          <a:xfrm>
            <a:off x="3095250" y="1721469"/>
            <a:ext cx="2953500" cy="2955528"/>
            <a:chOff x="3095250" y="1721469"/>
            <a:chExt cx="2953500" cy="2955528"/>
          </a:xfrm>
        </p:grpSpPr>
        <p:grpSp>
          <p:nvGrpSpPr>
            <p:cNvPr id="1396" name="Google Shape;1396;p44"/>
            <p:cNvGrpSpPr/>
            <p:nvPr/>
          </p:nvGrpSpPr>
          <p:grpSpPr>
            <a:xfrm>
              <a:off x="3095250" y="1721469"/>
              <a:ext cx="2953500" cy="2955528"/>
              <a:chOff x="3095250" y="1721469"/>
              <a:chExt cx="2953500" cy="2955528"/>
            </a:xfrm>
          </p:grpSpPr>
          <p:grpSp>
            <p:nvGrpSpPr>
              <p:cNvPr id="1397" name="Google Shape;1397;p44"/>
              <p:cNvGrpSpPr/>
              <p:nvPr/>
            </p:nvGrpSpPr>
            <p:grpSpPr>
              <a:xfrm>
                <a:off x="3977473" y="1721469"/>
                <a:ext cx="1189053" cy="2955528"/>
                <a:chOff x="3990075" y="1846300"/>
                <a:chExt cx="1100975" cy="2736600"/>
              </a:xfrm>
            </p:grpSpPr>
            <p:sp>
              <p:nvSpPr>
                <p:cNvPr id="1398" name="Google Shape;1398;p44"/>
                <p:cNvSpPr/>
                <p:nvPr/>
              </p:nvSpPr>
              <p:spPr>
                <a:xfrm>
                  <a:off x="3990075" y="1846300"/>
                  <a:ext cx="108900" cy="2736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44"/>
                <p:cNvSpPr/>
                <p:nvPr/>
              </p:nvSpPr>
              <p:spPr>
                <a:xfrm>
                  <a:off x="4486113" y="1846300"/>
                  <a:ext cx="108900" cy="2736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0" name="Google Shape;1400;p44"/>
                <p:cNvSpPr/>
                <p:nvPr/>
              </p:nvSpPr>
              <p:spPr>
                <a:xfrm>
                  <a:off x="4238094" y="1846300"/>
                  <a:ext cx="108900" cy="2736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1" name="Google Shape;1401;p44"/>
                <p:cNvSpPr/>
                <p:nvPr/>
              </p:nvSpPr>
              <p:spPr>
                <a:xfrm>
                  <a:off x="4734131" y="1846300"/>
                  <a:ext cx="108900" cy="2736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2" name="Google Shape;1402;p44"/>
                <p:cNvSpPr/>
                <p:nvPr/>
              </p:nvSpPr>
              <p:spPr>
                <a:xfrm>
                  <a:off x="4982150" y="1846300"/>
                  <a:ext cx="108900" cy="27366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3" name="Google Shape;1403;p44"/>
              <p:cNvGrpSpPr/>
              <p:nvPr/>
            </p:nvGrpSpPr>
            <p:grpSpPr>
              <a:xfrm>
                <a:off x="3095250" y="2604706"/>
                <a:ext cx="2953500" cy="1189053"/>
                <a:chOff x="5727509" y="2757106"/>
                <a:chExt cx="2953500" cy="1189053"/>
              </a:xfrm>
            </p:grpSpPr>
            <p:sp>
              <p:nvSpPr>
                <p:cNvPr id="1404" name="Google Shape;1404;p44"/>
                <p:cNvSpPr/>
                <p:nvPr/>
              </p:nvSpPr>
              <p:spPr>
                <a:xfrm>
                  <a:off x="5727509" y="3827359"/>
                  <a:ext cx="2953500" cy="1188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44"/>
                <p:cNvSpPr/>
                <p:nvPr/>
              </p:nvSpPr>
              <p:spPr>
                <a:xfrm>
                  <a:off x="5727509" y="3024670"/>
                  <a:ext cx="2953500" cy="1188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44"/>
                <p:cNvSpPr/>
                <p:nvPr/>
              </p:nvSpPr>
              <p:spPr>
                <a:xfrm>
                  <a:off x="5727509" y="3292233"/>
                  <a:ext cx="2953500" cy="1188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44"/>
                <p:cNvSpPr/>
                <p:nvPr/>
              </p:nvSpPr>
              <p:spPr>
                <a:xfrm>
                  <a:off x="5727509" y="3559796"/>
                  <a:ext cx="2953500" cy="1188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8" name="Google Shape;1408;p44"/>
                <p:cNvSpPr/>
                <p:nvPr/>
              </p:nvSpPr>
              <p:spPr>
                <a:xfrm>
                  <a:off x="5727509" y="2757106"/>
                  <a:ext cx="2953500" cy="1188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409" name="Google Shape;1409;p44"/>
            <p:cNvSpPr/>
            <p:nvPr/>
          </p:nvSpPr>
          <p:spPr>
            <a:xfrm>
              <a:off x="3574200" y="2201433"/>
              <a:ext cx="1995600" cy="1995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4"/>
            <p:cNvSpPr/>
            <p:nvPr/>
          </p:nvSpPr>
          <p:spPr>
            <a:xfrm>
              <a:off x="3784800" y="2412033"/>
              <a:ext cx="1574400" cy="157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1" name="Google Shape;1411;p44"/>
            <p:cNvGrpSpPr/>
            <p:nvPr/>
          </p:nvGrpSpPr>
          <p:grpSpPr>
            <a:xfrm>
              <a:off x="3998967" y="2590773"/>
              <a:ext cx="1146065" cy="1216920"/>
              <a:chOff x="6958799" y="2064829"/>
              <a:chExt cx="979125" cy="1039658"/>
            </a:xfrm>
          </p:grpSpPr>
          <p:grpSp>
            <p:nvGrpSpPr>
              <p:cNvPr id="1412" name="Google Shape;1412;p44"/>
              <p:cNvGrpSpPr/>
              <p:nvPr/>
            </p:nvGrpSpPr>
            <p:grpSpPr>
              <a:xfrm>
                <a:off x="6958799" y="2064829"/>
                <a:ext cx="979125" cy="1039658"/>
                <a:chOff x="3674428" y="615515"/>
                <a:chExt cx="1324036" cy="1413347"/>
              </a:xfrm>
            </p:grpSpPr>
            <p:sp>
              <p:nvSpPr>
                <p:cNvPr id="1413" name="Google Shape;1413;p44"/>
                <p:cNvSpPr/>
                <p:nvPr/>
              </p:nvSpPr>
              <p:spPr>
                <a:xfrm>
                  <a:off x="4099055" y="615515"/>
                  <a:ext cx="474782" cy="1413347"/>
                </a:xfrm>
                <a:custGeom>
                  <a:rect b="b" l="l" r="r" t="t"/>
                  <a:pathLst>
                    <a:path extrusionOk="0" fill="none" h="61290" w="20589">
                      <a:moveTo>
                        <a:pt x="20589" y="30618"/>
                      </a:moveTo>
                      <a:cubicBezTo>
                        <a:pt x="20589" y="47546"/>
                        <a:pt x="15972" y="61289"/>
                        <a:pt x="10295" y="61289"/>
                      </a:cubicBezTo>
                      <a:cubicBezTo>
                        <a:pt x="4617" y="61289"/>
                        <a:pt x="0" y="47546"/>
                        <a:pt x="0" y="30618"/>
                      </a:cubicBezTo>
                      <a:cubicBezTo>
                        <a:pt x="0" y="13691"/>
                        <a:pt x="4617" y="0"/>
                        <a:pt x="10295" y="0"/>
                      </a:cubicBezTo>
                      <a:cubicBezTo>
                        <a:pt x="15972" y="0"/>
                        <a:pt x="20589" y="13691"/>
                        <a:pt x="20589" y="30618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5306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44"/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rect b="b" l="l" r="r" t="t"/>
                  <a:pathLst>
                    <a:path extrusionOk="0" fill="none" h="43248" w="57417">
                      <a:moveTo>
                        <a:pt x="34386" y="13001"/>
                      </a:moveTo>
                      <a:cubicBezTo>
                        <a:pt x="48501" y="22340"/>
                        <a:pt x="57416" y="33749"/>
                        <a:pt x="54285" y="38472"/>
                      </a:cubicBezTo>
                      <a:cubicBezTo>
                        <a:pt x="51155" y="43247"/>
                        <a:pt x="37199" y="39533"/>
                        <a:pt x="23031" y="30194"/>
                      </a:cubicBezTo>
                      <a:cubicBezTo>
                        <a:pt x="8916" y="20854"/>
                        <a:pt x="1" y="9499"/>
                        <a:pt x="3132" y="4723"/>
                      </a:cubicBezTo>
                      <a:cubicBezTo>
                        <a:pt x="6262" y="0"/>
                        <a:pt x="20271" y="3715"/>
                        <a:pt x="34386" y="13001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5306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44"/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rect b="b" l="l" r="r" t="t"/>
                  <a:pathLst>
                    <a:path extrusionOk="0" fill="none" h="43248" w="57417">
                      <a:moveTo>
                        <a:pt x="54285" y="4723"/>
                      </a:moveTo>
                      <a:cubicBezTo>
                        <a:pt x="57416" y="9499"/>
                        <a:pt x="48501" y="20854"/>
                        <a:pt x="34386" y="30194"/>
                      </a:cubicBezTo>
                      <a:cubicBezTo>
                        <a:pt x="20271" y="39533"/>
                        <a:pt x="6262" y="43247"/>
                        <a:pt x="3132" y="38472"/>
                      </a:cubicBezTo>
                      <a:cubicBezTo>
                        <a:pt x="1" y="33749"/>
                        <a:pt x="8916" y="22340"/>
                        <a:pt x="23031" y="13001"/>
                      </a:cubicBezTo>
                      <a:cubicBezTo>
                        <a:pt x="37199" y="3715"/>
                        <a:pt x="51155" y="0"/>
                        <a:pt x="54285" y="472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5306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16" name="Google Shape;1416;p44"/>
              <p:cNvSpPr/>
              <p:nvPr/>
            </p:nvSpPr>
            <p:spPr>
              <a:xfrm>
                <a:off x="7334795" y="2471092"/>
                <a:ext cx="227133" cy="2271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17" name="Google Shape;1417;p44"/>
          <p:cNvGrpSpPr/>
          <p:nvPr/>
        </p:nvGrpSpPr>
        <p:grpSpPr>
          <a:xfrm>
            <a:off x="487178" y="3515383"/>
            <a:ext cx="2059800" cy="1211060"/>
            <a:chOff x="410978" y="3515383"/>
            <a:chExt cx="2059800" cy="1211060"/>
          </a:xfrm>
        </p:grpSpPr>
        <p:sp>
          <p:nvSpPr>
            <p:cNvPr id="1418" name="Google Shape;1418;p44"/>
            <p:cNvSpPr txBox="1"/>
            <p:nvPr/>
          </p:nvSpPr>
          <p:spPr>
            <a:xfrm flipH="1">
              <a:off x="410978" y="3986935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19" name="Google Shape;1419;p44"/>
            <p:cNvSpPr txBox="1"/>
            <p:nvPr/>
          </p:nvSpPr>
          <p:spPr>
            <a:xfrm flipH="1">
              <a:off x="410978" y="4336443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0" name="Google Shape;1420;p44"/>
            <p:cNvSpPr/>
            <p:nvPr/>
          </p:nvSpPr>
          <p:spPr>
            <a:xfrm>
              <a:off x="866828" y="3515383"/>
              <a:ext cx="1148100" cy="4236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1,200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1" name="Google Shape;1421;p44"/>
          <p:cNvGrpSpPr/>
          <p:nvPr/>
        </p:nvGrpSpPr>
        <p:grpSpPr>
          <a:xfrm>
            <a:off x="6597022" y="3515383"/>
            <a:ext cx="2059800" cy="1211061"/>
            <a:chOff x="6673222" y="3515383"/>
            <a:chExt cx="2059800" cy="1211061"/>
          </a:xfrm>
        </p:grpSpPr>
        <p:sp>
          <p:nvSpPr>
            <p:cNvPr id="1422" name="Google Shape;1422;p44"/>
            <p:cNvSpPr txBox="1"/>
            <p:nvPr/>
          </p:nvSpPr>
          <p:spPr>
            <a:xfrm>
              <a:off x="6673222" y="3986940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3" name="Google Shape;1423;p44"/>
            <p:cNvSpPr txBox="1"/>
            <p:nvPr/>
          </p:nvSpPr>
          <p:spPr>
            <a:xfrm>
              <a:off x="6673222" y="4336444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4" name="Google Shape;1424;p44"/>
            <p:cNvSpPr/>
            <p:nvPr/>
          </p:nvSpPr>
          <p:spPr>
            <a:xfrm>
              <a:off x="7129072" y="3515383"/>
              <a:ext cx="1148100" cy="4236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5,600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5" name="Google Shape;1425;p44"/>
          <p:cNvGrpSpPr/>
          <p:nvPr/>
        </p:nvGrpSpPr>
        <p:grpSpPr>
          <a:xfrm>
            <a:off x="487178" y="2119672"/>
            <a:ext cx="2059800" cy="1211046"/>
            <a:chOff x="410978" y="2119672"/>
            <a:chExt cx="2059800" cy="1211046"/>
          </a:xfrm>
        </p:grpSpPr>
        <p:sp>
          <p:nvSpPr>
            <p:cNvPr id="1426" name="Google Shape;1426;p44"/>
            <p:cNvSpPr txBox="1"/>
            <p:nvPr/>
          </p:nvSpPr>
          <p:spPr>
            <a:xfrm flipH="1">
              <a:off x="410978" y="2591222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7" name="Google Shape;1427;p44"/>
            <p:cNvSpPr txBox="1"/>
            <p:nvPr/>
          </p:nvSpPr>
          <p:spPr>
            <a:xfrm flipH="1">
              <a:off x="410978" y="2940718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8" name="Google Shape;1428;p44"/>
            <p:cNvSpPr/>
            <p:nvPr/>
          </p:nvSpPr>
          <p:spPr>
            <a:xfrm>
              <a:off x="866828" y="2119672"/>
              <a:ext cx="1148100" cy="4236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3,400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9" name="Google Shape;1429;p44"/>
          <p:cNvGrpSpPr/>
          <p:nvPr/>
        </p:nvGrpSpPr>
        <p:grpSpPr>
          <a:xfrm>
            <a:off x="6597022" y="2119672"/>
            <a:ext cx="2059800" cy="1211046"/>
            <a:chOff x="6673222" y="2119672"/>
            <a:chExt cx="2059800" cy="1211046"/>
          </a:xfrm>
        </p:grpSpPr>
        <p:sp>
          <p:nvSpPr>
            <p:cNvPr id="1430" name="Google Shape;1430;p44"/>
            <p:cNvSpPr txBox="1"/>
            <p:nvPr/>
          </p:nvSpPr>
          <p:spPr>
            <a:xfrm>
              <a:off x="6673222" y="2591222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31" name="Google Shape;1431;p44"/>
            <p:cNvSpPr txBox="1"/>
            <p:nvPr/>
          </p:nvSpPr>
          <p:spPr>
            <a:xfrm>
              <a:off x="6673222" y="2940718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2" name="Google Shape;1432;p44"/>
            <p:cNvSpPr/>
            <p:nvPr/>
          </p:nvSpPr>
          <p:spPr>
            <a:xfrm>
              <a:off x="7129072" y="2119672"/>
              <a:ext cx="1148100" cy="423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2,900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433" name="Google Shape;1433;p44"/>
          <p:cNvSpPr txBox="1"/>
          <p:nvPr/>
        </p:nvSpPr>
        <p:spPr>
          <a:xfrm flipH="1">
            <a:off x="487178" y="1629378"/>
            <a:ext cx="20598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Classical computing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4" name="Google Shape;1434;p44"/>
          <p:cNvSpPr txBox="1"/>
          <p:nvPr/>
        </p:nvSpPr>
        <p:spPr>
          <a:xfrm flipH="1">
            <a:off x="6597028" y="1629378"/>
            <a:ext cx="20598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computing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45"/>
          <p:cNvGrpSpPr/>
          <p:nvPr/>
        </p:nvGrpSpPr>
        <p:grpSpPr>
          <a:xfrm>
            <a:off x="6415959" y="1649821"/>
            <a:ext cx="2271120" cy="742092"/>
            <a:chOff x="6415959" y="1649821"/>
            <a:chExt cx="2271120" cy="742092"/>
          </a:xfrm>
        </p:grpSpPr>
        <p:sp>
          <p:nvSpPr>
            <p:cNvPr id="1440" name="Google Shape;1440;p45"/>
            <p:cNvSpPr/>
            <p:nvPr/>
          </p:nvSpPr>
          <p:spPr>
            <a:xfrm>
              <a:off x="8101779" y="1723896"/>
              <a:ext cx="585300" cy="58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</a:t>
              </a:r>
              <a:endParaRPr sz="2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41" name="Google Shape;1441;p45"/>
            <p:cNvSpPr txBox="1"/>
            <p:nvPr/>
          </p:nvSpPr>
          <p:spPr>
            <a:xfrm>
              <a:off x="6415959" y="1937713"/>
              <a:ext cx="1614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2" name="Google Shape;1442;p45"/>
            <p:cNvSpPr txBox="1"/>
            <p:nvPr/>
          </p:nvSpPr>
          <p:spPr>
            <a:xfrm flipH="1">
              <a:off x="6416259" y="1649821"/>
              <a:ext cx="1614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43" name="Google Shape;1443;p45"/>
          <p:cNvGrpSpPr/>
          <p:nvPr/>
        </p:nvGrpSpPr>
        <p:grpSpPr>
          <a:xfrm>
            <a:off x="6415959" y="2440985"/>
            <a:ext cx="2271120" cy="742087"/>
            <a:chOff x="6415959" y="2440985"/>
            <a:chExt cx="2271120" cy="742087"/>
          </a:xfrm>
        </p:grpSpPr>
        <p:sp>
          <p:nvSpPr>
            <p:cNvPr id="1444" name="Google Shape;1444;p45"/>
            <p:cNvSpPr/>
            <p:nvPr/>
          </p:nvSpPr>
          <p:spPr>
            <a:xfrm>
              <a:off x="8101779" y="2515040"/>
              <a:ext cx="585300" cy="58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45" name="Google Shape;1445;p45"/>
            <p:cNvSpPr txBox="1"/>
            <p:nvPr/>
          </p:nvSpPr>
          <p:spPr>
            <a:xfrm>
              <a:off x="6415959" y="2728872"/>
              <a:ext cx="1614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now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6" name="Google Shape;1446;p45"/>
            <p:cNvSpPr txBox="1"/>
            <p:nvPr/>
          </p:nvSpPr>
          <p:spPr>
            <a:xfrm flipH="1">
              <a:off x="6416259" y="2440985"/>
              <a:ext cx="1614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47" name="Google Shape;1447;p45"/>
          <p:cNvGrpSpPr/>
          <p:nvPr/>
        </p:nvGrpSpPr>
        <p:grpSpPr>
          <a:xfrm>
            <a:off x="6415959" y="3232144"/>
            <a:ext cx="2271120" cy="742087"/>
            <a:chOff x="6415959" y="3232144"/>
            <a:chExt cx="2271120" cy="742087"/>
          </a:xfrm>
        </p:grpSpPr>
        <p:sp>
          <p:nvSpPr>
            <p:cNvPr id="1448" name="Google Shape;1448;p45"/>
            <p:cNvSpPr/>
            <p:nvPr/>
          </p:nvSpPr>
          <p:spPr>
            <a:xfrm>
              <a:off x="8101779" y="3306201"/>
              <a:ext cx="585300" cy="587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49" name="Google Shape;1449;p45"/>
            <p:cNvSpPr txBox="1"/>
            <p:nvPr/>
          </p:nvSpPr>
          <p:spPr>
            <a:xfrm>
              <a:off x="6415959" y="3520032"/>
              <a:ext cx="1614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0" name="Google Shape;1450;p45"/>
            <p:cNvSpPr txBox="1"/>
            <p:nvPr/>
          </p:nvSpPr>
          <p:spPr>
            <a:xfrm flipH="1">
              <a:off x="6416259" y="3232144"/>
              <a:ext cx="1614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51" name="Google Shape;1451;p45"/>
          <p:cNvGrpSpPr/>
          <p:nvPr/>
        </p:nvGrpSpPr>
        <p:grpSpPr>
          <a:xfrm>
            <a:off x="6415959" y="4023303"/>
            <a:ext cx="2271120" cy="742092"/>
            <a:chOff x="6415959" y="4023303"/>
            <a:chExt cx="2271120" cy="742092"/>
          </a:xfrm>
        </p:grpSpPr>
        <p:sp>
          <p:nvSpPr>
            <p:cNvPr id="1452" name="Google Shape;1452;p45"/>
            <p:cNvSpPr/>
            <p:nvPr/>
          </p:nvSpPr>
          <p:spPr>
            <a:xfrm>
              <a:off x="8101779" y="4097345"/>
              <a:ext cx="585300" cy="587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53" name="Google Shape;1453;p45"/>
            <p:cNvSpPr txBox="1"/>
            <p:nvPr/>
          </p:nvSpPr>
          <p:spPr>
            <a:xfrm>
              <a:off x="6415959" y="4311196"/>
              <a:ext cx="1614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4" name="Google Shape;1454;p45"/>
            <p:cNvSpPr txBox="1"/>
            <p:nvPr/>
          </p:nvSpPr>
          <p:spPr>
            <a:xfrm flipH="1">
              <a:off x="6416259" y="4023303"/>
              <a:ext cx="1614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55" name="Google Shape;1455;p45"/>
          <p:cNvGrpSpPr/>
          <p:nvPr/>
        </p:nvGrpSpPr>
        <p:grpSpPr>
          <a:xfrm>
            <a:off x="456921" y="4022180"/>
            <a:ext cx="2271170" cy="742091"/>
            <a:chOff x="456921" y="4022180"/>
            <a:chExt cx="2271170" cy="742091"/>
          </a:xfrm>
        </p:grpSpPr>
        <p:sp>
          <p:nvSpPr>
            <p:cNvPr id="1456" name="Google Shape;1456;p45"/>
            <p:cNvSpPr/>
            <p:nvPr/>
          </p:nvSpPr>
          <p:spPr>
            <a:xfrm flipH="1">
              <a:off x="456921" y="4097345"/>
              <a:ext cx="5853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57" name="Google Shape;1457;p45"/>
            <p:cNvSpPr txBox="1"/>
            <p:nvPr/>
          </p:nvSpPr>
          <p:spPr>
            <a:xfrm flipH="1">
              <a:off x="1113491" y="4310071"/>
              <a:ext cx="16146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8" name="Google Shape;1458;p45"/>
            <p:cNvSpPr txBox="1"/>
            <p:nvPr/>
          </p:nvSpPr>
          <p:spPr>
            <a:xfrm flipH="1">
              <a:off x="1113491" y="4022180"/>
              <a:ext cx="161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59" name="Google Shape;1459;p45"/>
          <p:cNvGrpSpPr/>
          <p:nvPr/>
        </p:nvGrpSpPr>
        <p:grpSpPr>
          <a:xfrm>
            <a:off x="456921" y="3231407"/>
            <a:ext cx="2271120" cy="742087"/>
            <a:chOff x="456971" y="3231395"/>
            <a:chExt cx="2271120" cy="742087"/>
          </a:xfrm>
        </p:grpSpPr>
        <p:sp>
          <p:nvSpPr>
            <p:cNvPr id="1460" name="Google Shape;1460;p45"/>
            <p:cNvSpPr/>
            <p:nvPr/>
          </p:nvSpPr>
          <p:spPr>
            <a:xfrm flipH="1">
              <a:off x="456971" y="3306200"/>
              <a:ext cx="5853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1" name="Google Shape;1461;p45"/>
            <p:cNvSpPr txBox="1"/>
            <p:nvPr/>
          </p:nvSpPr>
          <p:spPr>
            <a:xfrm flipH="1">
              <a:off x="1113491" y="3519281"/>
              <a:ext cx="16146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2" name="Google Shape;1462;p45"/>
            <p:cNvSpPr txBox="1"/>
            <p:nvPr/>
          </p:nvSpPr>
          <p:spPr>
            <a:xfrm flipH="1">
              <a:off x="1113491" y="3231395"/>
              <a:ext cx="161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63" name="Google Shape;1463;p45"/>
          <p:cNvGrpSpPr/>
          <p:nvPr/>
        </p:nvGrpSpPr>
        <p:grpSpPr>
          <a:xfrm>
            <a:off x="456971" y="2440610"/>
            <a:ext cx="2271120" cy="742087"/>
            <a:chOff x="456971" y="2440610"/>
            <a:chExt cx="2271120" cy="742087"/>
          </a:xfrm>
        </p:grpSpPr>
        <p:sp>
          <p:nvSpPr>
            <p:cNvPr id="1464" name="Google Shape;1464;p45"/>
            <p:cNvSpPr/>
            <p:nvPr/>
          </p:nvSpPr>
          <p:spPr>
            <a:xfrm flipH="1">
              <a:off x="456971" y="2515040"/>
              <a:ext cx="5853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5" name="Google Shape;1465;p45"/>
            <p:cNvSpPr txBox="1"/>
            <p:nvPr/>
          </p:nvSpPr>
          <p:spPr>
            <a:xfrm flipH="1">
              <a:off x="1113491" y="2728497"/>
              <a:ext cx="16146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6" name="Google Shape;1466;p45"/>
            <p:cNvSpPr txBox="1"/>
            <p:nvPr/>
          </p:nvSpPr>
          <p:spPr>
            <a:xfrm flipH="1">
              <a:off x="1113491" y="2440610"/>
              <a:ext cx="161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67" name="Google Shape;1467;p45"/>
          <p:cNvGrpSpPr/>
          <p:nvPr/>
        </p:nvGrpSpPr>
        <p:grpSpPr>
          <a:xfrm>
            <a:off x="456921" y="1649821"/>
            <a:ext cx="2271170" cy="742091"/>
            <a:chOff x="456921" y="1649821"/>
            <a:chExt cx="2271170" cy="742091"/>
          </a:xfrm>
        </p:grpSpPr>
        <p:sp>
          <p:nvSpPr>
            <p:cNvPr id="1468" name="Google Shape;1468;p45"/>
            <p:cNvSpPr txBox="1"/>
            <p:nvPr/>
          </p:nvSpPr>
          <p:spPr>
            <a:xfrm flipH="1">
              <a:off x="1113491" y="1937712"/>
              <a:ext cx="16146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9" name="Google Shape;1469;p45"/>
            <p:cNvSpPr/>
            <p:nvPr/>
          </p:nvSpPr>
          <p:spPr>
            <a:xfrm flipH="1">
              <a:off x="456921" y="1723896"/>
              <a:ext cx="5853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70" name="Google Shape;1470;p45"/>
            <p:cNvSpPr txBox="1"/>
            <p:nvPr/>
          </p:nvSpPr>
          <p:spPr>
            <a:xfrm flipH="1">
              <a:off x="1113491" y="1649821"/>
              <a:ext cx="161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471" name="Google Shape;1471;p45"/>
          <p:cNvSpPr txBox="1"/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472" name="Google Shape;1472;p45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More about quantum computing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473" name="Google Shape;1473;p45"/>
          <p:cNvGrpSpPr/>
          <p:nvPr/>
        </p:nvGrpSpPr>
        <p:grpSpPr>
          <a:xfrm>
            <a:off x="3094219" y="1721400"/>
            <a:ext cx="2955606" cy="2955675"/>
            <a:chOff x="3094219" y="1721400"/>
            <a:chExt cx="2955606" cy="2955675"/>
          </a:xfrm>
        </p:grpSpPr>
        <p:sp>
          <p:nvSpPr>
            <p:cNvPr id="1474" name="Google Shape;1474;p45"/>
            <p:cNvSpPr/>
            <p:nvPr/>
          </p:nvSpPr>
          <p:spPr>
            <a:xfrm>
              <a:off x="3094219" y="1721475"/>
              <a:ext cx="2955600" cy="2955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75" name="Google Shape;1475;p45"/>
            <p:cNvCxnSpPr>
              <a:stCxn id="1476" idx="0"/>
              <a:endCxn id="1476" idx="4"/>
            </p:cNvCxnSpPr>
            <p:nvPr/>
          </p:nvCxnSpPr>
          <p:spPr>
            <a:xfrm>
              <a:off x="4572019" y="1721400"/>
              <a:ext cx="0" cy="2955600"/>
            </a:xfrm>
            <a:prstGeom prst="straightConnector1">
              <a:avLst/>
            </a:prstGeom>
            <a:noFill/>
            <a:ln cap="rnd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7" name="Google Shape;1477;p45"/>
            <p:cNvCxnSpPr>
              <a:stCxn id="1478" idx="7"/>
              <a:endCxn id="1478" idx="3"/>
            </p:cNvCxnSpPr>
            <p:nvPr/>
          </p:nvCxnSpPr>
          <p:spPr>
            <a:xfrm flipH="1">
              <a:off x="3527187" y="3075390"/>
              <a:ext cx="2089800" cy="247800"/>
            </a:xfrm>
            <a:prstGeom prst="straightConnector1">
              <a:avLst/>
            </a:prstGeom>
            <a:noFill/>
            <a:ln cap="rnd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9" name="Google Shape;1479;p45"/>
            <p:cNvCxnSpPr>
              <a:stCxn id="1478" idx="5"/>
              <a:endCxn id="1478" idx="1"/>
            </p:cNvCxnSpPr>
            <p:nvPr/>
          </p:nvCxnSpPr>
          <p:spPr>
            <a:xfrm rot="10800000">
              <a:off x="3527187" y="3075360"/>
              <a:ext cx="2089800" cy="247800"/>
            </a:xfrm>
            <a:prstGeom prst="straightConnector1">
              <a:avLst/>
            </a:prstGeom>
            <a:noFill/>
            <a:ln cap="rnd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8" name="Google Shape;1478;p45"/>
            <p:cNvSpPr/>
            <p:nvPr/>
          </p:nvSpPr>
          <p:spPr>
            <a:xfrm>
              <a:off x="3094225" y="3024075"/>
              <a:ext cx="2955600" cy="350400"/>
            </a:xfrm>
            <a:prstGeom prst="ellipse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5"/>
            <p:cNvSpPr/>
            <p:nvPr/>
          </p:nvSpPr>
          <p:spPr>
            <a:xfrm>
              <a:off x="3388806" y="2197225"/>
              <a:ext cx="2366400" cy="280500"/>
            </a:xfrm>
            <a:prstGeom prst="ellipse">
              <a:avLst/>
            </a:pr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5"/>
            <p:cNvSpPr/>
            <p:nvPr/>
          </p:nvSpPr>
          <p:spPr>
            <a:xfrm>
              <a:off x="3388806" y="3920875"/>
              <a:ext cx="2366400" cy="280500"/>
            </a:xfrm>
            <a:prstGeom prst="ellipse">
              <a:avLst/>
            </a:pr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5"/>
            <p:cNvSpPr/>
            <p:nvPr/>
          </p:nvSpPr>
          <p:spPr>
            <a:xfrm>
              <a:off x="3855619" y="1721400"/>
              <a:ext cx="1432800" cy="2955600"/>
            </a:xfrm>
            <a:prstGeom prst="ellipse">
              <a:avLst/>
            </a:pr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46"/>
          <p:cNvSpPr txBox="1"/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487" name="Google Shape;1487;p46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About</a:t>
            </a: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quantum cryptography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488" name="Google Shape;1488;p46"/>
          <p:cNvGrpSpPr/>
          <p:nvPr/>
        </p:nvGrpSpPr>
        <p:grpSpPr>
          <a:xfrm>
            <a:off x="5378926" y="1628675"/>
            <a:ext cx="3276931" cy="583346"/>
            <a:chOff x="5458094" y="1628675"/>
            <a:chExt cx="3276931" cy="583346"/>
          </a:xfrm>
        </p:grpSpPr>
        <p:sp>
          <p:nvSpPr>
            <p:cNvPr id="1489" name="Google Shape;1489;p46"/>
            <p:cNvSpPr txBox="1"/>
            <p:nvPr/>
          </p:nvSpPr>
          <p:spPr>
            <a:xfrm flipH="1">
              <a:off x="5458094" y="16286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0" name="Google Shape;1490;p46"/>
            <p:cNvSpPr txBox="1"/>
            <p:nvPr/>
          </p:nvSpPr>
          <p:spPr>
            <a:xfrm flipH="1">
              <a:off x="5458094" y="1968121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extremely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1" name="Google Shape;1491;p46"/>
            <p:cNvSpPr/>
            <p:nvPr/>
          </p:nvSpPr>
          <p:spPr>
            <a:xfrm>
              <a:off x="7705724" y="1722275"/>
              <a:ext cx="1029300" cy="4236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92" name="Google Shape;1492;p46"/>
          <p:cNvGrpSpPr/>
          <p:nvPr/>
        </p:nvGrpSpPr>
        <p:grpSpPr>
          <a:xfrm>
            <a:off x="5378926" y="2263475"/>
            <a:ext cx="3276931" cy="583346"/>
            <a:chOff x="5458094" y="2263475"/>
            <a:chExt cx="3276931" cy="583346"/>
          </a:xfrm>
        </p:grpSpPr>
        <p:sp>
          <p:nvSpPr>
            <p:cNvPr id="1493" name="Google Shape;1493;p46"/>
            <p:cNvSpPr txBox="1"/>
            <p:nvPr/>
          </p:nvSpPr>
          <p:spPr>
            <a:xfrm flipH="1">
              <a:off x="5458094" y="22634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4" name="Google Shape;1494;p46"/>
            <p:cNvSpPr txBox="1"/>
            <p:nvPr/>
          </p:nvSpPr>
          <p:spPr>
            <a:xfrm flipH="1">
              <a:off x="5458094" y="2602921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5" name="Google Shape;1495;p46"/>
            <p:cNvSpPr/>
            <p:nvPr/>
          </p:nvSpPr>
          <p:spPr>
            <a:xfrm>
              <a:off x="7705724" y="2357078"/>
              <a:ext cx="1029300" cy="4236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96" name="Google Shape;1496;p46"/>
          <p:cNvGrpSpPr/>
          <p:nvPr/>
        </p:nvGrpSpPr>
        <p:grpSpPr>
          <a:xfrm>
            <a:off x="5378925" y="2898275"/>
            <a:ext cx="3276931" cy="583347"/>
            <a:chOff x="5458094" y="2898275"/>
            <a:chExt cx="3276931" cy="583347"/>
          </a:xfrm>
        </p:grpSpPr>
        <p:sp>
          <p:nvSpPr>
            <p:cNvPr id="1497" name="Google Shape;1497;p46"/>
            <p:cNvSpPr txBox="1"/>
            <p:nvPr/>
          </p:nvSpPr>
          <p:spPr>
            <a:xfrm flipH="1">
              <a:off x="5458094" y="28982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8" name="Google Shape;1498;p46"/>
            <p:cNvSpPr txBox="1"/>
            <p:nvPr/>
          </p:nvSpPr>
          <p:spPr>
            <a:xfrm flipH="1">
              <a:off x="5458094" y="3237722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a small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9" name="Google Shape;1499;p46"/>
            <p:cNvSpPr/>
            <p:nvPr/>
          </p:nvSpPr>
          <p:spPr>
            <a:xfrm>
              <a:off x="7705724" y="2991884"/>
              <a:ext cx="1029300" cy="423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00" name="Google Shape;1500;p46"/>
          <p:cNvGrpSpPr/>
          <p:nvPr/>
        </p:nvGrpSpPr>
        <p:grpSpPr>
          <a:xfrm>
            <a:off x="5378926" y="3533100"/>
            <a:ext cx="3276931" cy="583348"/>
            <a:chOff x="5458094" y="3533100"/>
            <a:chExt cx="3276931" cy="583348"/>
          </a:xfrm>
        </p:grpSpPr>
        <p:sp>
          <p:nvSpPr>
            <p:cNvPr id="1501" name="Google Shape;1501;p46"/>
            <p:cNvSpPr txBox="1"/>
            <p:nvPr/>
          </p:nvSpPr>
          <p:spPr>
            <a:xfrm flipH="1">
              <a:off x="5458094" y="3533100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02" name="Google Shape;1502;p46"/>
            <p:cNvSpPr txBox="1"/>
            <p:nvPr/>
          </p:nvSpPr>
          <p:spPr>
            <a:xfrm flipH="1">
              <a:off x="5458094" y="3872548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3" name="Google Shape;1503;p46"/>
            <p:cNvSpPr/>
            <p:nvPr/>
          </p:nvSpPr>
          <p:spPr>
            <a:xfrm>
              <a:off x="7705724" y="3626691"/>
              <a:ext cx="1029300" cy="4236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04" name="Google Shape;1504;p46"/>
          <p:cNvGrpSpPr/>
          <p:nvPr/>
        </p:nvGrpSpPr>
        <p:grpSpPr>
          <a:xfrm>
            <a:off x="5378926" y="4167900"/>
            <a:ext cx="3276931" cy="583349"/>
            <a:chOff x="5458094" y="4167900"/>
            <a:chExt cx="3276931" cy="583349"/>
          </a:xfrm>
        </p:grpSpPr>
        <p:sp>
          <p:nvSpPr>
            <p:cNvPr id="1505" name="Google Shape;1505;p46"/>
            <p:cNvSpPr txBox="1"/>
            <p:nvPr/>
          </p:nvSpPr>
          <p:spPr>
            <a:xfrm flipH="1">
              <a:off x="5458094" y="4167900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06" name="Google Shape;1506;p46"/>
            <p:cNvSpPr txBox="1"/>
            <p:nvPr/>
          </p:nvSpPr>
          <p:spPr>
            <a:xfrm flipH="1">
              <a:off x="5458094" y="4507349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7" name="Google Shape;1507;p46"/>
            <p:cNvSpPr/>
            <p:nvPr/>
          </p:nvSpPr>
          <p:spPr>
            <a:xfrm>
              <a:off x="7705724" y="4261500"/>
              <a:ext cx="1029300" cy="4236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508" name="Google Shape;1508;p46"/>
          <p:cNvSpPr txBox="1"/>
          <p:nvPr/>
        </p:nvSpPr>
        <p:spPr>
          <a:xfrm>
            <a:off x="667069" y="4352625"/>
            <a:ext cx="450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9" name="Google Shape;1509;p46"/>
          <p:cNvSpPr/>
          <p:nvPr/>
        </p:nvSpPr>
        <p:spPr>
          <a:xfrm rot="5400000">
            <a:off x="478694" y="2426700"/>
            <a:ext cx="141000" cy="122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0" name="Google Shape;1510;p4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069" y="1722275"/>
            <a:ext cx="4501201" cy="24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516" name="Google Shape;1516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17" name="Google Shape;1517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23" name="Google Shape;1523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b="1" lang="en" sz="1000" u="sng">
                <a:solidFill>
                  <a:schemeClr val="hlink"/>
                </a:solidFill>
              </a:rPr>
              <a:t>S</a:t>
            </a:r>
            <a:r>
              <a:rPr b="1" lang="en" sz="1100" u="sng">
                <a:solidFill>
                  <a:schemeClr val="hlink"/>
                </a:solidFill>
                <a:hlinkClick r:id="rId3"/>
              </a:rPr>
              <a:t>lidesgo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524" name="Google Shape;1524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49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Google Shape;1530;p49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Google Shape;1531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532" name="Google Shape;1532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533" name="Google Shape;1533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534" name="Google Shape;1534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535" name="Google Shape;1535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6" name="Google Shape;1536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37" name="Google Shape;1537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8" name="Google Shape;1538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539" name="Google Shape;1539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540" name="Google Shape;1540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1" name="Google Shape;1541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2" name="Google Shape;1542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543" name="Google Shape;1543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4" name="Google Shape;1544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5" name="Google Shape;1545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6" name="Google Shape;1546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47" name="Google Shape;1547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548" name="Google Shape;1548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549" name="Google Shape;1549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0" name="Google Shape;1550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51" name="Google Shape;1551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552" name="Google Shape;1552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3" name="Google Shape;1553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4" name="Google Shape;1554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5" name="Google Shape;1555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56" name="Google Shape;1556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557" name="Google Shape;1557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558" name="Google Shape;1558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9" name="Google Shape;1559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60" name="Google Shape;1560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561" name="Google Shape;1561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2" name="Google Shape;1562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63" name="Google Shape;1563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564" name="Google Shape;1564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565" name="Google Shape;1565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6" name="Google Shape;1566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67" name="Google Shape;1567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568" name="Google Shape;1568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9" name="Google Shape;1569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0" name="Google Shape;1570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1" name="Google Shape;1571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2" name="Google Shape;1572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8"/>
          <p:cNvGrpSpPr/>
          <p:nvPr/>
        </p:nvGrpSpPr>
        <p:grpSpPr>
          <a:xfrm>
            <a:off x="1452139" y="1933275"/>
            <a:ext cx="6239400" cy="636000"/>
            <a:chOff x="1452139" y="1933275"/>
            <a:chExt cx="6239400" cy="636000"/>
          </a:xfrm>
        </p:grpSpPr>
        <p:cxnSp>
          <p:nvCxnSpPr>
            <p:cNvPr id="143" name="Google Shape;143;p18"/>
            <p:cNvCxnSpPr>
              <a:stCxn id="144" idx="1"/>
              <a:endCxn id="145" idx="0"/>
            </p:cNvCxnSpPr>
            <p:nvPr/>
          </p:nvCxnSpPr>
          <p:spPr>
            <a:xfrm flipH="1">
              <a:off x="1452139" y="1933275"/>
              <a:ext cx="1894800" cy="6360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8"/>
            <p:cNvCxnSpPr>
              <a:stCxn id="144" idx="2"/>
              <a:endCxn id="147" idx="0"/>
            </p:cNvCxnSpPr>
            <p:nvPr/>
          </p:nvCxnSpPr>
          <p:spPr>
            <a:xfrm rot="5400000">
              <a:off x="3839839" y="1837125"/>
              <a:ext cx="424200" cy="1040100"/>
            </a:xfrm>
            <a:prstGeom prst="bentConnector3">
              <a:avLst>
                <a:gd fmla="val 50007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8"/>
            <p:cNvCxnSpPr>
              <a:stCxn id="144" idx="2"/>
              <a:endCxn id="149" idx="0"/>
            </p:cNvCxnSpPr>
            <p:nvPr/>
          </p:nvCxnSpPr>
          <p:spPr>
            <a:xfrm flipH="1" rot="-5400000">
              <a:off x="4879789" y="1837275"/>
              <a:ext cx="424200" cy="1039800"/>
            </a:xfrm>
            <a:prstGeom prst="bentConnector3">
              <a:avLst>
                <a:gd fmla="val 50007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8"/>
            <p:cNvCxnSpPr>
              <a:stCxn id="144" idx="3"/>
              <a:endCxn id="151" idx="0"/>
            </p:cNvCxnSpPr>
            <p:nvPr/>
          </p:nvCxnSpPr>
          <p:spPr>
            <a:xfrm>
              <a:off x="5797039" y="1933275"/>
              <a:ext cx="1894500" cy="6360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2" name="Google Shape;152;p18"/>
          <p:cNvSpPr txBox="1"/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About quantum theory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3346939" y="1721475"/>
            <a:ext cx="2450100" cy="423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theory</a:t>
            </a:r>
            <a:endParaRPr sz="20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4" name="Google Shape;154;p18"/>
          <p:cNvGrpSpPr/>
          <p:nvPr/>
        </p:nvGrpSpPr>
        <p:grpSpPr>
          <a:xfrm>
            <a:off x="487703" y="3083957"/>
            <a:ext cx="1928700" cy="1668487"/>
            <a:chOff x="487703" y="3083957"/>
            <a:chExt cx="1928700" cy="1668487"/>
          </a:xfrm>
        </p:grpSpPr>
        <p:sp>
          <p:nvSpPr>
            <p:cNvPr id="155" name="Google Shape;155;p18"/>
            <p:cNvSpPr txBox="1"/>
            <p:nvPr/>
          </p:nvSpPr>
          <p:spPr>
            <a:xfrm>
              <a:off x="487703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Atomic particles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487703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67640" lvl="0" marL="18288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67640" lvl="0" marL="182880" rtl="0" algn="l">
                <a:spcBef>
                  <a:spcPts val="5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67640" lvl="0" marL="182880" rtl="0" algn="l">
                <a:spcBef>
                  <a:spcPts val="500"/>
                </a:spcBef>
                <a:spcAft>
                  <a:spcPts val="50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5" name="Google Shape;145;p18"/>
          <p:cNvSpPr/>
          <p:nvPr/>
        </p:nvSpPr>
        <p:spPr>
          <a:xfrm>
            <a:off x="1241753" y="2569334"/>
            <a:ext cx="420600" cy="4206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7" name="Google Shape;157;p18"/>
          <p:cNvGrpSpPr/>
          <p:nvPr/>
        </p:nvGrpSpPr>
        <p:grpSpPr>
          <a:xfrm>
            <a:off x="4647402" y="3083957"/>
            <a:ext cx="1928700" cy="1668487"/>
            <a:chOff x="4647402" y="3083957"/>
            <a:chExt cx="1928700" cy="1668487"/>
          </a:xfrm>
        </p:grpSpPr>
        <p:sp>
          <p:nvSpPr>
            <p:cNvPr id="158" name="Google Shape;158;p18"/>
            <p:cNvSpPr txBox="1"/>
            <p:nvPr/>
          </p:nvSpPr>
          <p:spPr>
            <a:xfrm>
              <a:off x="4647402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Molecules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9" name="Google Shape;159;p18"/>
            <p:cNvSpPr txBox="1"/>
            <p:nvPr/>
          </p:nvSpPr>
          <p:spPr>
            <a:xfrm>
              <a:off x="4647402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67640" lvl="0" marL="18288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67640" lvl="0" marL="182880" rtl="0" algn="l">
                <a:spcBef>
                  <a:spcPts val="50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only one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67640" lvl="0" marL="182880" rtl="0" algn="l">
                <a:spcBef>
                  <a:spcPts val="500"/>
                </a:spcBef>
                <a:spcAft>
                  <a:spcPts val="50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This is the planet where we all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9" name="Google Shape;149;p18"/>
          <p:cNvSpPr/>
          <p:nvPr/>
        </p:nvSpPr>
        <p:spPr>
          <a:xfrm>
            <a:off x="5401452" y="2569334"/>
            <a:ext cx="420600" cy="420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0" name="Google Shape;160;p18"/>
          <p:cNvGrpSpPr/>
          <p:nvPr/>
        </p:nvGrpSpPr>
        <p:grpSpPr>
          <a:xfrm>
            <a:off x="6727251" y="3083957"/>
            <a:ext cx="1928700" cy="1668487"/>
            <a:chOff x="6727251" y="3083957"/>
            <a:chExt cx="1928700" cy="1668487"/>
          </a:xfrm>
        </p:grpSpPr>
        <p:sp>
          <p:nvSpPr>
            <p:cNvPr id="161" name="Google Shape;161;p18"/>
            <p:cNvSpPr txBox="1"/>
            <p:nvPr/>
          </p:nvSpPr>
          <p:spPr>
            <a:xfrm>
              <a:off x="6727251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Quantum optics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2" name="Google Shape;162;p18"/>
            <p:cNvSpPr txBox="1"/>
            <p:nvPr/>
          </p:nvSpPr>
          <p:spPr>
            <a:xfrm>
              <a:off x="6727251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67640" lvl="0" marL="182880" rtl="0" algn="l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67640" lvl="0" marL="182880" rtl="0" algn="l">
                <a:spcBef>
                  <a:spcPts val="50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fourth-brightest object in the night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67640" lvl="0" marL="182880" rtl="0" algn="l">
                <a:spcBef>
                  <a:spcPts val="500"/>
                </a:spcBef>
                <a:spcAft>
                  <a:spcPts val="50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was named after a Roman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1" name="Google Shape;151;p18"/>
          <p:cNvSpPr/>
          <p:nvPr/>
        </p:nvSpPr>
        <p:spPr>
          <a:xfrm>
            <a:off x="7481301" y="2569334"/>
            <a:ext cx="420600" cy="420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3" name="Google Shape;163;p18"/>
          <p:cNvGrpSpPr/>
          <p:nvPr/>
        </p:nvGrpSpPr>
        <p:grpSpPr>
          <a:xfrm>
            <a:off x="2567552" y="3083957"/>
            <a:ext cx="1928700" cy="1668487"/>
            <a:chOff x="2567552" y="3083957"/>
            <a:chExt cx="1928700" cy="1668487"/>
          </a:xfrm>
        </p:grpSpPr>
        <p:sp>
          <p:nvSpPr>
            <p:cNvPr id="164" name="Google Shape;164;p18"/>
            <p:cNvSpPr txBox="1"/>
            <p:nvPr/>
          </p:nvSpPr>
          <p:spPr>
            <a:xfrm>
              <a:off x="2567552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Nuclear physics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5" name="Google Shape;165;p18"/>
            <p:cNvSpPr txBox="1"/>
            <p:nvPr/>
          </p:nvSpPr>
          <p:spPr>
            <a:xfrm>
              <a:off x="2567552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67640" lvl="0" marL="18288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67640" lvl="0" marL="182880" rtl="0" algn="l">
                <a:spcBef>
                  <a:spcPts val="50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67640" lvl="0" marL="182880" rtl="0" algn="l">
                <a:spcBef>
                  <a:spcPts val="500"/>
                </a:spcBef>
                <a:spcAft>
                  <a:spcPts val="50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This name has nothing to do with the metal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" name="Google Shape;147;p18"/>
          <p:cNvSpPr/>
          <p:nvPr/>
        </p:nvSpPr>
        <p:spPr>
          <a:xfrm>
            <a:off x="3321602" y="2569334"/>
            <a:ext cx="420600" cy="42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6" name="Google Shape;166;p18"/>
          <p:cNvGrpSpPr/>
          <p:nvPr/>
        </p:nvGrpSpPr>
        <p:grpSpPr>
          <a:xfrm>
            <a:off x="5489428" y="2660019"/>
            <a:ext cx="244648" cy="239229"/>
            <a:chOff x="-22863675" y="3131775"/>
            <a:chExt cx="299300" cy="293425"/>
          </a:xfrm>
        </p:grpSpPr>
        <p:sp>
          <p:nvSpPr>
            <p:cNvPr id="167" name="Google Shape;167;p18"/>
            <p:cNvSpPr/>
            <p:nvPr/>
          </p:nvSpPr>
          <p:spPr>
            <a:xfrm>
              <a:off x="-22863675" y="3131775"/>
              <a:ext cx="299300" cy="293425"/>
            </a:xfrm>
            <a:custGeom>
              <a:rect b="b" l="l" r="r" t="t"/>
              <a:pathLst>
                <a:path extrusionOk="0" h="11737" w="11972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-22740025" y="3217825"/>
              <a:ext cx="52000" cy="51225"/>
            </a:xfrm>
            <a:custGeom>
              <a:rect b="b" l="l" r="r" t="t"/>
              <a:pathLst>
                <a:path extrusionOk="0" h="2049" w="208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-22705375" y="3321800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18"/>
          <p:cNvGrpSpPr/>
          <p:nvPr/>
        </p:nvGrpSpPr>
        <p:grpSpPr>
          <a:xfrm>
            <a:off x="3413430" y="2658898"/>
            <a:ext cx="236944" cy="241471"/>
            <a:chOff x="-24353875" y="3147725"/>
            <a:chExt cx="289875" cy="296175"/>
          </a:xfrm>
        </p:grpSpPr>
        <p:sp>
          <p:nvSpPr>
            <p:cNvPr id="171" name="Google Shape;171;p18"/>
            <p:cNvSpPr/>
            <p:nvPr/>
          </p:nvSpPr>
          <p:spPr>
            <a:xfrm>
              <a:off x="-24238100" y="3271375"/>
              <a:ext cx="52025" cy="51225"/>
            </a:xfrm>
            <a:custGeom>
              <a:rect b="b" l="l" r="r" t="t"/>
              <a:pathLst>
                <a:path extrusionOk="0" h="2049" w="2081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-24353875" y="3147725"/>
              <a:ext cx="289875" cy="296175"/>
            </a:xfrm>
            <a:custGeom>
              <a:rect b="b" l="l" r="r" t="t"/>
              <a:pathLst>
                <a:path extrusionOk="0" h="11847" w="11595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18"/>
          <p:cNvGrpSpPr/>
          <p:nvPr/>
        </p:nvGrpSpPr>
        <p:grpSpPr>
          <a:xfrm>
            <a:off x="7570031" y="2658701"/>
            <a:ext cx="243142" cy="241865"/>
            <a:chOff x="-46779100" y="3938500"/>
            <a:chExt cx="299325" cy="298525"/>
          </a:xfrm>
        </p:grpSpPr>
        <p:sp>
          <p:nvSpPr>
            <p:cNvPr id="174" name="Google Shape;174;p18"/>
            <p:cNvSpPr/>
            <p:nvPr/>
          </p:nvSpPr>
          <p:spPr>
            <a:xfrm>
              <a:off x="-46656225" y="4061375"/>
              <a:ext cx="53575" cy="52775"/>
            </a:xfrm>
            <a:custGeom>
              <a:rect b="b" l="l" r="r" t="t"/>
              <a:pathLst>
                <a:path extrusionOk="0" h="2111" w="2143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-46779100" y="3938500"/>
              <a:ext cx="299325" cy="298525"/>
            </a:xfrm>
            <a:custGeom>
              <a:rect b="b" l="l" r="r" t="t"/>
              <a:pathLst>
                <a:path extrusionOk="0" h="11941" w="11973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18"/>
          <p:cNvGrpSpPr/>
          <p:nvPr/>
        </p:nvGrpSpPr>
        <p:grpSpPr>
          <a:xfrm>
            <a:off x="1330482" y="2657263"/>
            <a:ext cx="243142" cy="244741"/>
            <a:chOff x="-45673275" y="3199325"/>
            <a:chExt cx="299325" cy="302075"/>
          </a:xfrm>
        </p:grpSpPr>
        <p:sp>
          <p:nvSpPr>
            <p:cNvPr id="177" name="Google Shape;177;p18"/>
            <p:cNvSpPr/>
            <p:nvPr/>
          </p:nvSpPr>
          <p:spPr>
            <a:xfrm>
              <a:off x="-45672500" y="3199325"/>
              <a:ext cx="298550" cy="194175"/>
            </a:xfrm>
            <a:custGeom>
              <a:rect b="b" l="l" r="r" t="t"/>
              <a:pathLst>
                <a:path extrusionOk="0" h="7767" w="11942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-45673275" y="3387150"/>
              <a:ext cx="299325" cy="114250"/>
            </a:xfrm>
            <a:custGeom>
              <a:rect b="b" l="l" r="r" t="t"/>
              <a:pathLst>
                <a:path extrusionOk="0" h="4570" w="11973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-45673275" y="3334400"/>
              <a:ext cx="299325" cy="113425"/>
            </a:xfrm>
            <a:custGeom>
              <a:rect b="b" l="l" r="r" t="t"/>
              <a:pathLst>
                <a:path extrusionOk="0" h="4537" w="11973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18"/>
          <p:cNvSpPr txBox="1"/>
          <p:nvPr/>
        </p:nvSpPr>
        <p:spPr>
          <a:xfrm>
            <a:off x="10585850" y="6540000"/>
            <a:ext cx="40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9"/>
          <p:cNvGrpSpPr/>
          <p:nvPr/>
        </p:nvGrpSpPr>
        <p:grpSpPr>
          <a:xfrm>
            <a:off x="696810" y="1722384"/>
            <a:ext cx="2844593" cy="2954700"/>
            <a:chOff x="696810" y="1722384"/>
            <a:chExt cx="2844593" cy="2954700"/>
          </a:xfrm>
        </p:grpSpPr>
        <p:sp>
          <p:nvSpPr>
            <p:cNvPr id="186" name="Google Shape;186;p19"/>
            <p:cNvSpPr/>
            <p:nvPr/>
          </p:nvSpPr>
          <p:spPr>
            <a:xfrm>
              <a:off x="696810" y="2793525"/>
              <a:ext cx="2731500" cy="812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696810" y="1835475"/>
              <a:ext cx="2731500" cy="27285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 flipH="1">
              <a:off x="1949328" y="1722384"/>
              <a:ext cx="226200" cy="22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 flipH="1">
              <a:off x="1949328" y="4450884"/>
              <a:ext cx="226200" cy="22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 flipH="1">
              <a:off x="3315203" y="3086625"/>
              <a:ext cx="226200" cy="22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</p:grpSp>
      <p:sp>
        <p:nvSpPr>
          <p:cNvPr id="191" name="Google Shape;191;p19"/>
          <p:cNvSpPr/>
          <p:nvPr/>
        </p:nvSpPr>
        <p:spPr>
          <a:xfrm>
            <a:off x="879825" y="2016975"/>
            <a:ext cx="2365500" cy="236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" name="Google Shape;192;p19"/>
          <p:cNvGrpSpPr/>
          <p:nvPr/>
        </p:nvGrpSpPr>
        <p:grpSpPr>
          <a:xfrm>
            <a:off x="3912120" y="2745608"/>
            <a:ext cx="4535070" cy="869708"/>
            <a:chOff x="4160730" y="2472487"/>
            <a:chExt cx="4535070" cy="869708"/>
          </a:xfrm>
        </p:grpSpPr>
        <p:sp>
          <p:nvSpPr>
            <p:cNvPr id="193" name="Google Shape;193;p19"/>
            <p:cNvSpPr/>
            <p:nvPr/>
          </p:nvSpPr>
          <p:spPr>
            <a:xfrm>
              <a:off x="4160730" y="2631888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Y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4" name="Google Shape;194;p19"/>
            <p:cNvSpPr txBox="1"/>
            <p:nvPr/>
          </p:nvSpPr>
          <p:spPr>
            <a:xfrm>
              <a:off x="4805400" y="2472487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5" name="Google Shape;195;p19"/>
            <p:cNvSpPr txBox="1"/>
            <p:nvPr/>
          </p:nvSpPr>
          <p:spPr>
            <a:xfrm>
              <a:off x="4805400" y="2769496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hot, even hotter than Mercury, and 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6" name="Google Shape;196;p19"/>
          <p:cNvGrpSpPr/>
          <p:nvPr/>
        </p:nvGrpSpPr>
        <p:grpSpPr>
          <a:xfrm>
            <a:off x="3912120" y="1635546"/>
            <a:ext cx="4535070" cy="867206"/>
            <a:chOff x="3669755" y="1357009"/>
            <a:chExt cx="4535070" cy="867206"/>
          </a:xfrm>
        </p:grpSpPr>
        <p:sp>
          <p:nvSpPr>
            <p:cNvPr id="197" name="Google Shape;197;p19"/>
            <p:cNvSpPr/>
            <p:nvPr/>
          </p:nvSpPr>
          <p:spPr>
            <a:xfrm>
              <a:off x="3669755" y="1513938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Z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8" name="Google Shape;198;p19"/>
            <p:cNvSpPr txBox="1"/>
            <p:nvPr/>
          </p:nvSpPr>
          <p:spPr>
            <a:xfrm>
              <a:off x="4314425" y="1357009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9" name="Google Shape;199;p19"/>
            <p:cNvSpPr txBox="1"/>
            <p:nvPr/>
          </p:nvSpPr>
          <p:spPr>
            <a:xfrm>
              <a:off x="4314425" y="1651515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System. This planet's name has nothing to do with the liquid metal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" name="Google Shape;200;p19"/>
          <p:cNvGrpSpPr/>
          <p:nvPr/>
        </p:nvGrpSpPr>
        <p:grpSpPr>
          <a:xfrm>
            <a:off x="3912120" y="3858172"/>
            <a:ext cx="4535070" cy="869702"/>
            <a:chOff x="3669755" y="3589623"/>
            <a:chExt cx="4535070" cy="869702"/>
          </a:xfrm>
        </p:grpSpPr>
        <p:sp>
          <p:nvSpPr>
            <p:cNvPr id="201" name="Google Shape;201;p19"/>
            <p:cNvSpPr/>
            <p:nvPr/>
          </p:nvSpPr>
          <p:spPr>
            <a:xfrm>
              <a:off x="3669755" y="3750250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-Z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2" name="Google Shape;202;p19"/>
            <p:cNvSpPr txBox="1"/>
            <p:nvPr/>
          </p:nvSpPr>
          <p:spPr>
            <a:xfrm>
              <a:off x="4314425" y="3589623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3" name="Google Shape;203;p19"/>
            <p:cNvSpPr txBox="1"/>
            <p:nvPr/>
          </p:nvSpPr>
          <p:spPr>
            <a:xfrm>
              <a:off x="4314425" y="3886625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System. It's the fourth-brightest object in the night sky. It was named after a Roman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4" name="Google Shape;204;p19"/>
          <p:cNvSpPr txBox="1"/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205" name="Google Shape;205;p19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Qubit: basic unit of </a:t>
            </a: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</a:t>
            </a: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information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206" name="Google Shape;206;p19"/>
          <p:cNvCxnSpPr/>
          <p:nvPr/>
        </p:nvCxnSpPr>
        <p:spPr>
          <a:xfrm rot="10800000">
            <a:off x="2062565" y="2058515"/>
            <a:ext cx="0" cy="114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9"/>
          <p:cNvCxnSpPr/>
          <p:nvPr/>
        </p:nvCxnSpPr>
        <p:spPr>
          <a:xfrm>
            <a:off x="2055075" y="3199724"/>
            <a:ext cx="1152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0"/>
          <p:cNvGrpSpPr/>
          <p:nvPr/>
        </p:nvGrpSpPr>
        <p:grpSpPr>
          <a:xfrm>
            <a:off x="2475314" y="2153956"/>
            <a:ext cx="4193372" cy="2093387"/>
            <a:chOff x="2436975" y="2150100"/>
            <a:chExt cx="3812850" cy="1903425"/>
          </a:xfrm>
        </p:grpSpPr>
        <p:sp>
          <p:nvSpPr>
            <p:cNvPr id="213" name="Google Shape;213;p20"/>
            <p:cNvSpPr/>
            <p:nvPr/>
          </p:nvSpPr>
          <p:spPr>
            <a:xfrm>
              <a:off x="3397089" y="2516200"/>
              <a:ext cx="1891509" cy="892700"/>
            </a:xfrm>
            <a:custGeom>
              <a:rect b="b" l="l" r="r" t="t"/>
              <a:pathLst>
                <a:path extrusionOk="0" fill="none" h="35708" w="187836">
                  <a:moveTo>
                    <a:pt x="187835" y="23507"/>
                  </a:moveTo>
                  <a:cubicBezTo>
                    <a:pt x="187835" y="23507"/>
                    <a:pt x="187281" y="25554"/>
                    <a:pt x="186299" y="30162"/>
                  </a:cubicBezTo>
                  <a:cubicBezTo>
                    <a:pt x="185361" y="34769"/>
                    <a:pt x="185062" y="35580"/>
                    <a:pt x="183697" y="35580"/>
                  </a:cubicBezTo>
                  <a:cubicBezTo>
                    <a:pt x="178493" y="35580"/>
                    <a:pt x="179516" y="4267"/>
                    <a:pt x="174440" y="4267"/>
                  </a:cubicBezTo>
                  <a:cubicBezTo>
                    <a:pt x="169363" y="4267"/>
                    <a:pt x="169491" y="24957"/>
                    <a:pt x="165097" y="24957"/>
                  </a:cubicBezTo>
                  <a:cubicBezTo>
                    <a:pt x="160660" y="24957"/>
                    <a:pt x="164500" y="5675"/>
                    <a:pt x="158954" y="5675"/>
                  </a:cubicBezTo>
                  <a:cubicBezTo>
                    <a:pt x="153365" y="5675"/>
                    <a:pt x="158485" y="25725"/>
                    <a:pt x="153365" y="25725"/>
                  </a:cubicBezTo>
                  <a:cubicBezTo>
                    <a:pt x="148289" y="25725"/>
                    <a:pt x="151062" y="18259"/>
                    <a:pt x="147436" y="18259"/>
                  </a:cubicBezTo>
                  <a:cubicBezTo>
                    <a:pt x="143767" y="18259"/>
                    <a:pt x="144919" y="35366"/>
                    <a:pt x="140695" y="34983"/>
                  </a:cubicBezTo>
                  <a:cubicBezTo>
                    <a:pt x="136472" y="34641"/>
                    <a:pt x="139458" y="12543"/>
                    <a:pt x="135320" y="12586"/>
                  </a:cubicBezTo>
                  <a:cubicBezTo>
                    <a:pt x="131224" y="12671"/>
                    <a:pt x="134381" y="35708"/>
                    <a:pt x="129475" y="35409"/>
                  </a:cubicBezTo>
                  <a:cubicBezTo>
                    <a:pt x="124569" y="35110"/>
                    <a:pt x="128110" y="6741"/>
                    <a:pt x="123332" y="6741"/>
                  </a:cubicBezTo>
                  <a:cubicBezTo>
                    <a:pt x="118512" y="6741"/>
                    <a:pt x="123119" y="30930"/>
                    <a:pt x="117061" y="31058"/>
                  </a:cubicBezTo>
                  <a:cubicBezTo>
                    <a:pt x="111046" y="31186"/>
                    <a:pt x="114587" y="12372"/>
                    <a:pt x="110065" y="12372"/>
                  </a:cubicBezTo>
                  <a:cubicBezTo>
                    <a:pt x="105543" y="12372"/>
                    <a:pt x="103538" y="11775"/>
                    <a:pt x="103538" y="13993"/>
                  </a:cubicBezTo>
                  <a:cubicBezTo>
                    <a:pt x="103538" y="16169"/>
                    <a:pt x="102855" y="18771"/>
                    <a:pt x="98930" y="18771"/>
                  </a:cubicBezTo>
                  <a:cubicBezTo>
                    <a:pt x="95006" y="18771"/>
                    <a:pt x="95859" y="28242"/>
                    <a:pt x="93001" y="28114"/>
                  </a:cubicBezTo>
                  <a:cubicBezTo>
                    <a:pt x="90100" y="27986"/>
                    <a:pt x="91550" y="9557"/>
                    <a:pt x="87796" y="9599"/>
                  </a:cubicBezTo>
                  <a:cubicBezTo>
                    <a:pt x="84042" y="9685"/>
                    <a:pt x="86345" y="12330"/>
                    <a:pt x="81567" y="12372"/>
                  </a:cubicBezTo>
                  <a:cubicBezTo>
                    <a:pt x="76747" y="12415"/>
                    <a:pt x="80032" y="24445"/>
                    <a:pt x="75595" y="24445"/>
                  </a:cubicBezTo>
                  <a:cubicBezTo>
                    <a:pt x="71201" y="24445"/>
                    <a:pt x="72353" y="35708"/>
                    <a:pt x="68215" y="35708"/>
                  </a:cubicBezTo>
                  <a:cubicBezTo>
                    <a:pt x="64077" y="35708"/>
                    <a:pt x="67148" y="16809"/>
                    <a:pt x="61986" y="16809"/>
                  </a:cubicBezTo>
                  <a:cubicBezTo>
                    <a:pt x="56824" y="16809"/>
                    <a:pt x="59469" y="2091"/>
                    <a:pt x="56227" y="2091"/>
                  </a:cubicBezTo>
                  <a:cubicBezTo>
                    <a:pt x="52942" y="2091"/>
                    <a:pt x="56142" y="20990"/>
                    <a:pt x="49231" y="20990"/>
                  </a:cubicBezTo>
                  <a:cubicBezTo>
                    <a:pt x="42320" y="20990"/>
                    <a:pt x="48847" y="28754"/>
                    <a:pt x="43642" y="28754"/>
                  </a:cubicBezTo>
                  <a:cubicBezTo>
                    <a:pt x="38480" y="28754"/>
                    <a:pt x="42704" y="8959"/>
                    <a:pt x="38864" y="8959"/>
                  </a:cubicBezTo>
                  <a:cubicBezTo>
                    <a:pt x="35025" y="8959"/>
                    <a:pt x="38267" y="15359"/>
                    <a:pt x="31740" y="15359"/>
                  </a:cubicBezTo>
                  <a:cubicBezTo>
                    <a:pt x="25213" y="15359"/>
                    <a:pt x="31271" y="1"/>
                    <a:pt x="25682" y="598"/>
                  </a:cubicBezTo>
                  <a:cubicBezTo>
                    <a:pt x="20093" y="1195"/>
                    <a:pt x="23848" y="34641"/>
                    <a:pt x="16851" y="34428"/>
                  </a:cubicBezTo>
                  <a:cubicBezTo>
                    <a:pt x="9855" y="34172"/>
                    <a:pt x="16382" y="7722"/>
                    <a:pt x="11689" y="7722"/>
                  </a:cubicBezTo>
                  <a:cubicBezTo>
                    <a:pt x="6954" y="7722"/>
                    <a:pt x="12926" y="22270"/>
                    <a:pt x="0" y="23464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426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288550" y="2150100"/>
              <a:ext cx="961275" cy="1903425"/>
            </a:xfrm>
            <a:custGeom>
              <a:rect b="b" l="l" r="r" t="t"/>
              <a:pathLst>
                <a:path extrusionOk="0" h="76137" w="38451">
                  <a:moveTo>
                    <a:pt x="38451" y="0"/>
                  </a:moveTo>
                  <a:lnTo>
                    <a:pt x="0" y="38151"/>
                  </a:lnTo>
                  <a:lnTo>
                    <a:pt x="38351" y="76137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5" name="Google Shape;215;p20"/>
            <p:cNvSpPr/>
            <p:nvPr/>
          </p:nvSpPr>
          <p:spPr>
            <a:xfrm>
              <a:off x="2436975" y="2150100"/>
              <a:ext cx="960161" cy="1903425"/>
            </a:xfrm>
            <a:custGeom>
              <a:rect b="b" l="l" r="r" t="t"/>
              <a:pathLst>
                <a:path extrusionOk="0" h="76137" w="38045">
                  <a:moveTo>
                    <a:pt x="100" y="0"/>
                  </a:moveTo>
                  <a:lnTo>
                    <a:pt x="38045" y="38174"/>
                  </a:lnTo>
                  <a:lnTo>
                    <a:pt x="0" y="76137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16" name="Google Shape;216;p20"/>
          <p:cNvSpPr txBox="1"/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217" name="Google Shape;217;p20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field theory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18" name="Google Shape;218;p20"/>
          <p:cNvGrpSpPr/>
          <p:nvPr/>
        </p:nvGrpSpPr>
        <p:grpSpPr>
          <a:xfrm>
            <a:off x="457210" y="1722400"/>
            <a:ext cx="1775837" cy="1423502"/>
            <a:chOff x="411610" y="1722400"/>
            <a:chExt cx="1775837" cy="1423502"/>
          </a:xfrm>
        </p:grpSpPr>
        <p:sp>
          <p:nvSpPr>
            <p:cNvPr id="219" name="Google Shape;219;p20"/>
            <p:cNvSpPr txBox="1"/>
            <p:nvPr/>
          </p:nvSpPr>
          <p:spPr>
            <a:xfrm flipH="1">
              <a:off x="411747" y="2347300"/>
              <a:ext cx="1775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" name="Google Shape;220;p20"/>
            <p:cNvSpPr txBox="1"/>
            <p:nvPr/>
          </p:nvSpPr>
          <p:spPr>
            <a:xfrm flipH="1">
              <a:off x="411747" y="2630502"/>
              <a:ext cx="17757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 flipH="1">
              <a:off x="411610" y="1722400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1,200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22" name="Google Shape;222;p20"/>
          <p:cNvSpPr/>
          <p:nvPr/>
        </p:nvSpPr>
        <p:spPr>
          <a:xfrm flipH="1">
            <a:off x="2956638" y="2562584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grpSp>
        <p:nvGrpSpPr>
          <p:cNvPr id="223" name="Google Shape;223;p20"/>
          <p:cNvGrpSpPr/>
          <p:nvPr/>
        </p:nvGrpSpPr>
        <p:grpSpPr>
          <a:xfrm>
            <a:off x="457205" y="3364374"/>
            <a:ext cx="1775845" cy="1423501"/>
            <a:chOff x="411605" y="3364374"/>
            <a:chExt cx="1775845" cy="1423501"/>
          </a:xfrm>
        </p:grpSpPr>
        <p:sp>
          <p:nvSpPr>
            <p:cNvPr id="224" name="Google Shape;224;p20"/>
            <p:cNvSpPr txBox="1"/>
            <p:nvPr/>
          </p:nvSpPr>
          <p:spPr>
            <a:xfrm flipH="1">
              <a:off x="411743" y="3989273"/>
              <a:ext cx="1775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5" name="Google Shape;225;p20"/>
            <p:cNvSpPr txBox="1"/>
            <p:nvPr/>
          </p:nvSpPr>
          <p:spPr>
            <a:xfrm flipH="1">
              <a:off x="411750" y="4272475"/>
              <a:ext cx="17757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 flipH="1">
              <a:off x="411605" y="3364374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2,300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27" name="Google Shape;227;p20"/>
          <p:cNvSpPr/>
          <p:nvPr/>
        </p:nvSpPr>
        <p:spPr>
          <a:xfrm flipH="1">
            <a:off x="2956638" y="3610709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grpSp>
        <p:nvGrpSpPr>
          <p:cNvPr id="228" name="Google Shape;228;p20"/>
          <p:cNvGrpSpPr/>
          <p:nvPr/>
        </p:nvGrpSpPr>
        <p:grpSpPr>
          <a:xfrm>
            <a:off x="6920250" y="1722400"/>
            <a:ext cx="1775705" cy="1423502"/>
            <a:chOff x="6956700" y="1722400"/>
            <a:chExt cx="1775705" cy="1423502"/>
          </a:xfrm>
        </p:grpSpPr>
        <p:sp>
          <p:nvSpPr>
            <p:cNvPr id="229" name="Google Shape;229;p20"/>
            <p:cNvSpPr txBox="1"/>
            <p:nvPr/>
          </p:nvSpPr>
          <p:spPr>
            <a:xfrm>
              <a:off x="6956705" y="2347300"/>
              <a:ext cx="1775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0" name="Google Shape;230;p20"/>
            <p:cNvSpPr txBox="1"/>
            <p:nvPr/>
          </p:nvSpPr>
          <p:spPr>
            <a:xfrm>
              <a:off x="6956700" y="2630502"/>
              <a:ext cx="17757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7469990" y="1722400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3,400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32" name="Google Shape;232;p20"/>
          <p:cNvSpPr/>
          <p:nvPr/>
        </p:nvSpPr>
        <p:spPr>
          <a:xfrm flipH="1">
            <a:off x="5970313" y="2562584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grpSp>
        <p:nvGrpSpPr>
          <p:cNvPr id="233" name="Google Shape;233;p20"/>
          <p:cNvGrpSpPr/>
          <p:nvPr/>
        </p:nvGrpSpPr>
        <p:grpSpPr>
          <a:xfrm>
            <a:off x="6920256" y="3364374"/>
            <a:ext cx="1775702" cy="1423501"/>
            <a:chOff x="6956706" y="3364374"/>
            <a:chExt cx="1775702" cy="1423501"/>
          </a:xfrm>
        </p:grpSpPr>
        <p:sp>
          <p:nvSpPr>
            <p:cNvPr id="234" name="Google Shape;234;p20"/>
            <p:cNvSpPr txBox="1"/>
            <p:nvPr/>
          </p:nvSpPr>
          <p:spPr>
            <a:xfrm>
              <a:off x="6956708" y="3989273"/>
              <a:ext cx="1775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5" name="Google Shape;235;p20"/>
            <p:cNvSpPr txBox="1"/>
            <p:nvPr/>
          </p:nvSpPr>
          <p:spPr>
            <a:xfrm>
              <a:off x="6956706" y="4272475"/>
              <a:ext cx="17757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7469995" y="3364374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4,500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37" name="Google Shape;237;p20"/>
          <p:cNvSpPr/>
          <p:nvPr/>
        </p:nvSpPr>
        <p:spPr>
          <a:xfrm flipH="1">
            <a:off x="5970313" y="3610709"/>
            <a:ext cx="226200" cy="2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21"/>
          <p:cNvCxnSpPr/>
          <p:nvPr/>
        </p:nvCxnSpPr>
        <p:spPr>
          <a:xfrm rot="10800000">
            <a:off x="6121750" y="1721533"/>
            <a:ext cx="0" cy="227821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1"/>
          <p:cNvCxnSpPr/>
          <p:nvPr/>
        </p:nvCxnSpPr>
        <p:spPr>
          <a:xfrm>
            <a:off x="6125951" y="3990697"/>
            <a:ext cx="250290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1"/>
          <p:cNvSpPr txBox="1"/>
          <p:nvPr/>
        </p:nvSpPr>
        <p:spPr>
          <a:xfrm rot="-5400000">
            <a:off x="5729475" y="2743489"/>
            <a:ext cx="5505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6999854" y="3999773"/>
            <a:ext cx="7551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SPACE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1"/>
          <p:cNvSpPr txBox="1"/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247" name="Google Shape;247;p21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More about q</a:t>
            </a: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uantum field theory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453900" y="4494721"/>
            <a:ext cx="82362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9" name="Google Shape;249;p21"/>
          <p:cNvGrpSpPr/>
          <p:nvPr/>
        </p:nvGrpSpPr>
        <p:grpSpPr>
          <a:xfrm>
            <a:off x="515143" y="1639395"/>
            <a:ext cx="4791632" cy="745645"/>
            <a:chOff x="411568" y="1639395"/>
            <a:chExt cx="4791632" cy="745645"/>
          </a:xfrm>
        </p:grpSpPr>
        <p:sp>
          <p:nvSpPr>
            <p:cNvPr id="250" name="Google Shape;250;p21"/>
            <p:cNvSpPr txBox="1"/>
            <p:nvPr/>
          </p:nvSpPr>
          <p:spPr>
            <a:xfrm flipH="1">
              <a:off x="411575" y="1639395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1" name="Google Shape;251;p21"/>
            <p:cNvSpPr txBox="1"/>
            <p:nvPr/>
          </p:nvSpPr>
          <p:spPr>
            <a:xfrm flipH="1">
              <a:off x="411568" y="1935040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 flipH="1">
              <a:off x="3940800" y="1721269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</a:t>
              </a: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3" name="Google Shape;253;p21"/>
          <p:cNvGrpSpPr/>
          <p:nvPr/>
        </p:nvGrpSpPr>
        <p:grpSpPr>
          <a:xfrm>
            <a:off x="515143" y="2571446"/>
            <a:ext cx="4791632" cy="745650"/>
            <a:chOff x="411568" y="2571446"/>
            <a:chExt cx="4791632" cy="745650"/>
          </a:xfrm>
        </p:grpSpPr>
        <p:sp>
          <p:nvSpPr>
            <p:cNvPr id="254" name="Google Shape;254;p21"/>
            <p:cNvSpPr txBox="1"/>
            <p:nvPr/>
          </p:nvSpPr>
          <p:spPr>
            <a:xfrm flipH="1">
              <a:off x="411575" y="2571446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5" name="Google Shape;255;p21"/>
            <p:cNvSpPr txBox="1"/>
            <p:nvPr/>
          </p:nvSpPr>
          <p:spPr>
            <a:xfrm flipH="1">
              <a:off x="411568" y="2867096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Mercury, and 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21"/>
            <p:cNvSpPr/>
            <p:nvPr/>
          </p:nvSpPr>
          <p:spPr>
            <a:xfrm flipH="1">
              <a:off x="3940800" y="2653925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7" name="Google Shape;257;p21"/>
          <p:cNvGrpSpPr/>
          <p:nvPr/>
        </p:nvGrpSpPr>
        <p:grpSpPr>
          <a:xfrm>
            <a:off x="515143" y="3503503"/>
            <a:ext cx="4791632" cy="745647"/>
            <a:chOff x="411568" y="3503503"/>
            <a:chExt cx="4791632" cy="745647"/>
          </a:xfrm>
        </p:grpSpPr>
        <p:sp>
          <p:nvSpPr>
            <p:cNvPr id="258" name="Google Shape;258;p21"/>
            <p:cNvSpPr txBox="1"/>
            <p:nvPr/>
          </p:nvSpPr>
          <p:spPr>
            <a:xfrm flipH="1">
              <a:off x="411575" y="3503503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9" name="Google Shape;259;p21"/>
            <p:cNvSpPr txBox="1"/>
            <p:nvPr/>
          </p:nvSpPr>
          <p:spPr>
            <a:xfrm flipH="1">
              <a:off x="411568" y="3799150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fourth-brightest object in the night sky. It was named after a Roman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21"/>
            <p:cNvSpPr/>
            <p:nvPr/>
          </p:nvSpPr>
          <p:spPr>
            <a:xfrm flipH="1">
              <a:off x="3940800" y="3586581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261" name="Google Shape;261;p2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6537" l="0" r="0" t="6528"/>
          <a:stretch/>
        </p:blipFill>
        <p:spPr>
          <a:xfrm>
            <a:off x="6313724" y="1721525"/>
            <a:ext cx="2315073" cy="218332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1"/>
          <p:cNvSpPr/>
          <p:nvPr/>
        </p:nvSpPr>
        <p:spPr>
          <a:xfrm flipH="1">
            <a:off x="8129525" y="1771134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263" name="Google Shape;263;p21"/>
          <p:cNvSpPr/>
          <p:nvPr/>
        </p:nvSpPr>
        <p:spPr>
          <a:xfrm flipH="1">
            <a:off x="7358156" y="2700090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264" name="Google Shape;264;p21"/>
          <p:cNvSpPr/>
          <p:nvPr/>
        </p:nvSpPr>
        <p:spPr>
          <a:xfrm flipH="1">
            <a:off x="6586788" y="3629047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2"/>
          <p:cNvGrpSpPr/>
          <p:nvPr/>
        </p:nvGrpSpPr>
        <p:grpSpPr>
          <a:xfrm>
            <a:off x="5016052" y="1636300"/>
            <a:ext cx="3423336" cy="573216"/>
            <a:chOff x="5016052" y="1636300"/>
            <a:chExt cx="3423336" cy="573216"/>
          </a:xfrm>
        </p:grpSpPr>
        <p:sp>
          <p:nvSpPr>
            <p:cNvPr id="270" name="Google Shape;270;p22"/>
            <p:cNvSpPr txBox="1"/>
            <p:nvPr/>
          </p:nvSpPr>
          <p:spPr>
            <a:xfrm>
              <a:off x="5469388" y="1636300"/>
              <a:ext cx="2970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" name="Google Shape;271;p22"/>
            <p:cNvSpPr txBox="1"/>
            <p:nvPr/>
          </p:nvSpPr>
          <p:spPr>
            <a:xfrm>
              <a:off x="5469388" y="1965616"/>
              <a:ext cx="29700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5016052" y="1719775"/>
              <a:ext cx="419100" cy="42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3" name="Google Shape;273;p22"/>
          <p:cNvGrpSpPr/>
          <p:nvPr/>
        </p:nvGrpSpPr>
        <p:grpSpPr>
          <a:xfrm>
            <a:off x="5015983" y="2269235"/>
            <a:ext cx="3423404" cy="573218"/>
            <a:chOff x="5015983" y="2269235"/>
            <a:chExt cx="3423404" cy="573218"/>
          </a:xfrm>
        </p:grpSpPr>
        <p:sp>
          <p:nvSpPr>
            <p:cNvPr id="274" name="Google Shape;274;p22"/>
            <p:cNvSpPr txBox="1"/>
            <p:nvPr/>
          </p:nvSpPr>
          <p:spPr>
            <a:xfrm>
              <a:off x="5469688" y="2269235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5" name="Google Shape;275;p22"/>
            <p:cNvSpPr txBox="1"/>
            <p:nvPr/>
          </p:nvSpPr>
          <p:spPr>
            <a:xfrm>
              <a:off x="5469688" y="2598553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5015983" y="2352706"/>
              <a:ext cx="420600" cy="42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7" name="Google Shape;277;p22"/>
          <p:cNvGrpSpPr/>
          <p:nvPr/>
        </p:nvGrpSpPr>
        <p:grpSpPr>
          <a:xfrm>
            <a:off x="5015983" y="2902172"/>
            <a:ext cx="3423404" cy="573220"/>
            <a:chOff x="5015983" y="2902172"/>
            <a:chExt cx="3423404" cy="573220"/>
          </a:xfrm>
        </p:grpSpPr>
        <p:sp>
          <p:nvSpPr>
            <p:cNvPr id="278" name="Google Shape;278;p22"/>
            <p:cNvSpPr txBox="1"/>
            <p:nvPr/>
          </p:nvSpPr>
          <p:spPr>
            <a:xfrm>
              <a:off x="5469688" y="2902172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" name="Google Shape;279;p22"/>
            <p:cNvSpPr txBox="1"/>
            <p:nvPr/>
          </p:nvSpPr>
          <p:spPr>
            <a:xfrm>
              <a:off x="5469688" y="3231492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5015983" y="2985640"/>
              <a:ext cx="420600" cy="42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1" name="Google Shape;281;p22"/>
          <p:cNvGrpSpPr/>
          <p:nvPr/>
        </p:nvGrpSpPr>
        <p:grpSpPr>
          <a:xfrm>
            <a:off x="5015983" y="3535110"/>
            <a:ext cx="3423404" cy="573222"/>
            <a:chOff x="5015983" y="3535110"/>
            <a:chExt cx="3423404" cy="573222"/>
          </a:xfrm>
        </p:grpSpPr>
        <p:sp>
          <p:nvSpPr>
            <p:cNvPr id="282" name="Google Shape;282;p22"/>
            <p:cNvSpPr txBox="1"/>
            <p:nvPr/>
          </p:nvSpPr>
          <p:spPr>
            <a:xfrm>
              <a:off x="5469688" y="3535110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3" name="Google Shape;283;p22"/>
            <p:cNvSpPr txBox="1"/>
            <p:nvPr/>
          </p:nvSpPr>
          <p:spPr>
            <a:xfrm>
              <a:off x="5469688" y="3864432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5015983" y="3618575"/>
              <a:ext cx="420600" cy="423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5" name="Google Shape;285;p22"/>
          <p:cNvGrpSpPr/>
          <p:nvPr/>
        </p:nvGrpSpPr>
        <p:grpSpPr>
          <a:xfrm>
            <a:off x="5015983" y="4168051"/>
            <a:ext cx="3423404" cy="573224"/>
            <a:chOff x="5015983" y="4168051"/>
            <a:chExt cx="3423404" cy="573224"/>
          </a:xfrm>
        </p:grpSpPr>
        <p:sp>
          <p:nvSpPr>
            <p:cNvPr id="286" name="Google Shape;286;p22"/>
            <p:cNvSpPr txBox="1"/>
            <p:nvPr/>
          </p:nvSpPr>
          <p:spPr>
            <a:xfrm>
              <a:off x="5469688" y="4168051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7" name="Google Shape;287;p22"/>
            <p:cNvSpPr txBox="1"/>
            <p:nvPr/>
          </p:nvSpPr>
          <p:spPr>
            <a:xfrm>
              <a:off x="5469688" y="4497375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5015983" y="4251513"/>
              <a:ext cx="420600" cy="42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89" name="Google Shape;289;p22"/>
          <p:cNvSpPr txBox="1"/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290" name="Google Shape;290;p22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Different fields interact with each other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91" name="Google Shape;291;p22"/>
          <p:cNvGrpSpPr/>
          <p:nvPr/>
        </p:nvGrpSpPr>
        <p:grpSpPr>
          <a:xfrm>
            <a:off x="704602" y="1719769"/>
            <a:ext cx="3867420" cy="2956690"/>
            <a:chOff x="411475" y="1719775"/>
            <a:chExt cx="3889200" cy="2956690"/>
          </a:xfrm>
        </p:grpSpPr>
        <p:sp>
          <p:nvSpPr>
            <p:cNvPr id="292" name="Google Shape;292;p22"/>
            <p:cNvSpPr/>
            <p:nvPr/>
          </p:nvSpPr>
          <p:spPr>
            <a:xfrm>
              <a:off x="411475" y="3785465"/>
              <a:ext cx="3889200" cy="891000"/>
            </a:xfrm>
            <a:prstGeom prst="trapezoid">
              <a:avLst>
                <a:gd fmla="val 25000" name="adj"/>
              </a:avLst>
            </a:prstGeom>
            <a:solidFill>
              <a:srgbClr val="FFD119">
                <a:alpha val="8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411475" y="3269010"/>
              <a:ext cx="3889200" cy="891000"/>
            </a:xfrm>
            <a:prstGeom prst="trapezoid">
              <a:avLst>
                <a:gd fmla="val 25000" name="adj"/>
              </a:avLst>
            </a:prstGeom>
            <a:solidFill>
              <a:srgbClr val="66F261">
                <a:alpha val="8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411475" y="2752555"/>
              <a:ext cx="3889200" cy="891000"/>
            </a:xfrm>
            <a:prstGeom prst="trapezoid">
              <a:avLst>
                <a:gd fmla="val 25000" name="adj"/>
              </a:avLst>
            </a:prstGeom>
            <a:solidFill>
              <a:srgbClr val="25DBDB">
                <a:alpha val="8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411475" y="2236101"/>
              <a:ext cx="3889200" cy="891000"/>
            </a:xfrm>
            <a:prstGeom prst="trapezoid">
              <a:avLst>
                <a:gd fmla="val 25000" name="adj"/>
              </a:avLst>
            </a:prstGeom>
            <a:solidFill>
              <a:srgbClr val="6262F5">
                <a:alpha val="8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411475" y="1719775"/>
              <a:ext cx="3889200" cy="891000"/>
            </a:xfrm>
            <a:prstGeom prst="trapezoid">
              <a:avLst>
                <a:gd fmla="val 25000" name="adj"/>
              </a:avLst>
            </a:prstGeom>
            <a:solidFill>
              <a:srgbClr val="B366FF">
                <a:alpha val="8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3"/>
          <p:cNvGrpSpPr/>
          <p:nvPr/>
        </p:nvGrpSpPr>
        <p:grpSpPr>
          <a:xfrm>
            <a:off x="918283" y="1733515"/>
            <a:ext cx="2169993" cy="2684289"/>
            <a:chOff x="892257" y="1733740"/>
            <a:chExt cx="2225862" cy="2753399"/>
          </a:xfrm>
        </p:grpSpPr>
        <p:grpSp>
          <p:nvGrpSpPr>
            <p:cNvPr id="302" name="Google Shape;302;p23"/>
            <p:cNvGrpSpPr/>
            <p:nvPr/>
          </p:nvGrpSpPr>
          <p:grpSpPr>
            <a:xfrm>
              <a:off x="892257" y="1830239"/>
              <a:ext cx="2094024" cy="2656899"/>
              <a:chOff x="569013" y="1830064"/>
              <a:chExt cx="2094024" cy="2656899"/>
            </a:xfrm>
          </p:grpSpPr>
          <p:sp>
            <p:nvSpPr>
              <p:cNvPr id="303" name="Google Shape;303;p23"/>
              <p:cNvSpPr/>
              <p:nvPr/>
            </p:nvSpPr>
            <p:spPr>
              <a:xfrm>
                <a:off x="971076" y="1830064"/>
                <a:ext cx="1125812" cy="1302749"/>
              </a:xfrm>
              <a:custGeom>
                <a:rect b="b" l="l" r="r" t="t"/>
                <a:pathLst>
                  <a:path extrusionOk="0" fill="none" h="21492" w="18573">
                    <a:moveTo>
                      <a:pt x="0" y="5413"/>
                    </a:moveTo>
                    <a:lnTo>
                      <a:pt x="9287" y="1"/>
                    </a:lnTo>
                    <a:lnTo>
                      <a:pt x="18573" y="5413"/>
                    </a:lnTo>
                    <a:lnTo>
                      <a:pt x="18573" y="16132"/>
                    </a:lnTo>
                    <a:lnTo>
                      <a:pt x="9287" y="21492"/>
                    </a:lnTo>
                    <a:lnTo>
                      <a:pt x="0" y="16132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306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3"/>
              <p:cNvSpPr/>
              <p:nvPr/>
            </p:nvSpPr>
            <p:spPr>
              <a:xfrm>
                <a:off x="1533952" y="2807914"/>
                <a:ext cx="1129085" cy="1302749"/>
              </a:xfrm>
              <a:custGeom>
                <a:rect b="b" l="l" r="r" t="t"/>
                <a:pathLst>
                  <a:path extrusionOk="0" fill="none" h="21492" w="18627">
                    <a:moveTo>
                      <a:pt x="1" y="5360"/>
                    </a:moveTo>
                    <a:lnTo>
                      <a:pt x="9287" y="0"/>
                    </a:lnTo>
                    <a:lnTo>
                      <a:pt x="18626" y="5360"/>
                    </a:lnTo>
                    <a:lnTo>
                      <a:pt x="18626" y="16132"/>
                    </a:lnTo>
                    <a:lnTo>
                      <a:pt x="9287" y="21491"/>
                    </a:lnTo>
                    <a:lnTo>
                      <a:pt x="1" y="16132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306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3"/>
              <p:cNvSpPr/>
              <p:nvPr/>
            </p:nvSpPr>
            <p:spPr>
              <a:xfrm>
                <a:off x="2096827" y="1878314"/>
                <a:ext cx="386060" cy="279922"/>
              </a:xfrm>
              <a:custGeom>
                <a:rect b="b" l="l" r="r" t="t"/>
                <a:pathLst>
                  <a:path extrusionOk="0" fill="none" h="4618" w="6369">
                    <a:moveTo>
                      <a:pt x="1" y="4617"/>
                    </a:moveTo>
                    <a:lnTo>
                      <a:pt x="6368" y="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306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>
                <a:off x="569013" y="2807914"/>
                <a:ext cx="402123" cy="286348"/>
              </a:xfrm>
              <a:custGeom>
                <a:rect b="b" l="l" r="r" t="t"/>
                <a:pathLst>
                  <a:path extrusionOk="0" fill="none" h="4724" w="6634">
                    <a:moveTo>
                      <a:pt x="6633" y="0"/>
                    </a:moveTo>
                    <a:lnTo>
                      <a:pt x="0" y="4723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306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>
                <a:off x="2096827" y="4110602"/>
                <a:ext cx="61" cy="376362"/>
              </a:xfrm>
              <a:custGeom>
                <a:rect b="b" l="l" r="r" t="t"/>
                <a:pathLst>
                  <a:path extrusionOk="0" fill="none" h="6209" w="1">
                    <a:moveTo>
                      <a:pt x="1" y="0"/>
                    </a:moveTo>
                    <a:lnTo>
                      <a:pt x="1" y="620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5306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8" name="Google Shape;308;p23"/>
            <p:cNvSpPr/>
            <p:nvPr/>
          </p:nvSpPr>
          <p:spPr>
            <a:xfrm>
              <a:off x="1757483" y="1733740"/>
              <a:ext cx="199486" cy="196273"/>
            </a:xfrm>
            <a:custGeom>
              <a:rect b="b" l="l" r="r" t="t"/>
              <a:pathLst>
                <a:path extrusionOk="0" h="3238" w="3291">
                  <a:moveTo>
                    <a:pt x="1646" y="1"/>
                  </a:moveTo>
                  <a:cubicBezTo>
                    <a:pt x="744" y="1"/>
                    <a:pt x="1" y="691"/>
                    <a:pt x="1" y="1593"/>
                  </a:cubicBezTo>
                  <a:cubicBezTo>
                    <a:pt x="1" y="2495"/>
                    <a:pt x="744" y="3238"/>
                    <a:pt x="1646" y="3238"/>
                  </a:cubicBezTo>
                  <a:cubicBezTo>
                    <a:pt x="2548" y="3238"/>
                    <a:pt x="3291" y="2495"/>
                    <a:pt x="3291" y="1593"/>
                  </a:cubicBezTo>
                  <a:cubicBezTo>
                    <a:pt x="3291" y="691"/>
                    <a:pt x="2548" y="1"/>
                    <a:pt x="1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323572" y="2070156"/>
              <a:ext cx="228460" cy="197607"/>
            </a:xfrm>
            <a:custGeom>
              <a:rect b="b" l="l" r="r" t="t"/>
              <a:pathLst>
                <a:path extrusionOk="0" h="3260" w="3769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1194608" y="2070156"/>
              <a:ext cx="231612" cy="197607"/>
            </a:xfrm>
            <a:custGeom>
              <a:rect b="b" l="l" r="r" t="t"/>
              <a:pathLst>
                <a:path extrusionOk="0" h="3260" w="3821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1207458" y="2686615"/>
              <a:ext cx="231673" cy="198698"/>
            </a:xfrm>
            <a:custGeom>
              <a:rect b="b" l="l" r="r" t="t"/>
              <a:pathLst>
                <a:path extrusionOk="0" h="3278" w="3822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527"/>
                    <a:pt x="2813" y="465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2323572" y="4004700"/>
              <a:ext cx="228460" cy="199425"/>
            </a:xfrm>
            <a:custGeom>
              <a:rect b="b" l="l" r="r" t="t"/>
              <a:pathLst>
                <a:path extrusionOk="0" h="3290" w="3769">
                  <a:moveTo>
                    <a:pt x="1628" y="1"/>
                  </a:moveTo>
                  <a:cubicBezTo>
                    <a:pt x="799" y="1"/>
                    <a:pt x="1" y="641"/>
                    <a:pt x="1" y="1644"/>
                  </a:cubicBezTo>
                  <a:cubicBezTo>
                    <a:pt x="1" y="2546"/>
                    <a:pt x="691" y="3236"/>
                    <a:pt x="1593" y="3289"/>
                  </a:cubicBezTo>
                  <a:cubicBezTo>
                    <a:pt x="3079" y="3289"/>
                    <a:pt x="3768" y="1485"/>
                    <a:pt x="2760" y="477"/>
                  </a:cubicBezTo>
                  <a:cubicBezTo>
                    <a:pt x="2433" y="149"/>
                    <a:pt x="2027" y="1"/>
                    <a:pt x="1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1757483" y="3686165"/>
              <a:ext cx="199486" cy="196273"/>
            </a:xfrm>
            <a:custGeom>
              <a:rect b="b" l="l" r="r" t="t"/>
              <a:pathLst>
                <a:path extrusionOk="0" h="3238" w="3291">
                  <a:moveTo>
                    <a:pt x="1646" y="1"/>
                  </a:moveTo>
                  <a:cubicBezTo>
                    <a:pt x="744" y="1"/>
                    <a:pt x="1" y="744"/>
                    <a:pt x="1" y="1646"/>
                  </a:cubicBezTo>
                  <a:cubicBezTo>
                    <a:pt x="1" y="2495"/>
                    <a:pt x="744" y="3238"/>
                    <a:pt x="1646" y="3238"/>
                  </a:cubicBezTo>
                  <a:cubicBezTo>
                    <a:pt x="2548" y="3238"/>
                    <a:pt x="3291" y="2495"/>
                    <a:pt x="3291" y="1646"/>
                  </a:cubicBezTo>
                  <a:cubicBezTo>
                    <a:pt x="3291" y="744"/>
                    <a:pt x="2548" y="1"/>
                    <a:pt x="1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1757483" y="2995391"/>
              <a:ext cx="231673" cy="198758"/>
            </a:xfrm>
            <a:custGeom>
              <a:rect b="b" l="l" r="r" t="t"/>
              <a:pathLst>
                <a:path extrusionOk="0" h="3279" w="3822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474"/>
                    <a:pt x="2813" y="466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886508" y="3684832"/>
              <a:ext cx="231612" cy="197607"/>
            </a:xfrm>
            <a:custGeom>
              <a:rect b="b" l="l" r="r" t="t"/>
              <a:pathLst>
                <a:path extrusionOk="0" h="3260" w="3821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2886508" y="3035094"/>
              <a:ext cx="231612" cy="197607"/>
            </a:xfrm>
            <a:custGeom>
              <a:rect b="b" l="l" r="r" t="t"/>
              <a:pathLst>
                <a:path extrusionOk="0" h="3260" w="3821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Google Shape;317;p23"/>
          <p:cNvSpPr txBox="1"/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318" name="Google Shape;318;p23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Condensed matter physics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19" name="Google Shape;319;p23"/>
          <p:cNvGrpSpPr/>
          <p:nvPr/>
        </p:nvGrpSpPr>
        <p:grpSpPr>
          <a:xfrm>
            <a:off x="3679545" y="1722400"/>
            <a:ext cx="2054100" cy="1423502"/>
            <a:chOff x="3709501" y="1722400"/>
            <a:chExt cx="2054100" cy="1423502"/>
          </a:xfrm>
        </p:grpSpPr>
        <p:sp>
          <p:nvSpPr>
            <p:cNvPr id="320" name="Google Shape;320;p23"/>
            <p:cNvSpPr txBox="1"/>
            <p:nvPr/>
          </p:nvSpPr>
          <p:spPr>
            <a:xfrm flipH="1">
              <a:off x="3709501" y="2347300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1" name="Google Shape;321;p23"/>
            <p:cNvSpPr txBox="1"/>
            <p:nvPr/>
          </p:nvSpPr>
          <p:spPr>
            <a:xfrm flipH="1">
              <a:off x="3709501" y="2630502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fourth-largest object by diameter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 flipH="1">
              <a:off x="4501196" y="1722400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3815396" y="1722400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24" name="Google Shape;324;p23"/>
          <p:cNvGrpSpPr/>
          <p:nvPr/>
        </p:nvGrpSpPr>
        <p:grpSpPr>
          <a:xfrm>
            <a:off x="3679540" y="3288174"/>
            <a:ext cx="2054109" cy="1423501"/>
            <a:chOff x="3709496" y="3364374"/>
            <a:chExt cx="2054109" cy="1423501"/>
          </a:xfrm>
        </p:grpSpPr>
        <p:sp>
          <p:nvSpPr>
            <p:cNvPr id="325" name="Google Shape;325;p23"/>
            <p:cNvSpPr txBox="1"/>
            <p:nvPr/>
          </p:nvSpPr>
          <p:spPr>
            <a:xfrm flipH="1">
              <a:off x="3709496" y="3989273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6" name="Google Shape;326;p23"/>
            <p:cNvSpPr txBox="1"/>
            <p:nvPr/>
          </p:nvSpPr>
          <p:spPr>
            <a:xfrm flipH="1">
              <a:off x="3709505" y="4272475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23"/>
            <p:cNvSpPr/>
            <p:nvPr/>
          </p:nvSpPr>
          <p:spPr>
            <a:xfrm flipH="1">
              <a:off x="4501196" y="3364374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3815396" y="3364374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29" name="Google Shape;329;p23"/>
          <p:cNvGrpSpPr/>
          <p:nvPr/>
        </p:nvGrpSpPr>
        <p:grpSpPr>
          <a:xfrm>
            <a:off x="6325025" y="1722400"/>
            <a:ext cx="2054362" cy="1423502"/>
            <a:chOff x="6278781" y="1722400"/>
            <a:chExt cx="2054362" cy="1423502"/>
          </a:xfrm>
        </p:grpSpPr>
        <p:sp>
          <p:nvSpPr>
            <p:cNvPr id="330" name="Google Shape;330;p23"/>
            <p:cNvSpPr txBox="1"/>
            <p:nvPr/>
          </p:nvSpPr>
          <p:spPr>
            <a:xfrm>
              <a:off x="6278781" y="2347300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" name="Google Shape;331;p23"/>
            <p:cNvSpPr txBox="1"/>
            <p:nvPr/>
          </p:nvSpPr>
          <p:spPr>
            <a:xfrm>
              <a:off x="6278781" y="2630502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7070743" y="1722400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6384924" y="1722400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4" name="Google Shape;334;p23"/>
          <p:cNvGrpSpPr/>
          <p:nvPr/>
        </p:nvGrpSpPr>
        <p:grpSpPr>
          <a:xfrm>
            <a:off x="6325025" y="3288174"/>
            <a:ext cx="2054342" cy="1423501"/>
            <a:chOff x="6278781" y="3364374"/>
            <a:chExt cx="2054342" cy="1423501"/>
          </a:xfrm>
        </p:grpSpPr>
        <p:sp>
          <p:nvSpPr>
            <p:cNvPr id="335" name="Google Shape;335;p23"/>
            <p:cNvSpPr txBox="1"/>
            <p:nvPr/>
          </p:nvSpPr>
          <p:spPr>
            <a:xfrm>
              <a:off x="6278781" y="3989273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6" name="Google Shape;336;p23"/>
            <p:cNvSpPr txBox="1"/>
            <p:nvPr/>
          </p:nvSpPr>
          <p:spPr>
            <a:xfrm>
              <a:off x="6278781" y="4272475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7070724" y="3364374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6384924" y="3372074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9" name="Google Shape;339;p23"/>
          <p:cNvSpPr/>
          <p:nvPr/>
        </p:nvSpPr>
        <p:spPr>
          <a:xfrm>
            <a:off x="2254027" y="2628632"/>
            <a:ext cx="357510" cy="305863"/>
          </a:xfrm>
          <a:custGeom>
            <a:rect b="b" l="l" r="r" t="t"/>
            <a:pathLst>
              <a:path extrusionOk="0" h="5176" w="6050">
                <a:moveTo>
                  <a:pt x="2626" y="0"/>
                </a:moveTo>
                <a:cubicBezTo>
                  <a:pt x="1285" y="0"/>
                  <a:pt x="1" y="1033"/>
                  <a:pt x="1" y="2575"/>
                </a:cubicBezTo>
                <a:cubicBezTo>
                  <a:pt x="1" y="4008"/>
                  <a:pt x="1168" y="5175"/>
                  <a:pt x="2601" y="5175"/>
                </a:cubicBezTo>
                <a:cubicBezTo>
                  <a:pt x="4936" y="5175"/>
                  <a:pt x="6050" y="2363"/>
                  <a:pt x="4458" y="771"/>
                </a:cubicBezTo>
                <a:cubicBezTo>
                  <a:pt x="3925" y="238"/>
                  <a:pt x="3269" y="0"/>
                  <a:pt x="26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3"/>
          <p:cNvSpPr/>
          <p:nvPr/>
        </p:nvSpPr>
        <p:spPr>
          <a:xfrm>
            <a:off x="2630324" y="1722400"/>
            <a:ext cx="357510" cy="305863"/>
          </a:xfrm>
          <a:custGeom>
            <a:rect b="b" l="l" r="r" t="t"/>
            <a:pathLst>
              <a:path extrusionOk="0" h="5176" w="6050">
                <a:moveTo>
                  <a:pt x="2586" y="1"/>
                </a:moveTo>
                <a:cubicBezTo>
                  <a:pt x="1261" y="1"/>
                  <a:pt x="0" y="1034"/>
                  <a:pt x="0" y="2576"/>
                </a:cubicBezTo>
                <a:cubicBezTo>
                  <a:pt x="0" y="4009"/>
                  <a:pt x="1168" y="5176"/>
                  <a:pt x="2600" y="5176"/>
                </a:cubicBezTo>
                <a:cubicBezTo>
                  <a:pt x="4882" y="5176"/>
                  <a:pt x="6050" y="2364"/>
                  <a:pt x="4405" y="772"/>
                </a:cubicBezTo>
                <a:cubicBezTo>
                  <a:pt x="3871" y="238"/>
                  <a:pt x="3221" y="1"/>
                  <a:pt x="25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764613" y="2906718"/>
            <a:ext cx="357510" cy="306867"/>
          </a:xfrm>
          <a:custGeom>
            <a:rect b="b" l="l" r="r" t="t"/>
            <a:pathLst>
              <a:path extrusionOk="0" h="5193" w="6050">
                <a:moveTo>
                  <a:pt x="2617" y="0"/>
                </a:moveTo>
                <a:cubicBezTo>
                  <a:pt x="1281" y="0"/>
                  <a:pt x="0" y="1038"/>
                  <a:pt x="0" y="2592"/>
                </a:cubicBezTo>
                <a:cubicBezTo>
                  <a:pt x="0" y="4025"/>
                  <a:pt x="1168" y="5192"/>
                  <a:pt x="2600" y="5192"/>
                </a:cubicBezTo>
                <a:cubicBezTo>
                  <a:pt x="4882" y="5192"/>
                  <a:pt x="6050" y="2380"/>
                  <a:pt x="4405" y="735"/>
                </a:cubicBezTo>
                <a:cubicBezTo>
                  <a:pt x="3880" y="227"/>
                  <a:pt x="3243" y="0"/>
                  <a:pt x="261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3"/>
          <p:cNvSpPr/>
          <p:nvPr/>
        </p:nvSpPr>
        <p:spPr>
          <a:xfrm>
            <a:off x="2254027" y="4296912"/>
            <a:ext cx="357510" cy="305745"/>
          </a:xfrm>
          <a:custGeom>
            <a:rect b="b" l="l" r="r" t="t"/>
            <a:pathLst>
              <a:path extrusionOk="0" h="5174" w="6050">
                <a:moveTo>
                  <a:pt x="2633" y="0"/>
                </a:moveTo>
                <a:cubicBezTo>
                  <a:pt x="1290" y="0"/>
                  <a:pt x="1" y="1046"/>
                  <a:pt x="1" y="2626"/>
                </a:cubicBezTo>
                <a:cubicBezTo>
                  <a:pt x="1" y="4059"/>
                  <a:pt x="1168" y="5174"/>
                  <a:pt x="2601" y="5174"/>
                </a:cubicBezTo>
                <a:cubicBezTo>
                  <a:pt x="4936" y="5174"/>
                  <a:pt x="6050" y="2414"/>
                  <a:pt x="4458" y="769"/>
                </a:cubicBezTo>
                <a:cubicBezTo>
                  <a:pt x="3927" y="238"/>
                  <a:pt x="3274" y="0"/>
                  <a:pt x="26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Quantum Physics Infographics by Slidesgo">
  <a:themeElements>
    <a:clrScheme name="Simple Light">
      <a:dk1>
        <a:srgbClr val="000000"/>
      </a:dk1>
      <a:lt1>
        <a:srgbClr val="FFFFFF"/>
      </a:lt1>
      <a:dk2>
        <a:srgbClr val="B366FF"/>
      </a:dk2>
      <a:lt2>
        <a:srgbClr val="6262F5"/>
      </a:lt2>
      <a:accent1>
        <a:srgbClr val="1EC9C9"/>
      </a:accent1>
      <a:accent2>
        <a:srgbClr val="66F261"/>
      </a:accent2>
      <a:accent3>
        <a:srgbClr val="FFD119"/>
      </a:accent3>
      <a:accent4>
        <a:srgbClr val="FF6C36"/>
      </a:accent4>
      <a:accent5>
        <a:srgbClr val="FF3B3B"/>
      </a:accent5>
      <a:accent6>
        <a:srgbClr val="D7E4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