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53F83-76AC-4F57-9EB0-8080AF8854F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D0305C-E989-4CB3-9590-99590DEB8E49}">
      <dgm:prSet/>
      <dgm:spPr/>
      <dgm:t>
        <a:bodyPr/>
        <a:lstStyle/>
        <a:p>
          <a:r>
            <a:rPr lang="hu-HU"/>
            <a:t>Registration</a:t>
          </a:r>
          <a:endParaRPr lang="en-US"/>
        </a:p>
      </dgm:t>
    </dgm:pt>
    <dgm:pt modelId="{FA446FC9-C593-4D0F-AC46-249A9EEE053D}" type="parTrans" cxnId="{515DCCF7-75DF-4308-9055-00F0ED5EB8BB}">
      <dgm:prSet/>
      <dgm:spPr/>
      <dgm:t>
        <a:bodyPr/>
        <a:lstStyle/>
        <a:p>
          <a:endParaRPr lang="en-US"/>
        </a:p>
      </dgm:t>
    </dgm:pt>
    <dgm:pt modelId="{B7ABE626-4827-469C-9734-CB5A300BD78D}" type="sibTrans" cxnId="{515DCCF7-75DF-4308-9055-00F0ED5EB8BB}">
      <dgm:prSet/>
      <dgm:spPr/>
      <dgm:t>
        <a:bodyPr/>
        <a:lstStyle/>
        <a:p>
          <a:endParaRPr lang="en-US"/>
        </a:p>
      </dgm:t>
    </dgm:pt>
    <dgm:pt modelId="{397E1A99-AE73-4C0F-8597-537D2D2A4316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13ED103D-EE00-4461-9211-4C020AE3FAE1}" type="parTrans" cxnId="{D9EE831C-FED8-4390-86C0-E60F16108743}">
      <dgm:prSet/>
      <dgm:spPr/>
      <dgm:t>
        <a:bodyPr/>
        <a:lstStyle/>
        <a:p>
          <a:endParaRPr lang="en-US"/>
        </a:p>
      </dgm:t>
    </dgm:pt>
    <dgm:pt modelId="{F909CA67-5A32-4AD4-9614-67194E4681E5}" type="sibTrans" cxnId="{D9EE831C-FED8-4390-86C0-E60F16108743}">
      <dgm:prSet/>
      <dgm:spPr/>
      <dgm:t>
        <a:bodyPr/>
        <a:lstStyle/>
        <a:p>
          <a:endParaRPr lang="en-US"/>
        </a:p>
      </dgm:t>
    </dgm:pt>
    <dgm:pt modelId="{1254CCFE-5D68-4BA2-A988-B0CDDDB0187B}">
      <dgm:prSet/>
      <dgm:spPr/>
      <dgm:t>
        <a:bodyPr/>
        <a:lstStyle/>
        <a:p>
          <a:r>
            <a:rPr lang="hu-HU"/>
            <a:t>Easy checkout</a:t>
          </a:r>
          <a:endParaRPr lang="en-US"/>
        </a:p>
      </dgm:t>
    </dgm:pt>
    <dgm:pt modelId="{B69457F1-33B3-4FAE-8194-10EAD5BF4694}" type="parTrans" cxnId="{ECCC3849-7BFD-411B-B96E-80A62AF86E69}">
      <dgm:prSet/>
      <dgm:spPr/>
      <dgm:t>
        <a:bodyPr/>
        <a:lstStyle/>
        <a:p>
          <a:endParaRPr lang="en-US"/>
        </a:p>
      </dgm:t>
    </dgm:pt>
    <dgm:pt modelId="{46BB43B8-B46D-490B-9E0E-B7BA290D5B0C}" type="sibTrans" cxnId="{ECCC3849-7BFD-411B-B96E-80A62AF86E69}">
      <dgm:prSet/>
      <dgm:spPr/>
      <dgm:t>
        <a:bodyPr/>
        <a:lstStyle/>
        <a:p>
          <a:endParaRPr lang="en-US"/>
        </a:p>
      </dgm:t>
    </dgm:pt>
    <dgm:pt modelId="{E698667F-0CA8-48EE-9EB7-760E6B21FABD}">
      <dgm:prSet/>
      <dgm:spPr/>
      <dgm:t>
        <a:bodyPr/>
        <a:lstStyle/>
        <a:p>
          <a:r>
            <a:rPr lang="hu-HU"/>
            <a:t>Writing reviews</a:t>
          </a:r>
          <a:endParaRPr lang="en-US"/>
        </a:p>
      </dgm:t>
    </dgm:pt>
    <dgm:pt modelId="{66DFAD7A-E8BC-4C13-861E-DC1FB283229D}" type="parTrans" cxnId="{3784431F-4B57-4E28-9D7B-206F588FD3F7}">
      <dgm:prSet/>
      <dgm:spPr/>
      <dgm:t>
        <a:bodyPr/>
        <a:lstStyle/>
        <a:p>
          <a:endParaRPr lang="en-US"/>
        </a:p>
      </dgm:t>
    </dgm:pt>
    <dgm:pt modelId="{FA4CBD76-0447-4BDA-9244-581271AD832D}" type="sibTrans" cxnId="{3784431F-4B57-4E28-9D7B-206F588FD3F7}">
      <dgm:prSet/>
      <dgm:spPr/>
      <dgm:t>
        <a:bodyPr/>
        <a:lstStyle/>
        <a:p>
          <a:endParaRPr lang="en-US"/>
        </a:p>
      </dgm:t>
    </dgm:pt>
    <dgm:pt modelId="{38D0A5A2-C8C7-4B75-8D63-1CB6CBB7C4AC}">
      <dgm:prSet/>
      <dgm:spPr/>
      <dgm:t>
        <a:bodyPr/>
        <a:lstStyle/>
        <a:p>
          <a:r>
            <a:rPr lang="hu-HU"/>
            <a:t>Search products by name</a:t>
          </a:r>
          <a:endParaRPr lang="en-US"/>
        </a:p>
      </dgm:t>
    </dgm:pt>
    <dgm:pt modelId="{2D83E4B9-3B3F-4EE9-BCD3-5EE12C611609}" type="parTrans" cxnId="{E57C5576-0828-4A10-8F7E-13764094E17D}">
      <dgm:prSet/>
      <dgm:spPr/>
      <dgm:t>
        <a:bodyPr/>
        <a:lstStyle/>
        <a:p>
          <a:endParaRPr lang="en-US"/>
        </a:p>
      </dgm:t>
    </dgm:pt>
    <dgm:pt modelId="{6B8D2681-F9B7-41C7-8CB4-E4CC1438E7B3}" type="sibTrans" cxnId="{E57C5576-0828-4A10-8F7E-13764094E17D}">
      <dgm:prSet/>
      <dgm:spPr/>
      <dgm:t>
        <a:bodyPr/>
        <a:lstStyle/>
        <a:p>
          <a:endParaRPr lang="en-US"/>
        </a:p>
      </dgm:t>
    </dgm:pt>
    <dgm:pt modelId="{73400219-56F2-4B30-9BCF-65DF4257D2F9}">
      <dgm:prSet/>
      <dgm:spPr/>
      <dgm:t>
        <a:bodyPr/>
        <a:lstStyle/>
        <a:p>
          <a:r>
            <a:rPr lang="hu-HU" dirty="0"/>
            <a:t>The </a:t>
          </a:r>
          <a:r>
            <a:rPr lang="hu-HU" dirty="0" err="1"/>
            <a:t>user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/>
            <a:t>cancel</a:t>
          </a:r>
          <a:r>
            <a:rPr lang="hu-HU" dirty="0"/>
            <a:t> </a:t>
          </a:r>
          <a:r>
            <a:rPr lang="hu-HU" dirty="0" err="1"/>
            <a:t>his</a:t>
          </a:r>
          <a:r>
            <a:rPr lang="hu-HU" dirty="0"/>
            <a:t> </a:t>
          </a:r>
          <a:r>
            <a:rPr lang="hu-HU" dirty="0" err="1"/>
            <a:t>order</a:t>
          </a:r>
          <a:r>
            <a:rPr lang="hu-HU" dirty="0"/>
            <a:t> </a:t>
          </a:r>
          <a:r>
            <a:rPr lang="hu-HU" dirty="0" err="1"/>
            <a:t>by</a:t>
          </a:r>
          <a:r>
            <a:rPr lang="hu-HU" dirty="0"/>
            <a:t> </a:t>
          </a:r>
          <a:r>
            <a:rPr lang="hu-HU" dirty="0" err="1"/>
            <a:t>contacting</a:t>
          </a:r>
          <a:r>
            <a:rPr lang="hu-HU" dirty="0"/>
            <a:t> </a:t>
          </a:r>
          <a:r>
            <a:rPr lang="hu-HU" dirty="0" err="1"/>
            <a:t>support</a:t>
          </a:r>
          <a:endParaRPr lang="hu-HU" dirty="0"/>
        </a:p>
      </dgm:t>
    </dgm:pt>
    <dgm:pt modelId="{F7A289F3-6834-4648-902C-6BC3C1B9A202}" type="parTrans" cxnId="{F89CAA30-D598-42E3-BECF-7E84DE229BA0}">
      <dgm:prSet/>
      <dgm:spPr/>
      <dgm:t>
        <a:bodyPr/>
        <a:lstStyle/>
        <a:p>
          <a:endParaRPr lang="en-US"/>
        </a:p>
      </dgm:t>
    </dgm:pt>
    <dgm:pt modelId="{42240EA5-E0BA-4329-8FCC-5341C06016DD}" type="sibTrans" cxnId="{F89CAA30-D598-42E3-BECF-7E84DE229BA0}">
      <dgm:prSet/>
      <dgm:spPr/>
      <dgm:t>
        <a:bodyPr/>
        <a:lstStyle/>
        <a:p>
          <a:endParaRPr lang="en-US"/>
        </a:p>
      </dgm:t>
    </dgm:pt>
    <dgm:pt modelId="{BAABF51C-9816-4483-8F0D-785B013538B3}" type="pres">
      <dgm:prSet presAssocID="{DBC53F83-76AC-4F57-9EB0-8080AF8854FB}" presName="linear" presStyleCnt="0">
        <dgm:presLayoutVars>
          <dgm:animLvl val="lvl"/>
          <dgm:resizeHandles val="exact"/>
        </dgm:presLayoutVars>
      </dgm:prSet>
      <dgm:spPr/>
    </dgm:pt>
    <dgm:pt modelId="{B1058E4A-28DC-4992-BB68-336557B9D2A8}" type="pres">
      <dgm:prSet presAssocID="{81D0305C-E989-4CB3-9590-99590DEB8E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3447F93-6004-43D7-8958-EEF9C2CB3B70}" type="pres">
      <dgm:prSet presAssocID="{B7ABE626-4827-469C-9734-CB5A300BD78D}" presName="spacer" presStyleCnt="0"/>
      <dgm:spPr/>
    </dgm:pt>
    <dgm:pt modelId="{1A126BBD-DA8B-437F-8812-A2785B24E5E9}" type="pres">
      <dgm:prSet presAssocID="{397E1A99-AE73-4C0F-8597-537D2D2A43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93141A-212F-4B71-B936-02198E1F5B69}" type="pres">
      <dgm:prSet presAssocID="{F909CA67-5A32-4AD4-9614-67194E4681E5}" presName="spacer" presStyleCnt="0"/>
      <dgm:spPr/>
    </dgm:pt>
    <dgm:pt modelId="{6E663364-E5B4-4577-9E85-A9E2358037F4}" type="pres">
      <dgm:prSet presAssocID="{1254CCFE-5D68-4BA2-A988-B0CDDDB018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C44C79-7D26-4236-ABD7-8BC6FB0D1266}" type="pres">
      <dgm:prSet presAssocID="{46BB43B8-B46D-490B-9E0E-B7BA290D5B0C}" presName="spacer" presStyleCnt="0"/>
      <dgm:spPr/>
    </dgm:pt>
    <dgm:pt modelId="{7224BD91-8523-4AAA-A4C7-43EF409FAA3B}" type="pres">
      <dgm:prSet presAssocID="{E698667F-0CA8-48EE-9EB7-760E6B21FAB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9A7B80-67A0-46DB-9BAC-646C1304E857}" type="pres">
      <dgm:prSet presAssocID="{FA4CBD76-0447-4BDA-9244-581271AD832D}" presName="spacer" presStyleCnt="0"/>
      <dgm:spPr/>
    </dgm:pt>
    <dgm:pt modelId="{77342E04-7834-4C12-9CE2-1F72D01829A1}" type="pres">
      <dgm:prSet presAssocID="{38D0A5A2-C8C7-4B75-8D63-1CB6CBB7C4A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CD64CE1-8178-45ED-821A-FD0E817005F0}" type="pres">
      <dgm:prSet presAssocID="{6B8D2681-F9B7-41C7-8CB4-E4CC1438E7B3}" presName="spacer" presStyleCnt="0"/>
      <dgm:spPr/>
    </dgm:pt>
    <dgm:pt modelId="{86674A9F-E1CA-4F0A-A66D-509675897DFB}" type="pres">
      <dgm:prSet presAssocID="{73400219-56F2-4B30-9BCF-65DF4257D2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A429712-87D0-4467-9CC5-A77B1E52C27E}" type="presOf" srcId="{E698667F-0CA8-48EE-9EB7-760E6B21FABD}" destId="{7224BD91-8523-4AAA-A4C7-43EF409FAA3B}" srcOrd="0" destOrd="0" presId="urn:microsoft.com/office/officeart/2005/8/layout/vList2"/>
    <dgm:cxn modelId="{D9EE831C-FED8-4390-86C0-E60F16108743}" srcId="{DBC53F83-76AC-4F57-9EB0-8080AF8854FB}" destId="{397E1A99-AE73-4C0F-8597-537D2D2A4316}" srcOrd="1" destOrd="0" parTransId="{13ED103D-EE00-4461-9211-4C020AE3FAE1}" sibTransId="{F909CA67-5A32-4AD4-9614-67194E4681E5}"/>
    <dgm:cxn modelId="{3784431F-4B57-4E28-9D7B-206F588FD3F7}" srcId="{DBC53F83-76AC-4F57-9EB0-8080AF8854FB}" destId="{E698667F-0CA8-48EE-9EB7-760E6B21FABD}" srcOrd="3" destOrd="0" parTransId="{66DFAD7A-E8BC-4C13-861E-DC1FB283229D}" sibTransId="{FA4CBD76-0447-4BDA-9244-581271AD832D}"/>
    <dgm:cxn modelId="{13124E20-9305-4776-BD78-195D92A596E3}" type="presOf" srcId="{81D0305C-E989-4CB3-9590-99590DEB8E49}" destId="{B1058E4A-28DC-4992-BB68-336557B9D2A8}" srcOrd="0" destOrd="0" presId="urn:microsoft.com/office/officeart/2005/8/layout/vList2"/>
    <dgm:cxn modelId="{F89CAA30-D598-42E3-BECF-7E84DE229BA0}" srcId="{DBC53F83-76AC-4F57-9EB0-8080AF8854FB}" destId="{73400219-56F2-4B30-9BCF-65DF4257D2F9}" srcOrd="5" destOrd="0" parTransId="{F7A289F3-6834-4648-902C-6BC3C1B9A202}" sibTransId="{42240EA5-E0BA-4329-8FCC-5341C06016DD}"/>
    <dgm:cxn modelId="{9C426E34-6D39-458D-82FE-31208963E85E}" type="presOf" srcId="{397E1A99-AE73-4C0F-8597-537D2D2A4316}" destId="{1A126BBD-DA8B-437F-8812-A2785B24E5E9}" srcOrd="0" destOrd="0" presId="urn:microsoft.com/office/officeart/2005/8/layout/vList2"/>
    <dgm:cxn modelId="{DE269036-812A-4797-ADC4-8AFA1F8AC100}" type="presOf" srcId="{1254CCFE-5D68-4BA2-A988-B0CDDDB0187B}" destId="{6E663364-E5B4-4577-9E85-A9E2358037F4}" srcOrd="0" destOrd="0" presId="urn:microsoft.com/office/officeart/2005/8/layout/vList2"/>
    <dgm:cxn modelId="{ECCC3849-7BFD-411B-B96E-80A62AF86E69}" srcId="{DBC53F83-76AC-4F57-9EB0-8080AF8854FB}" destId="{1254CCFE-5D68-4BA2-A988-B0CDDDB0187B}" srcOrd="2" destOrd="0" parTransId="{B69457F1-33B3-4FAE-8194-10EAD5BF4694}" sibTransId="{46BB43B8-B46D-490B-9E0E-B7BA290D5B0C}"/>
    <dgm:cxn modelId="{E57C5576-0828-4A10-8F7E-13764094E17D}" srcId="{DBC53F83-76AC-4F57-9EB0-8080AF8854FB}" destId="{38D0A5A2-C8C7-4B75-8D63-1CB6CBB7C4AC}" srcOrd="4" destOrd="0" parTransId="{2D83E4B9-3B3F-4EE9-BCD3-5EE12C611609}" sibTransId="{6B8D2681-F9B7-41C7-8CB4-E4CC1438E7B3}"/>
    <dgm:cxn modelId="{4AD2DB79-6201-4FAE-A423-E69BE9B3F72C}" type="presOf" srcId="{73400219-56F2-4B30-9BCF-65DF4257D2F9}" destId="{86674A9F-E1CA-4F0A-A66D-509675897DFB}" srcOrd="0" destOrd="0" presId="urn:microsoft.com/office/officeart/2005/8/layout/vList2"/>
    <dgm:cxn modelId="{6CFEF29C-D5D8-46AC-8251-3D1453DA97F5}" type="presOf" srcId="{38D0A5A2-C8C7-4B75-8D63-1CB6CBB7C4AC}" destId="{77342E04-7834-4C12-9CE2-1F72D01829A1}" srcOrd="0" destOrd="0" presId="urn:microsoft.com/office/officeart/2005/8/layout/vList2"/>
    <dgm:cxn modelId="{0350B1B3-8ED0-4D95-81FC-0DCD92B06A64}" type="presOf" srcId="{DBC53F83-76AC-4F57-9EB0-8080AF8854FB}" destId="{BAABF51C-9816-4483-8F0D-785B013538B3}" srcOrd="0" destOrd="0" presId="urn:microsoft.com/office/officeart/2005/8/layout/vList2"/>
    <dgm:cxn modelId="{515DCCF7-75DF-4308-9055-00F0ED5EB8BB}" srcId="{DBC53F83-76AC-4F57-9EB0-8080AF8854FB}" destId="{81D0305C-E989-4CB3-9590-99590DEB8E49}" srcOrd="0" destOrd="0" parTransId="{FA446FC9-C593-4D0F-AC46-249A9EEE053D}" sibTransId="{B7ABE626-4827-469C-9734-CB5A300BD78D}"/>
    <dgm:cxn modelId="{CFA1BFA3-88F8-41D5-9915-6EDB871AA2CF}" type="presParOf" srcId="{BAABF51C-9816-4483-8F0D-785B013538B3}" destId="{B1058E4A-28DC-4992-BB68-336557B9D2A8}" srcOrd="0" destOrd="0" presId="urn:microsoft.com/office/officeart/2005/8/layout/vList2"/>
    <dgm:cxn modelId="{DBBDEC8F-BD57-402F-8A7A-D76EC249F62A}" type="presParOf" srcId="{BAABF51C-9816-4483-8F0D-785B013538B3}" destId="{93447F93-6004-43D7-8958-EEF9C2CB3B70}" srcOrd="1" destOrd="0" presId="urn:microsoft.com/office/officeart/2005/8/layout/vList2"/>
    <dgm:cxn modelId="{C0BCBD69-C0F0-4C84-891C-52F0ABA1AD4A}" type="presParOf" srcId="{BAABF51C-9816-4483-8F0D-785B013538B3}" destId="{1A126BBD-DA8B-437F-8812-A2785B24E5E9}" srcOrd="2" destOrd="0" presId="urn:microsoft.com/office/officeart/2005/8/layout/vList2"/>
    <dgm:cxn modelId="{2A1F01C2-11BB-4A4A-803D-211E0738600C}" type="presParOf" srcId="{BAABF51C-9816-4483-8F0D-785B013538B3}" destId="{E793141A-212F-4B71-B936-02198E1F5B69}" srcOrd="3" destOrd="0" presId="urn:microsoft.com/office/officeart/2005/8/layout/vList2"/>
    <dgm:cxn modelId="{181F7388-0057-479E-8144-10C9BB249C71}" type="presParOf" srcId="{BAABF51C-9816-4483-8F0D-785B013538B3}" destId="{6E663364-E5B4-4577-9E85-A9E2358037F4}" srcOrd="4" destOrd="0" presId="urn:microsoft.com/office/officeart/2005/8/layout/vList2"/>
    <dgm:cxn modelId="{6B3787CF-2C05-4405-A3C0-201449762210}" type="presParOf" srcId="{BAABF51C-9816-4483-8F0D-785B013538B3}" destId="{EBC44C79-7D26-4236-ABD7-8BC6FB0D1266}" srcOrd="5" destOrd="0" presId="urn:microsoft.com/office/officeart/2005/8/layout/vList2"/>
    <dgm:cxn modelId="{4A157E84-042A-441E-A19B-ED8D91734085}" type="presParOf" srcId="{BAABF51C-9816-4483-8F0D-785B013538B3}" destId="{7224BD91-8523-4AAA-A4C7-43EF409FAA3B}" srcOrd="6" destOrd="0" presId="urn:microsoft.com/office/officeart/2005/8/layout/vList2"/>
    <dgm:cxn modelId="{B8EBC7A5-A3E4-4F06-9438-80F5A8EE81AE}" type="presParOf" srcId="{BAABF51C-9816-4483-8F0D-785B013538B3}" destId="{819A7B80-67A0-46DB-9BAC-646C1304E857}" srcOrd="7" destOrd="0" presId="urn:microsoft.com/office/officeart/2005/8/layout/vList2"/>
    <dgm:cxn modelId="{6E3A6EC6-606E-4691-91E3-A2F7DE0A924F}" type="presParOf" srcId="{BAABF51C-9816-4483-8F0D-785B013538B3}" destId="{77342E04-7834-4C12-9CE2-1F72D01829A1}" srcOrd="8" destOrd="0" presId="urn:microsoft.com/office/officeart/2005/8/layout/vList2"/>
    <dgm:cxn modelId="{388D7D75-C289-4CFC-ADA4-E568D89D32EB}" type="presParOf" srcId="{BAABF51C-9816-4483-8F0D-785B013538B3}" destId="{ECD64CE1-8178-45ED-821A-FD0E817005F0}" srcOrd="9" destOrd="0" presId="urn:microsoft.com/office/officeart/2005/8/layout/vList2"/>
    <dgm:cxn modelId="{DCE33506-95B4-4107-8E63-E931AF5EB197}" type="presParOf" srcId="{BAABF51C-9816-4483-8F0D-785B013538B3}" destId="{86674A9F-E1CA-4F0A-A66D-509675897DF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5F72F2-6E9A-4053-A572-52D5D25ED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49A16E-60D8-41F4-882B-0EB53C5BC7D4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EE846912-593F-4701-A51C-0DDAB1EFBA73}" type="parTrans" cxnId="{68152E35-6E7C-4C95-96A0-D6400BB09BFD}">
      <dgm:prSet/>
      <dgm:spPr/>
      <dgm:t>
        <a:bodyPr/>
        <a:lstStyle/>
        <a:p>
          <a:endParaRPr lang="en-US"/>
        </a:p>
      </dgm:t>
    </dgm:pt>
    <dgm:pt modelId="{2C5F48DF-3333-4026-AA7D-AB83791E436F}" type="sibTrans" cxnId="{68152E35-6E7C-4C95-96A0-D6400BB09BFD}">
      <dgm:prSet/>
      <dgm:spPr/>
      <dgm:t>
        <a:bodyPr/>
        <a:lstStyle/>
        <a:p>
          <a:endParaRPr lang="en-US"/>
        </a:p>
      </dgm:t>
    </dgm:pt>
    <dgm:pt modelId="{3A402D27-51FC-439E-AFBF-198EB616ED31}">
      <dgm:prSet/>
      <dgm:spPr/>
      <dgm:t>
        <a:bodyPr/>
        <a:lstStyle/>
        <a:p>
          <a:r>
            <a:rPr lang="hu-HU"/>
            <a:t>Create, edit and delete products</a:t>
          </a:r>
          <a:endParaRPr lang="en-US"/>
        </a:p>
      </dgm:t>
    </dgm:pt>
    <dgm:pt modelId="{63C9BCC3-592A-4071-B4BC-806FD0B6B6D0}" type="parTrans" cxnId="{AAABAF11-F633-4885-8618-8A122E1B28D0}">
      <dgm:prSet/>
      <dgm:spPr/>
      <dgm:t>
        <a:bodyPr/>
        <a:lstStyle/>
        <a:p>
          <a:endParaRPr lang="en-US"/>
        </a:p>
      </dgm:t>
    </dgm:pt>
    <dgm:pt modelId="{DFD974F8-9293-4F64-922F-9CBD7095EBD9}" type="sibTrans" cxnId="{AAABAF11-F633-4885-8618-8A122E1B28D0}">
      <dgm:prSet/>
      <dgm:spPr/>
      <dgm:t>
        <a:bodyPr/>
        <a:lstStyle/>
        <a:p>
          <a:endParaRPr lang="en-US"/>
        </a:p>
      </dgm:t>
    </dgm:pt>
    <dgm:pt modelId="{90B623F3-E9D1-4ED9-AE61-F6ACDAAD531F}">
      <dgm:prSet/>
      <dgm:spPr/>
      <dgm:t>
        <a:bodyPr/>
        <a:lstStyle/>
        <a:p>
          <a:r>
            <a:rPr lang="hu-HU"/>
            <a:t>Edit and delete users</a:t>
          </a:r>
          <a:endParaRPr lang="en-US"/>
        </a:p>
      </dgm:t>
    </dgm:pt>
    <dgm:pt modelId="{7818CD58-513A-4B31-A856-28C27D22F716}" type="parTrans" cxnId="{620CF060-5436-44B8-8B42-CE54431D9049}">
      <dgm:prSet/>
      <dgm:spPr/>
      <dgm:t>
        <a:bodyPr/>
        <a:lstStyle/>
        <a:p>
          <a:endParaRPr lang="en-US"/>
        </a:p>
      </dgm:t>
    </dgm:pt>
    <dgm:pt modelId="{A184ECCD-ECD2-449C-9AFF-4AC3A20E49D8}" type="sibTrans" cxnId="{620CF060-5436-44B8-8B42-CE54431D9049}">
      <dgm:prSet/>
      <dgm:spPr/>
      <dgm:t>
        <a:bodyPr/>
        <a:lstStyle/>
        <a:p>
          <a:endParaRPr lang="en-US"/>
        </a:p>
      </dgm:t>
    </dgm:pt>
    <dgm:pt modelId="{26088A00-DD93-43B9-9C62-559811981A9F}">
      <dgm:prSet/>
      <dgm:spPr/>
      <dgm:t>
        <a:bodyPr/>
        <a:lstStyle/>
        <a:p>
          <a:r>
            <a:rPr lang="hu-HU"/>
            <a:t>Delete orders</a:t>
          </a:r>
          <a:endParaRPr lang="en-US"/>
        </a:p>
      </dgm:t>
    </dgm:pt>
    <dgm:pt modelId="{3BDFA784-6630-48FD-943B-8EB1458458DF}" type="parTrans" cxnId="{08D0B6F6-78AD-4110-8EC2-64AE52E90C4D}">
      <dgm:prSet/>
      <dgm:spPr/>
      <dgm:t>
        <a:bodyPr/>
        <a:lstStyle/>
        <a:p>
          <a:endParaRPr lang="en-US"/>
        </a:p>
      </dgm:t>
    </dgm:pt>
    <dgm:pt modelId="{E4482AE0-9425-4736-9393-3E9E0656EF92}" type="sibTrans" cxnId="{08D0B6F6-78AD-4110-8EC2-64AE52E90C4D}">
      <dgm:prSet/>
      <dgm:spPr/>
      <dgm:t>
        <a:bodyPr/>
        <a:lstStyle/>
        <a:p>
          <a:endParaRPr lang="en-US"/>
        </a:p>
      </dgm:t>
    </dgm:pt>
    <dgm:pt modelId="{27F348E2-D30D-40E9-9CFC-4FB8607F123C}">
      <dgm:prSet/>
      <dgm:spPr/>
      <dgm:t>
        <a:bodyPr/>
        <a:lstStyle/>
        <a:p>
          <a:r>
            <a:rPr lang="hu-HU"/>
            <a:t>Create, edit and delete entries</a:t>
          </a:r>
          <a:endParaRPr lang="en-US"/>
        </a:p>
      </dgm:t>
    </dgm:pt>
    <dgm:pt modelId="{F05236D1-BFBD-462A-B364-78E97EB1BAAD}" type="parTrans" cxnId="{66E60A8E-1FE2-4B35-B4FE-4DF19A885ACA}">
      <dgm:prSet/>
      <dgm:spPr/>
      <dgm:t>
        <a:bodyPr/>
        <a:lstStyle/>
        <a:p>
          <a:endParaRPr lang="en-US"/>
        </a:p>
      </dgm:t>
    </dgm:pt>
    <dgm:pt modelId="{276EE02A-77FB-4547-8937-5C7A4D22E46A}" type="sibTrans" cxnId="{66E60A8E-1FE2-4B35-B4FE-4DF19A885ACA}">
      <dgm:prSet/>
      <dgm:spPr/>
      <dgm:t>
        <a:bodyPr/>
        <a:lstStyle/>
        <a:p>
          <a:endParaRPr lang="en-US"/>
        </a:p>
      </dgm:t>
    </dgm:pt>
    <dgm:pt modelId="{10801737-6975-4B57-8E5F-28484E4B624D}">
      <dgm:prSet/>
      <dgm:spPr/>
      <dgm:t>
        <a:bodyPr/>
        <a:lstStyle/>
        <a:p>
          <a:r>
            <a:rPr lang="hu-HU"/>
            <a:t>Delete reviews from the product</a:t>
          </a:r>
          <a:endParaRPr lang="en-US"/>
        </a:p>
      </dgm:t>
    </dgm:pt>
    <dgm:pt modelId="{B63CEB24-B935-4FC5-99EF-083A3B083518}" type="parTrans" cxnId="{A465FBF4-D141-43CD-A5C1-850B0A50E143}">
      <dgm:prSet/>
      <dgm:spPr/>
      <dgm:t>
        <a:bodyPr/>
        <a:lstStyle/>
        <a:p>
          <a:endParaRPr lang="en-US"/>
        </a:p>
      </dgm:t>
    </dgm:pt>
    <dgm:pt modelId="{4CB7314F-21E7-4AF0-9A2A-E79B6D61096E}" type="sibTrans" cxnId="{A465FBF4-D141-43CD-A5C1-850B0A50E143}">
      <dgm:prSet/>
      <dgm:spPr/>
      <dgm:t>
        <a:bodyPr/>
        <a:lstStyle/>
        <a:p>
          <a:endParaRPr lang="en-US"/>
        </a:p>
      </dgm:t>
    </dgm:pt>
    <dgm:pt modelId="{9E7A3EA3-4D7F-4F5B-8679-20B10F007AD0}" type="pres">
      <dgm:prSet presAssocID="{425F72F2-6E9A-4053-A572-52D5D25EDF25}" presName="linear" presStyleCnt="0">
        <dgm:presLayoutVars>
          <dgm:animLvl val="lvl"/>
          <dgm:resizeHandles val="exact"/>
        </dgm:presLayoutVars>
      </dgm:prSet>
      <dgm:spPr/>
    </dgm:pt>
    <dgm:pt modelId="{4A4D102F-41EE-4864-91EE-710BCD7D861A}" type="pres">
      <dgm:prSet presAssocID="{9749A16E-60D8-41F4-882B-0EB53C5BC7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B989E2-6171-4EBD-96D8-E43BDBB392D4}" type="pres">
      <dgm:prSet presAssocID="{2C5F48DF-3333-4026-AA7D-AB83791E436F}" presName="spacer" presStyleCnt="0"/>
      <dgm:spPr/>
    </dgm:pt>
    <dgm:pt modelId="{87176EBE-DFD6-4020-981D-4BB0EBA91CBD}" type="pres">
      <dgm:prSet presAssocID="{3A402D27-51FC-439E-AFBF-198EB616ED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6B8C869-90B3-4A55-9C6A-3540CD1B63C6}" type="pres">
      <dgm:prSet presAssocID="{DFD974F8-9293-4F64-922F-9CBD7095EBD9}" presName="spacer" presStyleCnt="0"/>
      <dgm:spPr/>
    </dgm:pt>
    <dgm:pt modelId="{D1BCC2E9-A175-4C49-BA70-F4C72E856280}" type="pres">
      <dgm:prSet presAssocID="{90B623F3-E9D1-4ED9-AE61-F6ACDAAD531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D39453C-9EBC-4557-BB6B-822F13ACF596}" type="pres">
      <dgm:prSet presAssocID="{A184ECCD-ECD2-449C-9AFF-4AC3A20E49D8}" presName="spacer" presStyleCnt="0"/>
      <dgm:spPr/>
    </dgm:pt>
    <dgm:pt modelId="{8F25B3A3-6897-46DF-93FD-C1E98173727F}" type="pres">
      <dgm:prSet presAssocID="{26088A00-DD93-43B9-9C62-559811981A9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0A9470-12DB-42D7-A452-4E6CC14D5D5D}" type="pres">
      <dgm:prSet presAssocID="{E4482AE0-9425-4736-9393-3E9E0656EF92}" presName="spacer" presStyleCnt="0"/>
      <dgm:spPr/>
    </dgm:pt>
    <dgm:pt modelId="{B02166EF-B0EB-4988-9BE4-2BE71FAC42D6}" type="pres">
      <dgm:prSet presAssocID="{27F348E2-D30D-40E9-9CFC-4FB8607F12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521EDF-F2C0-422F-8162-D62327FF9D32}" type="pres">
      <dgm:prSet presAssocID="{276EE02A-77FB-4547-8937-5C7A4D22E46A}" presName="spacer" presStyleCnt="0"/>
      <dgm:spPr/>
    </dgm:pt>
    <dgm:pt modelId="{6FA7017F-68F3-4833-A309-65957E8ABCDC}" type="pres">
      <dgm:prSet presAssocID="{10801737-6975-4B57-8E5F-28484E4B62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885950C-39A7-4D6D-BFBD-39A59F3B1869}" type="presOf" srcId="{26088A00-DD93-43B9-9C62-559811981A9F}" destId="{8F25B3A3-6897-46DF-93FD-C1E98173727F}" srcOrd="0" destOrd="0" presId="urn:microsoft.com/office/officeart/2005/8/layout/vList2"/>
    <dgm:cxn modelId="{AAABAF11-F633-4885-8618-8A122E1B28D0}" srcId="{425F72F2-6E9A-4053-A572-52D5D25EDF25}" destId="{3A402D27-51FC-439E-AFBF-198EB616ED31}" srcOrd="1" destOrd="0" parTransId="{63C9BCC3-592A-4071-B4BC-806FD0B6B6D0}" sibTransId="{DFD974F8-9293-4F64-922F-9CBD7095EBD9}"/>
    <dgm:cxn modelId="{9CCABC17-E300-4757-B2C1-A8038F24DF18}" type="presOf" srcId="{27F348E2-D30D-40E9-9CFC-4FB8607F123C}" destId="{B02166EF-B0EB-4988-9BE4-2BE71FAC42D6}" srcOrd="0" destOrd="0" presId="urn:microsoft.com/office/officeart/2005/8/layout/vList2"/>
    <dgm:cxn modelId="{BA94C01C-F6D6-4674-8E27-57B6E6D2DD05}" type="presOf" srcId="{10801737-6975-4B57-8E5F-28484E4B624D}" destId="{6FA7017F-68F3-4833-A309-65957E8ABCDC}" srcOrd="0" destOrd="0" presId="urn:microsoft.com/office/officeart/2005/8/layout/vList2"/>
    <dgm:cxn modelId="{20BE4831-0308-41CD-B3B6-9FDA71A6AB73}" type="presOf" srcId="{425F72F2-6E9A-4053-A572-52D5D25EDF25}" destId="{9E7A3EA3-4D7F-4F5B-8679-20B10F007AD0}" srcOrd="0" destOrd="0" presId="urn:microsoft.com/office/officeart/2005/8/layout/vList2"/>
    <dgm:cxn modelId="{68152E35-6E7C-4C95-96A0-D6400BB09BFD}" srcId="{425F72F2-6E9A-4053-A572-52D5D25EDF25}" destId="{9749A16E-60D8-41F4-882B-0EB53C5BC7D4}" srcOrd="0" destOrd="0" parTransId="{EE846912-593F-4701-A51C-0DDAB1EFBA73}" sibTransId="{2C5F48DF-3333-4026-AA7D-AB83791E436F}"/>
    <dgm:cxn modelId="{620CF060-5436-44B8-8B42-CE54431D9049}" srcId="{425F72F2-6E9A-4053-A572-52D5D25EDF25}" destId="{90B623F3-E9D1-4ED9-AE61-F6ACDAAD531F}" srcOrd="2" destOrd="0" parTransId="{7818CD58-513A-4B31-A856-28C27D22F716}" sibTransId="{A184ECCD-ECD2-449C-9AFF-4AC3A20E49D8}"/>
    <dgm:cxn modelId="{F1021264-7A23-4A38-8E6B-F287EB932B39}" type="presOf" srcId="{9749A16E-60D8-41F4-882B-0EB53C5BC7D4}" destId="{4A4D102F-41EE-4864-91EE-710BCD7D861A}" srcOrd="0" destOrd="0" presId="urn:microsoft.com/office/officeart/2005/8/layout/vList2"/>
    <dgm:cxn modelId="{B4DA5668-41FF-4119-BDCD-F6DADFF0A0AB}" type="presOf" srcId="{90B623F3-E9D1-4ED9-AE61-F6ACDAAD531F}" destId="{D1BCC2E9-A175-4C49-BA70-F4C72E856280}" srcOrd="0" destOrd="0" presId="urn:microsoft.com/office/officeart/2005/8/layout/vList2"/>
    <dgm:cxn modelId="{66E60A8E-1FE2-4B35-B4FE-4DF19A885ACA}" srcId="{425F72F2-6E9A-4053-A572-52D5D25EDF25}" destId="{27F348E2-D30D-40E9-9CFC-4FB8607F123C}" srcOrd="4" destOrd="0" parTransId="{F05236D1-BFBD-462A-B364-78E97EB1BAAD}" sibTransId="{276EE02A-77FB-4547-8937-5C7A4D22E46A}"/>
    <dgm:cxn modelId="{679F83A5-6189-47AF-B6E9-B1403DDE0B21}" type="presOf" srcId="{3A402D27-51FC-439E-AFBF-198EB616ED31}" destId="{87176EBE-DFD6-4020-981D-4BB0EBA91CBD}" srcOrd="0" destOrd="0" presId="urn:microsoft.com/office/officeart/2005/8/layout/vList2"/>
    <dgm:cxn modelId="{A465FBF4-D141-43CD-A5C1-850B0A50E143}" srcId="{425F72F2-6E9A-4053-A572-52D5D25EDF25}" destId="{10801737-6975-4B57-8E5F-28484E4B624D}" srcOrd="5" destOrd="0" parTransId="{B63CEB24-B935-4FC5-99EF-083A3B083518}" sibTransId="{4CB7314F-21E7-4AF0-9A2A-E79B6D61096E}"/>
    <dgm:cxn modelId="{08D0B6F6-78AD-4110-8EC2-64AE52E90C4D}" srcId="{425F72F2-6E9A-4053-A572-52D5D25EDF25}" destId="{26088A00-DD93-43B9-9C62-559811981A9F}" srcOrd="3" destOrd="0" parTransId="{3BDFA784-6630-48FD-943B-8EB1458458DF}" sibTransId="{E4482AE0-9425-4736-9393-3E9E0656EF92}"/>
    <dgm:cxn modelId="{D500A96D-73D2-49D3-B40F-F14463DEBB95}" type="presParOf" srcId="{9E7A3EA3-4D7F-4F5B-8679-20B10F007AD0}" destId="{4A4D102F-41EE-4864-91EE-710BCD7D861A}" srcOrd="0" destOrd="0" presId="urn:microsoft.com/office/officeart/2005/8/layout/vList2"/>
    <dgm:cxn modelId="{2733404E-9430-4235-AE01-E31913CD8AEC}" type="presParOf" srcId="{9E7A3EA3-4D7F-4F5B-8679-20B10F007AD0}" destId="{83B989E2-6171-4EBD-96D8-E43BDBB392D4}" srcOrd="1" destOrd="0" presId="urn:microsoft.com/office/officeart/2005/8/layout/vList2"/>
    <dgm:cxn modelId="{B62555FF-B7F0-47B0-B37C-3E18E4204AFD}" type="presParOf" srcId="{9E7A3EA3-4D7F-4F5B-8679-20B10F007AD0}" destId="{87176EBE-DFD6-4020-981D-4BB0EBA91CBD}" srcOrd="2" destOrd="0" presId="urn:microsoft.com/office/officeart/2005/8/layout/vList2"/>
    <dgm:cxn modelId="{7EACEE6C-FAEC-4CBD-BBC1-D7D85E01A7C0}" type="presParOf" srcId="{9E7A3EA3-4D7F-4F5B-8679-20B10F007AD0}" destId="{66B8C869-90B3-4A55-9C6A-3540CD1B63C6}" srcOrd="3" destOrd="0" presId="urn:microsoft.com/office/officeart/2005/8/layout/vList2"/>
    <dgm:cxn modelId="{BE9A8FAE-C52F-44D1-9857-49FD80F4CD61}" type="presParOf" srcId="{9E7A3EA3-4D7F-4F5B-8679-20B10F007AD0}" destId="{D1BCC2E9-A175-4C49-BA70-F4C72E856280}" srcOrd="4" destOrd="0" presId="urn:microsoft.com/office/officeart/2005/8/layout/vList2"/>
    <dgm:cxn modelId="{FD142E83-C8B9-4A64-97B8-7CC0ADE68BBC}" type="presParOf" srcId="{9E7A3EA3-4D7F-4F5B-8679-20B10F007AD0}" destId="{8D39453C-9EBC-4557-BB6B-822F13ACF596}" srcOrd="5" destOrd="0" presId="urn:microsoft.com/office/officeart/2005/8/layout/vList2"/>
    <dgm:cxn modelId="{BA23D9AF-D08B-4F37-8593-58EE882430F6}" type="presParOf" srcId="{9E7A3EA3-4D7F-4F5B-8679-20B10F007AD0}" destId="{8F25B3A3-6897-46DF-93FD-C1E98173727F}" srcOrd="6" destOrd="0" presId="urn:microsoft.com/office/officeart/2005/8/layout/vList2"/>
    <dgm:cxn modelId="{B31B926B-6CD6-4D4C-8E57-5C6AED6DDC9A}" type="presParOf" srcId="{9E7A3EA3-4D7F-4F5B-8679-20B10F007AD0}" destId="{690A9470-12DB-42D7-A452-4E6CC14D5D5D}" srcOrd="7" destOrd="0" presId="urn:microsoft.com/office/officeart/2005/8/layout/vList2"/>
    <dgm:cxn modelId="{A3E4010B-2EDD-404E-AFF6-D10C5DC444F3}" type="presParOf" srcId="{9E7A3EA3-4D7F-4F5B-8679-20B10F007AD0}" destId="{B02166EF-B0EB-4988-9BE4-2BE71FAC42D6}" srcOrd="8" destOrd="0" presId="urn:microsoft.com/office/officeart/2005/8/layout/vList2"/>
    <dgm:cxn modelId="{E4026B23-8145-41F5-87B7-B31418A85BFF}" type="presParOf" srcId="{9E7A3EA3-4D7F-4F5B-8679-20B10F007AD0}" destId="{4B521EDF-F2C0-422F-8162-D62327FF9D32}" srcOrd="9" destOrd="0" presId="urn:microsoft.com/office/officeart/2005/8/layout/vList2"/>
    <dgm:cxn modelId="{B8B5D062-4330-4A63-A7DB-CECFAA917D51}" type="presParOf" srcId="{9E7A3EA3-4D7F-4F5B-8679-20B10F007AD0}" destId="{6FA7017F-68F3-4833-A309-65957E8ABC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3AA38-F3E1-4DCE-B37A-873F37535F1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AC8B9D-9195-4AEB-93E9-70AB70B46AC5}">
      <dgm:prSet/>
      <dgm:spPr/>
      <dgm:t>
        <a:bodyPr/>
        <a:lstStyle/>
        <a:p>
          <a:r>
            <a:rPr lang="hu-HU" dirty="0" err="1"/>
            <a:t>MySQL</a:t>
          </a:r>
          <a:endParaRPr lang="en-US" dirty="0"/>
        </a:p>
      </dgm:t>
    </dgm:pt>
    <dgm:pt modelId="{39AF1CDC-5154-436C-962D-8C45E57503ED}" type="parTrans" cxnId="{6C286D05-6E11-4598-9E85-0E071D48E88B}">
      <dgm:prSet/>
      <dgm:spPr/>
      <dgm:t>
        <a:bodyPr/>
        <a:lstStyle/>
        <a:p>
          <a:endParaRPr lang="en-US"/>
        </a:p>
      </dgm:t>
    </dgm:pt>
    <dgm:pt modelId="{AA854263-2B29-4199-8791-3C970E8CE7DF}" type="sibTrans" cxnId="{6C286D05-6E11-4598-9E85-0E071D48E88B}">
      <dgm:prSet/>
      <dgm:spPr/>
      <dgm:t>
        <a:bodyPr/>
        <a:lstStyle/>
        <a:p>
          <a:endParaRPr lang="en-US"/>
        </a:p>
      </dgm:t>
    </dgm:pt>
    <dgm:pt modelId="{8F019C6A-C102-4267-9F21-ECFC1A0162B4}">
      <dgm:prSet/>
      <dgm:spPr/>
      <dgm:t>
        <a:bodyPr/>
        <a:lstStyle/>
        <a:p>
          <a:r>
            <a:rPr lang="hu-HU" dirty="0" err="1"/>
            <a:t>Loading</a:t>
          </a:r>
          <a:r>
            <a:rPr lang="hu-HU" dirty="0"/>
            <a:t> </a:t>
          </a:r>
          <a:r>
            <a:rPr lang="hu-HU" dirty="0" err="1"/>
            <a:t>data</a:t>
          </a:r>
          <a:endParaRPr lang="en-US" dirty="0"/>
        </a:p>
      </dgm:t>
    </dgm:pt>
    <dgm:pt modelId="{9375C3BE-7FFC-4696-A1B9-5A5B02680043}" type="parTrans" cxnId="{9F55EE80-BC60-422F-883D-1E61B0F493E5}">
      <dgm:prSet/>
      <dgm:spPr/>
      <dgm:t>
        <a:bodyPr/>
        <a:lstStyle/>
        <a:p>
          <a:endParaRPr lang="en-US"/>
        </a:p>
      </dgm:t>
    </dgm:pt>
    <dgm:pt modelId="{DCDE6069-4B57-49CD-B9F5-B4387641DA26}" type="sibTrans" cxnId="{9F55EE80-BC60-422F-883D-1E61B0F493E5}">
      <dgm:prSet/>
      <dgm:spPr/>
      <dgm:t>
        <a:bodyPr/>
        <a:lstStyle/>
        <a:p>
          <a:endParaRPr lang="en-US"/>
        </a:p>
      </dgm:t>
    </dgm:pt>
    <dgm:pt modelId="{8CB0AFF9-66A9-40F4-BD63-A0A5D1C0A93A}">
      <dgm:prSet/>
      <dgm:spPr/>
      <dgm:t>
        <a:bodyPr/>
        <a:lstStyle/>
        <a:p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all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764115F6-A5FF-4DA1-8624-E8EA21CC6BC6}" type="parTrans" cxnId="{E8C2C4A0-6BBC-4DF8-8C2A-9F74AFBE1FED}">
      <dgm:prSet/>
      <dgm:spPr/>
      <dgm:t>
        <a:bodyPr/>
        <a:lstStyle/>
        <a:p>
          <a:endParaRPr lang="en-US"/>
        </a:p>
      </dgm:t>
    </dgm:pt>
    <dgm:pt modelId="{15FCE06D-13A6-4D53-9C90-A07426C3DFE4}" type="sibTrans" cxnId="{E8C2C4A0-6BBC-4DF8-8C2A-9F74AFBE1FED}">
      <dgm:prSet/>
      <dgm:spPr/>
      <dgm:t>
        <a:bodyPr/>
        <a:lstStyle/>
        <a:p>
          <a:endParaRPr lang="en-US"/>
        </a:p>
      </dgm:t>
    </dgm:pt>
    <dgm:pt modelId="{0C0D6ECD-63FB-4A94-AE98-159146F21157}">
      <dgm:prSet/>
      <dgm:spPr/>
      <dgm:t>
        <a:bodyPr/>
        <a:lstStyle/>
        <a:p>
          <a:r>
            <a:rPr lang="hu-HU" dirty="0"/>
            <a:t>5 </a:t>
          </a:r>
          <a:r>
            <a:rPr lang="hu-HU" dirty="0" err="1"/>
            <a:t>tables</a:t>
          </a:r>
          <a:endParaRPr lang="en-US" dirty="0"/>
        </a:p>
      </dgm:t>
    </dgm:pt>
    <dgm:pt modelId="{C2CC349C-F9A4-43C8-84EE-72E0E2CD707F}" type="parTrans" cxnId="{996C3D0F-FF78-4D8F-8376-D037641B3983}">
      <dgm:prSet/>
      <dgm:spPr/>
      <dgm:t>
        <a:bodyPr/>
        <a:lstStyle/>
        <a:p>
          <a:endParaRPr lang="en-US"/>
        </a:p>
      </dgm:t>
    </dgm:pt>
    <dgm:pt modelId="{98FADBFD-7D02-4102-8635-887DD68ACBFE}" type="sibTrans" cxnId="{996C3D0F-FF78-4D8F-8376-D037641B3983}">
      <dgm:prSet/>
      <dgm:spPr/>
      <dgm:t>
        <a:bodyPr/>
        <a:lstStyle/>
        <a:p>
          <a:endParaRPr lang="en-US"/>
        </a:p>
      </dgm:t>
    </dgm:pt>
    <dgm:pt modelId="{702506F9-2F75-413F-BF9D-DC79AB69C49D}">
      <dgm:prSet/>
      <dgm:spPr/>
      <dgm:t>
        <a:bodyPr/>
        <a:lstStyle/>
        <a:p>
          <a:r>
            <a:rPr lang="hu-HU" dirty="0" err="1"/>
            <a:t>PHPMyAdmin</a:t>
          </a:r>
          <a:endParaRPr lang="en-US" dirty="0"/>
        </a:p>
      </dgm:t>
    </dgm:pt>
    <dgm:pt modelId="{700647D9-318A-4006-9B43-D879BDDEFF9F}" type="parTrans" cxnId="{50B168B2-8AAE-4417-B331-F07F9F3D4502}">
      <dgm:prSet/>
      <dgm:spPr/>
      <dgm:t>
        <a:bodyPr/>
        <a:lstStyle/>
        <a:p>
          <a:endParaRPr lang="hu-HU"/>
        </a:p>
      </dgm:t>
    </dgm:pt>
    <dgm:pt modelId="{095A7668-2324-4C6A-9CAB-B42DDF28DAB9}" type="sibTrans" cxnId="{50B168B2-8AAE-4417-B331-F07F9F3D4502}">
      <dgm:prSet/>
      <dgm:spPr/>
      <dgm:t>
        <a:bodyPr/>
        <a:lstStyle/>
        <a:p>
          <a:endParaRPr lang="hu-HU"/>
        </a:p>
      </dgm:t>
    </dgm:pt>
    <dgm:pt modelId="{E713B0A6-4BBA-4470-8816-176521DE2620}" type="pres">
      <dgm:prSet presAssocID="{11E3AA38-F3E1-4DCE-B37A-873F37535F15}" presName="linear" presStyleCnt="0">
        <dgm:presLayoutVars>
          <dgm:animLvl val="lvl"/>
          <dgm:resizeHandles val="exact"/>
        </dgm:presLayoutVars>
      </dgm:prSet>
      <dgm:spPr/>
    </dgm:pt>
    <dgm:pt modelId="{A4C0109D-E7AE-4A00-A1EE-34A8826F8802}" type="pres">
      <dgm:prSet presAssocID="{33AC8B9D-9195-4AEB-93E9-70AB70B46A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5D95C3-F1CA-423B-B401-8568AD17CA2F}" type="pres">
      <dgm:prSet presAssocID="{AA854263-2B29-4199-8791-3C970E8CE7DF}" presName="spacer" presStyleCnt="0"/>
      <dgm:spPr/>
    </dgm:pt>
    <dgm:pt modelId="{FED031CC-FBB8-44F1-8567-28EAC9734AD6}" type="pres">
      <dgm:prSet presAssocID="{8F019C6A-C102-4267-9F21-ECFC1A0162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A59C70-FC21-43AD-8C22-6DE5EC5B6298}" type="pres">
      <dgm:prSet presAssocID="{8F019C6A-C102-4267-9F21-ECFC1A0162B4}" presName="childText" presStyleLbl="revTx" presStyleIdx="0" presStyleCnt="1">
        <dgm:presLayoutVars>
          <dgm:bulletEnabled val="1"/>
        </dgm:presLayoutVars>
      </dgm:prSet>
      <dgm:spPr/>
    </dgm:pt>
    <dgm:pt modelId="{37228A30-2FA2-4569-9C78-8E5ABBF27297}" type="pres">
      <dgm:prSet presAssocID="{702506F9-2F75-413F-BF9D-DC79AB69C4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448E85-CEED-4E3F-975B-4072EE98FA1C}" type="pres">
      <dgm:prSet presAssocID="{095A7668-2324-4C6A-9CAB-B42DDF28DAB9}" presName="spacer" presStyleCnt="0"/>
      <dgm:spPr/>
    </dgm:pt>
    <dgm:pt modelId="{33C0AEA7-5D4C-4E29-88C3-D72E9B8E4250}" type="pres">
      <dgm:prSet presAssocID="{0C0D6ECD-63FB-4A94-AE98-159146F211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86D05-6E11-4598-9E85-0E071D48E88B}" srcId="{11E3AA38-F3E1-4DCE-B37A-873F37535F15}" destId="{33AC8B9D-9195-4AEB-93E9-70AB70B46AC5}" srcOrd="0" destOrd="0" parTransId="{39AF1CDC-5154-436C-962D-8C45E57503ED}" sibTransId="{AA854263-2B29-4199-8791-3C970E8CE7DF}"/>
    <dgm:cxn modelId="{996C3D0F-FF78-4D8F-8376-D037641B3983}" srcId="{11E3AA38-F3E1-4DCE-B37A-873F37535F15}" destId="{0C0D6ECD-63FB-4A94-AE98-159146F21157}" srcOrd="3" destOrd="0" parTransId="{C2CC349C-F9A4-43C8-84EE-72E0E2CD707F}" sibTransId="{98FADBFD-7D02-4102-8635-887DD68ACBFE}"/>
    <dgm:cxn modelId="{5E92B91A-0F4E-444B-8B0C-C3234196983B}" type="presOf" srcId="{0C0D6ECD-63FB-4A94-AE98-159146F21157}" destId="{33C0AEA7-5D4C-4E29-88C3-D72E9B8E4250}" srcOrd="0" destOrd="0" presId="urn:microsoft.com/office/officeart/2005/8/layout/vList2"/>
    <dgm:cxn modelId="{02A4AA23-F44B-4F9F-8CDE-6C38409DB8D6}" type="presOf" srcId="{8F019C6A-C102-4267-9F21-ECFC1A0162B4}" destId="{FED031CC-FBB8-44F1-8567-28EAC9734AD6}" srcOrd="0" destOrd="0" presId="urn:microsoft.com/office/officeart/2005/8/layout/vList2"/>
    <dgm:cxn modelId="{72589434-8B55-47B9-9573-534BFA01C812}" type="presOf" srcId="{8CB0AFF9-66A9-40F4-BD63-A0A5D1C0A93A}" destId="{5FA59C70-FC21-43AD-8C22-6DE5EC5B6298}" srcOrd="0" destOrd="0" presId="urn:microsoft.com/office/officeart/2005/8/layout/vList2"/>
    <dgm:cxn modelId="{39790A44-EA27-4AC1-A2B0-5329F28483A2}" type="presOf" srcId="{33AC8B9D-9195-4AEB-93E9-70AB70B46AC5}" destId="{A4C0109D-E7AE-4A00-A1EE-34A8826F8802}" srcOrd="0" destOrd="0" presId="urn:microsoft.com/office/officeart/2005/8/layout/vList2"/>
    <dgm:cxn modelId="{F1D8F97E-6445-4B60-8C22-A565D88A7B70}" type="presOf" srcId="{702506F9-2F75-413F-BF9D-DC79AB69C49D}" destId="{37228A30-2FA2-4569-9C78-8E5ABBF27297}" srcOrd="0" destOrd="0" presId="urn:microsoft.com/office/officeart/2005/8/layout/vList2"/>
    <dgm:cxn modelId="{9F55EE80-BC60-422F-883D-1E61B0F493E5}" srcId="{11E3AA38-F3E1-4DCE-B37A-873F37535F15}" destId="{8F019C6A-C102-4267-9F21-ECFC1A0162B4}" srcOrd="1" destOrd="0" parTransId="{9375C3BE-7FFC-4696-A1B9-5A5B02680043}" sibTransId="{DCDE6069-4B57-49CD-B9F5-B4387641DA26}"/>
    <dgm:cxn modelId="{E8C2C4A0-6BBC-4DF8-8C2A-9F74AFBE1FED}" srcId="{8F019C6A-C102-4267-9F21-ECFC1A0162B4}" destId="{8CB0AFF9-66A9-40F4-BD63-A0A5D1C0A93A}" srcOrd="0" destOrd="0" parTransId="{764115F6-A5FF-4DA1-8624-E8EA21CC6BC6}" sibTransId="{15FCE06D-13A6-4D53-9C90-A07426C3DFE4}"/>
    <dgm:cxn modelId="{50B168B2-8AAE-4417-B331-F07F9F3D4502}" srcId="{11E3AA38-F3E1-4DCE-B37A-873F37535F15}" destId="{702506F9-2F75-413F-BF9D-DC79AB69C49D}" srcOrd="2" destOrd="0" parTransId="{700647D9-318A-4006-9B43-D879BDDEFF9F}" sibTransId="{095A7668-2324-4C6A-9CAB-B42DDF28DAB9}"/>
    <dgm:cxn modelId="{1C544CB9-F9F9-4C7C-8419-5ED2C144DE88}" type="presOf" srcId="{11E3AA38-F3E1-4DCE-B37A-873F37535F15}" destId="{E713B0A6-4BBA-4470-8816-176521DE2620}" srcOrd="0" destOrd="0" presId="urn:microsoft.com/office/officeart/2005/8/layout/vList2"/>
    <dgm:cxn modelId="{17A3DF31-B7ED-4E10-84AE-2EBE5F011849}" type="presParOf" srcId="{E713B0A6-4BBA-4470-8816-176521DE2620}" destId="{A4C0109D-E7AE-4A00-A1EE-34A8826F8802}" srcOrd="0" destOrd="0" presId="urn:microsoft.com/office/officeart/2005/8/layout/vList2"/>
    <dgm:cxn modelId="{016303B4-0FFD-4CFD-B649-62A282733DE6}" type="presParOf" srcId="{E713B0A6-4BBA-4470-8816-176521DE2620}" destId="{435D95C3-F1CA-423B-B401-8568AD17CA2F}" srcOrd="1" destOrd="0" presId="urn:microsoft.com/office/officeart/2005/8/layout/vList2"/>
    <dgm:cxn modelId="{5A50CB80-E2B2-4D04-8B7D-847D04D1252A}" type="presParOf" srcId="{E713B0A6-4BBA-4470-8816-176521DE2620}" destId="{FED031CC-FBB8-44F1-8567-28EAC9734AD6}" srcOrd="2" destOrd="0" presId="urn:microsoft.com/office/officeart/2005/8/layout/vList2"/>
    <dgm:cxn modelId="{0B3EEC87-2A36-4A2D-9E21-3EB69564BCE3}" type="presParOf" srcId="{E713B0A6-4BBA-4470-8816-176521DE2620}" destId="{5FA59C70-FC21-43AD-8C22-6DE5EC5B6298}" srcOrd="3" destOrd="0" presId="urn:microsoft.com/office/officeart/2005/8/layout/vList2"/>
    <dgm:cxn modelId="{D80AE4A1-A2A0-4FE9-93B7-1C162692998B}" type="presParOf" srcId="{E713B0A6-4BBA-4470-8816-176521DE2620}" destId="{37228A30-2FA2-4569-9C78-8E5ABBF27297}" srcOrd="4" destOrd="0" presId="urn:microsoft.com/office/officeart/2005/8/layout/vList2"/>
    <dgm:cxn modelId="{F4934FD9-E80D-4C1A-8D99-062CDF75EAF1}" type="presParOf" srcId="{E713B0A6-4BBA-4470-8816-176521DE2620}" destId="{AA448E85-CEED-4E3F-975B-4072EE98FA1C}" srcOrd="5" destOrd="0" presId="urn:microsoft.com/office/officeart/2005/8/layout/vList2"/>
    <dgm:cxn modelId="{B4DE19E4-FDE0-4713-B7A2-066FE4F17DC1}" type="presParOf" srcId="{E713B0A6-4BBA-4470-8816-176521DE2620}" destId="{33C0AEA7-5D4C-4E29-88C3-D72E9B8E4250}" srcOrd="6" destOrd="0" presId="urn:microsoft.com/office/officeart/2005/8/layout/vList2"/>
  </dgm:cxnLst>
  <dgm:bg>
    <a:solidFill>
      <a:schemeClr val="accent1"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8E4A-28DC-4992-BB68-336557B9D2A8}">
      <dsp:nvSpPr>
        <dsp:cNvPr id="0" name=""/>
        <dsp:cNvSpPr/>
      </dsp:nvSpPr>
      <dsp:spPr>
        <a:xfrm>
          <a:off x="0" y="3684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Registration</a:t>
          </a:r>
          <a:endParaRPr lang="en-US" sz="2100" kern="1200"/>
        </a:p>
      </dsp:txBody>
      <dsp:txXfrm>
        <a:off x="23988" y="60834"/>
        <a:ext cx="9556399" cy="443423"/>
      </dsp:txXfrm>
    </dsp:sp>
    <dsp:sp modelId="{1A126BBD-DA8B-437F-8812-A2785B24E5E9}">
      <dsp:nvSpPr>
        <dsp:cNvPr id="0" name=""/>
        <dsp:cNvSpPr/>
      </dsp:nvSpPr>
      <dsp:spPr>
        <a:xfrm>
          <a:off x="0" y="58872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Login</a:t>
          </a:r>
          <a:endParaRPr lang="en-US" sz="2100" kern="1200"/>
        </a:p>
      </dsp:txBody>
      <dsp:txXfrm>
        <a:off x="23988" y="612714"/>
        <a:ext cx="9556399" cy="443423"/>
      </dsp:txXfrm>
    </dsp:sp>
    <dsp:sp modelId="{6E663364-E5B4-4577-9E85-A9E2358037F4}">
      <dsp:nvSpPr>
        <dsp:cNvPr id="0" name=""/>
        <dsp:cNvSpPr/>
      </dsp:nvSpPr>
      <dsp:spPr>
        <a:xfrm>
          <a:off x="0" y="114060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Easy checkout</a:t>
          </a:r>
          <a:endParaRPr lang="en-US" sz="2100" kern="1200"/>
        </a:p>
      </dsp:txBody>
      <dsp:txXfrm>
        <a:off x="23988" y="1164594"/>
        <a:ext cx="9556399" cy="443423"/>
      </dsp:txXfrm>
    </dsp:sp>
    <dsp:sp modelId="{7224BD91-8523-4AAA-A4C7-43EF409FAA3B}">
      <dsp:nvSpPr>
        <dsp:cNvPr id="0" name=""/>
        <dsp:cNvSpPr/>
      </dsp:nvSpPr>
      <dsp:spPr>
        <a:xfrm>
          <a:off x="0" y="169248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Writing reviews</a:t>
          </a:r>
          <a:endParaRPr lang="en-US" sz="2100" kern="1200"/>
        </a:p>
      </dsp:txBody>
      <dsp:txXfrm>
        <a:off x="23988" y="1716474"/>
        <a:ext cx="9556399" cy="443423"/>
      </dsp:txXfrm>
    </dsp:sp>
    <dsp:sp modelId="{77342E04-7834-4C12-9CE2-1F72D01829A1}">
      <dsp:nvSpPr>
        <dsp:cNvPr id="0" name=""/>
        <dsp:cNvSpPr/>
      </dsp:nvSpPr>
      <dsp:spPr>
        <a:xfrm>
          <a:off x="0" y="2244366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Search products by name</a:t>
          </a:r>
          <a:endParaRPr lang="en-US" sz="2100" kern="1200"/>
        </a:p>
      </dsp:txBody>
      <dsp:txXfrm>
        <a:off x="23988" y="2268354"/>
        <a:ext cx="9556399" cy="443423"/>
      </dsp:txXfrm>
    </dsp:sp>
    <dsp:sp modelId="{86674A9F-E1CA-4F0A-A66D-509675897DFB}">
      <dsp:nvSpPr>
        <dsp:cNvPr id="0" name=""/>
        <dsp:cNvSpPr/>
      </dsp:nvSpPr>
      <dsp:spPr>
        <a:xfrm>
          <a:off x="0" y="2796247"/>
          <a:ext cx="9604375" cy="4913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The </a:t>
          </a:r>
          <a:r>
            <a:rPr lang="hu-HU" sz="2100" kern="1200" dirty="0" err="1"/>
            <a:t>user</a:t>
          </a:r>
          <a:r>
            <a:rPr lang="hu-HU" sz="2100" kern="1200" dirty="0"/>
            <a:t> </a:t>
          </a:r>
          <a:r>
            <a:rPr lang="hu-HU" sz="2100" kern="1200" dirty="0" err="1"/>
            <a:t>can</a:t>
          </a:r>
          <a:r>
            <a:rPr lang="hu-HU" sz="2100" kern="1200" dirty="0"/>
            <a:t> </a:t>
          </a:r>
          <a:r>
            <a:rPr lang="hu-HU" sz="2100" kern="1200" dirty="0" err="1"/>
            <a:t>cancel</a:t>
          </a:r>
          <a:r>
            <a:rPr lang="hu-HU" sz="2100" kern="1200" dirty="0"/>
            <a:t> </a:t>
          </a:r>
          <a:r>
            <a:rPr lang="hu-HU" sz="2100" kern="1200" dirty="0" err="1"/>
            <a:t>his</a:t>
          </a:r>
          <a:r>
            <a:rPr lang="hu-HU" sz="2100" kern="1200" dirty="0"/>
            <a:t> </a:t>
          </a:r>
          <a:r>
            <a:rPr lang="hu-HU" sz="2100" kern="1200" dirty="0" err="1"/>
            <a:t>order</a:t>
          </a:r>
          <a:r>
            <a:rPr lang="hu-HU" sz="2100" kern="1200" dirty="0"/>
            <a:t> </a:t>
          </a:r>
          <a:r>
            <a:rPr lang="hu-HU" sz="2100" kern="1200" dirty="0" err="1"/>
            <a:t>by</a:t>
          </a:r>
          <a:r>
            <a:rPr lang="hu-HU" sz="2100" kern="1200" dirty="0"/>
            <a:t> </a:t>
          </a:r>
          <a:r>
            <a:rPr lang="hu-HU" sz="2100" kern="1200" dirty="0" err="1"/>
            <a:t>contacting</a:t>
          </a:r>
          <a:r>
            <a:rPr lang="hu-HU" sz="2100" kern="1200" dirty="0"/>
            <a:t> </a:t>
          </a:r>
          <a:r>
            <a:rPr lang="hu-HU" sz="2100" kern="1200" dirty="0" err="1"/>
            <a:t>support</a:t>
          </a:r>
          <a:endParaRPr lang="hu-HU" sz="2100" kern="1200" dirty="0"/>
        </a:p>
      </dsp:txBody>
      <dsp:txXfrm>
        <a:off x="23988" y="2820235"/>
        <a:ext cx="955639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102F-41EE-4864-91EE-710BCD7D861A}">
      <dsp:nvSpPr>
        <dsp:cNvPr id="0" name=""/>
        <dsp:cNvSpPr/>
      </dsp:nvSpPr>
      <dsp:spPr>
        <a:xfrm>
          <a:off x="0" y="2201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Login</a:t>
          </a:r>
          <a:endParaRPr lang="en-US" sz="2200" kern="1200"/>
        </a:p>
      </dsp:txBody>
      <dsp:txXfrm>
        <a:off x="25130" y="47148"/>
        <a:ext cx="9554115" cy="464540"/>
      </dsp:txXfrm>
    </dsp:sp>
    <dsp:sp modelId="{87176EBE-DFD6-4020-981D-4BB0EBA91CBD}">
      <dsp:nvSpPr>
        <dsp:cNvPr id="0" name=""/>
        <dsp:cNvSpPr/>
      </dsp:nvSpPr>
      <dsp:spPr>
        <a:xfrm>
          <a:off x="0" y="600178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products</a:t>
          </a:r>
          <a:endParaRPr lang="en-US" sz="2200" kern="1200"/>
        </a:p>
      </dsp:txBody>
      <dsp:txXfrm>
        <a:off x="25130" y="625308"/>
        <a:ext cx="9554115" cy="464540"/>
      </dsp:txXfrm>
    </dsp:sp>
    <dsp:sp modelId="{D1BCC2E9-A175-4C49-BA70-F4C72E856280}">
      <dsp:nvSpPr>
        <dsp:cNvPr id="0" name=""/>
        <dsp:cNvSpPr/>
      </dsp:nvSpPr>
      <dsp:spPr>
        <a:xfrm>
          <a:off x="0" y="117833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Edit and delete users</a:t>
          </a:r>
          <a:endParaRPr lang="en-US" sz="2200" kern="1200"/>
        </a:p>
      </dsp:txBody>
      <dsp:txXfrm>
        <a:off x="25130" y="1203469"/>
        <a:ext cx="9554115" cy="464540"/>
      </dsp:txXfrm>
    </dsp:sp>
    <dsp:sp modelId="{8F25B3A3-6897-46DF-93FD-C1E98173727F}">
      <dsp:nvSpPr>
        <dsp:cNvPr id="0" name=""/>
        <dsp:cNvSpPr/>
      </dsp:nvSpPr>
      <dsp:spPr>
        <a:xfrm>
          <a:off x="0" y="175649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orders</a:t>
          </a:r>
          <a:endParaRPr lang="en-US" sz="2200" kern="1200"/>
        </a:p>
      </dsp:txBody>
      <dsp:txXfrm>
        <a:off x="25130" y="1781629"/>
        <a:ext cx="9554115" cy="464540"/>
      </dsp:txXfrm>
    </dsp:sp>
    <dsp:sp modelId="{B02166EF-B0EB-4988-9BE4-2BE71FAC42D6}">
      <dsp:nvSpPr>
        <dsp:cNvPr id="0" name=""/>
        <dsp:cNvSpPr/>
      </dsp:nvSpPr>
      <dsp:spPr>
        <a:xfrm>
          <a:off x="0" y="233465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Create, edit and delete entries</a:t>
          </a:r>
          <a:endParaRPr lang="en-US" sz="2200" kern="1200"/>
        </a:p>
      </dsp:txBody>
      <dsp:txXfrm>
        <a:off x="25130" y="2359789"/>
        <a:ext cx="9554115" cy="464540"/>
      </dsp:txXfrm>
    </dsp:sp>
    <dsp:sp modelId="{6FA7017F-68F3-4833-A309-65957E8ABCDC}">
      <dsp:nvSpPr>
        <dsp:cNvPr id="0" name=""/>
        <dsp:cNvSpPr/>
      </dsp:nvSpPr>
      <dsp:spPr>
        <a:xfrm>
          <a:off x="0" y="2912819"/>
          <a:ext cx="9604375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Delete reviews from the product</a:t>
          </a:r>
          <a:endParaRPr lang="en-US" sz="2200" kern="1200"/>
        </a:p>
      </dsp:txBody>
      <dsp:txXfrm>
        <a:off x="25130" y="2937949"/>
        <a:ext cx="9554115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0109D-E7AE-4A00-A1EE-34A8826F8802}">
      <dsp:nvSpPr>
        <dsp:cNvPr id="0" name=""/>
        <dsp:cNvSpPr/>
      </dsp:nvSpPr>
      <dsp:spPr>
        <a:xfrm>
          <a:off x="0" y="52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MySQL</a:t>
          </a:r>
          <a:endParaRPr lang="en-US" sz="2500" kern="1200" dirty="0"/>
        </a:p>
      </dsp:txBody>
      <dsp:txXfrm>
        <a:off x="28557" y="81548"/>
        <a:ext cx="8852152" cy="527886"/>
      </dsp:txXfrm>
    </dsp:sp>
    <dsp:sp modelId="{FED031CC-FBB8-44F1-8567-28EAC9734AD6}">
      <dsp:nvSpPr>
        <dsp:cNvPr id="0" name=""/>
        <dsp:cNvSpPr/>
      </dsp:nvSpPr>
      <dsp:spPr>
        <a:xfrm>
          <a:off x="0" y="709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Loading</a:t>
          </a:r>
          <a:r>
            <a:rPr lang="hu-HU" sz="2500" kern="1200" dirty="0"/>
            <a:t> </a:t>
          </a:r>
          <a:r>
            <a:rPr lang="hu-HU" sz="2500" kern="1200" dirty="0" err="1"/>
            <a:t>data</a:t>
          </a:r>
          <a:endParaRPr lang="en-US" sz="2500" kern="1200" dirty="0"/>
        </a:p>
      </dsp:txBody>
      <dsp:txXfrm>
        <a:off x="28557" y="738548"/>
        <a:ext cx="8852152" cy="527886"/>
      </dsp:txXfrm>
    </dsp:sp>
    <dsp:sp modelId="{5FA59C70-FC21-43AD-8C22-6DE5EC5B6298}">
      <dsp:nvSpPr>
        <dsp:cNvPr id="0" name=""/>
        <dsp:cNvSpPr/>
      </dsp:nvSpPr>
      <dsp:spPr>
        <a:xfrm>
          <a:off x="0" y="1294991"/>
          <a:ext cx="890926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869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 err="1"/>
            <a:t>For</a:t>
          </a:r>
          <a:r>
            <a:rPr lang="hu-HU" sz="2000" kern="1200" dirty="0"/>
            <a:t> </a:t>
          </a:r>
          <a:r>
            <a:rPr lang="hu-HU" sz="2000" kern="1200" dirty="0" err="1"/>
            <a:t>all</a:t>
          </a:r>
          <a:r>
            <a:rPr lang="hu-HU" sz="2000" kern="1200" dirty="0"/>
            <a:t> </a:t>
          </a:r>
          <a:r>
            <a:rPr lang="hu-HU" sz="2000" kern="1200" dirty="0" err="1"/>
            <a:t>tables</a:t>
          </a:r>
          <a:endParaRPr lang="en-US" sz="2000" kern="1200" dirty="0"/>
        </a:p>
      </dsp:txBody>
      <dsp:txXfrm>
        <a:off x="0" y="1294991"/>
        <a:ext cx="8909266" cy="414000"/>
      </dsp:txXfrm>
    </dsp:sp>
    <dsp:sp modelId="{37228A30-2FA2-4569-9C78-8E5ABBF27297}">
      <dsp:nvSpPr>
        <dsp:cNvPr id="0" name=""/>
        <dsp:cNvSpPr/>
      </dsp:nvSpPr>
      <dsp:spPr>
        <a:xfrm>
          <a:off x="0" y="1708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 err="1"/>
            <a:t>PHPMyAdmin</a:t>
          </a:r>
          <a:endParaRPr lang="en-US" sz="2500" kern="1200" dirty="0"/>
        </a:p>
      </dsp:txBody>
      <dsp:txXfrm>
        <a:off x="28557" y="1737548"/>
        <a:ext cx="8852152" cy="527886"/>
      </dsp:txXfrm>
    </dsp:sp>
    <dsp:sp modelId="{33C0AEA7-5D4C-4E29-88C3-D72E9B8E4250}">
      <dsp:nvSpPr>
        <dsp:cNvPr id="0" name=""/>
        <dsp:cNvSpPr/>
      </dsp:nvSpPr>
      <dsp:spPr>
        <a:xfrm>
          <a:off x="0" y="2365991"/>
          <a:ext cx="8909266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5 </a:t>
          </a:r>
          <a:r>
            <a:rPr lang="hu-HU" sz="2500" kern="1200" dirty="0" err="1"/>
            <a:t>tables</a:t>
          </a:r>
          <a:endParaRPr lang="en-US" sz="2500" kern="1200" dirty="0"/>
        </a:p>
      </dsp:txBody>
      <dsp:txXfrm>
        <a:off x="28557" y="2394548"/>
        <a:ext cx="8852152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0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1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76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8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3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5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B1F4-9425-4268-98EC-A420B44983D5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9BD812-4207-437C-B962-64A1928A14E6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FEEAA0E-E645-499D-8C49-FFEB1CE4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hu-HU" sz="6000" b="1">
                <a:solidFill>
                  <a:schemeClr val="tx2"/>
                </a:solidFill>
              </a:rPr>
              <a:t>Techshop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7673CB-48E9-4C04-BB17-42D582D7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4427183"/>
            <a:ext cx="7379502" cy="522928"/>
          </a:xfrm>
        </p:spPr>
        <p:txBody>
          <a:bodyPr>
            <a:normAutofit/>
          </a:bodyPr>
          <a:lstStyle/>
          <a:p>
            <a:pPr algn="ctr"/>
            <a:r>
              <a:rPr lang="hu-HU">
                <a:solidFill>
                  <a:srgbClr val="000000"/>
                </a:solidFill>
              </a:rPr>
              <a:t>Authors: Móricz János Milán, Lévai Levente József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3FDC4D-D7F0-4B93-A972-954E6BF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Table</a:t>
            </a:r>
            <a:r>
              <a:rPr lang="hu-HU" b="1" dirty="0"/>
              <a:t> </a:t>
            </a:r>
            <a:r>
              <a:rPr lang="hu-HU" b="1" dirty="0" err="1"/>
              <a:t>connections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06BDB3D-3ACA-4D88-B6FF-36CE5CEE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861" y="2016125"/>
            <a:ext cx="6690602" cy="3449638"/>
          </a:xfrm>
        </p:spPr>
      </p:pic>
    </p:spTree>
    <p:extLst>
      <p:ext uri="{BB962C8B-B14F-4D97-AF65-F5344CB8AC3E}">
        <p14:creationId xmlns:p14="http://schemas.microsoft.com/office/powerpoint/2010/main" val="241758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E0F3A-A385-41F4-B5FE-CFCD57B8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Responsivity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4526829-A08A-481F-BB6B-C411C38C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26" y="2152993"/>
            <a:ext cx="6368562" cy="344963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C3CC98-C4B0-4A8C-AF30-7D14BBED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21" y="2028706"/>
            <a:ext cx="3354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810386-D987-4D3F-9DDC-31A1FD3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Tests</a:t>
            </a:r>
            <a:endParaRPr lang="hu-HU" b="1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CA69E8E-6170-45A6-8383-D03D8E2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2C18D20-6059-4C83-9E32-8D7D420CF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37B2ACE-25F0-4960-A8A4-FB71E324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7939353-B36A-4403-A06B-7EA5DE0FE9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Postman </a:t>
            </a:r>
            <a:r>
              <a:rPr lang="hu-HU" dirty="0" err="1"/>
              <a:t>collection</a:t>
            </a:r>
            <a:r>
              <a:rPr lang="hu-HU" dirty="0"/>
              <a:t> testing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request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02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FDDF3BAD-E5E9-4561-ADD3-D54D8A3B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 err="1"/>
              <a:t>Teamwork</a:t>
            </a:r>
            <a:endParaRPr lang="hu-HU" b="1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BE8AD016-D30C-48B6-80B2-35791622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Facebook</a:t>
            </a:r>
          </a:p>
          <a:p>
            <a:r>
              <a:rPr lang="hu-HU" dirty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24593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Móricz János Milán</a:t>
            </a:r>
          </a:p>
          <a:p>
            <a:r>
              <a:rPr lang="hu-HU" dirty="0"/>
              <a:t>Backend: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, </a:t>
            </a:r>
            <a:r>
              <a:rPr lang="hu-HU" dirty="0" err="1"/>
              <a:t>multer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, GET, DELETE, PUT, POST </a:t>
            </a:r>
            <a:r>
              <a:rPr lang="hu-HU" dirty="0" err="1"/>
              <a:t>requests</a:t>
            </a:r>
            <a:r>
              <a:rPr lang="hu-HU" dirty="0"/>
              <a:t>, JWT </a:t>
            </a:r>
            <a:r>
              <a:rPr lang="hu-HU" dirty="0" err="1"/>
              <a:t>token</a:t>
            </a:r>
            <a:r>
              <a:rPr lang="hu-HU" dirty="0"/>
              <a:t>, </a:t>
            </a:r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React: </a:t>
            </a:r>
            <a:r>
              <a:rPr lang="hu-HU" dirty="0" err="1"/>
              <a:t>Contexts</a:t>
            </a:r>
            <a:r>
              <a:rPr lang="hu-HU" dirty="0"/>
              <a:t>, register, login, </a:t>
            </a:r>
            <a:r>
              <a:rPr lang="hu-HU" dirty="0" err="1"/>
              <a:t>ckeckout</a:t>
            </a:r>
            <a:r>
              <a:rPr lang="hu-HU" dirty="0"/>
              <a:t>, </a:t>
            </a:r>
            <a:r>
              <a:rPr lang="hu-HU" dirty="0" err="1"/>
              <a:t>orders</a:t>
            </a:r>
            <a:r>
              <a:rPr lang="hu-HU" dirty="0"/>
              <a:t>,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entries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edit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, </a:t>
            </a:r>
            <a:r>
              <a:rPr lang="hu-HU" dirty="0" err="1"/>
              <a:t>entries</a:t>
            </a:r>
            <a:r>
              <a:rPr lang="hu-HU" dirty="0"/>
              <a:t>, logout, </a:t>
            </a:r>
            <a:r>
              <a:rPr lang="hu-HU" dirty="0" err="1"/>
              <a:t>products</a:t>
            </a:r>
            <a:r>
              <a:rPr lang="hu-HU" dirty="0"/>
              <a:t>, </a:t>
            </a:r>
            <a:r>
              <a:rPr lang="hu-HU" dirty="0" err="1"/>
              <a:t>product</a:t>
            </a:r>
            <a:r>
              <a:rPr lang="hu-HU" dirty="0"/>
              <a:t>, </a:t>
            </a:r>
            <a:r>
              <a:rPr lang="hu-HU" dirty="0" err="1"/>
              <a:t>profile</a:t>
            </a:r>
            <a:r>
              <a:rPr lang="hu-HU" dirty="0"/>
              <a:t>, shopping </a:t>
            </a:r>
            <a:r>
              <a:rPr lang="hu-HU" dirty="0" err="1"/>
              <a:t>cart</a:t>
            </a:r>
            <a:r>
              <a:rPr lang="hu-HU" dirty="0"/>
              <a:t>,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, </a:t>
            </a:r>
            <a:r>
              <a:rPr lang="hu-HU" dirty="0" err="1"/>
              <a:t>routing</a:t>
            </a:r>
            <a:r>
              <a:rPr lang="hu-HU" dirty="0"/>
              <a:t>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Backend testing: Postman </a:t>
            </a:r>
            <a:r>
              <a:rPr lang="hu-HU" dirty="0" err="1"/>
              <a:t>collection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97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D0973-B1A0-4735-B093-83E5D818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Teamwork</a:t>
            </a:r>
            <a:r>
              <a:rPr lang="hu-HU" b="1" dirty="0"/>
              <a:t> </a:t>
            </a:r>
            <a:r>
              <a:rPr lang="hu-HU" b="1" dirty="0" err="1"/>
              <a:t>tasks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16695-CE94-43B3-BE59-26AEA004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Lévai Levente</a:t>
            </a:r>
          </a:p>
          <a:p>
            <a:r>
              <a:rPr lang="hu-HU" dirty="0"/>
              <a:t>React: </a:t>
            </a:r>
            <a:r>
              <a:rPr lang="hu-HU" dirty="0" err="1"/>
              <a:t>Contacts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React test:  </a:t>
            </a:r>
            <a:r>
              <a:rPr lang="hu-HU" dirty="0" err="1"/>
              <a:t>Axios</a:t>
            </a:r>
            <a:r>
              <a:rPr lang="hu-HU" dirty="0"/>
              <a:t> </a:t>
            </a:r>
            <a:r>
              <a:rPr lang="hu-HU" dirty="0" err="1"/>
              <a:t>tests</a:t>
            </a:r>
            <a:endParaRPr lang="hu-HU" dirty="0"/>
          </a:p>
          <a:p>
            <a:r>
              <a:rPr lang="hu-HU" dirty="0" err="1"/>
              <a:t>Style</a:t>
            </a:r>
            <a:r>
              <a:rPr lang="hu-HU" dirty="0"/>
              <a:t>: CSS </a:t>
            </a:r>
            <a:r>
              <a:rPr lang="hu-HU" dirty="0" err="1"/>
              <a:t>files</a:t>
            </a:r>
            <a:r>
              <a:rPr lang="hu-HU" dirty="0"/>
              <a:t>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PHPMyAdmin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98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E4235-1970-4B33-AC39-3F784D99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hu-HU" b="1" dirty="0"/>
              <a:t>The </a:t>
            </a:r>
            <a:r>
              <a:rPr lang="hu-HU" b="1" dirty="0" err="1"/>
              <a:t>future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FC9D75-AC1B-4D0F-841E-F55688B8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hu-HU" dirty="0" err="1"/>
              <a:t>Own</a:t>
            </a:r>
            <a:r>
              <a:rPr lang="hu-HU" dirty="0"/>
              <a:t> 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Online </a:t>
            </a:r>
            <a:r>
              <a:rPr lang="hu-HU" dirty="0" err="1"/>
              <a:t>payment</a:t>
            </a:r>
            <a:endParaRPr lang="hu-HU" dirty="0"/>
          </a:p>
          <a:p>
            <a:r>
              <a:rPr lang="hu-HU" dirty="0"/>
              <a:t>Chat bot</a:t>
            </a:r>
          </a:p>
          <a:p>
            <a:r>
              <a:rPr lang="hu-HU" dirty="0" err="1"/>
              <a:t>Expanding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option</a:t>
            </a:r>
            <a:r>
              <a:rPr lang="hu-HU" dirty="0"/>
              <a:t> </a:t>
            </a:r>
          </a:p>
          <a:p>
            <a:r>
              <a:rPr lang="hu-HU" dirty="0" err="1"/>
              <a:t>Accessibility</a:t>
            </a:r>
            <a:r>
              <a:rPr lang="hu-HU" dirty="0"/>
              <a:t> </a:t>
            </a:r>
            <a:r>
              <a:rPr lang="hu-HU" dirty="0" err="1"/>
              <a:t>options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802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9B438C11-4733-49F3-9ED6-1FEFCBDF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242" y="1788738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hu-HU" sz="6700" b="1" dirty="0" err="1">
                <a:solidFill>
                  <a:srgbClr val="454545"/>
                </a:solidFill>
              </a:rPr>
              <a:t>Techshop</a:t>
            </a:r>
            <a:r>
              <a:rPr lang="hu-HU" sz="6700" b="1" dirty="0">
                <a:solidFill>
                  <a:srgbClr val="454545"/>
                </a:solidFill>
              </a:rPr>
              <a:t> </a:t>
            </a:r>
            <a:r>
              <a:rPr lang="hu-HU" sz="6700" b="1" dirty="0" err="1">
                <a:solidFill>
                  <a:srgbClr val="454545"/>
                </a:solidFill>
              </a:rPr>
              <a:t>demo</a:t>
            </a:r>
            <a:endParaRPr lang="hu-HU" sz="6700" b="1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98B01-6837-4903-82EB-98842CE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390"/>
            <a:ext cx="9603275" cy="1049235"/>
          </a:xfrm>
        </p:spPr>
        <p:txBody>
          <a:bodyPr/>
          <a:lstStyle/>
          <a:p>
            <a:r>
              <a:rPr lang="hu-HU" b="1" dirty="0"/>
              <a:t>The </a:t>
            </a:r>
            <a:r>
              <a:rPr lang="hu-HU" b="1" dirty="0" err="1"/>
              <a:t>problem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3AC952-60C0-4F4E-A558-8DE0151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2805"/>
          </a:xfrm>
        </p:spPr>
        <p:txBody>
          <a:bodyPr/>
          <a:lstStyle/>
          <a:p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webshops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overcrowded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and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.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954ED637-00AC-4D87-86CE-272DC122C6D4}"/>
              </a:ext>
            </a:extLst>
          </p:cNvPr>
          <p:cNvSpPr txBox="1">
            <a:spLocks/>
          </p:cNvSpPr>
          <p:nvPr/>
        </p:nvSpPr>
        <p:spPr>
          <a:xfrm>
            <a:off x="838200" y="3148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The </a:t>
            </a:r>
            <a:r>
              <a:rPr lang="hu-HU" b="1" dirty="0" err="1"/>
              <a:t>solution</a:t>
            </a:r>
            <a:endParaRPr lang="hu-HU" b="1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F90E8147-1F6B-460C-9F38-238AB39B7CAA}"/>
              </a:ext>
            </a:extLst>
          </p:cNvPr>
          <p:cNvSpPr txBox="1">
            <a:spLocks/>
          </p:cNvSpPr>
          <p:nvPr/>
        </p:nvSpPr>
        <p:spPr>
          <a:xfrm>
            <a:off x="838200" y="4592888"/>
            <a:ext cx="10515600" cy="13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Techshop</a:t>
            </a:r>
            <a:endParaRPr lang="hu-HU" dirty="0"/>
          </a:p>
          <a:p>
            <a:r>
              <a:rPr lang="hu-HU" dirty="0" err="1"/>
              <a:t>Our</a:t>
            </a:r>
            <a:r>
              <a:rPr lang="hu-HU" dirty="0"/>
              <a:t> webshop is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and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looking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21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29660-EBCE-414F-91D3-1A256FC4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users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0A1C9A48-EE5B-C1ED-9F30-DC7BEB5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80807"/>
              </p:ext>
            </p:extLst>
          </p:nvPr>
        </p:nvGraphicFramePr>
        <p:xfrm>
          <a:off x="1452075" y="2065228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20E9C50-7420-4523-ACB5-2ED3437103A1}"/>
              </a:ext>
            </a:extLst>
          </p:cNvPr>
          <p:cNvGrpSpPr/>
          <p:nvPr/>
        </p:nvGrpSpPr>
        <p:grpSpPr>
          <a:xfrm>
            <a:off x="1451579" y="5389722"/>
            <a:ext cx="9604375" cy="491399"/>
            <a:chOff x="0" y="2796247"/>
            <a:chExt cx="9604375" cy="491399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70019DD3-2E04-4142-820A-93C6824B9144}"/>
                </a:ext>
              </a:extLst>
            </p:cNvPr>
            <p:cNvSpPr/>
            <p:nvPr/>
          </p:nvSpPr>
          <p:spPr>
            <a:xfrm>
              <a:off x="0" y="2796247"/>
              <a:ext cx="9604375" cy="49139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églalap: lekerekített 4">
              <a:extLst>
                <a:ext uri="{FF2B5EF4-FFF2-40B4-BE49-F238E27FC236}">
                  <a16:creationId xmlns:a16="http://schemas.microsoft.com/office/drawing/2014/main" id="{BD95C437-F076-4435-BD65-06EDFB122565}"/>
                </a:ext>
              </a:extLst>
            </p:cNvPr>
            <p:cNvSpPr txBox="1"/>
            <p:nvPr/>
          </p:nvSpPr>
          <p:spPr>
            <a:xfrm>
              <a:off x="23988" y="2820235"/>
              <a:ext cx="9556399" cy="4434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100" dirty="0" err="1"/>
                <a:t>Can</a:t>
              </a:r>
              <a:r>
                <a:rPr lang="hu-HU" sz="2100" dirty="0"/>
                <a:t> </a:t>
              </a:r>
              <a:r>
                <a:rPr lang="hu-HU" sz="2100" dirty="0" err="1"/>
                <a:t>browse</a:t>
              </a:r>
              <a:r>
                <a:rPr lang="hu-HU" sz="2100" dirty="0"/>
                <a:t> </a:t>
              </a:r>
              <a:r>
                <a:rPr lang="hu-HU" sz="2100" dirty="0" err="1"/>
                <a:t>between</a:t>
              </a:r>
              <a:r>
                <a:rPr lang="hu-HU" sz="2100" dirty="0"/>
                <a:t> </a:t>
              </a:r>
              <a:r>
                <a:rPr lang="hu-HU" sz="2100" dirty="0" err="1"/>
                <a:t>entries</a:t>
              </a:r>
              <a:endParaRPr lang="hu-HU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8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8ED51-CE90-4DC5-9E89-458C21CD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Functions</a:t>
            </a:r>
            <a:r>
              <a:rPr lang="hu-HU" b="1" dirty="0"/>
              <a:t> of </a:t>
            </a:r>
            <a:r>
              <a:rPr lang="hu-HU" b="1" dirty="0" err="1"/>
              <a:t>the</a:t>
            </a:r>
            <a:r>
              <a:rPr lang="hu-HU" b="1" dirty="0"/>
              <a:t> program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admins</a:t>
            </a:r>
            <a:endParaRPr lang="hu-HU" b="1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0465A3F-29E2-B06B-07CB-DFA34DA03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82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21">
            <a:extLst>
              <a:ext uri="{FF2B5EF4-FFF2-40B4-BE49-F238E27FC236}">
                <a16:creationId xmlns:a16="http://schemas.microsoft.com/office/drawing/2014/main" id="{E8AE362A-4B19-45B8-A6D8-7840A762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5" y="2932151"/>
            <a:ext cx="3414090" cy="600159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919E56E3-58C5-4266-A545-E882F683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14" y="290221"/>
            <a:ext cx="3932237" cy="1600200"/>
          </a:xfrm>
        </p:spPr>
        <p:txBody>
          <a:bodyPr>
            <a:normAutofit/>
          </a:bodyPr>
          <a:lstStyle/>
          <a:p>
            <a:r>
              <a:rPr lang="hu-HU" sz="4400" b="1" dirty="0"/>
              <a:t>Backend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E0B6B27-9F28-4F6A-962A-67A562C3E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3546" y="141365"/>
            <a:ext cx="3743847" cy="2133898"/>
          </a:xfr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1F6F4C1-692B-4E31-A706-AD5D825C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3813" y="2017897"/>
            <a:ext cx="3932237" cy="4247147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Node</a:t>
            </a:r>
            <a:r>
              <a:rPr lang="hu-HU" sz="2800"/>
              <a:t> 16.13.1.</a:t>
            </a:r>
            <a:r>
              <a:rPr lang="hu-HU" sz="2800" dirty="0"/>
              <a:t>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Modules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Cors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Multer</a:t>
            </a:r>
            <a:r>
              <a:rPr lang="hu-HU" sz="2800" dirty="0"/>
              <a:t> </a:t>
            </a:r>
            <a:r>
              <a:rPr lang="hu-HU" sz="2800" dirty="0" err="1"/>
              <a:t>storage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/>
              <a:t>nanoid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Database</a:t>
            </a:r>
            <a:r>
              <a:rPr lang="hu-HU" sz="2800" dirty="0"/>
              <a:t> </a:t>
            </a:r>
            <a:r>
              <a:rPr lang="hu-HU" sz="2800" dirty="0" err="1"/>
              <a:t>connection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JWT </a:t>
            </a:r>
            <a:r>
              <a:rPr lang="hu-HU" sz="2800" dirty="0" err="1"/>
              <a:t>token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Bcrypt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BCC524A-BFC8-4CAC-A2FB-741CAE55A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46" y="4999208"/>
            <a:ext cx="3172268" cy="114316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A4DF37C-EFEC-4201-8F3A-33590591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546" y="2314427"/>
            <a:ext cx="2314898" cy="37152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06DCDC7-A87F-4B10-A16C-9CBCD69C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3546" y="2747053"/>
            <a:ext cx="398200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EA78DAE-32F0-41CD-91D9-2316474E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3055220"/>
            <a:ext cx="3414090" cy="60015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0F9E02-2566-4806-A339-CB0114D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Frontend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8D1FA92-0E52-455E-A598-EC6F5C65E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8057" y="480046"/>
            <a:ext cx="1776711" cy="5150348"/>
          </a:xfrm>
          <a:prstGeom prst="rect">
            <a:avLst/>
          </a:prstGeo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97449-5F94-40EB-A085-919E3B00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0" y="2015732"/>
            <a:ext cx="3525184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React</a:t>
            </a:r>
            <a:r>
              <a:rPr lang="hu-HU" sz="2800" dirty="0"/>
              <a:t> 17.0.2.v.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CSS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Depend</a:t>
            </a:r>
            <a:r>
              <a:rPr lang="hu-HU" sz="2800" dirty="0" err="1"/>
              <a:t>en</a:t>
            </a:r>
            <a:r>
              <a:rPr lang="en-US" sz="2800" dirty="0" err="1"/>
              <a:t>cies</a:t>
            </a:r>
            <a:endParaRPr lang="en-US" sz="2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Authentication (roles)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227AB64-D7C8-4550-9D4E-033AA2C0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691" y="481109"/>
            <a:ext cx="2559929" cy="51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4EA8-A2E6-4053-9159-D9D33593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Database</a:t>
            </a:r>
            <a:endParaRPr lang="hu-HU" b="1" dirty="0"/>
          </a:p>
        </p:txBody>
      </p:sp>
      <p:graphicFrame>
        <p:nvGraphicFramePr>
          <p:cNvPr id="21" name="Tartalom helye 2">
            <a:extLst>
              <a:ext uri="{FF2B5EF4-FFF2-40B4-BE49-F238E27FC236}">
                <a16:creationId xmlns:a16="http://schemas.microsoft.com/office/drawing/2014/main" id="{66A5FBF6-B653-71DF-8C58-3D59363D9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1811"/>
              </p:ext>
            </p:extLst>
          </p:nvPr>
        </p:nvGraphicFramePr>
        <p:xfrm>
          <a:off x="1450976" y="2331497"/>
          <a:ext cx="8909266" cy="300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72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3AAFCB-A3FB-4C43-8585-5C1D3665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Models</a:t>
            </a:r>
            <a:endParaRPr lang="hu-HU" b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DC15C00-F947-466D-B67C-D3E19802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554"/>
            <a:ext cx="7649643" cy="186716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C5AC2C2-65C7-49A4-A665-16B0F60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8" y="4073187"/>
            <a:ext cx="7668695" cy="241968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762132" y="1344289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entries</a:t>
            </a:r>
            <a:endParaRPr lang="hu-HU" sz="28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62132" y="3606051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orders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7127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3FAF860D-7541-4606-84EC-F92ACBACC480}"/>
              </a:ext>
            </a:extLst>
          </p:cNvPr>
          <p:cNvSpPr txBox="1"/>
          <p:nvPr/>
        </p:nvSpPr>
        <p:spPr>
          <a:xfrm>
            <a:off x="668228" y="0"/>
            <a:ext cx="27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product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0881C2-4F5B-40A2-9566-B896745BE469}"/>
              </a:ext>
            </a:extLst>
          </p:cNvPr>
          <p:cNvSpPr txBox="1"/>
          <p:nvPr/>
        </p:nvSpPr>
        <p:spPr>
          <a:xfrm>
            <a:off x="706332" y="2209952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reviews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18ED40A-6997-4B37-9A40-ABFC44DD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2" y="323466"/>
            <a:ext cx="7659169" cy="185763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A81966B-59E1-4DE8-977D-442E8470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2" y="2579284"/>
            <a:ext cx="7849695" cy="1819529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A7B22017-0CD6-4080-916D-3E47712D875E}"/>
              </a:ext>
            </a:extLst>
          </p:cNvPr>
          <p:cNvSpPr txBox="1"/>
          <p:nvPr/>
        </p:nvSpPr>
        <p:spPr>
          <a:xfrm>
            <a:off x="706332" y="4427665"/>
            <a:ext cx="426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user</a:t>
            </a:r>
            <a:endParaRPr lang="hu-HU" dirty="0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48AE137E-EA1F-4C1C-B8FE-24347DD3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28" y="4768145"/>
            <a:ext cx="76020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05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283</Words>
  <Application>Microsoft Office PowerPoint</Application>
  <PresentationFormat>Szélesvásznú</PresentationFormat>
  <Paragraphs>78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Galéria</vt:lpstr>
      <vt:lpstr>Techshop</vt:lpstr>
      <vt:lpstr>The problem</vt:lpstr>
      <vt:lpstr>Functions of the program for users</vt:lpstr>
      <vt:lpstr>Functions of the program for admins</vt:lpstr>
      <vt:lpstr>Backend</vt:lpstr>
      <vt:lpstr>Frontend</vt:lpstr>
      <vt:lpstr>Database</vt:lpstr>
      <vt:lpstr>Models</vt:lpstr>
      <vt:lpstr>PowerPoint-bemutató</vt:lpstr>
      <vt:lpstr>Table connections</vt:lpstr>
      <vt:lpstr>Responsivity</vt:lpstr>
      <vt:lpstr>Tests</vt:lpstr>
      <vt:lpstr>Teamwork</vt:lpstr>
      <vt:lpstr>Teamwork tasks</vt:lpstr>
      <vt:lpstr>Teamwork tasks</vt:lpstr>
      <vt:lpstr>The future</vt:lpstr>
      <vt:lpstr>Techshop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</dc:title>
  <dc:creator>József Lévai</dc:creator>
  <cp:lastModifiedBy>József Lévai</cp:lastModifiedBy>
  <cp:revision>12</cp:revision>
  <dcterms:created xsi:type="dcterms:W3CDTF">2022-04-24T17:43:55Z</dcterms:created>
  <dcterms:modified xsi:type="dcterms:W3CDTF">2022-04-26T13:34:45Z</dcterms:modified>
</cp:coreProperties>
</file>