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57E0DB-8821-4A98-A0DF-3A166C443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BAE7EB0-C0CD-4AD2-A1A7-396C78CA7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4326AE-2059-4CE9-9EB9-2152BE5F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17D3BF-A6B7-454A-AB54-3594D6EA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8D4B3F-C1C2-40BD-9552-EDF666D0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33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8896EF-65E0-4D66-89F4-7CA85DEE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815ABB0-63A8-4FFD-AF2E-C775E823C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7907B3-A85F-4F35-B36E-8677B5E3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3ED1C4-583C-4EB9-8156-1EC2F305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7002AB3-8C40-4C7F-9DFA-E1D033BD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987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AC42E73-6ED2-4917-9937-AA175FA4A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6FA05F6-04ED-435A-8999-B00FE419A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9DAC5C-121F-4881-93C5-3576E06B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7C4949E-32F6-4F9C-B43A-E2378408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A13A58-C526-40A2-9792-CF1A5F98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799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66F6E9-C340-4540-8E81-F52BACD4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CF283E-B318-40DB-96CE-E89443AA9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97236B4-B1C3-4F15-97CB-D38E0D6D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EB1D18-06E2-48A7-89A2-2D7B3904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7D58541-8567-40A8-866A-E46C1A3E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224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F8E931-9272-487A-AE43-7BB4117F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A5A8B6-56AE-43F5-9F90-32978E349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C07036-797E-499D-8B64-8B418E8B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3268361-EF25-44C0-AFE1-3903149F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01BFF70-13CC-4AAD-BC3D-CB74C34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891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9F6FC0-46CD-456B-9063-62CA4C35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7C15B4-A2E7-4CDA-95E7-F1C56AF81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6779B1B-C988-467B-B8A6-4B2682B93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09DEC1F-8D74-4DE5-80F8-BC408BF0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F7499CF-D9B2-412B-B1EB-88E20B35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F0479DF-DFDA-4F09-8DF3-F88042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816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5FB73A-B18A-4316-B188-33E4A7A0D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3CCEDA8-7064-4C4F-8AB3-3BFD20FC8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30E10D-B6D1-48A1-A40B-51187C465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5D3A39C-24C8-4CD0-92E7-B368AA42D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DB8E061-FD3B-4A61-A732-C732AAA17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5F23E04-CFDC-4B9D-903F-29A2C1A4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A13F96A-2B7B-4B0E-94E2-3CA32491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AD2E97C-6148-4E92-9D95-F2B0AB9A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169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9F7B7A-81D5-4BE7-B24E-F19A9029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6EB7C11-939C-49EC-A453-06CFC29D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C5F7C85-4A67-4BE7-825C-8DBB7B99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CEB6502-947D-46D3-BE21-C2BF8D40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539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0495F66-049C-4CB6-8B32-4456F637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59CCEEE-2858-4133-838C-9165F154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ADE6B65-DCD4-4C71-8D1D-3550FCBF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95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2ADC34-1FB9-4470-A403-6CCF73A4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FAC307-C2AA-45E4-BD6F-BE57A6781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82BF2B9-34A7-44F2-9AE6-9B1D1D8A7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0BA75C6-E98E-4C66-974D-4F2E4E4B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7458631-F69F-4F62-904A-82FCB937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45D51F2-D410-4D6F-AB7C-EC4E8AB3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239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89AEAA-A439-4376-A018-C32E33687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A265E24-0ABC-4141-AD97-ABDD89191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74FCC03-349C-4031-9884-BE9AA8900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90C107B-5F35-498D-AD86-206605E1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6565EE8-2951-4506-8856-18F96CCC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361159F-5A0D-49F1-A321-4602AC38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911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AA8C33D-938B-4352-8ACD-07DDFCD9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1A5A1CB-C4EF-4E90-9444-2A898F7D0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B4AB6B7-ACA2-4FA9-A483-166D655DC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2B1F4-9425-4268-98EC-A420B44983D5}" type="datetimeFigureOut">
              <a:rPr lang="hu-HU" smtClean="0"/>
              <a:t>2022. 04. 24.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F1A49E4-E763-4AFE-BE80-93AF240BB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A45C8A-80A1-4FE7-8734-DD3CB399C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35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EEAA0E-E645-499D-8C49-FFEB1CE46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Techshop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67673CB-48E9-4C04-BB17-42D582D70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Móricz János Milán, Lévai Levente</a:t>
            </a:r>
          </a:p>
        </p:txBody>
      </p:sp>
    </p:spTree>
    <p:extLst>
      <p:ext uri="{BB962C8B-B14F-4D97-AF65-F5344CB8AC3E}">
        <p14:creationId xmlns:p14="http://schemas.microsoft.com/office/powerpoint/2010/main" val="114839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EE0F3A-A385-41F4-B5FE-CFCD57B8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BC2083-9250-4B43-84E5-32F3CFF0E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735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098B01-6837-4903-82EB-98842CE6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3AC952-60C0-4F4E-A558-8DE01513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21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129660-EBCE-414F-91D3-1A256FC4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8314EF-627A-494A-99C3-E29CAA3C4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487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38ED51-CE90-4DC5-9E89-458C21CD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D58310-AD0B-4C8A-8C49-A263CBF84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82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AA51B0-2152-4141-BA2A-0AAD577B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9DD914-2160-4482-92DF-88CEED128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869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3AAFCB-A3FB-4C43-8585-5C1D3665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9DED72-A849-4EE4-9AEF-A496BCBED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127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0F9E02-2566-4806-A339-CB0114D0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AC83BE-4F99-4BC7-91CD-88B136FD6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630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274EA8-A2E6-4053-9159-D9D33593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CA87FE-00B6-4901-852F-0542F298F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7726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3FDC4D-D7F0-4B93-A972-954E6BF7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20FDE6-733A-46C1-98D9-B4D81354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758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</Words>
  <Application>Microsoft Office PowerPoint</Application>
  <PresentationFormat>Szélesvásznú</PresentationFormat>
  <Paragraphs>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Techshop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Techshop</dc:title>
  <dc:creator>József Lévai</dc:creator>
  <cp:lastModifiedBy>József Lévai</cp:lastModifiedBy>
  <cp:revision>1</cp:revision>
  <dcterms:created xsi:type="dcterms:W3CDTF">2022-04-24T17:43:55Z</dcterms:created>
  <dcterms:modified xsi:type="dcterms:W3CDTF">2022-04-24T19:33:39Z</dcterms:modified>
</cp:coreProperties>
</file>