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E608-723A-478B-BA7B-36C6D82CBB7C}" type="datetimeFigureOut">
              <a:rPr lang="zh-CN" altLang="en-US" smtClean="0"/>
              <a:t>9-17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70E4-DD0F-44F7-96D8-C24B2F111E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83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CE608-723A-478B-BA7B-36C6D82CBB7C}" type="datetimeFigureOut">
              <a:rPr lang="zh-CN" altLang="en-US" smtClean="0"/>
              <a:t>9-17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470E4-DD0F-44F7-96D8-C24B2F111E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069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eaLnBrk="1" hangingPunct="1"/>
            <a:r>
              <a:rPr lang="zh-CN" altLang="en-US" sz="3200" smtClean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学生体测管理系统</a:t>
            </a: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264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eaLnBrk="1" hangingPunct="1"/>
            <a:r>
              <a:rPr lang="zh-CN" altLang="en-US" sz="2800" smtClean="0"/>
              <a:t>开发：</a:t>
            </a: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317983" y="1449421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FX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1859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eaLnBrk="1" hangingPunct="1"/>
            <a:r>
              <a:rPr lang="zh-CN" altLang="en-US" sz="2800" smtClean="0"/>
              <a:t>实现功能：</a:t>
            </a: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214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eaLnBrk="1" hangingPunct="1"/>
            <a:r>
              <a:rPr lang="zh-CN" altLang="en-US" sz="2800" smtClean="0"/>
              <a:t>用例图：</a:t>
            </a: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579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eaLnBrk="1" hangingPunct="1"/>
            <a:r>
              <a:rPr lang="en-US" altLang="zh-CN" sz="2800" smtClean="0"/>
              <a:t>ER</a:t>
            </a:r>
            <a:r>
              <a:rPr lang="zh-CN" altLang="en-US" sz="2800" smtClean="0"/>
              <a:t>图：</a:t>
            </a: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330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eaLnBrk="1" hangingPunct="1"/>
            <a:r>
              <a:rPr lang="zh-CN" altLang="en-US" sz="2800" smtClean="0"/>
              <a:t>数据记录</a:t>
            </a:r>
            <a:endParaRPr lang="zh-CN" altLang="en-US" sz="2800" dirty="0" smtClean="0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369700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eaLnBrk="1" hangingPunct="1"/>
            <a:r>
              <a:rPr lang="en-US" altLang="zh-CN" sz="2800" smtClean="0"/>
              <a:t>MySQL</a:t>
            </a:r>
            <a:endParaRPr lang="zh-CN" altLang="en-US" sz="2800" smtClean="0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22766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eaLnBrk="1" hangingPunct="1"/>
            <a:r>
              <a:rPr lang="zh-CN" altLang="en-US" sz="2800" smtClean="0"/>
              <a:t>界面设计</a:t>
            </a: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39694"/>
            <a:ext cx="3026161" cy="353924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464995" y="95203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查询界面</a:t>
            </a:r>
          </a:p>
        </p:txBody>
      </p:sp>
    </p:spTree>
    <p:extLst>
      <p:ext uri="{BB962C8B-B14F-4D97-AF65-F5344CB8AC3E}">
        <p14:creationId xmlns:p14="http://schemas.microsoft.com/office/powerpoint/2010/main" val="786255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22</Words>
  <Application>Microsoft Office PowerPoint</Application>
  <PresentationFormat>全屏显示(16:9)</PresentationFormat>
  <Paragraphs>10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方正兰亭纤黑_GBK</vt:lpstr>
      <vt:lpstr>微软雅黑</vt:lpstr>
      <vt:lpstr>Arial</vt:lpstr>
      <vt:lpstr>Office 主题​​</vt:lpstr>
      <vt:lpstr>学生体测管理系统</vt:lpstr>
      <vt:lpstr>开发：</vt:lpstr>
      <vt:lpstr>实现功能：</vt:lpstr>
      <vt:lpstr>用例图：</vt:lpstr>
      <vt:lpstr>ER图：</vt:lpstr>
      <vt:lpstr>数据记录</vt:lpstr>
      <vt:lpstr>MySQL</vt:lpstr>
      <vt:lpstr>界面设计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学生体测管理系统</dc:title>
  <dc:creator>cysu lee</dc:creator>
  <cp:lastModifiedBy>cysu lee</cp:lastModifiedBy>
  <cp:revision>4</cp:revision>
  <dcterms:created xsi:type="dcterms:W3CDTF">2015-09-16T16:43:28Z</dcterms:created>
  <dcterms:modified xsi:type="dcterms:W3CDTF">2015-09-16T23:38:41Z</dcterms:modified>
</cp:coreProperties>
</file>