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597EF-D613-431B-AC23-E5579873F912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DB8E8-3E06-4011-86D3-918B6D7E80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1068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D483D-9EE1-49B1-92D1-7481893BADCE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3BEC9-33E2-4E18-BAA4-C6E6BBE578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32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5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88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679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52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85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17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21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8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01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説明書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116380"/>
            <a:ext cx="12192000" cy="731520"/>
          </a:xfrm>
          <a:prstGeom prst="roundRect">
            <a:avLst>
              <a:gd name="adj" fmla="val 0"/>
            </a:avLst>
          </a:prstGeom>
          <a:solidFill>
            <a:srgbClr val="92D050"/>
          </a:solidFill>
        </p:spPr>
        <p:txBody>
          <a:bodyPr/>
          <a:lstStyle>
            <a:lvl1pPr>
              <a:defRPr b="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1pPr>
          </a:lstStyle>
          <a:p>
            <a:r>
              <a:rPr kumimoji="1" lang="ja-JP" altLang="en-US" dirty="0" smtClean="0"/>
              <a:t> マスター タイトルの書式設定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1095263" y="359891"/>
            <a:ext cx="915785" cy="365125"/>
          </a:xfrm>
        </p:spPr>
        <p:txBody>
          <a:bodyPr vert="horz" lIns="91440" tIns="45720" rIns="91440" bIns="45720" rtlCol="0" anchor="ctr"/>
          <a:lstStyle>
            <a:lvl1pPr>
              <a:defRPr lang="ja-JP" altLang="en-US" sz="360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rlow Solid Italic" panose="04030604020F02020D02" pitchFamily="82" charset="0"/>
                <a:ea typeface="HGSｺﾞｼｯｸM" panose="020B0600000000000000" pitchFamily="50" charset="-128"/>
              </a:defRPr>
            </a:lvl1pPr>
          </a:lstStyle>
          <a:p>
            <a:pPr algn="ctr"/>
            <a:fld id="{8AB90D4B-AEAB-4145-A119-272ED37E3BBD}" type="slidenum">
              <a:rPr lang="en-US" altLang="ja-JP" smtClean="0"/>
              <a:pPr algn="ctr"/>
              <a:t>‹#›</a:t>
            </a:fld>
            <a:endParaRPr 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4"/>
          </p:nvPr>
        </p:nvSpPr>
        <p:spPr>
          <a:xfrm>
            <a:off x="0" y="967256"/>
            <a:ext cx="3930555" cy="417124"/>
          </a:xfrm>
        </p:spPr>
        <p:txBody>
          <a:bodyPr>
            <a:normAutofit/>
          </a:bodyPr>
          <a:lstStyle>
            <a:lvl1pPr>
              <a:defRPr sz="2400"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</a:t>
            </a:r>
          </a:p>
        </p:txBody>
      </p:sp>
    </p:spTree>
    <p:extLst>
      <p:ext uri="{BB962C8B-B14F-4D97-AF65-F5344CB8AC3E}">
        <p14:creationId xmlns:p14="http://schemas.microsoft.com/office/powerpoint/2010/main" val="3802172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92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75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66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27.png"/><Relationship Id="rId12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5" Type="http://schemas.openxmlformats.org/officeDocument/2006/relationships/image" Target="../media/image42.png"/><Relationship Id="rId10" Type="http://schemas.openxmlformats.org/officeDocument/2006/relationships/image" Target="../media/image32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Relationship Id="rId1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 画像関係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0" y="1051038"/>
            <a:ext cx="2231472" cy="316260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1800" dirty="0" err="1" smtClean="0"/>
              <a:t>Image_Manager</a:t>
            </a:r>
            <a:endParaRPr kumimoji="1" lang="ja-JP" altLang="en-US" sz="1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351818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9667702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/>
          <a:srcRect l="6375" t="2137" r="10058" b="-281"/>
          <a:stretch/>
        </p:blipFill>
        <p:spPr>
          <a:xfrm>
            <a:off x="68680" y="1367298"/>
            <a:ext cx="1925680" cy="151155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352338" y="1683558"/>
            <a:ext cx="1468073" cy="313022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>
            <a:off x="7504813" y="1926928"/>
            <a:ext cx="2305873" cy="48929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通常アニメーション画像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左矢印 14"/>
          <p:cNvSpPr/>
          <p:nvPr/>
        </p:nvSpPr>
        <p:spPr>
          <a:xfrm>
            <a:off x="7504814" y="2837728"/>
            <a:ext cx="2305872" cy="47575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落下アニメーション画像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左矢印 15"/>
          <p:cNvSpPr/>
          <p:nvPr/>
        </p:nvSpPr>
        <p:spPr>
          <a:xfrm>
            <a:off x="7504812" y="3614313"/>
            <a:ext cx="2305873" cy="861455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箱との衝突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アニメーション画像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左矢印 16"/>
          <p:cNvSpPr/>
          <p:nvPr/>
        </p:nvSpPr>
        <p:spPr>
          <a:xfrm>
            <a:off x="7504812" y="4632099"/>
            <a:ext cx="2305871" cy="830295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トゲとの衝突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アニメーション画像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336" y="1470684"/>
            <a:ext cx="4567749" cy="399171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459" y="1367298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91" y="1367298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458" y="2557727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91" y="2557727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458" y="3748156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491" y="3748156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880" y="4938584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472" y="4938584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10990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画像関係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その他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0" y="1051038"/>
            <a:ext cx="2231472" cy="316260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1800" dirty="0" err="1" smtClean="0"/>
              <a:t>Image_Manager</a:t>
            </a:r>
            <a:endParaRPr kumimoji="1" lang="ja-JP" altLang="en-US" sz="1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351818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9667702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/>
          <a:srcRect l="6375" t="2137" r="10058" b="-281"/>
          <a:stretch/>
        </p:blipFill>
        <p:spPr>
          <a:xfrm>
            <a:off x="68680" y="1367298"/>
            <a:ext cx="1925680" cy="151155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352338" y="1683558"/>
            <a:ext cx="1468073" cy="313022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>
            <a:off x="7902753" y="1679454"/>
            <a:ext cx="1987092" cy="48929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ステージの背景画像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左矢印 14"/>
          <p:cNvSpPr/>
          <p:nvPr/>
        </p:nvSpPr>
        <p:spPr>
          <a:xfrm>
            <a:off x="7894697" y="3141843"/>
            <a:ext cx="1987092" cy="47575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マスク画像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左矢印 15"/>
          <p:cNvSpPr/>
          <p:nvPr/>
        </p:nvSpPr>
        <p:spPr>
          <a:xfrm>
            <a:off x="7894697" y="5393662"/>
            <a:ext cx="1987092" cy="467262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ブロック画像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左矢印 16"/>
          <p:cNvSpPr/>
          <p:nvPr/>
        </p:nvSpPr>
        <p:spPr>
          <a:xfrm flipH="1">
            <a:off x="1066394" y="5753148"/>
            <a:ext cx="1987092" cy="830295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左右</a:t>
            </a:r>
            <a:r>
              <a:rPr lang="ja-JP" altLang="en-US" sz="1400" dirty="0" smtClean="0">
                <a:solidFill>
                  <a:schemeClr val="tx1"/>
                </a:solidFill>
              </a:rPr>
              <a:t>上下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ブロック画像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59" y="1035034"/>
            <a:ext cx="673026" cy="100953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372" y="2469218"/>
            <a:ext cx="673026" cy="100953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85" y="5429148"/>
            <a:ext cx="648000" cy="648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174" y="4498368"/>
            <a:ext cx="648000" cy="6480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920" y="4498368"/>
            <a:ext cx="648000" cy="6480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27" y="4498368"/>
            <a:ext cx="648000" cy="648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0" y="4498368"/>
            <a:ext cx="648000" cy="648000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>
          <a:xfrm>
            <a:off x="68680" y="5233750"/>
            <a:ext cx="2903240" cy="4644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※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右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,</a:t>
            </a:r>
            <a:r>
              <a:rPr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左</a:t>
            </a:r>
            <a:r>
              <a:rPr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,</a:t>
            </a:r>
            <a:r>
              <a:rPr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上下の順番で入れます。</a:t>
            </a:r>
            <a:endParaRPr kumimoji="1" lang="ja-JP" altLang="en-US" sz="1400" dirty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5912" y="906091"/>
            <a:ext cx="4544415" cy="5866864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26" name="左矢印 25"/>
          <p:cNvSpPr/>
          <p:nvPr/>
        </p:nvSpPr>
        <p:spPr>
          <a:xfrm>
            <a:off x="7894697" y="4123431"/>
            <a:ext cx="1987092" cy="467262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カウントダウン画像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左矢印 26"/>
          <p:cNvSpPr/>
          <p:nvPr/>
        </p:nvSpPr>
        <p:spPr>
          <a:xfrm>
            <a:off x="7894697" y="4641314"/>
            <a:ext cx="1987092" cy="467262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スタート画像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4278" y="3898189"/>
            <a:ext cx="412764" cy="540000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59" y="3898189"/>
            <a:ext cx="243227" cy="540000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516" y="3898189"/>
            <a:ext cx="420632" cy="540000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59" y="4607866"/>
            <a:ext cx="1046855" cy="491033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084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76" y="1263134"/>
            <a:ext cx="4587448" cy="4515519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画像関係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その他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0" y="1051038"/>
            <a:ext cx="2231472" cy="316260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1800" dirty="0" err="1" smtClean="0"/>
              <a:t>Image_Manager</a:t>
            </a:r>
            <a:endParaRPr kumimoji="1" lang="ja-JP" altLang="en-US" sz="1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351818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9667702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/>
          <a:srcRect l="6375" t="2137" r="10058" b="-281"/>
          <a:stretch/>
        </p:blipFill>
        <p:spPr>
          <a:xfrm>
            <a:off x="68680" y="1367298"/>
            <a:ext cx="1925680" cy="151155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352338" y="1683558"/>
            <a:ext cx="1468073" cy="313022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>
            <a:off x="7979029" y="1367298"/>
            <a:ext cx="2406542" cy="84137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風船の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通常アニメーション画像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左矢印 14"/>
          <p:cNvSpPr/>
          <p:nvPr/>
        </p:nvSpPr>
        <p:spPr>
          <a:xfrm>
            <a:off x="7979029" y="2407109"/>
            <a:ext cx="2406541" cy="47575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ドアの開閉画像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左矢印 15"/>
          <p:cNvSpPr/>
          <p:nvPr/>
        </p:nvSpPr>
        <p:spPr>
          <a:xfrm>
            <a:off x="7979028" y="3245377"/>
            <a:ext cx="2406542" cy="49411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箱の画像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左矢印 16"/>
          <p:cNvSpPr/>
          <p:nvPr/>
        </p:nvSpPr>
        <p:spPr>
          <a:xfrm>
            <a:off x="7979028" y="4513718"/>
            <a:ext cx="2406542" cy="524956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トゲの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左矢印 22"/>
          <p:cNvSpPr/>
          <p:nvPr/>
        </p:nvSpPr>
        <p:spPr>
          <a:xfrm>
            <a:off x="7979028" y="3747051"/>
            <a:ext cx="2406542" cy="49411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トゲボールの画像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172" y="1216442"/>
            <a:ext cx="390160" cy="787413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842" y="1216443"/>
            <a:ext cx="390160" cy="787413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051" y="2372400"/>
            <a:ext cx="548246" cy="592106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842" y="2372400"/>
            <a:ext cx="548246" cy="592106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805" y="3225580"/>
            <a:ext cx="409521" cy="409521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882" y="3739389"/>
            <a:ext cx="440006" cy="440006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635" y="5506548"/>
            <a:ext cx="560822" cy="106823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163" y="5506548"/>
            <a:ext cx="560822" cy="106823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690" y="5052550"/>
            <a:ext cx="106823" cy="560821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217" y="5052550"/>
            <a:ext cx="106823" cy="560821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sp>
        <p:nvSpPr>
          <p:cNvPr id="35" name="角丸四角形 34"/>
          <p:cNvSpPr/>
          <p:nvPr/>
        </p:nvSpPr>
        <p:spPr>
          <a:xfrm>
            <a:off x="9139217" y="5800378"/>
            <a:ext cx="2903240" cy="4644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※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右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,</a:t>
            </a:r>
            <a:r>
              <a:rPr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左</a:t>
            </a:r>
            <a:r>
              <a:rPr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,</a:t>
            </a:r>
            <a:r>
              <a:rPr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上下の順番で入れます。</a:t>
            </a:r>
            <a:endParaRPr kumimoji="1" lang="ja-JP" altLang="en-US" sz="1400" dirty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8279393" y="2820756"/>
            <a:ext cx="2118770" cy="2875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※</a:t>
            </a:r>
            <a:r>
              <a:rPr kumimoji="1" lang="ja-JP" altLang="en-US" sz="12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開閉の順番で入れます。</a:t>
            </a:r>
            <a:endParaRPr kumimoji="1" lang="ja-JP" altLang="en-US" sz="1200" dirty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108537" y="5935866"/>
            <a:ext cx="5038725" cy="756061"/>
          </a:xfrm>
          <a:prstGeom prst="round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※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その他の画像を変更したい場合は</a:t>
            </a:r>
            <a:endParaRPr kumimoji="1" lang="en-US" altLang="ja-JP" sz="1400" dirty="0" smtClean="0">
              <a:solidFill>
                <a:schemeClr val="bg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kumimoji="1" lang="en-US" altLang="ja-JP" sz="1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Scene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から対象のオブジェクトの</a:t>
            </a:r>
            <a:r>
              <a:rPr kumimoji="1" lang="en-US" altLang="ja-JP" sz="1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Image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で変更してください。</a:t>
            </a:r>
            <a:endParaRPr kumimoji="1" lang="ja-JP" altLang="en-US" sz="1400" dirty="0">
              <a:solidFill>
                <a:schemeClr val="bg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8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681" y="1029340"/>
            <a:ext cx="4625564" cy="563715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ゲームパラメータ関係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0" y="1051038"/>
            <a:ext cx="2231472" cy="316260"/>
          </a:xfrm>
        </p:spPr>
        <p:txBody>
          <a:bodyPr>
            <a:normAutofit lnSpcReduction="10000"/>
          </a:bodyPr>
          <a:lstStyle/>
          <a:p>
            <a:r>
              <a:rPr lang="en-US" altLang="ja-JP" sz="1800" dirty="0" err="1" smtClean="0"/>
              <a:t>Game</a:t>
            </a:r>
            <a:r>
              <a:rPr kumimoji="1" lang="en-US" altLang="ja-JP" sz="1800" dirty="0" err="1" smtClean="0"/>
              <a:t>_Manager</a:t>
            </a:r>
            <a:endParaRPr kumimoji="1" lang="ja-JP" altLang="en-US" sz="1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351818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9667702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/>
          <a:srcRect l="6375" t="2137" r="10058" b="-281"/>
          <a:stretch/>
        </p:blipFill>
        <p:spPr>
          <a:xfrm>
            <a:off x="68680" y="1367298"/>
            <a:ext cx="1925680" cy="151155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381699" y="1527047"/>
            <a:ext cx="1468073" cy="313022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>
            <a:off x="8093294" y="1268400"/>
            <a:ext cx="3622455" cy="58532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ステージの制限時間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左矢印 14"/>
          <p:cNvSpPr/>
          <p:nvPr/>
        </p:nvSpPr>
        <p:spPr>
          <a:xfrm>
            <a:off x="8093295" y="3049278"/>
            <a:ext cx="3622455" cy="532122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ステージの初期の重力の方向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左矢印 28"/>
          <p:cNvSpPr/>
          <p:nvPr/>
        </p:nvSpPr>
        <p:spPr>
          <a:xfrm>
            <a:off x="8093295" y="4106553"/>
            <a:ext cx="3622455" cy="42734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重力の速度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左矢印 29"/>
          <p:cNvSpPr/>
          <p:nvPr/>
        </p:nvSpPr>
        <p:spPr>
          <a:xfrm>
            <a:off x="8093294" y="4631706"/>
            <a:ext cx="3622456" cy="42734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マスク画像の透明度の最大値と最小値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左矢印 33"/>
          <p:cNvSpPr/>
          <p:nvPr/>
        </p:nvSpPr>
        <p:spPr>
          <a:xfrm>
            <a:off x="8093294" y="5110433"/>
            <a:ext cx="3622456" cy="42734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ブロックの矢印の回転スピード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左矢印 36"/>
          <p:cNvSpPr/>
          <p:nvPr/>
        </p:nvSpPr>
        <p:spPr>
          <a:xfrm>
            <a:off x="8093294" y="5532012"/>
            <a:ext cx="3622456" cy="42734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クリア画面に遷移する時間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秒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左矢印 37"/>
          <p:cNvSpPr/>
          <p:nvPr/>
        </p:nvSpPr>
        <p:spPr>
          <a:xfrm>
            <a:off x="8128969" y="5910059"/>
            <a:ext cx="3622456" cy="898640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キャラクターのアニメーション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切り替え時間</a:t>
            </a:r>
            <a:r>
              <a:rPr lang="en-US" altLang="ja-JP" sz="1400" dirty="0" smtClean="0">
                <a:solidFill>
                  <a:schemeClr val="tx1"/>
                </a:solidFill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</a:rPr>
              <a:t>フレーム</a:t>
            </a:r>
            <a:r>
              <a:rPr lang="en-US" altLang="ja-JP" sz="1400" dirty="0" smtClean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音楽関係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0" y="1051038"/>
            <a:ext cx="2231472" cy="316260"/>
          </a:xfrm>
        </p:spPr>
        <p:txBody>
          <a:bodyPr>
            <a:normAutofit lnSpcReduction="10000"/>
          </a:bodyPr>
          <a:lstStyle/>
          <a:p>
            <a:r>
              <a:rPr lang="en-US" altLang="ja-JP" sz="1800" dirty="0" err="1" smtClean="0"/>
              <a:t>Music</a:t>
            </a:r>
            <a:r>
              <a:rPr kumimoji="1" lang="en-US" altLang="ja-JP" sz="1800" dirty="0" err="1" smtClean="0"/>
              <a:t>_Manager</a:t>
            </a:r>
            <a:endParaRPr kumimoji="1" lang="ja-JP" altLang="en-US" sz="1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351818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9667702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/>
          <a:srcRect l="6375" t="2137" r="10058" b="-281"/>
          <a:stretch/>
        </p:blipFill>
        <p:spPr>
          <a:xfrm>
            <a:off x="68680" y="1367298"/>
            <a:ext cx="1925680" cy="151155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381699" y="2460209"/>
            <a:ext cx="1468073" cy="246166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>
            <a:off x="9073433" y="2123911"/>
            <a:ext cx="2406542" cy="51534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各画面の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BGM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940" y="1005843"/>
            <a:ext cx="4100069" cy="567924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8" name="左矢印 17"/>
          <p:cNvSpPr/>
          <p:nvPr/>
        </p:nvSpPr>
        <p:spPr>
          <a:xfrm>
            <a:off x="9073433" y="2952586"/>
            <a:ext cx="2406542" cy="51534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各画面の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BGM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の音量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左矢印 18"/>
          <p:cNvSpPr/>
          <p:nvPr/>
        </p:nvSpPr>
        <p:spPr>
          <a:xfrm>
            <a:off x="9073433" y="4181311"/>
            <a:ext cx="2406542" cy="51534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各</a:t>
            </a:r>
            <a:r>
              <a:rPr lang="en-US" altLang="ja-JP" sz="1400" dirty="0" smtClean="0">
                <a:solidFill>
                  <a:schemeClr val="tx1"/>
                </a:solidFill>
              </a:rPr>
              <a:t>SE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左矢印 19"/>
          <p:cNvSpPr/>
          <p:nvPr/>
        </p:nvSpPr>
        <p:spPr>
          <a:xfrm>
            <a:off x="9073433" y="5410036"/>
            <a:ext cx="2406542" cy="51534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各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SE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の音量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68680" y="3799286"/>
            <a:ext cx="4560044" cy="2947867"/>
            <a:chOff x="233580" y="3782419"/>
            <a:chExt cx="4560044" cy="2947867"/>
          </a:xfrm>
        </p:grpSpPr>
        <p:sp>
          <p:nvSpPr>
            <p:cNvPr id="23" name="角丸四角形 22"/>
            <p:cNvSpPr/>
            <p:nvPr/>
          </p:nvSpPr>
          <p:spPr>
            <a:xfrm>
              <a:off x="233580" y="3968382"/>
              <a:ext cx="4560044" cy="27619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</p:txBody>
        </p:sp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4"/>
            <a:srcRect l="3083" b="4582"/>
            <a:stretch/>
          </p:blipFill>
          <p:spPr>
            <a:xfrm>
              <a:off x="487796" y="5583224"/>
              <a:ext cx="4051611" cy="867468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55" b="6181"/>
            <a:stretch/>
          </p:blipFill>
          <p:spPr>
            <a:xfrm>
              <a:off x="487796" y="4523741"/>
              <a:ext cx="1207771" cy="873909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</p:pic>
        <p:sp>
          <p:nvSpPr>
            <p:cNvPr id="25" name="角丸四角形 24"/>
            <p:cNvSpPr/>
            <p:nvPr/>
          </p:nvSpPr>
          <p:spPr>
            <a:xfrm>
              <a:off x="1389186" y="3782419"/>
              <a:ext cx="2248829" cy="46172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音楽データの場所</a:t>
              </a:r>
              <a:endParaRPr kumimoji="1" lang="ja-JP" altLang="en-US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0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ステージの作成方法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351818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9667702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125828" y="947652"/>
            <a:ext cx="2722145" cy="1797573"/>
            <a:chOff x="1564103" y="2874171"/>
            <a:chExt cx="2722145" cy="1797573"/>
          </a:xfrm>
        </p:grpSpPr>
        <p:sp>
          <p:nvSpPr>
            <p:cNvPr id="22" name="角丸四角形 21"/>
            <p:cNvSpPr/>
            <p:nvPr/>
          </p:nvSpPr>
          <p:spPr>
            <a:xfrm>
              <a:off x="1564103" y="3105035"/>
              <a:ext cx="2722145" cy="15667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1722806" y="2874171"/>
              <a:ext cx="2404739" cy="46172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マップデータの場所</a:t>
              </a:r>
              <a:endParaRPr kumimoji="1" lang="ja-JP" altLang="en-US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/>
            <a:srcRect l="8284" r="7621" b="4924"/>
            <a:stretch/>
          </p:blipFill>
          <p:spPr>
            <a:xfrm>
              <a:off x="2320337" y="3451331"/>
              <a:ext cx="1209676" cy="1104981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</p:pic>
      </p:grpSp>
      <p:sp>
        <p:nvSpPr>
          <p:cNvPr id="28" name="角丸四角形 27"/>
          <p:cNvSpPr/>
          <p:nvPr/>
        </p:nvSpPr>
        <p:spPr>
          <a:xfrm>
            <a:off x="6860598" y="1178516"/>
            <a:ext cx="5192993" cy="55393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0	: 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空白</a:t>
            </a:r>
            <a:endParaRPr kumimoji="1"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  	: </a:t>
            </a:r>
            <a:r>
              <a:rPr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プレイヤー</a:t>
            </a:r>
            <a:r>
              <a: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  </a:t>
            </a:r>
          </a:p>
          <a:p>
            <a:r>
              <a:rPr kumimoji="1"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2  	: 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風船</a:t>
            </a:r>
            <a:endParaRPr kumimoji="1"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3  	: </a:t>
            </a:r>
            <a:r>
              <a:rPr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ブロック</a:t>
            </a:r>
            <a:endParaRPr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kumimoji="1"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4  	: 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ドア</a:t>
            </a:r>
            <a:endParaRPr kumimoji="1"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5  	: </a:t>
            </a:r>
            <a:r>
              <a:rPr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箱</a:t>
            </a:r>
            <a:endParaRPr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kumimoji="1"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6  	: 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トゲボール</a:t>
            </a:r>
            <a:endParaRPr kumimoji="1"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7  	: </a:t>
            </a:r>
            <a:r>
              <a:rPr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右向きのトゲ</a:t>
            </a:r>
            <a:endParaRPr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kumimoji="1"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8  	: </a:t>
            </a:r>
            <a:r>
              <a:rPr kumimoji="1"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左向きのトゲ</a:t>
            </a:r>
            <a:endParaRPr kumimoji="1"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9  	: </a:t>
            </a:r>
            <a:r>
              <a:rPr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上向きのトゲ</a:t>
            </a:r>
            <a:endParaRPr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10 	: </a:t>
            </a:r>
            <a:r>
              <a:rPr lang="ja-JP" altLang="en-US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下向きのトゲ</a:t>
            </a:r>
            <a:endParaRPr lang="en-US" altLang="ja-JP" sz="28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pic>
        <p:nvPicPr>
          <p:cNvPr id="39" name="図 3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19" y="5923392"/>
            <a:ext cx="345630" cy="65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4882" y="2362208"/>
            <a:ext cx="226305" cy="4567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1" name="図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704" y="3659269"/>
            <a:ext cx="382661" cy="3826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137" y="1876291"/>
            <a:ext cx="279795" cy="452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3" name="図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735" y="3270728"/>
            <a:ext cx="308598" cy="3332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4" name="図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704" y="4081463"/>
            <a:ext cx="382661" cy="3826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5" name="図 4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735" y="5538983"/>
            <a:ext cx="345630" cy="658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6" name="図 4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117" y="4943975"/>
            <a:ext cx="65834" cy="345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7" name="図 46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117" y="4506059"/>
            <a:ext cx="65834" cy="345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pic>
        <p:nvPicPr>
          <p:cNvPr id="48" name="図 47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704" y="2835345"/>
            <a:ext cx="382661" cy="3826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</p:pic>
      <p:sp>
        <p:nvSpPr>
          <p:cNvPr id="50" name="角丸四角形 49"/>
          <p:cNvSpPr/>
          <p:nvPr/>
        </p:nvSpPr>
        <p:spPr>
          <a:xfrm>
            <a:off x="2971066" y="1181944"/>
            <a:ext cx="3766439" cy="156328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マップサイズは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(10*15)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です。</a:t>
            </a:r>
            <a:endParaRPr kumimoji="1"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endParaRPr kumimoji="1"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数値はカンマ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(,)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区切りで入力してください。</a:t>
            </a:r>
            <a:endParaRPr kumimoji="1"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endParaRPr kumimoji="1"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ステージ</a:t>
            </a:r>
            <a:r>
              <a:rPr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を追加する際は、</a:t>
            </a:r>
            <a:endParaRPr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(stage) + </a:t>
            </a:r>
            <a:r>
              <a:rPr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番号 で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追加</a:t>
            </a:r>
            <a:r>
              <a:rPr kumimoji="1" lang="ja-JP" altLang="en-US" sz="1400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して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ください。</a:t>
            </a:r>
            <a:endParaRPr kumimoji="1"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endParaRPr lang="en-US" altLang="ja-JP" sz="1400" dirty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grpSp>
        <p:nvGrpSpPr>
          <p:cNvPr id="10" name="グループ化 9"/>
          <p:cNvGrpSpPr/>
          <p:nvPr/>
        </p:nvGrpSpPr>
        <p:grpSpPr>
          <a:xfrm>
            <a:off x="125829" y="2916061"/>
            <a:ext cx="6611676" cy="3801828"/>
            <a:chOff x="-367557" y="2917587"/>
            <a:chExt cx="6611676" cy="3801828"/>
          </a:xfrm>
        </p:grpSpPr>
        <p:grpSp>
          <p:nvGrpSpPr>
            <p:cNvPr id="6" name="グループ化 5"/>
            <p:cNvGrpSpPr/>
            <p:nvPr/>
          </p:nvGrpSpPr>
          <p:grpSpPr>
            <a:xfrm>
              <a:off x="-367557" y="3156342"/>
              <a:ext cx="6611676" cy="3563073"/>
              <a:chOff x="186520" y="3215944"/>
              <a:chExt cx="6611676" cy="3563073"/>
            </a:xfrm>
          </p:grpSpPr>
          <p:sp>
            <p:nvSpPr>
              <p:cNvPr id="29" name="角丸四角形 28"/>
              <p:cNvSpPr/>
              <p:nvPr/>
            </p:nvSpPr>
            <p:spPr>
              <a:xfrm>
                <a:off x="186520" y="3215944"/>
                <a:ext cx="6611676" cy="356307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endParaRPr>
              </a:p>
            </p:txBody>
          </p:sp>
          <p:grpSp>
            <p:nvGrpSpPr>
              <p:cNvPr id="5" name="グループ化 4"/>
              <p:cNvGrpSpPr/>
              <p:nvPr/>
            </p:nvGrpSpPr>
            <p:grpSpPr>
              <a:xfrm>
                <a:off x="1468693" y="3725185"/>
                <a:ext cx="3866713" cy="2916430"/>
                <a:chOff x="1592942" y="3117810"/>
                <a:chExt cx="4963041" cy="3743325"/>
              </a:xfrm>
            </p:grpSpPr>
            <p:pic>
              <p:nvPicPr>
                <p:cNvPr id="16" name="図 15"/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92942" y="3117810"/>
                  <a:ext cx="1463002" cy="3743325"/>
                </a:xfrm>
                <a:prstGeom prst="rect">
                  <a:avLst/>
                </a:prstGeom>
                <a:ln w="28575">
                  <a:solidFill>
                    <a:srgbClr val="92D050"/>
                  </a:solidFill>
                </a:ln>
              </p:spPr>
            </p:pic>
            <p:pic>
              <p:nvPicPr>
                <p:cNvPr id="2" name="図 1"/>
                <p:cNvPicPr>
                  <a:picLocks noChangeAspect="1"/>
                </p:cNvPicPr>
                <p:nvPr/>
              </p:nvPicPr>
              <p:blipFill rotWithShape="1">
                <a:blip r:embed="rId14"/>
                <a:srcRect l="1240" t="798" r="-1" b="-405"/>
                <a:stretch/>
              </p:blipFill>
              <p:spPr>
                <a:xfrm>
                  <a:off x="3241339" y="3117810"/>
                  <a:ext cx="1468110" cy="3743325"/>
                </a:xfrm>
                <a:prstGeom prst="rect">
                  <a:avLst/>
                </a:prstGeom>
                <a:ln w="28575">
                  <a:solidFill>
                    <a:srgbClr val="92D050"/>
                  </a:solidFill>
                </a:ln>
              </p:spPr>
            </p:pic>
            <p:pic>
              <p:nvPicPr>
                <p:cNvPr id="3" name="図 2"/>
                <p:cNvPicPr>
                  <a:picLocks noChangeAspect="1"/>
                </p:cNvPicPr>
                <p:nvPr/>
              </p:nvPicPr>
              <p:blipFill rotWithShape="1">
                <a:blip r:embed="rId15"/>
                <a:srcRect r="3126" b="2373"/>
                <a:stretch/>
              </p:blipFill>
              <p:spPr>
                <a:xfrm>
                  <a:off x="4894847" y="4554672"/>
                  <a:ext cx="1661136" cy="2306463"/>
                </a:xfrm>
                <a:prstGeom prst="rect">
                  <a:avLst/>
                </a:prstGeom>
                <a:ln w="28575">
                  <a:solidFill>
                    <a:srgbClr val="92D050"/>
                  </a:solidFill>
                </a:ln>
              </p:spPr>
            </p:pic>
          </p:grpSp>
        </p:grpSp>
        <p:sp>
          <p:nvSpPr>
            <p:cNvPr id="30" name="角丸四角形 29"/>
            <p:cNvSpPr/>
            <p:nvPr/>
          </p:nvSpPr>
          <p:spPr>
            <a:xfrm>
              <a:off x="1735912" y="2917587"/>
              <a:ext cx="2404739" cy="46172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Obj_Map.csv</a:t>
              </a:r>
              <a:endParaRPr kumimoji="1" lang="ja-JP" altLang="en-US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</p:txBody>
        </p:sp>
      </p:grpSp>
      <p:sp>
        <p:nvSpPr>
          <p:cNvPr id="11" name="下矢印 10"/>
          <p:cNvSpPr/>
          <p:nvPr/>
        </p:nvSpPr>
        <p:spPr>
          <a:xfrm rot="18919962">
            <a:off x="1805468" y="2462474"/>
            <a:ext cx="462743" cy="451795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8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236</Words>
  <Application>Microsoft Office PowerPoint</Application>
  <PresentationFormat>ワイド画面</PresentationFormat>
  <Paragraphs>73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HGSｺﾞｼｯｸM</vt:lpstr>
      <vt:lpstr>游ゴシック</vt:lpstr>
      <vt:lpstr>游ゴシック Light</vt:lpstr>
      <vt:lpstr>Arial</vt:lpstr>
      <vt:lpstr>Harlow Solid Italic</vt:lpstr>
      <vt:lpstr>Office テーマ</vt:lpstr>
      <vt:lpstr> 画像関係_プレイヤー</vt:lpstr>
      <vt:lpstr>画像関係_その他1</vt:lpstr>
      <vt:lpstr>画像関係_その他2</vt:lpstr>
      <vt:lpstr>ゲームパラメータ関係</vt:lpstr>
      <vt:lpstr>音楽関係</vt:lpstr>
      <vt:lpstr>ステージの作成方法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event</dc:creator>
  <cp:lastModifiedBy>event</cp:lastModifiedBy>
  <cp:revision>46</cp:revision>
  <dcterms:created xsi:type="dcterms:W3CDTF">2025-07-09T03:17:26Z</dcterms:created>
  <dcterms:modified xsi:type="dcterms:W3CDTF">2025-07-10T06:09:00Z</dcterms:modified>
</cp:coreProperties>
</file>