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56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>
        <p:scale>
          <a:sx n="100" d="100"/>
          <a:sy n="100" d="100"/>
        </p:scale>
        <p:origin x="82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7D483D-9EE1-49B1-92D1-7481893BADCE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3BEC9-33E2-4E18-BAA4-C6E6BBE578A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325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2509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882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679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7523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854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417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211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80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0168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説明書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116380"/>
            <a:ext cx="12192000" cy="731520"/>
          </a:xfrm>
          <a:prstGeom prst="roundRect">
            <a:avLst/>
          </a:prstGeom>
          <a:solidFill>
            <a:srgbClr val="92D050"/>
          </a:solidFill>
        </p:spPr>
        <p:txBody>
          <a:bodyPr/>
          <a:lstStyle>
            <a:lvl1pPr>
              <a:defRPr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r>
              <a:rPr kumimoji="1" lang="ja-JP" altLang="en-US" dirty="0" smtClean="0"/>
              <a:t>マスター タイトルの書式設定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11276215" y="299577"/>
            <a:ext cx="915785" cy="365125"/>
          </a:xfrm>
        </p:spPr>
        <p:txBody>
          <a:bodyPr/>
          <a:lstStyle>
            <a:lvl1pPr algn="ctr">
              <a:defRPr sz="240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fld id="{8AB90D4B-AEAB-4145-A119-272ED37E3BBD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5" name="テキスト プレースホルダー 14"/>
          <p:cNvSpPr>
            <a:spLocks noGrp="1"/>
          </p:cNvSpPr>
          <p:nvPr>
            <p:ph type="body" sz="quarter" idx="14"/>
          </p:nvPr>
        </p:nvSpPr>
        <p:spPr>
          <a:xfrm>
            <a:off x="0" y="967256"/>
            <a:ext cx="3930555" cy="417124"/>
          </a:xfrm>
        </p:spPr>
        <p:txBody>
          <a:bodyPr>
            <a:normAutofit/>
          </a:bodyPr>
          <a:lstStyle>
            <a:lvl1pPr>
              <a:defRPr sz="2400">
                <a:latin typeface="HGSｺﾞｼｯｸM" panose="020B0600000000000000" pitchFamily="50" charset="-128"/>
                <a:ea typeface="HGSｺﾞｼｯｸM" panose="020B0600000000000000" pitchFamily="50" charset="-128"/>
              </a:defRPr>
            </a:lvl1pPr>
          </a:lstStyle>
          <a:p>
            <a:pPr lvl="0"/>
            <a:r>
              <a:rPr kumimoji="1" lang="ja-JP" altLang="en-US" dirty="0" smtClean="0"/>
              <a:t>マスター テキストの書式</a:t>
            </a:r>
          </a:p>
        </p:txBody>
      </p:sp>
    </p:spTree>
    <p:extLst>
      <p:ext uri="{BB962C8B-B14F-4D97-AF65-F5344CB8AC3E}">
        <p14:creationId xmlns:p14="http://schemas.microsoft.com/office/powerpoint/2010/main" val="38021727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920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759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B90D4B-AEAB-4145-A119-272ED37E3BB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466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0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image" Target="../media/image4.png"/><Relationship Id="rId12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8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プレイヤー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719378"/>
            <a:ext cx="2305873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30" y="2630178"/>
            <a:ext cx="230587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落下アニメーション画像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406763"/>
            <a:ext cx="2305873" cy="86145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箱との衝突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424549"/>
            <a:ext cx="2305871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トゲとの衝突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552" y="1263134"/>
            <a:ext cx="4567749" cy="3991710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2" name="図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5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1159748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0" name="図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2350177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674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07" y="3540606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0096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688" y="4731034"/>
            <a:ext cx="647619" cy="104761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</p:spTree>
    <p:extLst>
      <p:ext uri="{BB962C8B-B14F-4D97-AF65-F5344CB8AC3E}">
        <p14:creationId xmlns:p14="http://schemas.microsoft.com/office/powerpoint/2010/main" val="110990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pic>
        <p:nvPicPr>
          <p:cNvPr id="12" name="図 1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82"/>
          <a:stretch/>
        </p:blipFill>
        <p:spPr>
          <a:xfrm>
            <a:off x="3349552" y="1277540"/>
            <a:ext cx="4553328" cy="417771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30" y="2014132"/>
            <a:ext cx="1987092" cy="48929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ステージの背景画像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30" y="3443160"/>
            <a:ext cx="1987092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30" y="3978902"/>
            <a:ext cx="1987092" cy="46726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30" y="4583451"/>
            <a:ext cx="1987092" cy="830295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</a:rPr>
              <a:t>左右</a:t>
            </a:r>
            <a:r>
              <a:rPr lang="ja-JP" altLang="en-US" sz="1400" dirty="0" smtClean="0">
                <a:solidFill>
                  <a:schemeClr val="tx1"/>
                </a:solidFill>
              </a:rPr>
              <a:t>上下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72" y="1348993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2272" y="2784096"/>
            <a:ext cx="673026" cy="1009539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1185" y="3903402"/>
            <a:ext cx="648000" cy="64800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3822" y="5307752"/>
            <a:ext cx="648000" cy="648000"/>
          </a:xfrm>
          <a:prstGeom prst="rect">
            <a:avLst/>
          </a:prstGeom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05568" y="5307752"/>
            <a:ext cx="648000" cy="648000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075" y="5307752"/>
            <a:ext cx="648000" cy="64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0328" y="5307752"/>
            <a:ext cx="648000" cy="648000"/>
          </a:xfrm>
          <a:prstGeom prst="rect">
            <a:avLst/>
          </a:prstGeom>
        </p:spPr>
      </p:pic>
      <p:sp>
        <p:nvSpPr>
          <p:cNvPr id="25" name="角丸四角形 24"/>
          <p:cNvSpPr/>
          <p:nvPr/>
        </p:nvSpPr>
        <p:spPr>
          <a:xfrm>
            <a:off x="8750328" y="6043134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847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4176" y="1263134"/>
            <a:ext cx="4587448" cy="4515519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画像関係</a:t>
            </a:r>
            <a:r>
              <a:rPr kumimoji="1" lang="en-US" altLang="ja-JP" dirty="0" smtClean="0"/>
              <a:t>_</a:t>
            </a:r>
            <a:r>
              <a:rPr kumimoji="1" lang="ja-JP" altLang="en-US" dirty="0" smtClean="0"/>
              <a:t>その他</a:t>
            </a:r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kumimoji="1" lang="en-US" altLang="ja-JP" sz="1800" dirty="0" err="1" smtClean="0"/>
              <a:t>Image_Manager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52338" y="1683558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7979029" y="1367298"/>
            <a:ext cx="2406542" cy="84137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風船の</a:t>
            </a:r>
            <a:endParaRPr kumimoji="1"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通常アニメーション画像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7979029" y="2630178"/>
            <a:ext cx="2406541" cy="47575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ドアの開閉画像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左矢印 15"/>
          <p:cNvSpPr/>
          <p:nvPr/>
        </p:nvSpPr>
        <p:spPr>
          <a:xfrm>
            <a:off x="7979028" y="3245377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箱の画像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左矢印 16"/>
          <p:cNvSpPr/>
          <p:nvPr/>
        </p:nvSpPr>
        <p:spPr>
          <a:xfrm>
            <a:off x="7979028" y="4513718"/>
            <a:ext cx="2406542" cy="524956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トゲの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3" name="左矢印 22"/>
          <p:cNvSpPr/>
          <p:nvPr/>
        </p:nvSpPr>
        <p:spPr>
          <a:xfrm>
            <a:off x="7979028" y="3747051"/>
            <a:ext cx="2406542" cy="49411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トゲボールの画像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18" name="図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172" y="1216442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19" name="図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1216443"/>
            <a:ext cx="390160" cy="78741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0" name="図 1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5051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9842" y="2372400"/>
            <a:ext cx="548246" cy="5921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2" name="図 21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805" y="3225580"/>
            <a:ext cx="409521" cy="4095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8882" y="3739389"/>
            <a:ext cx="440006" cy="440006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25" name="図 24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635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8163" y="5506548"/>
            <a:ext cx="560822" cy="106823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690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217" y="5052550"/>
            <a:ext cx="106823" cy="560821"/>
          </a:xfrm>
          <a:prstGeom prst="rect">
            <a:avLst/>
          </a:prstGeom>
          <a:ln w="12700">
            <a:solidFill>
              <a:srgbClr val="92D050"/>
            </a:solidFill>
          </a:ln>
        </p:spPr>
      </p:pic>
      <p:sp>
        <p:nvSpPr>
          <p:cNvPr id="35" name="角丸四角形 34"/>
          <p:cNvSpPr/>
          <p:nvPr/>
        </p:nvSpPr>
        <p:spPr>
          <a:xfrm>
            <a:off x="9139217" y="5800378"/>
            <a:ext cx="2903240" cy="4644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右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左</a:t>
            </a:r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,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上下の順番で入れます。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8388916" y="2403405"/>
            <a:ext cx="2170036" cy="28750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開閉の順番で入れます。</a:t>
            </a:r>
            <a:endParaRPr kumimoji="1" lang="ja-JP" altLang="en-US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3108537" y="5935866"/>
            <a:ext cx="5038725" cy="756061"/>
          </a:xfrm>
          <a:prstGeom prst="roundRect">
            <a:avLst/>
          </a:prstGeom>
          <a:solidFill>
            <a:schemeClr val="accent6"/>
          </a:solidFill>
          <a:ln>
            <a:solidFill>
              <a:srgbClr val="92D050"/>
            </a:solidFill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※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その他の画像を変更したい場合は</a:t>
            </a:r>
            <a:endParaRPr kumimoji="1" lang="en-US" altLang="ja-JP" sz="1400" dirty="0" smtClean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Scene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から対象のオブジェクトの</a:t>
            </a:r>
            <a:r>
              <a:rPr kumimoji="1" lang="en-US" altLang="ja-JP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Image</a:t>
            </a:r>
            <a:r>
              <a:rPr kumimoji="1" lang="ja-JP" altLang="en-US" sz="1400" dirty="0" smtClean="0">
                <a:solidFill>
                  <a:schemeClr val="bg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で変更してください。</a:t>
            </a:r>
            <a:endParaRPr kumimoji="1" lang="ja-JP" altLang="en-US" sz="1400" dirty="0">
              <a:solidFill>
                <a:schemeClr val="bg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686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2681" y="1029340"/>
            <a:ext cx="4625564" cy="5637152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ゲームパラメータ関係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3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1527047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8093295" y="1268400"/>
            <a:ext cx="2406542" cy="585327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ステージの制限時間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左矢印 14"/>
          <p:cNvSpPr/>
          <p:nvPr/>
        </p:nvSpPr>
        <p:spPr>
          <a:xfrm>
            <a:off x="8093295" y="3049278"/>
            <a:ext cx="2860421" cy="532122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ステージの初期の重力の方向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9" name="左矢印 28"/>
          <p:cNvSpPr/>
          <p:nvPr/>
        </p:nvSpPr>
        <p:spPr>
          <a:xfrm>
            <a:off x="8093295" y="4106553"/>
            <a:ext cx="1574407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重力の速度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左矢印 29"/>
          <p:cNvSpPr/>
          <p:nvPr/>
        </p:nvSpPr>
        <p:spPr>
          <a:xfrm>
            <a:off x="8093294" y="4631706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マスク画像の透明度の最大値と最小値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4" name="左矢印 33"/>
          <p:cNvSpPr/>
          <p:nvPr/>
        </p:nvSpPr>
        <p:spPr>
          <a:xfrm>
            <a:off x="8093294" y="5110433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ブロックの矢印の回転スピード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7" name="左矢印 36"/>
          <p:cNvSpPr/>
          <p:nvPr/>
        </p:nvSpPr>
        <p:spPr>
          <a:xfrm>
            <a:off x="8093294" y="5532012"/>
            <a:ext cx="3622456" cy="427348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クリア画面に遷移する時間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(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秒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38" name="左矢印 37"/>
          <p:cNvSpPr/>
          <p:nvPr/>
        </p:nvSpPr>
        <p:spPr>
          <a:xfrm>
            <a:off x="8128969" y="5910059"/>
            <a:ext cx="3622456" cy="898640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キャラクターのアニメーション</a:t>
            </a:r>
            <a:endParaRPr lang="en-US" altLang="ja-JP" sz="1400" dirty="0" smtClean="0">
              <a:solidFill>
                <a:schemeClr val="tx1"/>
              </a:solidFill>
            </a:endParaRPr>
          </a:p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切り替え時間</a:t>
            </a:r>
            <a:r>
              <a:rPr lang="en-US" altLang="ja-JP" sz="1400" dirty="0" smtClean="0">
                <a:solidFill>
                  <a:schemeClr val="tx1"/>
                </a:solidFill>
              </a:rPr>
              <a:t>(</a:t>
            </a:r>
            <a:r>
              <a:rPr lang="ja-JP" altLang="en-US" sz="1400" dirty="0" smtClean="0">
                <a:solidFill>
                  <a:schemeClr val="tx1"/>
                </a:solidFill>
              </a:rPr>
              <a:t>フレーム</a:t>
            </a:r>
            <a:r>
              <a:rPr lang="en-US" altLang="ja-JP" sz="1400" dirty="0" smtClean="0">
                <a:solidFill>
                  <a:schemeClr val="tx1"/>
                </a:solidFill>
              </a:rPr>
              <a:t>)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635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音楽関係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14"/>
          </p:nvPr>
        </p:nvSpPr>
        <p:spPr>
          <a:xfrm>
            <a:off x="0" y="1051038"/>
            <a:ext cx="2231472" cy="316260"/>
          </a:xfrm>
        </p:spPr>
        <p:txBody>
          <a:bodyPr>
            <a:normAutofit lnSpcReduction="10000"/>
          </a:bodyPr>
          <a:lstStyle/>
          <a:p>
            <a:r>
              <a:rPr lang="en-US" altLang="ja-JP" sz="1800" dirty="0" err="1" smtClean="0"/>
              <a:t>Game</a:t>
            </a:r>
            <a:r>
              <a:rPr kumimoji="1" lang="en-US" altLang="ja-JP" sz="1800" dirty="0" err="1" smtClean="0"/>
              <a:t>_Manager</a:t>
            </a:r>
            <a:endParaRPr kumimoji="1" lang="ja-JP" altLang="en-US" sz="1800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/>
          <p:cNvPicPr>
            <a:picLocks noChangeAspect="1"/>
          </p:cNvPicPr>
          <p:nvPr/>
        </p:nvPicPr>
        <p:blipFill rotWithShape="1">
          <a:blip r:embed="rId2"/>
          <a:srcRect l="6375" t="2137" r="10058" b="-281"/>
          <a:stretch/>
        </p:blipFill>
        <p:spPr>
          <a:xfrm>
            <a:off x="68680" y="1367298"/>
            <a:ext cx="1925680" cy="1511557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3" name="正方形/長方形 12"/>
          <p:cNvSpPr/>
          <p:nvPr/>
        </p:nvSpPr>
        <p:spPr>
          <a:xfrm>
            <a:off x="381699" y="2426781"/>
            <a:ext cx="1468073" cy="313022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左矢印 13"/>
          <p:cNvSpPr/>
          <p:nvPr/>
        </p:nvSpPr>
        <p:spPr>
          <a:xfrm>
            <a:off x="9073433" y="21239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940" y="1005843"/>
            <a:ext cx="4100069" cy="5679248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sp>
        <p:nvSpPr>
          <p:cNvPr id="18" name="左矢印 17"/>
          <p:cNvSpPr/>
          <p:nvPr/>
        </p:nvSpPr>
        <p:spPr>
          <a:xfrm>
            <a:off x="9073433" y="295258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各画面の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BGM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左矢印 18"/>
          <p:cNvSpPr/>
          <p:nvPr/>
        </p:nvSpPr>
        <p:spPr>
          <a:xfrm>
            <a:off x="9073433" y="4181311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 smtClean="0">
                <a:solidFill>
                  <a:schemeClr val="tx1"/>
                </a:solidFill>
              </a:rPr>
              <a:t>各</a:t>
            </a:r>
            <a:r>
              <a:rPr lang="en-US" altLang="ja-JP" sz="1400" dirty="0" smtClean="0">
                <a:solidFill>
                  <a:schemeClr val="tx1"/>
                </a:solidFill>
              </a:rPr>
              <a:t>SE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左矢印 19"/>
          <p:cNvSpPr/>
          <p:nvPr/>
        </p:nvSpPr>
        <p:spPr>
          <a:xfrm>
            <a:off x="9073433" y="5410036"/>
            <a:ext cx="2406542" cy="515349"/>
          </a:xfrm>
          <a:prstGeom prst="left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 smtClean="0">
                <a:solidFill>
                  <a:schemeClr val="tx1"/>
                </a:solidFill>
              </a:rPr>
              <a:t>各</a:t>
            </a:r>
            <a:r>
              <a:rPr kumimoji="1" lang="en-US" altLang="ja-JP" sz="1400" dirty="0" smtClean="0">
                <a:solidFill>
                  <a:schemeClr val="tx1"/>
                </a:solidFill>
              </a:rPr>
              <a:t>SE</a:t>
            </a:r>
            <a:r>
              <a:rPr kumimoji="1" lang="ja-JP" altLang="en-US" sz="1400" dirty="0" smtClean="0">
                <a:solidFill>
                  <a:schemeClr val="tx1"/>
                </a:solidFill>
              </a:rPr>
              <a:t>の音量</a:t>
            </a:r>
            <a:endParaRPr kumimoji="1" lang="ja-JP" altLang="en-US" sz="1400" dirty="0">
              <a:solidFill>
                <a:schemeClr val="tx1"/>
              </a:solidFill>
            </a:endParaRPr>
          </a:p>
        </p:txBody>
      </p:sp>
      <p:grpSp>
        <p:nvGrpSpPr>
          <p:cNvPr id="17" name="グループ化 16"/>
          <p:cNvGrpSpPr/>
          <p:nvPr/>
        </p:nvGrpSpPr>
        <p:grpSpPr>
          <a:xfrm>
            <a:off x="68680" y="3799286"/>
            <a:ext cx="4560044" cy="2947867"/>
            <a:chOff x="233580" y="3782419"/>
            <a:chExt cx="4560044" cy="2947867"/>
          </a:xfrm>
        </p:grpSpPr>
        <p:sp>
          <p:nvSpPr>
            <p:cNvPr id="23" name="角丸四角形 22"/>
            <p:cNvSpPr/>
            <p:nvPr/>
          </p:nvSpPr>
          <p:spPr>
            <a:xfrm>
              <a:off x="233580" y="3968382"/>
              <a:ext cx="4560044" cy="2761904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5" name="図 4"/>
            <p:cNvPicPr>
              <a:picLocks noChangeAspect="1"/>
            </p:cNvPicPr>
            <p:nvPr/>
          </p:nvPicPr>
          <p:blipFill rotWithShape="1">
            <a:blip r:embed="rId4"/>
            <a:srcRect l="3083" b="4582"/>
            <a:stretch/>
          </p:blipFill>
          <p:spPr>
            <a:xfrm>
              <a:off x="487796" y="5583224"/>
              <a:ext cx="4051611" cy="867468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pic>
          <p:nvPicPr>
            <p:cNvPr id="10" name="図 9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455" b="6181"/>
            <a:stretch/>
          </p:blipFill>
          <p:spPr>
            <a:xfrm>
              <a:off x="487796" y="4523741"/>
              <a:ext cx="1207771" cy="873909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  <p:sp>
          <p:nvSpPr>
            <p:cNvPr id="25" name="角丸四角形 24"/>
            <p:cNvSpPr/>
            <p:nvPr/>
          </p:nvSpPr>
          <p:spPr>
            <a:xfrm>
              <a:off x="1389186" y="3782419"/>
              <a:ext cx="224882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音楽データの場所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9051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ステージの作成方法</a:t>
            </a:r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90D4B-AEAB-4145-A119-272ED37E3BBD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cxnSp>
        <p:nvCxnSpPr>
          <p:cNvPr id="8" name="直線コネクタ 7"/>
          <p:cNvCxnSpPr/>
          <p:nvPr/>
        </p:nvCxnSpPr>
        <p:spPr>
          <a:xfrm flipV="1">
            <a:off x="9351818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/>
        </p:nvCxnSpPr>
        <p:spPr>
          <a:xfrm flipV="1">
            <a:off x="9667702" y="58189"/>
            <a:ext cx="1695797" cy="889463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グループ化 14"/>
          <p:cNvGrpSpPr/>
          <p:nvPr/>
        </p:nvGrpSpPr>
        <p:grpSpPr>
          <a:xfrm>
            <a:off x="125828" y="947652"/>
            <a:ext cx="2722145" cy="1797573"/>
            <a:chOff x="1564103" y="2874171"/>
            <a:chExt cx="2722145" cy="1797573"/>
          </a:xfrm>
        </p:grpSpPr>
        <p:sp>
          <p:nvSpPr>
            <p:cNvPr id="22" name="角丸四角形 21"/>
            <p:cNvSpPr/>
            <p:nvPr/>
          </p:nvSpPr>
          <p:spPr>
            <a:xfrm>
              <a:off x="1564103" y="3105035"/>
              <a:ext cx="2722145" cy="156670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sp>
          <p:nvSpPr>
            <p:cNvPr id="27" name="角丸四角形 26"/>
            <p:cNvSpPr/>
            <p:nvPr/>
          </p:nvSpPr>
          <p:spPr>
            <a:xfrm>
              <a:off x="1722806" y="2874171"/>
              <a:ext cx="2404739" cy="461728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マップデータの場所</a:t>
              </a:r>
              <a:endParaRPr kumimoji="1" lang="ja-JP" altLang="en-US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12" name="図 11"/>
            <p:cNvPicPr>
              <a:picLocks noChangeAspect="1"/>
            </p:cNvPicPr>
            <p:nvPr/>
          </p:nvPicPr>
          <p:blipFill rotWithShape="1">
            <a:blip r:embed="rId2"/>
            <a:srcRect l="8284" r="7621" b="4924"/>
            <a:stretch/>
          </p:blipFill>
          <p:spPr>
            <a:xfrm>
              <a:off x="2320337" y="3451331"/>
              <a:ext cx="1209676" cy="1104981"/>
            </a:xfrm>
            <a:prstGeom prst="rect">
              <a:avLst/>
            </a:prstGeom>
            <a:ln w="28575">
              <a:solidFill>
                <a:srgbClr val="92D050"/>
              </a:solidFill>
            </a:ln>
          </p:spPr>
        </p:pic>
      </p:grpSp>
      <p:pic>
        <p:nvPicPr>
          <p:cNvPr id="16" name="図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531" y="2976089"/>
            <a:ext cx="1463002" cy="3743325"/>
          </a:xfrm>
          <a:prstGeom prst="rect">
            <a:avLst/>
          </a:prstGeom>
          <a:ln w="28575">
            <a:solidFill>
              <a:srgbClr val="92D050"/>
            </a:solidFill>
          </a:ln>
        </p:spPr>
      </p:pic>
      <p:grpSp>
        <p:nvGrpSpPr>
          <p:cNvPr id="49" name="グループ化 48"/>
          <p:cNvGrpSpPr/>
          <p:nvPr/>
        </p:nvGrpSpPr>
        <p:grpSpPr>
          <a:xfrm>
            <a:off x="6428910" y="1511514"/>
            <a:ext cx="5192993" cy="5207900"/>
            <a:chOff x="3007982" y="1050437"/>
            <a:chExt cx="5192993" cy="5207900"/>
          </a:xfrm>
        </p:grpSpPr>
        <p:sp>
          <p:nvSpPr>
            <p:cNvPr id="28" name="角丸四角形 27"/>
            <p:cNvSpPr/>
            <p:nvPr/>
          </p:nvSpPr>
          <p:spPr>
            <a:xfrm>
              <a:off x="3007982" y="1050437"/>
              <a:ext cx="5192993" cy="52079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kumimoji="1"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0	: 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空白</a:t>
              </a:r>
              <a:endPara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1 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プレイヤー</a:t>
              </a:r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  </a:t>
              </a:r>
            </a:p>
            <a:p>
              <a:r>
                <a:rPr kumimoji="1"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2  	: 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風船</a:t>
              </a:r>
              <a:endPara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3 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ブロック</a:t>
              </a:r>
              <a:endPara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kumimoji="1"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4  	: 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ドア</a:t>
              </a:r>
              <a:endPara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5 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箱</a:t>
              </a:r>
              <a:endPara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kumimoji="1"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6  	: 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トゲボール</a:t>
              </a:r>
              <a:endPara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7 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右向きのトゲ</a:t>
              </a:r>
              <a:endPara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kumimoji="1"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8  	: </a:t>
              </a:r>
              <a:r>
                <a:rPr kumimoji="1"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左向きのトゲ</a:t>
              </a:r>
              <a:endParaRPr kumimoji="1"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9 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上向きのトゲ</a:t>
              </a:r>
              <a:endPara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  <a:p>
              <a:r>
                <a:rPr lang="en-US" altLang="ja-JP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10 	: </a:t>
              </a:r>
              <a:r>
                <a:rPr lang="ja-JP" altLang="en-US" sz="2800" dirty="0" smtClean="0">
                  <a:solidFill>
                    <a:schemeClr val="tx1"/>
                  </a:solidFill>
                  <a:latin typeface="HGSｺﾞｼｯｸM" panose="020B0600000000000000" pitchFamily="50" charset="-128"/>
                  <a:ea typeface="HGSｺﾞｼｯｸM" panose="020B0600000000000000" pitchFamily="50" charset="-128"/>
                </a:rPr>
                <a:t>下向きのトゲ</a:t>
              </a:r>
              <a:endParaRPr lang="en-US" altLang="ja-JP" sz="28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endParaRPr>
            </a:p>
          </p:txBody>
        </p:sp>
        <p:pic>
          <p:nvPicPr>
            <p:cNvPr id="39" name="図 3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603" y="5829365"/>
              <a:ext cx="345630" cy="65834"/>
            </a:xfrm>
            <a:prstGeom prst="rect">
              <a:avLst/>
            </a:prstGeom>
          </p:spPr>
        </p:pic>
        <p:pic>
          <p:nvPicPr>
            <p:cNvPr id="40" name="図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62266" y="2238539"/>
              <a:ext cx="226305" cy="456725"/>
            </a:xfrm>
            <a:prstGeom prst="rect">
              <a:avLst/>
            </a:prstGeom>
          </p:spPr>
        </p:pic>
        <p:pic>
          <p:nvPicPr>
            <p:cNvPr id="41" name="図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88" y="3560824"/>
              <a:ext cx="382661" cy="382661"/>
            </a:xfrm>
            <a:prstGeom prst="rect">
              <a:avLst/>
            </a:prstGeom>
          </p:spPr>
        </p:pic>
        <p:pic>
          <p:nvPicPr>
            <p:cNvPr id="42" name="図 41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5521" y="1735565"/>
              <a:ext cx="279795" cy="452610"/>
            </a:xfrm>
            <a:prstGeom prst="rect">
              <a:avLst/>
            </a:prstGeom>
          </p:spPr>
        </p:pic>
        <p:pic>
          <p:nvPicPr>
            <p:cNvPr id="43" name="図 42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21119" y="3163780"/>
              <a:ext cx="308598" cy="333286"/>
            </a:xfrm>
            <a:prstGeom prst="rect">
              <a:avLst/>
            </a:prstGeom>
          </p:spPr>
        </p:pic>
        <p:pic>
          <p:nvPicPr>
            <p:cNvPr id="44" name="図 43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88" y="3996014"/>
              <a:ext cx="382661" cy="382661"/>
            </a:xfrm>
            <a:prstGeom prst="rect">
              <a:avLst/>
            </a:prstGeom>
          </p:spPr>
        </p:pic>
        <p:pic>
          <p:nvPicPr>
            <p:cNvPr id="45" name="図 4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02603" y="5398257"/>
              <a:ext cx="345630" cy="65834"/>
            </a:xfrm>
            <a:prstGeom prst="rect">
              <a:avLst/>
            </a:prstGeom>
          </p:spPr>
        </p:pic>
        <p:pic>
          <p:nvPicPr>
            <p:cNvPr id="46" name="図 45"/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501" y="4786360"/>
              <a:ext cx="65834" cy="345628"/>
            </a:xfrm>
            <a:prstGeom prst="rect">
              <a:avLst/>
            </a:prstGeom>
          </p:spPr>
        </p:pic>
        <p:pic>
          <p:nvPicPr>
            <p:cNvPr id="47" name="図 46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2501" y="4390052"/>
              <a:ext cx="65834" cy="345628"/>
            </a:xfrm>
            <a:prstGeom prst="rect">
              <a:avLst/>
            </a:prstGeom>
          </p:spPr>
        </p:pic>
        <p:pic>
          <p:nvPicPr>
            <p:cNvPr id="48" name="図 47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4088" y="2745225"/>
              <a:ext cx="382661" cy="382661"/>
            </a:xfrm>
            <a:prstGeom prst="rect">
              <a:avLst/>
            </a:prstGeom>
          </p:spPr>
        </p:pic>
      </p:grpSp>
      <p:sp>
        <p:nvSpPr>
          <p:cNvPr id="50" name="角丸四角形 49"/>
          <p:cNvSpPr/>
          <p:nvPr/>
        </p:nvSpPr>
        <p:spPr>
          <a:xfrm>
            <a:off x="2025063" y="4650290"/>
            <a:ext cx="3989386" cy="2069124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マップサイズは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(10*15)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です。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数値はカンマ</a:t>
            </a:r>
            <a:r>
              <a:rPr kumimoji="1"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(,)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区切りで入力してください。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ステージ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を追加する際は、</a:t>
            </a:r>
            <a:endParaRPr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r>
              <a:rPr lang="en-US" altLang="ja-JP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(stage) + </a:t>
            </a:r>
            <a:r>
              <a:rPr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番号 で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追加</a:t>
            </a:r>
            <a:r>
              <a:rPr kumimoji="1" lang="ja-JP" altLang="en-US" sz="1400" dirty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して</a:t>
            </a:r>
            <a:r>
              <a:rPr kumimoji="1" lang="ja-JP" altLang="en-US" sz="1400" dirty="0" smtClean="0">
                <a:solidFill>
                  <a:schemeClr val="tx1"/>
                </a:solidFill>
                <a:latin typeface="HGSｺﾞｼｯｸM" panose="020B0600000000000000" pitchFamily="50" charset="-128"/>
                <a:ea typeface="HGSｺﾞｼｯｸM" panose="020B0600000000000000" pitchFamily="50" charset="-128"/>
              </a:rPr>
              <a:t>ください。</a:t>
            </a:r>
            <a:endParaRPr kumimoji="1" lang="en-US" altLang="ja-JP" sz="1400" dirty="0" smtClean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  <a:p>
            <a:endParaRPr lang="en-US" altLang="ja-JP" sz="1400" dirty="0">
              <a:solidFill>
                <a:schemeClr val="tx1"/>
              </a:solidFill>
              <a:latin typeface="HGSｺﾞｼｯｸM" panose="020B0600000000000000" pitchFamily="50" charset="-128"/>
              <a:ea typeface="HGSｺﾞｼｯｸM" panose="020B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888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230</Words>
  <Application>Microsoft Office PowerPoint</Application>
  <PresentationFormat>ワイド画面</PresentationFormat>
  <Paragraphs>72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HGSｺﾞｼｯｸM</vt:lpstr>
      <vt:lpstr>游ゴシック</vt:lpstr>
      <vt:lpstr>游ゴシック Light</vt:lpstr>
      <vt:lpstr>Arial</vt:lpstr>
      <vt:lpstr>Office テーマ</vt:lpstr>
      <vt:lpstr>画像関係_プレイヤー</vt:lpstr>
      <vt:lpstr>画像関係_その他1</vt:lpstr>
      <vt:lpstr>画像関係_その他2</vt:lpstr>
      <vt:lpstr>ゲームパラメータ関係</vt:lpstr>
      <vt:lpstr>音楽関係</vt:lpstr>
      <vt:lpstr>ステージの作成方法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event</dc:creator>
  <cp:lastModifiedBy>event</cp:lastModifiedBy>
  <cp:revision>26</cp:revision>
  <dcterms:created xsi:type="dcterms:W3CDTF">2025-07-09T03:17:26Z</dcterms:created>
  <dcterms:modified xsi:type="dcterms:W3CDTF">2025-07-09T05:30:23Z</dcterms:modified>
</cp:coreProperties>
</file>