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597EF-D613-431B-AC23-E5579873F912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DB8E8-3E06-4011-86D3-918B6D7E8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068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D483D-9EE1-49B1-92D1-7481893BADCE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3BEC9-33E2-4E18-BAA4-C6E6BBE57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32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5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88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679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52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8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17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21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8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01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説明書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116380"/>
            <a:ext cx="12192000" cy="731520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txBody>
          <a:bodyPr/>
          <a:lstStyle>
            <a:lvl1pPr>
              <a:defRPr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1pPr>
          </a:lstStyle>
          <a:p>
            <a:r>
              <a:rPr kumimoji="1" lang="ja-JP" altLang="en-US" dirty="0" smtClean="0"/>
              <a:t> マスター タイトルの書式設定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1095263" y="359891"/>
            <a:ext cx="915785" cy="365125"/>
          </a:xfrm>
        </p:spPr>
        <p:txBody>
          <a:bodyPr vert="horz" lIns="91440" tIns="45720" rIns="91440" bIns="45720" rtlCol="0" anchor="ctr"/>
          <a:lstStyle>
            <a:lvl1pPr>
              <a:defRPr lang="ja-JP" alt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  <a:ea typeface="HGSｺﾞｼｯｸM" panose="020B0600000000000000" pitchFamily="50" charset="-128"/>
              </a:defRPr>
            </a:lvl1pPr>
          </a:lstStyle>
          <a:p>
            <a:pPr algn="ctr"/>
            <a:fld id="{8AB90D4B-AEAB-4145-A119-272ED37E3BBD}" type="slidenum">
              <a:rPr lang="en-US" altLang="ja-JP" smtClean="0"/>
              <a:pPr algn="ctr"/>
              <a:t>‹#›</a:t>
            </a:fld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4"/>
          </p:nvPr>
        </p:nvSpPr>
        <p:spPr>
          <a:xfrm>
            <a:off x="0" y="967256"/>
            <a:ext cx="3930555" cy="417124"/>
          </a:xfrm>
        </p:spPr>
        <p:txBody>
          <a:bodyPr>
            <a:normAutofit/>
          </a:bodyPr>
          <a:lstStyle>
            <a:lvl1pPr>
              <a:defRPr sz="2400"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</a:t>
            </a:r>
          </a:p>
        </p:txBody>
      </p:sp>
    </p:spTree>
    <p:extLst>
      <p:ext uri="{BB962C8B-B14F-4D97-AF65-F5344CB8AC3E}">
        <p14:creationId xmlns:p14="http://schemas.microsoft.com/office/powerpoint/2010/main" val="380217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9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75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66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12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8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 画像関係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1800" dirty="0" err="1" smtClean="0"/>
              <a:t>Image_Manager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52338" y="1683558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7979029" y="1719378"/>
            <a:ext cx="2305873" cy="48929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通常アニメーション画像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7979030" y="2630178"/>
            <a:ext cx="2305872" cy="47575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落下アニメーション画像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左矢印 15"/>
          <p:cNvSpPr/>
          <p:nvPr/>
        </p:nvSpPr>
        <p:spPr>
          <a:xfrm>
            <a:off x="7979028" y="3406763"/>
            <a:ext cx="2305873" cy="861455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箱との衝突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>
            <a:off x="7979028" y="4424549"/>
            <a:ext cx="2305871" cy="830295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トゲとの衝突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52" y="1263134"/>
            <a:ext cx="4567749" cy="399171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675" y="1159748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707" y="1159748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674" y="2350177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707" y="2350177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674" y="3540606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707" y="3540606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096" y="4731034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88" y="4731034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1099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画像関係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その他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1800" dirty="0" err="1" smtClean="0"/>
              <a:t>Image_Manager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82"/>
          <a:stretch/>
        </p:blipFill>
        <p:spPr>
          <a:xfrm>
            <a:off x="3349552" y="1277540"/>
            <a:ext cx="4553328" cy="417771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52338" y="1683558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7979030" y="2014132"/>
            <a:ext cx="1987092" cy="48929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ステージの背景画像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7979030" y="3443160"/>
            <a:ext cx="1987092" cy="47575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マスク画像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左矢印 15"/>
          <p:cNvSpPr/>
          <p:nvPr/>
        </p:nvSpPr>
        <p:spPr>
          <a:xfrm>
            <a:off x="7979030" y="3978902"/>
            <a:ext cx="1987092" cy="46726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ブロック画像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>
            <a:off x="7979030" y="4583451"/>
            <a:ext cx="1987092" cy="830295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左右</a:t>
            </a:r>
            <a:r>
              <a:rPr lang="ja-JP" altLang="en-US" sz="1400" dirty="0" smtClean="0">
                <a:solidFill>
                  <a:schemeClr val="tx1"/>
                </a:solidFill>
              </a:rPr>
              <a:t>上下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ブロック画像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272" y="1348993"/>
            <a:ext cx="673026" cy="100953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272" y="2784096"/>
            <a:ext cx="673026" cy="100953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85" y="3903402"/>
            <a:ext cx="648000" cy="648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822" y="5307752"/>
            <a:ext cx="648000" cy="648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568" y="5307752"/>
            <a:ext cx="648000" cy="648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075" y="5307752"/>
            <a:ext cx="648000" cy="64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328" y="5307752"/>
            <a:ext cx="648000" cy="648000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8750328" y="6043134"/>
            <a:ext cx="2903240" cy="4644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右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左</a:t>
            </a:r>
            <a:r>
              <a:rPr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上下の順番で入れます。</a:t>
            </a:r>
            <a:endParaRPr kumimoji="1" lang="ja-JP" altLang="en-US" sz="14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6" y="1263134"/>
            <a:ext cx="4587448" cy="451551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画像関係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その他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1800" dirty="0" err="1" smtClean="0"/>
              <a:t>Image_Manager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52338" y="1683558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7979029" y="1367298"/>
            <a:ext cx="2406542" cy="84137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風船の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通常アニメーション画像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7979029" y="2407109"/>
            <a:ext cx="2406541" cy="47575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ドアの開閉画像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左矢印 15"/>
          <p:cNvSpPr/>
          <p:nvPr/>
        </p:nvSpPr>
        <p:spPr>
          <a:xfrm>
            <a:off x="7979028" y="3245377"/>
            <a:ext cx="2406542" cy="49411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箱の画像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>
            <a:off x="7979028" y="4513718"/>
            <a:ext cx="2406542" cy="524956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トゲの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左矢印 22"/>
          <p:cNvSpPr/>
          <p:nvPr/>
        </p:nvSpPr>
        <p:spPr>
          <a:xfrm>
            <a:off x="7979028" y="3747051"/>
            <a:ext cx="2406542" cy="49411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トゲボールの画像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72" y="1216442"/>
            <a:ext cx="390160" cy="78741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842" y="1216443"/>
            <a:ext cx="390160" cy="78741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051" y="2372400"/>
            <a:ext cx="548246" cy="592106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842" y="2372400"/>
            <a:ext cx="548246" cy="592106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05" y="3225580"/>
            <a:ext cx="409521" cy="409521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82" y="3739389"/>
            <a:ext cx="440006" cy="440006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635" y="5506548"/>
            <a:ext cx="560822" cy="10682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63" y="5506548"/>
            <a:ext cx="560822" cy="10682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690" y="5052550"/>
            <a:ext cx="106823" cy="560821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17" y="5052550"/>
            <a:ext cx="106823" cy="560821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sp>
        <p:nvSpPr>
          <p:cNvPr id="35" name="角丸四角形 34"/>
          <p:cNvSpPr/>
          <p:nvPr/>
        </p:nvSpPr>
        <p:spPr>
          <a:xfrm>
            <a:off x="9139217" y="5800378"/>
            <a:ext cx="2903240" cy="4644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右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左</a:t>
            </a:r>
            <a:r>
              <a:rPr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上下の順番で入れます。</a:t>
            </a:r>
            <a:endParaRPr kumimoji="1" lang="ja-JP" altLang="en-US" sz="14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279393" y="2820756"/>
            <a:ext cx="2118770" cy="2875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開閉の順番で入れます。</a:t>
            </a:r>
            <a:endParaRPr kumimoji="1" lang="ja-JP" altLang="en-US" sz="12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08537" y="5935866"/>
            <a:ext cx="5038725" cy="756061"/>
          </a:xfrm>
          <a:prstGeom prst="round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その他の画像を変更したい場合は</a:t>
            </a:r>
            <a:endParaRPr kumimoji="1" lang="en-US" altLang="ja-JP" sz="1400" dirty="0" smtClean="0">
              <a:solidFill>
                <a:schemeClr val="bg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en-US" altLang="ja-JP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Scene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から対象のオブジェクトの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Image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で変更してください。</a:t>
            </a:r>
            <a:endParaRPr kumimoji="1" lang="ja-JP" altLang="en-US" sz="1400" dirty="0">
              <a:solidFill>
                <a:schemeClr val="bg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8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681" y="1029340"/>
            <a:ext cx="4625564" cy="563715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ゲームパラメータ関係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lang="en-US" altLang="ja-JP" sz="1800" dirty="0" err="1" smtClean="0"/>
              <a:t>Game</a:t>
            </a:r>
            <a:r>
              <a:rPr kumimoji="1" lang="en-US" altLang="ja-JP" sz="1800" dirty="0" err="1" smtClean="0"/>
              <a:t>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81699" y="1527047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8093295" y="1268400"/>
            <a:ext cx="2406542" cy="5853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ステージの制限時間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8093295" y="3049278"/>
            <a:ext cx="2860421" cy="53212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ステージの初期の重力の方向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左矢印 28"/>
          <p:cNvSpPr/>
          <p:nvPr/>
        </p:nvSpPr>
        <p:spPr>
          <a:xfrm>
            <a:off x="8093295" y="4106553"/>
            <a:ext cx="1574407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重力の速度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左矢印 29"/>
          <p:cNvSpPr/>
          <p:nvPr/>
        </p:nvSpPr>
        <p:spPr>
          <a:xfrm>
            <a:off x="8093294" y="4631706"/>
            <a:ext cx="3622456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マスク画像の透明度の最大値と最小値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左矢印 33"/>
          <p:cNvSpPr/>
          <p:nvPr/>
        </p:nvSpPr>
        <p:spPr>
          <a:xfrm>
            <a:off x="8093294" y="5110433"/>
            <a:ext cx="3622456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ブロックの矢印の回転スピード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左矢印 36"/>
          <p:cNvSpPr/>
          <p:nvPr/>
        </p:nvSpPr>
        <p:spPr>
          <a:xfrm>
            <a:off x="8093294" y="5532012"/>
            <a:ext cx="3622456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クリア画面に遷移する時間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秒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左矢印 37"/>
          <p:cNvSpPr/>
          <p:nvPr/>
        </p:nvSpPr>
        <p:spPr>
          <a:xfrm>
            <a:off x="8128969" y="5910059"/>
            <a:ext cx="3622456" cy="89864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キャラクターのアニメーション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切り替え時間</a:t>
            </a:r>
            <a:r>
              <a:rPr lang="en-US" altLang="ja-JP" sz="1400" dirty="0" smtClean="0">
                <a:solidFill>
                  <a:schemeClr val="tx1"/>
                </a:solidFill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</a:rPr>
              <a:t>フレーム</a:t>
            </a:r>
            <a:r>
              <a:rPr lang="en-US" altLang="ja-JP" sz="1400" dirty="0" smtClean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音楽関係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lang="en-US" altLang="ja-JP" sz="1800" dirty="0" err="1" smtClean="0"/>
              <a:t>Game</a:t>
            </a:r>
            <a:r>
              <a:rPr kumimoji="1" lang="en-US" altLang="ja-JP" sz="1800" dirty="0" err="1" smtClean="0"/>
              <a:t>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81699" y="2426781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9073433" y="2123911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各画面の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BGM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940" y="1005843"/>
            <a:ext cx="4100069" cy="567924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8" name="左矢印 17"/>
          <p:cNvSpPr/>
          <p:nvPr/>
        </p:nvSpPr>
        <p:spPr>
          <a:xfrm>
            <a:off x="9073433" y="2952586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各画面の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BGM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の音量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左矢印 18"/>
          <p:cNvSpPr/>
          <p:nvPr/>
        </p:nvSpPr>
        <p:spPr>
          <a:xfrm>
            <a:off x="9073433" y="4181311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各</a:t>
            </a:r>
            <a:r>
              <a:rPr lang="en-US" altLang="ja-JP" sz="1400" dirty="0" smtClean="0">
                <a:solidFill>
                  <a:schemeClr val="tx1"/>
                </a:solidFill>
              </a:rPr>
              <a:t>SE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左矢印 19"/>
          <p:cNvSpPr/>
          <p:nvPr/>
        </p:nvSpPr>
        <p:spPr>
          <a:xfrm>
            <a:off x="9073433" y="5410036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各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SE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の音量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68680" y="3799286"/>
            <a:ext cx="4560044" cy="2947867"/>
            <a:chOff x="233580" y="3782419"/>
            <a:chExt cx="4560044" cy="2947867"/>
          </a:xfrm>
        </p:grpSpPr>
        <p:sp>
          <p:nvSpPr>
            <p:cNvPr id="23" name="角丸四角形 22"/>
            <p:cNvSpPr/>
            <p:nvPr/>
          </p:nvSpPr>
          <p:spPr>
            <a:xfrm>
              <a:off x="233580" y="3968382"/>
              <a:ext cx="4560044" cy="27619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4"/>
            <a:srcRect l="3083" b="4582"/>
            <a:stretch/>
          </p:blipFill>
          <p:spPr>
            <a:xfrm>
              <a:off x="487796" y="5583224"/>
              <a:ext cx="4051611" cy="867468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5" b="6181"/>
            <a:stretch/>
          </p:blipFill>
          <p:spPr>
            <a:xfrm>
              <a:off x="487796" y="4523741"/>
              <a:ext cx="1207771" cy="873909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  <p:sp>
          <p:nvSpPr>
            <p:cNvPr id="25" name="角丸四角形 24"/>
            <p:cNvSpPr/>
            <p:nvPr/>
          </p:nvSpPr>
          <p:spPr>
            <a:xfrm>
              <a:off x="1389186" y="3782419"/>
              <a:ext cx="2248829" cy="46172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音楽データの場所</a:t>
              </a:r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0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ステージの作成方法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125828" y="947652"/>
            <a:ext cx="2722145" cy="1797573"/>
            <a:chOff x="1564103" y="2874171"/>
            <a:chExt cx="2722145" cy="1797573"/>
          </a:xfrm>
        </p:grpSpPr>
        <p:sp>
          <p:nvSpPr>
            <p:cNvPr id="22" name="角丸四角形 21"/>
            <p:cNvSpPr/>
            <p:nvPr/>
          </p:nvSpPr>
          <p:spPr>
            <a:xfrm>
              <a:off x="1564103" y="3105035"/>
              <a:ext cx="2722145" cy="15667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1722806" y="2874171"/>
              <a:ext cx="2404739" cy="46172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マップデータの場所</a:t>
              </a:r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/>
            <a:srcRect l="8284" r="7621" b="4924"/>
            <a:stretch/>
          </p:blipFill>
          <p:spPr>
            <a:xfrm>
              <a:off x="2320337" y="3451331"/>
              <a:ext cx="1209676" cy="1104981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</p:grpSp>
      <p:sp>
        <p:nvSpPr>
          <p:cNvPr id="28" name="角丸四角形 27"/>
          <p:cNvSpPr/>
          <p:nvPr/>
        </p:nvSpPr>
        <p:spPr>
          <a:xfrm>
            <a:off x="6860598" y="1178516"/>
            <a:ext cx="5192993" cy="55393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0	: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空白</a:t>
            </a:r>
            <a:endParaRPr kumimoji="1"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 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プレイヤー</a:t>
            </a:r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  </a:t>
            </a: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  	: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風船</a:t>
            </a:r>
            <a:endParaRPr kumimoji="1"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3 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ブロック</a:t>
            </a:r>
            <a:endParaRPr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4  	: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ドア</a:t>
            </a:r>
            <a:endParaRPr kumimoji="1"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5 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箱</a:t>
            </a:r>
            <a:endParaRPr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6  	: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トゲボール</a:t>
            </a:r>
            <a:endParaRPr kumimoji="1"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7  </a:t>
            </a:r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右向きのトゲ</a:t>
            </a:r>
            <a:endParaRPr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8  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	: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左向きのトゲ</a:t>
            </a:r>
            <a:endParaRPr kumimoji="1"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9  </a:t>
            </a:r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上向きのトゲ</a:t>
            </a:r>
            <a:endParaRPr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10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下向きのトゲ</a:t>
            </a:r>
            <a:endParaRPr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9" y="5923392"/>
            <a:ext cx="345630" cy="65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82" y="2362208"/>
            <a:ext cx="226305" cy="456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04" y="3659269"/>
            <a:ext cx="382661" cy="3826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137" y="1876291"/>
            <a:ext cx="279795" cy="452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735" y="3270728"/>
            <a:ext cx="308598" cy="333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04" y="4081463"/>
            <a:ext cx="382661" cy="3826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735" y="5538983"/>
            <a:ext cx="345630" cy="65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117" y="4943975"/>
            <a:ext cx="65834" cy="345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117" y="4506059"/>
            <a:ext cx="65834" cy="345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04" y="2835345"/>
            <a:ext cx="382661" cy="3826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50" name="角丸四角形 49"/>
          <p:cNvSpPr/>
          <p:nvPr/>
        </p:nvSpPr>
        <p:spPr>
          <a:xfrm>
            <a:off x="2971066" y="1181944"/>
            <a:ext cx="3766439" cy="156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マップサイズは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(10*15)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です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。</a:t>
            </a:r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数値はカンマ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(,)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区切りで入力してください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。</a:t>
            </a:r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ステージ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を追加する際は、</a:t>
            </a:r>
            <a:endParaRPr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(stage) + 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番号 で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追加</a:t>
            </a:r>
            <a:r>
              <a:rPr kumimoji="1" lang="ja-JP" altLang="en-US" sz="14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して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ください。</a:t>
            </a:r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125829" y="2916061"/>
            <a:ext cx="6611676" cy="3801828"/>
            <a:chOff x="-367557" y="2917587"/>
            <a:chExt cx="6611676" cy="3801828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-367557" y="3156342"/>
              <a:ext cx="6611676" cy="3563073"/>
              <a:chOff x="186520" y="3215944"/>
              <a:chExt cx="6611676" cy="3563073"/>
            </a:xfrm>
          </p:grpSpPr>
          <p:sp>
            <p:nvSpPr>
              <p:cNvPr id="29" name="角丸四角形 28"/>
              <p:cNvSpPr/>
              <p:nvPr/>
            </p:nvSpPr>
            <p:spPr>
              <a:xfrm>
                <a:off x="186520" y="3215944"/>
                <a:ext cx="6611676" cy="35630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endParaRPr>
              </a:p>
            </p:txBody>
          </p:sp>
          <p:grpSp>
            <p:nvGrpSpPr>
              <p:cNvPr id="5" name="グループ化 4"/>
              <p:cNvGrpSpPr/>
              <p:nvPr/>
            </p:nvGrpSpPr>
            <p:grpSpPr>
              <a:xfrm>
                <a:off x="1468693" y="3725185"/>
                <a:ext cx="3866713" cy="2916430"/>
                <a:chOff x="1592942" y="3117810"/>
                <a:chExt cx="4963041" cy="3743325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2942" y="3117810"/>
                  <a:ext cx="1463002" cy="3743325"/>
                </a:xfrm>
                <a:prstGeom prst="rect">
                  <a:avLst/>
                </a:prstGeom>
                <a:ln w="28575">
                  <a:solidFill>
                    <a:srgbClr val="92D050"/>
                  </a:solidFill>
                </a:ln>
              </p:spPr>
            </p:pic>
            <p:pic>
              <p:nvPicPr>
                <p:cNvPr id="2" name="図 1"/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1240" t="798" r="-1" b="-405"/>
                <a:stretch/>
              </p:blipFill>
              <p:spPr>
                <a:xfrm>
                  <a:off x="3241339" y="3117810"/>
                  <a:ext cx="1468110" cy="3743325"/>
                </a:xfrm>
                <a:prstGeom prst="rect">
                  <a:avLst/>
                </a:prstGeom>
                <a:ln w="28575">
                  <a:solidFill>
                    <a:srgbClr val="92D050"/>
                  </a:solidFill>
                </a:ln>
              </p:spPr>
            </p:pic>
            <p:pic>
              <p:nvPicPr>
                <p:cNvPr id="3" name="図 2"/>
                <p:cNvPicPr>
                  <a:picLocks noChangeAspect="1"/>
                </p:cNvPicPr>
                <p:nvPr/>
              </p:nvPicPr>
              <p:blipFill rotWithShape="1">
                <a:blip r:embed="rId15"/>
                <a:srcRect r="3126" b="2373"/>
                <a:stretch/>
              </p:blipFill>
              <p:spPr>
                <a:xfrm>
                  <a:off x="4894847" y="4554672"/>
                  <a:ext cx="1661136" cy="2306463"/>
                </a:xfrm>
                <a:prstGeom prst="rect">
                  <a:avLst/>
                </a:prstGeom>
                <a:ln w="28575">
                  <a:solidFill>
                    <a:srgbClr val="92D050"/>
                  </a:solidFill>
                </a:ln>
              </p:spPr>
            </p:pic>
          </p:grpSp>
        </p:grpSp>
        <p:sp>
          <p:nvSpPr>
            <p:cNvPr id="30" name="角丸四角形 29"/>
            <p:cNvSpPr/>
            <p:nvPr/>
          </p:nvSpPr>
          <p:spPr>
            <a:xfrm>
              <a:off x="1735912" y="2917587"/>
              <a:ext cx="2404739" cy="46172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Obj_Map.csv</a:t>
              </a:r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232</Words>
  <Application>Microsoft Office PowerPoint</Application>
  <PresentationFormat>ワイド画面</PresentationFormat>
  <Paragraphs>71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HGSｺﾞｼｯｸM</vt:lpstr>
      <vt:lpstr>游ゴシック</vt:lpstr>
      <vt:lpstr>游ゴシック Light</vt:lpstr>
      <vt:lpstr>Arial</vt:lpstr>
      <vt:lpstr>Harlow Solid Italic</vt:lpstr>
      <vt:lpstr>Office テーマ</vt:lpstr>
      <vt:lpstr> 画像関係_プレイヤー</vt:lpstr>
      <vt:lpstr>画像関係_その他1</vt:lpstr>
      <vt:lpstr>画像関係_その他2</vt:lpstr>
      <vt:lpstr>ゲームパラメータ関係</vt:lpstr>
      <vt:lpstr>音楽関係</vt:lpstr>
      <vt:lpstr>ステージの作成方法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event</dc:creator>
  <cp:lastModifiedBy>event</cp:lastModifiedBy>
  <cp:revision>44</cp:revision>
  <dcterms:created xsi:type="dcterms:W3CDTF">2025-07-09T03:17:26Z</dcterms:created>
  <dcterms:modified xsi:type="dcterms:W3CDTF">2025-07-10T01:11:40Z</dcterms:modified>
</cp:coreProperties>
</file>