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97EF-D613-431B-AC23-E5579873F912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B8E8-3E06-4011-86D3-918B6D7E8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6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483D-9EE1-49B1-92D1-7481893BADCE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EC9-33E2-4E18-BAA4-C6E6BBE57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2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7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8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説明書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16380"/>
            <a:ext cx="12192000" cy="731520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txBody>
          <a:bodyPr/>
          <a:lstStyle>
            <a:lvl1pPr>
              <a:defRPr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r>
              <a:rPr kumimoji="1" lang="ja-JP" altLang="en-US" dirty="0" smtClean="0"/>
              <a:t> マスター タイトルの書式設定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1095263" y="359891"/>
            <a:ext cx="915785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  <a:ea typeface="HGSｺﾞｼｯｸM" panose="020B0600000000000000" pitchFamily="50" charset="-128"/>
              </a:defRPr>
            </a:lvl1pPr>
          </a:lstStyle>
          <a:p>
            <a:pPr algn="ctr"/>
            <a:fld id="{8AB90D4B-AEAB-4145-A119-272ED37E3BBD}" type="slidenum">
              <a:rPr lang="en-US" altLang="ja-JP" smtClean="0"/>
              <a:pPr algn="ctr"/>
              <a:t>‹#›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0" y="967256"/>
            <a:ext cx="3930555" cy="417124"/>
          </a:xfrm>
        </p:spPr>
        <p:txBody>
          <a:bodyPr>
            <a:normAutofit/>
          </a:bodyPr>
          <a:lstStyle>
            <a:lvl1pPr>
              <a:defRPr sz="2400"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</a:t>
            </a:r>
          </a:p>
        </p:txBody>
      </p:sp>
    </p:spTree>
    <p:extLst>
      <p:ext uri="{BB962C8B-B14F-4D97-AF65-F5344CB8AC3E}">
        <p14:creationId xmlns:p14="http://schemas.microsoft.com/office/powerpoint/2010/main" val="38021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 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719378"/>
            <a:ext cx="2305873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30" y="2630178"/>
            <a:ext cx="230587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落下アニメーション画像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406763"/>
            <a:ext cx="2305873" cy="86145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箱との衝突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424549"/>
            <a:ext cx="2305871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トゲとの衝突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52" y="1263134"/>
            <a:ext cx="4567749" cy="399171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5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96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8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099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02753" y="1679454"/>
            <a:ext cx="1987092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ステージの背景画像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894697" y="3141843"/>
            <a:ext cx="198709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894697" y="5393662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flipH="1">
            <a:off x="1066394" y="5753148"/>
            <a:ext cx="1987092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左右</a:t>
            </a:r>
            <a:r>
              <a:rPr lang="ja-JP" altLang="en-US" sz="1400" dirty="0" smtClean="0">
                <a:solidFill>
                  <a:schemeClr val="tx1"/>
                </a:solidFill>
              </a:rPr>
              <a:t>上下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1035034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72" y="2469218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85" y="5429148"/>
            <a:ext cx="648000" cy="648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74" y="4498368"/>
            <a:ext cx="648000" cy="648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0" y="4498368"/>
            <a:ext cx="648000" cy="648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7" y="4498368"/>
            <a:ext cx="648000" cy="64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" y="4498368"/>
            <a:ext cx="648000" cy="648000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68680" y="5233750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912" y="906091"/>
            <a:ext cx="4544415" cy="58668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6" name="左矢印 25"/>
          <p:cNvSpPr/>
          <p:nvPr/>
        </p:nvSpPr>
        <p:spPr>
          <a:xfrm>
            <a:off x="7894697" y="4123431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カウントダウン画像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7894697" y="4641314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スタート画像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78" y="3898189"/>
            <a:ext cx="412764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3898189"/>
            <a:ext cx="243227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16" y="3898189"/>
            <a:ext cx="420632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4607866"/>
            <a:ext cx="1046855" cy="49103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84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6" y="1263134"/>
            <a:ext cx="4587448" cy="45155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367298"/>
            <a:ext cx="2406542" cy="84137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風船の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29" y="2407109"/>
            <a:ext cx="2406541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ドアの開閉画像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245377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513718"/>
            <a:ext cx="2406542" cy="52495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左矢印 22"/>
          <p:cNvSpPr/>
          <p:nvPr/>
        </p:nvSpPr>
        <p:spPr>
          <a:xfrm>
            <a:off x="7979028" y="3747051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トゲボールの画像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72" y="1216442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1216443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51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5" y="3225580"/>
            <a:ext cx="409521" cy="4095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2" y="3739389"/>
            <a:ext cx="440006" cy="4400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35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63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90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17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sp>
        <p:nvSpPr>
          <p:cNvPr id="35" name="角丸四角形 34"/>
          <p:cNvSpPr/>
          <p:nvPr/>
        </p:nvSpPr>
        <p:spPr>
          <a:xfrm>
            <a:off x="9139217" y="5800378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279393" y="2820756"/>
            <a:ext cx="2118770" cy="2875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開閉の順番で入れます。</a:t>
            </a:r>
            <a:endParaRPr kumimoji="1" lang="ja-JP" altLang="en-US" sz="12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08537" y="5935866"/>
            <a:ext cx="5038725" cy="7560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その他の画像を変更したい場合は</a:t>
            </a:r>
            <a:endParaRPr kumimoji="1" lang="en-US" altLang="ja-JP" sz="1400" dirty="0" smtClean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Scene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から対象のオブジェクトの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Image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で変更してください。</a:t>
            </a:r>
            <a:endParaRPr kumimoji="1" lang="ja-JP" altLang="en-US" sz="1400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81" y="1029340"/>
            <a:ext cx="4625564" cy="56371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ゲームパラメータ関係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1527047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8093295" y="1268400"/>
            <a:ext cx="2406542" cy="5853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ステージの制限時間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8093295" y="3049278"/>
            <a:ext cx="2860421" cy="53212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ステージの初期の重力の方向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左矢印 28"/>
          <p:cNvSpPr/>
          <p:nvPr/>
        </p:nvSpPr>
        <p:spPr>
          <a:xfrm>
            <a:off x="8093295" y="4106553"/>
            <a:ext cx="1574407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重力の速度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8093294" y="4631706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マスク画像の透明度の最大値と最小値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>
            <a:off x="8093294" y="5110433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ブロックの矢印の回転スピード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左矢印 36"/>
          <p:cNvSpPr/>
          <p:nvPr/>
        </p:nvSpPr>
        <p:spPr>
          <a:xfrm>
            <a:off x="8093294" y="5532012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クリア画面に遷移する時間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8128969" y="5910059"/>
            <a:ext cx="3622456" cy="89864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キャラクターのアニメーション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切り替え時間</a:t>
            </a:r>
            <a:r>
              <a:rPr lang="en-US" altLang="ja-JP" sz="1400" dirty="0" smtClean="0">
                <a:solidFill>
                  <a:schemeClr val="tx1"/>
                </a:solidFill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音楽関係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2426781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9073433" y="21239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40" y="1005843"/>
            <a:ext cx="4100069" cy="56792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左矢印 17"/>
          <p:cNvSpPr/>
          <p:nvPr/>
        </p:nvSpPr>
        <p:spPr>
          <a:xfrm>
            <a:off x="9073433" y="295258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左矢印 18"/>
          <p:cNvSpPr/>
          <p:nvPr/>
        </p:nvSpPr>
        <p:spPr>
          <a:xfrm>
            <a:off x="9073433" y="41813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</a:t>
            </a:r>
            <a:r>
              <a:rPr lang="en-US" altLang="ja-JP" sz="1400" dirty="0" smtClean="0">
                <a:solidFill>
                  <a:schemeClr val="tx1"/>
                </a:solidFill>
              </a:rPr>
              <a:t>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左矢印 19"/>
          <p:cNvSpPr/>
          <p:nvPr/>
        </p:nvSpPr>
        <p:spPr>
          <a:xfrm>
            <a:off x="9073433" y="541003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680" y="3799286"/>
            <a:ext cx="4560044" cy="2947867"/>
            <a:chOff x="233580" y="3782419"/>
            <a:chExt cx="4560044" cy="2947867"/>
          </a:xfrm>
        </p:grpSpPr>
        <p:sp>
          <p:nvSpPr>
            <p:cNvPr id="23" name="角丸四角形 22"/>
            <p:cNvSpPr/>
            <p:nvPr/>
          </p:nvSpPr>
          <p:spPr>
            <a:xfrm>
              <a:off x="233580" y="3968382"/>
              <a:ext cx="4560044" cy="2761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/>
            <a:srcRect l="3083" b="4582"/>
            <a:stretch/>
          </p:blipFill>
          <p:spPr>
            <a:xfrm>
              <a:off x="487796" y="5583224"/>
              <a:ext cx="4051611" cy="867468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5" b="6181"/>
            <a:stretch/>
          </p:blipFill>
          <p:spPr>
            <a:xfrm>
              <a:off x="487796" y="4523741"/>
              <a:ext cx="1207771" cy="873909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sp>
          <p:nvSpPr>
            <p:cNvPr id="25" name="角丸四角形 24"/>
            <p:cNvSpPr/>
            <p:nvPr/>
          </p:nvSpPr>
          <p:spPr>
            <a:xfrm>
              <a:off x="1389186" y="3782419"/>
              <a:ext cx="224882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音楽データの場所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ステージの作成方法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25828" y="947652"/>
            <a:ext cx="2722145" cy="1797573"/>
            <a:chOff x="1564103" y="2874171"/>
            <a:chExt cx="2722145" cy="1797573"/>
          </a:xfrm>
        </p:grpSpPr>
        <p:sp>
          <p:nvSpPr>
            <p:cNvPr id="22" name="角丸四角形 21"/>
            <p:cNvSpPr/>
            <p:nvPr/>
          </p:nvSpPr>
          <p:spPr>
            <a:xfrm>
              <a:off x="1564103" y="3105035"/>
              <a:ext cx="2722145" cy="156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722806" y="2874171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マップデータの場所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/>
            <a:srcRect l="8284" r="7621" b="4924"/>
            <a:stretch/>
          </p:blipFill>
          <p:spPr>
            <a:xfrm>
              <a:off x="2320337" y="3451331"/>
              <a:ext cx="1209676" cy="1104981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sp>
        <p:nvSpPr>
          <p:cNvPr id="28" name="角丸四角形 27"/>
          <p:cNvSpPr/>
          <p:nvPr/>
        </p:nvSpPr>
        <p:spPr>
          <a:xfrm>
            <a:off x="6860598" y="1178516"/>
            <a:ext cx="5192993" cy="55393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0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空白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プレイヤー</a:t>
            </a:r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 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風船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ブロック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4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ドア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5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箱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6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トゲボール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7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8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左向きのトゲ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9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下向きのトゲ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9" y="5923392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82" y="2362208"/>
            <a:ext cx="226305" cy="45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3659269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7" y="1876291"/>
            <a:ext cx="279795" cy="452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3270728"/>
            <a:ext cx="308598" cy="333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4081463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5538983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943975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506059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2835345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50" name="角丸四角形 49"/>
          <p:cNvSpPr/>
          <p:nvPr/>
        </p:nvSpPr>
        <p:spPr>
          <a:xfrm>
            <a:off x="2971066" y="1181944"/>
            <a:ext cx="3766439" cy="156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マップサイズは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(10*15)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です。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数値はカンマ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(,)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区切りで入力してください。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ステージ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を追加する際は、</a:t>
            </a:r>
            <a:endParaRPr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(stage) + 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番号 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追加</a:t>
            </a:r>
            <a:r>
              <a:rPr kumimoji="1"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25829" y="2916061"/>
            <a:ext cx="6611676" cy="3801828"/>
            <a:chOff x="-367557" y="2917587"/>
            <a:chExt cx="6611676" cy="380182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-367557" y="3156342"/>
              <a:ext cx="6611676" cy="3563073"/>
              <a:chOff x="186520" y="3215944"/>
              <a:chExt cx="6611676" cy="3563073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186520" y="3215944"/>
                <a:ext cx="6611676" cy="35630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468693" y="3725185"/>
                <a:ext cx="3866713" cy="2916430"/>
                <a:chOff x="1592942" y="3117810"/>
                <a:chExt cx="4963041" cy="3743325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2942" y="3117810"/>
                  <a:ext cx="1463002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2" name="図 1"/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1240" t="798" r="-1" b="-405"/>
                <a:stretch/>
              </p:blipFill>
              <p:spPr>
                <a:xfrm>
                  <a:off x="3241339" y="3117810"/>
                  <a:ext cx="1468110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3" name="図 2"/>
                <p:cNvPicPr>
                  <a:picLocks noChangeAspect="1"/>
                </p:cNvPicPr>
                <p:nvPr/>
              </p:nvPicPr>
              <p:blipFill rotWithShape="1">
                <a:blip r:embed="rId15"/>
                <a:srcRect r="3126" b="2373"/>
                <a:stretch/>
              </p:blipFill>
              <p:spPr>
                <a:xfrm>
                  <a:off x="4894847" y="4554672"/>
                  <a:ext cx="1661136" cy="2306463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</p:grpSp>
        </p:grpSp>
        <p:sp>
          <p:nvSpPr>
            <p:cNvPr id="30" name="角丸四角形 29"/>
            <p:cNvSpPr/>
            <p:nvPr/>
          </p:nvSpPr>
          <p:spPr>
            <a:xfrm>
              <a:off x="1735912" y="2917587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Obj_Map.csv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236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HGSｺﾞｼｯｸM</vt:lpstr>
      <vt:lpstr>游ゴシック</vt:lpstr>
      <vt:lpstr>游ゴシック Light</vt:lpstr>
      <vt:lpstr>Arial</vt:lpstr>
      <vt:lpstr>Harlow Solid Italic</vt:lpstr>
      <vt:lpstr>Office テーマ</vt:lpstr>
      <vt:lpstr> 画像関係_プレイヤー</vt:lpstr>
      <vt:lpstr>画像関係_その他1</vt:lpstr>
      <vt:lpstr>画像関係_その他2</vt:lpstr>
      <vt:lpstr>ゲームパラメータ関係</vt:lpstr>
      <vt:lpstr>音楽関係</vt:lpstr>
      <vt:lpstr>ステージの作成方法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event</dc:creator>
  <cp:lastModifiedBy>event</cp:lastModifiedBy>
  <cp:revision>45</cp:revision>
  <dcterms:created xsi:type="dcterms:W3CDTF">2025-07-09T03:17:26Z</dcterms:created>
  <dcterms:modified xsi:type="dcterms:W3CDTF">2025-07-10T05:48:56Z</dcterms:modified>
</cp:coreProperties>
</file>