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669" autoAdjust="0"/>
  </p:normalViewPr>
  <p:slideViewPr>
    <p:cSldViewPr snapToGrid="0">
      <p:cViewPr varScale="1">
        <p:scale>
          <a:sx n="57" d="100"/>
          <a:sy n="57" d="100"/>
        </p:scale>
        <p:origin x="17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d6c7f4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d6c7f4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d6c7f4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d6c7f4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1d6c7f4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1d6c7f4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d6c7f4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d6c7f4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d6c7f4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d6c7f4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d6c7f4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d6c7f4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d6c7f43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d6c7f43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CLI-PROJECT</a:t>
            </a:r>
            <a:endParaRPr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327D0CC-5E31-9A99-2406-7A3FF6F2EB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69"/>
    </mc:Choice>
    <mc:Fallback>
      <p:transition spd="slow" advTm="8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Behavior-Tracker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tool for tracking and analyzing behavior patterns.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designed to help users track habits and analyze patterns over time.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Christine Kaeni</a:t>
            </a: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6C7EB43-D075-55EF-4921-92BC8E00F9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24"/>
    </mc:Choice>
    <mc:Fallback>
      <p:transition spd="slow" advTm="22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Project-Goals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 users in tracking and building habits.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MAIN FEATURES</a:t>
            </a:r>
            <a:r>
              <a:rPr lang="en" u="sng"/>
              <a:t> </a:t>
            </a: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1.User management.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2.Behavior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3.Progress Monitoring.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helps users manage their profiles,track specific  behaviors and view progress.</a:t>
            </a: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D4ACF35-7C5F-A145-630C-ACD1DBE42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31"/>
    </mc:Choice>
    <mc:Fallback>
      <p:transition spd="slow" advTm="21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Python:Core programming Language.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SQLAlchemy ORM:For managing data and interactions with SQLite database.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Pipenv:To manage dependencies and environment.</a:t>
            </a: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F8CEC97-3AA1-C5CD-3F73-BD0DC5CFF7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90"/>
    </mc:Choice>
    <mc:Fallback>
      <p:transition spd="slow" advTm="115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Key-Functionalities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Management:Create and view users.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Behavior Tracking:Add behaviors and log entries.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Progress Monitoring:View history of tracked behaviors.</a:t>
            </a: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B6CB91A-D4FB-46BD-0D97-E7200DD938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6"/>
    </mc:Choice>
    <mc:Fallback>
      <p:transition spd="slow" advTm="10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cli.py :Main interface for user interaction.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MODELS: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user.py :Manages user profiles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Behaviors and logs.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behavior.py:Manages behaviors and logs.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database.py:Manages database connection.</a:t>
            </a:r>
            <a:endParaRPr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7BD568C-FAE2-0BDC-E880-43100333F5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37500" t="-55469" r="-137500" b="-55469"/>
          <a:stretch>
            <a:fillRect/>
          </a:stretch>
        </p:blipFill>
        <p:spPr>
          <a:xfrm>
            <a:off x="6858000" y="3857625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01"/>
    </mc:Choice>
    <mc:Fallback>
      <p:transition spd="slow" advTm="16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INSTRUCTIONS 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Clone repository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git clone https://github.com/your-username/behavior-tracker.git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dependencies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pipenv install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Activate environment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pipenv shell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Run-Application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46917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CLI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cli.py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menu: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Behavior Tracking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Progress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46</Paragraphs>
  <Slides>8</Slides>
  <Notes>8</Notes>
  <HiddenSlides>0</HiddenSlides>
  <MMClips>6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CLI-PROJECT</vt:lpstr>
      <vt:lpstr>Behavior-Tracker</vt:lpstr>
      <vt:lpstr>Project-Goals</vt:lpstr>
      <vt:lpstr>Technology Stack</vt:lpstr>
      <vt:lpstr>Key-Functionalities</vt:lpstr>
      <vt:lpstr>Project Structure</vt:lpstr>
      <vt:lpstr>SETUP</vt:lpstr>
      <vt:lpstr>Run-Application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Salma</dc:creator>
  <cp:lastModifiedBy>..</cp:lastModifiedBy>
  <cp:revision>1</cp:revision>
  <dcterms:modified xsi:type="dcterms:W3CDTF">2024-11-05T06:40:11Z</dcterms:modified>
</cp:coreProperties>
</file>