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8"/>
  </p:notesMasterIdLst>
  <p:sldIdLst>
    <p:sldId id="256" r:id="rId2"/>
    <p:sldId id="259" r:id="rId3"/>
    <p:sldId id="257" r:id="rId4"/>
    <p:sldId id="273" r:id="rId5"/>
    <p:sldId id="258" r:id="rId6"/>
    <p:sldId id="260" r:id="rId7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9"/>
      <p:bold r:id="rId10"/>
      <p:italic r:id="rId11"/>
      <p:boldItalic r:id="rId12"/>
    </p:embeddedFont>
    <p:embeddedFont>
      <p:font typeface="Nunito Light" pitchFamily="2" charset="0"/>
      <p:regular r:id="rId13"/>
      <p:bold r:id="rId14"/>
      <p:italic r:id="rId15"/>
      <p:boldItalic r:id="rId16"/>
    </p:embeddedFont>
    <p:embeddedFont>
      <p:font typeface="Righteous" panose="020B0604020202020204" charset="0"/>
      <p:regular r:id="rId17"/>
    </p:embeddedFont>
    <p:embeddedFont>
      <p:font typeface="Varela Round" panose="00000500000000000000" pitchFamily="2" charset="-79"/>
      <p:regular r:id="rId18"/>
    </p:embeddedFont>
    <p:embeddedFont>
      <p:font typeface="Work Sans Light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CF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C78667-492F-40CB-8ED6-74BB655E6EFC}">
  <a:tblStyle styleId="{9CC78667-492F-40CB-8ED6-74BB655E6E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E790EB4-38A8-4924-9197-44F1C9498AC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310a5ef2f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310a5ef2f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30f966005_0_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30f966005_0_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63012df1a5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63012df1a5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3012df1a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3012df1a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3012df1a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3012df1a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001902" y="2100325"/>
            <a:ext cx="5100000" cy="188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07781" y="3528899"/>
            <a:ext cx="20874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 flipH="1">
            <a:off x="3502200" y="1165800"/>
            <a:ext cx="4308300" cy="14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8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 flipH="1">
            <a:off x="4305300" y="2629650"/>
            <a:ext cx="35052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4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ctrTitle"/>
          </p:nvPr>
        </p:nvSpPr>
        <p:spPr>
          <a:xfrm flipH="1">
            <a:off x="3187656" y="1006023"/>
            <a:ext cx="1789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ubTitle" idx="1"/>
          </p:nvPr>
        </p:nvSpPr>
        <p:spPr>
          <a:xfrm flipH="1">
            <a:off x="3187573" y="1467512"/>
            <a:ext cx="16020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 idx="2" hasCustomPrompt="1"/>
          </p:nvPr>
        </p:nvSpPr>
        <p:spPr>
          <a:xfrm>
            <a:off x="3671775" y="883818"/>
            <a:ext cx="611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4"/>
          <p:cNvSpPr txBox="1">
            <a:spLocks noGrp="1"/>
          </p:cNvSpPr>
          <p:nvPr>
            <p:ph type="ctrTitle" idx="3"/>
          </p:nvPr>
        </p:nvSpPr>
        <p:spPr>
          <a:xfrm flipH="1">
            <a:off x="3187656" y="3088253"/>
            <a:ext cx="1789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4"/>
          </p:nvPr>
        </p:nvSpPr>
        <p:spPr>
          <a:xfrm flipH="1">
            <a:off x="3187672" y="3544263"/>
            <a:ext cx="16020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 idx="5" hasCustomPrompt="1"/>
          </p:nvPr>
        </p:nvSpPr>
        <p:spPr>
          <a:xfrm>
            <a:off x="3673003" y="2843668"/>
            <a:ext cx="611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4"/>
          <p:cNvSpPr txBox="1">
            <a:spLocks noGrp="1"/>
          </p:cNvSpPr>
          <p:nvPr>
            <p:ph type="ctrTitle" idx="6"/>
          </p:nvPr>
        </p:nvSpPr>
        <p:spPr>
          <a:xfrm flipH="1">
            <a:off x="6845897" y="1006023"/>
            <a:ext cx="1789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7"/>
          </p:nvPr>
        </p:nvSpPr>
        <p:spPr>
          <a:xfrm flipH="1">
            <a:off x="6845925" y="1467512"/>
            <a:ext cx="17898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 idx="8" hasCustomPrompt="1"/>
          </p:nvPr>
        </p:nvSpPr>
        <p:spPr>
          <a:xfrm>
            <a:off x="7201626" y="897345"/>
            <a:ext cx="884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ctrTitle" idx="9"/>
          </p:nvPr>
        </p:nvSpPr>
        <p:spPr>
          <a:xfrm flipH="1">
            <a:off x="6839174" y="3086449"/>
            <a:ext cx="1789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13"/>
          </p:nvPr>
        </p:nvSpPr>
        <p:spPr>
          <a:xfrm flipH="1">
            <a:off x="6839200" y="3544263"/>
            <a:ext cx="17898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title" idx="14" hasCustomPrompt="1"/>
          </p:nvPr>
        </p:nvSpPr>
        <p:spPr>
          <a:xfrm>
            <a:off x="7201626" y="2842140"/>
            <a:ext cx="884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" name="Google Shape;27;p4"/>
          <p:cNvSpPr txBox="1">
            <a:spLocks noGrp="1"/>
          </p:cNvSpPr>
          <p:nvPr>
            <p:ph type="title" idx="15"/>
          </p:nvPr>
        </p:nvSpPr>
        <p:spPr>
          <a:xfrm rot="-5400000">
            <a:off x="-1014638" y="2252550"/>
            <a:ext cx="36576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ctrTitle"/>
          </p:nvPr>
        </p:nvSpPr>
        <p:spPr>
          <a:xfrm flipH="1">
            <a:off x="3989675" y="3032150"/>
            <a:ext cx="30696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1"/>
          </p:nvPr>
        </p:nvSpPr>
        <p:spPr>
          <a:xfrm flipH="1">
            <a:off x="3989675" y="1700925"/>
            <a:ext cx="3382800" cy="13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2739150" y="1457550"/>
            <a:ext cx="4592100" cy="23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 rot="-5400000">
            <a:off x="-1021401" y="2252550"/>
            <a:ext cx="36576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8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ctrTitle"/>
          </p:nvPr>
        </p:nvSpPr>
        <p:spPr>
          <a:xfrm flipH="1">
            <a:off x="1746975" y="1596275"/>
            <a:ext cx="1501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1"/>
          </p:nvPr>
        </p:nvSpPr>
        <p:spPr>
          <a:xfrm flipH="1">
            <a:off x="1617325" y="2198763"/>
            <a:ext cx="1760400" cy="10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ctrTitle" idx="2"/>
          </p:nvPr>
        </p:nvSpPr>
        <p:spPr>
          <a:xfrm flipH="1">
            <a:off x="6651752" y="1596268"/>
            <a:ext cx="1727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subTitle" idx="3"/>
          </p:nvPr>
        </p:nvSpPr>
        <p:spPr>
          <a:xfrm flipH="1">
            <a:off x="6690902" y="2198763"/>
            <a:ext cx="1648800" cy="13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ctrTitle" idx="4"/>
          </p:nvPr>
        </p:nvSpPr>
        <p:spPr>
          <a:xfrm flipH="1">
            <a:off x="4121035" y="1596268"/>
            <a:ext cx="1760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5"/>
          </p:nvPr>
        </p:nvSpPr>
        <p:spPr>
          <a:xfrm flipH="1">
            <a:off x="4121035" y="2198763"/>
            <a:ext cx="1760400" cy="10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title" idx="6"/>
          </p:nvPr>
        </p:nvSpPr>
        <p:spPr>
          <a:xfrm rot="-5400000">
            <a:off x="-1021401" y="2252550"/>
            <a:ext cx="36576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type="blank">
  <p:cSld name="BLANK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">
    <p:bg>
      <p:bgPr>
        <a:noFill/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1E1E1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245750" y="355650"/>
            <a:ext cx="627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arela Round"/>
              <a:buNone/>
              <a:defRPr sz="2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Light"/>
              <a:buChar char="●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Light"/>
              <a:buChar char="○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Light"/>
              <a:buChar char="■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Light"/>
              <a:buChar char="●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Light"/>
              <a:buChar char="○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Light"/>
              <a:buChar char="■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Light"/>
              <a:buChar char="●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Light"/>
              <a:buChar char="○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200"/>
              <a:buFont typeface="Work Sans Light"/>
              <a:buChar char="■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65" r:id="rId6"/>
    <p:sldLayoutId id="2147483674" r:id="rId7"/>
    <p:sldLayoutId id="214748367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32"/>
          <p:cNvPicPr preferRelativeResize="0"/>
          <p:nvPr/>
        </p:nvPicPr>
        <p:blipFill rotWithShape="1">
          <a:blip r:embed="rId3">
            <a:alphaModFix/>
          </a:blip>
          <a:srcRect l="89" r="89"/>
          <a:stretch/>
        </p:blipFill>
        <p:spPr>
          <a:xfrm>
            <a:off x="1040799" y="318675"/>
            <a:ext cx="5140876" cy="577085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2"/>
          <p:cNvSpPr txBox="1">
            <a:spLocks noGrp="1"/>
          </p:cNvSpPr>
          <p:nvPr>
            <p:ph type="ctrTitle"/>
          </p:nvPr>
        </p:nvSpPr>
        <p:spPr>
          <a:xfrm>
            <a:off x="2022000" y="2151824"/>
            <a:ext cx="5100000" cy="188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Docker container module </a:t>
            </a:r>
            <a:endParaRPr sz="4800" dirty="0">
              <a:solidFill>
                <a:schemeClr val="lt1"/>
              </a:solidFill>
            </a:endParaRPr>
          </a:p>
        </p:txBody>
      </p:sp>
      <p:pic>
        <p:nvPicPr>
          <p:cNvPr id="156" name="Google Shape;15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3050" y="-239330"/>
            <a:ext cx="855107" cy="85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00274" y="892754"/>
            <a:ext cx="1778952" cy="2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5157902">
            <a:off x="209175" y="540000"/>
            <a:ext cx="663801" cy="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441753">
            <a:off x="4307750" y="4689375"/>
            <a:ext cx="663801" cy="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2250125">
            <a:off x="432232" y="4635923"/>
            <a:ext cx="885661" cy="884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750725" y="2423500"/>
            <a:ext cx="1240924" cy="2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433670">
            <a:off x="8676850" y="3478724"/>
            <a:ext cx="663801" cy="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18522" y="1794150"/>
            <a:ext cx="1326459" cy="124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>
            <a:spLocks noGrp="1"/>
          </p:cNvSpPr>
          <p:nvPr>
            <p:ph type="title" idx="15"/>
          </p:nvPr>
        </p:nvSpPr>
        <p:spPr>
          <a:xfrm rot="-5400000">
            <a:off x="-1014638" y="2252550"/>
            <a:ext cx="36576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188" name="Google Shape;188;p35"/>
          <p:cNvSpPr txBox="1">
            <a:spLocks noGrp="1"/>
          </p:cNvSpPr>
          <p:nvPr>
            <p:ph type="ctrTitle"/>
          </p:nvPr>
        </p:nvSpPr>
        <p:spPr>
          <a:xfrm flipH="1">
            <a:off x="3187656" y="1006023"/>
            <a:ext cx="1789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SECTION</a:t>
            </a:r>
            <a:endParaRPr dirty="0"/>
          </a:p>
        </p:txBody>
      </p:sp>
      <p:sp>
        <p:nvSpPr>
          <p:cNvPr id="189" name="Google Shape;189;p35"/>
          <p:cNvSpPr txBox="1">
            <a:spLocks noGrp="1"/>
          </p:cNvSpPr>
          <p:nvPr>
            <p:ph type="subTitle" idx="1"/>
          </p:nvPr>
        </p:nvSpPr>
        <p:spPr>
          <a:xfrm flipH="1">
            <a:off x="3187573" y="1467512"/>
            <a:ext cx="16020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" dirty="0"/>
              <a:t>HereFIRST you could describe the topic of the section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0" name="Google Shape;190;p35"/>
          <p:cNvSpPr txBox="1">
            <a:spLocks noGrp="1"/>
          </p:cNvSpPr>
          <p:nvPr>
            <p:ph type="ctrTitle" idx="3"/>
          </p:nvPr>
        </p:nvSpPr>
        <p:spPr>
          <a:xfrm flipH="1">
            <a:off x="3187656" y="3088253"/>
            <a:ext cx="1789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" name="Google Shape;191;p35"/>
          <p:cNvSpPr txBox="1">
            <a:spLocks noGrp="1"/>
          </p:cNvSpPr>
          <p:nvPr>
            <p:ph type="subTitle" idx="4"/>
          </p:nvPr>
        </p:nvSpPr>
        <p:spPr>
          <a:xfrm flipH="1">
            <a:off x="3187672" y="3544263"/>
            <a:ext cx="16020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Testing and building applications in a consistent and repeatable environment</a:t>
            </a:r>
          </a:p>
        </p:txBody>
      </p:sp>
      <p:sp>
        <p:nvSpPr>
          <p:cNvPr id="192" name="Google Shape;192;p35"/>
          <p:cNvSpPr txBox="1">
            <a:spLocks noGrp="1"/>
          </p:cNvSpPr>
          <p:nvPr>
            <p:ph type="ctrTitle" idx="6"/>
          </p:nvPr>
        </p:nvSpPr>
        <p:spPr>
          <a:xfrm flipH="1">
            <a:off x="6845897" y="1006023"/>
            <a:ext cx="1789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THIRD SECTION</a:t>
            </a:r>
            <a:endParaRPr dirty="0"/>
          </a:p>
        </p:txBody>
      </p:sp>
      <p:sp>
        <p:nvSpPr>
          <p:cNvPr id="193" name="Google Shape;193;p35"/>
          <p:cNvSpPr txBox="1">
            <a:spLocks noGrp="1"/>
          </p:cNvSpPr>
          <p:nvPr>
            <p:ph type="subTitle" idx="7"/>
          </p:nvPr>
        </p:nvSpPr>
        <p:spPr>
          <a:xfrm flipH="1">
            <a:off x="6845925" y="1467512"/>
            <a:ext cx="17898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Here you could describe the topic of the section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4" name="Google Shape;194;p35"/>
          <p:cNvSpPr txBox="1">
            <a:spLocks noGrp="1"/>
          </p:cNvSpPr>
          <p:nvPr>
            <p:ph type="ctrTitle" idx="9"/>
          </p:nvPr>
        </p:nvSpPr>
        <p:spPr>
          <a:xfrm flipH="1">
            <a:off x="6839174" y="3086449"/>
            <a:ext cx="1789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FOURTH SECTION</a:t>
            </a:r>
            <a:endParaRPr dirty="0"/>
          </a:p>
        </p:txBody>
      </p:sp>
      <p:sp>
        <p:nvSpPr>
          <p:cNvPr id="195" name="Google Shape;195;p35"/>
          <p:cNvSpPr txBox="1">
            <a:spLocks noGrp="1"/>
          </p:cNvSpPr>
          <p:nvPr>
            <p:ph type="subTitle" idx="13"/>
          </p:nvPr>
        </p:nvSpPr>
        <p:spPr>
          <a:xfrm flipH="1">
            <a:off x="6839200" y="3544263"/>
            <a:ext cx="17898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Here you could describe the topic of the section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0BECEAE-272A-92E1-7B27-68FB0E5ED3AD}"/>
              </a:ext>
            </a:extLst>
          </p:cNvPr>
          <p:cNvGrpSpPr/>
          <p:nvPr/>
        </p:nvGrpSpPr>
        <p:grpSpPr>
          <a:xfrm>
            <a:off x="1239551" y="3107659"/>
            <a:ext cx="1859105" cy="1179626"/>
            <a:chOff x="1239551" y="3107659"/>
            <a:chExt cx="1859105" cy="1179626"/>
          </a:xfrm>
        </p:grpSpPr>
        <p:pic>
          <p:nvPicPr>
            <p:cNvPr id="196" name="Google Shape;196;p35"/>
            <p:cNvPicPr preferRelativeResize="0"/>
            <p:nvPr/>
          </p:nvPicPr>
          <p:blipFill rotWithShape="1">
            <a:blip r:embed="rId3">
              <a:alphaModFix/>
            </a:blip>
            <a:srcRect t="7911" b="7920"/>
            <a:stretch/>
          </p:blipFill>
          <p:spPr>
            <a:xfrm>
              <a:off x="1239551" y="3120959"/>
              <a:ext cx="1139822" cy="11486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7" name="Google Shape;197;p35"/>
            <p:cNvPicPr preferRelativeResize="0"/>
            <p:nvPr/>
          </p:nvPicPr>
          <p:blipFill rotWithShape="1">
            <a:blip r:embed="rId4">
              <a:alphaModFix/>
            </a:blip>
            <a:srcRect t="6822" b="6822"/>
            <a:stretch/>
          </p:blipFill>
          <p:spPr>
            <a:xfrm>
              <a:off x="2011330" y="3107659"/>
              <a:ext cx="1087326" cy="11796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2DCC919-9DB8-10F8-85F7-E1750C1CF43B}"/>
              </a:ext>
            </a:extLst>
          </p:cNvPr>
          <p:cNvGrpSpPr/>
          <p:nvPr/>
        </p:nvGrpSpPr>
        <p:grpSpPr>
          <a:xfrm>
            <a:off x="4871659" y="1025389"/>
            <a:ext cx="1889804" cy="1179632"/>
            <a:chOff x="4871659" y="1025389"/>
            <a:chExt cx="1889804" cy="1179632"/>
          </a:xfrm>
        </p:grpSpPr>
        <p:pic>
          <p:nvPicPr>
            <p:cNvPr id="198" name="Google Shape;198;p35"/>
            <p:cNvPicPr preferRelativeResize="0"/>
            <p:nvPr/>
          </p:nvPicPr>
          <p:blipFill rotWithShape="1">
            <a:blip r:embed="rId3">
              <a:alphaModFix/>
            </a:blip>
            <a:srcRect t="7911" b="7920"/>
            <a:stretch/>
          </p:blipFill>
          <p:spPr>
            <a:xfrm>
              <a:off x="4871659" y="1036943"/>
              <a:ext cx="1139859" cy="11486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9" name="Google Shape;199;p35"/>
            <p:cNvPicPr preferRelativeResize="0"/>
            <p:nvPr/>
          </p:nvPicPr>
          <p:blipFill rotWithShape="1">
            <a:blip r:embed="rId5">
              <a:alphaModFix/>
            </a:blip>
            <a:srcRect t="6747" b="6747"/>
            <a:stretch/>
          </p:blipFill>
          <p:spPr>
            <a:xfrm>
              <a:off x="5674102" y="1025389"/>
              <a:ext cx="1087361" cy="117963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098F16F-BDE6-05F6-8151-D2D629F14A14}"/>
              </a:ext>
            </a:extLst>
          </p:cNvPr>
          <p:cNvGrpSpPr/>
          <p:nvPr/>
        </p:nvGrpSpPr>
        <p:grpSpPr>
          <a:xfrm>
            <a:off x="4878688" y="3032916"/>
            <a:ext cx="1960487" cy="1315123"/>
            <a:chOff x="4878688" y="3032916"/>
            <a:chExt cx="1960487" cy="1315123"/>
          </a:xfrm>
        </p:grpSpPr>
        <p:pic>
          <p:nvPicPr>
            <p:cNvPr id="200" name="Google Shape;200;p35"/>
            <p:cNvPicPr preferRelativeResize="0"/>
            <p:nvPr/>
          </p:nvPicPr>
          <p:blipFill rotWithShape="1">
            <a:blip r:embed="rId3">
              <a:alphaModFix/>
            </a:blip>
            <a:srcRect t="7911" b="7920"/>
            <a:stretch/>
          </p:blipFill>
          <p:spPr>
            <a:xfrm>
              <a:off x="4878688" y="3120959"/>
              <a:ext cx="1145813" cy="11547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1" name="Google Shape;201;p35"/>
            <p:cNvPicPr preferRelativeResize="0"/>
            <p:nvPr/>
          </p:nvPicPr>
          <p:blipFill rotWithShape="1">
            <a:blip r:embed="rId6">
              <a:alphaModFix/>
            </a:blip>
            <a:srcRect t="2705" b="2705"/>
            <a:stretch/>
          </p:blipFill>
          <p:spPr>
            <a:xfrm>
              <a:off x="5627000" y="3032916"/>
              <a:ext cx="1212175" cy="131512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D324FEC-A51D-0075-D21C-1AD6CBE69199}"/>
              </a:ext>
            </a:extLst>
          </p:cNvPr>
          <p:cNvGrpSpPr/>
          <p:nvPr/>
        </p:nvGrpSpPr>
        <p:grpSpPr>
          <a:xfrm>
            <a:off x="1250835" y="1006051"/>
            <a:ext cx="1866128" cy="1228500"/>
            <a:chOff x="1250835" y="1006051"/>
            <a:chExt cx="1866128" cy="1228500"/>
          </a:xfrm>
        </p:grpSpPr>
        <p:pic>
          <p:nvPicPr>
            <p:cNvPr id="186" name="Google Shape;186;p35"/>
            <p:cNvPicPr preferRelativeResize="0"/>
            <p:nvPr/>
          </p:nvPicPr>
          <p:blipFill rotWithShape="1">
            <a:blip r:embed="rId3">
              <a:alphaModFix/>
            </a:blip>
            <a:srcRect t="7911" b="7920"/>
            <a:stretch/>
          </p:blipFill>
          <p:spPr>
            <a:xfrm>
              <a:off x="1250835" y="1064074"/>
              <a:ext cx="1117253" cy="11259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35"/>
            <p:cNvPicPr preferRelativeResize="0"/>
            <p:nvPr/>
          </p:nvPicPr>
          <p:blipFill rotWithShape="1">
            <a:blip r:embed="rId7">
              <a:alphaModFix/>
            </a:blip>
            <a:srcRect t="4636" b="4636"/>
            <a:stretch/>
          </p:blipFill>
          <p:spPr>
            <a:xfrm>
              <a:off x="2150902" y="1006051"/>
              <a:ext cx="966061" cy="12285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11" dur="1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12" dur="1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15" dur="1750" fill="hold"/>
                                            <p:tgtEl>
                                              <p:spTgt spid="18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16" dur="1750" fill="hold"/>
                                            <p:tgtEl>
                                              <p:spTgt spid="18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19" dur="175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20" dur="175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 p14:presetBounceEnd="75333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333">
                                          <p:cBhvr additive="base">
                                            <p:cTn id="23" dur="1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333">
                                          <p:cBhvr additive="base">
                                            <p:cTn id="24" dur="1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 nodePh="1" p14:presetBounceEnd="75333">
                                      <p:stCondLst>
                                        <p:cond delay="500"/>
                                      </p:stCondLst>
                                      <p:endCondLst>
                                        <p:cond evt="begin" delay="0">
                                          <p:tn val="2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333">
                                          <p:cBhvr additive="base">
                                            <p:cTn id="27" dur="175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333">
                                          <p:cBhvr additive="base">
                                            <p:cTn id="28" dur="175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 p14:presetBounceEnd="75333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333">
                                          <p:cBhvr additive="base">
                                            <p:cTn id="31" dur="1750" fill="hold"/>
                                            <p:tgtEl>
                                              <p:spTgt spid="19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333">
                                          <p:cBhvr additive="base">
                                            <p:cTn id="32" dur="1750" fill="hold"/>
                                            <p:tgtEl>
                                              <p:spTgt spid="19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nodeType="withEffect" p14:presetBounceEnd="75333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333">
                                          <p:cBhvr additive="base">
                                            <p:cTn id="35" dur="1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333">
                                          <p:cBhvr additive="base">
                                            <p:cTn id="36" dur="1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 p14:presetBounceEnd="75333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333">
                                          <p:cBhvr additive="base">
                                            <p:cTn id="39" dur="1750" fill="hold"/>
                                            <p:tgtEl>
                                              <p:spTgt spid="19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333">
                                          <p:cBhvr additive="base">
                                            <p:cTn id="40" dur="1750" fill="hold"/>
                                            <p:tgtEl>
                                              <p:spTgt spid="19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grpId="0" nodeType="withEffect" p14:presetBounceEnd="75333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333">
                                          <p:cBhvr additive="base">
                                            <p:cTn id="43" dur="175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333">
                                          <p:cBhvr additive="base">
                                            <p:cTn id="44" dur="175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fill="hold" nodeType="withEffect" p14:presetBounceEnd="75333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333">
                                          <p:cBhvr additive="base">
                                            <p:cTn id="47" dur="1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333">
                                          <p:cBhvr additive="base">
                                            <p:cTn id="48" dur="1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grpId="0" nodeType="withEffect" p14:presetBounceEnd="75333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333">
                                          <p:cBhvr additive="base">
                                            <p:cTn id="51" dur="175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333">
                                          <p:cBhvr additive="base">
                                            <p:cTn id="52" dur="175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fill="hold" grpId="0" nodeType="withEffect" p14:presetBounceEnd="75333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333">
                                          <p:cBhvr additive="base">
                                            <p:cTn id="55" dur="1750" fill="hold"/>
                                            <p:tgtEl>
                                              <p:spTgt spid="19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333">
                                          <p:cBhvr additive="base">
                                            <p:cTn id="56" dur="1750" fill="hold"/>
                                            <p:tgtEl>
                                              <p:spTgt spid="19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5" grpId="0"/>
          <p:bldP spid="188" grpId="0"/>
          <p:bldP spid="189" grpId="0" build="p"/>
          <p:bldP spid="190" grpId="0"/>
          <p:bldP spid="191" grpId="0" build="p"/>
          <p:bldP spid="192" grpId="0"/>
          <p:bldP spid="193" grpId="0" build="p"/>
          <p:bldP spid="194" grpId="0"/>
          <p:bldP spid="195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750" fill="hold"/>
                                            <p:tgtEl>
                                              <p:spTgt spid="18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750" fill="hold"/>
                                            <p:tgtEl>
                                              <p:spTgt spid="18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75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75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 nodePh="1">
                                      <p:stCondLst>
                                        <p:cond delay="500"/>
                                      </p:stCondLst>
                                      <p:endCondLst>
                                        <p:cond evt="begin" delay="0">
                                          <p:tn val="2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75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75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750" fill="hold"/>
                                            <p:tgtEl>
                                              <p:spTgt spid="19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750" fill="hold"/>
                                            <p:tgtEl>
                                              <p:spTgt spid="19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750" fill="hold"/>
                                            <p:tgtEl>
                                              <p:spTgt spid="19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750" fill="hold"/>
                                            <p:tgtEl>
                                              <p:spTgt spid="19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75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75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75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75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750" fill="hold"/>
                                            <p:tgtEl>
                                              <p:spTgt spid="19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750" fill="hold"/>
                                            <p:tgtEl>
                                              <p:spTgt spid="19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5" grpId="0"/>
          <p:bldP spid="188" grpId="0"/>
          <p:bldP spid="189" grpId="0" build="p"/>
          <p:bldP spid="190" grpId="0"/>
          <p:bldP spid="191" grpId="0" build="p"/>
          <p:bldP spid="192" grpId="0"/>
          <p:bldP spid="193" grpId="0" build="p"/>
          <p:bldP spid="194" grpId="0"/>
          <p:bldP spid="195" grpId="0" build="p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83D191DB-5F6E-F28D-8B63-C66684FAB505}"/>
              </a:ext>
            </a:extLst>
          </p:cNvPr>
          <p:cNvGrpSpPr/>
          <p:nvPr/>
        </p:nvGrpSpPr>
        <p:grpSpPr>
          <a:xfrm>
            <a:off x="330590" y="779762"/>
            <a:ext cx="3619376" cy="2435269"/>
            <a:chOff x="162501" y="-161532"/>
            <a:chExt cx="3619376" cy="2435269"/>
          </a:xfrm>
        </p:grpSpPr>
        <p:grpSp>
          <p:nvGrpSpPr>
            <p:cNvPr id="8" name="Google Shape;1194;p65">
              <a:extLst>
                <a:ext uri="{FF2B5EF4-FFF2-40B4-BE49-F238E27FC236}">
                  <a16:creationId xmlns:a16="http://schemas.microsoft.com/office/drawing/2014/main" id="{381795BA-5CD0-629F-086B-66FBE604A0EF}"/>
                </a:ext>
              </a:extLst>
            </p:cNvPr>
            <p:cNvGrpSpPr/>
            <p:nvPr/>
          </p:nvGrpSpPr>
          <p:grpSpPr>
            <a:xfrm>
              <a:off x="162501" y="206637"/>
              <a:ext cx="3145913" cy="2067100"/>
              <a:chOff x="5783025" y="3584050"/>
              <a:chExt cx="367850" cy="250875"/>
            </a:xfrm>
          </p:grpSpPr>
          <p:sp>
            <p:nvSpPr>
              <p:cNvPr id="11" name="Google Shape;1195;p65">
                <a:extLst>
                  <a:ext uri="{FF2B5EF4-FFF2-40B4-BE49-F238E27FC236}">
                    <a16:creationId xmlns:a16="http://schemas.microsoft.com/office/drawing/2014/main" id="{BAB622F4-7B16-2C99-68AC-5ED4610C597F}"/>
                  </a:ext>
                </a:extLst>
              </p:cNvPr>
              <p:cNvSpPr/>
              <p:nvPr/>
            </p:nvSpPr>
            <p:spPr>
              <a:xfrm>
                <a:off x="5828025" y="3604349"/>
                <a:ext cx="277850" cy="178650"/>
              </a:xfrm>
              <a:custGeom>
                <a:avLst/>
                <a:gdLst/>
                <a:ahLst/>
                <a:cxnLst/>
                <a:rect l="l" t="t" r="r" b="b"/>
                <a:pathLst>
                  <a:path w="11114" h="7146" extrusionOk="0">
                    <a:moveTo>
                      <a:pt x="10658" y="420"/>
                    </a:moveTo>
                    <a:cubicBezTo>
                      <a:pt x="10680" y="420"/>
                      <a:pt x="10695" y="438"/>
                      <a:pt x="10695" y="456"/>
                    </a:cubicBezTo>
                    <a:lnTo>
                      <a:pt x="10695" y="6690"/>
                    </a:lnTo>
                    <a:cubicBezTo>
                      <a:pt x="10695" y="6708"/>
                      <a:pt x="10680" y="6727"/>
                      <a:pt x="10658" y="6727"/>
                    </a:cubicBezTo>
                    <a:lnTo>
                      <a:pt x="456" y="6727"/>
                    </a:lnTo>
                    <a:cubicBezTo>
                      <a:pt x="434" y="6727"/>
                      <a:pt x="420" y="6708"/>
                      <a:pt x="420" y="6690"/>
                    </a:cubicBezTo>
                    <a:lnTo>
                      <a:pt x="420" y="456"/>
                    </a:lnTo>
                    <a:cubicBezTo>
                      <a:pt x="420" y="438"/>
                      <a:pt x="434" y="420"/>
                      <a:pt x="456" y="420"/>
                    </a:cubicBezTo>
                    <a:close/>
                    <a:moveTo>
                      <a:pt x="456" y="1"/>
                    </a:moveTo>
                    <a:cubicBezTo>
                      <a:pt x="205" y="1"/>
                      <a:pt x="1" y="205"/>
                      <a:pt x="1" y="456"/>
                    </a:cubicBezTo>
                    <a:lnTo>
                      <a:pt x="1" y="6690"/>
                    </a:lnTo>
                    <a:cubicBezTo>
                      <a:pt x="1" y="6942"/>
                      <a:pt x="205" y="7146"/>
                      <a:pt x="456" y="7146"/>
                    </a:cubicBezTo>
                    <a:lnTo>
                      <a:pt x="10658" y="7146"/>
                    </a:lnTo>
                    <a:cubicBezTo>
                      <a:pt x="10909" y="7146"/>
                      <a:pt x="11114" y="6942"/>
                      <a:pt x="11114" y="6690"/>
                    </a:cubicBezTo>
                    <a:lnTo>
                      <a:pt x="11114" y="456"/>
                    </a:lnTo>
                    <a:cubicBezTo>
                      <a:pt x="11114" y="205"/>
                      <a:pt x="10909" y="1"/>
                      <a:pt x="106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196;p65">
                <a:extLst>
                  <a:ext uri="{FF2B5EF4-FFF2-40B4-BE49-F238E27FC236}">
                    <a16:creationId xmlns:a16="http://schemas.microsoft.com/office/drawing/2014/main" id="{F5F653F0-1F82-8CBC-2949-9313CCB114A7}"/>
                  </a:ext>
                </a:extLst>
              </p:cNvPr>
              <p:cNvSpPr/>
              <p:nvPr/>
            </p:nvSpPr>
            <p:spPr>
              <a:xfrm>
                <a:off x="5807725" y="3584050"/>
                <a:ext cx="248150" cy="160150"/>
              </a:xfrm>
              <a:custGeom>
                <a:avLst/>
                <a:gdLst/>
                <a:ahLst/>
                <a:cxnLst/>
                <a:rect l="l" t="t" r="r" b="b"/>
                <a:pathLst>
                  <a:path w="9926" h="6406" extrusionOk="0">
                    <a:moveTo>
                      <a:pt x="9718" y="0"/>
                    </a:moveTo>
                    <a:lnTo>
                      <a:pt x="9718" y="4"/>
                    </a:lnTo>
                    <a:lnTo>
                      <a:pt x="809" y="4"/>
                    </a:lnTo>
                    <a:cubicBezTo>
                      <a:pt x="365" y="4"/>
                      <a:pt x="4" y="365"/>
                      <a:pt x="4" y="809"/>
                    </a:cubicBezTo>
                    <a:lnTo>
                      <a:pt x="4" y="6198"/>
                    </a:lnTo>
                    <a:cubicBezTo>
                      <a:pt x="0" y="6311"/>
                      <a:pt x="95" y="6406"/>
                      <a:pt x="211" y="6406"/>
                    </a:cubicBezTo>
                    <a:cubicBezTo>
                      <a:pt x="328" y="6406"/>
                      <a:pt x="423" y="6311"/>
                      <a:pt x="423" y="6198"/>
                    </a:cubicBezTo>
                    <a:lnTo>
                      <a:pt x="423" y="809"/>
                    </a:lnTo>
                    <a:cubicBezTo>
                      <a:pt x="423" y="594"/>
                      <a:pt x="594" y="419"/>
                      <a:pt x="809" y="419"/>
                    </a:cubicBezTo>
                    <a:lnTo>
                      <a:pt x="9718" y="419"/>
                    </a:lnTo>
                    <a:cubicBezTo>
                      <a:pt x="9834" y="419"/>
                      <a:pt x="9925" y="328"/>
                      <a:pt x="9925" y="212"/>
                    </a:cubicBezTo>
                    <a:cubicBezTo>
                      <a:pt x="9925" y="95"/>
                      <a:pt x="9834" y="0"/>
                      <a:pt x="97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197;p65">
                <a:extLst>
                  <a:ext uri="{FF2B5EF4-FFF2-40B4-BE49-F238E27FC236}">
                    <a16:creationId xmlns:a16="http://schemas.microsoft.com/office/drawing/2014/main" id="{564D49A4-4787-222D-9A31-2FCEE540B7D0}"/>
                  </a:ext>
                </a:extLst>
              </p:cNvPr>
              <p:cNvSpPr/>
              <p:nvPr/>
            </p:nvSpPr>
            <p:spPr>
              <a:xfrm>
                <a:off x="5783025" y="3584050"/>
                <a:ext cx="367850" cy="250875"/>
              </a:xfrm>
              <a:custGeom>
                <a:avLst/>
                <a:gdLst/>
                <a:ahLst/>
                <a:cxnLst/>
                <a:rect l="l" t="t" r="r" b="b"/>
                <a:pathLst>
                  <a:path w="14714" h="10035" extrusionOk="0">
                    <a:moveTo>
                      <a:pt x="9551" y="8770"/>
                    </a:moveTo>
                    <a:cubicBezTo>
                      <a:pt x="9474" y="8901"/>
                      <a:pt x="9332" y="8982"/>
                      <a:pt x="9179" y="8985"/>
                    </a:cubicBezTo>
                    <a:lnTo>
                      <a:pt x="5535" y="8985"/>
                    </a:lnTo>
                    <a:cubicBezTo>
                      <a:pt x="5382" y="8982"/>
                      <a:pt x="5240" y="8901"/>
                      <a:pt x="5164" y="8770"/>
                    </a:cubicBezTo>
                    <a:close/>
                    <a:moveTo>
                      <a:pt x="14294" y="8770"/>
                    </a:moveTo>
                    <a:lnTo>
                      <a:pt x="14294" y="8814"/>
                    </a:lnTo>
                    <a:lnTo>
                      <a:pt x="14298" y="8814"/>
                    </a:lnTo>
                    <a:cubicBezTo>
                      <a:pt x="14294" y="9258"/>
                      <a:pt x="13937" y="9615"/>
                      <a:pt x="13493" y="9615"/>
                    </a:cubicBezTo>
                    <a:lnTo>
                      <a:pt x="1221" y="9615"/>
                    </a:lnTo>
                    <a:cubicBezTo>
                      <a:pt x="777" y="9615"/>
                      <a:pt x="420" y="9258"/>
                      <a:pt x="420" y="8814"/>
                    </a:cubicBezTo>
                    <a:lnTo>
                      <a:pt x="420" y="8770"/>
                    </a:lnTo>
                    <a:lnTo>
                      <a:pt x="4716" y="8770"/>
                    </a:lnTo>
                    <a:cubicBezTo>
                      <a:pt x="4814" y="9142"/>
                      <a:pt x="5149" y="9401"/>
                      <a:pt x="5535" y="9404"/>
                    </a:cubicBezTo>
                    <a:lnTo>
                      <a:pt x="9179" y="9404"/>
                    </a:lnTo>
                    <a:cubicBezTo>
                      <a:pt x="9565" y="9401"/>
                      <a:pt x="9900" y="9142"/>
                      <a:pt x="9999" y="8770"/>
                    </a:cubicBezTo>
                    <a:close/>
                    <a:moveTo>
                      <a:pt x="12178" y="0"/>
                    </a:moveTo>
                    <a:cubicBezTo>
                      <a:pt x="11897" y="0"/>
                      <a:pt x="11897" y="419"/>
                      <a:pt x="12178" y="419"/>
                    </a:cubicBezTo>
                    <a:lnTo>
                      <a:pt x="12917" y="419"/>
                    </a:lnTo>
                    <a:cubicBezTo>
                      <a:pt x="13132" y="419"/>
                      <a:pt x="13307" y="594"/>
                      <a:pt x="13307" y="809"/>
                    </a:cubicBezTo>
                    <a:lnTo>
                      <a:pt x="13307" y="8351"/>
                    </a:lnTo>
                    <a:lnTo>
                      <a:pt x="1411" y="8351"/>
                    </a:lnTo>
                    <a:lnTo>
                      <a:pt x="1411" y="7677"/>
                    </a:lnTo>
                    <a:cubicBezTo>
                      <a:pt x="1409" y="7537"/>
                      <a:pt x="1303" y="7467"/>
                      <a:pt x="1199" y="7467"/>
                    </a:cubicBezTo>
                    <a:cubicBezTo>
                      <a:pt x="1094" y="7467"/>
                      <a:pt x="990" y="7537"/>
                      <a:pt x="992" y="7677"/>
                    </a:cubicBezTo>
                    <a:lnTo>
                      <a:pt x="992" y="8351"/>
                    </a:lnTo>
                    <a:lnTo>
                      <a:pt x="208" y="8351"/>
                    </a:lnTo>
                    <a:cubicBezTo>
                      <a:pt x="92" y="8351"/>
                      <a:pt x="1" y="8442"/>
                      <a:pt x="1" y="8559"/>
                    </a:cubicBezTo>
                    <a:lnTo>
                      <a:pt x="1" y="8814"/>
                    </a:lnTo>
                    <a:cubicBezTo>
                      <a:pt x="1" y="9488"/>
                      <a:pt x="547" y="10034"/>
                      <a:pt x="1221" y="10034"/>
                    </a:cubicBezTo>
                    <a:lnTo>
                      <a:pt x="13493" y="10034"/>
                    </a:lnTo>
                    <a:cubicBezTo>
                      <a:pt x="14167" y="10034"/>
                      <a:pt x="14713" y="9488"/>
                      <a:pt x="14713" y="8814"/>
                    </a:cubicBezTo>
                    <a:lnTo>
                      <a:pt x="14713" y="8559"/>
                    </a:lnTo>
                    <a:cubicBezTo>
                      <a:pt x="14713" y="8442"/>
                      <a:pt x="14622" y="8351"/>
                      <a:pt x="14506" y="8351"/>
                    </a:cubicBezTo>
                    <a:lnTo>
                      <a:pt x="13726" y="8351"/>
                    </a:lnTo>
                    <a:lnTo>
                      <a:pt x="13726" y="809"/>
                    </a:lnTo>
                    <a:cubicBezTo>
                      <a:pt x="13726" y="365"/>
                      <a:pt x="13362" y="4"/>
                      <a:pt x="129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" name="Google Shape;154;p32">
              <a:extLst>
                <a:ext uri="{FF2B5EF4-FFF2-40B4-BE49-F238E27FC236}">
                  <a16:creationId xmlns:a16="http://schemas.microsoft.com/office/drawing/2014/main" id="{758ABA8C-893D-0314-0C16-38AC12EE701C}"/>
                </a:ext>
              </a:extLst>
            </p:cNvPr>
            <p:cNvSpPr txBox="1">
              <a:spLocks/>
            </p:cNvSpPr>
            <p:nvPr/>
          </p:nvSpPr>
          <p:spPr>
            <a:xfrm>
              <a:off x="734336" y="-161532"/>
              <a:ext cx="3047541" cy="18352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Varela Round"/>
                <a:buNone/>
                <a:defRPr sz="1800" b="0" i="0" u="none" strike="noStrike" cap="none">
                  <a:solidFill>
                    <a:schemeClr val="lt1"/>
                  </a:solidFill>
                  <a:latin typeface="Varela Round"/>
                  <a:ea typeface="Varela Round"/>
                  <a:cs typeface="Varela Round"/>
                  <a:sym typeface="Varela Round"/>
                </a:defRPr>
              </a:lvl1pPr>
              <a:lvl2pPr marR="0" lvl="1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Righteous"/>
                <a:buNone/>
                <a:defRPr sz="2800" b="0" i="0" u="none" strike="noStrike" cap="none">
                  <a:solidFill>
                    <a:schemeClr val="lt1"/>
                  </a:solidFill>
                  <a:latin typeface="Righteous"/>
                  <a:ea typeface="Righteous"/>
                  <a:cs typeface="Righteous"/>
                  <a:sym typeface="Righteous"/>
                </a:defRPr>
              </a:lvl2pPr>
              <a:lvl3pPr marR="0" lvl="2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Righteous"/>
                <a:buNone/>
                <a:defRPr sz="2800" b="0" i="0" u="none" strike="noStrike" cap="none">
                  <a:solidFill>
                    <a:schemeClr val="lt1"/>
                  </a:solidFill>
                  <a:latin typeface="Righteous"/>
                  <a:ea typeface="Righteous"/>
                  <a:cs typeface="Righteous"/>
                  <a:sym typeface="Righteous"/>
                </a:defRPr>
              </a:lvl3pPr>
              <a:lvl4pPr marR="0" lvl="3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Righteous"/>
                <a:buNone/>
                <a:defRPr sz="2800" b="0" i="0" u="none" strike="noStrike" cap="none">
                  <a:solidFill>
                    <a:schemeClr val="lt1"/>
                  </a:solidFill>
                  <a:latin typeface="Righteous"/>
                  <a:ea typeface="Righteous"/>
                  <a:cs typeface="Righteous"/>
                  <a:sym typeface="Righteous"/>
                </a:defRPr>
              </a:lvl4pPr>
              <a:lvl5pPr marR="0" lvl="4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Righteous"/>
                <a:buNone/>
                <a:defRPr sz="2800" b="0" i="0" u="none" strike="noStrike" cap="none">
                  <a:solidFill>
                    <a:schemeClr val="lt1"/>
                  </a:solidFill>
                  <a:latin typeface="Righteous"/>
                  <a:ea typeface="Righteous"/>
                  <a:cs typeface="Righteous"/>
                  <a:sym typeface="Righteous"/>
                </a:defRPr>
              </a:lvl5pPr>
              <a:lvl6pPr marR="0" lvl="5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Righteous"/>
                <a:buNone/>
                <a:defRPr sz="2800" b="0" i="0" u="none" strike="noStrike" cap="none">
                  <a:solidFill>
                    <a:schemeClr val="lt1"/>
                  </a:solidFill>
                  <a:latin typeface="Righteous"/>
                  <a:ea typeface="Righteous"/>
                  <a:cs typeface="Righteous"/>
                  <a:sym typeface="Righteous"/>
                </a:defRPr>
              </a:lvl6pPr>
              <a:lvl7pPr marR="0" lvl="6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Righteous"/>
                <a:buNone/>
                <a:defRPr sz="2800" b="0" i="0" u="none" strike="noStrike" cap="none">
                  <a:solidFill>
                    <a:schemeClr val="lt1"/>
                  </a:solidFill>
                  <a:latin typeface="Righteous"/>
                  <a:ea typeface="Righteous"/>
                  <a:cs typeface="Righteous"/>
                  <a:sym typeface="Righteous"/>
                </a:defRPr>
              </a:lvl7pPr>
              <a:lvl8pPr marR="0" lvl="7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Righteous"/>
                <a:buNone/>
                <a:defRPr sz="2800" b="0" i="0" u="none" strike="noStrike" cap="none">
                  <a:solidFill>
                    <a:schemeClr val="lt1"/>
                  </a:solidFill>
                  <a:latin typeface="Righteous"/>
                  <a:ea typeface="Righteous"/>
                  <a:cs typeface="Righteous"/>
                  <a:sym typeface="Righteous"/>
                </a:defRPr>
              </a:lvl8pPr>
              <a:lvl9pPr marR="0" lvl="8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Righteous"/>
                <a:buNone/>
                <a:defRPr sz="2800" b="0" i="0" u="none" strike="noStrike" cap="none">
                  <a:solidFill>
                    <a:schemeClr val="lt1"/>
                  </a:solidFill>
                  <a:latin typeface="Righteous"/>
                  <a:ea typeface="Righteous"/>
                  <a:cs typeface="Righteous"/>
                  <a:sym typeface="Righteous"/>
                </a:defRPr>
              </a:lvl9pPr>
            </a:lstStyle>
            <a:p>
              <a:pPr algn="l"/>
              <a:r>
                <a:rPr lang="en-US" sz="3200" b="1" dirty="0"/>
                <a:t>Docker Container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9"/>
          <p:cNvSpPr txBox="1">
            <a:spLocks noGrp="1"/>
          </p:cNvSpPr>
          <p:nvPr>
            <p:ph type="title" idx="6"/>
          </p:nvPr>
        </p:nvSpPr>
        <p:spPr>
          <a:xfrm rot="-5400000">
            <a:off x="-1021401" y="2252550"/>
            <a:ext cx="36576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CAN USE THREE COLUMNS</a:t>
            </a:r>
            <a:endParaRPr/>
          </a:p>
        </p:txBody>
      </p:sp>
      <p:pic>
        <p:nvPicPr>
          <p:cNvPr id="430" name="Google Shape;43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3768" y="1166202"/>
            <a:ext cx="7250955" cy="3108618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49"/>
          <p:cNvSpPr txBox="1">
            <a:spLocks noGrp="1"/>
          </p:cNvSpPr>
          <p:nvPr>
            <p:ph type="ctrTitle"/>
          </p:nvPr>
        </p:nvSpPr>
        <p:spPr>
          <a:xfrm flipH="1">
            <a:off x="1746975" y="1533602"/>
            <a:ext cx="1501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 1</a:t>
            </a:r>
            <a:endParaRPr dirty="0"/>
          </a:p>
        </p:txBody>
      </p:sp>
      <p:sp>
        <p:nvSpPr>
          <p:cNvPr id="432" name="Google Shape;432;p49"/>
          <p:cNvSpPr txBox="1">
            <a:spLocks noGrp="1"/>
          </p:cNvSpPr>
          <p:nvPr>
            <p:ph type="subTitle" idx="1"/>
          </p:nvPr>
        </p:nvSpPr>
        <p:spPr>
          <a:xfrm flipH="1">
            <a:off x="1263768" y="2136089"/>
            <a:ext cx="2047800" cy="10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- name: </a:t>
            </a:r>
            <a:r>
              <a:rPr lang="en-US" dirty="0"/>
              <a:t>Create container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docker_container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name: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/>
              <a:t>my_container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image: </a:t>
            </a:r>
            <a:r>
              <a:rPr lang="en-US" dirty="0" err="1"/>
              <a:t>my_image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state: </a:t>
            </a:r>
            <a:r>
              <a:rPr lang="en-US" dirty="0"/>
              <a:t>started</a:t>
            </a:r>
          </a:p>
        </p:txBody>
      </p:sp>
      <p:sp>
        <p:nvSpPr>
          <p:cNvPr id="433" name="Google Shape;433;p49"/>
          <p:cNvSpPr txBox="1">
            <a:spLocks noGrp="1"/>
          </p:cNvSpPr>
          <p:nvPr>
            <p:ph type="ctrTitle" idx="2"/>
          </p:nvPr>
        </p:nvSpPr>
        <p:spPr>
          <a:xfrm flipH="1">
            <a:off x="6651752" y="1533595"/>
            <a:ext cx="1727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 3</a:t>
            </a:r>
            <a:endParaRPr dirty="0"/>
          </a:p>
        </p:txBody>
      </p:sp>
      <p:sp>
        <p:nvSpPr>
          <p:cNvPr id="435" name="Google Shape;435;p49"/>
          <p:cNvSpPr txBox="1">
            <a:spLocks noGrp="1"/>
          </p:cNvSpPr>
          <p:nvPr>
            <p:ph type="ctrTitle" idx="4"/>
          </p:nvPr>
        </p:nvSpPr>
        <p:spPr>
          <a:xfrm flipH="1">
            <a:off x="4121035" y="1533595"/>
            <a:ext cx="1760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 2</a:t>
            </a:r>
            <a:endParaRPr dirty="0"/>
          </a:p>
        </p:txBody>
      </p:sp>
      <p:sp>
        <p:nvSpPr>
          <p:cNvPr id="10" name="Google Shape;432;p49">
            <a:extLst>
              <a:ext uri="{FF2B5EF4-FFF2-40B4-BE49-F238E27FC236}">
                <a16:creationId xmlns:a16="http://schemas.microsoft.com/office/drawing/2014/main" id="{AA7FE38E-45D4-1A5A-FE0F-76D45863A10D}"/>
              </a:ext>
            </a:extLst>
          </p:cNvPr>
          <p:cNvSpPr txBox="1">
            <a:spLocks/>
          </p:cNvSpPr>
          <p:nvPr/>
        </p:nvSpPr>
        <p:spPr>
          <a:xfrm flipH="1">
            <a:off x="3784634" y="2136089"/>
            <a:ext cx="2047800" cy="10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ork Sans Light"/>
              <a:buNone/>
              <a:defRPr sz="1200" b="0" i="0" u="none" strike="noStrike" cap="none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Work Sans Light"/>
              <a:buNone/>
              <a:defRPr sz="1000" b="0" i="0" u="none" strike="noStrike" cap="none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Work Sans Light"/>
              <a:buNone/>
              <a:defRPr sz="1000" b="0" i="0" u="none" strike="noStrike" cap="none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Work Sans Light"/>
              <a:buNone/>
              <a:defRPr sz="1000" b="0" i="0" u="none" strike="noStrike" cap="none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Work Sans Light"/>
              <a:buNone/>
              <a:defRPr sz="1000" b="0" i="0" u="none" strike="noStrike" cap="none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Work Sans Light"/>
              <a:buNone/>
              <a:defRPr sz="1000" b="0" i="0" u="none" strike="noStrike" cap="none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Work Sans Light"/>
              <a:buNone/>
              <a:defRPr sz="1000" b="0" i="0" u="none" strike="noStrike" cap="none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Work Sans Light"/>
              <a:buNone/>
              <a:defRPr sz="1000" b="0" i="0" u="none" strike="noStrike" cap="none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Work Sans Light"/>
              <a:buNone/>
              <a:defRPr sz="1000" b="0" i="0" u="none" strike="noStrike" cap="none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pPr marL="0" indent="0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- name: </a:t>
            </a:r>
            <a:r>
              <a:rPr lang="en-US" dirty="0"/>
              <a:t>“Create a container with environment variables”</a:t>
            </a:r>
          </a:p>
          <a:p>
            <a:pPr marL="0" indent="0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docker_container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pPr marL="0" indent="0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name: </a:t>
            </a:r>
            <a:r>
              <a:rPr lang="en-US" dirty="0" err="1"/>
              <a:t>my_container</a:t>
            </a:r>
            <a:endParaRPr lang="en-US" dirty="0"/>
          </a:p>
          <a:p>
            <a:pPr marL="0" indent="0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image: </a:t>
            </a:r>
            <a:r>
              <a:rPr lang="en-US" dirty="0" err="1"/>
              <a:t>my_image</a:t>
            </a:r>
            <a:endParaRPr lang="en-US" dirty="0"/>
          </a:p>
          <a:p>
            <a:pPr marL="0" indent="0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state: </a:t>
            </a:r>
            <a:r>
              <a:rPr lang="en-US" dirty="0"/>
              <a:t>started</a:t>
            </a:r>
          </a:p>
          <a:p>
            <a:pPr marL="0" indent="0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env:</a:t>
            </a:r>
          </a:p>
          <a:p>
            <a:pPr marL="0" indent="0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  VAR1: </a:t>
            </a:r>
            <a:r>
              <a:rPr lang="en-US" dirty="0"/>
              <a:t>value1</a:t>
            </a:r>
          </a:p>
          <a:p>
            <a:pPr marL="0" indent="0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  VAR2: </a:t>
            </a:r>
            <a:r>
              <a:rPr lang="en-US" dirty="0"/>
              <a:t>value2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5501" y="733425"/>
            <a:ext cx="5064099" cy="3581399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4"/>
          <p:cNvSpPr txBox="1">
            <a:spLocks noGrp="1"/>
          </p:cNvSpPr>
          <p:nvPr>
            <p:ph type="ctrTitle"/>
          </p:nvPr>
        </p:nvSpPr>
        <p:spPr>
          <a:xfrm flipH="1">
            <a:off x="3502200" y="1165800"/>
            <a:ext cx="4308300" cy="14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WHOA!</a:t>
            </a:r>
            <a:endParaRPr/>
          </a:p>
        </p:txBody>
      </p:sp>
      <p:sp>
        <p:nvSpPr>
          <p:cNvPr id="176" name="Google Shape;176;p34"/>
          <p:cNvSpPr txBox="1">
            <a:spLocks noGrp="1"/>
          </p:cNvSpPr>
          <p:nvPr>
            <p:ph type="subTitle" idx="1"/>
          </p:nvPr>
        </p:nvSpPr>
        <p:spPr>
          <a:xfrm flipH="1">
            <a:off x="4305300" y="2629650"/>
            <a:ext cx="35052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could be the part of the presentation where you can introduce yourself, write your email…</a:t>
            </a:r>
            <a:endParaRPr/>
          </a:p>
        </p:txBody>
      </p:sp>
      <p:pic>
        <p:nvPicPr>
          <p:cNvPr id="177" name="Google Shape;17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98296">
            <a:off x="611651" y="2303109"/>
            <a:ext cx="2594000" cy="2672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4441753">
            <a:off x="43175" y="667900"/>
            <a:ext cx="663801" cy="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250125">
            <a:off x="-343280" y="2640748"/>
            <a:ext cx="885661" cy="884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8487265">
            <a:off x="928179" y="1830450"/>
            <a:ext cx="893400" cy="7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>
            <a:spLocks noGrp="1"/>
          </p:cNvSpPr>
          <p:nvPr>
            <p:ph type="ctrTitle"/>
          </p:nvPr>
        </p:nvSpPr>
        <p:spPr>
          <a:xfrm flipH="1">
            <a:off x="3989675" y="3032150"/>
            <a:ext cx="30696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—SOMEONE FAMOUS</a:t>
            </a:r>
            <a:endParaRPr/>
          </a:p>
        </p:txBody>
      </p:sp>
      <p:sp>
        <p:nvSpPr>
          <p:cNvPr id="207" name="Google Shape;207;p36"/>
          <p:cNvSpPr txBox="1">
            <a:spLocks noGrp="1"/>
          </p:cNvSpPr>
          <p:nvPr>
            <p:ph type="subTitle" idx="1"/>
          </p:nvPr>
        </p:nvSpPr>
        <p:spPr>
          <a:xfrm flipH="1">
            <a:off x="3989675" y="1700925"/>
            <a:ext cx="3382800" cy="13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“This is a quote. Words full of wisdom that someone important said and can make the reader get inspired.”</a:t>
            </a:r>
            <a:endParaRPr/>
          </a:p>
        </p:txBody>
      </p:sp>
      <p:pic>
        <p:nvPicPr>
          <p:cNvPr id="208" name="Google Shape;20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909200" y="833163"/>
            <a:ext cx="2660025" cy="3477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441753">
            <a:off x="5219850" y="-274525"/>
            <a:ext cx="663801" cy="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250125">
            <a:off x="6240395" y="4488548"/>
            <a:ext cx="885661" cy="884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8487265">
            <a:off x="8666629" y="794325"/>
            <a:ext cx="893400" cy="7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919429">
            <a:off x="7568900" y="2838832"/>
            <a:ext cx="855107" cy="85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eon Cyber Monda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30FCF1"/>
      </a:accent1>
      <a:accent2>
        <a:srgbClr val="F73CAB"/>
      </a:accent2>
      <a:accent3>
        <a:srgbClr val="1E1E1E"/>
      </a:accent3>
      <a:accent4>
        <a:srgbClr val="2ED9FF"/>
      </a:accent4>
      <a:accent5>
        <a:srgbClr val="FFE2F7"/>
      </a:accent5>
      <a:accent6>
        <a:srgbClr val="FFFFFF"/>
      </a:accent6>
      <a:hlink>
        <a:srgbClr val="FF9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175</Words>
  <Application>Microsoft Office PowerPoint</Application>
  <PresentationFormat>On-screen Show (16:9)</PresentationFormat>
  <Paragraphs>30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Varela Round</vt:lpstr>
      <vt:lpstr>Work Sans Light</vt:lpstr>
      <vt:lpstr>Nunito Light</vt:lpstr>
      <vt:lpstr>Righteous</vt:lpstr>
      <vt:lpstr>Fira Sans Extra Condensed Medium</vt:lpstr>
      <vt:lpstr>Arial</vt:lpstr>
      <vt:lpstr>Neon Cyber Monday by Slidesgo</vt:lpstr>
      <vt:lpstr>Docker container module </vt:lpstr>
      <vt:lpstr>TABLE OF CONTENTS</vt:lpstr>
      <vt:lpstr>PowerPoint Presentation</vt:lpstr>
      <vt:lpstr>HERE YOU CAN USE THREE COLUMNS</vt:lpstr>
      <vt:lpstr>WHOA!</vt:lpstr>
      <vt:lpstr>—SOMEONE FAMOUS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container module</dc:title>
  <dc:creator>Segev</dc:creator>
  <cp:lastModifiedBy>Segev Ben Hamu</cp:lastModifiedBy>
  <cp:revision>3</cp:revision>
  <dcterms:modified xsi:type="dcterms:W3CDTF">2022-12-18T05:46:33Z</dcterms:modified>
</cp:coreProperties>
</file>