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9812-3E08-456B-931D-3A4D7A03C29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F26A0-C115-431D-9088-4AA4D488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9358-EC3E-4219-8FA2-F0D5C3C87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3A17-367A-439A-9A43-F391762CE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BF3C3-CB8D-4DF3-8024-218435E6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051-7CF5-44FC-8DA8-02627401A6CF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F0EC-4D5B-4952-95C2-30CFCF36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F992-1AA9-48D7-B068-04DFE7F3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3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5F27-E9AF-4CBD-AB8E-A1D66FB2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F2002-22E6-4155-BD74-091F3EE9F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CCA3-9B66-4810-A396-21C28BBF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29A4-12C7-49DB-A2C2-2D08B4081C4F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BFCB-DC00-46E5-8C7C-B4236DA4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5BD7-0B04-42A9-92CA-404A373F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C29BD-CBB2-41E3-94F8-D0FD5607C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7536-9DC3-4006-BC98-B3F3E8AE3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765D-C121-43EB-959F-BE9B974B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52FD-5B44-47B3-A872-A588E7562B21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A8E0-8C7C-491B-9355-4718BE36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244C-AADC-424D-B286-66BF0A6D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389A-E2CB-4A5E-BFC7-9E549B58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49D1-6284-4F39-A1F2-F7D99072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90F8-B25B-48BD-93E0-0FF0008C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D61C-35DA-4AE5-A328-FB2EED9B1979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CBF6-B15E-4C74-9459-631D0661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A6C0-B786-43C7-88C5-27F3037A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3803-6A24-4CB9-B66B-41EEAD8A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3F42-1A51-4AE0-83E5-984F08FC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7920-F821-4F88-8E96-487A8C05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6314-915B-4E28-9462-F09DB50731EF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1822E-9FBF-4D48-A7DD-10376640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9AD9-52E1-461E-AC24-17E963E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8C6D-A64C-4FD2-9757-7940C4B1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38B3-711B-46CF-BED5-27189FBA4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C3E84-A6BA-4377-922B-CAFBD274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1FFCA-2416-4C53-94FA-3BB2AB83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7BA9-F790-48E5-A048-AC75B3BBB525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2192-C9C1-4975-B490-82F4AE18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523FA-D2E8-4DAB-B668-37E8978F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5E99-4F67-4B7F-922C-657E9B76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F5A28-A3AB-48E9-8CA1-28BA1959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33A0E-C5B5-46F2-B815-80295AB1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D9151-4764-41FE-96B4-978608197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B3A37-FEC7-4086-BD59-AB4EFE241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F07A-8785-4982-AE22-F9197FC1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8ABC-E285-42F7-9E99-527529F3CD5C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E991D-1286-4C77-BD48-678F04EE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8B5CD-DDA7-41D5-AD7F-D209341C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6F3F-F801-4862-9D94-55781AA2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742E4-534F-4BB7-8294-4AEB4D72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6323-F98B-4B91-A3C5-D6DD34815BFD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1E7D9-C551-40FD-974B-62B71387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EBC94-0256-43CF-9E73-72C01B42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6274B-71DA-4290-B2FB-64E6BB5F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5279-E86D-47FF-A53D-F61F5934F13F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A0F55-8E1E-4B77-B331-8C07FAF5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AA08C-B2A5-4673-A871-B076E0D7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0483-2DDD-4EFF-A7DD-5CCF80A1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6334-2150-40D8-8A9E-898373DE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FF17-701C-4D43-B640-93DA7E39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DAB49-D3F4-4A77-A2C9-4BC4CD71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ACF9-37C8-4098-B8FE-1583C1B67523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76A21-55A3-418E-9366-BC0705DB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699B-1BCD-49D5-91D6-724B4354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C97E-08EC-4375-A88B-B028E9F4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E267-5E79-4FFA-A139-1F16F19CA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918FD-0458-4B40-A064-FD25309B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D2D24-272A-4DA5-B7BE-008D7288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2463-876B-44FC-B67C-8970951C6CAD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946B1-0E56-4B1D-B955-BE6F0E53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DEB89-B90F-41C3-A5F1-5C88954B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9C944-79F4-402C-AD9C-31A74716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F7DC1-C73F-4E01-B662-59EDFBCF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5048-60CF-4ECB-B661-B8368E6B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7CC5-F97B-4F23-A174-A3E512707685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A88F-00FD-4698-B49C-6D803D07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9CB1-57C8-4B68-9790-8B9DB5351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A4F7-4316-4F8F-B1D8-0C004F08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8559A-1F16-4CD8-9B27-56C868A7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1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C9F4-EC02-4E9C-B50F-42F0B7CF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042" y="150855"/>
            <a:ext cx="4281056" cy="749690"/>
          </a:xfrm>
        </p:spPr>
        <p:txBody>
          <a:bodyPr/>
          <a:lstStyle/>
          <a:p>
            <a:pPr algn="ctr"/>
            <a:r>
              <a:rPr lang="en-US" b="1" dirty="0"/>
              <a:t>Introduction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5BD2-A394-4DF0-89B2-3BA23271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900545"/>
            <a:ext cx="11289177" cy="59574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The tidyverse is a collection of R packages designed specifically for data science. It was created with the aim of making data cleaning, manipulation, visualization, and modeling easier and more efficient.</a:t>
            </a:r>
          </a:p>
          <a:p>
            <a:pPr marL="0" indent="0">
              <a:buNone/>
            </a:pPr>
            <a:r>
              <a:rPr lang="en-US" b="1" dirty="0"/>
              <a:t>Popular Tidyverse Packages:</a:t>
            </a:r>
          </a:p>
          <a:p>
            <a:r>
              <a:rPr lang="en-US" b="1" dirty="0" err="1"/>
              <a:t>dplyr</a:t>
            </a:r>
            <a:r>
              <a:rPr lang="en-US" dirty="0"/>
              <a:t>: Provides a "grammar of data manipulation" for tasks like filtering, selecting, and transforming data.</a:t>
            </a:r>
          </a:p>
          <a:p>
            <a:r>
              <a:rPr lang="en-US" b="1" dirty="0"/>
              <a:t>ggplot2</a:t>
            </a:r>
            <a:r>
              <a:rPr lang="en-US" dirty="0"/>
              <a:t>: Creates a wide variety of informative and aesthetically pleasing data visualizations.</a:t>
            </a:r>
          </a:p>
          <a:p>
            <a:r>
              <a:rPr lang="en-US" b="1" dirty="0" err="1"/>
              <a:t>tidyr</a:t>
            </a:r>
            <a:r>
              <a:rPr lang="en-US" dirty="0"/>
              <a:t>: Focuses on data tidying, helping you transform your data into a "tidy" format suitable for analysis.</a:t>
            </a:r>
          </a:p>
          <a:p>
            <a:r>
              <a:rPr lang="en-US" b="1" dirty="0" err="1"/>
              <a:t>readr</a:t>
            </a:r>
            <a:r>
              <a:rPr lang="en-US" dirty="0"/>
              <a:t>: Offers convenient functions for reading data from various file formats.</a:t>
            </a:r>
          </a:p>
          <a:p>
            <a:r>
              <a:rPr lang="en-US" b="1" dirty="0" err="1"/>
              <a:t>magrittr</a:t>
            </a:r>
            <a:r>
              <a:rPr lang="en-US" b="1" dirty="0"/>
              <a:t>: </a:t>
            </a:r>
            <a:r>
              <a:rPr lang="en-US" dirty="0"/>
              <a:t>Offers the pipe operator (%&gt;%) for chaining functions together, creating a more readable workflow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A7F0B-E845-4DB8-B297-3A27A884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2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26FB-0919-4106-934B-6CF95104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82880"/>
            <a:ext cx="11452860" cy="646938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Using Tidyverse in RStudio:</a:t>
            </a:r>
          </a:p>
          <a:p>
            <a:r>
              <a:rPr lang="en-US" dirty="0"/>
              <a:t>Install the tidyverse package: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install.packages</a:t>
            </a:r>
            <a:r>
              <a:rPr lang="en-US" dirty="0"/>
              <a:t>("tidyverse")</a:t>
            </a:r>
          </a:p>
          <a:p>
            <a:r>
              <a:rPr lang="en-US" dirty="0"/>
              <a:t>Load the tidyverse library:</a:t>
            </a:r>
          </a:p>
          <a:p>
            <a:pPr marL="0" indent="0">
              <a:buNone/>
            </a:pPr>
            <a:r>
              <a:rPr lang="en-US" dirty="0"/>
              <a:t>&gt;library(tidyverse)</a:t>
            </a:r>
          </a:p>
          <a:p>
            <a:pPr marL="0" indent="0">
              <a:buNone/>
            </a:pPr>
            <a:r>
              <a:rPr lang="en-US" b="1" dirty="0"/>
              <a:t>2.  Explore data</a:t>
            </a:r>
          </a:p>
          <a:p>
            <a:r>
              <a:rPr lang="en-US" dirty="0"/>
              <a:t>&gt;dim(): to check the dimensions </a:t>
            </a:r>
          </a:p>
          <a:p>
            <a:r>
              <a:rPr lang="en-US" dirty="0"/>
              <a:t>&gt;glimpse(); to look at the structure of the data</a:t>
            </a:r>
          </a:p>
          <a:p>
            <a:r>
              <a:rPr lang="en-US" dirty="0"/>
              <a:t>&gt;head(); to view the top 6 row</a:t>
            </a:r>
          </a:p>
          <a:p>
            <a:r>
              <a:rPr lang="en-US" dirty="0"/>
              <a:t>&gt;tail(); to view the bottom 6 rows </a:t>
            </a:r>
          </a:p>
          <a:p>
            <a:pPr marL="0" indent="0">
              <a:buNone/>
            </a:pPr>
            <a:r>
              <a:rPr lang="en-US" b="1" dirty="0"/>
              <a:t>3. How to delay with null values </a:t>
            </a:r>
          </a:p>
          <a:p>
            <a:r>
              <a:rPr lang="en-US" dirty="0"/>
              <a:t>&gt;</a:t>
            </a:r>
            <a:r>
              <a:rPr lang="en-US" dirty="0" err="1"/>
              <a:t>drop_na</a:t>
            </a:r>
            <a:r>
              <a:rPr lang="en-US" dirty="0"/>
              <a:t>(),  it remove null </a:t>
            </a:r>
            <a:r>
              <a:rPr lang="en-US" dirty="0" err="1"/>
              <a:t>vaues</a:t>
            </a:r>
            <a:r>
              <a:rPr lang="en-US" dirty="0"/>
              <a:t>.</a:t>
            </a:r>
          </a:p>
          <a:p>
            <a:r>
              <a:rPr lang="en-US" dirty="0"/>
              <a:t>&gt;is.na(); identity null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5CA94-DEA8-4DE6-A911-93BE19BD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2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65C4-13CD-468F-8C4A-4A018C80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401782"/>
            <a:ext cx="11658600" cy="6204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dplyr</a:t>
            </a:r>
            <a:r>
              <a:rPr lang="en-US" b="1" dirty="0"/>
              <a:t> (Data Manipulation):</a:t>
            </a:r>
          </a:p>
          <a:p>
            <a:r>
              <a:rPr lang="en-US" dirty="0"/>
              <a:t>&gt;filter(): Selects rows based on conditions. (</a:t>
            </a:r>
            <a:r>
              <a:rPr lang="en-US" dirty="0" err="1"/>
              <a:t>i.e</a:t>
            </a:r>
            <a:r>
              <a:rPr lang="en-US" dirty="0"/>
              <a:t> &gt;, &lt;, ==, %in%)</a:t>
            </a:r>
          </a:p>
          <a:p>
            <a:r>
              <a:rPr lang="en-US" dirty="0"/>
              <a:t>&gt;select(): Chooses specific columns.(</a:t>
            </a:r>
            <a:r>
              <a:rPr lang="en-US" dirty="0" err="1"/>
              <a:t>i.e</a:t>
            </a:r>
            <a:r>
              <a:rPr lang="en-US" dirty="0"/>
              <a:t> -,</a:t>
            </a:r>
            <a:r>
              <a:rPr lang="en-US" dirty="0" err="1"/>
              <a:t>start_with</a:t>
            </a:r>
            <a:r>
              <a:rPr lang="en-US" dirty="0"/>
              <a:t>, </a:t>
            </a:r>
            <a:r>
              <a:rPr lang="en-US" dirty="0" err="1"/>
              <a:t>end_with</a:t>
            </a:r>
            <a:r>
              <a:rPr lang="en-US" dirty="0"/>
              <a:t>)</a:t>
            </a:r>
          </a:p>
          <a:p>
            <a:r>
              <a:rPr lang="en-US" dirty="0"/>
              <a:t>&gt;arrange(): Orders rows by variables.</a:t>
            </a:r>
          </a:p>
          <a:p>
            <a:r>
              <a:rPr lang="en-US" dirty="0"/>
              <a:t>&gt;mutate(): Creates new columns using existing data.</a:t>
            </a:r>
          </a:p>
          <a:p>
            <a:r>
              <a:rPr lang="en-US" dirty="0"/>
              <a:t>&gt;</a:t>
            </a:r>
            <a:r>
              <a:rPr lang="en-US" dirty="0" err="1"/>
              <a:t>summarise</a:t>
            </a:r>
            <a:r>
              <a:rPr lang="en-US" dirty="0"/>
              <a:t>(): Computes summary statistics. (mean, variance, </a:t>
            </a:r>
            <a:r>
              <a:rPr lang="en-US" dirty="0" err="1"/>
              <a:t>sd</a:t>
            </a:r>
            <a:r>
              <a:rPr lang="en-US" dirty="0"/>
              <a:t>, minimum, maximum)</a:t>
            </a:r>
          </a:p>
          <a:p>
            <a:r>
              <a:rPr lang="en-US" dirty="0"/>
              <a:t>&gt;</a:t>
            </a:r>
            <a:r>
              <a:rPr lang="en-US" dirty="0" err="1"/>
              <a:t>group_by</a:t>
            </a:r>
            <a:r>
              <a:rPr lang="en-US" dirty="0"/>
              <a:t>(): Groups data for aggregation or transformation.</a:t>
            </a:r>
          </a:p>
          <a:p>
            <a:r>
              <a:rPr lang="en-US" dirty="0"/>
              <a:t>&gt;slice(): Extracts a subset of rows. </a:t>
            </a:r>
          </a:p>
          <a:p>
            <a:r>
              <a:rPr lang="en-US" dirty="0"/>
              <a:t>&gt;rename(): Assigns new names to columns. </a:t>
            </a:r>
          </a:p>
          <a:p>
            <a:r>
              <a:rPr lang="en-US" dirty="0"/>
              <a:t>&gt;</a:t>
            </a:r>
            <a:r>
              <a:rPr lang="en-US" dirty="0" err="1"/>
              <a:t>if_else</a:t>
            </a:r>
            <a:r>
              <a:rPr lang="en-US" dirty="0"/>
              <a:t>(): Performs conditional value assignment.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F5368-0B93-43BE-A62A-3D31D27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3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9F05-002F-47C8-9D5B-1A532430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880"/>
            <a:ext cx="11567160" cy="6446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tidyr</a:t>
            </a:r>
            <a:r>
              <a:rPr lang="en-US" b="1" dirty="0"/>
              <a:t> (Data Tidying):</a:t>
            </a:r>
          </a:p>
          <a:p>
            <a:r>
              <a:rPr lang="en-US" dirty="0"/>
              <a:t>&gt;separate(): Splits a column into multiple columns.</a:t>
            </a:r>
          </a:p>
          <a:p>
            <a:r>
              <a:rPr lang="en-US" dirty="0"/>
              <a:t>&gt;unite(): Combines multiple columns into one. </a:t>
            </a:r>
          </a:p>
          <a:p>
            <a:r>
              <a:rPr lang="en-US" dirty="0"/>
              <a:t>&gt;</a:t>
            </a:r>
            <a:r>
              <a:rPr lang="en-US" dirty="0" err="1"/>
              <a:t>pivot_longer</a:t>
            </a:r>
            <a:r>
              <a:rPr lang="en-US" dirty="0"/>
              <a:t>(): Reshape data from wide to long format.</a:t>
            </a:r>
          </a:p>
          <a:p>
            <a:r>
              <a:rPr lang="en-US" dirty="0"/>
              <a:t>&gt;</a:t>
            </a:r>
            <a:r>
              <a:rPr lang="en-US" dirty="0" err="1"/>
              <a:t>pivot_wider</a:t>
            </a:r>
            <a:r>
              <a:rPr lang="en-US" dirty="0"/>
              <a:t>(): Reshape data from long to wide format.</a:t>
            </a:r>
          </a:p>
          <a:p>
            <a:r>
              <a:rPr lang="en-US" dirty="0"/>
              <a:t>&gt;fill(): Carries forward or backward values for missing data.</a:t>
            </a:r>
          </a:p>
          <a:p>
            <a:r>
              <a:rPr lang="en-US" dirty="0"/>
              <a:t>&gt;replace() and </a:t>
            </a:r>
            <a:r>
              <a:rPr lang="en-US" dirty="0" err="1"/>
              <a:t>replace_na</a:t>
            </a:r>
            <a:r>
              <a:rPr lang="en-US" dirty="0"/>
              <a:t>(): Replaces specific values or missing data.</a:t>
            </a:r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b="1" dirty="0" err="1"/>
              <a:t>magrittr</a:t>
            </a:r>
            <a:r>
              <a:rPr lang="en-US" b="1" dirty="0"/>
              <a:t> (Pipe Operator):</a:t>
            </a:r>
          </a:p>
          <a:p>
            <a:pPr marL="0" indent="0">
              <a:buNone/>
            </a:pPr>
            <a:r>
              <a:rPr lang="en-US" dirty="0"/>
              <a:t>%&gt;%: Chains functions together in a readable workflow (e.g., data %&gt;% filter() %&gt;% mutate() %&gt;% </a:t>
            </a:r>
            <a:r>
              <a:rPr lang="en-US" dirty="0" err="1"/>
              <a:t>ggplot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8B3CA-01EB-442F-9D95-1AFA25E7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155-94DA-419A-8DCC-AFAC3EDC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20040"/>
            <a:ext cx="11361420" cy="653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7. Delaying with strings</a:t>
            </a:r>
          </a:p>
          <a:p>
            <a:r>
              <a:rPr lang="en-US" dirty="0" err="1"/>
              <a:t>str_count</a:t>
            </a:r>
            <a:r>
              <a:rPr lang="en-US" dirty="0"/>
              <a:t>: Counts the occurrences of a pattern in each string.</a:t>
            </a:r>
          </a:p>
          <a:p>
            <a:r>
              <a:rPr lang="en-US" dirty="0" err="1"/>
              <a:t>str_to_lower</a:t>
            </a:r>
            <a:r>
              <a:rPr lang="en-US" dirty="0"/>
              <a:t>: Converts all characters to lowercase.</a:t>
            </a:r>
          </a:p>
          <a:p>
            <a:r>
              <a:rPr lang="en-US" dirty="0" err="1"/>
              <a:t>str_to_upper</a:t>
            </a:r>
            <a:r>
              <a:rPr lang="en-US" dirty="0"/>
              <a:t>: Converts all characters to uppercase.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8. ggplot2 (Data Visualization):</a:t>
            </a:r>
          </a:p>
          <a:p>
            <a:pPr marL="0" indent="0">
              <a:buNone/>
            </a:pPr>
            <a:r>
              <a:rPr lang="en-US" dirty="0" err="1"/>
              <a:t>aes</a:t>
            </a:r>
            <a:r>
              <a:rPr lang="en-US" dirty="0"/>
              <a:t>(): Establishes aesthetics (mappings) between data and visual elements.</a:t>
            </a:r>
          </a:p>
          <a:p>
            <a:pPr marL="0" indent="0">
              <a:buNone/>
            </a:pPr>
            <a:r>
              <a:rPr lang="en-US" dirty="0" err="1"/>
              <a:t>geom</a:t>
            </a:r>
            <a:r>
              <a:rPr lang="en-US" dirty="0"/>
              <a:t>_*(): Creates geometrical marks (points, lines, bars, etc.) representing data.</a:t>
            </a:r>
          </a:p>
          <a:p>
            <a:pPr marL="0" indent="0">
              <a:buNone/>
            </a:pPr>
            <a:r>
              <a:rPr lang="en-US" dirty="0"/>
              <a:t>labs(): Adds labels to axes, titles, and captions.</a:t>
            </a:r>
          </a:p>
          <a:p>
            <a:pPr marL="0" indent="0">
              <a:buNone/>
            </a:pPr>
            <a:r>
              <a:rPr lang="en-US" dirty="0"/>
              <a:t>theme_*(): Customizes the plot theme (colors, fonts, etc.).</a:t>
            </a:r>
          </a:p>
          <a:p>
            <a:pPr marL="0" indent="0">
              <a:buNone/>
            </a:pPr>
            <a:r>
              <a:rPr lang="en-US" b="1" dirty="0"/>
              <a:t>9. Questions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0295F-1AC0-48BF-A983-E2B0B4C8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8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925F-31CD-4C5D-9086-A632C512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163" y="2369127"/>
            <a:ext cx="5555673" cy="21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51515-AD99-43DE-9114-0E0F45F6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A4F7-4316-4F8F-B1D8-0C004F08D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569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</dc:title>
  <dc:creator>morisky</dc:creator>
  <cp:lastModifiedBy>Morisky moliz</cp:lastModifiedBy>
  <cp:revision>20</cp:revision>
  <dcterms:created xsi:type="dcterms:W3CDTF">2024-02-29T11:42:17Z</dcterms:created>
  <dcterms:modified xsi:type="dcterms:W3CDTF">2024-03-13T18:23:06Z</dcterms:modified>
</cp:coreProperties>
</file>