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6" r:id="rId6"/>
    <p:sldId id="274" r:id="rId7"/>
    <p:sldId id="260" r:id="rId8"/>
    <p:sldId id="270" r:id="rId9"/>
    <p:sldId id="271" r:id="rId10"/>
    <p:sldId id="259" r:id="rId11"/>
    <p:sldId id="261" r:id="rId12"/>
    <p:sldId id="262" r:id="rId13"/>
    <p:sldId id="267" r:id="rId14"/>
    <p:sldId id="27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4BFA-9E11-5FA5-379A-34087DF4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923E9-E22D-406B-E71A-8F2AE069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4DC14-1BD4-6070-16EA-47DD053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60DB6-4F30-B5A1-C0CF-560586F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B7F60-6C56-A093-3DAD-137AD20C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6223-D529-E46D-1A22-1A2E2FF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DC716-6706-17C6-78C9-F53ED345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249C0-DD22-B58D-334B-D6EC64E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43829-5E75-9203-354A-C16D9301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89D6-35E9-8DA9-B919-0ABC980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3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8993EE-4AC7-F07E-D38E-C8808A1A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C97614-4EA6-A65D-DCFA-AF2EFB0E6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7DE2B-854B-9B4D-E6BE-69265895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5F7FA-A1BD-A4A2-1371-D4BF89EE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476B1-54B9-634C-556E-61D0578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6F6FE-1CA5-194C-69A0-43567A4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EC45B-D6E9-2308-548D-34B5ECE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B283-F77B-ADB6-9293-80C6714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91E5B-CCEC-874D-9E4D-B93A270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CA5D3-7109-D603-7DDF-B94765C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59569-0B83-85E6-A1DC-13A43CA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E5C48-A28D-352F-2205-CE2F1D83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23E82-ED61-F9FF-E411-32AF3E1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6F640-5A74-FD8D-739D-46FC70C4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F29CD-1754-7536-916F-C5D6588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43A5F-E820-EFD3-A0DB-6B62D7FF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F3D63-4737-2450-6937-FAA39603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A9474F-79AD-C9CF-F917-FCEC2756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24ED3-A5E3-6D28-71D9-755532F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6126-85FC-7968-6A00-5505ECA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638932-42B0-38AB-D1C2-55E4B43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4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2957B-8611-B155-898F-43D1AB2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8EE08-50A4-8490-46B8-422E95F1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BC531-8903-34B6-27D8-7E0B595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5CB1C7-D8FF-35FE-C1C5-33CC30612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78DD-7B3E-093D-D2A9-22DE3316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D22FD8-CED1-893D-3722-EC4B45E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E27563-9A0E-1274-04D3-785F9039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234D9B-9A55-7188-4782-05AC77B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CA14F-626B-9700-9427-3F32A786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4E7E9-850F-DA08-04DE-EC22E575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AF6E4A-EFDF-9F22-A921-2817D0B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471D27-90BB-EE81-821F-F8D1089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BAB7A-5A2A-31A7-27D8-5A97E7B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77773-36DF-A903-32A7-CED5197C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D7097C-275D-1CA2-8FB9-EC27AD5E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1AB8-D839-2FE3-EFC8-7C1A233E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A5273-4AF4-E660-863D-90FABF5F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AE2B5-4A5B-3236-3809-4E70A270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82595-073D-F977-97E9-224D2BB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14DF7-99CE-BD39-7819-87E07012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BF3EEF-AFB0-0F9C-1803-E0680C1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CE911-3CF0-D8A9-9BDA-6328B15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20A6B-3AC7-AFF8-709F-C37CE1B0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25F05-2CC7-48F6-0F43-6909A64D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0C1D-7F5B-1566-D4B1-F665790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9AFC1-7285-8A9C-B6A6-240F347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DBAEB-E559-6558-A9E8-AAD1EBB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84C826-2CED-0835-8A5D-6C18E8C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75231-267F-6E07-BB06-973FEED7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2BC82-A921-B7ED-05C8-50881449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51BC-E6DC-4EF6-BC2B-BCF7ED62603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7B9-0EFD-FBEA-FD91-6D88960F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3CA06-ABA9-E68E-4BA9-28F80703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a1116/Machine-Learning-Workshop-on-Accelerator-and-Beam-Physics-Tutorial-Materials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goog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EFB4C-1A3A-2550-7B7F-184F6DEF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ベイズ最適化の</a:t>
            </a:r>
            <a:br>
              <a:rPr kumimoji="1" lang="en-US" altLang="ja-JP" sz="4800" dirty="0"/>
            </a:br>
            <a:r>
              <a:rPr kumimoji="1" lang="ja-JP" altLang="en-US" sz="4800" dirty="0"/>
              <a:t>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FA9BD-F2D2-6424-2E95-0A3305A9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理化学研究所仁科加速器科学研究センター</a:t>
            </a:r>
            <a:endParaRPr kumimoji="1" lang="en-US" altLang="ja-JP" dirty="0"/>
          </a:p>
          <a:p>
            <a:r>
              <a:rPr lang="ja-JP" altLang="en-US" dirty="0"/>
              <a:t>森田　泰之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2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98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git+https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://github.com/ocelot-collab/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ocelot.git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pyfftw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numexpr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C5DD31-79EA-512B-D70B-654B676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55" y="2615033"/>
            <a:ext cx="7063545" cy="70082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F38803B0-8F8B-B9D1-3F4E-B934607D35AD}"/>
              </a:ext>
            </a:extLst>
          </p:cNvPr>
          <p:cNvSpPr/>
          <p:nvPr/>
        </p:nvSpPr>
        <p:spPr>
          <a:xfrm>
            <a:off x="4398898" y="2755958"/>
            <a:ext cx="363226" cy="361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1A00E3-5FFC-9F9D-B714-935A74201B74}"/>
              </a:ext>
            </a:extLst>
          </p:cNvPr>
          <p:cNvSpPr txBox="1"/>
          <p:nvPr/>
        </p:nvSpPr>
        <p:spPr>
          <a:xfrm>
            <a:off x="2969537" y="4133584"/>
            <a:ext cx="5377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ビーム軌道計算用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その他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Ocelot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計算に必要なあれこれ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ただし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の場合、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時間でリセットされてしまうため注意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42D13F6-B817-D947-4619-546AB120EA44}"/>
              </a:ext>
            </a:extLst>
          </p:cNvPr>
          <p:cNvSpPr/>
          <p:nvPr/>
        </p:nvSpPr>
        <p:spPr>
          <a:xfrm>
            <a:off x="5214796" y="3570699"/>
            <a:ext cx="506994" cy="4459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E590E6-9CE5-B2DD-91C8-E1F07D91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3"/>
          <a:stretch/>
        </p:blipFill>
        <p:spPr>
          <a:xfrm>
            <a:off x="6292158" y="2269092"/>
            <a:ext cx="4137854" cy="326703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A096BA-D68D-E97A-99D8-D71D818CDC3D}"/>
              </a:ext>
            </a:extLst>
          </p:cNvPr>
          <p:cNvSpPr txBox="1"/>
          <p:nvPr/>
        </p:nvSpPr>
        <p:spPr>
          <a:xfrm>
            <a:off x="983389" y="2328375"/>
            <a:ext cx="5034708" cy="319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実行すると数字の羅列が表示される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左から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QM1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上のサイズ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上のサイズ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50D6D-82C2-F8F6-899C-231E4906B217}"/>
              </a:ext>
            </a:extLst>
          </p:cNvPr>
          <p:cNvSpPr txBox="1"/>
          <p:nvPr/>
        </p:nvSpPr>
        <p:spPr>
          <a:xfrm>
            <a:off x="838200" y="57849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実行回数は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330781-33D8-5CAF-4197-8729F86D855E}"/>
              </a:ext>
            </a:extLst>
          </p:cNvPr>
          <p:cNvSpPr txBox="1"/>
          <p:nvPr/>
        </p:nvSpPr>
        <p:spPr>
          <a:xfrm>
            <a:off x="799345" y="1399008"/>
            <a:ext cx="1098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にファイルの中身をコピー＆ペースとして実行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実行結果例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8CEF4C-BB3C-BA5D-85D2-7F504AE2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67"/>
            <a:ext cx="7650989" cy="27770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938D39-3FC0-F781-3126-2E3A9878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4105459"/>
            <a:ext cx="4925291" cy="27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FAF15B-6062-C38F-85A7-233EC8DC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89" y="1311332"/>
            <a:ext cx="4491854" cy="35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FA3F7-722F-9246-EE7C-0505B374E0FC}"/>
              </a:ext>
            </a:extLst>
          </p:cNvPr>
          <p:cNvSpPr txBox="1"/>
          <p:nvPr/>
        </p:nvSpPr>
        <p:spPr>
          <a:xfrm>
            <a:off x="838199" y="972848"/>
            <a:ext cx="645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予測値　　　　　　　 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獲得関数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73EC2A-978B-968A-4CEE-3305959D629E}"/>
              </a:ext>
            </a:extLst>
          </p:cNvPr>
          <p:cNvSpPr txBox="1"/>
          <p:nvPr/>
        </p:nvSpPr>
        <p:spPr>
          <a:xfrm>
            <a:off x="1520982" y="3989481"/>
            <a:ext cx="201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パラメーター変化量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6F19C0-F56B-C219-D73B-7986CA2FE2CA}"/>
              </a:ext>
            </a:extLst>
          </p:cNvPr>
          <p:cNvSpPr txBox="1"/>
          <p:nvPr/>
        </p:nvSpPr>
        <p:spPr>
          <a:xfrm>
            <a:off x="4183365" y="3989481"/>
            <a:ext cx="1665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D35580-B301-B4B4-8F47-A999A6CCEB3D}"/>
              </a:ext>
            </a:extLst>
          </p:cNvPr>
          <p:cNvSpPr txBox="1"/>
          <p:nvPr/>
        </p:nvSpPr>
        <p:spPr>
          <a:xfrm>
            <a:off x="9245051" y="972848"/>
            <a:ext cx="190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envelope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FE561-5C9F-1B89-DC07-3099D44D27A6}"/>
              </a:ext>
            </a:extLst>
          </p:cNvPr>
          <p:cNvSpPr txBox="1"/>
          <p:nvPr/>
        </p:nvSpPr>
        <p:spPr>
          <a:xfrm>
            <a:off x="8367548" y="5081619"/>
            <a:ext cx="377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での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1316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51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各種設定値を変更すると収束までの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数やビームの形状などが変化します。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皆様で各種設定を変更してみてください。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ビーム初期条件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(LCB) / jitter (PI,EI)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lvl="6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時ごろまでは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でも質問を受け付けておりますので、ご気軽にご質問ください。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(LCB,PI,EI)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jitter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1004935" y="1500534"/>
            <a:ext cx="10972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今回使用するファイル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https://github.com/Morita1116/Machine-Learning-Workshop-on-Accelerator-and-Beam-Physics-Tutorial-Materials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 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上に環境を構築するためのコマンド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BO_2parameters.py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805D6B-3802-A6B3-AEEB-350AD60E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33" y="1568627"/>
            <a:ext cx="1638741" cy="16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00" y="699800"/>
            <a:ext cx="1638741" cy="16387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A99A2-EC19-6B57-1402-94CF9DA6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74" y="2673215"/>
            <a:ext cx="7789701" cy="418478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4129202" y="4886036"/>
            <a:ext cx="581891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FDFAE5-D1D7-4346-FD49-F1446D8C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2" y="2345345"/>
            <a:ext cx="5769098" cy="44849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0" y="701084"/>
            <a:ext cx="1638741" cy="163874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2957332" y="6419272"/>
            <a:ext cx="1134377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88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321921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各種ライブラリの読み込み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グラフ描写用のライブラリ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配列計算用のライブラリ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		</a:t>
            </a:r>
            <a:r>
              <a:rPr lang="ja-JP" altLang="en-US" sz="2000" b="0" i="0" dirty="0">
                <a:solidFill>
                  <a:srgbClr val="333344"/>
                </a:solidFill>
                <a:effectLst/>
                <a:latin typeface="-apple-system"/>
              </a:rPr>
              <a:t>時間関連の情報や関数のライブラリ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ビーム輸送計算用ライブラリ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D2DD66-51BD-5839-169F-24C0AB37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31"/>
          <a:stretch/>
        </p:blipFill>
        <p:spPr>
          <a:xfrm>
            <a:off x="3621386" y="1050716"/>
            <a:ext cx="4776247" cy="1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61D256-8610-4931-77D5-0668B484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6" y="3548957"/>
            <a:ext cx="8755785" cy="32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/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calc_resp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による軌道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計算を行う関数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L20, L50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ドリフト空間。それぞれ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m,0.5m</a:t>
                </a: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QM1, QM2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四重極電磁石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有効磁場長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←この磁場を最適化する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ビーム輸送系の配置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tws0	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初期条件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Emittance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blipFill>
                <a:blip r:embed="rId3"/>
                <a:stretch>
                  <a:fillRect l="-724" t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/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show_beta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の計算結果を描写する関数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matplotlib.pyplot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を使って描写される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eval_func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(x):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ベイズ最適化の評価関数。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この関数の値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を指標に最適化を行う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実機ではビーム強度などの測定値を使う。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ja-JP" alt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評価関数の例</a:t>
                </a:r>
                <a:endParaRPr lang="en-US" altLang="ja-JP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の和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np.log(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の積の対数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-1.0/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の積の逆数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その他、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で全体を計算し、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np.max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で最大値を考慮するなどの工夫も可能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blipFill>
                <a:blip r:embed="rId2"/>
                <a:stretch>
                  <a:fillRect l="-724" t="-926" r="-668" b="-11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8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 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(LCB,PI,EI)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jitter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7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1270</Words>
  <Application>Microsoft Office PowerPoint</Application>
  <PresentationFormat>ワイド画面</PresentationFormat>
  <Paragraphs>148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-apple-system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ベイズ最適化の チュートリアル</vt:lpstr>
      <vt:lpstr>はじめに</vt:lpstr>
      <vt:lpstr>はじめに</vt:lpstr>
      <vt:lpstr>はじめに</vt:lpstr>
      <vt:lpstr>実行ファイルの中身0</vt:lpstr>
      <vt:lpstr>実行ファイルの中身1</vt:lpstr>
      <vt:lpstr>実行ファイルの中身2</vt:lpstr>
      <vt:lpstr>実行ファイルの中身3</vt:lpstr>
      <vt:lpstr>実行ファイルの中身4</vt:lpstr>
      <vt:lpstr>Setup</vt:lpstr>
      <vt:lpstr>実行</vt:lpstr>
      <vt:lpstr>実行結果例</vt:lpstr>
      <vt:lpstr>PowerPoint プレゼンテーション</vt:lpstr>
      <vt:lpstr>実行ファイルの中身4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ベイズ最適化の チュートリアル</dc:title>
  <dc:creator>Yasuyuki Morita</dc:creator>
  <cp:lastModifiedBy>Yasuyuki Morita</cp:lastModifiedBy>
  <cp:revision>5</cp:revision>
  <dcterms:created xsi:type="dcterms:W3CDTF">2023-11-06T03:13:03Z</dcterms:created>
  <dcterms:modified xsi:type="dcterms:W3CDTF">2023-11-24T09:43:46Z</dcterms:modified>
</cp:coreProperties>
</file>