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7" r:id="rId4"/>
    <p:sldId id="271" r:id="rId5"/>
    <p:sldId id="270" r:id="rId6"/>
    <p:sldId id="260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BD21B-8078-0A4D-5CD3-8BEE29932F33}" v="4" dt="2022-06-10T07:48:49.938"/>
    <p1510:client id="{1A075F99-DDC9-44F0-8AF8-9401B6150E3E}" v="825" dt="2022-06-09T09:48:56.241"/>
    <p1510:client id="{338A1A0D-75C2-1E73-2811-3F66A19710C0}" v="969" dt="2022-06-08T13:52:31.439"/>
    <p1510:client id="{426A8E1C-B6C3-16A9-FD30-6BDC0AC1170E}" v="115" dt="2022-06-10T11:39:06.311"/>
    <p1510:client id="{6E47EA9B-905D-60A7-C21C-1D55BFBD55EA}" v="348" dt="2022-06-09T09:31:55.537"/>
    <p1510:client id="{7F26849C-1319-4C20-80C5-EBA93765C92D}" v="358" dt="2022-06-08T13:52:29.055"/>
    <p1510:client id="{84091D71-A601-3DE2-841F-0876109FF7CF}" v="21" dt="2022-06-10T06:23:21.417"/>
    <p1510:client id="{C8B8C7B5-140E-0251-27F4-23B3AB81048C}" v="1" dt="2022-06-10T11:34:48.496"/>
    <p1510:client id="{D9A5AD91-DEC8-FA95-AE60-110B4E078AAC}" v="102" dt="2022-06-09T09:36:41.572"/>
    <p1510:client id="{FDAABA50-1BE3-6A68-60E7-8EB5622CB41F}" v="13" dt="2022-06-10T11:34:2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87ba565cf62a70f0453db097f35ce55baaf33d5f57c9b7141bb7ffad34ff55b6::" providerId="AD" clId="Web-{FDAABA50-1BE3-6A68-60E7-8EB5622CB41F}"/>
    <pc:docChg chg="modSld">
      <pc:chgData name="Gastbenutzer" userId="S::urn:spo:anon#87ba565cf62a70f0453db097f35ce55baaf33d5f57c9b7141bb7ffad34ff55b6::" providerId="AD" clId="Web-{FDAABA50-1BE3-6A68-60E7-8EB5622CB41F}" dt="2022-06-10T11:34:20.775" v="5" actId="20577"/>
      <pc:docMkLst>
        <pc:docMk/>
      </pc:docMkLst>
      <pc:sldChg chg="modSp">
        <pc:chgData name="Gastbenutzer" userId="S::urn:spo:anon#87ba565cf62a70f0453db097f35ce55baaf33d5f57c9b7141bb7ffad34ff55b6::" providerId="AD" clId="Web-{FDAABA50-1BE3-6A68-60E7-8EB5622CB41F}" dt="2022-06-10T11:34:20.775" v="5" actId="20577"/>
        <pc:sldMkLst>
          <pc:docMk/>
          <pc:sldMk cId="2262461509" sldId="264"/>
        </pc:sldMkLst>
        <pc:spChg chg="mod">
          <ac:chgData name="Gastbenutzer" userId="S::urn:spo:anon#87ba565cf62a70f0453db097f35ce55baaf33d5f57c9b7141bb7ffad34ff55b6::" providerId="AD" clId="Web-{FDAABA50-1BE3-6A68-60E7-8EB5622CB41F}" dt="2022-06-10T11:34:20.775" v="5" actId="20577"/>
          <ac:spMkLst>
            <pc:docMk/>
            <pc:sldMk cId="2262461509" sldId="264"/>
            <ac:spMk id="5" creationId="{728F2DCE-FD3B-D9ED-6B7A-86C4675DA621}"/>
          </ac:spMkLst>
        </pc:spChg>
      </pc:sldChg>
    </pc:docChg>
  </pc:docChgLst>
  <pc:docChgLst>
    <pc:chgData name="Schubhart Anton" userId="S::sch20428@spengergasse.at::e09ab972-6789-46f3-b015-180d623dce3b" providerId="AD" clId="Web-{6E47EA9B-905D-60A7-C21C-1D55BFBD55EA}"/>
    <pc:docChg chg="modSld">
      <pc:chgData name="Schubhart Anton" userId="S::sch20428@spengergasse.at::e09ab972-6789-46f3-b015-180d623dce3b" providerId="AD" clId="Web-{6E47EA9B-905D-60A7-C21C-1D55BFBD55EA}" dt="2022-06-09T09:31:55.537" v="173" actId="20577"/>
      <pc:docMkLst>
        <pc:docMk/>
      </pc:docMkLst>
      <pc:sldChg chg="modSp">
        <pc:chgData name="Schubhart Anton" userId="S::sch20428@spengergasse.at::e09ab972-6789-46f3-b015-180d623dce3b" providerId="AD" clId="Web-{6E47EA9B-905D-60A7-C21C-1D55BFBD55EA}" dt="2022-06-09T09:31:55.537" v="173" actId="20577"/>
        <pc:sldMkLst>
          <pc:docMk/>
          <pc:sldMk cId="3258057847" sldId="270"/>
        </pc:sldMkLst>
        <pc:spChg chg="mod">
          <ac:chgData name="Schubhart Anton" userId="S::sch20428@spengergasse.at::e09ab972-6789-46f3-b015-180d623dce3b" providerId="AD" clId="Web-{6E47EA9B-905D-60A7-C21C-1D55BFBD55EA}" dt="2022-06-09T09:31:55.537" v="173" actId="20577"/>
          <ac:spMkLst>
            <pc:docMk/>
            <pc:sldMk cId="3258057847" sldId="270"/>
            <ac:spMk id="5" creationId="{728F2DCE-FD3B-D9ED-6B7A-86C4675DA621}"/>
          </ac:spMkLst>
        </pc:spChg>
      </pc:sldChg>
    </pc:docChg>
  </pc:docChgLst>
  <pc:docChgLst>
    <pc:chgData name="Gastbenutzer" userId="S::urn:spo:anon#87ba565cf62a70f0453db097f35ce55baaf33d5f57c9b7141bb7ffad34ff55b6::" providerId="AD" clId="Web-{18FBD21B-8078-0A4D-5CD3-8BEE29932F33}"/>
    <pc:docChg chg="addSld delSld">
      <pc:chgData name="Gastbenutzer" userId="S::urn:spo:anon#87ba565cf62a70f0453db097f35ce55baaf33d5f57c9b7141bb7ffad34ff55b6::" providerId="AD" clId="Web-{18FBD21B-8078-0A4D-5CD3-8BEE29932F33}" dt="2022-06-10T07:48:49.938" v="3"/>
      <pc:docMkLst>
        <pc:docMk/>
      </pc:docMkLst>
      <pc:sldChg chg="new del">
        <pc:chgData name="Gastbenutzer" userId="S::urn:spo:anon#87ba565cf62a70f0453db097f35ce55baaf33d5f57c9b7141bb7ffad34ff55b6::" providerId="AD" clId="Web-{18FBD21B-8078-0A4D-5CD3-8BEE29932F33}" dt="2022-06-10T07:48:39.094" v="1"/>
        <pc:sldMkLst>
          <pc:docMk/>
          <pc:sldMk cId="1901312212" sldId="272"/>
        </pc:sldMkLst>
      </pc:sldChg>
      <pc:sldChg chg="add del replId">
        <pc:chgData name="Gastbenutzer" userId="S::urn:spo:anon#87ba565cf62a70f0453db097f35ce55baaf33d5f57c9b7141bb7ffad34ff55b6::" providerId="AD" clId="Web-{18FBD21B-8078-0A4D-5CD3-8BEE29932F33}" dt="2022-06-10T07:48:49.938" v="3"/>
        <pc:sldMkLst>
          <pc:docMk/>
          <pc:sldMk cId="1940135144" sldId="272"/>
        </pc:sldMkLst>
      </pc:sldChg>
    </pc:docChg>
  </pc:docChgLst>
  <pc:docChgLst>
    <pc:chgData name="Gastbenutzer" userId="S::urn:spo:anon#87ba565cf62a70f0453db097f35ce55baaf33d5f57c9b7141bb7ffad34ff55b6::" providerId="AD" clId="Web-{C8B8C7B5-140E-0251-27F4-23B3AB81048C}"/>
    <pc:docChg chg="delSld">
      <pc:chgData name="Gastbenutzer" userId="S::urn:spo:anon#87ba565cf62a70f0453db097f35ce55baaf33d5f57c9b7141bb7ffad34ff55b6::" providerId="AD" clId="Web-{C8B8C7B5-140E-0251-27F4-23B3AB81048C}" dt="2022-06-10T11:34:48.496" v="0"/>
      <pc:docMkLst>
        <pc:docMk/>
      </pc:docMkLst>
      <pc:sldChg chg="del">
        <pc:chgData name="Gastbenutzer" userId="S::urn:spo:anon#87ba565cf62a70f0453db097f35ce55baaf33d5f57c9b7141bb7ffad34ff55b6::" providerId="AD" clId="Web-{C8B8C7B5-140E-0251-27F4-23B3AB81048C}" dt="2022-06-10T11:34:48.496" v="0"/>
        <pc:sldMkLst>
          <pc:docMk/>
          <pc:sldMk cId="2881474103" sldId="265"/>
        </pc:sldMkLst>
      </pc:sldChg>
    </pc:docChg>
  </pc:docChgLst>
  <pc:docChgLst>
    <pc:chgData name="Schubhart Anton" userId="S::sch20428@spengergasse.at::e09ab972-6789-46f3-b015-180d623dce3b" providerId="AD" clId="Web-{338A1A0D-75C2-1E73-2811-3F66A19710C0}"/>
    <pc:docChg chg="addSld delSld modSld sldOrd">
      <pc:chgData name="Schubhart Anton" userId="S::sch20428@spengergasse.at::e09ab972-6789-46f3-b015-180d623dce3b" providerId="AD" clId="Web-{338A1A0D-75C2-1E73-2811-3F66A19710C0}" dt="2022-06-08T13:52:31.439" v="749" actId="1076"/>
      <pc:docMkLst>
        <pc:docMk/>
      </pc:docMkLst>
      <pc:sldChg chg="addSp delSp modSp del mod setBg setClrOvrMap">
        <pc:chgData name="Schubhart Anton" userId="S::sch20428@spengergasse.at::e09ab972-6789-46f3-b015-180d623dce3b" providerId="AD" clId="Web-{338A1A0D-75C2-1E73-2811-3F66A19710C0}" dt="2022-06-08T13:35:32.993" v="345"/>
        <pc:sldMkLst>
          <pc:docMk/>
          <pc:sldMk cId="3478966835" sldId="256"/>
        </pc:sldMkLst>
        <pc:spChg chg="mod ord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2" creationId="{48FBABDE-A478-7E27-4B29-F9D0C5ED46A5}"/>
          </ac:spMkLst>
        </pc:spChg>
        <pc:spChg chg="mod ord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3" creationId="{25C56FF5-D7A3-5C02-A498-D44B334A4F19}"/>
          </ac:spMkLst>
        </pc:spChg>
        <pc:spChg chg="add del mod">
          <ac:chgData name="Schubhart Anton" userId="S::sch20428@spengergasse.at::e09ab972-6789-46f3-b015-180d623dce3b" providerId="AD" clId="Web-{338A1A0D-75C2-1E73-2811-3F66A19710C0}" dt="2022-06-08T13:27:48.856" v="282"/>
          <ac:spMkLst>
            <pc:docMk/>
            <pc:sldMk cId="3478966835" sldId="256"/>
            <ac:spMk id="4" creationId="{E6575BE2-CDCC-BA84-55CE-030B056549E1}"/>
          </ac:spMkLst>
        </pc:spChg>
        <pc:spChg chg="add del mod">
          <ac:chgData name="Schubhart Anton" userId="S::sch20428@spengergasse.at::e09ab972-6789-46f3-b015-180d623dce3b" providerId="AD" clId="Web-{338A1A0D-75C2-1E73-2811-3F66A19710C0}" dt="2022-06-08T13:27:31.872" v="280"/>
          <ac:spMkLst>
            <pc:docMk/>
            <pc:sldMk cId="3478966835" sldId="256"/>
            <ac:spMk id="6" creationId="{AA4F9C59-9E70-4850-BF97-0D0193FC1BB0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6:19.698" v="254"/>
          <ac:spMkLst>
            <pc:docMk/>
            <pc:sldMk cId="3478966835" sldId="256"/>
            <ac:spMk id="9" creationId="{C1DD1A8A-57D5-4A81-AD04-532B043C561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6:19.698" v="254"/>
          <ac:spMkLst>
            <pc:docMk/>
            <pc:sldMk cId="3478966835" sldId="256"/>
            <ac:spMk id="11" creationId="{007891EC-4501-44ED-A8C8-B11B6DB767A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13" creationId="{88294908-8B00-4F58-BBBA-20F71A40AA9E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15" creationId="{4364C879-1404-4203-8E9D-CC5DE0A621A2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17" creationId="{84617302-4B0D-4351-A6BB-6F0930D943AC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18" creationId="{A3969E80-A77B-49FC-9122-D89AFD5EE118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19" creationId="{DA2C7802-C2E0-4218-8F89-8DD7CCD2CD1C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0" creationId="{1849CA57-76BD-4CF2-80BA-D7A46A01B7B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2" creationId="{35E9085E-E730-4768-83D4-6CB7E9897153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4" creationId="{973272FE-A474-4CAE-8CA2-BCC8B476C3F4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6" creationId="{E07981EA-05A6-437C-88D7-B377B92B031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7" creationId="{A6D7111A-21E5-4EE9-8A78-10E5530F0116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83" v="287"/>
          <ac:spMkLst>
            <pc:docMk/>
            <pc:sldMk cId="3478966835" sldId="256"/>
            <ac:spMk id="28" creationId="{15E3C750-986E-4769-B1AE-49289FBEE757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45.420" v="284"/>
          <ac:spMkLst>
            <pc:docMk/>
            <pc:sldMk cId="3478966835" sldId="256"/>
            <ac:spMk id="33" creationId="{5A292AEA-2528-46C0-B426-95822B6141F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45.420" v="284"/>
          <ac:spMkLst>
            <pc:docMk/>
            <pc:sldMk cId="3478966835" sldId="256"/>
            <ac:spMk id="35" creationId="{D8B7B198-E4DF-43CD-AD8C-199884323745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45.420" v="284"/>
          <ac:spMkLst>
            <pc:docMk/>
            <pc:sldMk cId="3478966835" sldId="256"/>
            <ac:spMk id="37" creationId="{2BE67753-EA0E-4819-8D22-0B6600CF723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67" v="286"/>
          <ac:spMkLst>
            <pc:docMk/>
            <pc:sldMk cId="3478966835" sldId="256"/>
            <ac:spMk id="41" creationId="{2B931666-F28F-45F3-A074-66D2272D580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67" v="286"/>
          <ac:spMkLst>
            <pc:docMk/>
            <pc:sldMk cId="3478966835" sldId="256"/>
            <ac:spMk id="60" creationId="{C66F2F30-5DC0-44A0-BFA6-E12F46ED16DA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67" v="286"/>
          <ac:spMkLst>
            <pc:docMk/>
            <pc:sldMk cId="3478966835" sldId="256"/>
            <ac:spMk id="61" creationId="{85872F57-7F42-4F97-8391-DDC8D0054C03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67" v="286"/>
          <ac:spMkLst>
            <pc:docMk/>
            <pc:sldMk cId="3478966835" sldId="256"/>
            <ac:spMk id="62" creationId="{04DC2037-48A0-4F22-B9D4-8EAEBC780AB4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8:53.967" v="286"/>
          <ac:spMkLst>
            <pc:docMk/>
            <pc:sldMk cId="3478966835" sldId="256"/>
            <ac:spMk id="63" creationId="{0006CBFD-ADA0-43D1-9332-9C34CA1C76E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9:19.359" v="288"/>
          <ac:spMkLst>
            <pc:docMk/>
            <pc:sldMk cId="3478966835" sldId="256"/>
            <ac:spMk id="65" creationId="{DA3C47C2-33A2-44B2-BEAB-FEB679075C24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9:19.359" v="288"/>
          <ac:spMkLst>
            <pc:docMk/>
            <pc:sldMk cId="3478966835" sldId="256"/>
            <ac:spMk id="66" creationId="{AD182BA8-54AD-4D9F-8264-B0FA8BB47D7C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29:19.359" v="288"/>
          <ac:spMkLst>
            <pc:docMk/>
            <pc:sldMk cId="3478966835" sldId="256"/>
            <ac:spMk id="67" creationId="{4ED83379-0499-45E1-AB78-6AA230F96442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63" v="293"/>
          <ac:spMkLst>
            <pc:docMk/>
            <pc:sldMk cId="3478966835" sldId="256"/>
            <ac:spMk id="74" creationId="{65219498-D544-41AC-98FE-8F956EF66A62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63" v="293"/>
          <ac:spMkLst>
            <pc:docMk/>
            <pc:sldMk cId="3478966835" sldId="256"/>
            <ac:spMk id="76" creationId="{F500DBFC-17A9-4E0A-AEE2-A49F9AEEF0F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6.938" v="290"/>
          <ac:spMkLst>
            <pc:docMk/>
            <pc:sldMk cId="3478966835" sldId="256"/>
            <ac:spMk id="87" creationId="{0DE6A193-4755-479A-BC6F-A7EBCA73BE1A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6.938" v="290"/>
          <ac:spMkLst>
            <pc:docMk/>
            <pc:sldMk cId="3478966835" sldId="256"/>
            <ac:spMk id="89" creationId="{AB8B8498-A488-40AF-99EB-F622ED9AD6B8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6.938" v="290"/>
          <ac:spMkLst>
            <pc:docMk/>
            <pc:sldMk cId="3478966835" sldId="256"/>
            <ac:spMk id="91" creationId="{2F033D07-FE42-4E5C-A00A-FFE1D42C0FF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47" v="292"/>
          <ac:spMkLst>
            <pc:docMk/>
            <pc:sldMk cId="3478966835" sldId="256"/>
            <ac:spMk id="93" creationId="{A085B63A-2D2F-4B09-9BFB-E2080686CEE0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47" v="292"/>
          <ac:spMkLst>
            <pc:docMk/>
            <pc:sldMk cId="3478966835" sldId="256"/>
            <ac:spMk id="94" creationId="{6FC11E2E-9797-4FEA-90FD-894E32A208B5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47" v="292"/>
          <ac:spMkLst>
            <pc:docMk/>
            <pc:sldMk cId="3478966835" sldId="256"/>
            <ac:spMk id="95" creationId="{F8828EFD-56F8-4B00-9A0D-B623CC074A0E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0:09.047" v="292"/>
          <ac:spMkLst>
            <pc:docMk/>
            <pc:sldMk cId="3478966835" sldId="256"/>
            <ac:spMk id="96" creationId="{3D4697C8-4A0D-4493-B526-7CC15E0EE557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43.909" v="303"/>
          <ac:spMkLst>
            <pc:docMk/>
            <pc:sldMk cId="3478966835" sldId="256"/>
            <ac:spMk id="98" creationId="{C0B27210-D0CA-4654-B3E3-9ABB4F178EA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43.909" v="303"/>
          <ac:spMkLst>
            <pc:docMk/>
            <pc:sldMk cId="3478966835" sldId="256"/>
            <ac:spMk id="99" creationId="{1DB7C82F-AB7E-4F0C-B829-FA1B9C415180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43.909" v="303"/>
          <ac:spMkLst>
            <pc:docMk/>
            <pc:sldMk cId="3478966835" sldId="256"/>
            <ac:spMk id="100" creationId="{70B66945-4967-4040-926D-DCA44313CDA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0.190" v="298"/>
          <ac:spMkLst>
            <pc:docMk/>
            <pc:sldMk cId="3478966835" sldId="256"/>
            <ac:spMk id="105" creationId="{6FC11E2E-9797-4FEA-90FD-894E32A208B5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0.190" v="298"/>
          <ac:spMkLst>
            <pc:docMk/>
            <pc:sldMk cId="3478966835" sldId="256"/>
            <ac:spMk id="107" creationId="{F8828EFD-56F8-4B00-9A0D-B623CC074A0E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0.190" v="298"/>
          <ac:spMkLst>
            <pc:docMk/>
            <pc:sldMk cId="3478966835" sldId="256"/>
            <ac:spMk id="109" creationId="{3D4697C8-4A0D-4493-B526-7CC15E0EE557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0.190" v="298"/>
          <ac:spMkLst>
            <pc:docMk/>
            <pc:sldMk cId="3478966835" sldId="256"/>
            <ac:spMk id="111" creationId="{A085B63A-2D2F-4B09-9BFB-E2080686CEE0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8.128" v="300"/>
          <ac:spMkLst>
            <pc:docMk/>
            <pc:sldMk cId="3478966835" sldId="256"/>
            <ac:spMk id="113" creationId="{C0B27210-D0CA-4654-B3E3-9ABB4F178EA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8.128" v="300"/>
          <ac:spMkLst>
            <pc:docMk/>
            <pc:sldMk cId="3478966835" sldId="256"/>
            <ac:spMk id="114" creationId="{1DB7C82F-AB7E-4F0C-B829-FA1B9C415180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38.128" v="300"/>
          <ac:spMkLst>
            <pc:docMk/>
            <pc:sldMk cId="3478966835" sldId="256"/>
            <ac:spMk id="115" creationId="{70B66945-4967-4040-926D-DCA44313CDA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1:43.893" v="302"/>
          <ac:spMkLst>
            <pc:docMk/>
            <pc:sldMk cId="3478966835" sldId="256"/>
            <ac:spMk id="117" creationId="{1ED8053C-AF28-403A-90F2-67A100EDECE4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121" creationId="{16F9E488-0718-4E1E-9D12-26779F606252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122" creationId="{09BE6F6B-19BD-443C-8FB0-FA45F13F9535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56.645" v="314"/>
          <ac:spMkLst>
            <pc:docMk/>
            <pc:sldMk cId="3478966835" sldId="256"/>
            <ac:spMk id="129" creationId="{19D32F93-50AC-4C46-A5DB-291C60DDB7B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56.645" v="314"/>
          <ac:spMkLst>
            <pc:docMk/>
            <pc:sldMk cId="3478966835" sldId="256"/>
            <ac:spMk id="131" creationId="{827DC2C4-B485-428A-BF4A-472D2967F47F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56.645" v="314"/>
          <ac:spMkLst>
            <pc:docMk/>
            <pc:sldMk cId="3478966835" sldId="256"/>
            <ac:spMk id="133" creationId="{EE04B5EB-F158-4507-90DD-BD23620C7CC9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135" creationId="{0DE6A193-4755-479A-BC6F-A7EBCA73BE1A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136" creationId="{AB8B8498-A488-40AF-99EB-F622ED9AD6B8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2:56.645" v="315"/>
          <ac:spMkLst>
            <pc:docMk/>
            <pc:sldMk cId="3478966835" sldId="256"/>
            <ac:spMk id="137" creationId="{2F033D07-FE42-4E5C-A00A-FFE1D42C0FFD}"/>
          </ac:spMkLst>
        </pc:spChg>
        <pc:grpChg chg="add del">
          <ac:chgData name="Schubhart Anton" userId="S::sch20428@spengergasse.at::e09ab972-6789-46f3-b015-180d623dce3b" providerId="AD" clId="Web-{338A1A0D-75C2-1E73-2811-3F66A19710C0}" dt="2022-06-08T13:28:45.420" v="284"/>
          <ac:grpSpMkLst>
            <pc:docMk/>
            <pc:sldMk cId="3478966835" sldId="256"/>
            <ac:grpSpMk id="39" creationId="{D76D63AC-0421-45EC-B383-E79A61A78C6B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28:45.420" v="284"/>
          <ac:grpSpMkLst>
            <pc:docMk/>
            <pc:sldMk cId="3478966835" sldId="256"/>
            <ac:grpSpMk id="48" creationId="{87F87F1B-42BA-4AC7-A4E2-41544DDB2CE3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28:45.420" v="284"/>
          <ac:grpSpMkLst>
            <pc:docMk/>
            <pc:sldMk cId="3478966835" sldId="256"/>
            <ac:grpSpMk id="54" creationId="{967346A5-7569-4F15-AB5D-BE3DADF192C0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0:09.063" v="293"/>
          <ac:grpSpMkLst>
            <pc:docMk/>
            <pc:sldMk cId="3478966835" sldId="256"/>
            <ac:grpSpMk id="78" creationId="{D74613BB-817C-4C4F-8A24-4936F2F064C0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1:43.893" v="302"/>
          <ac:grpSpMkLst>
            <pc:docMk/>
            <pc:sldMk cId="3478966835" sldId="256"/>
            <ac:grpSpMk id="118" creationId="{F73EE64F-16AA-4E92-AC75-26714B95F45B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2:56.645" v="315"/>
          <ac:grpSpMkLst>
            <pc:docMk/>
            <pc:sldMk cId="3478966835" sldId="256"/>
            <ac:grpSpMk id="123" creationId="{C0E9D773-7FEB-49A7-9CC0-76B8FC89560C}"/>
          </ac:grpSpMkLst>
        </pc:grpChg>
        <pc:picChg chg="add del">
          <ac:chgData name="Schubhart Anton" userId="S::sch20428@spengergasse.at::e09ab972-6789-46f3-b015-180d623dce3b" providerId="AD" clId="Web-{338A1A0D-75C2-1E73-2811-3F66A19710C0}" dt="2022-06-08T13:26:19.698" v="254"/>
          <ac:picMkLst>
            <pc:docMk/>
            <pc:sldMk cId="3478966835" sldId="256"/>
            <ac:picMk id="5" creationId="{2083BA84-FC69-308A-478A-5548FE912B6A}"/>
          </ac:picMkLst>
        </pc:picChg>
        <pc:picChg chg="add mod ord">
          <ac:chgData name="Schubhart Anton" userId="S::sch20428@spengergasse.at::e09ab972-6789-46f3-b015-180d623dce3b" providerId="AD" clId="Web-{338A1A0D-75C2-1E73-2811-3F66A19710C0}" dt="2022-06-08T13:32:56.645" v="315"/>
          <ac:picMkLst>
            <pc:docMk/>
            <pc:sldMk cId="3478966835" sldId="256"/>
            <ac:picMk id="71" creationId="{B04F6848-4A46-4AE4-8152-413CA847DB41}"/>
          </ac:picMkLst>
        </pc:picChg>
      </pc:sldChg>
      <pc:sldChg chg="addSp delSp modSp del mod setBg">
        <pc:chgData name="Schubhart Anton" userId="S::sch20428@spengergasse.at::e09ab972-6789-46f3-b015-180d623dce3b" providerId="AD" clId="Web-{338A1A0D-75C2-1E73-2811-3F66A19710C0}" dt="2022-06-08T13:41:23.220" v="385"/>
        <pc:sldMkLst>
          <pc:docMk/>
          <pc:sldMk cId="2752975732" sldId="258"/>
        </pc:sldMkLst>
        <pc:spChg chg="mod">
          <ac:chgData name="Schubhart Anton" userId="S::sch20428@spengergasse.at::e09ab972-6789-46f3-b015-180d623dce3b" providerId="AD" clId="Web-{338A1A0D-75C2-1E73-2811-3F66A19710C0}" dt="2022-06-08T13:32:34.395" v="312"/>
          <ac:spMkLst>
            <pc:docMk/>
            <pc:sldMk cId="2752975732" sldId="258"/>
            <ac:spMk id="2" creationId="{FDD6B3FE-6114-FFFE-2654-700FEEBA1F4B}"/>
          </ac:spMkLst>
        </pc:spChg>
        <pc:spChg chg="mod">
          <ac:chgData name="Schubhart Anton" userId="S::sch20428@spengergasse.at::e09ab972-6789-46f3-b015-180d623dce3b" providerId="AD" clId="Web-{338A1A0D-75C2-1E73-2811-3F66A19710C0}" dt="2022-06-08T13:32:34.395" v="312"/>
          <ac:spMkLst>
            <pc:docMk/>
            <pc:sldMk cId="2752975732" sldId="258"/>
            <ac:spMk id="3" creationId="{EE162892-D1E9-71B3-F4CE-111F7BE04D21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06.503" v="305"/>
          <ac:spMkLst>
            <pc:docMk/>
            <pc:sldMk cId="2752975732" sldId="258"/>
            <ac:spMk id="8" creationId="{C4E4288A-DFC8-40A2-90E5-70E851A933A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06.503" v="305"/>
          <ac:spMkLst>
            <pc:docMk/>
            <pc:sldMk cId="2752975732" sldId="258"/>
            <ac:spMk id="10" creationId="{9AD93FD3-7DF2-4DC8-BD55-8B2EB5F63F2A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06.503" v="305"/>
          <ac:spMkLst>
            <pc:docMk/>
            <pc:sldMk cId="2752975732" sldId="258"/>
            <ac:spMk id="12" creationId="{956571CF-1434-4180-A385-D4AC63B6269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06.503" v="305"/>
          <ac:spMkLst>
            <pc:docMk/>
            <pc:sldMk cId="2752975732" sldId="258"/>
            <ac:spMk id="14" creationId="{19D0EF7D-8D7F-4A18-A68B-92E2D448730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10.722" v="307"/>
          <ac:spMkLst>
            <pc:docMk/>
            <pc:sldMk cId="2752975732" sldId="258"/>
            <ac:spMk id="20" creationId="{33CD251C-A887-4D2F-925B-FC097198538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10.722" v="307"/>
          <ac:spMkLst>
            <pc:docMk/>
            <pc:sldMk cId="2752975732" sldId="258"/>
            <ac:spMk id="21" creationId="{B19D093C-27FB-4032-B282-42C4563F257C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26.910" v="309"/>
          <ac:spMkLst>
            <pc:docMk/>
            <pc:sldMk cId="2752975732" sldId="258"/>
            <ac:spMk id="25" creationId="{33CD251C-A887-4D2F-925B-FC097198538B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26.910" v="309"/>
          <ac:spMkLst>
            <pc:docMk/>
            <pc:sldMk cId="2752975732" sldId="258"/>
            <ac:spMk id="26" creationId="{3B2069EE-A08E-44F0-B3F9-3CF8CC2DCAD5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34.395" v="311"/>
          <ac:spMkLst>
            <pc:docMk/>
            <pc:sldMk cId="2752975732" sldId="258"/>
            <ac:spMk id="30" creationId="{C4E4288A-DFC8-40A2-90E5-70E851A933A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34.395" v="311"/>
          <ac:spMkLst>
            <pc:docMk/>
            <pc:sldMk cId="2752975732" sldId="258"/>
            <ac:spMk id="31" creationId="{9AD93FD3-7DF2-4DC8-BD55-8B2EB5F63F2A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34.395" v="311"/>
          <ac:spMkLst>
            <pc:docMk/>
            <pc:sldMk cId="2752975732" sldId="258"/>
            <ac:spMk id="32" creationId="{956571CF-1434-4180-A385-D4AC63B6269D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2:34.395" v="311"/>
          <ac:spMkLst>
            <pc:docMk/>
            <pc:sldMk cId="2752975732" sldId="258"/>
            <ac:spMk id="33" creationId="{19D0EF7D-8D7F-4A18-A68B-92E2D448730D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2:34.395" v="312"/>
          <ac:spMkLst>
            <pc:docMk/>
            <pc:sldMk cId="2752975732" sldId="258"/>
            <ac:spMk id="36" creationId="{33CD251C-A887-4D2F-925B-FC097198538B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2:34.395" v="312"/>
          <ac:spMkLst>
            <pc:docMk/>
            <pc:sldMk cId="2752975732" sldId="258"/>
            <ac:spMk id="37" creationId="{B19D093C-27FB-4032-B282-42C4563F257C}"/>
          </ac:spMkLst>
        </pc:spChg>
        <pc:grpChg chg="add del">
          <ac:chgData name="Schubhart Anton" userId="S::sch20428@spengergasse.at::e09ab972-6789-46f3-b015-180d623dce3b" providerId="AD" clId="Web-{338A1A0D-75C2-1E73-2811-3F66A19710C0}" dt="2022-06-08T13:32:06.503" v="305"/>
          <ac:grpSpMkLst>
            <pc:docMk/>
            <pc:sldMk cId="2752975732" sldId="258"/>
            <ac:grpSpMk id="16" creationId="{C770F868-28FE-4B38-8FC7-E9C841B837FA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2:10.722" v="307"/>
          <ac:grpSpMkLst>
            <pc:docMk/>
            <pc:sldMk cId="2752975732" sldId="258"/>
            <ac:grpSpMk id="22" creationId="{35EE815E-1BD3-4777-B652-6D98825BF66B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2:26.910" v="309"/>
          <ac:grpSpMkLst>
            <pc:docMk/>
            <pc:sldMk cId="2752975732" sldId="258"/>
            <ac:grpSpMk id="27" creationId="{E12BF2FB-8A96-4B53-86A0-04755C545EB8}"/>
          </ac:grpSpMkLst>
        </pc:grpChg>
        <pc:grpChg chg="add del">
          <ac:chgData name="Schubhart Anton" userId="S::sch20428@spengergasse.at::e09ab972-6789-46f3-b015-180d623dce3b" providerId="AD" clId="Web-{338A1A0D-75C2-1E73-2811-3F66A19710C0}" dt="2022-06-08T13:32:34.395" v="311"/>
          <ac:grpSpMkLst>
            <pc:docMk/>
            <pc:sldMk cId="2752975732" sldId="258"/>
            <ac:grpSpMk id="34" creationId="{C770F868-28FE-4B38-8FC7-E9C841B837FA}"/>
          </ac:grpSpMkLst>
        </pc:grpChg>
        <pc:grpChg chg="add">
          <ac:chgData name="Schubhart Anton" userId="S::sch20428@spengergasse.at::e09ab972-6789-46f3-b015-180d623dce3b" providerId="AD" clId="Web-{338A1A0D-75C2-1E73-2811-3F66A19710C0}" dt="2022-06-08T13:32:34.395" v="312"/>
          <ac:grpSpMkLst>
            <pc:docMk/>
            <pc:sldMk cId="2752975732" sldId="258"/>
            <ac:grpSpMk id="38" creationId="{35EE815E-1BD3-4777-B652-6D98825BF66B}"/>
          </ac:grpSpMkLst>
        </pc:grpChg>
      </pc:sldChg>
      <pc:sldChg chg="addSp delSp modSp add mod ord replId setBg setClrOvrMap">
        <pc:chgData name="Schubhart Anton" userId="S::sch20428@spengergasse.at::e09ab972-6789-46f3-b015-180d623dce3b" providerId="AD" clId="Web-{338A1A0D-75C2-1E73-2811-3F66A19710C0}" dt="2022-06-08T13:52:20.423" v="745" actId="1076"/>
        <pc:sldMkLst>
          <pc:docMk/>
          <pc:sldMk cId="3201111522" sldId="262"/>
        </pc:sldMkLst>
        <pc:spChg chg="mod">
          <ac:chgData name="Schubhart Anton" userId="S::sch20428@spengergasse.at::e09ab972-6789-46f3-b015-180d623dce3b" providerId="AD" clId="Web-{338A1A0D-75C2-1E73-2811-3F66A19710C0}" dt="2022-06-08T13:51:26.312" v="744" actId="20577"/>
          <ac:spMkLst>
            <pc:docMk/>
            <pc:sldMk cId="3201111522" sldId="262"/>
            <ac:spMk id="2" creationId="{CBACCF60-AB87-7B61-3F63-4F08F5412963}"/>
          </ac:spMkLst>
        </pc:spChg>
        <pc:spChg chg="add del">
          <ac:chgData name="Schubhart Anton" userId="S::sch20428@spengergasse.at::e09ab972-6789-46f3-b015-180d623dce3b" providerId="AD" clId="Web-{338A1A0D-75C2-1E73-2811-3F66A19710C0}" dt="2022-06-08T13:34:26.569" v="335"/>
          <ac:spMkLst>
            <pc:docMk/>
            <pc:sldMk cId="3201111522" sldId="262"/>
            <ac:spMk id="4" creationId="{9380709A-1C73-BDD4-B883-74A9724EDD98}"/>
          </ac:spMkLst>
        </pc:spChg>
        <pc:spChg chg="add mod">
          <ac:chgData name="Schubhart Anton" userId="S::sch20428@spengergasse.at::e09ab972-6789-46f3-b015-180d623dce3b" providerId="AD" clId="Web-{338A1A0D-75C2-1E73-2811-3F66A19710C0}" dt="2022-06-08T13:35:24.633" v="344" actId="1076"/>
          <ac:spMkLst>
            <pc:docMk/>
            <pc:sldMk cId="3201111522" sldId="262"/>
            <ac:spMk id="5" creationId="{D1E12AB5-56AC-C1AE-9640-2EC20B370C6E}"/>
          </ac:spMkLst>
        </pc:spChg>
        <pc:spChg chg="del">
          <ac:chgData name="Schubhart Anton" userId="S::sch20428@spengergasse.at::e09ab972-6789-46f3-b015-180d623dce3b" providerId="AD" clId="Web-{338A1A0D-75C2-1E73-2811-3F66A19710C0}" dt="2022-06-08T13:34:04.834" v="329"/>
          <ac:spMkLst>
            <pc:docMk/>
            <pc:sldMk cId="3201111522" sldId="262"/>
            <ac:spMk id="12" creationId="{B0792D4F-247E-46FE-85FC-881DEFA41D94}"/>
          </ac:spMkLst>
        </pc:spChg>
        <pc:spChg chg="add">
          <ac:chgData name="Schubhart Anton" userId="S::sch20428@spengergasse.at::e09ab972-6789-46f3-b015-180d623dce3b" providerId="AD" clId="Web-{338A1A0D-75C2-1E73-2811-3F66A19710C0}" dt="2022-06-08T13:34:04.834" v="329"/>
          <ac:spMkLst>
            <pc:docMk/>
            <pc:sldMk cId="3201111522" sldId="262"/>
            <ac:spMk id="19" creationId="{3EDD119B-6BFA-4C3F-90CE-97DAFD604ECC}"/>
          </ac:spMkLst>
        </pc:spChg>
        <pc:picChg chg="add mod">
          <ac:chgData name="Schubhart Anton" userId="S::sch20428@spengergasse.at::e09ab972-6789-46f3-b015-180d623dce3b" providerId="AD" clId="Web-{338A1A0D-75C2-1E73-2811-3F66A19710C0}" dt="2022-06-08T13:52:20.423" v="745" actId="1076"/>
          <ac:picMkLst>
            <pc:docMk/>
            <pc:sldMk cId="3201111522" sldId="262"/>
            <ac:picMk id="3" creationId="{64AC4941-2A0A-3F5D-BDB5-3C49EC5EE9A3}"/>
          </ac:picMkLst>
        </pc:picChg>
        <pc:picChg chg="del">
          <ac:chgData name="Schubhart Anton" userId="S::sch20428@spengergasse.at::e09ab972-6789-46f3-b015-180d623dce3b" providerId="AD" clId="Web-{338A1A0D-75C2-1E73-2811-3F66A19710C0}" dt="2022-06-08T13:33:37.677" v="319"/>
          <ac:picMkLst>
            <pc:docMk/>
            <pc:sldMk cId="3201111522" sldId="262"/>
            <ac:picMk id="7" creationId="{9EFF0104-913E-7C65-6E00-AD7B96A226A8}"/>
          </ac:picMkLst>
        </pc:picChg>
        <pc:cxnChg chg="del">
          <ac:chgData name="Schubhart Anton" userId="S::sch20428@spengergasse.at::e09ab972-6789-46f3-b015-180d623dce3b" providerId="AD" clId="Web-{338A1A0D-75C2-1E73-2811-3F66A19710C0}" dt="2022-06-08T13:34:04.834" v="329"/>
          <ac:cxnSpMkLst>
            <pc:docMk/>
            <pc:sldMk cId="3201111522" sldId="262"/>
            <ac:cxnSpMk id="14" creationId="{CE272F12-AF86-441A-BC1B-C014BBBF85B5}"/>
          </ac:cxnSpMkLst>
        </pc:cxnChg>
        <pc:cxnChg chg="add">
          <ac:chgData name="Schubhart Anton" userId="S::sch20428@spengergasse.at::e09ab972-6789-46f3-b015-180d623dce3b" providerId="AD" clId="Web-{338A1A0D-75C2-1E73-2811-3F66A19710C0}" dt="2022-06-08T13:34:04.834" v="329"/>
          <ac:cxnSpMkLst>
            <pc:docMk/>
            <pc:sldMk cId="3201111522" sldId="262"/>
            <ac:cxnSpMk id="21" creationId="{DC1572D0-F0FD-4D84-8F82-DC59140EB9BB}"/>
          </ac:cxnSpMkLst>
        </pc:cxnChg>
      </pc:sldChg>
      <pc:sldChg chg="addSp delSp modSp add ord replId">
        <pc:chgData name="Schubhart Anton" userId="S::sch20428@spengergasse.at::e09ab972-6789-46f3-b015-180d623dce3b" providerId="AD" clId="Web-{338A1A0D-75C2-1E73-2811-3F66A19710C0}" dt="2022-06-08T13:52:31.439" v="749" actId="1076"/>
        <pc:sldMkLst>
          <pc:docMk/>
          <pc:sldMk cId="2262461509" sldId="264"/>
        </pc:sldMkLst>
        <pc:spChg chg="mod">
          <ac:chgData name="Schubhart Anton" userId="S::sch20428@spengergasse.at::e09ab972-6789-46f3-b015-180d623dce3b" providerId="AD" clId="Web-{338A1A0D-75C2-1E73-2811-3F66A19710C0}" dt="2022-06-08T13:40:09.749" v="356" actId="20577"/>
          <ac:spMkLst>
            <pc:docMk/>
            <pc:sldMk cId="2262461509" sldId="264"/>
            <ac:spMk id="2" creationId="{CBACCF60-AB87-7B61-3F63-4F08F5412963}"/>
          </ac:spMkLst>
        </pc:spChg>
        <pc:spChg chg="add mod">
          <ac:chgData name="Schubhart Anton" userId="S::sch20428@spengergasse.at::e09ab972-6789-46f3-b015-180d623dce3b" providerId="AD" clId="Web-{338A1A0D-75C2-1E73-2811-3F66A19710C0}" dt="2022-06-08T13:36:09.478" v="350" actId="14100"/>
          <ac:spMkLst>
            <pc:docMk/>
            <pc:sldMk cId="2262461509" sldId="264"/>
            <ac:spMk id="3" creationId="{0FC1CF14-B8B4-56F4-ACF7-255434CA55B6}"/>
          </ac:spMkLst>
        </pc:spChg>
        <pc:spChg chg="mod">
          <ac:chgData name="Schubhart Anton" userId="S::sch20428@spengergasse.at::e09ab972-6789-46f3-b015-180d623dce3b" providerId="AD" clId="Web-{338A1A0D-75C2-1E73-2811-3F66A19710C0}" dt="2022-06-08T13:44:40.146" v="609" actId="20577"/>
          <ac:spMkLst>
            <pc:docMk/>
            <pc:sldMk cId="2262461509" sldId="264"/>
            <ac:spMk id="5" creationId="{728F2DCE-FD3B-D9ED-6B7A-86C4675DA621}"/>
          </ac:spMkLst>
        </pc:spChg>
        <pc:picChg chg="add mod">
          <ac:chgData name="Schubhart Anton" userId="S::sch20428@spengergasse.at::e09ab972-6789-46f3-b015-180d623dce3b" providerId="AD" clId="Web-{338A1A0D-75C2-1E73-2811-3F66A19710C0}" dt="2022-06-08T13:52:31.439" v="749" actId="1076"/>
          <ac:picMkLst>
            <pc:docMk/>
            <pc:sldMk cId="2262461509" sldId="264"/>
            <ac:picMk id="3" creationId="{A528EB64-AE79-FE76-EE10-B02624AD6C59}"/>
          </ac:picMkLst>
        </pc:picChg>
        <pc:picChg chg="del">
          <ac:chgData name="Schubhart Anton" userId="S::sch20428@spengergasse.at::e09ab972-6789-46f3-b015-180d623dce3b" providerId="AD" clId="Web-{338A1A0D-75C2-1E73-2811-3F66A19710C0}" dt="2022-06-08T13:36:01.024" v="347"/>
          <ac:picMkLst>
            <pc:docMk/>
            <pc:sldMk cId="2262461509" sldId="264"/>
            <ac:picMk id="7" creationId="{9EFF0104-913E-7C65-6E00-AD7B96A226A8}"/>
          </ac:picMkLst>
        </pc:picChg>
      </pc:sldChg>
      <pc:sldChg chg="modSp add ord replId">
        <pc:chgData name="Schubhart Anton" userId="S::sch20428@spengergasse.at::e09ab972-6789-46f3-b015-180d623dce3b" providerId="AD" clId="Web-{338A1A0D-75C2-1E73-2811-3F66A19710C0}" dt="2022-06-08T13:48:47.449" v="739" actId="20577"/>
        <pc:sldMkLst>
          <pc:docMk/>
          <pc:sldMk cId="2881474103" sldId="265"/>
        </pc:sldMkLst>
        <pc:spChg chg="mod">
          <ac:chgData name="Schubhart Anton" userId="S::sch20428@spengergasse.at::e09ab972-6789-46f3-b015-180d623dce3b" providerId="AD" clId="Web-{338A1A0D-75C2-1E73-2811-3F66A19710C0}" dt="2022-06-08T13:48:47.449" v="739" actId="20577"/>
          <ac:spMkLst>
            <pc:docMk/>
            <pc:sldMk cId="2881474103" sldId="265"/>
            <ac:spMk id="5" creationId="{728F2DCE-FD3B-D9ED-6B7A-86C4675DA621}"/>
          </ac:spMkLst>
        </pc:spChg>
      </pc:sldChg>
    </pc:docChg>
  </pc:docChgLst>
  <pc:docChgLst>
    <pc:chgData name="Gastbenutzer" userId="S::urn:spo:anon#87ba565cf62a70f0453db097f35ce55baaf33d5f57c9b7141bb7ffad34ff55b6::" providerId="AD" clId="Web-{1A075F99-DDC9-44F0-8AF8-9401B6150E3E}"/>
    <pc:docChg chg="addSld delSld modSld sldOrd">
      <pc:chgData name="Gastbenutzer" userId="S::urn:spo:anon#87ba565cf62a70f0453db097f35ce55baaf33d5f57c9b7141bb7ffad34ff55b6::" providerId="AD" clId="Web-{1A075F99-DDC9-44F0-8AF8-9401B6150E3E}" dt="2022-06-09T09:48:56.241" v="469" actId="20577"/>
      <pc:docMkLst>
        <pc:docMk/>
      </pc:docMkLst>
      <pc:sldChg chg="addSp delSp modSp">
        <pc:chgData name="Gastbenutzer" userId="S::urn:spo:anon#87ba565cf62a70f0453db097f35ce55baaf33d5f57c9b7141bb7ffad34ff55b6::" providerId="AD" clId="Web-{1A075F99-DDC9-44F0-8AF8-9401B6150E3E}" dt="2022-06-09T09:48:56.241" v="469" actId="20577"/>
        <pc:sldMkLst>
          <pc:docMk/>
          <pc:sldMk cId="4111520377" sldId="267"/>
        </pc:sldMkLst>
        <pc:spChg chg="mod">
          <ac:chgData name="Gastbenutzer" userId="S::urn:spo:anon#87ba565cf62a70f0453db097f35ce55baaf33d5f57c9b7141bb7ffad34ff55b6::" providerId="AD" clId="Web-{1A075F99-DDC9-44F0-8AF8-9401B6150E3E}" dt="2022-06-09T09:48:21.647" v="416" actId="20577"/>
          <ac:spMkLst>
            <pc:docMk/>
            <pc:sldMk cId="4111520377" sldId="267"/>
            <ac:spMk id="2" creationId="{CBACCF60-AB87-7B61-3F63-4F08F5412963}"/>
          </ac:spMkLst>
        </pc:spChg>
        <pc:spChg chg="add del mod">
          <ac:chgData name="Gastbenutzer" userId="S::urn:spo:anon#87ba565cf62a70f0453db097f35ce55baaf33d5f57c9b7141bb7ffad34ff55b6::" providerId="AD" clId="Web-{1A075F99-DDC9-44F0-8AF8-9401B6150E3E}" dt="2022-06-09T09:16:29.799" v="102"/>
          <ac:spMkLst>
            <pc:docMk/>
            <pc:sldMk cId="4111520377" sldId="267"/>
            <ac:spMk id="5" creationId="{102B4506-E214-4A24-AB06-586F2E231297}"/>
          </ac:spMkLst>
        </pc:spChg>
        <pc:spChg chg="add del mod">
          <ac:chgData name="Gastbenutzer" userId="S::urn:spo:anon#87ba565cf62a70f0453db097f35ce55baaf33d5f57c9b7141bb7ffad34ff55b6::" providerId="AD" clId="Web-{1A075F99-DDC9-44F0-8AF8-9401B6150E3E}" dt="2022-06-09T09:16:35.658" v="107"/>
          <ac:spMkLst>
            <pc:docMk/>
            <pc:sldMk cId="4111520377" sldId="267"/>
            <ac:spMk id="6" creationId="{262BEA03-5B71-A6C5-F1C9-22D7DEF22C67}"/>
          </ac:spMkLst>
        </pc:spChg>
        <pc:spChg chg="add del">
          <ac:chgData name="Gastbenutzer" userId="S::urn:spo:anon#87ba565cf62a70f0453db097f35ce55baaf33d5f57c9b7141bb7ffad34ff55b6::" providerId="AD" clId="Web-{1A075F99-DDC9-44F0-8AF8-9401B6150E3E}" dt="2022-06-09T09:16:33.815" v="105"/>
          <ac:spMkLst>
            <pc:docMk/>
            <pc:sldMk cId="4111520377" sldId="267"/>
            <ac:spMk id="8" creationId="{3831533C-0D26-F227-DB70-F05C9AF2AFE0}"/>
          </ac:spMkLst>
        </pc:spChg>
        <pc:spChg chg="add mod">
          <ac:chgData name="Gastbenutzer" userId="S::urn:spo:anon#87ba565cf62a70f0453db097f35ce55baaf33d5f57c9b7141bb7ffad34ff55b6::" providerId="AD" clId="Web-{1A075F99-DDC9-44F0-8AF8-9401B6150E3E}" dt="2022-06-09T09:42:22.859" v="371" actId="20577"/>
          <ac:spMkLst>
            <pc:docMk/>
            <pc:sldMk cId="4111520377" sldId="267"/>
            <ac:spMk id="9" creationId="{6CB1D72A-9B50-D753-A471-9D04525006F4}"/>
          </ac:spMkLst>
        </pc:spChg>
        <pc:spChg chg="add del">
          <ac:chgData name="Gastbenutzer" userId="S::urn:spo:anon#87ba565cf62a70f0453db097f35ce55baaf33d5f57c9b7141bb7ffad34ff55b6::" providerId="AD" clId="Web-{1A075F99-DDC9-44F0-8AF8-9401B6150E3E}" dt="2022-06-09T09:48:26.053" v="418"/>
          <ac:spMkLst>
            <pc:docMk/>
            <pc:sldMk cId="4111520377" sldId="267"/>
            <ac:spMk id="10" creationId="{4229806B-910A-A3C0-B08C-FC4544B3AC44}"/>
          </ac:spMkLst>
        </pc:spChg>
        <pc:spChg chg="add mod">
          <ac:chgData name="Gastbenutzer" userId="S::urn:spo:anon#87ba565cf62a70f0453db097f35ce55baaf33d5f57c9b7141bb7ffad34ff55b6::" providerId="AD" clId="Web-{1A075F99-DDC9-44F0-8AF8-9401B6150E3E}" dt="2022-06-09T09:48:56.241" v="469" actId="20577"/>
          <ac:spMkLst>
            <pc:docMk/>
            <pc:sldMk cId="4111520377" sldId="267"/>
            <ac:spMk id="13" creationId="{54085C98-7496-3049-EF03-DC5137BEC32F}"/>
          </ac:spMkLst>
        </pc:spChg>
      </pc:sldChg>
      <pc:sldChg chg="addSp del">
        <pc:chgData name="Gastbenutzer" userId="S::urn:spo:anon#87ba565cf62a70f0453db097f35ce55baaf33d5f57c9b7141bb7ffad34ff55b6::" providerId="AD" clId="Web-{1A075F99-DDC9-44F0-8AF8-9401B6150E3E}" dt="2022-06-09T09:15:24.641" v="5"/>
        <pc:sldMkLst>
          <pc:docMk/>
          <pc:sldMk cId="3774998529" sldId="269"/>
        </pc:sldMkLst>
        <pc:spChg chg="add">
          <ac:chgData name="Gastbenutzer" userId="S::urn:spo:anon#87ba565cf62a70f0453db097f35ce55baaf33d5f57c9b7141bb7ffad34ff55b6::" providerId="AD" clId="Web-{1A075F99-DDC9-44F0-8AF8-9401B6150E3E}" dt="2022-06-09T09:15:24.641" v="5"/>
          <ac:spMkLst>
            <pc:docMk/>
            <pc:sldMk cId="3774998529" sldId="269"/>
            <ac:spMk id="3" creationId="{D5BCD429-DECA-779E-D42D-68210A257321}"/>
          </ac:spMkLst>
        </pc:spChg>
      </pc:sldChg>
      <pc:sldChg chg="new del">
        <pc:chgData name="Gastbenutzer" userId="S::urn:spo:anon#87ba565cf62a70f0453db097f35ce55baaf33d5f57c9b7141bb7ffad34ff55b6::" providerId="AD" clId="Web-{1A075F99-DDC9-44F0-8AF8-9401B6150E3E}" dt="2022-06-09T09:15:10.704" v="2"/>
        <pc:sldMkLst>
          <pc:docMk/>
          <pc:sldMk cId="2822846944" sldId="270"/>
        </pc:sldMkLst>
      </pc:sldChg>
      <pc:sldChg chg="delSp modSp add ord replId">
        <pc:chgData name="Gastbenutzer" userId="S::urn:spo:anon#87ba565cf62a70f0453db097f35ce55baaf33d5f57c9b7141bb7ffad34ff55b6::" providerId="AD" clId="Web-{1A075F99-DDC9-44F0-8AF8-9401B6150E3E}" dt="2022-06-09T09:46:16.145" v="380" actId="20577"/>
        <pc:sldMkLst>
          <pc:docMk/>
          <pc:sldMk cId="3258057847" sldId="270"/>
        </pc:sldMkLst>
        <pc:spChg chg="mod">
          <ac:chgData name="Gastbenutzer" userId="S::urn:spo:anon#87ba565cf62a70f0453db097f35ce55baaf33d5f57c9b7141bb7ffad34ff55b6::" providerId="AD" clId="Web-{1A075F99-DDC9-44F0-8AF8-9401B6150E3E}" dt="2022-06-09T09:15:42.876" v="33" actId="20577"/>
          <ac:spMkLst>
            <pc:docMk/>
            <pc:sldMk cId="3258057847" sldId="270"/>
            <ac:spMk id="2" creationId="{CBACCF60-AB87-7B61-3F63-4F08F5412963}"/>
          </ac:spMkLst>
        </pc:spChg>
        <pc:spChg chg="mod">
          <ac:chgData name="Gastbenutzer" userId="S::urn:spo:anon#87ba565cf62a70f0453db097f35ce55baaf33d5f57c9b7141bb7ffad34ff55b6::" providerId="AD" clId="Web-{1A075F99-DDC9-44F0-8AF8-9401B6150E3E}" dt="2022-06-09T09:46:16.145" v="380" actId="20577"/>
          <ac:spMkLst>
            <pc:docMk/>
            <pc:sldMk cId="3258057847" sldId="270"/>
            <ac:spMk id="5" creationId="{728F2DCE-FD3B-D9ED-6B7A-86C4675DA621}"/>
          </ac:spMkLst>
        </pc:spChg>
        <pc:picChg chg="del">
          <ac:chgData name="Gastbenutzer" userId="S::urn:spo:anon#87ba565cf62a70f0453db097f35ce55baaf33d5f57c9b7141bb7ffad34ff55b6::" providerId="AD" clId="Web-{1A075F99-DDC9-44F0-8AF8-9401B6150E3E}" dt="2022-06-09T09:15:30.985" v="8"/>
          <ac:picMkLst>
            <pc:docMk/>
            <pc:sldMk cId="3258057847" sldId="270"/>
            <ac:picMk id="3" creationId="{A528EB64-AE79-FE76-EE10-B02624AD6C59}"/>
          </ac:picMkLst>
        </pc:picChg>
      </pc:sldChg>
      <pc:sldChg chg="addSp modSp add ord replId">
        <pc:chgData name="Gastbenutzer" userId="S::urn:spo:anon#87ba565cf62a70f0453db097f35ce55baaf33d5f57c9b7141bb7ffad34ff55b6::" providerId="AD" clId="Web-{1A075F99-DDC9-44F0-8AF8-9401B6150E3E}" dt="2022-06-09T09:47:57.225" v="399" actId="14100"/>
        <pc:sldMkLst>
          <pc:docMk/>
          <pc:sldMk cId="2088627167" sldId="271"/>
        </pc:sldMkLst>
        <pc:spChg chg="mod">
          <ac:chgData name="Gastbenutzer" userId="S::urn:spo:anon#87ba565cf62a70f0453db097f35ce55baaf33d5f57c9b7141bb7ffad34ff55b6::" providerId="AD" clId="Web-{1A075F99-DDC9-44F0-8AF8-9401B6150E3E}" dt="2022-06-09T09:46:54.692" v="391" actId="20577"/>
          <ac:spMkLst>
            <pc:docMk/>
            <pc:sldMk cId="2088627167" sldId="271"/>
            <ac:spMk id="2" creationId="{CBACCF60-AB87-7B61-3F63-4F08F5412963}"/>
          </ac:spMkLst>
        </pc:spChg>
        <pc:spChg chg="mod">
          <ac:chgData name="Gastbenutzer" userId="S::urn:spo:anon#87ba565cf62a70f0453db097f35ce55baaf33d5f57c9b7141bb7ffad34ff55b6::" providerId="AD" clId="Web-{1A075F99-DDC9-44F0-8AF8-9401B6150E3E}" dt="2022-06-09T09:46:59.942" v="393" actId="20577"/>
          <ac:spMkLst>
            <pc:docMk/>
            <pc:sldMk cId="2088627167" sldId="271"/>
            <ac:spMk id="5" creationId="{728F2DCE-FD3B-D9ED-6B7A-86C4675DA621}"/>
          </ac:spMkLst>
        </pc:spChg>
        <pc:picChg chg="add mod">
          <ac:chgData name="Gastbenutzer" userId="S::urn:spo:anon#87ba565cf62a70f0453db097f35ce55baaf33d5f57c9b7141bb7ffad34ff55b6::" providerId="AD" clId="Web-{1A075F99-DDC9-44F0-8AF8-9401B6150E3E}" dt="2022-06-09T09:47:57.225" v="399" actId="14100"/>
          <ac:picMkLst>
            <pc:docMk/>
            <pc:sldMk cId="2088627167" sldId="271"/>
            <ac:picMk id="3" creationId="{DAF4653F-5513-D4D1-1097-66EC9B7D7CEA}"/>
          </ac:picMkLst>
        </pc:picChg>
      </pc:sldChg>
    </pc:docChg>
  </pc:docChgLst>
  <pc:docChgLst>
    <pc:chgData name="Gastbenutzer" userId="S::urn:spo:anon#87ba565cf62a70f0453db097f35ce55baaf33d5f57c9b7141bb7ffad34ff55b6::" providerId="AD" clId="Web-{84091D71-A601-3DE2-841F-0876109FF7CF}"/>
    <pc:docChg chg="modSld">
      <pc:chgData name="Gastbenutzer" userId="S::urn:spo:anon#87ba565cf62a70f0453db097f35ce55baaf33d5f57c9b7141bb7ffad34ff55b6::" providerId="AD" clId="Web-{84091D71-A601-3DE2-841F-0876109FF7CF}" dt="2022-06-10T06:23:21.417" v="13" actId="1076"/>
      <pc:docMkLst>
        <pc:docMk/>
      </pc:docMkLst>
      <pc:sldChg chg="modSp">
        <pc:chgData name="Gastbenutzer" userId="S::urn:spo:anon#87ba565cf62a70f0453db097f35ce55baaf33d5f57c9b7141bb7ffad34ff55b6::" providerId="AD" clId="Web-{84091D71-A601-3DE2-841F-0876109FF7CF}" dt="2022-06-10T06:23:21.417" v="13" actId="1076"/>
        <pc:sldMkLst>
          <pc:docMk/>
          <pc:sldMk cId="2608655710" sldId="260"/>
        </pc:sldMkLst>
        <pc:picChg chg="mod">
          <ac:chgData name="Gastbenutzer" userId="S::urn:spo:anon#87ba565cf62a70f0453db097f35ce55baaf33d5f57c9b7141bb7ffad34ff55b6::" providerId="AD" clId="Web-{84091D71-A601-3DE2-841F-0876109FF7CF}" dt="2022-06-10T06:23:21.417" v="13" actId="1076"/>
          <ac:picMkLst>
            <pc:docMk/>
            <pc:sldMk cId="2608655710" sldId="260"/>
            <ac:picMk id="7" creationId="{9EFF0104-913E-7C65-6E00-AD7B96A226A8}"/>
          </ac:picMkLst>
        </pc:picChg>
      </pc:sldChg>
      <pc:sldChg chg="modSp">
        <pc:chgData name="Gastbenutzer" userId="S::urn:spo:anon#87ba565cf62a70f0453db097f35ce55baaf33d5f57c9b7141bb7ffad34ff55b6::" providerId="AD" clId="Web-{84091D71-A601-3DE2-841F-0876109FF7CF}" dt="2022-06-10T06:21:48.634" v="1" actId="20577"/>
        <pc:sldMkLst>
          <pc:docMk/>
          <pc:sldMk cId="3201111522" sldId="262"/>
        </pc:sldMkLst>
        <pc:spChg chg="mod">
          <ac:chgData name="Gastbenutzer" userId="S::urn:spo:anon#87ba565cf62a70f0453db097f35ce55baaf33d5f57c9b7141bb7ffad34ff55b6::" providerId="AD" clId="Web-{84091D71-A601-3DE2-841F-0876109FF7CF}" dt="2022-06-10T06:21:48.634" v="1" actId="20577"/>
          <ac:spMkLst>
            <pc:docMk/>
            <pc:sldMk cId="3201111522" sldId="262"/>
            <ac:spMk id="5" creationId="{D1E12AB5-56AC-C1AE-9640-2EC20B370C6E}"/>
          </ac:spMkLst>
        </pc:spChg>
      </pc:sldChg>
      <pc:sldChg chg="modSp">
        <pc:chgData name="Gastbenutzer" userId="S::urn:spo:anon#87ba565cf62a70f0453db097f35ce55baaf33d5f57c9b7141bb7ffad34ff55b6::" providerId="AD" clId="Web-{84091D71-A601-3DE2-841F-0876109FF7CF}" dt="2022-06-10T06:22:53.510" v="11" actId="20577"/>
        <pc:sldMkLst>
          <pc:docMk/>
          <pc:sldMk cId="3258057847" sldId="270"/>
        </pc:sldMkLst>
        <pc:spChg chg="mod">
          <ac:chgData name="Gastbenutzer" userId="S::urn:spo:anon#87ba565cf62a70f0453db097f35ce55baaf33d5f57c9b7141bb7ffad34ff55b6::" providerId="AD" clId="Web-{84091D71-A601-3DE2-841F-0876109FF7CF}" dt="2022-06-10T06:22:53.510" v="11" actId="20577"/>
          <ac:spMkLst>
            <pc:docMk/>
            <pc:sldMk cId="3258057847" sldId="270"/>
            <ac:spMk id="5" creationId="{728F2DCE-FD3B-D9ED-6B7A-86C4675DA621}"/>
          </ac:spMkLst>
        </pc:spChg>
      </pc:sldChg>
    </pc:docChg>
  </pc:docChgLst>
  <pc:docChgLst>
    <pc:chgData name="Gastbenutzer" userId="S::urn:spo:anon#87ba565cf62a70f0453db097f35ce55baaf33d5f57c9b7141bb7ffad34ff55b6::" providerId="AD" clId="Web-{426A8E1C-B6C3-16A9-FD30-6BDC0AC1170E}"/>
    <pc:docChg chg="modSld">
      <pc:chgData name="Gastbenutzer" userId="S::urn:spo:anon#87ba565cf62a70f0453db097f35ce55baaf33d5f57c9b7141bb7ffad34ff55b6::" providerId="AD" clId="Web-{426A8E1C-B6C3-16A9-FD30-6BDC0AC1170E}" dt="2022-06-10T11:39:05.420" v="56" actId="20577"/>
      <pc:docMkLst>
        <pc:docMk/>
      </pc:docMkLst>
      <pc:sldChg chg="modSp">
        <pc:chgData name="Gastbenutzer" userId="S::urn:spo:anon#87ba565cf62a70f0453db097f35ce55baaf33d5f57c9b7141bb7ffad34ff55b6::" providerId="AD" clId="Web-{426A8E1C-B6C3-16A9-FD30-6BDC0AC1170E}" dt="2022-06-10T11:39:05.420" v="56" actId="20577"/>
        <pc:sldMkLst>
          <pc:docMk/>
          <pc:sldMk cId="3258057847" sldId="270"/>
        </pc:sldMkLst>
        <pc:spChg chg="mod">
          <ac:chgData name="Gastbenutzer" userId="S::urn:spo:anon#87ba565cf62a70f0453db097f35ce55baaf33d5f57c9b7141bb7ffad34ff55b6::" providerId="AD" clId="Web-{426A8E1C-B6C3-16A9-FD30-6BDC0AC1170E}" dt="2022-06-10T11:39:05.420" v="56" actId="20577"/>
          <ac:spMkLst>
            <pc:docMk/>
            <pc:sldMk cId="3258057847" sldId="270"/>
            <ac:spMk id="5" creationId="{728F2DCE-FD3B-D9ED-6B7A-86C4675DA621}"/>
          </ac:spMkLst>
        </pc:spChg>
      </pc:sldChg>
    </pc:docChg>
  </pc:docChgLst>
  <pc:docChgLst>
    <pc:chgData name="Julian Meyringer" userId="792a6ea2-89da-4254-8047-6a52930c92be" providerId="ADAL" clId="{7F26849C-1319-4C20-80C5-EBA93765C92D}"/>
    <pc:docChg chg="undo custSel addSld delSld modSld sldOrd">
      <pc:chgData name="Julian Meyringer" userId="792a6ea2-89da-4254-8047-6a52930c92be" providerId="ADAL" clId="{7F26849C-1319-4C20-80C5-EBA93765C92D}" dt="2022-06-08T13:52:29.055" v="442" actId="22"/>
      <pc:docMkLst>
        <pc:docMk/>
      </pc:docMkLst>
      <pc:sldChg chg="addSp delSp modSp mod ord setBg addAnim delAnim">
        <pc:chgData name="Julian Meyringer" userId="792a6ea2-89da-4254-8047-6a52930c92be" providerId="ADAL" clId="{7F26849C-1319-4C20-80C5-EBA93765C92D}" dt="2022-06-08T13:24:17.112" v="87" actId="26606"/>
        <pc:sldMkLst>
          <pc:docMk/>
          <pc:sldMk cId="3478966835" sldId="256"/>
        </pc:sldMkLst>
        <pc:spChg chg="mod">
          <ac:chgData name="Julian Meyringer" userId="792a6ea2-89da-4254-8047-6a52930c92be" providerId="ADAL" clId="{7F26849C-1319-4C20-80C5-EBA93765C92D}" dt="2022-06-08T13:24:17.112" v="87" actId="26606"/>
          <ac:spMkLst>
            <pc:docMk/>
            <pc:sldMk cId="3478966835" sldId="256"/>
            <ac:spMk id="2" creationId="{48FBABDE-A478-7E27-4B29-F9D0C5ED46A5}"/>
          </ac:spMkLst>
        </pc:spChg>
        <pc:spChg chg="mod">
          <ac:chgData name="Julian Meyringer" userId="792a6ea2-89da-4254-8047-6a52930c92be" providerId="ADAL" clId="{7F26849C-1319-4C20-80C5-EBA93765C92D}" dt="2022-06-08T13:24:17.112" v="87" actId="26606"/>
          <ac:spMkLst>
            <pc:docMk/>
            <pc:sldMk cId="3478966835" sldId="256"/>
            <ac:spMk id="3" creationId="{25C56FF5-D7A3-5C02-A498-D44B334A4F19}"/>
          </ac:spMkLst>
        </pc:spChg>
        <pc:spChg chg="add del">
          <ac:chgData name="Julian Meyringer" userId="792a6ea2-89da-4254-8047-6a52930c92be" providerId="ADAL" clId="{7F26849C-1319-4C20-80C5-EBA93765C92D}" dt="2022-06-08T13:24:17.112" v="87" actId="26606"/>
          <ac:spMkLst>
            <pc:docMk/>
            <pc:sldMk cId="3478966835" sldId="256"/>
            <ac:spMk id="8" creationId="{2A8AA5BC-4F7A-4226-8F99-6D824B226A97}"/>
          </ac:spMkLst>
        </pc:spChg>
        <pc:spChg chg="add del">
          <ac:chgData name="Julian Meyringer" userId="792a6ea2-89da-4254-8047-6a52930c92be" providerId="ADAL" clId="{7F26849C-1319-4C20-80C5-EBA93765C92D}" dt="2022-06-08T13:24:17.112" v="87" actId="26606"/>
          <ac:spMkLst>
            <pc:docMk/>
            <pc:sldMk cId="3478966835" sldId="256"/>
            <ac:spMk id="12" creationId="{5BC87C3E-1040-4EE4-9BDB-9537F7A1B335}"/>
          </ac:spMkLst>
        </pc:spChg>
        <pc:spChg chg="add del">
          <ac:chgData name="Julian Meyringer" userId="792a6ea2-89da-4254-8047-6a52930c92be" providerId="ADAL" clId="{7F26849C-1319-4C20-80C5-EBA93765C92D}" dt="2022-06-08T13:24:16.644" v="86" actId="26606"/>
          <ac:spMkLst>
            <pc:docMk/>
            <pc:sldMk cId="3478966835" sldId="256"/>
            <ac:spMk id="21" creationId="{5FB946D7-1CA4-446E-8795-007CACFDEB88}"/>
          </ac:spMkLst>
        </pc:spChg>
        <pc:spChg chg="add del">
          <ac:chgData name="Julian Meyringer" userId="792a6ea2-89da-4254-8047-6a52930c92be" providerId="ADAL" clId="{7F26849C-1319-4C20-80C5-EBA93765C92D}" dt="2022-06-08T13:24:16.644" v="86" actId="26606"/>
          <ac:spMkLst>
            <pc:docMk/>
            <pc:sldMk cId="3478966835" sldId="256"/>
            <ac:spMk id="23" creationId="{192416F2-BC84-4D7C-80C6-6296C10C3819}"/>
          </ac:spMkLst>
        </pc:spChg>
        <pc:spChg chg="add del">
          <ac:chgData name="Julian Meyringer" userId="792a6ea2-89da-4254-8047-6a52930c92be" providerId="ADAL" clId="{7F26849C-1319-4C20-80C5-EBA93765C92D}" dt="2022-06-08T13:24:15.880" v="84" actId="26606"/>
          <ac:spMkLst>
            <pc:docMk/>
            <pc:sldMk cId="3478966835" sldId="256"/>
            <ac:spMk id="30" creationId="{2A8AA5BC-4F7A-4226-8F99-6D824B226A97}"/>
          </ac:spMkLst>
        </pc:spChg>
        <pc:spChg chg="add del">
          <ac:chgData name="Julian Meyringer" userId="792a6ea2-89da-4254-8047-6a52930c92be" providerId="ADAL" clId="{7F26849C-1319-4C20-80C5-EBA93765C92D}" dt="2022-06-08T13:24:15.880" v="84" actId="26606"/>
          <ac:spMkLst>
            <pc:docMk/>
            <pc:sldMk cId="3478966835" sldId="256"/>
            <ac:spMk id="34" creationId="{5BC87C3E-1040-4EE4-9BDB-9537F7A1B335}"/>
          </ac:spMkLst>
        </pc:spChg>
        <pc:cxnChg chg="add del">
          <ac:chgData name="Julian Meyringer" userId="792a6ea2-89da-4254-8047-6a52930c92be" providerId="ADAL" clId="{7F26849C-1319-4C20-80C5-EBA93765C92D}" dt="2022-06-08T13:24:17.112" v="87" actId="26606"/>
          <ac:cxnSpMkLst>
            <pc:docMk/>
            <pc:sldMk cId="3478966835" sldId="256"/>
            <ac:cxnSpMk id="10" creationId="{911DBBF1-3229-4BD9-B3D1-B4CA571E7431}"/>
          </ac:cxnSpMkLst>
        </pc:cxnChg>
        <pc:cxnChg chg="add del">
          <ac:chgData name="Julian Meyringer" userId="792a6ea2-89da-4254-8047-6a52930c92be" providerId="ADAL" clId="{7F26849C-1319-4C20-80C5-EBA93765C92D}" dt="2022-06-08T13:24:17.112" v="87" actId="26606"/>
          <ac:cxnSpMkLst>
            <pc:docMk/>
            <pc:sldMk cId="3478966835" sldId="256"/>
            <ac:cxnSpMk id="14" creationId="{42CDBECE-872A-4C73-9DC1-BB4E805E2CF5}"/>
          </ac:cxnSpMkLst>
        </pc:cxnChg>
        <pc:cxnChg chg="add del">
          <ac:chgData name="Julian Meyringer" userId="792a6ea2-89da-4254-8047-6a52930c92be" providerId="ADAL" clId="{7F26849C-1319-4C20-80C5-EBA93765C92D}" dt="2022-06-08T13:24:17.112" v="87" actId="26606"/>
          <ac:cxnSpMkLst>
            <pc:docMk/>
            <pc:sldMk cId="3478966835" sldId="256"/>
            <ac:cxnSpMk id="16" creationId="{F5CD5A0B-CDD7-427C-AA42-2EECFDFA1811}"/>
          </ac:cxnSpMkLst>
        </pc:cxnChg>
        <pc:cxnChg chg="add del">
          <ac:chgData name="Julian Meyringer" userId="792a6ea2-89da-4254-8047-6a52930c92be" providerId="ADAL" clId="{7F26849C-1319-4C20-80C5-EBA93765C92D}" dt="2022-06-08T13:24:16.644" v="86" actId="26606"/>
          <ac:cxnSpMkLst>
            <pc:docMk/>
            <pc:sldMk cId="3478966835" sldId="256"/>
            <ac:cxnSpMk id="25" creationId="{2330623A-AB89-4E04-AC9A-2BAFBF85AE3A}"/>
          </ac:cxnSpMkLst>
        </pc:cxnChg>
        <pc:cxnChg chg="add del">
          <ac:chgData name="Julian Meyringer" userId="792a6ea2-89da-4254-8047-6a52930c92be" providerId="ADAL" clId="{7F26849C-1319-4C20-80C5-EBA93765C92D}" dt="2022-06-08T13:24:15.880" v="84" actId="26606"/>
          <ac:cxnSpMkLst>
            <pc:docMk/>
            <pc:sldMk cId="3478966835" sldId="256"/>
            <ac:cxnSpMk id="32" creationId="{911DBBF1-3229-4BD9-B3D1-B4CA571E7431}"/>
          </ac:cxnSpMkLst>
        </pc:cxnChg>
        <pc:cxnChg chg="add del">
          <ac:chgData name="Julian Meyringer" userId="792a6ea2-89da-4254-8047-6a52930c92be" providerId="ADAL" clId="{7F26849C-1319-4C20-80C5-EBA93765C92D}" dt="2022-06-08T13:24:15.880" v="84" actId="26606"/>
          <ac:cxnSpMkLst>
            <pc:docMk/>
            <pc:sldMk cId="3478966835" sldId="256"/>
            <ac:cxnSpMk id="36" creationId="{42CDBECE-872A-4C73-9DC1-BB4E805E2CF5}"/>
          </ac:cxnSpMkLst>
        </pc:cxnChg>
        <pc:cxnChg chg="add del">
          <ac:chgData name="Julian Meyringer" userId="792a6ea2-89da-4254-8047-6a52930c92be" providerId="ADAL" clId="{7F26849C-1319-4C20-80C5-EBA93765C92D}" dt="2022-06-08T13:24:15.880" v="84" actId="26606"/>
          <ac:cxnSpMkLst>
            <pc:docMk/>
            <pc:sldMk cId="3478966835" sldId="256"/>
            <ac:cxnSpMk id="38" creationId="{F5CD5A0B-CDD7-427C-AA42-2EECFDFA1811}"/>
          </ac:cxnSpMkLst>
        </pc:cxnChg>
      </pc:sldChg>
      <pc:sldChg chg="modSp new del mod">
        <pc:chgData name="Julian Meyringer" userId="792a6ea2-89da-4254-8047-6a52930c92be" providerId="ADAL" clId="{7F26849C-1319-4C20-80C5-EBA93765C92D}" dt="2022-06-08T13:34:54.369" v="166" actId="47"/>
        <pc:sldMkLst>
          <pc:docMk/>
          <pc:sldMk cId="1151610737" sldId="257"/>
        </pc:sldMkLst>
        <pc:spChg chg="mod">
          <ac:chgData name="Julian Meyringer" userId="792a6ea2-89da-4254-8047-6a52930c92be" providerId="ADAL" clId="{7F26849C-1319-4C20-80C5-EBA93765C92D}" dt="2022-06-08T13:10:26.387" v="76" actId="313"/>
          <ac:spMkLst>
            <pc:docMk/>
            <pc:sldMk cId="1151610737" sldId="257"/>
            <ac:spMk id="2" creationId="{FBDDBE4E-2AC6-30C4-3F55-0C98DE76BD25}"/>
          </ac:spMkLst>
        </pc:spChg>
      </pc:sldChg>
      <pc:sldChg chg="modSp new mod ord">
        <pc:chgData name="Julian Meyringer" userId="792a6ea2-89da-4254-8047-6a52930c92be" providerId="ADAL" clId="{7F26849C-1319-4C20-80C5-EBA93765C92D}" dt="2022-06-08T12:53:00.432" v="18" actId="20577"/>
        <pc:sldMkLst>
          <pc:docMk/>
          <pc:sldMk cId="2752975732" sldId="258"/>
        </pc:sldMkLst>
        <pc:spChg chg="mod">
          <ac:chgData name="Julian Meyringer" userId="792a6ea2-89da-4254-8047-6a52930c92be" providerId="ADAL" clId="{7F26849C-1319-4C20-80C5-EBA93765C92D}" dt="2022-06-08T12:53:00.432" v="18" actId="20577"/>
          <ac:spMkLst>
            <pc:docMk/>
            <pc:sldMk cId="2752975732" sldId="258"/>
            <ac:spMk id="2" creationId="{FDD6B3FE-6114-FFFE-2654-700FEEBA1F4B}"/>
          </ac:spMkLst>
        </pc:spChg>
      </pc:sldChg>
      <pc:sldChg chg="modSp new add del mod">
        <pc:chgData name="Julian Meyringer" userId="792a6ea2-89da-4254-8047-6a52930c92be" providerId="ADAL" clId="{7F26849C-1319-4C20-80C5-EBA93765C92D}" dt="2022-06-08T13:38:32.437" v="243" actId="47"/>
        <pc:sldMkLst>
          <pc:docMk/>
          <pc:sldMk cId="3419588116" sldId="259"/>
        </pc:sldMkLst>
        <pc:spChg chg="mod">
          <ac:chgData name="Julian Meyringer" userId="792a6ea2-89da-4254-8047-6a52930c92be" providerId="ADAL" clId="{7F26849C-1319-4C20-80C5-EBA93765C92D}" dt="2022-06-08T12:53:40.708" v="51" actId="790"/>
          <ac:spMkLst>
            <pc:docMk/>
            <pc:sldMk cId="3419588116" sldId="259"/>
            <ac:spMk id="2" creationId="{D041012E-8861-A3F8-BFD6-D1B063704092}"/>
          </ac:spMkLst>
        </pc:spChg>
        <pc:spChg chg="mod">
          <ac:chgData name="Julian Meyringer" userId="792a6ea2-89da-4254-8047-6a52930c92be" providerId="ADAL" clId="{7F26849C-1319-4C20-80C5-EBA93765C92D}" dt="2022-06-08T13:34:52.079" v="165" actId="20577"/>
          <ac:spMkLst>
            <pc:docMk/>
            <pc:sldMk cId="3419588116" sldId="259"/>
            <ac:spMk id="3" creationId="{B725FC0F-0EFF-0026-1337-E32E2D133FE8}"/>
          </ac:spMkLst>
        </pc:spChg>
      </pc:sldChg>
      <pc:sldChg chg="addSp delSp modSp new mod setBg setClrOvrMap">
        <pc:chgData name="Julian Meyringer" userId="792a6ea2-89da-4254-8047-6a52930c92be" providerId="ADAL" clId="{7F26849C-1319-4C20-80C5-EBA93765C92D}" dt="2022-06-08T13:43:35.434" v="343" actId="113"/>
        <pc:sldMkLst>
          <pc:docMk/>
          <pc:sldMk cId="2608655710" sldId="260"/>
        </pc:sldMkLst>
        <pc:spChg chg="mod">
          <ac:chgData name="Julian Meyringer" userId="792a6ea2-89da-4254-8047-6a52930c92be" providerId="ADAL" clId="{7F26849C-1319-4C20-80C5-EBA93765C92D}" dt="2022-06-08T13:43:35.434" v="343" actId="113"/>
          <ac:spMkLst>
            <pc:docMk/>
            <pc:sldMk cId="2608655710" sldId="260"/>
            <ac:spMk id="2" creationId="{CBACCF60-AB87-7B61-3F63-4F08F5412963}"/>
          </ac:spMkLst>
        </pc:spChg>
        <pc:spChg chg="del">
          <ac:chgData name="Julian Meyringer" userId="792a6ea2-89da-4254-8047-6a52930c92be" providerId="ADAL" clId="{7F26849C-1319-4C20-80C5-EBA93765C92D}" dt="2022-06-08T13:31:49.281" v="88" actId="22"/>
          <ac:spMkLst>
            <pc:docMk/>
            <pc:sldMk cId="2608655710" sldId="260"/>
            <ac:spMk id="3" creationId="{8C896461-FF36-A214-AE77-99D1AD1BF073}"/>
          </ac:spMkLst>
        </pc:spChg>
        <pc:spChg chg="add del">
          <ac:chgData name="Julian Meyringer" userId="792a6ea2-89da-4254-8047-6a52930c92be" providerId="ADAL" clId="{7F26849C-1319-4C20-80C5-EBA93765C92D}" dt="2022-06-08T13:32:19.288" v="96" actId="478"/>
          <ac:spMkLst>
            <pc:docMk/>
            <pc:sldMk cId="2608655710" sldId="260"/>
            <ac:spMk id="9" creationId="{849B6D8B-8230-7E91-7ABC-71A12BC1A14D}"/>
          </ac:spMkLst>
        </pc:spChg>
        <pc:spChg chg="add">
          <ac:chgData name="Julian Meyringer" userId="792a6ea2-89da-4254-8047-6a52930c92be" providerId="ADAL" clId="{7F26849C-1319-4C20-80C5-EBA93765C92D}" dt="2022-06-08T13:32:16.582" v="95" actId="26606"/>
          <ac:spMkLst>
            <pc:docMk/>
            <pc:sldMk cId="2608655710" sldId="260"/>
            <ac:spMk id="12" creationId="{B0792D4F-247E-46FE-85FC-881DEFA41D94}"/>
          </ac:spMkLst>
        </pc:spChg>
        <pc:picChg chg="add del mod ord">
          <ac:chgData name="Julian Meyringer" userId="792a6ea2-89da-4254-8047-6a52930c92be" providerId="ADAL" clId="{7F26849C-1319-4C20-80C5-EBA93765C92D}" dt="2022-06-08T13:33:16.328" v="113" actId="478"/>
          <ac:picMkLst>
            <pc:docMk/>
            <pc:sldMk cId="2608655710" sldId="260"/>
            <ac:picMk id="5" creationId="{DAFF8879-0F32-27FE-DF7A-9D0B159F5EF2}"/>
          </ac:picMkLst>
        </pc:picChg>
        <pc:picChg chg="add mod">
          <ac:chgData name="Julian Meyringer" userId="792a6ea2-89da-4254-8047-6a52930c92be" providerId="ADAL" clId="{7F26849C-1319-4C20-80C5-EBA93765C92D}" dt="2022-06-08T13:33:36.239" v="146" actId="1076"/>
          <ac:picMkLst>
            <pc:docMk/>
            <pc:sldMk cId="2608655710" sldId="260"/>
            <ac:picMk id="7" creationId="{9EFF0104-913E-7C65-6E00-AD7B96A226A8}"/>
          </ac:picMkLst>
        </pc:picChg>
        <pc:cxnChg chg="add">
          <ac:chgData name="Julian Meyringer" userId="792a6ea2-89da-4254-8047-6a52930c92be" providerId="ADAL" clId="{7F26849C-1319-4C20-80C5-EBA93765C92D}" dt="2022-06-08T13:32:16.582" v="95" actId="26606"/>
          <ac:cxnSpMkLst>
            <pc:docMk/>
            <pc:sldMk cId="2608655710" sldId="260"/>
            <ac:cxnSpMk id="14" creationId="{CE272F12-AF86-441A-BC1B-C014BBBF85B5}"/>
          </ac:cxnSpMkLst>
        </pc:cxnChg>
      </pc:sldChg>
      <pc:sldChg chg="modSp new del mod">
        <pc:chgData name="Julian Meyringer" userId="792a6ea2-89da-4254-8047-6a52930c92be" providerId="ADAL" clId="{7F26849C-1319-4C20-80C5-EBA93765C92D}" dt="2022-06-08T13:41:36.750" v="307" actId="47"/>
        <pc:sldMkLst>
          <pc:docMk/>
          <pc:sldMk cId="4292992401" sldId="261"/>
        </pc:sldMkLst>
        <pc:spChg chg="mod">
          <ac:chgData name="Julian Meyringer" userId="792a6ea2-89da-4254-8047-6a52930c92be" providerId="ADAL" clId="{7F26849C-1319-4C20-80C5-EBA93765C92D}" dt="2022-06-08T12:54:00.732" v="74" actId="20577"/>
          <ac:spMkLst>
            <pc:docMk/>
            <pc:sldMk cId="4292992401" sldId="261"/>
            <ac:spMk id="2" creationId="{7C3838AF-A34A-A22B-EDE9-81B6F84F1C67}"/>
          </ac:spMkLst>
        </pc:spChg>
        <pc:spChg chg="mod">
          <ac:chgData name="Julian Meyringer" userId="792a6ea2-89da-4254-8047-6a52930c92be" providerId="ADAL" clId="{7F26849C-1319-4C20-80C5-EBA93765C92D}" dt="2022-06-08T13:34:27.878" v="150" actId="20577"/>
          <ac:spMkLst>
            <pc:docMk/>
            <pc:sldMk cId="4292992401" sldId="261"/>
            <ac:spMk id="3" creationId="{C32CF76C-0FEB-33D5-AC56-890FFBA8296B}"/>
          </ac:spMkLst>
        </pc:spChg>
      </pc:sldChg>
      <pc:sldChg chg="addSp delSp modSp add del mod setBg setClrOvrMap">
        <pc:chgData name="Julian Meyringer" userId="792a6ea2-89da-4254-8047-6a52930c92be" providerId="ADAL" clId="{7F26849C-1319-4C20-80C5-EBA93765C92D}" dt="2022-06-08T13:52:29.055" v="442" actId="22"/>
        <pc:sldMkLst>
          <pc:docMk/>
          <pc:sldMk cId="3201111522" sldId="262"/>
        </pc:sldMkLst>
        <pc:spChg chg="mod">
          <ac:chgData name="Julian Meyringer" userId="792a6ea2-89da-4254-8047-6a52930c92be" providerId="ADAL" clId="{7F26849C-1319-4C20-80C5-EBA93765C92D}" dt="2022-06-08T13:45:18.938" v="350" actId="26606"/>
          <ac:spMkLst>
            <pc:docMk/>
            <pc:sldMk cId="3201111522" sldId="262"/>
            <ac:spMk id="2" creationId="{CBACCF60-AB87-7B61-3F63-4F08F5412963}"/>
          </ac:spMkLst>
        </pc:spChg>
        <pc:spChg chg="mod">
          <ac:chgData name="Julian Meyringer" userId="792a6ea2-89da-4254-8047-6a52930c92be" providerId="ADAL" clId="{7F26849C-1319-4C20-80C5-EBA93765C92D}" dt="2022-06-08T13:45:18.938" v="350" actId="26606"/>
          <ac:spMkLst>
            <pc:docMk/>
            <pc:sldMk cId="3201111522" sldId="262"/>
            <ac:spMk id="5" creationId="{D1E12AB5-56AC-C1AE-9640-2EC20B370C6E}"/>
          </ac:spMkLst>
        </pc:spChg>
        <pc:spChg chg="del">
          <ac:chgData name="Julian Meyringer" userId="792a6ea2-89da-4254-8047-6a52930c92be" providerId="ADAL" clId="{7F26849C-1319-4C20-80C5-EBA93765C92D}" dt="2022-06-08T13:45:18.938" v="350" actId="26606"/>
          <ac:spMkLst>
            <pc:docMk/>
            <pc:sldMk cId="3201111522" sldId="262"/>
            <ac:spMk id="19" creationId="{3EDD119B-6BFA-4C3F-90CE-97DAFD604ECC}"/>
          </ac:spMkLst>
        </pc:spChg>
        <pc:spChg chg="add">
          <ac:chgData name="Julian Meyringer" userId="792a6ea2-89da-4254-8047-6a52930c92be" providerId="ADAL" clId="{7F26849C-1319-4C20-80C5-EBA93765C92D}" dt="2022-06-08T13:45:18.938" v="350" actId="26606"/>
          <ac:spMkLst>
            <pc:docMk/>
            <pc:sldMk cId="3201111522" sldId="262"/>
            <ac:spMk id="26" creationId="{B0792D4F-247E-46FE-85FC-881DEFA41D94}"/>
          </ac:spMkLst>
        </pc:spChg>
        <pc:picChg chg="del mod">
          <ac:chgData name="Julian Meyringer" userId="792a6ea2-89da-4254-8047-6a52930c92be" providerId="ADAL" clId="{7F26849C-1319-4C20-80C5-EBA93765C92D}" dt="2022-06-08T13:52:28.626" v="441" actId="478"/>
          <ac:picMkLst>
            <pc:docMk/>
            <pc:sldMk cId="3201111522" sldId="262"/>
            <ac:picMk id="3" creationId="{64AC4941-2A0A-3F5D-BDB5-3C49EC5EE9A3}"/>
          </ac:picMkLst>
        </pc:picChg>
        <pc:picChg chg="add">
          <ac:chgData name="Julian Meyringer" userId="792a6ea2-89da-4254-8047-6a52930c92be" providerId="ADAL" clId="{7F26849C-1319-4C20-80C5-EBA93765C92D}" dt="2022-06-08T13:52:29.055" v="442" actId="22"/>
          <ac:picMkLst>
            <pc:docMk/>
            <pc:sldMk cId="3201111522" sldId="262"/>
            <ac:picMk id="4" creationId="{E1F383D8-FEA8-103B-49B3-F8ED1F858A33}"/>
          </ac:picMkLst>
        </pc:picChg>
        <pc:cxnChg chg="del">
          <ac:chgData name="Julian Meyringer" userId="792a6ea2-89da-4254-8047-6a52930c92be" providerId="ADAL" clId="{7F26849C-1319-4C20-80C5-EBA93765C92D}" dt="2022-06-08T13:45:18.938" v="350" actId="26606"/>
          <ac:cxnSpMkLst>
            <pc:docMk/>
            <pc:sldMk cId="3201111522" sldId="262"/>
            <ac:cxnSpMk id="21" creationId="{DC1572D0-F0FD-4D84-8F82-DC59140EB9BB}"/>
          </ac:cxnSpMkLst>
        </pc:cxnChg>
        <pc:cxnChg chg="add">
          <ac:chgData name="Julian Meyringer" userId="792a6ea2-89da-4254-8047-6a52930c92be" providerId="ADAL" clId="{7F26849C-1319-4C20-80C5-EBA93765C92D}" dt="2022-06-08T13:45:18.938" v="350" actId="26606"/>
          <ac:cxnSpMkLst>
            <pc:docMk/>
            <pc:sldMk cId="3201111522" sldId="262"/>
            <ac:cxnSpMk id="28" creationId="{7AD0F4D2-80E7-4A78-82EE-BEAEE4945407}"/>
          </ac:cxnSpMkLst>
        </pc:cxnChg>
      </pc:sldChg>
      <pc:sldChg chg="modSp new del mod">
        <pc:chgData name="Julian Meyringer" userId="792a6ea2-89da-4254-8047-6a52930c92be" providerId="ADAL" clId="{7F26849C-1319-4C20-80C5-EBA93765C92D}" dt="2022-06-08T13:35:06.039" v="184" actId="680"/>
        <pc:sldMkLst>
          <pc:docMk/>
          <pc:sldMk cId="822170500" sldId="263"/>
        </pc:sldMkLst>
        <pc:spChg chg="mod">
          <ac:chgData name="Julian Meyringer" userId="792a6ea2-89da-4254-8047-6a52930c92be" providerId="ADAL" clId="{7F26849C-1319-4C20-80C5-EBA93765C92D}" dt="2022-06-08T13:35:05.577" v="183" actId="20577"/>
          <ac:spMkLst>
            <pc:docMk/>
            <pc:sldMk cId="822170500" sldId="263"/>
            <ac:spMk id="2" creationId="{4F71F025-04AF-7FE4-4638-57964BF036DA}"/>
          </ac:spMkLst>
        </pc:spChg>
      </pc:sldChg>
      <pc:sldChg chg="addSp delSp modSp new del mod">
        <pc:chgData name="Julian Meyringer" userId="792a6ea2-89da-4254-8047-6a52930c92be" providerId="ADAL" clId="{7F26849C-1319-4C20-80C5-EBA93765C92D}" dt="2022-06-08T13:43:26.001" v="341" actId="47"/>
        <pc:sldMkLst>
          <pc:docMk/>
          <pc:sldMk cId="911740653" sldId="263"/>
        </pc:sldMkLst>
        <pc:spChg chg="mod">
          <ac:chgData name="Julian Meyringer" userId="792a6ea2-89da-4254-8047-6a52930c92be" providerId="ADAL" clId="{7F26849C-1319-4C20-80C5-EBA93765C92D}" dt="2022-06-08T13:35:15.900" v="200" actId="20577"/>
          <ac:spMkLst>
            <pc:docMk/>
            <pc:sldMk cId="911740653" sldId="263"/>
            <ac:spMk id="2" creationId="{5C2E343E-3CAE-810D-A699-C63EEB5B5825}"/>
          </ac:spMkLst>
        </pc:spChg>
        <pc:spChg chg="del mod">
          <ac:chgData name="Julian Meyringer" userId="792a6ea2-89da-4254-8047-6a52930c92be" providerId="ADAL" clId="{7F26849C-1319-4C20-80C5-EBA93765C92D}" dt="2022-06-08T13:36:27.564" v="228"/>
          <ac:spMkLst>
            <pc:docMk/>
            <pc:sldMk cId="911740653" sldId="263"/>
            <ac:spMk id="3" creationId="{7239A89E-8085-0C1D-5E1D-2D25AF02C34F}"/>
          </ac:spMkLst>
        </pc:spChg>
        <pc:spChg chg="del">
          <ac:chgData name="Julian Meyringer" userId="792a6ea2-89da-4254-8047-6a52930c92be" providerId="ADAL" clId="{7F26849C-1319-4C20-80C5-EBA93765C92D}" dt="2022-06-08T13:37:37.714" v="239" actId="478"/>
          <ac:spMkLst>
            <pc:docMk/>
            <pc:sldMk cId="911740653" sldId="263"/>
            <ac:spMk id="4" creationId="{5B777498-5FF0-4895-99FF-D2DA11140C7C}"/>
          </ac:spMkLst>
        </pc:spChg>
        <pc:spChg chg="mod">
          <ac:chgData name="Julian Meyringer" userId="792a6ea2-89da-4254-8047-6a52930c92be" providerId="ADAL" clId="{7F26849C-1319-4C20-80C5-EBA93765C92D}" dt="2022-06-08T13:37:34.431" v="238" actId="1076"/>
          <ac:spMkLst>
            <pc:docMk/>
            <pc:sldMk cId="911740653" sldId="263"/>
            <ac:spMk id="5" creationId="{EE9A6741-1AA2-978F-60EB-43AECFD13F06}"/>
          </ac:spMkLst>
        </pc:spChg>
        <pc:spChg chg="del">
          <ac:chgData name="Julian Meyringer" userId="792a6ea2-89da-4254-8047-6a52930c92be" providerId="ADAL" clId="{7F26849C-1319-4C20-80C5-EBA93765C92D}" dt="2022-06-08T13:37:39.724" v="240" actId="478"/>
          <ac:spMkLst>
            <pc:docMk/>
            <pc:sldMk cId="911740653" sldId="263"/>
            <ac:spMk id="6" creationId="{0A7D8E07-0D41-F827-22A3-C9BC86D71197}"/>
          </ac:spMkLst>
        </pc:spChg>
        <pc:spChg chg="add mod">
          <ac:chgData name="Julian Meyringer" userId="792a6ea2-89da-4254-8047-6a52930c92be" providerId="ADAL" clId="{7F26849C-1319-4C20-80C5-EBA93765C92D}" dt="2022-06-08T13:36:57.337" v="232" actId="1076"/>
          <ac:spMkLst>
            <pc:docMk/>
            <pc:sldMk cId="911740653" sldId="263"/>
            <ac:spMk id="7" creationId="{100811F6-B47F-6E3F-CC77-73F3DDAF6E2B}"/>
          </ac:spMkLst>
        </pc:spChg>
      </pc:sldChg>
      <pc:sldChg chg="addSp delSp modSp mod ord">
        <pc:chgData name="Julian Meyringer" userId="792a6ea2-89da-4254-8047-6a52930c92be" providerId="ADAL" clId="{7F26849C-1319-4C20-80C5-EBA93765C92D}" dt="2022-06-08T13:43:22.362" v="340" actId="113"/>
        <pc:sldMkLst>
          <pc:docMk/>
          <pc:sldMk cId="2262461509" sldId="264"/>
        </pc:sldMkLst>
        <pc:spChg chg="mod">
          <ac:chgData name="Julian Meyringer" userId="792a6ea2-89da-4254-8047-6a52930c92be" providerId="ADAL" clId="{7F26849C-1319-4C20-80C5-EBA93765C92D}" dt="2022-06-08T13:43:22.362" v="340" actId="113"/>
          <ac:spMkLst>
            <pc:docMk/>
            <pc:sldMk cId="2262461509" sldId="264"/>
            <ac:spMk id="2" creationId="{CBACCF60-AB87-7B61-3F63-4F08F5412963}"/>
          </ac:spMkLst>
        </pc:spChg>
        <pc:spChg chg="del">
          <ac:chgData name="Julian Meyringer" userId="792a6ea2-89da-4254-8047-6a52930c92be" providerId="ADAL" clId="{7F26849C-1319-4C20-80C5-EBA93765C92D}" dt="2022-06-08T13:39:01.316" v="256" actId="478"/>
          <ac:spMkLst>
            <pc:docMk/>
            <pc:sldMk cId="2262461509" sldId="264"/>
            <ac:spMk id="3" creationId="{0FC1CF14-B8B4-56F4-ACF7-255434CA55B6}"/>
          </ac:spMkLst>
        </pc:spChg>
        <pc:spChg chg="add del mod">
          <ac:chgData name="Julian Meyringer" userId="792a6ea2-89da-4254-8047-6a52930c92be" providerId="ADAL" clId="{7F26849C-1319-4C20-80C5-EBA93765C92D}" dt="2022-06-08T13:39:13.800" v="260"/>
          <ac:spMkLst>
            <pc:docMk/>
            <pc:sldMk cId="2262461509" sldId="264"/>
            <ac:spMk id="4" creationId="{912BDF7C-46C1-F2DE-183E-E4DFE6B40986}"/>
          </ac:spMkLst>
        </pc:spChg>
        <pc:spChg chg="add mod">
          <ac:chgData name="Julian Meyringer" userId="792a6ea2-89da-4254-8047-6a52930c92be" providerId="ADAL" clId="{7F26849C-1319-4C20-80C5-EBA93765C92D}" dt="2022-06-08T13:39:37.160" v="297" actId="20577"/>
          <ac:spMkLst>
            <pc:docMk/>
            <pc:sldMk cId="2262461509" sldId="264"/>
            <ac:spMk id="5" creationId="{728F2DCE-FD3B-D9ED-6B7A-86C4675DA621}"/>
          </ac:spMkLst>
        </pc:spChg>
      </pc:sldChg>
      <pc:sldChg chg="modSp mod">
        <pc:chgData name="Julian Meyringer" userId="792a6ea2-89da-4254-8047-6a52930c92be" providerId="ADAL" clId="{7F26849C-1319-4C20-80C5-EBA93765C92D}" dt="2022-06-08T13:43:28.842" v="342" actId="113"/>
        <pc:sldMkLst>
          <pc:docMk/>
          <pc:sldMk cId="2881474103" sldId="265"/>
        </pc:sldMkLst>
        <pc:spChg chg="mod">
          <ac:chgData name="Julian Meyringer" userId="792a6ea2-89da-4254-8047-6a52930c92be" providerId="ADAL" clId="{7F26849C-1319-4C20-80C5-EBA93765C92D}" dt="2022-06-08T13:43:28.842" v="342" actId="113"/>
          <ac:spMkLst>
            <pc:docMk/>
            <pc:sldMk cId="2881474103" sldId="265"/>
            <ac:spMk id="2" creationId="{CBACCF60-AB87-7B61-3F63-4F08F5412963}"/>
          </ac:spMkLst>
        </pc:spChg>
      </pc:sldChg>
      <pc:sldChg chg="addSp delSp modSp new del mod setBg setClrOvrMap">
        <pc:chgData name="Julian Meyringer" userId="792a6ea2-89da-4254-8047-6a52930c92be" providerId="ADAL" clId="{7F26849C-1319-4C20-80C5-EBA93765C92D}" dt="2022-06-08T13:47:54.724" v="375" actId="47"/>
        <pc:sldMkLst>
          <pc:docMk/>
          <pc:sldMk cId="102799641" sldId="266"/>
        </pc:sldMkLst>
        <pc:spChg chg="mod">
          <ac:chgData name="Julian Meyringer" userId="792a6ea2-89da-4254-8047-6a52930c92be" providerId="ADAL" clId="{7F26849C-1319-4C20-80C5-EBA93765C92D}" dt="2022-06-08T13:47:08.438" v="366" actId="1076"/>
          <ac:spMkLst>
            <pc:docMk/>
            <pc:sldMk cId="102799641" sldId="266"/>
            <ac:spMk id="2" creationId="{2DC4C248-0D9F-ED2D-B2AE-AF23E09E58EE}"/>
          </ac:spMkLst>
        </pc:spChg>
        <pc:spChg chg="del mod">
          <ac:chgData name="Julian Meyringer" userId="792a6ea2-89da-4254-8047-6a52930c92be" providerId="ADAL" clId="{7F26849C-1319-4C20-80C5-EBA93765C92D}" dt="2022-06-08T13:42:20.530" v="325" actId="478"/>
          <ac:spMkLst>
            <pc:docMk/>
            <pc:sldMk cId="102799641" sldId="266"/>
            <ac:spMk id="3" creationId="{7806D7AD-B1B7-88D6-E3EE-AB3BF0A833A1}"/>
          </ac:spMkLst>
        </pc:spChg>
        <pc:spChg chg="add mod">
          <ac:chgData name="Julian Meyringer" userId="792a6ea2-89da-4254-8047-6a52930c92be" providerId="ADAL" clId="{7F26849C-1319-4C20-80C5-EBA93765C92D}" dt="2022-06-08T13:44:44.146" v="348" actId="1076"/>
          <ac:spMkLst>
            <pc:docMk/>
            <pc:sldMk cId="102799641" sldId="266"/>
            <ac:spMk id="6" creationId="{6EDC0A3D-86D0-1AE4-AAAB-7F2341D7666E}"/>
          </ac:spMkLst>
        </pc:spChg>
        <pc:spChg chg="add mod">
          <ac:chgData name="Julian Meyringer" userId="792a6ea2-89da-4254-8047-6a52930c92be" providerId="ADAL" clId="{7F26849C-1319-4C20-80C5-EBA93765C92D}" dt="2022-06-08T13:44:48.788" v="349" actId="1076"/>
          <ac:spMkLst>
            <pc:docMk/>
            <pc:sldMk cId="102799641" sldId="266"/>
            <ac:spMk id="7" creationId="{35B019FE-D090-24CD-6C78-3B86A6599860}"/>
          </ac:spMkLst>
        </pc:spChg>
        <pc:spChg chg="add">
          <ac:chgData name="Julian Meyringer" userId="792a6ea2-89da-4254-8047-6a52930c92be" providerId="ADAL" clId="{7F26849C-1319-4C20-80C5-EBA93765C92D}" dt="2022-06-08T13:42:03.029" v="309" actId="26606"/>
          <ac:spMkLst>
            <pc:docMk/>
            <pc:sldMk cId="102799641" sldId="266"/>
            <ac:spMk id="8" creationId="{4E65CDE2-194C-4A17-9E3C-017E8A8970E2}"/>
          </ac:spMkLst>
        </pc:spChg>
        <pc:spChg chg="add del mod">
          <ac:chgData name="Julian Meyringer" userId="792a6ea2-89da-4254-8047-6a52930c92be" providerId="ADAL" clId="{7F26849C-1319-4C20-80C5-EBA93765C92D}" dt="2022-06-08T13:47:00.056" v="364" actId="478"/>
          <ac:spMkLst>
            <pc:docMk/>
            <pc:sldMk cId="102799641" sldId="266"/>
            <ac:spMk id="9" creationId="{AA15B6C0-07EF-2209-2558-1016F02D6B94}"/>
          </ac:spMkLst>
        </pc:spChg>
        <pc:cxnChg chg="add mod">
          <ac:chgData name="Julian Meyringer" userId="792a6ea2-89da-4254-8047-6a52930c92be" providerId="ADAL" clId="{7F26849C-1319-4C20-80C5-EBA93765C92D}" dt="2022-06-08T13:44:35.561" v="347" actId="1076"/>
          <ac:cxnSpMkLst>
            <pc:docMk/>
            <pc:sldMk cId="102799641" sldId="266"/>
            <ac:cxnSpMk id="5" creationId="{93DD31BF-A371-CA09-89F6-076C2F88B37D}"/>
          </ac:cxnSpMkLst>
        </pc:cxnChg>
        <pc:cxnChg chg="add">
          <ac:chgData name="Julian Meyringer" userId="792a6ea2-89da-4254-8047-6a52930c92be" providerId="ADAL" clId="{7F26849C-1319-4C20-80C5-EBA93765C92D}" dt="2022-06-08T13:42:03.029" v="309" actId="26606"/>
          <ac:cxnSpMkLst>
            <pc:docMk/>
            <pc:sldMk cId="102799641" sldId="266"/>
            <ac:cxnSpMk id="10" creationId="{F2AE495E-2AAF-4BC1-87A5-331009D82896}"/>
          </ac:cxnSpMkLst>
        </pc:cxnChg>
      </pc:sldChg>
      <pc:sldChg chg="addSp delSp add del setBg delDesignElem">
        <pc:chgData name="Julian Meyringer" userId="792a6ea2-89da-4254-8047-6a52930c92be" providerId="ADAL" clId="{7F26849C-1319-4C20-80C5-EBA93765C92D}" dt="2022-06-08T13:40:58.772" v="303"/>
        <pc:sldMkLst>
          <pc:docMk/>
          <pc:sldMk cId="145759928" sldId="266"/>
        </pc:sldMkLst>
        <pc:spChg chg="add del">
          <ac:chgData name="Julian Meyringer" userId="792a6ea2-89da-4254-8047-6a52930c92be" providerId="ADAL" clId="{7F26849C-1319-4C20-80C5-EBA93765C92D}" dt="2022-06-08T13:40:58.772" v="303"/>
          <ac:spMkLst>
            <pc:docMk/>
            <pc:sldMk cId="145759928" sldId="266"/>
            <ac:spMk id="12" creationId="{B0792D4F-247E-46FE-85FC-881DEFA41D94}"/>
          </ac:spMkLst>
        </pc:spChg>
        <pc:cxnChg chg="add del">
          <ac:chgData name="Julian Meyringer" userId="792a6ea2-89da-4254-8047-6a52930c92be" providerId="ADAL" clId="{7F26849C-1319-4C20-80C5-EBA93765C92D}" dt="2022-06-08T13:40:58.772" v="303"/>
          <ac:cxnSpMkLst>
            <pc:docMk/>
            <pc:sldMk cId="145759928" sldId="266"/>
            <ac:cxnSpMk id="14" creationId="{CE272F12-AF86-441A-BC1B-C014BBBF85B5}"/>
          </ac:cxnSpMkLst>
        </pc:cxnChg>
      </pc:sldChg>
      <pc:sldChg chg="addSp delSp add del setBg delDesignElem">
        <pc:chgData name="Julian Meyringer" userId="792a6ea2-89da-4254-8047-6a52930c92be" providerId="ADAL" clId="{7F26849C-1319-4C20-80C5-EBA93765C92D}" dt="2022-06-08T13:40:53.503" v="300"/>
        <pc:sldMkLst>
          <pc:docMk/>
          <pc:sldMk cId="295310296" sldId="266"/>
        </pc:sldMkLst>
        <pc:spChg chg="add del">
          <ac:chgData name="Julian Meyringer" userId="792a6ea2-89da-4254-8047-6a52930c92be" providerId="ADAL" clId="{7F26849C-1319-4C20-80C5-EBA93765C92D}" dt="2022-06-08T13:40:53.503" v="300"/>
          <ac:spMkLst>
            <pc:docMk/>
            <pc:sldMk cId="295310296" sldId="266"/>
            <ac:spMk id="12" creationId="{B0792D4F-247E-46FE-85FC-881DEFA41D94}"/>
          </ac:spMkLst>
        </pc:spChg>
        <pc:cxnChg chg="add del">
          <ac:chgData name="Julian Meyringer" userId="792a6ea2-89da-4254-8047-6a52930c92be" providerId="ADAL" clId="{7F26849C-1319-4C20-80C5-EBA93765C92D}" dt="2022-06-08T13:40:53.503" v="300"/>
          <ac:cxnSpMkLst>
            <pc:docMk/>
            <pc:sldMk cId="295310296" sldId="266"/>
            <ac:cxnSpMk id="14" creationId="{CE272F12-AF86-441A-BC1B-C014BBBF85B5}"/>
          </ac:cxnSpMkLst>
        </pc:cxnChg>
      </pc:sldChg>
      <pc:sldChg chg="delSp add del setBg delDesignElem">
        <pc:chgData name="Julian Meyringer" userId="792a6ea2-89da-4254-8047-6a52930c92be" providerId="ADAL" clId="{7F26849C-1319-4C20-80C5-EBA93765C92D}" dt="2022-06-08T13:41:12.650" v="306" actId="47"/>
        <pc:sldMkLst>
          <pc:docMk/>
          <pc:sldMk cId="1528124915" sldId="266"/>
        </pc:sldMkLst>
        <pc:spChg chg="del">
          <ac:chgData name="Julian Meyringer" userId="792a6ea2-89da-4254-8047-6a52930c92be" providerId="ADAL" clId="{7F26849C-1319-4C20-80C5-EBA93765C92D}" dt="2022-06-08T13:41:08.441" v="305"/>
          <ac:spMkLst>
            <pc:docMk/>
            <pc:sldMk cId="1528124915" sldId="266"/>
            <ac:spMk id="12" creationId="{B0792D4F-247E-46FE-85FC-881DEFA41D94}"/>
          </ac:spMkLst>
        </pc:spChg>
        <pc:cxnChg chg="del">
          <ac:chgData name="Julian Meyringer" userId="792a6ea2-89da-4254-8047-6a52930c92be" providerId="ADAL" clId="{7F26849C-1319-4C20-80C5-EBA93765C92D}" dt="2022-06-08T13:41:08.441" v="305"/>
          <ac:cxnSpMkLst>
            <pc:docMk/>
            <pc:sldMk cId="1528124915" sldId="266"/>
            <ac:cxnSpMk id="14" creationId="{CE272F12-AF86-441A-BC1B-C014BBBF85B5}"/>
          </ac:cxnSpMkLst>
        </pc:cxnChg>
      </pc:sldChg>
      <pc:sldChg chg="addSp delSp add del setBg delDesignElem">
        <pc:chgData name="Julian Meyringer" userId="792a6ea2-89da-4254-8047-6a52930c92be" providerId="ADAL" clId="{7F26849C-1319-4C20-80C5-EBA93765C92D}" dt="2022-06-08T13:46:14.325" v="357"/>
        <pc:sldMkLst>
          <pc:docMk/>
          <pc:sldMk cId="2602689173" sldId="267"/>
        </pc:sldMkLst>
        <pc:spChg chg="add del">
          <ac:chgData name="Julian Meyringer" userId="792a6ea2-89da-4254-8047-6a52930c92be" providerId="ADAL" clId="{7F26849C-1319-4C20-80C5-EBA93765C92D}" dt="2022-06-08T13:46:14.325" v="357"/>
          <ac:spMkLst>
            <pc:docMk/>
            <pc:sldMk cId="2602689173" sldId="267"/>
            <ac:spMk id="12" creationId="{B0792D4F-247E-46FE-85FC-881DEFA41D94}"/>
          </ac:spMkLst>
        </pc:spChg>
        <pc:cxnChg chg="add del">
          <ac:chgData name="Julian Meyringer" userId="792a6ea2-89da-4254-8047-6a52930c92be" providerId="ADAL" clId="{7F26849C-1319-4C20-80C5-EBA93765C92D}" dt="2022-06-08T13:46:14.325" v="357"/>
          <ac:cxnSpMkLst>
            <pc:docMk/>
            <pc:sldMk cId="2602689173" sldId="267"/>
            <ac:cxnSpMk id="14" creationId="{CE272F12-AF86-441A-BC1B-C014BBBF85B5}"/>
          </ac:cxnSpMkLst>
        </pc:cxnChg>
      </pc:sldChg>
      <pc:sldChg chg="addSp delSp modSp add mod ord">
        <pc:chgData name="Julian Meyringer" userId="792a6ea2-89da-4254-8047-6a52930c92be" providerId="ADAL" clId="{7F26849C-1319-4C20-80C5-EBA93765C92D}" dt="2022-06-08T13:47:52.965" v="374" actId="22"/>
        <pc:sldMkLst>
          <pc:docMk/>
          <pc:sldMk cId="4111520377" sldId="267"/>
        </pc:sldMkLst>
        <pc:spChg chg="mod">
          <ac:chgData name="Julian Meyringer" userId="792a6ea2-89da-4254-8047-6a52930c92be" providerId="ADAL" clId="{7F26849C-1319-4C20-80C5-EBA93765C92D}" dt="2022-06-08T13:47:38.482" v="370"/>
          <ac:spMkLst>
            <pc:docMk/>
            <pc:sldMk cId="4111520377" sldId="267"/>
            <ac:spMk id="2" creationId="{CBACCF60-AB87-7B61-3F63-4F08F5412963}"/>
          </ac:spMkLst>
        </pc:spChg>
        <pc:spChg chg="add">
          <ac:chgData name="Julian Meyringer" userId="792a6ea2-89da-4254-8047-6a52930c92be" providerId="ADAL" clId="{7F26849C-1319-4C20-80C5-EBA93765C92D}" dt="2022-06-08T13:47:48.500" v="373" actId="22"/>
          <ac:spMkLst>
            <pc:docMk/>
            <pc:sldMk cId="4111520377" sldId="267"/>
            <ac:spMk id="4" creationId="{825F0B49-9ACF-7C44-5C9F-9FE605E0085E}"/>
          </ac:spMkLst>
        </pc:spChg>
        <pc:spChg chg="del">
          <ac:chgData name="Julian Meyringer" userId="792a6ea2-89da-4254-8047-6a52930c92be" providerId="ADAL" clId="{7F26849C-1319-4C20-80C5-EBA93765C92D}" dt="2022-06-08T13:47:40.957" v="371" actId="478"/>
          <ac:spMkLst>
            <pc:docMk/>
            <pc:sldMk cId="4111520377" sldId="267"/>
            <ac:spMk id="5" creationId="{728F2DCE-FD3B-D9ED-6B7A-86C4675DA621}"/>
          </ac:spMkLst>
        </pc:spChg>
        <pc:spChg chg="add">
          <ac:chgData name="Julian Meyringer" userId="792a6ea2-89da-4254-8047-6a52930c92be" providerId="ADAL" clId="{7F26849C-1319-4C20-80C5-EBA93765C92D}" dt="2022-06-08T13:47:52.965" v="374" actId="22"/>
          <ac:spMkLst>
            <pc:docMk/>
            <pc:sldMk cId="4111520377" sldId="267"/>
            <ac:spMk id="7" creationId="{29BB465C-0527-CE3B-F186-B222B0DB3131}"/>
          </ac:spMkLst>
        </pc:spChg>
        <pc:cxnChg chg="add mod">
          <ac:chgData name="Julian Meyringer" userId="792a6ea2-89da-4254-8047-6a52930c92be" providerId="ADAL" clId="{7F26849C-1319-4C20-80C5-EBA93765C92D}" dt="2022-06-08T13:47:44.388" v="372" actId="22"/>
          <ac:cxnSpMkLst>
            <pc:docMk/>
            <pc:sldMk cId="4111520377" sldId="267"/>
            <ac:cxnSpMk id="3" creationId="{511B43A9-BABF-E898-15D5-9ED4469C5A6B}"/>
          </ac:cxnSpMkLst>
        </pc:cxnChg>
      </pc:sldChg>
      <pc:sldChg chg="addSp delSp modSp add mod ord">
        <pc:chgData name="Julian Meyringer" userId="792a6ea2-89da-4254-8047-6a52930c92be" providerId="ADAL" clId="{7F26849C-1319-4C20-80C5-EBA93765C92D}" dt="2022-06-08T13:51:52.600" v="440" actId="1076"/>
        <pc:sldMkLst>
          <pc:docMk/>
          <pc:sldMk cId="1913903468" sldId="268"/>
        </pc:sldMkLst>
        <pc:spChg chg="mod">
          <ac:chgData name="Julian Meyringer" userId="792a6ea2-89da-4254-8047-6a52930c92be" providerId="ADAL" clId="{7F26849C-1319-4C20-80C5-EBA93765C92D}" dt="2022-06-08T13:51:52.600" v="440" actId="1076"/>
          <ac:spMkLst>
            <pc:docMk/>
            <pc:sldMk cId="1913903468" sldId="268"/>
            <ac:spMk id="2" creationId="{CBACCF60-AB87-7B61-3F63-4F08F5412963}"/>
          </ac:spMkLst>
        </pc:spChg>
        <pc:spChg chg="mod">
          <ac:chgData name="Julian Meyringer" userId="792a6ea2-89da-4254-8047-6a52930c92be" providerId="ADAL" clId="{7F26849C-1319-4C20-80C5-EBA93765C92D}" dt="2022-06-08T13:50:37.021" v="392" actId="20577"/>
          <ac:spMkLst>
            <pc:docMk/>
            <pc:sldMk cId="1913903468" sldId="268"/>
            <ac:spMk id="5" creationId="{D1E12AB5-56AC-C1AE-9640-2EC20B370C6E}"/>
          </ac:spMkLst>
        </pc:spChg>
        <pc:picChg chg="del mod">
          <ac:chgData name="Julian Meyringer" userId="792a6ea2-89da-4254-8047-6a52930c92be" providerId="ADAL" clId="{7F26849C-1319-4C20-80C5-EBA93765C92D}" dt="2022-06-08T13:51:14.082" v="435" actId="478"/>
          <ac:picMkLst>
            <pc:docMk/>
            <pc:sldMk cId="1913903468" sldId="268"/>
            <ac:picMk id="3" creationId="{64AC4941-2A0A-3F5D-BDB5-3C49EC5EE9A3}"/>
          </ac:picMkLst>
        </pc:picChg>
        <pc:picChg chg="add mod">
          <ac:chgData name="Julian Meyringer" userId="792a6ea2-89da-4254-8047-6a52930c92be" providerId="ADAL" clId="{7F26849C-1319-4C20-80C5-EBA93765C92D}" dt="2022-06-08T13:51:45.094" v="438" actId="1076"/>
          <ac:picMkLst>
            <pc:docMk/>
            <pc:sldMk cId="1913903468" sldId="268"/>
            <ac:picMk id="2050" creationId="{1CC0CC01-0817-C519-D8DF-AB1E3488FADA}"/>
          </ac:picMkLst>
        </pc:picChg>
      </pc:sldChg>
      <pc:sldChg chg="delSp modSp add del mod ord">
        <pc:chgData name="Julian Meyringer" userId="792a6ea2-89da-4254-8047-6a52930c92be" providerId="ADAL" clId="{7F26849C-1319-4C20-80C5-EBA93765C92D}" dt="2022-06-08T13:50:28.656" v="388" actId="47"/>
        <pc:sldMkLst>
          <pc:docMk/>
          <pc:sldMk cId="2097478341" sldId="268"/>
        </pc:sldMkLst>
        <pc:spChg chg="del mod">
          <ac:chgData name="Julian Meyringer" userId="792a6ea2-89da-4254-8047-6a52930c92be" providerId="ADAL" clId="{7F26849C-1319-4C20-80C5-EBA93765C92D}" dt="2022-06-08T13:50:09.351" v="384" actId="478"/>
          <ac:spMkLst>
            <pc:docMk/>
            <pc:sldMk cId="2097478341" sldId="268"/>
            <ac:spMk id="2" creationId="{CBACCF60-AB87-7B61-3F63-4F08F5412963}"/>
          </ac:spMkLst>
        </pc:spChg>
        <pc:spChg chg="del">
          <ac:chgData name="Julian Meyringer" userId="792a6ea2-89da-4254-8047-6a52930c92be" providerId="ADAL" clId="{7F26849C-1319-4C20-80C5-EBA93765C92D}" dt="2022-06-08T13:50:11.703" v="385" actId="478"/>
          <ac:spMkLst>
            <pc:docMk/>
            <pc:sldMk cId="2097478341" sldId="268"/>
            <ac:spMk id="5" creationId="{728F2DCE-FD3B-D9ED-6B7A-86C4675DA621}"/>
          </ac:spMkLst>
        </pc:spChg>
      </pc:sldChg>
      <pc:sldChg chg="new del ord">
        <pc:chgData name="Julian Meyringer" userId="792a6ea2-89da-4254-8047-6a52930c92be" providerId="ADAL" clId="{7F26849C-1319-4C20-80C5-EBA93765C92D}" dt="2022-06-08T13:49:53.789" v="379" actId="47"/>
        <pc:sldMkLst>
          <pc:docMk/>
          <pc:sldMk cId="3217283513" sldId="268"/>
        </pc:sldMkLst>
      </pc:sldChg>
    </pc:docChg>
  </pc:docChgLst>
  <pc:docChgLst>
    <pc:chgData name="Gastbenutzer" userId="S::urn:spo:anon#87ba565cf62a70f0453db097f35ce55baaf33d5f57c9b7141bb7ffad34ff55b6::" providerId="AD" clId="Web-{D9A5AD91-DEC8-FA95-AE60-110B4E078AAC}"/>
    <pc:docChg chg="addSld delSld modSld">
      <pc:chgData name="Gastbenutzer" userId="S::urn:spo:anon#87ba565cf62a70f0453db097f35ce55baaf33d5f57c9b7141bb7ffad34ff55b6::" providerId="AD" clId="Web-{D9A5AD91-DEC8-FA95-AE60-110B4E078AAC}" dt="2022-06-09T09:36:41.104" v="52" actId="20577"/>
      <pc:docMkLst>
        <pc:docMk/>
      </pc:docMkLst>
      <pc:sldChg chg="modSp">
        <pc:chgData name="Gastbenutzer" userId="S::urn:spo:anon#87ba565cf62a70f0453db097f35ce55baaf33d5f57c9b7141bb7ffad34ff55b6::" providerId="AD" clId="Web-{D9A5AD91-DEC8-FA95-AE60-110B4E078AAC}" dt="2022-06-09T09:12:23.130" v="1" actId="20577"/>
        <pc:sldMkLst>
          <pc:docMk/>
          <pc:sldMk cId="3201111522" sldId="262"/>
        </pc:sldMkLst>
        <pc:spChg chg="mod">
          <ac:chgData name="Gastbenutzer" userId="S::urn:spo:anon#87ba565cf62a70f0453db097f35ce55baaf33d5f57c9b7141bb7ffad34ff55b6::" providerId="AD" clId="Web-{D9A5AD91-DEC8-FA95-AE60-110B4E078AAC}" dt="2022-06-09T09:12:23.130" v="1" actId="20577"/>
          <ac:spMkLst>
            <pc:docMk/>
            <pc:sldMk cId="3201111522" sldId="262"/>
            <ac:spMk id="5" creationId="{D1E12AB5-56AC-C1AE-9640-2EC20B370C6E}"/>
          </ac:spMkLst>
        </pc:spChg>
      </pc:sldChg>
      <pc:sldChg chg="modSp">
        <pc:chgData name="Gastbenutzer" userId="S::urn:spo:anon#87ba565cf62a70f0453db097f35ce55baaf33d5f57c9b7141bb7ffad34ff55b6::" providerId="AD" clId="Web-{D9A5AD91-DEC8-FA95-AE60-110B4E078AAC}" dt="2022-06-09T09:36:41.104" v="52" actId="20577"/>
        <pc:sldMkLst>
          <pc:docMk/>
          <pc:sldMk cId="4111520377" sldId="267"/>
        </pc:sldMkLst>
        <pc:spChg chg="mod">
          <ac:chgData name="Gastbenutzer" userId="S::urn:spo:anon#87ba565cf62a70f0453db097f35ce55baaf33d5f57c9b7141bb7ffad34ff55b6::" providerId="AD" clId="Web-{D9A5AD91-DEC8-FA95-AE60-110B4E078AAC}" dt="2022-06-09T09:36:41.104" v="52" actId="20577"/>
          <ac:spMkLst>
            <pc:docMk/>
            <pc:sldMk cId="4111520377" sldId="267"/>
            <ac:spMk id="9" creationId="{6CB1D72A-9B50-D753-A471-9D04525006F4}"/>
          </ac:spMkLst>
        </pc:spChg>
      </pc:sldChg>
      <pc:sldChg chg="delSp modSp add del replId">
        <pc:chgData name="Gastbenutzer" userId="S::urn:spo:anon#87ba565cf62a70f0453db097f35ce55baaf33d5f57c9b7141bb7ffad34ff55b6::" providerId="AD" clId="Web-{D9A5AD91-DEC8-FA95-AE60-110B4E078AAC}" dt="2022-06-09T09:15:32.275" v="7"/>
        <pc:sldMkLst>
          <pc:docMk/>
          <pc:sldMk cId="3774998529" sldId="269"/>
        </pc:sldMkLst>
        <pc:spChg chg="mod">
          <ac:chgData name="Gastbenutzer" userId="S::urn:spo:anon#87ba565cf62a70f0453db097f35ce55baaf33d5f57c9b7141bb7ffad34ff55b6::" providerId="AD" clId="Web-{D9A5AD91-DEC8-FA95-AE60-110B4E078AAC}" dt="2022-06-09T09:15:28.776" v="6" actId="1076"/>
          <ac:spMkLst>
            <pc:docMk/>
            <pc:sldMk cId="3774998529" sldId="269"/>
            <ac:spMk id="3" creationId="{D5BCD429-DECA-779E-D42D-68210A257321}"/>
          </ac:spMkLst>
        </pc:spChg>
        <pc:spChg chg="del">
          <ac:chgData name="Gastbenutzer" userId="S::urn:spo:anon#87ba565cf62a70f0453db097f35ce55baaf33d5f57c9b7141bb7ffad34ff55b6::" providerId="AD" clId="Web-{D9A5AD91-DEC8-FA95-AE60-110B4E078AAC}" dt="2022-06-09T09:15:03.915" v="5"/>
          <ac:spMkLst>
            <pc:docMk/>
            <pc:sldMk cId="3774998529" sldId="269"/>
            <ac:spMk id="4" creationId="{825F0B49-9ACF-7C44-5C9F-9FE605E0085E}"/>
          </ac:spMkLst>
        </pc:spChg>
        <pc:spChg chg="del">
          <ac:chgData name="Gastbenutzer" userId="S::urn:spo:anon#87ba565cf62a70f0453db097f35ce55baaf33d5f57c9b7141bb7ffad34ff55b6::" providerId="AD" clId="Web-{D9A5AD91-DEC8-FA95-AE60-110B4E078AAC}" dt="2022-06-09T09:15:02.618" v="4"/>
          <ac:spMkLst>
            <pc:docMk/>
            <pc:sldMk cId="3774998529" sldId="269"/>
            <ac:spMk id="7" creationId="{29BB465C-0527-CE3B-F186-B222B0DB3131}"/>
          </ac:spMkLst>
        </pc:spChg>
        <pc:cxnChg chg="del">
          <ac:chgData name="Gastbenutzer" userId="S::urn:spo:anon#87ba565cf62a70f0453db097f35ce55baaf33d5f57c9b7141bb7ffad34ff55b6::" providerId="AD" clId="Web-{D9A5AD91-DEC8-FA95-AE60-110B4E078AAC}" dt="2022-06-09T09:14:59.821" v="3"/>
          <ac:cxnSpMkLst>
            <pc:docMk/>
            <pc:sldMk cId="3774998529" sldId="269"/>
            <ac:cxnSpMk id="3" creationId="{511B43A9-BABF-E898-15D5-9ED4469C5A6B}"/>
          </ac:cxnSpMkLst>
        </pc:cxnChg>
      </pc:sldChg>
      <pc:sldChg chg="modSp">
        <pc:chgData name="Gastbenutzer" userId="S::urn:spo:anon#87ba565cf62a70f0453db097f35ce55baaf33d5f57c9b7141bb7ffad34ff55b6::" providerId="AD" clId="Web-{D9A5AD91-DEC8-FA95-AE60-110B4E078AAC}" dt="2022-06-09T09:25:53.072" v="36" actId="20577"/>
        <pc:sldMkLst>
          <pc:docMk/>
          <pc:sldMk cId="3258057847" sldId="270"/>
        </pc:sldMkLst>
        <pc:spChg chg="mod">
          <ac:chgData name="Gastbenutzer" userId="S::urn:spo:anon#87ba565cf62a70f0453db097f35ce55baaf33d5f57c9b7141bb7ffad34ff55b6::" providerId="AD" clId="Web-{D9A5AD91-DEC8-FA95-AE60-110B4E078AAC}" dt="2022-06-09T09:25:53.072" v="36" actId="20577"/>
          <ac:spMkLst>
            <pc:docMk/>
            <pc:sldMk cId="3258057847" sldId="270"/>
            <ac:spMk id="5" creationId="{728F2DCE-FD3B-D9ED-6B7A-86C4675DA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1AF6A-651E-388A-6298-A357443C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749116-8FD7-1CC2-BE62-1F912D1A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B80F9-FB0F-4C8D-88C3-E4E5E51E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A21B6-88EF-2FE0-7B85-47A04E4E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5BF76-58C3-35D4-FA35-5D3F2702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92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E4D18-1521-3580-2800-1D79E53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D306B3-4526-2D8F-4941-00CC5856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9A46D-2274-6EC6-64DC-3DFEDAC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A574D-95FF-E9C3-C318-59319A8F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405A0-E943-1E1C-8CCC-D344270C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70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99D8CF-E249-876B-8664-97C10E85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05E8FE-C4CB-2801-7F4E-BD8FD1F0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ABF0E-C55A-6613-B446-310CE210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76019-C93D-CF0B-3D7A-2A2B51EC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C876D-64D5-FAC7-6DB9-C2B11DDF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3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A09CE-4318-9032-8FBB-A27009E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16F7A-8363-690D-A66A-0D6C515B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6FB49-D225-ED2A-D669-026FD900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05F1A8-94C4-A580-6A57-D3938FA4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CB9F4-FB28-03E1-F077-00DB8F3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0CC96-7219-FB0A-C774-EA903C0A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FA9AB3-221E-94C3-14A7-E009F6BC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03ECE-58E7-73B2-F2FD-71D49E8F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02E4E-6504-E1F2-45B6-F648EB84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97442-366A-9317-4A06-B903185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1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5350-7FE7-252D-08D4-50147461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73604-4ABD-876E-ED05-EA43E3F8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657A4A-549C-5A17-F4CC-FCC10FDE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1499C4-1A92-AF5E-C1A8-C72E01F4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C013C-D80B-6448-E0D3-C931FB67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CA3E2-3B96-CFD9-78CD-D95FDD45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61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70581-0659-3D55-589F-FC4092D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74B6B-B19F-7105-71C9-12970C4D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3493A-2DB9-266E-D27F-1C23FAE1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D82DFD-A091-2089-358B-943D6FB36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AE6357-A5D3-919D-60FA-1EAD3144D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615560-B16B-3AA3-AA8D-26669C0B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072CD7-9AAC-4C36-31C4-E3FD3CF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BE7A2-CF83-0BCA-0D92-B23CFCC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305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DC3C0-67D7-6F79-394D-462A2EF7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E08B0B-9D71-5D92-737F-B3CC228C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E96224-B99B-D8E0-BE2D-7702FBA9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15A83-938F-8516-D08D-9155F2C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11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B5FD5F-3A15-2348-727C-A570808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DD8DD7-5673-61E8-FB10-A92CD12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C6BEF-F2E4-27F3-B42D-A50E786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5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0F4F-6842-1C94-64E4-923CFBBD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35866-BEB5-54BB-4315-116F7EF8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91A81B-6443-1E4F-625A-9C4FC368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223D1-EA3C-BC98-7DD3-A2868633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7794A-32B6-93D4-C30A-EF92F0C9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AADF8-25F5-5F15-3FCF-B79D24BD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542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2E09D-F09B-4C8D-9C99-8DB982BF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2485D-1ADF-F6B9-70D5-F30722B5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5E9F9-FFA5-A5DF-98D2-E0CE503F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1D433-6215-E840-F5C8-A10BA271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DD3764-F1B1-7852-C91E-C2408E97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BE248-EADD-4B74-2885-4FDA0F5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10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CD7D10-F0FD-EEE8-540D-E0C30CCB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BBDB8-BCD8-6A44-12AC-52BA9E6A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CEFDC-4182-BB7D-9D55-E5A40E721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38C9-6F7E-47B3-B2E2-D979AEC6EBCA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09A88-A311-5906-57CF-1B9E2FAD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10C96-F9E1-F732-7695-AE99E3D3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2F02-2ABF-438A-B08C-5E580D0A2A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60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MOS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ntertitel 2">
            <a:extLst>
              <a:ext uri="{FF2B5EF4-FFF2-40B4-BE49-F238E27FC236}">
                <a16:creationId xmlns:a16="http://schemas.microsoft.com/office/drawing/2014/main" id="{D1E12AB5-56AC-C1AE-9640-2EC20B370C6E}"/>
              </a:ext>
            </a:extLst>
          </p:cNvPr>
          <p:cNvSpPr txBox="1">
            <a:spLocks/>
          </p:cNvSpPr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Matthias Puchner, Moritz </a:t>
            </a:r>
            <a:r>
              <a:rPr lang="en-US" sz="2000" err="1"/>
              <a:t>Famira</a:t>
            </a:r>
            <a:r>
              <a:rPr lang="en-US" sz="2000"/>
              <a:t>, </a:t>
            </a:r>
            <a:endParaRPr lang="en-US" err="1"/>
          </a:p>
          <a:p>
            <a:pPr marL="0" indent="0">
              <a:buNone/>
            </a:pPr>
            <a:r>
              <a:rPr lang="en-US" sz="2000"/>
              <a:t>Julian </a:t>
            </a:r>
            <a:r>
              <a:rPr lang="en-US" sz="2000" err="1"/>
              <a:t>Meyringer</a:t>
            </a:r>
            <a:r>
              <a:rPr lang="en-US" sz="2000"/>
              <a:t>, Anton </a:t>
            </a:r>
            <a:r>
              <a:rPr lang="en-US" sz="2000" err="1"/>
              <a:t>Schubhart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F383D8-FEA8-103B-49B3-F8ED1F85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89385"/>
            <a:ext cx="4152900" cy="22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1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Description</a:t>
            </a:r>
            <a:endParaRPr lang="de-AT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28F2DCE-FD3B-D9ED-6B7A-86C4675DA621}"/>
              </a:ext>
            </a:extLst>
          </p:cNvPr>
          <p:cNvSpPr txBox="1"/>
          <p:nvPr/>
        </p:nvSpPr>
        <p:spPr>
          <a:xfrm>
            <a:off x="836522" y="1668107"/>
            <a:ext cx="11121542" cy="468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Mos </a:t>
            </a:r>
            <a:r>
              <a:rPr lang="de-AT" sz="2400" err="1">
                <a:ea typeface="+mn-lt"/>
                <a:cs typeface="+mn-lt"/>
              </a:rPr>
              <a:t>is</a:t>
            </a:r>
            <a:r>
              <a:rPr lang="de-AT" sz="2400">
                <a:ea typeface="+mn-lt"/>
                <a:cs typeface="+mn-lt"/>
              </a:rPr>
              <a:t> an online </a:t>
            </a:r>
            <a:r>
              <a:rPr lang="de-AT" sz="2400" err="1">
                <a:ea typeface="+mn-lt"/>
                <a:cs typeface="+mn-lt"/>
              </a:rPr>
              <a:t>merchandise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shop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where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you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can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upload</a:t>
            </a:r>
            <a:r>
              <a:rPr lang="de-AT" sz="2400">
                <a:ea typeface="+mn-lt"/>
                <a:cs typeface="+mn-lt"/>
              </a:rPr>
              <a:t> design and </a:t>
            </a:r>
            <a:r>
              <a:rPr lang="de-AT" sz="2400" err="1">
                <a:ea typeface="+mn-lt"/>
                <a:cs typeface="+mn-lt"/>
              </a:rPr>
              <a:t>create</a:t>
            </a:r>
            <a:r>
              <a:rPr lang="de-AT" sz="2400">
                <a:ea typeface="+mn-lt"/>
                <a:cs typeface="+mn-lt"/>
              </a:rPr>
              <a:t> own </a:t>
            </a:r>
            <a:r>
              <a:rPr lang="de-AT" sz="2400" err="1">
                <a:ea typeface="+mn-lt"/>
                <a:cs typeface="+mn-lt"/>
              </a:rPr>
              <a:t>unique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shirts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hoodies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caps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mugs</a:t>
            </a:r>
            <a:r>
              <a:rPr lang="de-AT" sz="2400">
                <a:ea typeface="+mn-lt"/>
                <a:cs typeface="+mn-lt"/>
              </a:rPr>
              <a:t> and </a:t>
            </a:r>
            <a:r>
              <a:rPr lang="de-AT" sz="2400" err="1">
                <a:ea typeface="+mn-lt"/>
                <a:cs typeface="+mn-lt"/>
              </a:rPr>
              <a:t>mousepads</a:t>
            </a:r>
            <a:endParaRPr lang="de-AT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AT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 err="1">
                <a:ea typeface="+mn-lt"/>
                <a:cs typeface="+mn-lt"/>
              </a:rPr>
              <a:t>Additionally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there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is</a:t>
            </a:r>
            <a:r>
              <a:rPr lang="de-AT" sz="2400">
                <a:ea typeface="+mn-lt"/>
                <a:cs typeface="+mn-lt"/>
              </a:rPr>
              <a:t> a </a:t>
            </a:r>
            <a:r>
              <a:rPr lang="de-AT" sz="2400" err="1">
                <a:ea typeface="+mn-lt"/>
                <a:cs typeface="+mn-lt"/>
              </a:rPr>
              <a:t>voting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system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where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users</a:t>
            </a: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can</a:t>
            </a:r>
            <a:r>
              <a:rPr lang="de-AT" sz="2400">
                <a:ea typeface="+mn-lt"/>
                <a:cs typeface="+mn-lt"/>
              </a:rPr>
              <a:t> vote on the designs that will be used for the merch.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cs typeface="Calibri"/>
            </a:endParaRPr>
          </a:p>
        </p:txBody>
      </p:sp>
      <p:pic>
        <p:nvPicPr>
          <p:cNvPr id="3" name="Graphic 70" descr="Baseball Hat">
            <a:extLst>
              <a:ext uri="{FF2B5EF4-FFF2-40B4-BE49-F238E27FC236}">
                <a16:creationId xmlns:a16="http://schemas.microsoft.com/office/drawing/2014/main" id="{A528EB64-AE79-FE76-EE10-B02624AD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91" y="3206808"/>
            <a:ext cx="2932869" cy="29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Time Management </a:t>
            </a:r>
            <a:endParaRPr lang="de-AT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11B43A9-BABF-E898-15D5-9ED4469C5A6B}"/>
              </a:ext>
            </a:extLst>
          </p:cNvPr>
          <p:cNvCxnSpPr>
            <a:cxnSpLocks/>
          </p:cNvCxnSpPr>
          <p:nvPr/>
        </p:nvCxnSpPr>
        <p:spPr>
          <a:xfrm flipV="1">
            <a:off x="6037534" y="1814657"/>
            <a:ext cx="0" cy="494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25F0B49-9ACF-7C44-5C9F-9FE605E00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766" y="1905801"/>
            <a:ext cx="16920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de-DE"/>
              <a:t>Expectation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9BB465C-0527-CE3B-F186-B222B0DB3131}"/>
              </a:ext>
            </a:extLst>
          </p:cNvPr>
          <p:cNvSpPr txBox="1">
            <a:spLocks/>
          </p:cNvSpPr>
          <p:nvPr/>
        </p:nvSpPr>
        <p:spPr>
          <a:xfrm>
            <a:off x="7591297" y="1956244"/>
            <a:ext cx="3043892" cy="417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/>
              <a:t>Reality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1D72A-9B50-D753-A471-9D04525006F4}"/>
              </a:ext>
            </a:extLst>
          </p:cNvPr>
          <p:cNvSpPr txBox="1"/>
          <p:nvPr/>
        </p:nvSpPr>
        <p:spPr>
          <a:xfrm>
            <a:off x="477544" y="2434284"/>
            <a:ext cx="543371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Frontend: 24h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Backend: 30h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Planning: 40h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Research: 36h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cs typeface="Calibri"/>
              </a:rPr>
              <a:t>Total: 130h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85C98-7496-3049-EF03-DC5137BEC32F}"/>
              </a:ext>
            </a:extLst>
          </p:cNvPr>
          <p:cNvSpPr txBox="1"/>
          <p:nvPr/>
        </p:nvSpPr>
        <p:spPr>
          <a:xfrm>
            <a:off x="6103174" y="2434284"/>
            <a:ext cx="543371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Frontend: 79,75h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Backend: 33,5h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Planning: 23,25h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cs typeface="Calibri" panose="020F0502020204030204"/>
              </a:rPr>
              <a:t>Research: 2h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cs typeface="Calibri" panose="020F0502020204030204"/>
              </a:rPr>
              <a:t>Total: 138,5</a:t>
            </a:r>
          </a:p>
          <a:p>
            <a:pPr marL="285750" indent="-285750">
              <a:buFont typeface="Arial,Sans-Serif"/>
              <a:buChar char="•"/>
            </a:pPr>
            <a:endParaRPr lang="en-US" sz="2400" b="1"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cs typeface="Calibri" panose="020F0502020204030204"/>
              </a:rPr>
              <a:t>+ 18h Documentation not included in estimate</a:t>
            </a:r>
            <a:endParaRPr lang="en-US" sz="24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152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 Light"/>
              </a:rPr>
              <a:t>Time Split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28F2DCE-FD3B-D9ED-6B7A-86C4675DA621}"/>
              </a:ext>
            </a:extLst>
          </p:cNvPr>
          <p:cNvSpPr txBox="1"/>
          <p:nvPr/>
        </p:nvSpPr>
        <p:spPr>
          <a:xfrm>
            <a:off x="836522" y="1668107"/>
            <a:ext cx="11121542" cy="26407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2400">
              <a:solidFill>
                <a:srgbClr val="F8F8F8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AF4653F-5513-D4D1-1097-66EC9B7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9" y="1578377"/>
            <a:ext cx="10867886" cy="45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 Light"/>
              </a:rPr>
              <a:t>Work Split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28F2DCE-FD3B-D9ED-6B7A-86C4675DA621}"/>
              </a:ext>
            </a:extLst>
          </p:cNvPr>
          <p:cNvSpPr txBox="1"/>
          <p:nvPr/>
        </p:nvSpPr>
        <p:spPr>
          <a:xfrm>
            <a:off x="836522" y="1668107"/>
            <a:ext cx="11121542" cy="711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Anton Schubhart: 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 err="1">
                <a:ea typeface="+mn-lt"/>
                <a:cs typeface="+mn-lt"/>
              </a:rPr>
              <a:t>Mainpage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theme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changer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login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page</a:t>
            </a:r>
            <a:r>
              <a:rPr lang="de-AT" sz="2400">
                <a:ea typeface="+mn-lt"/>
                <a:cs typeface="+mn-lt"/>
              </a:rPr>
              <a:t>, MOS logo, </a:t>
            </a:r>
            <a:r>
              <a:rPr lang="de-AT" sz="2400" err="1">
                <a:ea typeface="+mn-lt"/>
                <a:cs typeface="+mn-lt"/>
              </a:rPr>
              <a:t>Footer</a:t>
            </a:r>
            <a:endParaRPr lang="en-US" err="1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Matthias Puchner: 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 </a:t>
            </a:r>
            <a:r>
              <a:rPr lang="de-AT" sz="2400" err="1">
                <a:ea typeface="+mn-lt"/>
                <a:cs typeface="+mn-lt"/>
              </a:rPr>
              <a:t>Navbar</a:t>
            </a:r>
            <a:r>
              <a:rPr lang="de-AT" sz="2400">
                <a:ea typeface="+mn-lt"/>
                <a:cs typeface="+mn-lt"/>
              </a:rPr>
              <a:t>, Product </a:t>
            </a:r>
            <a:r>
              <a:rPr lang="de-AT" sz="2400" err="1">
                <a:ea typeface="+mn-lt"/>
                <a:cs typeface="+mn-lt"/>
              </a:rPr>
              <a:t>page</a:t>
            </a:r>
            <a:r>
              <a:rPr lang="de-AT" sz="2400">
                <a:ea typeface="+mn-lt"/>
                <a:cs typeface="+mn-lt"/>
              </a:rPr>
              <a:t> &amp; </a:t>
            </a:r>
            <a:r>
              <a:rPr lang="de-AT" sz="2400" err="1">
                <a:ea typeface="+mn-lt"/>
                <a:cs typeface="+mn-lt"/>
              </a:rPr>
              <a:t>function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Cart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page</a:t>
            </a:r>
            <a:r>
              <a:rPr lang="de-AT" sz="2400">
                <a:ea typeface="+mn-lt"/>
                <a:cs typeface="+mn-lt"/>
              </a:rPr>
              <a:t> &amp; </a:t>
            </a:r>
            <a:r>
              <a:rPr lang="de-AT" sz="2400" err="1">
                <a:ea typeface="+mn-lt"/>
                <a:cs typeface="+mn-lt"/>
              </a:rPr>
              <a:t>function</a:t>
            </a:r>
            <a:r>
              <a:rPr lang="de-AT" sz="2400">
                <a:ea typeface="+mn-lt"/>
                <a:cs typeface="+mn-lt"/>
              </a:rPr>
              <a:t>, MOS logo, Drag and Drop,</a:t>
            </a:r>
            <a:r>
              <a:rPr lang="de-AT" sz="2400" b="1">
                <a:ea typeface="+mn-lt"/>
                <a:cs typeface="+mn-lt"/>
              </a:rPr>
              <a:t> </a:t>
            </a:r>
            <a:r>
              <a:rPr lang="de-AT" sz="2400">
                <a:ea typeface="+mn-lt"/>
                <a:cs typeface="+mn-lt"/>
              </a:rPr>
              <a:t> Login &amp; Register </a:t>
            </a:r>
            <a:r>
              <a:rPr lang="de-AT" sz="2400" err="1">
                <a:ea typeface="+mn-lt"/>
                <a:cs typeface="+mn-lt"/>
              </a:rPr>
              <a:t>function</a:t>
            </a:r>
            <a:r>
              <a:rPr lang="de-AT" sz="2400">
                <a:ea typeface="+mn-lt"/>
                <a:cs typeface="+mn-lt"/>
              </a:rPr>
              <a:t>, </a:t>
            </a:r>
            <a:r>
              <a:rPr lang="de-AT" sz="2400" err="1">
                <a:ea typeface="+mn-lt"/>
                <a:cs typeface="+mn-lt"/>
              </a:rPr>
              <a:t>theme</a:t>
            </a:r>
            <a:r>
              <a:rPr lang="de-AT" sz="2400">
                <a:ea typeface="+mn-lt"/>
                <a:cs typeface="+mn-lt"/>
              </a:rPr>
              <a:t> </a:t>
            </a:r>
            <a:r>
              <a:rPr lang="de-AT" sz="2400" err="1">
                <a:ea typeface="+mn-lt"/>
                <a:cs typeface="+mn-lt"/>
              </a:rPr>
              <a:t>changer</a:t>
            </a:r>
            <a:endParaRPr lang="de-AT" sz="2400" err="1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solidFill>
                  <a:srgbClr val="F8F8F8"/>
                </a:solidFill>
                <a:cs typeface="Calibri"/>
              </a:rPr>
              <a:t>Julian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Meyringer</a:t>
            </a:r>
            <a:r>
              <a:rPr lang="de-AT" sz="2400">
                <a:solidFill>
                  <a:srgbClr val="F8F8F8"/>
                </a:solidFill>
                <a:cs typeface="Calibri"/>
              </a:rPr>
              <a:t>: </a:t>
            </a:r>
            <a:endParaRPr lang="de-AT" sz="2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Backend: Products, Delete Controller, </a:t>
            </a:r>
            <a:r>
              <a:rPr lang="de-AT" sz="2400" err="1">
                <a:ea typeface="+mn-lt"/>
                <a:cs typeface="+mn-lt"/>
              </a:rPr>
              <a:t>Get</a:t>
            </a:r>
            <a:r>
              <a:rPr lang="de-AT" sz="2400">
                <a:ea typeface="+mn-lt"/>
                <a:cs typeface="+mn-lt"/>
              </a:rPr>
              <a:t> Controller, Post Controller, Database</a:t>
            </a:r>
            <a:endParaRPr lang="de-AT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ea typeface="+mn-lt"/>
                <a:cs typeface="+mn-lt"/>
              </a:rPr>
              <a:t>Frontend: About </a:t>
            </a:r>
            <a:r>
              <a:rPr lang="de-AT" sz="2400" err="1">
                <a:ea typeface="+mn-lt"/>
                <a:cs typeface="+mn-lt"/>
              </a:rPr>
              <a:t>Us</a:t>
            </a:r>
            <a:r>
              <a:rPr lang="de-AT" sz="2400">
                <a:ea typeface="+mn-lt"/>
                <a:cs typeface="+mn-lt"/>
              </a:rPr>
              <a:t> Page, Register Page, Voting Page, Drag and Drop</a:t>
            </a:r>
            <a:endParaRPr lang="de-AT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solidFill>
                  <a:srgbClr val="F8F8F8"/>
                </a:solidFill>
                <a:cs typeface="Calibri"/>
              </a:rPr>
              <a:t>Moritz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Famira</a:t>
            </a:r>
            <a:endParaRPr lang="de-AT" sz="2400">
              <a:solidFill>
                <a:srgbClr val="F8F8F8"/>
              </a:solidFill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>
                <a:solidFill>
                  <a:srgbClr val="F8F8F8"/>
                </a:solidFill>
                <a:cs typeface="Calibri"/>
              </a:rPr>
              <a:t>Backend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for</a:t>
            </a:r>
            <a:r>
              <a:rPr lang="de-AT" sz="2400">
                <a:solidFill>
                  <a:srgbClr val="F8F8F8"/>
                </a:solidFill>
                <a:cs typeface="Calibri"/>
              </a:rPr>
              <a:t>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everything</a:t>
            </a:r>
            <a:r>
              <a:rPr lang="de-AT" sz="2400">
                <a:solidFill>
                  <a:srgbClr val="F8F8F8"/>
                </a:solidFill>
                <a:cs typeface="Calibri"/>
              </a:rPr>
              <a:t>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except</a:t>
            </a:r>
            <a:r>
              <a:rPr lang="de-AT" sz="2400">
                <a:solidFill>
                  <a:srgbClr val="F8F8F8"/>
                </a:solidFill>
                <a:cs typeface="Calibri"/>
              </a:rPr>
              <a:t> Products </a:t>
            </a:r>
            <a:endParaRPr lang="de-AT" sz="2400">
              <a:solidFill>
                <a:srgbClr val="F8F8F8"/>
              </a:solidFill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400" err="1">
                <a:solidFill>
                  <a:srgbClr val="F8F8F8"/>
                </a:solidFill>
                <a:cs typeface="Calibri"/>
              </a:rPr>
              <a:t>Connecting</a:t>
            </a:r>
            <a:r>
              <a:rPr lang="de-AT" sz="2400">
                <a:solidFill>
                  <a:srgbClr val="F8F8F8"/>
                </a:solidFill>
                <a:cs typeface="Calibri"/>
              </a:rPr>
              <a:t> Front and Backend (JS </a:t>
            </a:r>
            <a:r>
              <a:rPr lang="de-AT" sz="2400" err="1">
                <a:solidFill>
                  <a:srgbClr val="F8F8F8"/>
                </a:solidFill>
                <a:cs typeface="Calibri"/>
              </a:rPr>
              <a:t>Queries</a:t>
            </a:r>
            <a:r>
              <a:rPr lang="de-AT" sz="2400">
                <a:solidFill>
                  <a:srgbClr val="F8F8F8"/>
                </a:solidFill>
                <a:cs typeface="Calibri"/>
              </a:rPr>
              <a:t>)</a:t>
            </a:r>
            <a:endParaRPr lang="de-AT" sz="2400">
              <a:solidFill>
                <a:srgbClr val="F8F8F8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solidFill>
                <a:srgbClr val="5F5F5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05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DE" b="1"/>
              <a:t>Test Cases</a:t>
            </a:r>
            <a:endParaRPr lang="de-AT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EFF0104-913E-7C65-6E00-AD7B96A2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32" y="1432097"/>
            <a:ext cx="9605381" cy="52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CCF60-AB87-7B61-3F63-4F08F54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2771203"/>
            <a:ext cx="4892040" cy="13155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of our Website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ntertitel 2">
            <a:extLst>
              <a:ext uri="{FF2B5EF4-FFF2-40B4-BE49-F238E27FC236}">
                <a16:creationId xmlns:a16="http://schemas.microsoft.com/office/drawing/2014/main" id="{D1E12AB5-56AC-C1AE-9640-2EC20B370C6E}"/>
              </a:ext>
            </a:extLst>
          </p:cNvPr>
          <p:cNvSpPr txBox="1">
            <a:spLocks/>
          </p:cNvSpPr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0CC01-0817-C519-D8DF-AB1E3488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89385"/>
            <a:ext cx="4152900" cy="22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0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MOS</vt:lpstr>
      <vt:lpstr>Description</vt:lpstr>
      <vt:lpstr>Time Management </vt:lpstr>
      <vt:lpstr>Time Split</vt:lpstr>
      <vt:lpstr>Work Split</vt:lpstr>
      <vt:lpstr>Test Cases</vt:lpstr>
      <vt:lpstr>Presentation of our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</dc:title>
  <dc:creator>Julian Meyringer</dc:creator>
  <cp:revision>1</cp:revision>
  <dcterms:created xsi:type="dcterms:W3CDTF">2022-06-08T12:42:18Z</dcterms:created>
  <dcterms:modified xsi:type="dcterms:W3CDTF">2022-06-10T11:39:52Z</dcterms:modified>
</cp:coreProperties>
</file>