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99" r:id="rId3"/>
    <p:sldId id="302" r:id="rId4"/>
    <p:sldId id="303" r:id="rId5"/>
    <p:sldId id="304" r:id="rId6"/>
    <p:sldId id="305" r:id="rId7"/>
    <p:sldId id="306" r:id="rId8"/>
    <p:sldId id="310" r:id="rId9"/>
    <p:sldId id="309" r:id="rId10"/>
    <p:sldId id="311" r:id="rId11"/>
    <p:sldId id="312" r:id="rId12"/>
    <p:sldId id="313" r:id="rId13"/>
    <p:sldId id="314" r:id="rId14"/>
    <p:sldId id="307" r:id="rId15"/>
    <p:sldId id="315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thourough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basics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relaxed,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2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53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4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5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3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6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252E8F7-771C-44A4-BEBF-CC2E3470BEE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0E29679B-A22C-460F-97FA-D29310F4F9CA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A071D2A-9FD6-4E1A-974F-D1F0E036738A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431330C1-C74B-49E7-BFEE-CFFFDCD11AC1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5379164-64D3-4DBF-A35A-0193A17390D6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CE1B32AF-E997-41D3-9EB7-CBF2DBF5A72B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3EF3E2E-44DA-428A-849A-0C00F4B856E5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A8F5AFF9-D60D-4BF2-893C-19D3B6C1F40C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662B911-C7FF-498F-8649-7D98DE155FD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First </a:t>
            </a:r>
            <a:r>
              <a:rPr lang="de-DE" sz="4800" dirty="0" err="1"/>
              <a:t>Steps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order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upload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remote (GitHub),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go</a:t>
            </a:r>
            <a:r>
              <a:rPr lang="de-DE" b="1" dirty="0"/>
              <a:t> </a:t>
            </a:r>
            <a:r>
              <a:rPr lang="de-DE" b="1" dirty="0" err="1"/>
              <a:t>thorugh</a:t>
            </a:r>
            <a:r>
              <a:rPr lang="de-DE" b="1" dirty="0"/>
              <a:t> 3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DCCC3E2-6E66-4B0E-859A-484A3BCFE016}"/>
              </a:ext>
            </a:extLst>
          </p:cNvPr>
          <p:cNvSpPr txBox="1">
            <a:spLocks/>
          </p:cNvSpPr>
          <p:nvPr/>
        </p:nvSpPr>
        <p:spPr>
          <a:xfrm>
            <a:off x="1097280" y="2766451"/>
            <a:ext cx="10058400" cy="2106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message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</a:t>
            </a:r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11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A1CDF7-2F91-4905-BD52-B09D03F2516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52F395-7AB7-4D48-BFF5-6FB125DB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76" y="2769421"/>
            <a:ext cx="6376047" cy="32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*</a:t>
            </a:r>
            <a:endParaRPr lang="en-GB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9FD4AC-1530-4A82-A650-4EE26D7D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44" y="2927678"/>
            <a:ext cx="7149472" cy="3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13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Removing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reset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A716-BA31-48BE-8E77-D06899A5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69" y="2769421"/>
            <a:ext cx="6476661" cy="3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files</a:t>
            </a:r>
            <a:r>
              <a:rPr lang="de-DE" b="1" dirty="0"/>
              <a:t>,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via: 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commit</a:t>
            </a:r>
            <a:r>
              <a:rPr lang="de-DE" sz="2800" dirty="0"/>
              <a:t> –m „[</a:t>
            </a:r>
            <a:r>
              <a:rPr lang="de-DE" sz="2800" dirty="0" err="1"/>
              <a:t>message</a:t>
            </a:r>
            <a:r>
              <a:rPr lang="de-DE" sz="2800" dirty="0"/>
              <a:t>]“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out –m [</a:t>
            </a:r>
            <a:r>
              <a:rPr lang="de-DE" dirty="0" err="1"/>
              <a:t>message</a:t>
            </a:r>
            <a:r>
              <a:rPr lang="de-DE" dirty="0"/>
              <a:t>],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message</a:t>
            </a:r>
            <a:r>
              <a:rPr lang="de-DE" dirty="0"/>
              <a:t>!)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93D606-01EB-42CA-BDEB-62E70193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13" y="3975599"/>
            <a:ext cx="9740973" cy="18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commiting</a:t>
            </a:r>
            <a:r>
              <a:rPr lang="de-DE" b="1" dirty="0"/>
              <a:t>,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push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remote via: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multiple </a:t>
            </a:r>
            <a:r>
              <a:rPr lang="de-DE" dirty="0" err="1"/>
              <a:t>commits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push </a:t>
            </a:r>
            <a:r>
              <a:rPr lang="de-DE" dirty="0" err="1"/>
              <a:t>them</a:t>
            </a:r>
            <a:r>
              <a:rPr lang="de-DE" dirty="0"/>
              <a:t>!)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1A19D1-95A1-4453-A620-4B5D2F28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27" y="3621233"/>
            <a:ext cx="7965253" cy="23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- </a:t>
            </a:r>
            <a:r>
              <a:rPr lang="de-DE" dirty="0" err="1"/>
              <a:t>Collaborating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making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,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step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check </a:t>
            </a:r>
            <a:r>
              <a:rPr lang="de-DE" b="1" dirty="0" err="1"/>
              <a:t>github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updates</a:t>
            </a:r>
            <a:r>
              <a:rPr lang="de-DE" b="1" dirty="0"/>
              <a:t>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youre</a:t>
            </a:r>
            <a:r>
              <a:rPr lang="de-DE" b="1" dirty="0"/>
              <a:t> </a:t>
            </a:r>
            <a:r>
              <a:rPr lang="de-DE" b="1" dirty="0" err="1"/>
              <a:t>collaborating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people</a:t>
            </a:r>
            <a:r>
              <a:rPr lang="de-DE" b="1" dirty="0"/>
              <a:t>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5276490" y="3002890"/>
            <a:ext cx="163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74DECF6-8E4D-4CBD-A553-F11E98570DC4}"/>
              </a:ext>
            </a:extLst>
          </p:cNvPr>
          <p:cNvSpPr txBox="1">
            <a:spLocks/>
          </p:cNvSpPr>
          <p:nvPr/>
        </p:nvSpPr>
        <p:spPr>
          <a:xfrm>
            <a:off x="1066799" y="5287275"/>
            <a:ext cx="10058400" cy="942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>
                <a:solidFill>
                  <a:srgbClr val="FF0000"/>
                </a:solidFill>
              </a:rPr>
              <a:t>Important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Git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does</a:t>
            </a:r>
            <a:r>
              <a:rPr lang="de-DE" b="1" dirty="0">
                <a:solidFill>
                  <a:srgbClr val="FF0000"/>
                </a:solidFill>
              </a:rPr>
              <a:t> not </a:t>
            </a:r>
            <a:r>
              <a:rPr lang="de-DE" b="1" dirty="0" err="1">
                <a:solidFill>
                  <a:srgbClr val="FF0000"/>
                </a:solidFill>
              </a:rPr>
              <a:t>automatically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changes</a:t>
            </a:r>
            <a:r>
              <a:rPr lang="de-DE" b="1" dirty="0">
                <a:solidFill>
                  <a:srgbClr val="FF0000"/>
                </a:solidFill>
              </a:rPr>
              <a:t> on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remote (GitHub)!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DA655D-7140-4986-8CEB-5097908F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90" y="4175460"/>
            <a:ext cx="7876927" cy="7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A199AD-45DF-487D-9760-E4BD31B4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3715078" y="1931158"/>
            <a:ext cx="4018629" cy="356705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292489" y="2517656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530483" y="2836074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5D0227-A847-4A67-9DCB-E3AA0FF2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73" y="1256461"/>
            <a:ext cx="4713961" cy="49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F91151-91CB-4D4C-B0AE-994FD25E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40" y="1268611"/>
            <a:ext cx="6097094" cy="49482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5148C4-EFE3-4688-AA90-A1E7DEDD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81" y="2262216"/>
            <a:ext cx="2472271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Common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60BCCC-F479-4C23-8891-44CCEA803EEB}"/>
              </a:ext>
            </a:extLst>
          </p:cNvPr>
          <p:cNvSpPr/>
          <p:nvPr/>
        </p:nvSpPr>
        <p:spPr>
          <a:xfrm>
            <a:off x="4127566" y="2309197"/>
            <a:ext cx="676773" cy="271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dirty="0" err="1"/>
              <a:t>Adding</a:t>
            </a:r>
            <a:r>
              <a:rPr lang="de-DE" dirty="0"/>
              <a:t> People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CBA999-B05E-4239-B98D-B2D6969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4" y="1348137"/>
            <a:ext cx="7247231" cy="47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clone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8603"/>
            <a:ext cx="9966960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The </a:t>
            </a:r>
            <a:r>
              <a:rPr lang="de-DE" b="1" dirty="0" err="1"/>
              <a:t>repository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exists</a:t>
            </a:r>
            <a:r>
              <a:rPr lang="de-DE" b="1" dirty="0"/>
              <a:t> on github.com, but </a:t>
            </a:r>
            <a:r>
              <a:rPr lang="de-DE" b="1" dirty="0" err="1"/>
              <a:t>we</a:t>
            </a:r>
            <a:r>
              <a:rPr lang="de-DE" b="1" dirty="0"/>
              <a:t> still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initialize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loacally</a:t>
            </a:r>
            <a:r>
              <a:rPr lang="de-DE" b="1" dirty="0"/>
              <a:t> via: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2A8A7F-0E49-4CAC-AB48-62D41F23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0" y="4321738"/>
            <a:ext cx="7706479" cy="5297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3922539" y="3330669"/>
            <a:ext cx="7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clone</a:t>
            </a:r>
            <a:r>
              <a:rPr lang="de-DE" sz="2800" dirty="0"/>
              <a:t> [remote </a:t>
            </a:r>
            <a:r>
              <a:rPr lang="de-DE" sz="2800" dirty="0" err="1"/>
              <a:t>url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3553EDD-0B13-48C5-819D-E0D476C6E35E}"/>
              </a:ext>
            </a:extLst>
          </p:cNvPr>
          <p:cNvSpPr txBox="1">
            <a:spLocks/>
          </p:cNvSpPr>
          <p:nvPr/>
        </p:nvSpPr>
        <p:spPr>
          <a:xfrm>
            <a:off x="1097279" y="5452894"/>
            <a:ext cx="9966960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6526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check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repository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27A105-C4E1-48F4-B304-DEEAD0AAA4C0}"/>
              </a:ext>
            </a:extLst>
          </p:cNvPr>
          <p:cNvSpPr txBox="1"/>
          <p:nvPr/>
        </p:nvSpPr>
        <p:spPr>
          <a:xfrm>
            <a:off x="5011370" y="2905780"/>
            <a:ext cx="195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status</a:t>
            </a:r>
            <a:endParaRPr lang="en-GB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8792AF-F7F7-42B9-A4D5-86AEADB3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"/>
          <a:stretch/>
        </p:blipFill>
        <p:spPr>
          <a:xfrm>
            <a:off x="1675040" y="3828571"/>
            <a:ext cx="8624828" cy="18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any</a:t>
            </a:r>
            <a:r>
              <a:rPr lang="de-DE" b="1" dirty="0"/>
              <a:t> </a:t>
            </a:r>
            <a:r>
              <a:rPr lang="de-DE" b="1" dirty="0" err="1"/>
              <a:t>kind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inside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copy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)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repository</a:t>
            </a:r>
            <a:r>
              <a:rPr lang="de-DE" b="1" dirty="0"/>
              <a:t> </a:t>
            </a:r>
            <a:r>
              <a:rPr lang="de-DE" b="1" dirty="0" err="1"/>
              <a:t>folder</a:t>
            </a:r>
            <a:r>
              <a:rPr lang="de-DE" b="1" dirty="0"/>
              <a:t> and type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r>
              <a:rPr lang="de-DE" b="1" dirty="0"/>
              <a:t> </a:t>
            </a:r>
            <a:r>
              <a:rPr lang="de-DE" b="1" dirty="0" err="1"/>
              <a:t>again</a:t>
            </a:r>
            <a:r>
              <a:rPr lang="de-DE" b="1" dirty="0"/>
              <a:t>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835F1B-4790-4CD8-B739-8B74A321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50" y="2987791"/>
            <a:ext cx="8939100" cy="2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21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578</Words>
  <Application>Microsoft Office PowerPoint</Application>
  <PresentationFormat>Breitbild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Git – First Steps</vt:lpstr>
      <vt:lpstr>Content</vt:lpstr>
      <vt:lpstr>Creating a repository</vt:lpstr>
      <vt:lpstr>Creating a repository</vt:lpstr>
      <vt:lpstr>Creating a repository</vt:lpstr>
      <vt:lpstr>Creating a repository – Adding People</vt:lpstr>
      <vt:lpstr>Fetching a repository – git clone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 - Collaborating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45</cp:revision>
  <dcterms:created xsi:type="dcterms:W3CDTF">2021-08-03T07:26:22Z</dcterms:created>
  <dcterms:modified xsi:type="dcterms:W3CDTF">2021-10-13T15:45:30Z</dcterms:modified>
</cp:coreProperties>
</file>