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99" r:id="rId3"/>
    <p:sldId id="302" r:id="rId4"/>
    <p:sldId id="303" r:id="rId5"/>
    <p:sldId id="304" r:id="rId6"/>
    <p:sldId id="305" r:id="rId7"/>
    <p:sldId id="301" r:id="rId8"/>
    <p:sldId id="258" r:id="rId9"/>
    <p:sldId id="298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89495" autoAdjust="0"/>
  </p:normalViewPr>
  <p:slideViewPr>
    <p:cSldViewPr snapToGrid="0">
      <p:cViewPr varScale="1">
        <p:scale>
          <a:sx n="77" d="100"/>
          <a:sy n="77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9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53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24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853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78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9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D252E8F7-771C-44A4-BEBF-CC2E3470BEE3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0E29679B-A22C-460F-97FA-D29310F4F9CA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A071D2A-9FD6-4E1A-974F-D1F0E036738A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431330C1-C74B-49E7-BFEE-CFFFDCD11AC1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5379164-64D3-4DBF-A35A-0193A17390D6}" type="datetime1">
              <a:rPr lang="de-DE" smtClean="0"/>
              <a:t>13.10.2021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CE1B32AF-E997-41D3-9EB7-CBF2DBF5A72B}" type="datetime1">
              <a:rPr lang="de-DE" smtClean="0"/>
              <a:t>13.10.2021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3EF3E2E-44DA-428A-849A-0C00F4B856E5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A8F5AFF9-D60D-4BF2-893C-19D3B6C1F40C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3662B911-C7FF-498F-8649-7D98DE155FD2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TSN Inter-Domain 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Git</a:t>
            </a:r>
            <a:r>
              <a:rPr lang="de-DE" sz="4800" dirty="0"/>
              <a:t> – First </a:t>
            </a:r>
            <a:r>
              <a:rPr lang="de-DE" sz="4800" dirty="0" err="1"/>
              <a:t>Steps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/>
              <a:t>TEXT BELOW IMAGE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1D8DFCA-7F1D-4637-83A0-C4BE637183AB}"/>
              </a:ext>
            </a:extLst>
          </p:cNvPr>
          <p:cNvSpPr txBox="1">
            <a:spLocks/>
          </p:cNvSpPr>
          <p:nvPr/>
        </p:nvSpPr>
        <p:spPr>
          <a:xfrm>
            <a:off x="1031965" y="1469864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HEADING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43F6BF-A285-4AB4-8B6A-7E1CF7488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72" y="1838005"/>
            <a:ext cx="8050306" cy="3307082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8536D5B-4B83-4742-B717-91B4483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32811"/>
            <a:ext cx="8584602" cy="10102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558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Metafiles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in </a:t>
            </a:r>
            <a:r>
              <a:rPr lang="de-DE" dirty="0" err="1"/>
              <a:t>branches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/>
              <a:t>Undoing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Other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commands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4835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A199AD-45DF-487D-9760-E4BD31B49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9"/>
          <a:stretch/>
        </p:blipFill>
        <p:spPr>
          <a:xfrm>
            <a:off x="3715078" y="1931158"/>
            <a:ext cx="4018629" cy="3567055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0EE52E0-C2AA-4653-9995-8C5A8638B130}"/>
              </a:ext>
            </a:extLst>
          </p:cNvPr>
          <p:cNvSpPr/>
          <p:nvPr/>
        </p:nvSpPr>
        <p:spPr>
          <a:xfrm rot="2284553">
            <a:off x="7292489" y="2517656"/>
            <a:ext cx="465513" cy="897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0EE52E0-C2AA-4653-9995-8C5A8638B130}"/>
              </a:ext>
            </a:extLst>
          </p:cNvPr>
          <p:cNvSpPr/>
          <p:nvPr/>
        </p:nvSpPr>
        <p:spPr>
          <a:xfrm rot="2284553">
            <a:off x="7530483" y="2836074"/>
            <a:ext cx="465513" cy="897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5D0227-A847-4A67-9DCB-E3AA0FF2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473" y="1256461"/>
            <a:ext cx="4713961" cy="49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F91151-91CB-4D4C-B0AE-994FD25E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07" y="1268611"/>
            <a:ext cx="6097094" cy="49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r>
              <a:rPr lang="de-DE" dirty="0"/>
              <a:t> – </a:t>
            </a:r>
            <a:r>
              <a:rPr lang="de-DE" dirty="0" err="1"/>
              <a:t>Adding</a:t>
            </a:r>
            <a:r>
              <a:rPr lang="de-DE" dirty="0"/>
              <a:t> People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CBA999-B05E-4239-B98D-B2D6969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84" y="1348137"/>
            <a:ext cx="7247231" cy="47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Was </a:t>
            </a:r>
            <a:r>
              <a:rPr lang="de-DE" dirty="0" err="1"/>
              <a:t>Git</a:t>
            </a:r>
            <a:r>
              <a:rPr lang="de-DE" dirty="0"/>
              <a:t> nicht macht: automatisch nach </a:t>
            </a:r>
            <a:r>
              <a:rPr lang="de-DE" dirty="0" err="1"/>
              <a:t>updates</a:t>
            </a:r>
            <a:r>
              <a:rPr lang="de-DE" dirty="0"/>
              <a:t> checken im </a:t>
            </a:r>
            <a:r>
              <a:rPr lang="de-DE" dirty="0" err="1"/>
              <a:t>repository</a:t>
            </a:r>
            <a:r>
              <a:rPr lang="de-DE" dirty="0"/>
              <a:t>, immer erst </a:t>
            </a:r>
            <a:r>
              <a:rPr lang="de-DE" dirty="0" err="1"/>
              <a:t>git</a:t>
            </a:r>
            <a:r>
              <a:rPr lang="de-DE" dirty="0"/>
              <a:t> pullen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7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427213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A6C4C-5005-43BF-B52C-8639917F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74" y="338126"/>
            <a:ext cx="9884851" cy="736282"/>
          </a:xfrm>
        </p:spPr>
        <p:txBody>
          <a:bodyPr/>
          <a:lstStyle/>
          <a:p>
            <a:r>
              <a:rPr lang="de-DE" dirty="0"/>
              <a:t>COMPARISON/2 TOPICS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9E70C0-7FCB-44E6-8A9B-F561F11F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639" y="1293840"/>
            <a:ext cx="4937760" cy="736282"/>
          </a:xfrm>
        </p:spPr>
        <p:txBody>
          <a:bodyPr>
            <a:normAutofit/>
          </a:bodyPr>
          <a:lstStyle/>
          <a:p>
            <a:r>
              <a:rPr lang="de-DE" dirty="0"/>
              <a:t>HEADING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EAE032-6D39-4260-BF6C-BF0851DFD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5603" y="1293840"/>
            <a:ext cx="4937760" cy="736282"/>
          </a:xfrm>
        </p:spPr>
        <p:txBody>
          <a:bodyPr>
            <a:normAutofit/>
          </a:bodyPr>
          <a:lstStyle/>
          <a:p>
            <a:r>
              <a:rPr lang="de-DE" dirty="0"/>
              <a:t>HEADING 2</a:t>
            </a:r>
          </a:p>
        </p:txBody>
      </p:sp>
      <p:pic>
        <p:nvPicPr>
          <p:cNvPr id="10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3CEE7C-419A-490A-AE05-86C0B5B5B7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4" y="2249554"/>
            <a:ext cx="4476523" cy="2207317"/>
          </a:xfrm>
        </p:spPr>
      </p:pic>
      <p:pic>
        <p:nvPicPr>
          <p:cNvPr id="11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3C98F9-71A0-456B-BEA5-746B323D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02" y="3001315"/>
            <a:ext cx="4476523" cy="14555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07B3982-B6BC-4AD8-90D6-86D5E56BD33A}"/>
              </a:ext>
            </a:extLst>
          </p:cNvPr>
          <p:cNvSpPr txBox="1"/>
          <p:nvPr/>
        </p:nvSpPr>
        <p:spPr>
          <a:xfrm>
            <a:off x="1003974" y="5052060"/>
            <a:ext cx="447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0F6889-47FE-4B47-8283-F31BD3499FBA}"/>
              </a:ext>
            </a:extLst>
          </p:cNvPr>
          <p:cNvSpPr txBox="1"/>
          <p:nvPr/>
        </p:nvSpPr>
        <p:spPr>
          <a:xfrm>
            <a:off x="6412302" y="5052060"/>
            <a:ext cx="413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C362E0-8568-4D54-9762-607080E3D2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843655" y="6424986"/>
            <a:ext cx="1312025" cy="365125"/>
          </a:xfrm>
        </p:spPr>
        <p:txBody>
          <a:bodyPr/>
          <a:lstStyle/>
          <a:p>
            <a:fld id="{489ECDB1-2E24-4918-B7B1-E72EEFEDE6FE}" type="slidenum">
              <a:rPr lang="de-DE" smtClean="0"/>
              <a:t>8</a:t>
            </a:fld>
            <a:endParaRPr lang="de-DE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761AC343-442C-4C9F-BF7F-63805BC0AC9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93889" y="6424985"/>
            <a:ext cx="2472271" cy="365125"/>
          </a:xfrm>
        </p:spPr>
        <p:txBody>
          <a:bodyPr/>
          <a:lstStyle/>
          <a:p>
            <a:pPr algn="l"/>
            <a:fld id="{34B7D4B0-4CCF-42E8-A263-A5B4D64906BC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0081690-1DE9-489F-B409-AD438B1ABB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684598" y="6424985"/>
            <a:ext cx="4822804" cy="365125"/>
          </a:xfr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8917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+ IMAGE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45584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9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HEADING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9627ED-B0C1-41E3-B29E-1572A5BF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22" y="2030122"/>
            <a:ext cx="4541599" cy="40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70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159</Words>
  <Application>Microsoft Office PowerPoint</Application>
  <PresentationFormat>Breitbild</PresentationFormat>
  <Paragraphs>60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Rückblick</vt:lpstr>
      <vt:lpstr>Git – First Steps</vt:lpstr>
      <vt:lpstr>Content</vt:lpstr>
      <vt:lpstr>Creating a repository</vt:lpstr>
      <vt:lpstr>Creating a repository</vt:lpstr>
      <vt:lpstr>Creating a repository</vt:lpstr>
      <vt:lpstr>Creating a repository – Adding People</vt:lpstr>
      <vt:lpstr>Content</vt:lpstr>
      <vt:lpstr>COMPARISON/2 TOPICS</vt:lpstr>
      <vt:lpstr>TEXT + IMAGE</vt:lpstr>
      <vt:lpstr>TEXT BELOW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43</cp:revision>
  <dcterms:created xsi:type="dcterms:W3CDTF">2021-08-03T07:26:22Z</dcterms:created>
  <dcterms:modified xsi:type="dcterms:W3CDTF">2021-10-13T08:22:35Z</dcterms:modified>
</cp:coreProperties>
</file>