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9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01" r:id="rId16"/>
    <p:sldId id="258" r:id="rId17"/>
    <p:sldId id="298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9495" autoAdjust="0"/>
  </p:normalViewPr>
  <p:slideViewPr>
    <p:cSldViewPr snapToGrid="0">
      <p:cViewPr varScale="1">
        <p:scale>
          <a:sx n="107" d="100"/>
          <a:sy n="107" d="100"/>
        </p:scale>
        <p:origin x="13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65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9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D252E8F7-771C-44A4-BEBF-CC2E3470BEE3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0E29679B-A22C-460F-97FA-D29310F4F9CA}" type="datetime1">
              <a:rPr lang="de-DE" smtClean="0"/>
              <a:t>11.10.2021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A071D2A-9FD6-4E1A-974F-D1F0E036738A}" type="datetime1">
              <a:rPr lang="de-DE" smtClean="0"/>
              <a:t>11.10.2021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7778186D-7CAD-425C-A5EB-B223AE6329F4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431330C1-C74B-49E7-BFEE-CFFFDCD11AC1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5379164-64D3-4DBF-A35A-0193A17390D6}" type="datetime1">
              <a:rPr lang="de-DE" smtClean="0"/>
              <a:t>11.10.2021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CE1B32AF-E997-41D3-9EB7-CBF2DBF5A72B}" type="datetime1">
              <a:rPr lang="de-DE" smtClean="0"/>
              <a:t>11.10.2021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3EF3E2E-44DA-428A-849A-0C00F4B856E5}" type="datetime1">
              <a:rPr lang="de-DE" smtClean="0"/>
              <a:t>11.10.2021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A8F5AFF9-D60D-4BF2-893C-19D3B6C1F40C}" type="datetime1">
              <a:rPr lang="de-DE" smtClean="0"/>
              <a:t>11.10.2021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3662B911-C7FF-498F-8649-7D98DE155FD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TSN Inter-Domain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An </a:t>
            </a:r>
            <a:r>
              <a:rPr lang="de-DE" sz="4800" dirty="0" err="1"/>
              <a:t>Introduction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290ABE8-9BE8-4893-95AC-600EEB06B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8152" y="1474461"/>
            <a:ext cx="6316888" cy="45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8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11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2F1C4A-814A-4787-9230-4F93740E3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2679" y="1474461"/>
            <a:ext cx="6192361" cy="4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12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FFFA31-A17F-4B86-8936-0C49D9AD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363" y="1474460"/>
            <a:ext cx="5640677" cy="4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5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13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FFFA31-A17F-4B86-8936-0C49D9AD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363" y="1474460"/>
            <a:ext cx="5640677" cy="42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14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7007D6-1D29-4398-8CB1-4EE1BB26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363" y="1474460"/>
            <a:ext cx="5910890" cy="42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7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VS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15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A32D5CC-9981-4DAC-A689-E046535D9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257" y="1485218"/>
            <a:ext cx="5640677" cy="428961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263E7C1-C6A7-4F3E-BCA0-8FD5C72D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7320"/>
            <a:ext cx="5455843" cy="402336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Git</a:t>
            </a:r>
            <a:r>
              <a:rPr lang="de-DE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Tool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Manages</a:t>
            </a:r>
            <a:r>
              <a:rPr lang="de-DE" dirty="0"/>
              <a:t> down-/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Handles </a:t>
            </a:r>
            <a:r>
              <a:rPr lang="de-DE" dirty="0" err="1"/>
              <a:t>conflicts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Many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GitHub: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</a:t>
            </a:r>
            <a:r>
              <a:rPr lang="de-DE" dirty="0"/>
              <a:t>Server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F19041-D5F1-4B05-962A-9BF27575D555}"/>
              </a:ext>
            </a:extLst>
          </p:cNvPr>
          <p:cNvSpPr/>
          <p:nvPr/>
        </p:nvSpPr>
        <p:spPr>
          <a:xfrm>
            <a:off x="6427694" y="3371086"/>
            <a:ext cx="1828800" cy="2403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3DFF72-90A6-453D-8A97-3D898F3686F4}"/>
              </a:ext>
            </a:extLst>
          </p:cNvPr>
          <p:cNvSpPr txBox="1"/>
          <p:nvPr/>
        </p:nvSpPr>
        <p:spPr>
          <a:xfrm>
            <a:off x="6347012" y="5727024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Git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5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A6C4C-5005-43BF-B52C-8639917F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74" y="338126"/>
            <a:ext cx="9884851" cy="736282"/>
          </a:xfrm>
        </p:spPr>
        <p:txBody>
          <a:bodyPr/>
          <a:lstStyle/>
          <a:p>
            <a:r>
              <a:rPr lang="de-DE" dirty="0"/>
              <a:t>COMPARISON/2 TOPICS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9E70C0-7FCB-44E6-8A9B-F561F11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639" y="1293840"/>
            <a:ext cx="4937760" cy="736282"/>
          </a:xfrm>
        </p:spPr>
        <p:txBody>
          <a:bodyPr>
            <a:normAutofit/>
          </a:bodyPr>
          <a:lstStyle/>
          <a:p>
            <a:r>
              <a:rPr lang="de-DE" dirty="0"/>
              <a:t>HEADING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AE032-6D39-4260-BF6C-BF0851DFD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5603" y="1293840"/>
            <a:ext cx="4937760" cy="736282"/>
          </a:xfrm>
        </p:spPr>
        <p:txBody>
          <a:bodyPr>
            <a:normAutofit/>
          </a:bodyPr>
          <a:lstStyle/>
          <a:p>
            <a:r>
              <a:rPr lang="de-DE" dirty="0"/>
              <a:t>HEADING 2</a:t>
            </a:r>
          </a:p>
        </p:txBody>
      </p:sp>
      <p:pic>
        <p:nvPicPr>
          <p:cNvPr id="10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3CEE7C-419A-490A-AE05-86C0B5B5B7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4" y="2249554"/>
            <a:ext cx="4476523" cy="2207317"/>
          </a:xfrm>
        </p:spPr>
      </p:pic>
      <p:pic>
        <p:nvPicPr>
          <p:cNvPr id="11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3C98F9-71A0-456B-BEA5-746B323D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02" y="3001315"/>
            <a:ext cx="4476523" cy="14555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7B3982-B6BC-4AD8-90D6-86D5E56BD33A}"/>
              </a:ext>
            </a:extLst>
          </p:cNvPr>
          <p:cNvSpPr txBox="1"/>
          <p:nvPr/>
        </p:nvSpPr>
        <p:spPr>
          <a:xfrm>
            <a:off x="1003974" y="5052060"/>
            <a:ext cx="447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0F6889-47FE-4B47-8283-F31BD3499FBA}"/>
              </a:ext>
            </a:extLst>
          </p:cNvPr>
          <p:cNvSpPr txBox="1"/>
          <p:nvPr/>
        </p:nvSpPr>
        <p:spPr>
          <a:xfrm>
            <a:off x="6412302" y="5052060"/>
            <a:ext cx="41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C362E0-8568-4D54-9762-607080E3D2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843655" y="6424986"/>
            <a:ext cx="1312025" cy="365125"/>
          </a:xfrm>
        </p:spPr>
        <p:txBody>
          <a:bodyPr/>
          <a:lstStyle/>
          <a:p>
            <a:fld id="{489ECDB1-2E24-4918-B7B1-E72EEFEDE6FE}" type="slidenum">
              <a:rPr lang="de-DE" smtClean="0"/>
              <a:t>16</a:t>
            </a:fld>
            <a:endParaRPr lang="de-DE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761AC343-442C-4C9F-BF7F-63805BC0AC9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93889" y="6424985"/>
            <a:ext cx="2472271" cy="365125"/>
          </a:xfrm>
        </p:spPr>
        <p:txBody>
          <a:bodyPr/>
          <a:lstStyle/>
          <a:p>
            <a:pPr algn="l"/>
            <a:fld id="{34B7D4B0-4CCF-42E8-A263-A5B4D64906BC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0081690-1DE9-489F-B409-AD438B1ABB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684598" y="6424985"/>
            <a:ext cx="4822804" cy="365125"/>
          </a:xfr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8917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+ IMAGE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45584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17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HEADING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9627ED-B0C1-41E3-B29E-1572A5BF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22" y="2030122"/>
            <a:ext cx="4541599" cy="4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/>
              <a:t>TEXT BELOW IMAGE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1D8DFCA-7F1D-4637-83A0-C4BE637183AB}"/>
              </a:ext>
            </a:extLst>
          </p:cNvPr>
          <p:cNvSpPr txBox="1">
            <a:spLocks/>
          </p:cNvSpPr>
          <p:nvPr/>
        </p:nvSpPr>
        <p:spPr>
          <a:xfrm>
            <a:off x="1031965" y="1469864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HEADING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18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43F6BF-A285-4AB4-8B6A-7E1CF748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72" y="1838005"/>
            <a:ext cx="8050306" cy="3307082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8536D5B-4B83-4742-B717-91B4483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32811"/>
            <a:ext cx="8584602" cy="10102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58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of</a:t>
            </a:r>
            <a:r>
              <a:rPr lang="de-DE" dirty="0"/>
              <a:t> 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GIT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E09123-21D1-4230-A68E-F7E9128D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82" y="1861072"/>
            <a:ext cx="4156526" cy="39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4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FB85B5-D9E2-443A-8B3F-B325B22D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8131" y="1419109"/>
            <a:ext cx="4234627" cy="440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5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EF2FEE-E6F1-47F5-8588-DC94309D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8130" y="1847932"/>
            <a:ext cx="4234627" cy="39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6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EF2FEE-E6F1-47F5-8588-DC94309D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8130" y="1847932"/>
            <a:ext cx="4234626" cy="39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 – A </a:t>
            </a:r>
            <a:r>
              <a:rPr lang="de-DE" dirty="0" err="1"/>
              <a:t>Counterexample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7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F3DA3F-16B7-4E4C-BB1B-0700EF0A5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3397" y="1526316"/>
            <a:ext cx="4224092" cy="42989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06709E-9345-4391-AB03-CA4AE94D0BDC}"/>
              </a:ext>
            </a:extLst>
          </p:cNvPr>
          <p:cNvSpPr txBox="1"/>
          <p:nvPr/>
        </p:nvSpPr>
        <p:spPr>
          <a:xfrm>
            <a:off x="4302711" y="3515794"/>
            <a:ext cx="364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Who </a:t>
            </a:r>
            <a:r>
              <a:rPr lang="de-DE" sz="2400" b="1" dirty="0" err="1">
                <a:solidFill>
                  <a:srgbClr val="FF0000"/>
                </a:solidFill>
              </a:rPr>
              <a:t>sends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the</a:t>
            </a:r>
            <a:r>
              <a:rPr lang="de-DE" sz="2400" b="1" dirty="0">
                <a:solidFill>
                  <a:srgbClr val="FF0000"/>
                </a:solidFill>
              </a:rPr>
              <a:t> code?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8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F3DA3F-16B7-4E4C-BB1B-0700EF0A5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919" y="1499469"/>
            <a:ext cx="5617121" cy="4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9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11.10.2021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456B73-1054-4F89-B324-3D58B407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1161" y="1474461"/>
            <a:ext cx="6213879" cy="42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530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307</Words>
  <Application>Microsoft Office PowerPoint</Application>
  <PresentationFormat>Breitbild</PresentationFormat>
  <Paragraphs>94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Rückblick</vt:lpstr>
      <vt:lpstr>Git – An Introduction</vt:lpstr>
      <vt:lpstr>Content of Workshop</vt:lpstr>
      <vt:lpstr>Why should you use Git? – A Counterexample</vt:lpstr>
      <vt:lpstr>Why should you use Git? – A Counterexample</vt:lpstr>
      <vt:lpstr>Why should you use Git? – A Counterexample</vt:lpstr>
      <vt:lpstr>Why should you use Git? – A Counterexample</vt:lpstr>
      <vt:lpstr>Why should you use Git? – A Counterexample</vt:lpstr>
      <vt:lpstr>Why you should use Git!</vt:lpstr>
      <vt:lpstr>Why you should use Git!</vt:lpstr>
      <vt:lpstr>Why you should use Git!</vt:lpstr>
      <vt:lpstr>Why you should use Git!</vt:lpstr>
      <vt:lpstr>Why you should use Git!</vt:lpstr>
      <vt:lpstr>Why you should use Git!</vt:lpstr>
      <vt:lpstr>Why you should use Git!</vt:lpstr>
      <vt:lpstr>Git VS GitHub</vt:lpstr>
      <vt:lpstr>COMPARISON/2 TOPICS</vt:lpstr>
      <vt:lpstr>TEXT + IMAGE</vt:lpstr>
      <vt:lpstr>TEXT BELOW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47</cp:revision>
  <dcterms:created xsi:type="dcterms:W3CDTF">2021-08-03T07:26:22Z</dcterms:created>
  <dcterms:modified xsi:type="dcterms:W3CDTF">2021-10-11T17:49:24Z</dcterms:modified>
</cp:coreProperties>
</file>