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99" r:id="rId3"/>
    <p:sldId id="258" r:id="rId4"/>
    <p:sldId id="298" r:id="rId5"/>
    <p:sldId id="30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89495" autoAdjust="0"/>
  </p:normalViewPr>
  <p:slideViewPr>
    <p:cSldViewPr snapToGrid="0">
      <p:cViewPr varScale="1">
        <p:scale>
          <a:sx n="145" d="100"/>
          <a:sy n="145" d="100"/>
        </p:scale>
        <p:origin x="30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15D0-0C7F-477F-8E21-433DC682CA0E}" type="datetimeFigureOut">
              <a:rPr lang="de-DE" smtClean="0"/>
              <a:t>15.09.2021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CE8E-CE8C-4ADF-A1D6-2FBF14591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3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59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CE8E-CE8C-4ADF-A1D6-2FBF145918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93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D252E8F7-771C-44A4-BEBF-CC2E3470BEE3}" type="datetime1">
              <a:rPr lang="de-DE" smtClean="0"/>
              <a:t>15.09.2021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0E29679B-A22C-460F-97FA-D29310F4F9CA}" type="datetime1">
              <a:rPr lang="de-DE" smtClean="0"/>
              <a:t>15.09.2021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BA071D2A-9FD6-4E1A-974F-D1F0E036738A}" type="datetime1">
              <a:rPr lang="de-DE" smtClean="0"/>
              <a:t>15.09.2021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7778186D-7CAD-425C-A5EB-B223AE6329F4}" type="datetime1">
              <a:rPr lang="de-DE" smtClean="0"/>
              <a:t>15.09.2021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430511"/>
            <a:ext cx="482280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Moritz Flüchter: TSN Inter-Domain Communication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4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D6000F-C9ED-4092-9102-A9C9E6FE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24985"/>
            <a:ext cx="698259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431330C1-C74B-49E7-BFEE-CFFFDCD11AC1}" type="datetime1">
              <a:rPr lang="de-DE" smtClean="0"/>
              <a:t>15.09.2021</a:t>
            </a:fld>
            <a:endParaRPr lang="de-DE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55EC340-7663-4CE9-9FCA-119B04C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2886" y="6424986"/>
            <a:ext cx="458506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2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838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94643" y="373488"/>
            <a:ext cx="9884851" cy="736282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13" y="411769"/>
            <a:ext cx="9966960" cy="7023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B5379164-64D3-4DBF-A35A-0193A17390D6}" type="datetime1">
              <a:rPr lang="de-DE" smtClean="0"/>
              <a:t>15.09.2021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6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CE1B32AF-E997-41D3-9EB7-CBF2DBF5A72B}" type="datetime1">
              <a:rPr lang="de-DE" smtClean="0"/>
              <a:t>15.09.2021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Moritz Flüchter: TSN Inter-Domain Communication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8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3EF3E2E-44DA-428A-849A-0C00F4B856E5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Moritz Flüchter: TSN Inter-Domain Communication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55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8123" y="6468639"/>
            <a:ext cx="2472271" cy="365125"/>
          </a:xfrm>
          <a:prstGeom prst="rect">
            <a:avLst/>
          </a:prstGeom>
        </p:spPr>
        <p:txBody>
          <a:bodyPr/>
          <a:lstStyle/>
          <a:p>
            <a:fld id="{A8F5AFF9-D60D-4BF2-893C-19D3B6C1F40C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80" y="6424987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3974" y="363741"/>
            <a:ext cx="9966960" cy="702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7280" y="1066041"/>
            <a:ext cx="99669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3655" y="64249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89ECDB1-2E24-4918-B7B1-E72EEFEDE6F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C1039E61-DE36-48A8-8B60-EE9F40E48BEC}"/>
              </a:ext>
            </a:extLst>
          </p:cNvPr>
          <p:cNvCxnSpPr>
            <a:cxnSpLocks/>
          </p:cNvCxnSpPr>
          <p:nvPr userDrawn="1"/>
        </p:nvCxnSpPr>
        <p:spPr>
          <a:xfrm>
            <a:off x="1097280" y="6315956"/>
            <a:ext cx="99669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0659231-54D7-41C4-8151-D9F191318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24986"/>
            <a:ext cx="2472271" cy="365125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fld id="{3662B911-C7FF-498F-8649-7D98DE155FD2}" type="datetime1">
              <a:rPr lang="de-DE" smtClean="0"/>
              <a:t>15.09.2021</a:t>
            </a:fld>
            <a:endParaRPr lang="de-DE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FCFB43E-8920-4CBF-9837-2EDB3332E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9358" y="6424985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r>
              <a:rPr lang="de-DE"/>
              <a:t>Moritz Flüchter: TSN Inter-Domain 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90C8E-84C8-4B50-BD01-203350F1B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Template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F9A45F-1213-45B7-9F20-265092BA2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Flüchter</a:t>
            </a:r>
          </a:p>
        </p:txBody>
      </p:sp>
    </p:spTree>
    <p:extLst>
      <p:ext uri="{BB962C8B-B14F-4D97-AF65-F5344CB8AC3E}">
        <p14:creationId xmlns:p14="http://schemas.microsoft.com/office/powerpoint/2010/main" val="21511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ONLY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96695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TEXT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15.09.2021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2</a:t>
            </a:fld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48354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A6C4C-5005-43BF-B52C-8639917F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74" y="338126"/>
            <a:ext cx="9884851" cy="736282"/>
          </a:xfrm>
        </p:spPr>
        <p:txBody>
          <a:bodyPr/>
          <a:lstStyle/>
          <a:p>
            <a:r>
              <a:rPr lang="de-DE" dirty="0"/>
              <a:t>COMPARISON/2 TOPICS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9E70C0-7FCB-44E6-8A9B-F561F11FC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639" y="1293840"/>
            <a:ext cx="4937760" cy="736282"/>
          </a:xfrm>
        </p:spPr>
        <p:txBody>
          <a:bodyPr>
            <a:normAutofit/>
          </a:bodyPr>
          <a:lstStyle/>
          <a:p>
            <a:r>
              <a:rPr lang="de-DE" dirty="0"/>
              <a:t>HEADING 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EAE032-6D39-4260-BF6C-BF0851DFD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5603" y="1293840"/>
            <a:ext cx="4937760" cy="736282"/>
          </a:xfrm>
        </p:spPr>
        <p:txBody>
          <a:bodyPr>
            <a:normAutofit/>
          </a:bodyPr>
          <a:lstStyle/>
          <a:p>
            <a:r>
              <a:rPr lang="de-DE" dirty="0"/>
              <a:t>HEADING 2</a:t>
            </a:r>
          </a:p>
        </p:txBody>
      </p:sp>
      <p:pic>
        <p:nvPicPr>
          <p:cNvPr id="10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FE3CEE7C-419A-490A-AE05-86C0B5B5B78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74" y="2249554"/>
            <a:ext cx="4476523" cy="2207317"/>
          </a:xfrm>
        </p:spPr>
      </p:pic>
      <p:pic>
        <p:nvPicPr>
          <p:cNvPr id="11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3C98F9-71A0-456B-BEA5-746B323D4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02" y="3001315"/>
            <a:ext cx="4476523" cy="145555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07B3982-B6BC-4AD8-90D6-86D5E56BD33A}"/>
              </a:ext>
            </a:extLst>
          </p:cNvPr>
          <p:cNvSpPr txBox="1"/>
          <p:nvPr/>
        </p:nvSpPr>
        <p:spPr>
          <a:xfrm>
            <a:off x="1003974" y="5052060"/>
            <a:ext cx="447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0F6889-47FE-4B47-8283-F31BD3499FBA}"/>
              </a:ext>
            </a:extLst>
          </p:cNvPr>
          <p:cNvSpPr txBox="1"/>
          <p:nvPr/>
        </p:nvSpPr>
        <p:spPr>
          <a:xfrm>
            <a:off x="6412302" y="5052060"/>
            <a:ext cx="413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C362E0-8568-4D54-9762-607080E3D2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843655" y="6424986"/>
            <a:ext cx="1312025" cy="365125"/>
          </a:xfrm>
        </p:spPr>
        <p:txBody>
          <a:bodyPr/>
          <a:lstStyle/>
          <a:p>
            <a:fld id="{489ECDB1-2E24-4918-B7B1-E72EEFEDE6FE}" type="slidenum">
              <a:rPr lang="de-DE" smtClean="0"/>
              <a:t>3</a:t>
            </a:fld>
            <a:endParaRPr lang="de-DE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761AC343-442C-4C9F-BF7F-63805BC0AC9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93889" y="6424985"/>
            <a:ext cx="2472271" cy="365125"/>
          </a:xfrm>
        </p:spPr>
        <p:txBody>
          <a:bodyPr/>
          <a:lstStyle/>
          <a:p>
            <a:pPr algn="l"/>
            <a:fld id="{34B7D4B0-4CCF-42E8-A263-A5B4D64906BC}" type="datetime1">
              <a:rPr lang="de-DE" smtClean="0"/>
              <a:t>15.09.2021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0081690-1DE9-489F-B409-AD438B1ABB2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684598" y="6424985"/>
            <a:ext cx="4822804" cy="365125"/>
          </a:xfrm>
        </p:spPr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8917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1F0A-2E2D-4FC5-9F43-4600FAE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+ IMAGE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75DC9-155E-4132-B159-673C386F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45584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TEXT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3F406-173E-488D-A788-00333B5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186D-7CAD-425C-A5EB-B223AE6329F4}" type="datetime1">
              <a:rPr lang="de-DE" smtClean="0"/>
              <a:t>15.09.2021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90142-F7C8-4816-BA0F-F63B39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Moritz Flüchter: TSN Inter-Domain Communication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03547-174F-44ED-AE14-A037549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4</a:t>
            </a:fld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BBB3040-5284-4B4F-A563-7C876497D4D0}"/>
              </a:ext>
            </a:extLst>
          </p:cNvPr>
          <p:cNvSpPr txBox="1">
            <a:spLocks/>
          </p:cNvSpPr>
          <p:nvPr/>
        </p:nvSpPr>
        <p:spPr>
          <a:xfrm>
            <a:off x="1008638" y="1293840"/>
            <a:ext cx="984762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HEADING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A9627ED-B0C1-41E3-B29E-1572A5BF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22" y="2030122"/>
            <a:ext cx="4541599" cy="40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E249-8C95-491A-B0B4-48FEFE9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374931"/>
            <a:ext cx="9966960" cy="702300"/>
          </a:xfrm>
        </p:spPr>
        <p:txBody>
          <a:bodyPr/>
          <a:lstStyle/>
          <a:p>
            <a:r>
              <a:rPr lang="de-DE" dirty="0"/>
              <a:t>TEXT BELOW IMAGE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91D8DFCA-7F1D-4637-83A0-C4BE637183AB}"/>
              </a:ext>
            </a:extLst>
          </p:cNvPr>
          <p:cNvSpPr txBox="1">
            <a:spLocks/>
          </p:cNvSpPr>
          <p:nvPr/>
        </p:nvSpPr>
        <p:spPr>
          <a:xfrm>
            <a:off x="1031965" y="1469864"/>
            <a:ext cx="4937760" cy="7362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</a:rPr>
              <a:t>HEADING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7E260EC-EAF8-4091-8490-98EC57F3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CDB1-2E24-4918-B7B1-E72EEFEDE6FE}" type="slidenum">
              <a:rPr lang="de-DE" smtClean="0"/>
              <a:t>5</a:t>
            </a:fld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A86EBE-D72A-45BF-8851-5DEED94B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FA39-AEDB-4A55-A265-855AD6460162}" type="datetime1">
              <a:rPr lang="de-DE" smtClean="0"/>
              <a:t>15.09.2021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5062E2-AC97-453B-8631-6BF73FD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Moritz Flüchter: TSN Inter-Domain Communication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43F6BF-A285-4AB4-8B6A-7E1CF7488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72" y="1838005"/>
            <a:ext cx="8050306" cy="3307082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8536D5B-4B83-4742-B717-91B44834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32811"/>
            <a:ext cx="8584602" cy="10102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5586110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61</Words>
  <Application>Microsoft Office PowerPoint</Application>
  <PresentationFormat>Breitbild</PresentationFormat>
  <Paragraphs>30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Rückblick</vt:lpstr>
      <vt:lpstr>Template</vt:lpstr>
      <vt:lpstr>TEXT ONLY</vt:lpstr>
      <vt:lpstr>COMPARISON/2 TOPICS</vt:lpstr>
      <vt:lpstr>TEXT + IMAGE</vt:lpstr>
      <vt:lpstr>TEXT BELOW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Fl</dc:creator>
  <cp:lastModifiedBy>Moritz Fl</cp:lastModifiedBy>
  <cp:revision>42</cp:revision>
  <dcterms:created xsi:type="dcterms:W3CDTF">2021-08-03T07:26:22Z</dcterms:created>
  <dcterms:modified xsi:type="dcterms:W3CDTF">2021-09-15T11:57:25Z</dcterms:modified>
</cp:coreProperties>
</file>