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0"/>
  </p:notesMasterIdLst>
  <p:sldIdLst>
    <p:sldId id="256" r:id="rId2"/>
    <p:sldId id="299" r:id="rId3"/>
    <p:sldId id="302" r:id="rId4"/>
    <p:sldId id="303" r:id="rId5"/>
    <p:sldId id="304" r:id="rId6"/>
    <p:sldId id="305" r:id="rId7"/>
    <p:sldId id="316" r:id="rId8"/>
    <p:sldId id="317" r:id="rId9"/>
    <p:sldId id="318" r:id="rId10"/>
    <p:sldId id="319" r:id="rId11"/>
    <p:sldId id="320" r:id="rId12"/>
    <p:sldId id="321" r:id="rId13"/>
    <p:sldId id="306" r:id="rId14"/>
    <p:sldId id="311" r:id="rId15"/>
    <p:sldId id="322" r:id="rId16"/>
    <p:sldId id="310" r:id="rId17"/>
    <p:sldId id="309" r:id="rId18"/>
    <p:sldId id="323" r:id="rId19"/>
    <p:sldId id="324" r:id="rId20"/>
    <p:sldId id="325" r:id="rId21"/>
    <p:sldId id="326" r:id="rId22"/>
    <p:sldId id="327" r:id="rId23"/>
    <p:sldId id="308" r:id="rId24"/>
    <p:sldId id="312" r:id="rId25"/>
    <p:sldId id="313" r:id="rId26"/>
    <p:sldId id="314" r:id="rId27"/>
    <p:sldId id="307" r:id="rId28"/>
    <p:sldId id="31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1" autoAdjust="0"/>
    <p:restoredTop sz="89495" autoAdjust="0"/>
  </p:normalViewPr>
  <p:slideViewPr>
    <p:cSldViewPr snapToGrid="0">
      <p:cViewPr varScale="1">
        <p:scale>
          <a:sx n="96" d="100"/>
          <a:sy n="96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A15D0-0C7F-477F-8E21-433DC682CA0E}" type="datetimeFigureOut">
              <a:rPr lang="de-DE" smtClean="0"/>
              <a:t>10.04.2022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8CE8E-CE8C-4ADF-A1D6-2FBF145918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311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Say,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steps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thourough</a:t>
            </a:r>
            <a:r>
              <a:rPr lang="de-DE" dirty="0"/>
              <a:t> </a:t>
            </a:r>
            <a:r>
              <a:rPr lang="de-DE" dirty="0" err="1"/>
              <a:t>since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understand</a:t>
            </a:r>
            <a:r>
              <a:rPr lang="de-DE" dirty="0"/>
              <a:t> </a:t>
            </a:r>
            <a:r>
              <a:rPr lang="de-DE" dirty="0" err="1"/>
              <a:t>everything</a:t>
            </a:r>
            <a:endParaRPr lang="de-DE" dirty="0"/>
          </a:p>
          <a:p>
            <a:r>
              <a:rPr lang="de-DE" dirty="0"/>
              <a:t>Most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commands</a:t>
            </a:r>
            <a:r>
              <a:rPr lang="de-DE" dirty="0"/>
              <a:t>, </a:t>
            </a:r>
            <a:r>
              <a:rPr lang="de-DE" dirty="0" err="1"/>
              <a:t>basics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needed</a:t>
            </a:r>
            <a:endParaRPr lang="de-DE" dirty="0"/>
          </a:p>
          <a:p>
            <a:endParaRPr lang="de-DE" dirty="0"/>
          </a:p>
          <a:p>
            <a:r>
              <a:rPr lang="de-DE" dirty="0"/>
              <a:t>After </a:t>
            </a:r>
            <a:r>
              <a:rPr lang="de-DE" dirty="0" err="1"/>
              <a:t>that</a:t>
            </a:r>
            <a:r>
              <a:rPr lang="de-DE" dirty="0"/>
              <a:t>, </a:t>
            </a:r>
            <a:r>
              <a:rPr lang="de-DE" dirty="0" err="1"/>
              <a:t>bit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relaxed,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around</a:t>
            </a:r>
            <a:r>
              <a:rPr lang="de-DE" dirty="0"/>
              <a:t> </a:t>
            </a:r>
            <a:r>
              <a:rPr lang="de-DE" dirty="0" err="1"/>
              <a:t>it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9590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Kurz eingeschoben, bevor es vergessen wird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561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Kurz eingeschoben, bevor es vergessen wird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4685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Say,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creates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sub</a:t>
            </a:r>
            <a:r>
              <a:rPr lang="de-DE" dirty="0"/>
              <a:t> </a:t>
            </a:r>
            <a:r>
              <a:rPr lang="de-DE" dirty="0" err="1"/>
              <a:t>folder</a:t>
            </a:r>
            <a:r>
              <a:rPr lang="de-DE" dirty="0"/>
              <a:t>, </a:t>
            </a:r>
            <a:r>
              <a:rPr lang="de-DE" dirty="0" err="1"/>
              <a:t>everything</a:t>
            </a:r>
            <a:r>
              <a:rPr lang="de-DE" dirty="0"/>
              <a:t> in </a:t>
            </a:r>
            <a:r>
              <a:rPr lang="de-DE" dirty="0" err="1"/>
              <a:t>thuis</a:t>
            </a:r>
            <a:r>
              <a:rPr lang="de-DE" dirty="0"/>
              <a:t> </a:t>
            </a:r>
            <a:r>
              <a:rPr lang="de-DE" dirty="0" err="1"/>
              <a:t>subfolder</a:t>
            </a:r>
            <a:r>
              <a:rPr lang="de-DE" dirty="0"/>
              <a:t> will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tracked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47358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65254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25115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4986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77690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10366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70825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8276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95316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28952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Say,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creates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sub</a:t>
            </a:r>
            <a:r>
              <a:rPr lang="de-DE" dirty="0"/>
              <a:t> </a:t>
            </a:r>
            <a:r>
              <a:rPr lang="de-DE" dirty="0" err="1"/>
              <a:t>folder</a:t>
            </a:r>
            <a:r>
              <a:rPr lang="de-DE" dirty="0"/>
              <a:t>, </a:t>
            </a:r>
            <a:r>
              <a:rPr lang="de-DE" dirty="0" err="1"/>
              <a:t>everything</a:t>
            </a:r>
            <a:r>
              <a:rPr lang="de-DE" dirty="0"/>
              <a:t> in </a:t>
            </a:r>
            <a:r>
              <a:rPr lang="de-DE" dirty="0" err="1"/>
              <a:t>thuis</a:t>
            </a:r>
            <a:r>
              <a:rPr lang="de-DE" dirty="0"/>
              <a:t> </a:t>
            </a:r>
            <a:r>
              <a:rPr lang="de-DE" dirty="0" err="1"/>
              <a:t>subfolder</a:t>
            </a:r>
            <a:r>
              <a:rPr lang="de-DE" dirty="0"/>
              <a:t> will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tracked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61760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Say,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creates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sub</a:t>
            </a:r>
            <a:r>
              <a:rPr lang="de-DE" dirty="0"/>
              <a:t> </a:t>
            </a:r>
            <a:r>
              <a:rPr lang="de-DE" dirty="0" err="1"/>
              <a:t>folder</a:t>
            </a:r>
            <a:r>
              <a:rPr lang="de-DE" dirty="0"/>
              <a:t>, </a:t>
            </a:r>
            <a:r>
              <a:rPr lang="de-DE" dirty="0" err="1"/>
              <a:t>everything</a:t>
            </a:r>
            <a:r>
              <a:rPr lang="de-DE" dirty="0"/>
              <a:t> in </a:t>
            </a:r>
            <a:r>
              <a:rPr lang="de-DE" dirty="0" err="1"/>
              <a:t>thuis</a:t>
            </a:r>
            <a:r>
              <a:rPr lang="de-DE" dirty="0"/>
              <a:t> </a:t>
            </a:r>
            <a:r>
              <a:rPr lang="de-DE" dirty="0" err="1"/>
              <a:t>subfolder</a:t>
            </a:r>
            <a:r>
              <a:rPr lang="de-DE" dirty="0"/>
              <a:t> will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tracked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05544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00240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2854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7803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Say,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creates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sub</a:t>
            </a:r>
            <a:r>
              <a:rPr lang="de-DE" dirty="0"/>
              <a:t> </a:t>
            </a:r>
            <a:r>
              <a:rPr lang="de-DE" dirty="0" err="1"/>
              <a:t>folder</a:t>
            </a:r>
            <a:r>
              <a:rPr lang="de-DE" dirty="0"/>
              <a:t>, </a:t>
            </a:r>
            <a:r>
              <a:rPr lang="de-DE" dirty="0" err="1"/>
              <a:t>everything</a:t>
            </a:r>
            <a:r>
              <a:rPr lang="de-DE" dirty="0"/>
              <a:t> in </a:t>
            </a:r>
            <a:r>
              <a:rPr lang="de-DE" dirty="0" err="1"/>
              <a:t>thuis</a:t>
            </a:r>
            <a:r>
              <a:rPr lang="de-DE" dirty="0"/>
              <a:t> </a:t>
            </a:r>
            <a:r>
              <a:rPr lang="de-DE" dirty="0" err="1"/>
              <a:t>subfolder</a:t>
            </a:r>
            <a:r>
              <a:rPr lang="de-DE" dirty="0"/>
              <a:t> will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tracked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2171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Say,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creates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sub</a:t>
            </a:r>
            <a:r>
              <a:rPr lang="de-DE" dirty="0"/>
              <a:t> </a:t>
            </a:r>
            <a:r>
              <a:rPr lang="de-DE" dirty="0" err="1"/>
              <a:t>folder</a:t>
            </a:r>
            <a:r>
              <a:rPr lang="de-DE" dirty="0"/>
              <a:t>, </a:t>
            </a:r>
            <a:r>
              <a:rPr lang="de-DE" dirty="0" err="1"/>
              <a:t>everything</a:t>
            </a:r>
            <a:r>
              <a:rPr lang="de-DE" dirty="0"/>
              <a:t> in </a:t>
            </a:r>
            <a:r>
              <a:rPr lang="de-DE" dirty="0" err="1"/>
              <a:t>thuis</a:t>
            </a:r>
            <a:r>
              <a:rPr lang="de-DE" dirty="0"/>
              <a:t> </a:t>
            </a:r>
            <a:r>
              <a:rPr lang="de-DE" dirty="0" err="1"/>
              <a:t>subfolder</a:t>
            </a:r>
            <a:r>
              <a:rPr lang="de-DE" dirty="0"/>
              <a:t> will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tracked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6709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2117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6247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Kurz eingeschoben, bevor es vergessen wird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9853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Kurz eingeschoben, bevor es vergessen wird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2881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Kurz eingeschoben, bevor es vergessen wird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4184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Kurz eingeschoben, bevor es vergessen wird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7290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Kurz eingeschoben, bevor es vergessen wird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7955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24985"/>
            <a:ext cx="698259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/>
            </a:lvl1pPr>
          </a:lstStyle>
          <a:p>
            <a:fld id="{39BB9848-761F-4A65-A96B-3D2D7D9AD2E8}" type="datetime1">
              <a:rPr lang="de-DE" smtClean="0"/>
              <a:t>10.04.2022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52886" y="6424986"/>
            <a:ext cx="458506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Moritz Flüchter: Git - First Steps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59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78123" y="6468639"/>
            <a:ext cx="2472271" cy="365125"/>
          </a:xfrm>
          <a:prstGeom prst="rect">
            <a:avLst/>
          </a:prstGeom>
        </p:spPr>
        <p:txBody>
          <a:bodyPr/>
          <a:lstStyle/>
          <a:p>
            <a:fld id="{4CFAD2AC-0FA7-4220-A4BF-29DDCA8E21CB}" type="datetime1">
              <a:rPr lang="de-DE" smtClean="0"/>
              <a:t>10.04.2022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97280" y="6424987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Moritz Flüchter: Git - First Steps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956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78123" y="6468639"/>
            <a:ext cx="2472271" cy="365125"/>
          </a:xfrm>
          <a:prstGeom prst="rect">
            <a:avLst/>
          </a:prstGeom>
        </p:spPr>
        <p:txBody>
          <a:bodyPr/>
          <a:lstStyle/>
          <a:p>
            <a:fld id="{21A1FE75-D502-4323-A1A4-074143C57E0E}" type="datetime1">
              <a:rPr lang="de-DE" smtClean="0"/>
              <a:t>10.04.2022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97280" y="6424987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Moritz Flüchter: Git - First Steps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3677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24986"/>
            <a:ext cx="2472271" cy="365125"/>
          </a:xfrm>
          <a:prstGeom prst="rect">
            <a:avLst/>
          </a:prstGeom>
        </p:spPr>
        <p:txBody>
          <a:bodyPr anchor="ctr"/>
          <a:lstStyle>
            <a:lvl1pPr>
              <a:defRPr sz="900"/>
            </a:lvl1pPr>
          </a:lstStyle>
          <a:p>
            <a:fld id="{694BDC86-65EA-4072-B5D0-F7D748BE147B}" type="datetime1">
              <a:rPr lang="de-DE" smtClean="0"/>
              <a:t>10.04.2022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15078" y="6430511"/>
            <a:ext cx="4822804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Moritz Flüchter: Git - First Steps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6407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37D6000F-C9ED-4092-9102-A9C9E6FEF9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24985"/>
            <a:ext cx="698259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/>
            </a:lvl1pPr>
          </a:lstStyle>
          <a:p>
            <a:fld id="{A5CC409C-3CFC-450A-8C7C-71F415A3E3A0}" type="datetime1">
              <a:rPr lang="de-DE" smtClean="0"/>
              <a:t>10.04.2022</a:t>
            </a:fld>
            <a:endParaRPr lang="de-DE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55EC340-7663-4CE9-9FCA-119B04CD0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52886" y="6424986"/>
            <a:ext cx="458506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Moritz Flüchter: Git - First Steps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9322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9838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93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94643" y="373488"/>
            <a:ext cx="9884851" cy="736282"/>
          </a:xfrm>
        </p:spPr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811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313" y="411769"/>
            <a:ext cx="9966960" cy="702300"/>
          </a:xfrm>
        </p:spPr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978123" y="6468639"/>
            <a:ext cx="2472271" cy="365125"/>
          </a:xfrm>
          <a:prstGeom prst="rect">
            <a:avLst/>
          </a:prstGeom>
        </p:spPr>
        <p:txBody>
          <a:bodyPr/>
          <a:lstStyle/>
          <a:p>
            <a:fld id="{24A61D8C-B988-4FF5-85EF-FDE57E5ABD11}" type="datetime1">
              <a:rPr lang="de-DE" smtClean="0"/>
              <a:t>10.04.2022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97280" y="6424987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Moritz Flüchter: Git - First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0640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978123" y="6468639"/>
            <a:ext cx="2472271" cy="365125"/>
          </a:xfrm>
          <a:prstGeom prst="rect">
            <a:avLst/>
          </a:prstGeom>
        </p:spPr>
        <p:txBody>
          <a:bodyPr/>
          <a:lstStyle/>
          <a:p>
            <a:fld id="{8D4C4486-B418-4A65-8E08-10DA38289F1A}" type="datetime1">
              <a:rPr lang="de-DE" smtClean="0"/>
              <a:t>10.04.2022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097280" y="6424987"/>
            <a:ext cx="482280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/>
              <a:t>Moritz Flüchter: Git - First Steps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5876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BE3DBD09-A031-4328-8DE9-11B1F1A05866}" type="datetime1">
              <a:rPr lang="de-DE" smtClean="0"/>
              <a:t>10.04.2022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Moritz Flüchter: Git - First Steps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9ECDB1-2E24-4918-B7B1-E72EEFEDE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455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78123" y="6468639"/>
            <a:ext cx="2472271" cy="365125"/>
          </a:xfrm>
          <a:prstGeom prst="rect">
            <a:avLst/>
          </a:prstGeom>
        </p:spPr>
        <p:txBody>
          <a:bodyPr/>
          <a:lstStyle/>
          <a:p>
            <a:fld id="{9732FD36-B69E-4C7F-ADFA-270B36C0DDD5}" type="datetime1">
              <a:rPr lang="de-DE" smtClean="0"/>
              <a:t>10.04.2022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80" y="6424987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Moritz Flüchter: Git - First Steps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36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3974" y="363741"/>
            <a:ext cx="9966960" cy="7023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097280" y="1066041"/>
            <a:ext cx="996696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43655" y="6424986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489ECDB1-2E24-4918-B7B1-E72EEFEDE6FE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1" name="Straight Connector 9">
            <a:extLst>
              <a:ext uri="{FF2B5EF4-FFF2-40B4-BE49-F238E27FC236}">
                <a16:creationId xmlns:a16="http://schemas.microsoft.com/office/drawing/2014/main" id="{C1039E61-DE36-48A8-8B60-EE9F40E48BEC}"/>
              </a:ext>
            </a:extLst>
          </p:cNvPr>
          <p:cNvCxnSpPr>
            <a:cxnSpLocks/>
          </p:cNvCxnSpPr>
          <p:nvPr userDrawn="1"/>
        </p:nvCxnSpPr>
        <p:spPr>
          <a:xfrm>
            <a:off x="1097280" y="6315956"/>
            <a:ext cx="996696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50659231-54D7-41C4-8151-D9F191318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0" y="6424986"/>
            <a:ext cx="2472271" cy="365125"/>
          </a:xfrm>
          <a:prstGeom prst="rect">
            <a:avLst/>
          </a:prstGeom>
        </p:spPr>
        <p:txBody>
          <a:bodyPr anchor="ctr"/>
          <a:lstStyle>
            <a:lvl1pPr>
              <a:defRPr sz="900"/>
            </a:lvl1pPr>
          </a:lstStyle>
          <a:p>
            <a:fld id="{30E146F7-DC87-4E3F-8192-62C9645FD12C}" type="datetime1">
              <a:rPr lang="de-DE" smtClean="0"/>
              <a:t>10.04.2022</a:t>
            </a:fld>
            <a:endParaRPr lang="de-DE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4FCFB43E-8920-4CBF-9837-2EDB3332E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69358" y="6424985"/>
            <a:ext cx="4822804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/>
            </a:lvl1pPr>
          </a:lstStyle>
          <a:p>
            <a:r>
              <a:rPr lang="de-DE"/>
              <a:t>Moritz Flüchter: Git - First Steps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2507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200" kern="1200" spc="-5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your_email@abc.co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E90C8E-84C8-4B50-BD01-203350F1B2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800" dirty="0" err="1"/>
              <a:t>Git</a:t>
            </a:r>
            <a:r>
              <a:rPr lang="de-DE" sz="4800" dirty="0"/>
              <a:t> – First </a:t>
            </a:r>
            <a:r>
              <a:rPr lang="de-DE" sz="4800" dirty="0" err="1"/>
              <a:t>Steps</a:t>
            </a:r>
            <a:endParaRPr lang="de-DE" sz="48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0F9A45F-1213-45B7-9F20-265092BA27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Moritz Flüchter</a:t>
            </a:r>
          </a:p>
        </p:txBody>
      </p:sp>
    </p:spTree>
    <p:extLst>
      <p:ext uri="{BB962C8B-B14F-4D97-AF65-F5344CB8AC3E}">
        <p14:creationId xmlns:p14="http://schemas.microsoft.com/office/powerpoint/2010/main" val="2151108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Personal Access Tokens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63F406-173E-488D-A788-00333B5A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63C3F-C8DA-497A-AB4B-96461302BBFE}" type="datetime1">
              <a:rPr lang="de-DE" smtClean="0"/>
              <a:t>10.04.2022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Moritz Flüchter: Git - First Steps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703547-174F-44ED-AE14-A037549B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10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71BC828-D2D0-46CC-93A0-ED2900416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9" y="1583428"/>
            <a:ext cx="2895581" cy="432417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AF66702-6DF2-414C-B14A-137365648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" y="1124804"/>
            <a:ext cx="1120140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231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Personal Access Tokens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63F406-173E-488D-A788-00333B5A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63C3F-C8DA-497A-AB4B-96461302BBFE}" type="datetime1">
              <a:rPr lang="de-DE" smtClean="0"/>
              <a:t>10.04.2022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Moritz Flüchter: Git - First Steps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703547-174F-44ED-AE14-A037549B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11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5E827E5-0024-412B-9362-557BB5219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925" y="1330465"/>
            <a:ext cx="7479057" cy="482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5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Configuring</a:t>
            </a:r>
            <a:r>
              <a:rPr lang="de-DE" dirty="0"/>
              <a:t> </a:t>
            </a:r>
            <a:r>
              <a:rPr lang="de-DE" dirty="0" err="1"/>
              <a:t>git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63F406-173E-488D-A788-00333B5A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63C3F-C8DA-497A-AB4B-96461302BBFE}" type="datetime1">
              <a:rPr lang="de-DE" smtClean="0"/>
              <a:t>10.04.2022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Moritz Flüchter: Git - First Steps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703547-174F-44ED-AE14-A037549B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12</a:t>
            </a:fld>
            <a:endParaRPr lang="de-DE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9172698-1CD2-4B13-BC14-76E4C09A8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9336" y="3154129"/>
            <a:ext cx="8559872" cy="1177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$ git config --global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user.email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3"/>
              </a:rPr>
              <a:t>heinz.peter@abc.com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$ git config --global user.name “Heinz Peter"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483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Fetching</a:t>
            </a:r>
            <a:r>
              <a:rPr lang="de-DE" dirty="0"/>
              <a:t> a </a:t>
            </a:r>
            <a:r>
              <a:rPr lang="de-DE" dirty="0" err="1"/>
              <a:t>repository</a:t>
            </a:r>
            <a:r>
              <a:rPr lang="de-DE" dirty="0"/>
              <a:t> – </a:t>
            </a:r>
            <a:r>
              <a:rPr lang="de-DE" i="1" dirty="0" err="1"/>
              <a:t>git</a:t>
            </a:r>
            <a:r>
              <a:rPr lang="de-DE" i="1" dirty="0"/>
              <a:t> </a:t>
            </a:r>
            <a:r>
              <a:rPr lang="de-DE" i="1" dirty="0" err="1"/>
              <a:t>clone</a:t>
            </a:r>
            <a:endParaRPr lang="de-DE" i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63F406-173E-488D-A788-00333B5A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7BDCA-B0F3-49FF-8927-CF9058038D70}" type="datetime1">
              <a:rPr lang="de-DE" smtClean="0"/>
              <a:t>10.04.2022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Moritz Flüchter: Git - First Steps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703547-174F-44ED-AE14-A037549B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13</a:t>
            </a:fld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5E5DE02-C4AF-43EA-BD23-45E1FCA82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5425" y="2408894"/>
            <a:ext cx="5172323" cy="247323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DE" sz="3200" b="1" dirty="0"/>
              <a:t>Initialize </a:t>
            </a:r>
            <a:r>
              <a:rPr lang="de-DE" sz="3200" b="1" dirty="0" err="1"/>
              <a:t>the</a:t>
            </a:r>
            <a:r>
              <a:rPr lang="de-DE" sz="3200" b="1" dirty="0"/>
              <a:t> </a:t>
            </a:r>
            <a:r>
              <a:rPr lang="de-DE" sz="3200" b="1" dirty="0" err="1"/>
              <a:t>repository</a:t>
            </a:r>
            <a:r>
              <a:rPr lang="de-DE" sz="3200" b="1" dirty="0"/>
              <a:t> on </a:t>
            </a:r>
            <a:r>
              <a:rPr lang="de-DE" sz="3200" b="1" dirty="0" err="1"/>
              <a:t>your</a:t>
            </a:r>
            <a:r>
              <a:rPr lang="de-DE" sz="3200" b="1" dirty="0"/>
              <a:t> </a:t>
            </a:r>
            <a:r>
              <a:rPr lang="de-DE" sz="3200" b="1" dirty="0" err="1"/>
              <a:t>computer</a:t>
            </a:r>
            <a:endParaRPr lang="de-DE" sz="3200" b="1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7880BC6-0DD5-4422-9098-F2BAFC89826B}"/>
              </a:ext>
            </a:extLst>
          </p:cNvPr>
          <p:cNvSpPr txBox="1"/>
          <p:nvPr/>
        </p:nvSpPr>
        <p:spPr>
          <a:xfrm>
            <a:off x="6381199" y="3785348"/>
            <a:ext cx="3700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$ </a:t>
            </a:r>
            <a:r>
              <a:rPr lang="de-DE" sz="2800" dirty="0" err="1"/>
              <a:t>git</a:t>
            </a:r>
            <a:r>
              <a:rPr lang="de-DE" sz="2800" dirty="0"/>
              <a:t> </a:t>
            </a:r>
            <a:r>
              <a:rPr lang="de-DE" sz="2800" dirty="0" err="1"/>
              <a:t>clone</a:t>
            </a:r>
            <a:r>
              <a:rPr lang="de-DE" sz="2800" dirty="0"/>
              <a:t> [remote </a:t>
            </a:r>
            <a:r>
              <a:rPr lang="de-DE" sz="2800" dirty="0" err="1"/>
              <a:t>url</a:t>
            </a:r>
            <a:r>
              <a:rPr lang="de-DE" sz="2800" dirty="0"/>
              <a:t>]</a:t>
            </a:r>
            <a:endParaRPr lang="en-GB" sz="2800" dirty="0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93553EDD-0B13-48C5-819D-E0D476C6E35E}"/>
              </a:ext>
            </a:extLst>
          </p:cNvPr>
          <p:cNvSpPr txBox="1">
            <a:spLocks/>
          </p:cNvSpPr>
          <p:nvPr/>
        </p:nvSpPr>
        <p:spPr>
          <a:xfrm>
            <a:off x="1097279" y="5452894"/>
            <a:ext cx="9966960" cy="365125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de-DE" b="1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0D5173D-CBDF-4A7A-8577-363C20206C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86507" y="1151414"/>
            <a:ext cx="3623143" cy="486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260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Making and </a:t>
            </a:r>
            <a:r>
              <a:rPr lang="de-DE" dirty="0" err="1"/>
              <a:t>saving</a:t>
            </a:r>
            <a:r>
              <a:rPr lang="de-DE" dirty="0"/>
              <a:t> </a:t>
            </a:r>
            <a:r>
              <a:rPr lang="de-DE" dirty="0" err="1"/>
              <a:t>changes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63F406-173E-488D-A788-00333B5A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24AF-622D-4B17-812C-E6F1D8E80C5F}" type="datetime1">
              <a:rPr lang="de-DE" smtClean="0"/>
              <a:t>10.04.2022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Moritz Flüchter: Git - First Steps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703547-174F-44ED-AE14-A037549B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14</a:t>
            </a:fld>
            <a:endParaRPr lang="de-DE" dirty="0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493DB08F-6008-48D5-B888-0A7CA60C9D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665" y="1216248"/>
            <a:ext cx="8503578" cy="5053006"/>
          </a:xfrm>
        </p:spPr>
      </p:pic>
    </p:spTree>
    <p:extLst>
      <p:ext uri="{BB962C8B-B14F-4D97-AF65-F5344CB8AC3E}">
        <p14:creationId xmlns:p14="http://schemas.microsoft.com/office/powerpoint/2010/main" val="3814445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Making and </a:t>
            </a:r>
            <a:r>
              <a:rPr lang="de-DE" dirty="0" err="1"/>
              <a:t>saving</a:t>
            </a:r>
            <a:r>
              <a:rPr lang="de-DE" dirty="0"/>
              <a:t> </a:t>
            </a:r>
            <a:r>
              <a:rPr lang="de-DE" dirty="0" err="1"/>
              <a:t>changes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63F406-173E-488D-A788-00333B5A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24AF-622D-4B17-812C-E6F1D8E80C5F}" type="datetime1">
              <a:rPr lang="de-DE" smtClean="0"/>
              <a:t>10.04.2022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Moritz Flüchter: Git - First Steps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703547-174F-44ED-AE14-A037549B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15</a:t>
            </a:fld>
            <a:endParaRPr lang="de-DE" dirty="0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493DB08F-6008-48D5-B888-0A7CA60C9D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809" y="1203686"/>
            <a:ext cx="6190552" cy="3678557"/>
          </a:xfr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9851DDB-C2C2-4DBE-A94A-EB03103737F2}"/>
              </a:ext>
            </a:extLst>
          </p:cNvPr>
          <p:cNvSpPr txBox="1"/>
          <p:nvPr/>
        </p:nvSpPr>
        <p:spPr>
          <a:xfrm>
            <a:off x="4715001" y="5131094"/>
            <a:ext cx="195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$ </a:t>
            </a:r>
            <a:r>
              <a:rPr lang="de-DE" sz="2800" dirty="0" err="1"/>
              <a:t>git</a:t>
            </a:r>
            <a:r>
              <a:rPr lang="de-DE" sz="2800" dirty="0"/>
              <a:t> pull</a:t>
            </a:r>
            <a:endParaRPr lang="en-GB" sz="2800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FFFD40D6-47CC-4FCF-BA98-F717A938F86D}"/>
              </a:ext>
            </a:extLst>
          </p:cNvPr>
          <p:cNvSpPr txBox="1">
            <a:spLocks/>
          </p:cNvSpPr>
          <p:nvPr/>
        </p:nvSpPr>
        <p:spPr>
          <a:xfrm>
            <a:off x="2088211" y="5724508"/>
            <a:ext cx="7205748" cy="117257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de-DE" sz="3200" b="1" dirty="0" err="1"/>
              <a:t>Gets</a:t>
            </a:r>
            <a:r>
              <a:rPr lang="de-DE" sz="3200" b="1" dirty="0"/>
              <a:t> </a:t>
            </a:r>
            <a:r>
              <a:rPr lang="de-DE" sz="3200" b="1" dirty="0" err="1"/>
              <a:t>the</a:t>
            </a:r>
            <a:r>
              <a:rPr lang="de-DE" sz="3200" b="1" dirty="0"/>
              <a:t> </a:t>
            </a:r>
            <a:r>
              <a:rPr lang="de-DE" sz="3200" b="1" dirty="0" err="1"/>
              <a:t>most</a:t>
            </a:r>
            <a:r>
              <a:rPr lang="de-DE" sz="3200" b="1" dirty="0"/>
              <a:t> </a:t>
            </a:r>
            <a:r>
              <a:rPr lang="de-DE" sz="3200" b="1" dirty="0" err="1"/>
              <a:t>recent</a:t>
            </a:r>
            <a:r>
              <a:rPr lang="de-DE" sz="3200" b="1" dirty="0"/>
              <a:t> </a:t>
            </a:r>
            <a:r>
              <a:rPr lang="de-DE" sz="3200" b="1" dirty="0" err="1"/>
              <a:t>version</a:t>
            </a:r>
            <a:endParaRPr lang="de-DE" sz="3200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45D0487-E220-4CDC-977C-2B89BD986F08}"/>
              </a:ext>
            </a:extLst>
          </p:cNvPr>
          <p:cNvSpPr/>
          <p:nvPr/>
        </p:nvSpPr>
        <p:spPr>
          <a:xfrm>
            <a:off x="1719470" y="1500809"/>
            <a:ext cx="2995531" cy="32699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607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Making and </a:t>
            </a:r>
            <a:r>
              <a:rPr lang="de-DE" dirty="0" err="1"/>
              <a:t>saving</a:t>
            </a:r>
            <a:r>
              <a:rPr lang="de-DE" dirty="0"/>
              <a:t> </a:t>
            </a:r>
            <a:r>
              <a:rPr lang="de-DE" dirty="0" err="1"/>
              <a:t>changes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63F406-173E-488D-A788-00333B5A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2F27E-4422-4BDA-9030-75902877635E}" type="datetime1">
              <a:rPr lang="de-DE" smtClean="0"/>
              <a:t>10.04.2022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Moritz Flüchter: Git - First Steps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703547-174F-44ED-AE14-A037549B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16</a:t>
            </a:fld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5E5DE02-C4AF-43EA-BD23-45E1FCA82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3606" y="1845733"/>
            <a:ext cx="7205748" cy="11725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3200" b="1" dirty="0" err="1"/>
              <a:t>You</a:t>
            </a:r>
            <a:r>
              <a:rPr lang="de-DE" sz="3200" b="1" dirty="0"/>
              <a:t> </a:t>
            </a:r>
            <a:r>
              <a:rPr lang="de-DE" sz="3200" b="1" dirty="0" err="1"/>
              <a:t>can</a:t>
            </a:r>
            <a:r>
              <a:rPr lang="de-DE" sz="3200" b="1" dirty="0"/>
              <a:t> </a:t>
            </a:r>
            <a:r>
              <a:rPr lang="de-DE" sz="3200" b="1" dirty="0" err="1"/>
              <a:t>always</a:t>
            </a:r>
            <a:r>
              <a:rPr lang="de-DE" sz="3200" b="1" dirty="0"/>
              <a:t> check </a:t>
            </a:r>
            <a:r>
              <a:rPr lang="de-DE" sz="3200" b="1" dirty="0" err="1"/>
              <a:t>the</a:t>
            </a:r>
            <a:r>
              <a:rPr lang="de-DE" sz="3200" b="1" dirty="0"/>
              <a:t> </a:t>
            </a:r>
            <a:r>
              <a:rPr lang="de-DE" sz="3200" b="1" dirty="0" err="1"/>
              <a:t>state</a:t>
            </a:r>
            <a:r>
              <a:rPr lang="de-DE" sz="3200" b="1" dirty="0"/>
              <a:t> </a:t>
            </a:r>
            <a:r>
              <a:rPr lang="de-DE" sz="3200" b="1" dirty="0" err="1"/>
              <a:t>of</a:t>
            </a:r>
            <a:r>
              <a:rPr lang="de-DE" sz="3200" b="1" dirty="0"/>
              <a:t> </a:t>
            </a:r>
            <a:r>
              <a:rPr lang="de-DE" sz="3200" b="1" dirty="0" err="1"/>
              <a:t>the</a:t>
            </a:r>
            <a:r>
              <a:rPr lang="de-DE" sz="3200" b="1" dirty="0"/>
              <a:t> </a:t>
            </a:r>
            <a:r>
              <a:rPr lang="de-DE" sz="3200" b="1" dirty="0" err="1"/>
              <a:t>local</a:t>
            </a:r>
            <a:r>
              <a:rPr lang="de-DE" sz="3200" b="1" dirty="0"/>
              <a:t> </a:t>
            </a:r>
            <a:r>
              <a:rPr lang="de-DE" sz="3200" b="1" dirty="0" err="1"/>
              <a:t>repository</a:t>
            </a:r>
            <a:r>
              <a:rPr lang="de-DE" sz="3200" b="1" dirty="0"/>
              <a:t> via:</a:t>
            </a:r>
            <a:endParaRPr lang="de-DE" sz="32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927A105-C4E1-48F4-B304-DEEAD0AAA4C0}"/>
              </a:ext>
            </a:extLst>
          </p:cNvPr>
          <p:cNvSpPr txBox="1"/>
          <p:nvPr/>
        </p:nvSpPr>
        <p:spPr>
          <a:xfrm>
            <a:off x="5011370" y="3336356"/>
            <a:ext cx="195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$ </a:t>
            </a:r>
            <a:r>
              <a:rPr lang="de-DE" sz="2800" dirty="0" err="1"/>
              <a:t>git</a:t>
            </a:r>
            <a:r>
              <a:rPr lang="de-DE" sz="2800" dirty="0"/>
              <a:t> </a:t>
            </a:r>
            <a:r>
              <a:rPr lang="de-DE" sz="2800" dirty="0" err="1"/>
              <a:t>status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953834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Making and </a:t>
            </a:r>
            <a:r>
              <a:rPr lang="de-DE" dirty="0" err="1"/>
              <a:t>saving</a:t>
            </a:r>
            <a:r>
              <a:rPr lang="de-DE" dirty="0"/>
              <a:t> </a:t>
            </a:r>
            <a:r>
              <a:rPr lang="de-DE" dirty="0" err="1"/>
              <a:t>changes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63F406-173E-488D-A788-00333B5A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3612-DDE3-4504-BF06-A02DA96E48AC}" type="datetime1">
              <a:rPr lang="de-DE" smtClean="0"/>
              <a:t>10.04.2022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Moritz Flüchter: Git - First Steps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703547-174F-44ED-AE14-A037549B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17</a:t>
            </a:fld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5E5DE02-C4AF-43EA-BD23-45E1FCA82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6246"/>
            <a:ext cx="10058400" cy="11725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err="1"/>
              <a:t>Now</a:t>
            </a:r>
            <a:r>
              <a:rPr lang="de-DE" b="1" dirty="0"/>
              <a:t> </a:t>
            </a:r>
            <a:r>
              <a:rPr lang="de-DE" b="1" dirty="0" err="1"/>
              <a:t>create</a:t>
            </a:r>
            <a:r>
              <a:rPr lang="de-DE" b="1" dirty="0"/>
              <a:t> </a:t>
            </a:r>
            <a:r>
              <a:rPr lang="de-DE" b="1" dirty="0" err="1"/>
              <a:t>any</a:t>
            </a:r>
            <a:r>
              <a:rPr lang="de-DE" b="1" dirty="0"/>
              <a:t> </a:t>
            </a:r>
            <a:r>
              <a:rPr lang="de-DE" b="1" dirty="0" err="1"/>
              <a:t>kind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file</a:t>
            </a:r>
            <a:r>
              <a:rPr lang="de-DE" b="1" dirty="0"/>
              <a:t> </a:t>
            </a:r>
            <a:r>
              <a:rPr lang="de-DE" b="1" dirty="0" err="1"/>
              <a:t>inside</a:t>
            </a:r>
            <a:r>
              <a:rPr lang="de-DE" b="1" dirty="0"/>
              <a:t> (</a:t>
            </a:r>
            <a:r>
              <a:rPr lang="de-DE" b="1" dirty="0" err="1"/>
              <a:t>or</a:t>
            </a:r>
            <a:r>
              <a:rPr lang="de-DE" b="1" dirty="0"/>
              <a:t> </a:t>
            </a:r>
            <a:r>
              <a:rPr lang="de-DE" b="1" dirty="0" err="1"/>
              <a:t>copy</a:t>
            </a:r>
            <a:r>
              <a:rPr lang="de-DE" b="1" dirty="0"/>
              <a:t> </a:t>
            </a:r>
            <a:r>
              <a:rPr lang="de-DE" b="1" dirty="0" err="1"/>
              <a:t>one</a:t>
            </a:r>
            <a:r>
              <a:rPr lang="de-DE" b="1" dirty="0"/>
              <a:t> </a:t>
            </a:r>
            <a:r>
              <a:rPr lang="de-DE" b="1" dirty="0" err="1"/>
              <a:t>into</a:t>
            </a:r>
            <a:r>
              <a:rPr lang="de-DE" b="1" dirty="0"/>
              <a:t>)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repository</a:t>
            </a:r>
            <a:r>
              <a:rPr lang="de-DE" b="1" dirty="0"/>
              <a:t> </a:t>
            </a:r>
            <a:r>
              <a:rPr lang="de-DE" b="1" dirty="0" err="1"/>
              <a:t>folder</a:t>
            </a:r>
            <a:r>
              <a:rPr lang="de-DE" b="1" dirty="0"/>
              <a:t> and type </a:t>
            </a:r>
            <a:r>
              <a:rPr lang="de-DE" b="1" dirty="0" err="1"/>
              <a:t>git</a:t>
            </a:r>
            <a:r>
              <a:rPr lang="de-DE" b="1" dirty="0"/>
              <a:t> </a:t>
            </a:r>
            <a:r>
              <a:rPr lang="de-DE" b="1" dirty="0" err="1"/>
              <a:t>status</a:t>
            </a:r>
            <a:r>
              <a:rPr lang="de-DE" b="1" dirty="0"/>
              <a:t> </a:t>
            </a:r>
            <a:r>
              <a:rPr lang="de-DE" b="1" dirty="0" err="1"/>
              <a:t>again</a:t>
            </a:r>
            <a:r>
              <a:rPr lang="de-DE" b="1" dirty="0"/>
              <a:t>:</a:t>
            </a:r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3835F1B-4790-4CD8-B739-8B74A321C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450" y="2987791"/>
            <a:ext cx="8939100" cy="262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032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Making and </a:t>
            </a:r>
            <a:r>
              <a:rPr lang="de-DE" dirty="0" err="1"/>
              <a:t>saving</a:t>
            </a:r>
            <a:r>
              <a:rPr lang="de-DE" dirty="0"/>
              <a:t> </a:t>
            </a:r>
            <a:r>
              <a:rPr lang="de-DE" dirty="0" err="1"/>
              <a:t>changes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63F406-173E-488D-A788-00333B5A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24AF-622D-4B17-812C-E6F1D8E80C5F}" type="datetime1">
              <a:rPr lang="de-DE" smtClean="0"/>
              <a:t>10.04.2022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Moritz Flüchter: Git - First Steps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703547-174F-44ED-AE14-A037549B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18</a:t>
            </a:fld>
            <a:endParaRPr lang="de-DE" dirty="0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493DB08F-6008-48D5-B888-0A7CA60C9D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809" y="1203686"/>
            <a:ext cx="6190552" cy="3678557"/>
          </a:xfr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9851DDB-C2C2-4DBE-A94A-EB03103737F2}"/>
              </a:ext>
            </a:extLst>
          </p:cNvPr>
          <p:cNvSpPr txBox="1"/>
          <p:nvPr/>
        </p:nvSpPr>
        <p:spPr>
          <a:xfrm>
            <a:off x="4423845" y="5131094"/>
            <a:ext cx="3405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$ </a:t>
            </a:r>
            <a:r>
              <a:rPr lang="de-DE" sz="2800" dirty="0" err="1"/>
              <a:t>git</a:t>
            </a:r>
            <a:r>
              <a:rPr lang="de-DE" sz="2800" dirty="0"/>
              <a:t> </a:t>
            </a:r>
            <a:r>
              <a:rPr lang="de-DE" sz="2800" dirty="0" err="1"/>
              <a:t>add</a:t>
            </a:r>
            <a:r>
              <a:rPr lang="de-DE" sz="2800" dirty="0"/>
              <a:t> [</a:t>
            </a:r>
            <a:r>
              <a:rPr lang="de-DE" sz="2800" dirty="0" err="1"/>
              <a:t>filename</a:t>
            </a:r>
            <a:r>
              <a:rPr lang="de-DE" sz="2800" dirty="0"/>
              <a:t>]</a:t>
            </a:r>
            <a:endParaRPr lang="en-GB" sz="2800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FFFD40D6-47CC-4FCF-BA98-F717A938F86D}"/>
              </a:ext>
            </a:extLst>
          </p:cNvPr>
          <p:cNvSpPr txBox="1">
            <a:spLocks/>
          </p:cNvSpPr>
          <p:nvPr/>
        </p:nvSpPr>
        <p:spPr>
          <a:xfrm>
            <a:off x="2384580" y="5685430"/>
            <a:ext cx="7205748" cy="117257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de-DE" sz="3200" b="1" dirty="0" err="1"/>
              <a:t>Adds</a:t>
            </a:r>
            <a:r>
              <a:rPr lang="de-DE" sz="3200" b="1" dirty="0"/>
              <a:t> a </a:t>
            </a:r>
            <a:r>
              <a:rPr lang="de-DE" sz="3200" b="1" dirty="0" err="1"/>
              <a:t>file</a:t>
            </a:r>
            <a:r>
              <a:rPr lang="de-DE" sz="3200" b="1" dirty="0"/>
              <a:t> </a:t>
            </a:r>
            <a:r>
              <a:rPr lang="de-DE" sz="3200" b="1" dirty="0" err="1"/>
              <a:t>to</a:t>
            </a:r>
            <a:r>
              <a:rPr lang="de-DE" sz="3200" b="1" dirty="0"/>
              <a:t> a </a:t>
            </a:r>
            <a:r>
              <a:rPr lang="de-DE" sz="3200" b="1" dirty="0" err="1"/>
              <a:t>change</a:t>
            </a:r>
            <a:r>
              <a:rPr lang="de-DE" sz="3200" b="1" dirty="0"/>
              <a:t> </a:t>
            </a:r>
            <a:r>
              <a:rPr lang="de-DE" sz="3200" b="1" dirty="0" err="1"/>
              <a:t>bundle</a:t>
            </a:r>
            <a:endParaRPr lang="de-DE" sz="3200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45D0487-E220-4CDC-977C-2B89BD986F08}"/>
              </a:ext>
            </a:extLst>
          </p:cNvPr>
          <p:cNvSpPr/>
          <p:nvPr/>
        </p:nvSpPr>
        <p:spPr>
          <a:xfrm>
            <a:off x="4114800" y="3071191"/>
            <a:ext cx="1828800" cy="16995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811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Making and </a:t>
            </a:r>
            <a:r>
              <a:rPr lang="de-DE" dirty="0" err="1"/>
              <a:t>saving</a:t>
            </a:r>
            <a:r>
              <a:rPr lang="de-DE" dirty="0"/>
              <a:t> </a:t>
            </a:r>
            <a:r>
              <a:rPr lang="de-DE" dirty="0" err="1"/>
              <a:t>changes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63F406-173E-488D-A788-00333B5A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24AF-622D-4B17-812C-E6F1D8E80C5F}" type="datetime1">
              <a:rPr lang="de-DE" smtClean="0"/>
              <a:t>10.04.2022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Moritz Flüchter: Git - First Steps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703547-174F-44ED-AE14-A037549B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19</a:t>
            </a:fld>
            <a:endParaRPr lang="de-DE" dirty="0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493DB08F-6008-48D5-B888-0A7CA60C9D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809" y="1203686"/>
            <a:ext cx="6190552" cy="3678557"/>
          </a:xfr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9851DDB-C2C2-4DBE-A94A-EB03103737F2}"/>
              </a:ext>
            </a:extLst>
          </p:cNvPr>
          <p:cNvSpPr txBox="1"/>
          <p:nvPr/>
        </p:nvSpPr>
        <p:spPr>
          <a:xfrm>
            <a:off x="4423845" y="5131094"/>
            <a:ext cx="3405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$ </a:t>
            </a:r>
            <a:r>
              <a:rPr lang="de-DE" sz="2800" dirty="0" err="1"/>
              <a:t>git</a:t>
            </a:r>
            <a:r>
              <a:rPr lang="de-DE" sz="2800" dirty="0"/>
              <a:t> </a:t>
            </a:r>
            <a:r>
              <a:rPr lang="de-DE" sz="2800" dirty="0" err="1"/>
              <a:t>reset</a:t>
            </a:r>
            <a:r>
              <a:rPr lang="de-DE" sz="2800" dirty="0"/>
              <a:t> [</a:t>
            </a:r>
            <a:r>
              <a:rPr lang="de-DE" sz="2800" dirty="0" err="1"/>
              <a:t>filename</a:t>
            </a:r>
            <a:r>
              <a:rPr lang="de-DE" sz="2800" dirty="0"/>
              <a:t>]</a:t>
            </a:r>
            <a:endParaRPr lang="en-GB" sz="2800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FFFD40D6-47CC-4FCF-BA98-F717A938F86D}"/>
              </a:ext>
            </a:extLst>
          </p:cNvPr>
          <p:cNvSpPr txBox="1">
            <a:spLocks/>
          </p:cNvSpPr>
          <p:nvPr/>
        </p:nvSpPr>
        <p:spPr>
          <a:xfrm>
            <a:off x="1097280" y="5685430"/>
            <a:ext cx="9966959" cy="117257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de-DE" sz="3200" b="1" dirty="0" err="1"/>
              <a:t>Removes</a:t>
            </a:r>
            <a:r>
              <a:rPr lang="de-DE" sz="3200" b="1" dirty="0"/>
              <a:t> a </a:t>
            </a:r>
            <a:r>
              <a:rPr lang="de-DE" sz="3200" b="1" dirty="0" err="1"/>
              <a:t>file</a:t>
            </a:r>
            <a:r>
              <a:rPr lang="de-DE" sz="3200" b="1" dirty="0"/>
              <a:t> </a:t>
            </a:r>
            <a:r>
              <a:rPr lang="de-DE" sz="3200" b="1" dirty="0" err="1"/>
              <a:t>from</a:t>
            </a:r>
            <a:r>
              <a:rPr lang="de-DE" sz="3200" b="1" dirty="0"/>
              <a:t> </a:t>
            </a:r>
            <a:r>
              <a:rPr lang="de-DE" sz="3200" b="1" dirty="0" err="1"/>
              <a:t>the</a:t>
            </a:r>
            <a:r>
              <a:rPr lang="de-DE" sz="3200" b="1" dirty="0"/>
              <a:t> </a:t>
            </a:r>
            <a:r>
              <a:rPr lang="de-DE" sz="3200" b="1" dirty="0" err="1"/>
              <a:t>current</a:t>
            </a:r>
            <a:r>
              <a:rPr lang="de-DE" sz="3200" b="1" dirty="0"/>
              <a:t> </a:t>
            </a:r>
            <a:r>
              <a:rPr lang="de-DE" sz="3200" b="1" dirty="0" err="1"/>
              <a:t>change</a:t>
            </a:r>
            <a:r>
              <a:rPr lang="de-DE" sz="3200" b="1" dirty="0"/>
              <a:t> </a:t>
            </a:r>
            <a:r>
              <a:rPr lang="de-DE" sz="3200" b="1" dirty="0" err="1"/>
              <a:t>bundle</a:t>
            </a:r>
            <a:endParaRPr lang="de-DE" sz="3200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45D0487-E220-4CDC-977C-2B89BD986F08}"/>
              </a:ext>
            </a:extLst>
          </p:cNvPr>
          <p:cNvSpPr/>
          <p:nvPr/>
        </p:nvSpPr>
        <p:spPr>
          <a:xfrm>
            <a:off x="4114800" y="3071191"/>
            <a:ext cx="1828800" cy="16995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049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C75DC9-155E-4132-B159-673C386F5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9966959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 </a:t>
            </a:r>
            <a:r>
              <a:rPr lang="de-DE" dirty="0" err="1"/>
              <a:t>Creating</a:t>
            </a:r>
            <a:r>
              <a:rPr lang="de-DE" dirty="0"/>
              <a:t> a </a:t>
            </a:r>
            <a:r>
              <a:rPr lang="de-DE" dirty="0" err="1"/>
              <a:t>repository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 Making and </a:t>
            </a:r>
            <a:r>
              <a:rPr lang="de-DE" dirty="0" err="1"/>
              <a:t>saving</a:t>
            </a:r>
            <a:r>
              <a:rPr lang="de-DE" dirty="0"/>
              <a:t> </a:t>
            </a:r>
            <a:r>
              <a:rPr lang="de-DE" dirty="0" err="1"/>
              <a:t>changes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63F406-173E-488D-A788-00333B5A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B125-A703-4712-8429-68A91095AD88}" type="datetime1">
              <a:rPr lang="de-DE" smtClean="0"/>
              <a:t>10.04.2022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Moritz Flüchter: Git - First Steps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703547-174F-44ED-AE14-A037549B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2</a:t>
            </a:fld>
            <a:endParaRPr lang="de-DE" dirty="0"/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2BBB3040-5284-4B4F-A563-7C876497D4D0}"/>
              </a:ext>
            </a:extLst>
          </p:cNvPr>
          <p:cNvSpPr txBox="1">
            <a:spLocks/>
          </p:cNvSpPr>
          <p:nvPr/>
        </p:nvSpPr>
        <p:spPr>
          <a:xfrm>
            <a:off x="1008638" y="1293840"/>
            <a:ext cx="9847621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900" dirty="0"/>
          </a:p>
        </p:txBody>
      </p:sp>
    </p:spTree>
    <p:extLst>
      <p:ext uri="{BB962C8B-B14F-4D97-AF65-F5344CB8AC3E}">
        <p14:creationId xmlns:p14="http://schemas.microsoft.com/office/powerpoint/2010/main" val="1483543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Making and </a:t>
            </a:r>
            <a:r>
              <a:rPr lang="de-DE" dirty="0" err="1"/>
              <a:t>saving</a:t>
            </a:r>
            <a:r>
              <a:rPr lang="de-DE" dirty="0"/>
              <a:t> </a:t>
            </a:r>
            <a:r>
              <a:rPr lang="de-DE" dirty="0" err="1"/>
              <a:t>changes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63F406-173E-488D-A788-00333B5A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24AF-622D-4B17-812C-E6F1D8E80C5F}" type="datetime1">
              <a:rPr lang="de-DE" smtClean="0"/>
              <a:t>10.04.2022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Moritz Flüchter: Git - First Steps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703547-174F-44ED-AE14-A037549B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20</a:t>
            </a:fld>
            <a:endParaRPr lang="de-DE" dirty="0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493DB08F-6008-48D5-B888-0A7CA60C9D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809" y="1203686"/>
            <a:ext cx="6190552" cy="3678557"/>
          </a:xfr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9851DDB-C2C2-4DBE-A94A-EB03103737F2}"/>
              </a:ext>
            </a:extLst>
          </p:cNvPr>
          <p:cNvSpPr txBox="1"/>
          <p:nvPr/>
        </p:nvSpPr>
        <p:spPr>
          <a:xfrm>
            <a:off x="2693480" y="5131094"/>
            <a:ext cx="6587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$ </a:t>
            </a:r>
            <a:r>
              <a:rPr lang="de-DE" sz="2800" dirty="0" err="1"/>
              <a:t>git</a:t>
            </a:r>
            <a:r>
              <a:rPr lang="de-DE" sz="2800" dirty="0"/>
              <a:t> </a:t>
            </a:r>
            <a:r>
              <a:rPr lang="de-DE" sz="2800" dirty="0" err="1"/>
              <a:t>commit</a:t>
            </a:r>
            <a:r>
              <a:rPr lang="de-DE" sz="2800" dirty="0"/>
              <a:t> –m „[</a:t>
            </a:r>
            <a:r>
              <a:rPr lang="de-DE" sz="2800" dirty="0" err="1"/>
              <a:t>message</a:t>
            </a:r>
            <a:r>
              <a:rPr lang="de-DE" sz="2800" dirty="0"/>
              <a:t>]“</a:t>
            </a:r>
            <a:endParaRPr lang="en-GB" sz="2800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FFFD40D6-47CC-4FCF-BA98-F717A938F86D}"/>
              </a:ext>
            </a:extLst>
          </p:cNvPr>
          <p:cNvSpPr txBox="1">
            <a:spLocks/>
          </p:cNvSpPr>
          <p:nvPr/>
        </p:nvSpPr>
        <p:spPr>
          <a:xfrm>
            <a:off x="1603107" y="5685430"/>
            <a:ext cx="8985785" cy="117257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de-DE" sz="3200" b="1" dirty="0" err="1"/>
              <a:t>Finalizes</a:t>
            </a:r>
            <a:r>
              <a:rPr lang="de-DE" sz="3200" b="1" dirty="0"/>
              <a:t> </a:t>
            </a:r>
            <a:r>
              <a:rPr lang="de-DE" sz="3200" b="1" dirty="0" err="1"/>
              <a:t>the</a:t>
            </a:r>
            <a:r>
              <a:rPr lang="de-DE" sz="3200" b="1" dirty="0"/>
              <a:t> </a:t>
            </a:r>
            <a:r>
              <a:rPr lang="de-DE" sz="3200" b="1" dirty="0" err="1"/>
              <a:t>current</a:t>
            </a:r>
            <a:r>
              <a:rPr lang="de-DE" sz="3200" b="1" dirty="0"/>
              <a:t> </a:t>
            </a:r>
            <a:r>
              <a:rPr lang="de-DE" sz="3200" b="1" dirty="0" err="1"/>
              <a:t>change</a:t>
            </a:r>
            <a:r>
              <a:rPr lang="de-DE" sz="3200" b="1" dirty="0"/>
              <a:t> </a:t>
            </a:r>
            <a:r>
              <a:rPr lang="de-DE" sz="3200" b="1" dirty="0" err="1"/>
              <a:t>bundle</a:t>
            </a:r>
            <a:endParaRPr lang="de-DE" sz="3200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45D0487-E220-4CDC-977C-2B89BD986F08}"/>
              </a:ext>
            </a:extLst>
          </p:cNvPr>
          <p:cNvSpPr/>
          <p:nvPr/>
        </p:nvSpPr>
        <p:spPr>
          <a:xfrm>
            <a:off x="5088835" y="3110544"/>
            <a:ext cx="2226365" cy="19093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816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Making and </a:t>
            </a:r>
            <a:r>
              <a:rPr lang="de-DE" dirty="0" err="1"/>
              <a:t>saving</a:t>
            </a:r>
            <a:r>
              <a:rPr lang="de-DE" dirty="0"/>
              <a:t> </a:t>
            </a:r>
            <a:r>
              <a:rPr lang="de-DE" dirty="0" err="1"/>
              <a:t>changes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63F406-173E-488D-A788-00333B5A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24AF-622D-4B17-812C-E6F1D8E80C5F}" type="datetime1">
              <a:rPr lang="de-DE" smtClean="0"/>
              <a:t>10.04.2022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Moritz Flüchter: Git - First Steps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703547-174F-44ED-AE14-A037549B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21</a:t>
            </a:fld>
            <a:endParaRPr lang="de-DE" dirty="0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493DB08F-6008-48D5-B888-0A7CA60C9D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809" y="1203686"/>
            <a:ext cx="6190552" cy="3678557"/>
          </a:xfr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9851DDB-C2C2-4DBE-A94A-EB03103737F2}"/>
              </a:ext>
            </a:extLst>
          </p:cNvPr>
          <p:cNvSpPr txBox="1"/>
          <p:nvPr/>
        </p:nvSpPr>
        <p:spPr>
          <a:xfrm>
            <a:off x="2693480" y="5131094"/>
            <a:ext cx="6587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$ </a:t>
            </a:r>
            <a:r>
              <a:rPr lang="de-DE" sz="2800" dirty="0" err="1"/>
              <a:t>git</a:t>
            </a:r>
            <a:r>
              <a:rPr lang="de-DE" sz="2800" dirty="0"/>
              <a:t> push</a:t>
            </a:r>
            <a:endParaRPr lang="en-GB" sz="2800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FFFD40D6-47CC-4FCF-BA98-F717A938F86D}"/>
              </a:ext>
            </a:extLst>
          </p:cNvPr>
          <p:cNvSpPr txBox="1">
            <a:spLocks/>
          </p:cNvSpPr>
          <p:nvPr/>
        </p:nvSpPr>
        <p:spPr>
          <a:xfrm>
            <a:off x="1603107" y="5685430"/>
            <a:ext cx="8985785" cy="117257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de-DE" sz="3200" b="1" dirty="0"/>
              <a:t>Uploads all </a:t>
            </a:r>
            <a:r>
              <a:rPr lang="de-DE" sz="3200" b="1" dirty="0" err="1"/>
              <a:t>local</a:t>
            </a:r>
            <a:r>
              <a:rPr lang="de-DE" sz="3200" b="1" dirty="0"/>
              <a:t> </a:t>
            </a:r>
            <a:r>
              <a:rPr lang="de-DE" sz="3200" b="1" dirty="0" err="1"/>
              <a:t>change</a:t>
            </a:r>
            <a:r>
              <a:rPr lang="de-DE" sz="3200" b="1" dirty="0"/>
              <a:t> </a:t>
            </a:r>
            <a:r>
              <a:rPr lang="de-DE" sz="3200" b="1" dirty="0" err="1"/>
              <a:t>bundles</a:t>
            </a:r>
            <a:endParaRPr lang="de-DE" sz="3200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45D0487-E220-4CDC-977C-2B89BD986F08}"/>
              </a:ext>
            </a:extLst>
          </p:cNvPr>
          <p:cNvSpPr/>
          <p:nvPr/>
        </p:nvSpPr>
        <p:spPr>
          <a:xfrm>
            <a:off x="6271591" y="1997765"/>
            <a:ext cx="2633871" cy="28844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631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OLD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63F406-173E-488D-A788-00333B5A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A926-791C-4F6E-B816-91A1A0784AA8}" type="datetime1">
              <a:rPr lang="de-DE" smtClean="0"/>
              <a:t>10.04.2022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Moritz Flüchter: Git - First Steps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703547-174F-44ED-AE14-A037549B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1606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Making and </a:t>
            </a:r>
            <a:r>
              <a:rPr lang="de-DE" dirty="0" err="1"/>
              <a:t>saving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- </a:t>
            </a:r>
            <a:r>
              <a:rPr lang="de-DE" dirty="0" err="1"/>
              <a:t>Collaborating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63F406-173E-488D-A788-00333B5A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A926-791C-4F6E-B816-91A1A0784AA8}" type="datetime1">
              <a:rPr lang="de-DE" smtClean="0"/>
              <a:t>10.04.2022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Moritz Flüchter: Git - First Steps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703547-174F-44ED-AE14-A037549B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23</a:t>
            </a:fld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5E5DE02-C4AF-43EA-BD23-45E1FCA82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6246"/>
            <a:ext cx="10058400" cy="11725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err="1"/>
              <a:t>Before</a:t>
            </a:r>
            <a:r>
              <a:rPr lang="de-DE" b="1" dirty="0"/>
              <a:t> </a:t>
            </a:r>
            <a:r>
              <a:rPr lang="de-DE" b="1" dirty="0" err="1"/>
              <a:t>making</a:t>
            </a:r>
            <a:r>
              <a:rPr lang="de-DE" b="1" dirty="0"/>
              <a:t> </a:t>
            </a:r>
            <a:r>
              <a:rPr lang="de-DE" b="1" dirty="0" err="1"/>
              <a:t>changes</a:t>
            </a:r>
            <a:r>
              <a:rPr lang="de-DE" b="1" dirty="0"/>
              <a:t>,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first</a:t>
            </a:r>
            <a:r>
              <a:rPr lang="de-DE" b="1" dirty="0"/>
              <a:t> </a:t>
            </a:r>
            <a:r>
              <a:rPr lang="de-DE" b="1" dirty="0" err="1"/>
              <a:t>step</a:t>
            </a:r>
            <a:r>
              <a:rPr lang="de-DE" b="1" dirty="0"/>
              <a:t> </a:t>
            </a:r>
            <a:r>
              <a:rPr lang="de-DE" b="1" dirty="0" err="1"/>
              <a:t>should</a:t>
            </a:r>
            <a:r>
              <a:rPr lang="de-DE" b="1" dirty="0"/>
              <a:t> </a:t>
            </a:r>
            <a:r>
              <a:rPr lang="de-DE" b="1" dirty="0" err="1"/>
              <a:t>always</a:t>
            </a:r>
            <a:r>
              <a:rPr lang="de-DE" b="1" dirty="0"/>
              <a:t> </a:t>
            </a:r>
            <a:r>
              <a:rPr lang="de-DE" b="1" dirty="0" err="1"/>
              <a:t>be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check </a:t>
            </a:r>
            <a:r>
              <a:rPr lang="de-DE" b="1" dirty="0" err="1"/>
              <a:t>github</a:t>
            </a:r>
            <a:r>
              <a:rPr lang="de-DE" b="1" dirty="0"/>
              <a:t> </a:t>
            </a:r>
            <a:r>
              <a:rPr lang="de-DE" b="1" dirty="0" err="1"/>
              <a:t>for</a:t>
            </a:r>
            <a:r>
              <a:rPr lang="de-DE" b="1" dirty="0"/>
              <a:t> </a:t>
            </a:r>
            <a:r>
              <a:rPr lang="de-DE" b="1" dirty="0" err="1"/>
              <a:t>updates</a:t>
            </a:r>
            <a:r>
              <a:rPr lang="de-DE" b="1" dirty="0"/>
              <a:t> </a:t>
            </a:r>
            <a:r>
              <a:rPr lang="de-DE" b="1" dirty="0" err="1"/>
              <a:t>if</a:t>
            </a:r>
            <a:r>
              <a:rPr lang="de-DE" b="1" dirty="0"/>
              <a:t> </a:t>
            </a:r>
            <a:r>
              <a:rPr lang="de-DE" b="1" dirty="0" err="1"/>
              <a:t>youre</a:t>
            </a:r>
            <a:r>
              <a:rPr lang="de-DE" b="1" dirty="0"/>
              <a:t> </a:t>
            </a:r>
            <a:r>
              <a:rPr lang="de-DE" b="1" dirty="0" err="1"/>
              <a:t>collaborating</a:t>
            </a:r>
            <a:r>
              <a:rPr lang="de-DE" b="1" dirty="0"/>
              <a:t> </a:t>
            </a:r>
            <a:r>
              <a:rPr lang="de-DE" b="1" dirty="0" err="1"/>
              <a:t>with</a:t>
            </a:r>
            <a:r>
              <a:rPr lang="de-DE" b="1" dirty="0"/>
              <a:t> </a:t>
            </a:r>
            <a:r>
              <a:rPr lang="de-DE" b="1" dirty="0" err="1"/>
              <a:t>other</a:t>
            </a:r>
            <a:r>
              <a:rPr lang="de-DE" b="1" dirty="0"/>
              <a:t> </a:t>
            </a:r>
            <a:r>
              <a:rPr lang="de-DE" b="1" dirty="0" err="1"/>
              <a:t>people</a:t>
            </a:r>
            <a:r>
              <a:rPr lang="de-DE" b="1" dirty="0"/>
              <a:t>. 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7880BC6-0DD5-4422-9098-F2BAFC89826B}"/>
              </a:ext>
            </a:extLst>
          </p:cNvPr>
          <p:cNvSpPr txBox="1"/>
          <p:nvPr/>
        </p:nvSpPr>
        <p:spPr>
          <a:xfrm>
            <a:off x="5276490" y="3002890"/>
            <a:ext cx="1639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$ </a:t>
            </a:r>
            <a:r>
              <a:rPr lang="de-DE" sz="2800" dirty="0" err="1"/>
              <a:t>git</a:t>
            </a:r>
            <a:r>
              <a:rPr lang="de-DE" sz="2800" dirty="0"/>
              <a:t> pull</a:t>
            </a:r>
            <a:endParaRPr lang="en-GB" sz="2800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574DECF6-8E4D-4CBD-A553-F11E98570DC4}"/>
              </a:ext>
            </a:extLst>
          </p:cNvPr>
          <p:cNvSpPr txBox="1">
            <a:spLocks/>
          </p:cNvSpPr>
          <p:nvPr/>
        </p:nvSpPr>
        <p:spPr>
          <a:xfrm>
            <a:off x="1066799" y="5287275"/>
            <a:ext cx="10058400" cy="9420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de-DE" b="1" dirty="0" err="1">
                <a:solidFill>
                  <a:srgbClr val="FF0000"/>
                </a:solidFill>
              </a:rPr>
              <a:t>Important</a:t>
            </a:r>
            <a:r>
              <a:rPr lang="de-DE" b="1" dirty="0">
                <a:solidFill>
                  <a:srgbClr val="FF0000"/>
                </a:solidFill>
              </a:rPr>
              <a:t>: </a:t>
            </a:r>
            <a:r>
              <a:rPr lang="de-DE" b="1" dirty="0" err="1">
                <a:solidFill>
                  <a:srgbClr val="FF0000"/>
                </a:solidFill>
              </a:rPr>
              <a:t>Git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does</a:t>
            </a:r>
            <a:r>
              <a:rPr lang="de-DE" b="1" dirty="0">
                <a:solidFill>
                  <a:srgbClr val="FF0000"/>
                </a:solidFill>
              </a:rPr>
              <a:t> not </a:t>
            </a:r>
            <a:r>
              <a:rPr lang="de-DE" b="1" dirty="0" err="1">
                <a:solidFill>
                  <a:srgbClr val="FF0000"/>
                </a:solidFill>
              </a:rPr>
              <a:t>automatically</a:t>
            </a:r>
            <a:r>
              <a:rPr lang="de-DE" b="1" dirty="0">
                <a:solidFill>
                  <a:srgbClr val="FF0000"/>
                </a:solidFill>
              </a:rPr>
              <a:t> check </a:t>
            </a:r>
            <a:r>
              <a:rPr lang="de-DE" b="1" dirty="0" err="1">
                <a:solidFill>
                  <a:srgbClr val="FF0000"/>
                </a:solidFill>
              </a:rPr>
              <a:t>for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changes</a:t>
            </a:r>
            <a:r>
              <a:rPr lang="de-DE" b="1" dirty="0">
                <a:solidFill>
                  <a:srgbClr val="FF0000"/>
                </a:solidFill>
              </a:rPr>
              <a:t> on </a:t>
            </a:r>
            <a:r>
              <a:rPr lang="de-DE" b="1" dirty="0" err="1">
                <a:solidFill>
                  <a:srgbClr val="FF0000"/>
                </a:solidFill>
              </a:rPr>
              <a:t>the</a:t>
            </a:r>
            <a:r>
              <a:rPr lang="de-DE" b="1" dirty="0">
                <a:solidFill>
                  <a:srgbClr val="FF0000"/>
                </a:solidFill>
              </a:rPr>
              <a:t> remote (GitHub)!  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3DA655D-7140-4986-8CEB-5097908FB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990" y="4175460"/>
            <a:ext cx="7876927" cy="72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896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Making and </a:t>
            </a:r>
            <a:r>
              <a:rPr lang="de-DE" dirty="0" err="1"/>
              <a:t>saving</a:t>
            </a:r>
            <a:r>
              <a:rPr lang="de-DE" dirty="0"/>
              <a:t> </a:t>
            </a:r>
            <a:r>
              <a:rPr lang="de-DE" dirty="0" err="1"/>
              <a:t>changes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63F406-173E-488D-A788-00333B5A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61FF-752E-4C2A-BA21-81E37A25D72B}" type="datetime1">
              <a:rPr lang="de-DE" smtClean="0"/>
              <a:t>10.04.2022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Moritz Flüchter: Git - First Steps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703547-174F-44ED-AE14-A037549B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24</a:t>
            </a:fld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5E5DE02-C4AF-43EA-BD23-45E1FCA82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66581"/>
            <a:ext cx="10058400" cy="702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err="1"/>
              <a:t>Adding</a:t>
            </a:r>
            <a:r>
              <a:rPr lang="de-DE" b="1" dirty="0"/>
              <a:t> </a:t>
            </a:r>
            <a:r>
              <a:rPr lang="de-DE" b="1" dirty="0" err="1"/>
              <a:t>changes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commit</a:t>
            </a:r>
            <a:r>
              <a:rPr lang="de-DE" b="1" dirty="0"/>
              <a:t> </a:t>
            </a:r>
            <a:r>
              <a:rPr lang="de-DE" b="1" dirty="0" err="1"/>
              <a:t>bundle</a:t>
            </a:r>
            <a:r>
              <a:rPr lang="de-DE" b="1" dirty="0"/>
              <a:t> via:</a:t>
            </a:r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3A1CDF7-2F91-4905-BD52-B09D03F25162}"/>
              </a:ext>
            </a:extLst>
          </p:cNvPr>
          <p:cNvSpPr txBox="1"/>
          <p:nvPr/>
        </p:nvSpPr>
        <p:spPr>
          <a:xfrm>
            <a:off x="3209026" y="2156722"/>
            <a:ext cx="5773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$ </a:t>
            </a:r>
            <a:r>
              <a:rPr lang="de-DE" sz="2800" dirty="0" err="1"/>
              <a:t>git</a:t>
            </a:r>
            <a:r>
              <a:rPr lang="de-DE" sz="2800" dirty="0"/>
              <a:t> </a:t>
            </a:r>
            <a:r>
              <a:rPr lang="de-DE" sz="2800" dirty="0" err="1"/>
              <a:t>add</a:t>
            </a:r>
            <a:r>
              <a:rPr lang="de-DE" sz="2800" dirty="0"/>
              <a:t> [</a:t>
            </a:r>
            <a:r>
              <a:rPr lang="de-DE" sz="2800" dirty="0" err="1"/>
              <a:t>filename</a:t>
            </a:r>
            <a:r>
              <a:rPr lang="de-DE" sz="2800" dirty="0"/>
              <a:t>]</a:t>
            </a:r>
            <a:endParaRPr lang="en-GB" sz="28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552F395-7AB7-4D48-BFF5-6FB125DB5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976" y="2769421"/>
            <a:ext cx="6376047" cy="325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32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Making and </a:t>
            </a:r>
            <a:r>
              <a:rPr lang="de-DE" dirty="0" err="1"/>
              <a:t>saving</a:t>
            </a:r>
            <a:r>
              <a:rPr lang="de-DE" dirty="0"/>
              <a:t> </a:t>
            </a:r>
            <a:r>
              <a:rPr lang="de-DE" dirty="0" err="1"/>
              <a:t>changes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63F406-173E-488D-A788-00333B5A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24410-F929-4EDF-8296-66D8F439899A}" type="datetime1">
              <a:rPr lang="de-DE" smtClean="0"/>
              <a:t>10.04.2022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Moritz Flüchter: Git - First Steps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703547-174F-44ED-AE14-A037549B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25</a:t>
            </a:fld>
            <a:endParaRPr lang="de-DE" dirty="0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70766216-968E-4086-80CD-86454D21B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66581"/>
            <a:ext cx="10058400" cy="702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err="1"/>
              <a:t>Adding</a:t>
            </a:r>
            <a:r>
              <a:rPr lang="de-DE" b="1" dirty="0"/>
              <a:t> all </a:t>
            </a:r>
            <a:r>
              <a:rPr lang="de-DE" b="1" dirty="0" err="1"/>
              <a:t>changes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commit</a:t>
            </a:r>
            <a:r>
              <a:rPr lang="de-DE" b="1" dirty="0"/>
              <a:t> </a:t>
            </a:r>
            <a:r>
              <a:rPr lang="de-DE" b="1" dirty="0" err="1"/>
              <a:t>bundle</a:t>
            </a:r>
            <a:r>
              <a:rPr lang="de-DE" b="1" dirty="0"/>
              <a:t> via:</a:t>
            </a:r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7674C5A-0210-4CC9-B9D1-B9801274A8EA}"/>
              </a:ext>
            </a:extLst>
          </p:cNvPr>
          <p:cNvSpPr txBox="1"/>
          <p:nvPr/>
        </p:nvSpPr>
        <p:spPr>
          <a:xfrm>
            <a:off x="3209026" y="2156722"/>
            <a:ext cx="5773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$ </a:t>
            </a:r>
            <a:r>
              <a:rPr lang="de-DE" sz="2800" dirty="0" err="1"/>
              <a:t>git</a:t>
            </a:r>
            <a:r>
              <a:rPr lang="de-DE" sz="2800" dirty="0"/>
              <a:t> </a:t>
            </a:r>
            <a:r>
              <a:rPr lang="de-DE" sz="2800" dirty="0" err="1"/>
              <a:t>add</a:t>
            </a:r>
            <a:r>
              <a:rPr lang="de-DE" sz="2800" dirty="0"/>
              <a:t> *</a:t>
            </a:r>
            <a:endParaRPr lang="en-GB" sz="2800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6C9FD4AC-1530-4A82-A650-4EE26D7DC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1744" y="2927678"/>
            <a:ext cx="7149472" cy="305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3813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Making and </a:t>
            </a:r>
            <a:r>
              <a:rPr lang="de-DE" dirty="0" err="1"/>
              <a:t>saving</a:t>
            </a:r>
            <a:r>
              <a:rPr lang="de-DE" dirty="0"/>
              <a:t> </a:t>
            </a:r>
            <a:r>
              <a:rPr lang="de-DE" dirty="0" err="1"/>
              <a:t>changes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63F406-173E-488D-A788-00333B5A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4261-5C55-426C-8993-6B91932C395B}" type="datetime1">
              <a:rPr lang="de-DE" smtClean="0"/>
              <a:t>10.04.2022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Moritz Flüchter: Git - First Steps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703547-174F-44ED-AE14-A037549B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26</a:t>
            </a:fld>
            <a:endParaRPr lang="de-DE" dirty="0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70766216-968E-4086-80CD-86454D21B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66581"/>
            <a:ext cx="10058400" cy="702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err="1"/>
              <a:t>Removing</a:t>
            </a:r>
            <a:r>
              <a:rPr lang="de-DE" b="1" dirty="0"/>
              <a:t> </a:t>
            </a:r>
            <a:r>
              <a:rPr lang="de-DE" b="1" dirty="0" err="1"/>
              <a:t>changes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commit</a:t>
            </a:r>
            <a:r>
              <a:rPr lang="de-DE" b="1" dirty="0"/>
              <a:t> </a:t>
            </a:r>
            <a:r>
              <a:rPr lang="de-DE" b="1" dirty="0" err="1"/>
              <a:t>bundle</a:t>
            </a:r>
            <a:r>
              <a:rPr lang="de-DE" b="1" dirty="0"/>
              <a:t> via:</a:t>
            </a:r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7674C5A-0210-4CC9-B9D1-B9801274A8EA}"/>
              </a:ext>
            </a:extLst>
          </p:cNvPr>
          <p:cNvSpPr txBox="1"/>
          <p:nvPr/>
        </p:nvSpPr>
        <p:spPr>
          <a:xfrm>
            <a:off x="3209026" y="2156722"/>
            <a:ext cx="5773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$ </a:t>
            </a:r>
            <a:r>
              <a:rPr lang="de-DE" sz="2800" dirty="0" err="1"/>
              <a:t>git</a:t>
            </a:r>
            <a:r>
              <a:rPr lang="de-DE" sz="2800" dirty="0"/>
              <a:t> </a:t>
            </a:r>
            <a:r>
              <a:rPr lang="de-DE" sz="2800" dirty="0" err="1"/>
              <a:t>reset</a:t>
            </a:r>
            <a:r>
              <a:rPr lang="de-DE" sz="2800" dirty="0"/>
              <a:t> [</a:t>
            </a:r>
            <a:r>
              <a:rPr lang="de-DE" sz="2800" dirty="0" err="1"/>
              <a:t>filename</a:t>
            </a:r>
            <a:r>
              <a:rPr lang="de-DE" sz="2800" dirty="0"/>
              <a:t>]</a:t>
            </a:r>
            <a:endParaRPr lang="en-GB" sz="28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59BA716-BA31-48BE-8E77-D06899A57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669" y="2769421"/>
            <a:ext cx="6476661" cy="332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202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Making and </a:t>
            </a:r>
            <a:r>
              <a:rPr lang="de-DE" dirty="0" err="1"/>
              <a:t>saving</a:t>
            </a:r>
            <a:r>
              <a:rPr lang="de-DE" dirty="0"/>
              <a:t> </a:t>
            </a:r>
            <a:r>
              <a:rPr lang="de-DE" dirty="0" err="1"/>
              <a:t>changes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63F406-173E-488D-A788-00333B5A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51400-0A03-42B6-AA94-479B90904879}" type="datetime1">
              <a:rPr lang="de-DE" smtClean="0"/>
              <a:t>10.04.2022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Moritz Flüchter: Git - First Steps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703547-174F-44ED-AE14-A037549B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27</a:t>
            </a:fld>
            <a:endParaRPr lang="de-DE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6CA0FA76-FCA6-4583-A5DB-AADCA32E33DF}"/>
              </a:ext>
            </a:extLst>
          </p:cNvPr>
          <p:cNvSpPr txBox="1">
            <a:spLocks/>
          </p:cNvSpPr>
          <p:nvPr/>
        </p:nvSpPr>
        <p:spPr>
          <a:xfrm>
            <a:off x="1097280" y="1566581"/>
            <a:ext cx="10058400" cy="7023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de-DE" b="1" dirty="0"/>
              <a:t>After </a:t>
            </a:r>
            <a:r>
              <a:rPr lang="de-DE" b="1" dirty="0" err="1"/>
              <a:t>adding</a:t>
            </a:r>
            <a:r>
              <a:rPr lang="de-DE" b="1" dirty="0"/>
              <a:t> all </a:t>
            </a:r>
            <a:r>
              <a:rPr lang="de-DE" b="1" dirty="0" err="1"/>
              <a:t>files</a:t>
            </a:r>
            <a:r>
              <a:rPr lang="de-DE" b="1" dirty="0"/>
              <a:t>, </a:t>
            </a:r>
            <a:r>
              <a:rPr lang="de-DE" b="1" dirty="0" err="1"/>
              <a:t>create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commit</a:t>
            </a:r>
            <a:r>
              <a:rPr lang="de-DE" b="1" dirty="0"/>
              <a:t> via: 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6B9F58D-E31D-4FDF-AAA7-60E631CA53A2}"/>
              </a:ext>
            </a:extLst>
          </p:cNvPr>
          <p:cNvSpPr txBox="1"/>
          <p:nvPr/>
        </p:nvSpPr>
        <p:spPr>
          <a:xfrm>
            <a:off x="3209026" y="2156722"/>
            <a:ext cx="5773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$ </a:t>
            </a:r>
            <a:r>
              <a:rPr lang="de-DE" sz="2800" dirty="0" err="1"/>
              <a:t>git</a:t>
            </a:r>
            <a:r>
              <a:rPr lang="de-DE" sz="2800" dirty="0"/>
              <a:t> </a:t>
            </a:r>
            <a:r>
              <a:rPr lang="de-DE" sz="2800" dirty="0" err="1"/>
              <a:t>commit</a:t>
            </a:r>
            <a:r>
              <a:rPr lang="de-DE" sz="2800" dirty="0"/>
              <a:t> –m „[</a:t>
            </a:r>
            <a:r>
              <a:rPr lang="de-DE" sz="2800" dirty="0" err="1"/>
              <a:t>message</a:t>
            </a:r>
            <a:r>
              <a:rPr lang="de-DE" sz="2800" dirty="0"/>
              <a:t>]“</a:t>
            </a:r>
            <a:endParaRPr lang="en-GB" sz="2800" dirty="0"/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41656C25-77E9-40A0-BB27-8F6D1EA9C9E2}"/>
              </a:ext>
            </a:extLst>
          </p:cNvPr>
          <p:cNvSpPr txBox="1">
            <a:spLocks/>
          </p:cNvSpPr>
          <p:nvPr/>
        </p:nvSpPr>
        <p:spPr>
          <a:xfrm>
            <a:off x="1097279" y="2918933"/>
            <a:ext cx="10188671" cy="7023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de-DE" dirty="0"/>
              <a:t>(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leave</a:t>
            </a:r>
            <a:r>
              <a:rPr lang="de-DE" dirty="0"/>
              <a:t> out –m [</a:t>
            </a:r>
            <a:r>
              <a:rPr lang="de-DE" dirty="0" err="1"/>
              <a:t>message</a:t>
            </a:r>
            <a:r>
              <a:rPr lang="de-DE" dirty="0"/>
              <a:t>], but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Git</a:t>
            </a:r>
            <a:r>
              <a:rPr lang="de-DE" dirty="0"/>
              <a:t> will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force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enter</a:t>
            </a:r>
            <a:r>
              <a:rPr lang="de-DE" dirty="0"/>
              <a:t> a </a:t>
            </a:r>
            <a:r>
              <a:rPr lang="de-DE" dirty="0" err="1"/>
              <a:t>message</a:t>
            </a:r>
            <a:r>
              <a:rPr lang="de-DE" dirty="0"/>
              <a:t>!)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9293D606-01EB-42CA-BDEB-62E70193E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513" y="3975599"/>
            <a:ext cx="9740973" cy="187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7050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Making and </a:t>
            </a:r>
            <a:r>
              <a:rPr lang="de-DE" dirty="0" err="1"/>
              <a:t>saving</a:t>
            </a:r>
            <a:r>
              <a:rPr lang="de-DE" dirty="0"/>
              <a:t> </a:t>
            </a:r>
            <a:r>
              <a:rPr lang="de-DE" dirty="0" err="1"/>
              <a:t>changes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63F406-173E-488D-A788-00333B5A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FA76-413A-4719-BAC9-5618241CFC26}" type="datetime1">
              <a:rPr lang="de-DE" smtClean="0"/>
              <a:t>10.04.2022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Moritz Flüchter: Git - First Steps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703547-174F-44ED-AE14-A037549B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28</a:t>
            </a:fld>
            <a:endParaRPr lang="de-DE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6CA0FA76-FCA6-4583-A5DB-AADCA32E33DF}"/>
              </a:ext>
            </a:extLst>
          </p:cNvPr>
          <p:cNvSpPr txBox="1">
            <a:spLocks/>
          </p:cNvSpPr>
          <p:nvPr/>
        </p:nvSpPr>
        <p:spPr>
          <a:xfrm>
            <a:off x="1097280" y="1566581"/>
            <a:ext cx="10058400" cy="7023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de-DE" b="1" dirty="0"/>
              <a:t>After </a:t>
            </a:r>
            <a:r>
              <a:rPr lang="de-DE" b="1" dirty="0" err="1"/>
              <a:t>commiting</a:t>
            </a:r>
            <a:r>
              <a:rPr lang="de-DE" b="1" dirty="0"/>
              <a:t>, </a:t>
            </a:r>
            <a:r>
              <a:rPr lang="de-DE" b="1" dirty="0" err="1"/>
              <a:t>we</a:t>
            </a:r>
            <a:r>
              <a:rPr lang="de-DE" b="1" dirty="0"/>
              <a:t> </a:t>
            </a:r>
            <a:r>
              <a:rPr lang="de-DE" b="1" dirty="0" err="1"/>
              <a:t>can</a:t>
            </a:r>
            <a:r>
              <a:rPr lang="de-DE" b="1" dirty="0"/>
              <a:t> push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changes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remote via: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6B9F58D-E31D-4FDF-AAA7-60E631CA53A2}"/>
              </a:ext>
            </a:extLst>
          </p:cNvPr>
          <p:cNvSpPr txBox="1"/>
          <p:nvPr/>
        </p:nvSpPr>
        <p:spPr>
          <a:xfrm>
            <a:off x="3209026" y="2156722"/>
            <a:ext cx="5773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$ </a:t>
            </a:r>
            <a:r>
              <a:rPr lang="de-DE" sz="2800" dirty="0" err="1"/>
              <a:t>git</a:t>
            </a:r>
            <a:r>
              <a:rPr lang="de-DE" sz="2800" dirty="0"/>
              <a:t> push</a:t>
            </a:r>
            <a:endParaRPr lang="en-GB" sz="2800" dirty="0"/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41656C25-77E9-40A0-BB27-8F6D1EA9C9E2}"/>
              </a:ext>
            </a:extLst>
          </p:cNvPr>
          <p:cNvSpPr txBox="1">
            <a:spLocks/>
          </p:cNvSpPr>
          <p:nvPr/>
        </p:nvSpPr>
        <p:spPr>
          <a:xfrm>
            <a:off x="1097279" y="2918933"/>
            <a:ext cx="10188671" cy="7023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de-DE" dirty="0"/>
              <a:t>(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also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multiple </a:t>
            </a:r>
            <a:r>
              <a:rPr lang="de-DE" dirty="0" err="1"/>
              <a:t>commits</a:t>
            </a:r>
            <a:r>
              <a:rPr lang="de-DE" dirty="0"/>
              <a:t> and </a:t>
            </a:r>
            <a:r>
              <a:rPr lang="de-DE" dirty="0" err="1"/>
              <a:t>then</a:t>
            </a:r>
            <a:r>
              <a:rPr lang="de-DE" dirty="0"/>
              <a:t> push </a:t>
            </a:r>
            <a:r>
              <a:rPr lang="de-DE" dirty="0" err="1"/>
              <a:t>them</a:t>
            </a:r>
            <a:r>
              <a:rPr lang="de-DE" dirty="0"/>
              <a:t>!)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31A19D1-95A1-4453-A620-4B5D2F281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827" y="3621233"/>
            <a:ext cx="7965253" cy="239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367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Creating</a:t>
            </a:r>
            <a:r>
              <a:rPr lang="de-DE" dirty="0"/>
              <a:t> a </a:t>
            </a:r>
            <a:r>
              <a:rPr lang="de-DE" dirty="0" err="1"/>
              <a:t>repository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63F406-173E-488D-A788-00333B5A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5B5A-31B5-4B8B-A381-BA99E3766967}" type="datetime1">
              <a:rPr lang="de-DE" smtClean="0"/>
              <a:t>10.04.2022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Moritz Flüchter: Git - First Steps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703547-174F-44ED-AE14-A037549B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3</a:t>
            </a:fld>
            <a:endParaRPr lang="de-DE" dirty="0"/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2BBB3040-5284-4B4F-A563-7C876497D4D0}"/>
              </a:ext>
            </a:extLst>
          </p:cNvPr>
          <p:cNvSpPr txBox="1">
            <a:spLocks/>
          </p:cNvSpPr>
          <p:nvPr/>
        </p:nvSpPr>
        <p:spPr>
          <a:xfrm>
            <a:off x="1008638" y="1293840"/>
            <a:ext cx="9847621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9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CA199AD-45DF-487D-9760-E4BD31B49C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59"/>
          <a:stretch/>
        </p:blipFill>
        <p:spPr>
          <a:xfrm>
            <a:off x="3715078" y="1931158"/>
            <a:ext cx="4018629" cy="3567055"/>
          </a:xfrm>
          <a:prstGeom prst="rect">
            <a:avLst/>
          </a:prstGeom>
        </p:spPr>
      </p:pic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40EE52E0-C2AA-4653-9995-8C5A8638B130}"/>
              </a:ext>
            </a:extLst>
          </p:cNvPr>
          <p:cNvSpPr/>
          <p:nvPr/>
        </p:nvSpPr>
        <p:spPr>
          <a:xfrm rot="2284553">
            <a:off x="7292489" y="2517656"/>
            <a:ext cx="465513" cy="89777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46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Creating</a:t>
            </a:r>
            <a:r>
              <a:rPr lang="de-DE" dirty="0"/>
              <a:t> a </a:t>
            </a:r>
            <a:r>
              <a:rPr lang="de-DE" dirty="0" err="1"/>
              <a:t>repository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63F406-173E-488D-A788-00333B5A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E942-A66D-418D-8FFB-D731407A95F7}" type="datetime1">
              <a:rPr lang="de-DE" smtClean="0"/>
              <a:t>10.04.2022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Moritz Flüchter: Git - First Steps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703547-174F-44ED-AE14-A037549B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4</a:t>
            </a:fld>
            <a:endParaRPr lang="de-DE" dirty="0"/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40EE52E0-C2AA-4653-9995-8C5A8638B130}"/>
              </a:ext>
            </a:extLst>
          </p:cNvPr>
          <p:cNvSpPr/>
          <p:nvPr/>
        </p:nvSpPr>
        <p:spPr>
          <a:xfrm rot="2284553">
            <a:off x="7530483" y="2836074"/>
            <a:ext cx="465513" cy="89777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35D0227-A847-4A67-9DCB-E3AA0FF2B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473" y="1256461"/>
            <a:ext cx="4713961" cy="497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46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Creating</a:t>
            </a:r>
            <a:r>
              <a:rPr lang="de-DE" dirty="0"/>
              <a:t> a </a:t>
            </a:r>
            <a:r>
              <a:rPr lang="de-DE" dirty="0" err="1"/>
              <a:t>repository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63F406-173E-488D-A788-00333B5A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21593-FB71-4138-9BBA-DD3A6182CCE3}" type="datetime1">
              <a:rPr lang="de-DE" smtClean="0"/>
              <a:t>10.04.2022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Moritz Flüchter: Git - First Steps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703547-174F-44ED-AE14-A037549B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5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3F91151-91CB-4D4C-B0AE-994FD25E9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840" y="1268611"/>
            <a:ext cx="6097094" cy="4948280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345148C4-EFE3-4688-AA90-A1E7DEDDA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3681" y="2262216"/>
            <a:ext cx="2472271" cy="3651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Common </a:t>
            </a:r>
            <a:r>
              <a:rPr lang="de-DE" dirty="0" err="1"/>
              <a:t>method</a:t>
            </a:r>
            <a:endParaRPr lang="de-DE" dirty="0"/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7B60BCCC-F479-4C23-8891-44CCEA803EEB}"/>
              </a:ext>
            </a:extLst>
          </p:cNvPr>
          <p:cNvSpPr/>
          <p:nvPr/>
        </p:nvSpPr>
        <p:spPr>
          <a:xfrm>
            <a:off x="4127566" y="2309197"/>
            <a:ext cx="676773" cy="27116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429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Creating</a:t>
            </a:r>
            <a:r>
              <a:rPr lang="de-DE" dirty="0"/>
              <a:t> a </a:t>
            </a:r>
            <a:r>
              <a:rPr lang="de-DE" dirty="0" err="1"/>
              <a:t>repository</a:t>
            </a:r>
            <a:r>
              <a:rPr lang="de-DE" dirty="0"/>
              <a:t> – </a:t>
            </a:r>
            <a:r>
              <a:rPr lang="de-DE" dirty="0" err="1"/>
              <a:t>Adding</a:t>
            </a:r>
            <a:r>
              <a:rPr lang="de-DE" dirty="0"/>
              <a:t> People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63F406-173E-488D-A788-00333B5A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63C3F-C8DA-497A-AB4B-96461302BBFE}" type="datetime1">
              <a:rPr lang="de-DE" smtClean="0"/>
              <a:t>10.04.2022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Moritz Flüchter: Git - First Steps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703547-174F-44ED-AE14-A037549B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6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7CBA999-B05E-4239-B98D-B2D696911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2384" y="1348137"/>
            <a:ext cx="7247231" cy="478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014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Personal Access Tokens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63F406-173E-488D-A788-00333B5A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63C3F-C8DA-497A-AB4B-96461302BBFE}" type="datetime1">
              <a:rPr lang="de-DE" smtClean="0"/>
              <a:t>10.04.2022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Moritz Flüchter: Git - First Steps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703547-174F-44ED-AE14-A037549B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7</a:t>
            </a:fld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33B8E5B-1240-4088-8C03-06CB9347E92C}"/>
              </a:ext>
            </a:extLst>
          </p:cNvPr>
          <p:cNvSpPr txBox="1"/>
          <p:nvPr/>
        </p:nvSpPr>
        <p:spPr>
          <a:xfrm>
            <a:off x="1097280" y="1343076"/>
            <a:ext cx="770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Used</a:t>
            </a:r>
            <a:r>
              <a:rPr lang="de-DE" sz="2800" dirty="0"/>
              <a:t> </a:t>
            </a:r>
            <a:r>
              <a:rPr lang="de-DE" sz="2800" dirty="0" err="1"/>
              <a:t>instead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a </a:t>
            </a:r>
            <a:r>
              <a:rPr lang="de-DE" sz="2800" dirty="0" err="1"/>
              <a:t>password</a:t>
            </a:r>
            <a:r>
              <a:rPr lang="de-DE" sz="2800" dirty="0"/>
              <a:t>!</a:t>
            </a:r>
            <a:endParaRPr lang="en-GB" sz="28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7678FAA-8D84-47AA-8520-C789FC69B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91" y="2143332"/>
            <a:ext cx="110585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675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Personal Access Tokens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63F406-173E-488D-A788-00333B5A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63C3F-C8DA-497A-AB4B-96461302BBFE}" type="datetime1">
              <a:rPr lang="de-DE" smtClean="0"/>
              <a:t>10.04.2022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Moritz Flüchter: Git - First Steps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703547-174F-44ED-AE14-A037549B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8</a:t>
            </a:fld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33B8E5B-1240-4088-8C03-06CB9347E92C}"/>
              </a:ext>
            </a:extLst>
          </p:cNvPr>
          <p:cNvSpPr txBox="1"/>
          <p:nvPr/>
        </p:nvSpPr>
        <p:spPr>
          <a:xfrm>
            <a:off x="1097280" y="1343076"/>
            <a:ext cx="770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Used</a:t>
            </a:r>
            <a:r>
              <a:rPr lang="de-DE" sz="2800" dirty="0"/>
              <a:t> </a:t>
            </a:r>
            <a:r>
              <a:rPr lang="de-DE" sz="2800" dirty="0" err="1"/>
              <a:t>instead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a </a:t>
            </a:r>
            <a:r>
              <a:rPr lang="de-DE" sz="2800" dirty="0" err="1"/>
              <a:t>password</a:t>
            </a:r>
            <a:r>
              <a:rPr lang="de-DE" sz="2800" dirty="0"/>
              <a:t>!</a:t>
            </a:r>
            <a:endParaRPr lang="en-GB" sz="2800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09AA2687-2C90-4F50-BF04-3491EF4DC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" y="1866296"/>
            <a:ext cx="9966960" cy="442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111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Personal Access Tokens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63F406-173E-488D-A788-00333B5A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63C3F-C8DA-497A-AB4B-96461302BBFE}" type="datetime1">
              <a:rPr lang="de-DE" smtClean="0"/>
              <a:t>10.04.2022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Moritz Flüchter: Git - First Steps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703547-174F-44ED-AE14-A037549B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9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71BC828-D2D0-46CC-93A0-ED2900416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9" y="1583428"/>
            <a:ext cx="2895581" cy="432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037930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849</Words>
  <Application>Microsoft Office PowerPoint</Application>
  <PresentationFormat>Breitbild</PresentationFormat>
  <Paragraphs>195</Paragraphs>
  <Slides>28</Slides>
  <Notes>27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3" baseType="lpstr">
      <vt:lpstr>Arial</vt:lpstr>
      <vt:lpstr>Arial Unicode MS</vt:lpstr>
      <vt:lpstr>Calibri</vt:lpstr>
      <vt:lpstr>Calibri Light</vt:lpstr>
      <vt:lpstr>Rückblick</vt:lpstr>
      <vt:lpstr>Git – First Steps</vt:lpstr>
      <vt:lpstr>Content</vt:lpstr>
      <vt:lpstr>Creating a repository</vt:lpstr>
      <vt:lpstr>Creating a repository</vt:lpstr>
      <vt:lpstr>Creating a repository</vt:lpstr>
      <vt:lpstr>Creating a repository – Adding People</vt:lpstr>
      <vt:lpstr>Personal Access Tokens</vt:lpstr>
      <vt:lpstr>Personal Access Tokens</vt:lpstr>
      <vt:lpstr>Personal Access Tokens</vt:lpstr>
      <vt:lpstr>Personal Access Tokens</vt:lpstr>
      <vt:lpstr>Personal Access Tokens</vt:lpstr>
      <vt:lpstr>Configuring git</vt:lpstr>
      <vt:lpstr>Fetching a repository – git clone</vt:lpstr>
      <vt:lpstr>Making and saving changes</vt:lpstr>
      <vt:lpstr>Making and saving changes</vt:lpstr>
      <vt:lpstr>Making and saving changes</vt:lpstr>
      <vt:lpstr>Making and saving changes</vt:lpstr>
      <vt:lpstr>Making and saving changes</vt:lpstr>
      <vt:lpstr>Making and saving changes</vt:lpstr>
      <vt:lpstr>Making and saving changes</vt:lpstr>
      <vt:lpstr>Making and saving changes</vt:lpstr>
      <vt:lpstr>OLD</vt:lpstr>
      <vt:lpstr>Making and saving changes - Collaborating</vt:lpstr>
      <vt:lpstr>Making and saving changes</vt:lpstr>
      <vt:lpstr>Making and saving changes</vt:lpstr>
      <vt:lpstr>Making and saving changes</vt:lpstr>
      <vt:lpstr>Making and saving changes</vt:lpstr>
      <vt:lpstr>Making and saving changes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Moritz Fl</dc:creator>
  <cp:lastModifiedBy>Moritz Fl</cp:lastModifiedBy>
  <cp:revision>48</cp:revision>
  <dcterms:created xsi:type="dcterms:W3CDTF">2021-08-03T07:26:22Z</dcterms:created>
  <dcterms:modified xsi:type="dcterms:W3CDTF">2022-04-10T17:15:45Z</dcterms:modified>
</cp:coreProperties>
</file>