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02" r:id="rId3"/>
    <p:sldId id="301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96" d="100"/>
          <a:sy n="96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7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BB62529A-6BF3-4C29-8FA4-C4087366C212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D3337DA7-4F68-4643-94C5-DD72CF9A27AF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1157605C-2AAD-4C2C-92F5-9F411A68B374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BF818F0-B77A-41B9-A83C-302A437EB70C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0EA4223-EA8C-43D3-BCCC-6730AD6C4F6D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72C147D1-9C99-4B8D-8D5C-2A5ECCFAB15D}" type="datetime1">
              <a:rPr lang="de-DE" smtClean="0"/>
              <a:t>10.04.2022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DB14E121-A4BE-4506-91A3-4565A79248EC}" type="datetime1">
              <a:rPr lang="de-DE" smtClean="0"/>
              <a:t>10.04.2022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9C1C044-22AE-4218-890C-33B559C68690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Git - Other useful stuff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220BB821-D1C1-4F81-9385-C83847C91451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Git - Other useful stuff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44F13EFB-5F4A-4BFE-BB86-9D0C995FFBC0}" type="datetime1">
              <a:rPr lang="de-DE" smtClean="0"/>
              <a:t>10.04.2022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Git - Other useful 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Git</a:t>
            </a:r>
            <a:r>
              <a:rPr lang="de-DE" sz="4800" dirty="0"/>
              <a:t> – </a:t>
            </a:r>
            <a:r>
              <a:rPr lang="de-DE" sz="4800" dirty="0" err="1"/>
              <a:t>Exercises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Forking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„</a:t>
            </a:r>
            <a:r>
              <a:rPr lang="de-DE" dirty="0" err="1"/>
              <a:t>Copies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Keeps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original </a:t>
            </a:r>
            <a:r>
              <a:rPr lang="de-DE" dirty="0" err="1"/>
              <a:t>repository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 https://github.com/NoRyyZ/GitWorkshopExercises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</a:t>
            </a:r>
            <a:r>
              <a:rPr lang="de-DE" sz="900" dirty="0" err="1"/>
              <a:t>Exercises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53FE7-71CD-48E8-A64A-6EBBC09C2DDA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9A0AA4-4A5B-4916-A813-217C23C3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09" y="3732504"/>
            <a:ext cx="9839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9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Branches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Managing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</a:t>
            </a:r>
            <a:r>
              <a:rPr lang="de-DE" sz="900" dirty="0" err="1"/>
              <a:t>Exercises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53FE7-71CD-48E8-A64A-6EBBC09C2DDA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2276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on </a:t>
            </a:r>
            <a:r>
              <a:rPr lang="de-DE" dirty="0" err="1"/>
              <a:t>Excercises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94033"/>
            <a:ext cx="317726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Ask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</a:t>
            </a:r>
            <a:r>
              <a:rPr lang="de-DE" dirty="0" err="1"/>
              <a:t>Git</a:t>
            </a:r>
            <a:r>
              <a:rPr lang="de-DE" dirty="0"/>
              <a:t> - </a:t>
            </a:r>
            <a:r>
              <a:rPr lang="de-DE" sz="900" dirty="0" err="1"/>
              <a:t>Exercises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7F828E-ACD3-4E52-960D-3381F70E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5" y="1275459"/>
            <a:ext cx="6435656" cy="48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850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89</Words>
  <Application>Microsoft Office PowerPoint</Application>
  <PresentationFormat>Breitbild</PresentationFormat>
  <Paragraphs>22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Git – Exercises</vt:lpstr>
      <vt:lpstr>Forking Repositories</vt:lpstr>
      <vt:lpstr>Excercises</vt:lpstr>
      <vt:lpstr>Working on Excercises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46</cp:revision>
  <dcterms:created xsi:type="dcterms:W3CDTF">2021-08-03T07:26:22Z</dcterms:created>
  <dcterms:modified xsi:type="dcterms:W3CDTF">2022-04-10T16:34:36Z</dcterms:modified>
</cp:coreProperties>
</file>