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20050" y="1217338"/>
            <a:ext cx="1155600" cy="620100"/>
          </a:xfrm>
          <a:prstGeom prst="snip1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Link downloader</a:t>
            </a:r>
            <a:endParaRPr sz="1100"/>
          </a:p>
        </p:txBody>
      </p:sp>
      <p:sp>
        <p:nvSpPr>
          <p:cNvPr id="55" name="Google Shape;55;p13"/>
          <p:cNvSpPr/>
          <p:nvPr/>
        </p:nvSpPr>
        <p:spPr>
          <a:xfrm>
            <a:off x="2153638" y="1217350"/>
            <a:ext cx="1155600" cy="620100"/>
          </a:xfrm>
          <a:prstGeom prst="snip1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Link queue </a:t>
            </a:r>
            <a:r>
              <a:rPr lang="de" sz="1100">
                <a:solidFill>
                  <a:schemeClr val="dk1"/>
                </a:solidFill>
              </a:rPr>
              <a:t>(Redis)</a:t>
            </a:r>
            <a:endParaRPr sz="1100"/>
          </a:p>
        </p:txBody>
      </p:sp>
      <p:sp>
        <p:nvSpPr>
          <p:cNvPr id="56" name="Google Shape;56;p13"/>
          <p:cNvSpPr/>
          <p:nvPr/>
        </p:nvSpPr>
        <p:spPr>
          <a:xfrm>
            <a:off x="3587250" y="1217325"/>
            <a:ext cx="1155600" cy="620100"/>
          </a:xfrm>
          <a:prstGeom prst="snip1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Article </a:t>
            </a:r>
            <a:r>
              <a:rPr lang="de" sz="1100">
                <a:solidFill>
                  <a:schemeClr val="dk1"/>
                </a:solidFill>
              </a:rPr>
              <a:t>downloader</a:t>
            </a:r>
            <a:endParaRPr sz="1100"/>
          </a:p>
        </p:txBody>
      </p:sp>
      <p:sp>
        <p:nvSpPr>
          <p:cNvPr id="57" name="Google Shape;57;p13"/>
          <p:cNvSpPr/>
          <p:nvPr/>
        </p:nvSpPr>
        <p:spPr>
          <a:xfrm>
            <a:off x="5772550" y="2248850"/>
            <a:ext cx="1155600" cy="620100"/>
          </a:xfrm>
          <a:prstGeom prst="snip1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Elasticsearch</a:t>
            </a:r>
            <a:endParaRPr sz="1100"/>
          </a:p>
        </p:txBody>
      </p:sp>
      <p:sp>
        <p:nvSpPr>
          <p:cNvPr id="58" name="Google Shape;58;p13"/>
          <p:cNvSpPr/>
          <p:nvPr/>
        </p:nvSpPr>
        <p:spPr>
          <a:xfrm>
            <a:off x="5020850" y="3280313"/>
            <a:ext cx="1155600" cy="620100"/>
          </a:xfrm>
          <a:prstGeom prst="snip1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Web Server</a:t>
            </a:r>
            <a:endParaRPr sz="1100"/>
          </a:p>
        </p:txBody>
      </p:sp>
      <p:sp>
        <p:nvSpPr>
          <p:cNvPr id="59" name="Google Shape;59;p13"/>
          <p:cNvSpPr/>
          <p:nvPr/>
        </p:nvSpPr>
        <p:spPr>
          <a:xfrm>
            <a:off x="7238600" y="2248838"/>
            <a:ext cx="1155600" cy="620100"/>
          </a:xfrm>
          <a:prstGeom prst="snip1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MongoDB</a:t>
            </a:r>
            <a:endParaRPr sz="1100"/>
          </a:p>
        </p:txBody>
      </p:sp>
      <p:sp>
        <p:nvSpPr>
          <p:cNvPr id="60" name="Google Shape;60;p13"/>
          <p:cNvSpPr/>
          <p:nvPr/>
        </p:nvSpPr>
        <p:spPr>
          <a:xfrm>
            <a:off x="3587250" y="3280313"/>
            <a:ext cx="1155600" cy="620100"/>
          </a:xfrm>
          <a:prstGeom prst="snip1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API Cache (Redis)</a:t>
            </a:r>
            <a:endParaRPr sz="1100"/>
          </a:p>
        </p:txBody>
      </p:sp>
      <p:sp>
        <p:nvSpPr>
          <p:cNvPr id="61" name="Google Shape;61;p13"/>
          <p:cNvSpPr/>
          <p:nvPr/>
        </p:nvSpPr>
        <p:spPr>
          <a:xfrm>
            <a:off x="7238600" y="3280375"/>
            <a:ext cx="1155600" cy="620100"/>
          </a:xfrm>
          <a:prstGeom prst="snip1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Word cloud generator</a:t>
            </a:r>
            <a:endParaRPr sz="1100"/>
          </a:p>
        </p:txBody>
      </p:sp>
      <p:sp>
        <p:nvSpPr>
          <p:cNvPr id="62" name="Google Shape;62;p13"/>
          <p:cNvSpPr/>
          <p:nvPr/>
        </p:nvSpPr>
        <p:spPr>
          <a:xfrm>
            <a:off x="668588" y="224263"/>
            <a:ext cx="1258524" cy="58168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WWW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5020850" y="1217313"/>
            <a:ext cx="1155600" cy="620100"/>
          </a:xfrm>
          <a:prstGeom prst="snip1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Article queue </a:t>
            </a:r>
            <a:r>
              <a:rPr lang="de" sz="1100">
                <a:solidFill>
                  <a:schemeClr val="dk1"/>
                </a:solidFill>
              </a:rPr>
              <a:t>(Redis)</a:t>
            </a:r>
            <a:endParaRPr sz="1100"/>
          </a:p>
        </p:txBody>
      </p:sp>
      <p:sp>
        <p:nvSpPr>
          <p:cNvPr id="64" name="Google Shape;64;p13"/>
          <p:cNvSpPr/>
          <p:nvPr/>
        </p:nvSpPr>
        <p:spPr>
          <a:xfrm>
            <a:off x="6454450" y="1217325"/>
            <a:ext cx="1155600" cy="620100"/>
          </a:xfrm>
          <a:prstGeom prst="snip1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Processor</a:t>
            </a:r>
            <a:endParaRPr sz="1100"/>
          </a:p>
        </p:txBody>
      </p:sp>
      <p:cxnSp>
        <p:nvCxnSpPr>
          <p:cNvPr id="65" name="Google Shape;65;p13"/>
          <p:cNvCxnSpPr>
            <a:stCxn id="54" idx="0"/>
            <a:endCxn id="55" idx="2"/>
          </p:cNvCxnSpPr>
          <p:nvPr/>
        </p:nvCxnSpPr>
        <p:spPr>
          <a:xfrm>
            <a:off x="1875650" y="1527388"/>
            <a:ext cx="27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3"/>
          <p:cNvCxnSpPr>
            <a:stCxn id="55" idx="0"/>
            <a:endCxn id="56" idx="2"/>
          </p:cNvCxnSpPr>
          <p:nvPr/>
        </p:nvCxnSpPr>
        <p:spPr>
          <a:xfrm>
            <a:off x="3309238" y="1527400"/>
            <a:ext cx="27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>
            <a:stCxn id="56" idx="0"/>
            <a:endCxn id="63" idx="2"/>
          </p:cNvCxnSpPr>
          <p:nvPr/>
        </p:nvCxnSpPr>
        <p:spPr>
          <a:xfrm>
            <a:off x="4742850" y="1527375"/>
            <a:ext cx="27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>
            <a:stCxn id="63" idx="0"/>
            <a:endCxn id="64" idx="2"/>
          </p:cNvCxnSpPr>
          <p:nvPr/>
        </p:nvCxnSpPr>
        <p:spPr>
          <a:xfrm>
            <a:off x="6176450" y="1527363"/>
            <a:ext cx="27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3"/>
          <p:cNvCxnSpPr>
            <a:stCxn id="61" idx="0"/>
            <a:endCxn id="59" idx="0"/>
          </p:cNvCxnSpPr>
          <p:nvPr/>
        </p:nvCxnSpPr>
        <p:spPr>
          <a:xfrm flipH="1" rot="10800000">
            <a:off x="8394200" y="2559025"/>
            <a:ext cx="600" cy="10314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>
            <a:stCxn id="64" idx="1"/>
            <a:endCxn id="57" idx="3"/>
          </p:cNvCxnSpPr>
          <p:nvPr/>
        </p:nvCxnSpPr>
        <p:spPr>
          <a:xfrm rot="5400000">
            <a:off x="6485650" y="1702125"/>
            <a:ext cx="411300" cy="681900"/>
          </a:xfrm>
          <a:prstGeom prst="bentConnector3">
            <a:avLst>
              <a:gd fmla="val 5001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>
            <a:stCxn id="64" idx="1"/>
            <a:endCxn id="59" idx="3"/>
          </p:cNvCxnSpPr>
          <p:nvPr/>
        </p:nvCxnSpPr>
        <p:spPr>
          <a:xfrm flipH="1" rot="-5400000">
            <a:off x="7218700" y="1650975"/>
            <a:ext cx="411300" cy="7842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3"/>
          <p:cNvSpPr/>
          <p:nvPr/>
        </p:nvSpPr>
        <p:spPr>
          <a:xfrm>
            <a:off x="4969388" y="4311800"/>
            <a:ext cx="1258524" cy="58168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User</a:t>
            </a:r>
            <a:endParaRPr/>
          </a:p>
        </p:txBody>
      </p:sp>
      <p:cxnSp>
        <p:nvCxnSpPr>
          <p:cNvPr id="73" name="Google Shape;73;p13"/>
          <p:cNvCxnSpPr>
            <a:stCxn id="57" idx="1"/>
            <a:endCxn id="58" idx="3"/>
          </p:cNvCxnSpPr>
          <p:nvPr/>
        </p:nvCxnSpPr>
        <p:spPr>
          <a:xfrm rot="5400000">
            <a:off x="5768800" y="2698700"/>
            <a:ext cx="411300" cy="7518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3"/>
          <p:cNvCxnSpPr>
            <a:stCxn id="59" idx="1"/>
            <a:endCxn id="58" idx="3"/>
          </p:cNvCxnSpPr>
          <p:nvPr/>
        </p:nvCxnSpPr>
        <p:spPr>
          <a:xfrm rot="5400000">
            <a:off x="6501800" y="1965638"/>
            <a:ext cx="411300" cy="22179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3"/>
          <p:cNvCxnSpPr>
            <a:stCxn id="59" idx="0"/>
            <a:endCxn id="61" idx="0"/>
          </p:cNvCxnSpPr>
          <p:nvPr/>
        </p:nvCxnSpPr>
        <p:spPr>
          <a:xfrm>
            <a:off x="8394200" y="2558888"/>
            <a:ext cx="600" cy="10314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3"/>
          <p:cNvCxnSpPr>
            <a:stCxn id="58" idx="1"/>
            <a:endCxn id="72" idx="3"/>
          </p:cNvCxnSpPr>
          <p:nvPr/>
        </p:nvCxnSpPr>
        <p:spPr>
          <a:xfrm>
            <a:off x="5598650" y="3900413"/>
            <a:ext cx="0" cy="44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3"/>
          <p:cNvCxnSpPr>
            <a:stCxn id="62" idx="1"/>
            <a:endCxn id="54" idx="3"/>
          </p:cNvCxnSpPr>
          <p:nvPr/>
        </p:nvCxnSpPr>
        <p:spPr>
          <a:xfrm>
            <a:off x="1297850" y="805331"/>
            <a:ext cx="0" cy="41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3"/>
          <p:cNvSpPr/>
          <p:nvPr/>
        </p:nvSpPr>
        <p:spPr>
          <a:xfrm>
            <a:off x="720038" y="2248838"/>
            <a:ext cx="1155600" cy="620100"/>
          </a:xfrm>
          <a:prstGeom prst="snip1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‘Already got that’ Storage </a:t>
            </a:r>
            <a:r>
              <a:rPr lang="de" sz="1100">
                <a:solidFill>
                  <a:schemeClr val="dk1"/>
                </a:solidFill>
              </a:rPr>
              <a:t>(Redis)</a:t>
            </a:r>
            <a:endParaRPr sz="1100"/>
          </a:p>
        </p:txBody>
      </p:sp>
      <p:cxnSp>
        <p:nvCxnSpPr>
          <p:cNvPr id="79" name="Google Shape;79;p13"/>
          <p:cNvCxnSpPr>
            <a:stCxn id="78" idx="3"/>
            <a:endCxn id="54" idx="1"/>
          </p:cNvCxnSpPr>
          <p:nvPr/>
        </p:nvCxnSpPr>
        <p:spPr>
          <a:xfrm rot="10800000">
            <a:off x="1297838" y="1837538"/>
            <a:ext cx="0" cy="4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3"/>
          <p:cNvCxnSpPr>
            <a:stCxn id="54" idx="1"/>
            <a:endCxn id="78" idx="3"/>
          </p:cNvCxnSpPr>
          <p:nvPr/>
        </p:nvCxnSpPr>
        <p:spPr>
          <a:xfrm>
            <a:off x="1297850" y="1837438"/>
            <a:ext cx="0" cy="4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3"/>
          <p:cNvSpPr/>
          <p:nvPr/>
        </p:nvSpPr>
        <p:spPr>
          <a:xfrm>
            <a:off x="3587238" y="2248825"/>
            <a:ext cx="1155600" cy="620100"/>
          </a:xfrm>
          <a:prstGeom prst="snip1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‘Already got that’ Storage </a:t>
            </a:r>
            <a:r>
              <a:rPr lang="de" sz="1100">
                <a:solidFill>
                  <a:schemeClr val="dk1"/>
                </a:solidFill>
              </a:rPr>
              <a:t>(Redis)</a:t>
            </a:r>
            <a:endParaRPr sz="1100"/>
          </a:p>
        </p:txBody>
      </p:sp>
      <p:cxnSp>
        <p:nvCxnSpPr>
          <p:cNvPr id="82" name="Google Shape;82;p13"/>
          <p:cNvCxnSpPr>
            <a:stCxn id="60" idx="0"/>
            <a:endCxn id="58" idx="2"/>
          </p:cNvCxnSpPr>
          <p:nvPr/>
        </p:nvCxnSpPr>
        <p:spPr>
          <a:xfrm>
            <a:off x="4742850" y="3590363"/>
            <a:ext cx="27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3"/>
          <p:cNvCxnSpPr>
            <a:stCxn id="58" idx="2"/>
            <a:endCxn id="60" idx="0"/>
          </p:cNvCxnSpPr>
          <p:nvPr/>
        </p:nvCxnSpPr>
        <p:spPr>
          <a:xfrm rot="10800000">
            <a:off x="4742750" y="3590363"/>
            <a:ext cx="27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3"/>
          <p:cNvCxnSpPr>
            <a:stCxn id="81" idx="3"/>
            <a:endCxn id="56" idx="1"/>
          </p:cNvCxnSpPr>
          <p:nvPr/>
        </p:nvCxnSpPr>
        <p:spPr>
          <a:xfrm rot="10800000">
            <a:off x="4165038" y="1837525"/>
            <a:ext cx="0" cy="4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3"/>
          <p:cNvCxnSpPr>
            <a:stCxn id="56" idx="1"/>
            <a:endCxn id="81" idx="3"/>
          </p:cNvCxnSpPr>
          <p:nvPr/>
        </p:nvCxnSpPr>
        <p:spPr>
          <a:xfrm>
            <a:off x="4165050" y="1837425"/>
            <a:ext cx="0" cy="4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