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9100" y="1136750"/>
            <a:ext cx="1206684" cy="5306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www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694075" y="1059825"/>
            <a:ext cx="1206600" cy="669300"/>
          </a:xfrm>
          <a:prstGeom prst="snip1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 Downloader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69650" y="1065675"/>
            <a:ext cx="1206600" cy="699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 Redis Queue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645225" y="1065675"/>
            <a:ext cx="1206600" cy="699000"/>
          </a:xfrm>
          <a:prstGeom prst="snip1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Article Downloader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120800" y="1065675"/>
            <a:ext cx="1257300" cy="699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Artikel Redis Queue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120800" y="1968800"/>
            <a:ext cx="1206600" cy="699000"/>
          </a:xfrm>
          <a:prstGeom prst="snip1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Processor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665025" y="2425375"/>
            <a:ext cx="884225" cy="9882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DB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633075" y="2796988"/>
            <a:ext cx="1206600" cy="699000"/>
          </a:xfrm>
          <a:prstGeom prst="snip1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Webserver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19088" y="4030825"/>
            <a:ext cx="1206684" cy="5306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User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169650" y="4340775"/>
            <a:ext cx="1206600" cy="699000"/>
          </a:xfrm>
          <a:prstGeom prst="snip1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Wordcloud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generator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516900" y="4340775"/>
            <a:ext cx="1206600" cy="699000"/>
          </a:xfrm>
          <a:prstGeom prst="snip1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Language Model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864150" y="4340775"/>
            <a:ext cx="1206600" cy="699000"/>
          </a:xfrm>
          <a:prstGeom prst="snip1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Headline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analyzer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694075" y="139725"/>
            <a:ext cx="1206600" cy="699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‘Already got that’ Redis storage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645225" y="139725"/>
            <a:ext cx="1206600" cy="699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‘Already got that’ Redis storage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9138" y="2797000"/>
            <a:ext cx="1206600" cy="699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API Redis Cache</a:t>
            </a:r>
            <a:endParaRPr/>
          </a:p>
        </p:txBody>
      </p:sp>
      <p:cxnSp>
        <p:nvCxnSpPr>
          <p:cNvPr id="69" name="Google Shape;69;p13"/>
          <p:cNvCxnSpPr/>
          <p:nvPr/>
        </p:nvCxnSpPr>
        <p:spPr>
          <a:xfrm flipH="1" rot="10800000">
            <a:off x="1315375" y="1395375"/>
            <a:ext cx="317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2908481" y="1398675"/>
            <a:ext cx="23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4370469" y="1398675"/>
            <a:ext cx="23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>
            <a:off x="5846647" y="1391581"/>
            <a:ext cx="23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/>
          <p:nvPr/>
        </p:nvCxnSpPr>
        <p:spPr>
          <a:xfrm rot="5400000">
            <a:off x="6518258" y="1870064"/>
            <a:ext cx="23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 flipH="1">
            <a:off x="4034457" y="1972197"/>
            <a:ext cx="20811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/>
          <p:nvPr/>
        </p:nvCxnSpPr>
        <p:spPr>
          <a:xfrm flipH="1">
            <a:off x="5183400" y="2243425"/>
            <a:ext cx="944400" cy="1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3" idx="3"/>
            <a:endCxn id="60" idx="3"/>
          </p:cNvCxnSpPr>
          <p:nvPr/>
        </p:nvCxnSpPr>
        <p:spPr>
          <a:xfrm flipH="1" rot="10800000">
            <a:off x="3772950" y="3413475"/>
            <a:ext cx="1334100" cy="9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" name="Google Shape;77;p13"/>
          <p:cNvCxnSpPr>
            <a:stCxn id="60" idx="3"/>
            <a:endCxn id="64" idx="3"/>
          </p:cNvCxnSpPr>
          <p:nvPr/>
        </p:nvCxnSpPr>
        <p:spPr>
          <a:xfrm>
            <a:off x="5107137" y="3413625"/>
            <a:ext cx="13200" cy="9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" name="Google Shape;78;p13"/>
          <p:cNvCxnSpPr>
            <a:stCxn id="60" idx="3"/>
            <a:endCxn id="65" idx="3"/>
          </p:cNvCxnSpPr>
          <p:nvPr/>
        </p:nvCxnSpPr>
        <p:spPr>
          <a:xfrm>
            <a:off x="5107137" y="3413625"/>
            <a:ext cx="1360200" cy="9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" name="Google Shape;79;p13"/>
          <p:cNvCxnSpPr>
            <a:stCxn id="61" idx="1"/>
          </p:cNvCxnSpPr>
          <p:nvPr/>
        </p:nvCxnSpPr>
        <p:spPr>
          <a:xfrm flipH="1">
            <a:off x="661975" y="3495988"/>
            <a:ext cx="15744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/>
          <p:nvPr/>
        </p:nvCxnSpPr>
        <p:spPr>
          <a:xfrm rot="10800000">
            <a:off x="2839737" y="3170625"/>
            <a:ext cx="22674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 rot="5400000">
            <a:off x="5056269" y="941475"/>
            <a:ext cx="23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" name="Google Shape;82;p13"/>
          <p:cNvCxnSpPr/>
          <p:nvPr/>
        </p:nvCxnSpPr>
        <p:spPr>
          <a:xfrm rot="5400000">
            <a:off x="2084469" y="941475"/>
            <a:ext cx="23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 rot="10800000">
            <a:off x="1359281" y="3141336"/>
            <a:ext cx="23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" name="Google Shape;84;p13"/>
          <p:cNvSpPr/>
          <p:nvPr/>
        </p:nvSpPr>
        <p:spPr>
          <a:xfrm>
            <a:off x="3585275" y="2425375"/>
            <a:ext cx="884225" cy="9882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Elastic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search</a:t>
            </a:r>
            <a:endParaRPr/>
          </a:p>
        </p:txBody>
      </p:sp>
      <p:cxnSp>
        <p:nvCxnSpPr>
          <p:cNvPr id="85" name="Google Shape;85;p13"/>
          <p:cNvCxnSpPr>
            <a:stCxn id="84" idx="2"/>
            <a:endCxn id="61" idx="0"/>
          </p:cNvCxnSpPr>
          <p:nvPr/>
        </p:nvCxnSpPr>
        <p:spPr>
          <a:xfrm flipH="1">
            <a:off x="2839775" y="2919500"/>
            <a:ext cx="7455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