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5B79A-7E71-850B-A1AC-55019E9F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249459-7912-3D23-5474-0EE584370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AFA50-26BF-8F1F-AE4B-ACAF0BEF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42D92-8923-B1D5-87AE-70A5441A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65D3C-1F64-D16A-103B-D4A9C102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2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36ADF-59C4-5E07-CAC9-2C55FF68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14631-B56D-9609-83C6-D13FD257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60F4C-C9DE-403F-6FC5-AC6D342B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C4D72-4C49-6510-4FEC-283F64A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8ECCB-54CB-65AF-6AB0-88FC503B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9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2D6005-3528-AB4D-01DB-DCDE835A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55EE8-3941-E5CC-B8C4-6C14EB5B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F19F2-AC52-6C24-156C-8B61A29D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06027F-3677-BAAB-F676-FA72369B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5218E5-37C5-D07F-96CF-998E2EE1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D577-50DC-943E-F933-BABD36BD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EAD25-4BAB-2619-5679-7D67C1E0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6D383-CB31-3669-A4B4-0FE0D63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494B2-9E7F-A74D-529F-26CCC24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305BF4-5DF4-BDB6-E497-557C28A1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4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90095-6180-D539-C319-4386231B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6587B-D177-11F4-DCD6-D4A29973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C17AE-CA6E-533D-C918-0401B50C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238D8-D1FC-AC66-7CD1-D806A4C2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AA549-9867-1822-934F-2966B2A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93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FA58F-99B5-7A2E-F943-2795F9CD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7A371-8FD8-9AC5-CFE6-43475C0E4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C3D4A-C742-5410-593B-31DA5E60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471AE-A0AE-AA41-1B6D-CB5C91E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4E425-4E01-F11B-9B8A-7462BE49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272CA9-833F-4875-7C29-230BED36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1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BCDE0-F6FF-0D50-F851-C772C678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A5EC3-2996-14BE-228A-A4182FB3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0D27A-63DB-D55F-5EDC-9CDCCC669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30BEE-B400-D917-FE49-9CFDFF713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62438E-8F58-0555-D122-6B1E55BC8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FB5F7E-73A5-A06C-752F-9551FAF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6ADF36-E3FD-306F-C4D6-9E772018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AA7782-8568-1039-D9A4-C2E39846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451B-949D-70DD-7C5A-3E814573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6186DE-0391-BE2F-972E-4A5F3489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02A4E-8411-3ABF-BDAF-196E22C1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81E7FB-F45D-E104-2173-EEEA9DDE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DB129-418B-776A-5D1E-069561F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18209A-446D-60B1-D872-CAEE9AD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42729-27B8-B392-69DA-B6EB63AA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2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2D6DD-174F-BBF5-433D-10BE1D7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56FB6-56EF-CD0A-4686-17225648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5E996-0EC9-E7BC-A959-80860C6D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FAE4D7-DFB3-542C-55E2-C0D4B1B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C2F06-E507-0267-6D52-002406B7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B8A93-5952-2C22-05C0-42E35B51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3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7DEFB-B049-CA08-2BC3-DF7AA54A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1C8150-DEEB-EFCD-1D49-6357A9D13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3837F9-94A1-1B3E-DFF8-EDD4539C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83F62-AD83-3D57-C630-8331D85B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56B06-B538-8EBA-2088-3C537B5A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12E369-BF03-DD93-216A-6E65F64C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6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F8820D-1CF6-2F45-F02F-31C101D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D286FF-04B0-E233-9B8F-42A297AE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8F4ED-9E0D-C870-9AAB-CFCB2B36F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9472-C2C4-4477-8AB3-BB1D7E109B41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C089B-1F4A-B785-3773-DBDB23DA7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6A119-C666-4847-61CC-42F72D0E1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B58A-D6B7-4E33-9C05-FBD6F2FF7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9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4FF77-99BF-B0F4-60F9-6D6DA7571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E1351-4FF1-7D6A-E45B-05207412F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Benischke, Konstantin</dc:creator>
  <cp:lastModifiedBy>Benischke, Konstantin</cp:lastModifiedBy>
  <cp:revision>1</cp:revision>
  <dcterms:created xsi:type="dcterms:W3CDTF">2023-06-16T07:40:48Z</dcterms:created>
  <dcterms:modified xsi:type="dcterms:W3CDTF">2023-06-16T07:41:17Z</dcterms:modified>
</cp:coreProperties>
</file>