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2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7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8E0E-E1B9-4440-9993-06EF6562A0FA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D1DF-D737-48AA-B72B-5C815793E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3296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</a:rPr>
              <a:t>Space War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Moritz Nebel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0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3" y="18436"/>
            <a:ext cx="9742488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412776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einfaches Spielverhalten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geeignet für alle Altersklassen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verschiedene Level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Weltraumspaß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 smtClean="0">
                <a:solidFill>
                  <a:schemeClr val="bg1"/>
                </a:solidFill>
              </a:rPr>
              <a:t>  einfaches Spieldesign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smtClean="0">
                <a:solidFill>
                  <a:schemeClr val="bg1"/>
                </a:solidFill>
              </a:rPr>
              <a:t> Zeitspiel</a:t>
            </a:r>
          </a:p>
          <a:p>
            <a:pPr marL="0" indent="0">
              <a:spcBef>
                <a:spcPts val="700"/>
              </a:spcBef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0" indent="0">
              <a:spcBef>
                <a:spcPts val="700"/>
              </a:spcBef>
              <a:buNone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700"/>
              </a:spcBef>
              <a:buNone/>
            </a:pPr>
            <a:endParaRPr lang="de-DE" sz="3600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Space War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38" y="5610216"/>
            <a:ext cx="487411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067944" y="5748656"/>
            <a:ext cx="46085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zum Download unter</a:t>
            </a:r>
            <a:r>
              <a:rPr lang="de-DE" sz="1400" smtClean="0">
                <a:solidFill>
                  <a:schemeClr val="bg1"/>
                </a:solidFill>
              </a:rPr>
              <a:t>: </a:t>
            </a:r>
            <a:r>
              <a:rPr lang="de-DE" sz="1400">
                <a:solidFill>
                  <a:schemeClr val="bg1"/>
                </a:solidFill>
              </a:rPr>
              <a:t>https://github.com/MoritzNebel/Space_War_MoritzNebel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13" y="5730121"/>
            <a:ext cx="7715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72" y="548680"/>
            <a:ext cx="904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11" y="436510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3417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28" y="6520696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31" y="1163686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4225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98" y="81954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49" y="6586537"/>
            <a:ext cx="581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Space War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Nebel</dc:creator>
  <cp:lastModifiedBy>Moritz Nebel</cp:lastModifiedBy>
  <cp:revision>10</cp:revision>
  <dcterms:created xsi:type="dcterms:W3CDTF">2015-04-22T13:44:16Z</dcterms:created>
  <dcterms:modified xsi:type="dcterms:W3CDTF">2015-04-23T12:50:24Z</dcterms:modified>
</cp:coreProperties>
</file>