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37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8E0E-E1B9-4440-9993-06EF6562A0FA}" type="datetimeFigureOut">
              <a:rPr lang="de-DE" smtClean="0"/>
              <a:t>23.04.2015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2D1DF-D737-48AA-B72B-5C815793E3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9057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8E0E-E1B9-4440-9993-06EF6562A0FA}" type="datetimeFigureOut">
              <a:rPr lang="de-DE" smtClean="0"/>
              <a:t>23.04.2015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2D1DF-D737-48AA-B72B-5C815793E3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6923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8E0E-E1B9-4440-9993-06EF6562A0FA}" type="datetimeFigureOut">
              <a:rPr lang="de-DE" smtClean="0"/>
              <a:t>23.04.2015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2D1DF-D737-48AA-B72B-5C815793E3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3047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8E0E-E1B9-4440-9993-06EF6562A0FA}" type="datetimeFigureOut">
              <a:rPr lang="de-DE" smtClean="0"/>
              <a:t>23.04.2015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2D1DF-D737-48AA-B72B-5C815793E3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6113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8E0E-E1B9-4440-9993-06EF6562A0FA}" type="datetimeFigureOut">
              <a:rPr lang="de-DE" smtClean="0"/>
              <a:t>23.04.2015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2D1DF-D737-48AA-B72B-5C815793E3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4173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8E0E-E1B9-4440-9993-06EF6562A0FA}" type="datetimeFigureOut">
              <a:rPr lang="de-DE" smtClean="0"/>
              <a:t>23.04.2015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2D1DF-D737-48AA-B72B-5C815793E3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391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8E0E-E1B9-4440-9993-06EF6562A0FA}" type="datetimeFigureOut">
              <a:rPr lang="de-DE" smtClean="0"/>
              <a:t>23.04.2015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2D1DF-D737-48AA-B72B-5C815793E3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9272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8E0E-E1B9-4440-9993-06EF6562A0FA}" type="datetimeFigureOut">
              <a:rPr lang="de-DE" smtClean="0"/>
              <a:t>23.04.2015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2D1DF-D737-48AA-B72B-5C815793E3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2422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8E0E-E1B9-4440-9993-06EF6562A0FA}" type="datetimeFigureOut">
              <a:rPr lang="de-DE" smtClean="0"/>
              <a:t>23.04.2015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2D1DF-D737-48AA-B72B-5C815793E3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0005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8E0E-E1B9-4440-9993-06EF6562A0FA}" type="datetimeFigureOut">
              <a:rPr lang="de-DE" smtClean="0"/>
              <a:t>23.04.2015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2D1DF-D737-48AA-B72B-5C815793E3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3259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8E0E-E1B9-4440-9993-06EF6562A0FA}" type="datetimeFigureOut">
              <a:rPr lang="de-DE" smtClean="0"/>
              <a:t>23.04.2015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2D1DF-D737-48AA-B72B-5C815793E3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8773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98E0E-E1B9-4440-9993-06EF6562A0FA}" type="datetimeFigureOut">
              <a:rPr lang="de-DE" smtClean="0"/>
              <a:t>23.04.2015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2D1DF-D737-48AA-B72B-5C815793E3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683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32963" cy="731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>
                <a:solidFill>
                  <a:schemeClr val="bg1"/>
                </a:solidFill>
              </a:rPr>
              <a:t>Space </a:t>
            </a:r>
            <a:r>
              <a:rPr lang="de-DE" dirty="0" smtClean="0">
                <a:solidFill>
                  <a:schemeClr val="bg1"/>
                </a:solidFill>
              </a:rPr>
              <a:t>War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Von Moritz Nebel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202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603" y="18436"/>
            <a:ext cx="9742488" cy="731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331640" y="1412776"/>
            <a:ext cx="8229600" cy="5328592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de-DE" sz="3600" dirty="0" smtClean="0">
                <a:solidFill>
                  <a:schemeClr val="bg1"/>
                </a:solidFill>
              </a:rPr>
              <a:t>  einfaches Spielverhalten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e-DE" sz="3600" dirty="0" smtClean="0">
                <a:solidFill>
                  <a:schemeClr val="bg1"/>
                </a:solidFill>
              </a:rPr>
              <a:t>  geeignet für alle Altersklassen</a:t>
            </a:r>
          </a:p>
          <a:p>
            <a:pPr marL="0" indent="0">
              <a:spcBef>
                <a:spcPts val="700"/>
              </a:spcBef>
              <a:buNone/>
            </a:pPr>
            <a:r>
              <a:rPr lang="de-DE" sz="3600" dirty="0" smtClean="0">
                <a:solidFill>
                  <a:schemeClr val="bg1"/>
                </a:solidFill>
              </a:rPr>
              <a:t>  verschiedene Level</a:t>
            </a:r>
          </a:p>
          <a:p>
            <a:pPr marL="0" indent="0">
              <a:spcBef>
                <a:spcPts val="700"/>
              </a:spcBef>
              <a:buNone/>
            </a:pPr>
            <a:r>
              <a:rPr lang="de-DE" sz="3600" dirty="0" smtClean="0">
                <a:solidFill>
                  <a:schemeClr val="bg1"/>
                </a:solidFill>
              </a:rPr>
              <a:t>  Weltraumspaß</a:t>
            </a:r>
          </a:p>
          <a:p>
            <a:pPr marL="0" indent="0">
              <a:spcBef>
                <a:spcPts val="700"/>
              </a:spcBef>
              <a:buNone/>
            </a:pPr>
            <a:r>
              <a:rPr lang="de-DE" sz="3600" dirty="0" smtClean="0">
                <a:solidFill>
                  <a:schemeClr val="bg1"/>
                </a:solidFill>
              </a:rPr>
              <a:t>  einfaches Spieldesign</a:t>
            </a:r>
          </a:p>
          <a:p>
            <a:pPr marL="0" indent="0">
              <a:spcBef>
                <a:spcPts val="700"/>
              </a:spcBef>
              <a:buNone/>
            </a:pPr>
            <a:r>
              <a:rPr lang="de-DE" sz="3600" dirty="0">
                <a:solidFill>
                  <a:schemeClr val="bg1"/>
                </a:solidFill>
              </a:rPr>
              <a:t> </a:t>
            </a:r>
            <a:r>
              <a:rPr lang="de-DE" sz="3600" dirty="0" smtClean="0">
                <a:solidFill>
                  <a:schemeClr val="bg1"/>
                </a:solidFill>
              </a:rPr>
              <a:t> Zeitspiel</a:t>
            </a:r>
          </a:p>
          <a:p>
            <a:pPr marL="0" indent="0">
              <a:spcBef>
                <a:spcPts val="700"/>
              </a:spcBef>
              <a:buNone/>
            </a:pPr>
            <a:endParaRPr lang="de-DE" sz="3600" dirty="0">
              <a:solidFill>
                <a:schemeClr val="bg1"/>
              </a:solidFill>
            </a:endParaRPr>
          </a:p>
          <a:p>
            <a:pPr marL="0" indent="0">
              <a:spcBef>
                <a:spcPts val="700"/>
              </a:spcBef>
              <a:buNone/>
            </a:pPr>
            <a:endParaRPr lang="de-DE" sz="3600" dirty="0" smtClean="0">
              <a:solidFill>
                <a:schemeClr val="bg1"/>
              </a:solidFill>
            </a:endParaRPr>
          </a:p>
          <a:p>
            <a:pPr marL="0" indent="0">
              <a:spcBef>
                <a:spcPts val="700"/>
              </a:spcBef>
              <a:buNone/>
            </a:pPr>
            <a:endParaRPr lang="de-DE" sz="3600" dirty="0" smtClean="0">
              <a:solidFill>
                <a:schemeClr val="bg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chemeClr val="bg1"/>
                </a:solidFill>
              </a:rPr>
              <a:t>Space </a:t>
            </a:r>
            <a:r>
              <a:rPr lang="de-DE" smtClean="0">
                <a:solidFill>
                  <a:schemeClr val="bg1"/>
                </a:solidFill>
              </a:rPr>
              <a:t>War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938" y="5610216"/>
            <a:ext cx="4874111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4067944" y="5748656"/>
            <a:ext cx="460851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zum Download unter: https</a:t>
            </a:r>
            <a:r>
              <a:rPr lang="de-DE" sz="1400" dirty="0">
                <a:solidFill>
                  <a:schemeClr val="bg1"/>
                </a:solidFill>
              </a:rPr>
              <a:t>://github.com/MoritzNebel/Space_Taxi_Moritz_Nebel</a:t>
            </a:r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413" y="5730121"/>
            <a:ext cx="77152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572" y="548680"/>
            <a:ext cx="90487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011" y="4365104"/>
            <a:ext cx="58102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53417"/>
            <a:ext cx="58102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128" y="6520696"/>
            <a:ext cx="58102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431" y="1163686"/>
            <a:ext cx="58102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5542254"/>
            <a:ext cx="58102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498" y="81954"/>
            <a:ext cx="58102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5049" y="6586537"/>
            <a:ext cx="58102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994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Bildschirmpräsentation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</vt:lpstr>
      <vt:lpstr>PowerPoint-Präsentation</vt:lpstr>
      <vt:lpstr>Space War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Moritz Nebel</dc:creator>
  <cp:lastModifiedBy>Moritz Nebel</cp:lastModifiedBy>
  <cp:revision>9</cp:revision>
  <dcterms:created xsi:type="dcterms:W3CDTF">2015-04-22T13:44:16Z</dcterms:created>
  <dcterms:modified xsi:type="dcterms:W3CDTF">2015-04-23T05:33:19Z</dcterms:modified>
</cp:coreProperties>
</file>