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3.xml" ContentType="application/vnd.openxmlformats-officedocument.presentationml.slideLayout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-62" y="-538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 userDrawn="1"/>
        </p:nvSpPr>
        <p:spPr bwMode="auto"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 fill="norm" stroke="1" extrusionOk="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7" name="Freeform 9"/>
          <p:cNvSpPr/>
          <p:nvPr userDrawn="1"/>
        </p:nvSpPr>
        <p:spPr bwMode="auto"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 fill="norm" stroke="1" extrusionOk="0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>
            <a:gsLst>
              <a:gs pos="3000">
                <a:schemeClr val="accent6">
                  <a:alpha val="53787"/>
                </a:schemeClr>
              </a:gs>
              <a:gs pos="72000">
                <a:schemeClr val="accent4">
                  <a:lumMod val="50000"/>
                </a:schemeClr>
              </a:gs>
              <a:gs pos="97000">
                <a:schemeClr val="accent3">
                  <a:lumMod val="50000"/>
                  <a:alpha val="21210"/>
                </a:scheme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/>
          <p:cNvSpPr/>
          <p:nvPr userDrawn="1"/>
        </p:nvSpPr>
        <p:spPr bwMode="auto">
          <a:xfrm>
            <a:off x="-24334" y="1"/>
            <a:ext cx="12218981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 fill="norm" stroke="1" extrusionOk="0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3"/>
          <p:cNvSpPr/>
          <p:nvPr userDrawn="1"/>
        </p:nvSpPr>
        <p:spPr bwMode="auto">
          <a:xfrm flipH="1" flipV="1">
            <a:off x="-26982" y="9939"/>
            <a:ext cx="12218981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 fill="norm" stroke="1" extrusionOk="0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4"/>
          <p:cNvSpPr/>
          <p:nvPr userDrawn="1"/>
        </p:nvSpPr>
        <p:spPr bwMode="auto"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 fill="norm" stroke="1" extrusionOk="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 5"/>
          <p:cNvSpPr/>
          <p:nvPr userDrawn="1"/>
        </p:nvSpPr>
        <p:spPr bwMode="auto"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 fill="norm" stroke="1" extrusionOk="0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>
            <a:gsLst>
              <a:gs pos="0">
                <a:schemeClr val="accent6">
                  <a:alpha val="61994"/>
                </a:schemeClr>
              </a:gs>
              <a:gs pos="100000">
                <a:schemeClr val="accent4">
                  <a:lumMod val="75000"/>
                  <a:alpha val="19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Three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Freeform: Shape 19"/>
          <p:cNvSpPr/>
          <p:nvPr userDrawn="1"/>
        </p:nvSpPr>
        <p:spPr bwMode="auto"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 fill="norm" stroke="1" extrusionOk="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29640"/>
                </a:schemeClr>
              </a:gs>
              <a:gs pos="73000">
                <a:schemeClr val="accent3">
                  <a:lumMod val="25000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 bwMode="auto"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 fill="norm" stroke="1" extrusionOk="0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24"/>
          <p:cNvSpPr/>
          <p:nvPr userDrawn="1"/>
        </p:nvSpPr>
        <p:spPr bwMode="auto">
          <a:xfrm>
            <a:off x="0" y="0"/>
            <a:ext cx="1893319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 fill="norm" stroke="1" extrusionOk="0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3" name="Freeform: Shape 22"/>
          <p:cNvSpPr/>
          <p:nvPr userDrawn="1"/>
        </p:nvSpPr>
        <p:spPr bwMode="auto"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 fill="norm" stroke="1" extrusionOk="0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>
            <a:gsLst>
              <a:gs pos="0">
                <a:schemeClr val="accent6">
                  <a:alpha val="45000"/>
                </a:schemeClr>
              </a:gs>
              <a:gs pos="98000">
                <a:schemeClr val="accent5">
                  <a:lumMod val="50000"/>
                  <a:alpha val="67000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29"/>
          <p:cNvSpPr/>
          <p:nvPr userDrawn="1"/>
        </p:nvSpPr>
        <p:spPr bwMode="auto"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 fill="norm" stroke="1" extrusionOk="0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89923"/>
                  <a:lumOff val="10077"/>
                  <a:alpha val="35554"/>
                </a:schemeClr>
              </a:gs>
              <a:gs pos="83000">
                <a:schemeClr val="accent5">
                  <a:lumMod val="58000"/>
                  <a:alpha val="35019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 userDrawn="1"/>
        </p:nvCxnSpPr>
        <p:spPr bwMode="auto"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 bwMode="auto"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am x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  <p:sp>
        <p:nvSpPr>
          <p:cNvPr id="5" name="Oval 4"/>
          <p:cNvSpPr/>
          <p:nvPr userDrawn="1"/>
        </p:nvSpPr>
        <p:spPr bwMode="auto">
          <a:xfrm flipH="1">
            <a:off x="3791017" y="2349814"/>
            <a:ext cx="2058044" cy="2058044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 userDrawn="1"/>
        </p:nvSpPr>
        <p:spPr bwMode="auto">
          <a:xfrm flipH="1">
            <a:off x="8929767" y="2349814"/>
            <a:ext cx="2058044" cy="2058044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 userDrawn="1"/>
        </p:nvSpPr>
        <p:spPr bwMode="auto">
          <a:xfrm flipH="1">
            <a:off x="6342947" y="2349814"/>
            <a:ext cx="2058044" cy="2058044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 userDrawn="1"/>
        </p:nvSpPr>
        <p:spPr bwMode="auto">
          <a:xfrm flipH="1">
            <a:off x="1247942" y="2349814"/>
            <a:ext cx="2058044" cy="2058044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 bwMode="auto"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 bwMode="auto"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 bwMode="auto"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 bwMode="auto"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 bwMode="auto"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 bwMode="auto"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 bwMode="auto"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auto"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 bwMode="auto"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1"/>
          </p:nvPr>
        </p:nvSpPr>
        <p:spPr bwMode="auto"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2"/>
          </p:nvPr>
        </p:nvSpPr>
        <p:spPr bwMode="auto"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23"/>
          </p:nvPr>
        </p:nvSpPr>
        <p:spPr bwMode="auto"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am x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 userDrawn="1"/>
        </p:nvSpPr>
        <p:spPr bwMode="auto">
          <a:xfrm flipH="1">
            <a:off x="1704107" y="4055522"/>
            <a:ext cx="1231495" cy="1231495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 bwMode="auto">
          <a:xfrm flipH="1">
            <a:off x="4228381" y="1853643"/>
            <a:ext cx="1231495" cy="1231495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 userDrawn="1"/>
        </p:nvSpPr>
        <p:spPr bwMode="auto">
          <a:xfrm flipH="1">
            <a:off x="6752655" y="4055275"/>
            <a:ext cx="1231495" cy="1231495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 userDrawn="1"/>
        </p:nvSpPr>
        <p:spPr bwMode="auto">
          <a:xfrm flipH="1">
            <a:off x="9280950" y="4066155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 userDrawn="1"/>
        </p:nvSpPr>
        <p:spPr bwMode="auto">
          <a:xfrm flipH="1">
            <a:off x="4228381" y="4056366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 userDrawn="1"/>
        </p:nvSpPr>
        <p:spPr bwMode="auto">
          <a:xfrm flipH="1">
            <a:off x="9276929" y="1861862"/>
            <a:ext cx="1231495" cy="1231495"/>
          </a:xfrm>
          <a:prstGeom prst="ellipse">
            <a:avLst/>
          </a:prstGeom>
          <a:gradFill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 userDrawn="1"/>
        </p:nvSpPr>
        <p:spPr bwMode="auto">
          <a:xfrm flipH="1">
            <a:off x="6752655" y="185581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 userDrawn="1"/>
        </p:nvSpPr>
        <p:spPr bwMode="auto"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 bwMode="auto"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 bwMode="auto"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 bwMode="auto"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 bwMode="auto"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 bwMode="auto"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 bwMode="auto"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 bwMode="auto"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auto"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 bwMode="auto"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1"/>
          </p:nvPr>
        </p:nvSpPr>
        <p:spPr bwMode="auto"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2"/>
          </p:nvPr>
        </p:nvSpPr>
        <p:spPr bwMode="auto"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23"/>
          </p:nvPr>
        </p:nvSpPr>
        <p:spPr bwMode="auto"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Picture Placeholder 20"/>
          <p:cNvSpPr>
            <a:spLocks noGrp="1"/>
          </p:cNvSpPr>
          <p:nvPr>
            <p:ph type="pic" sz="quarter" idx="24"/>
          </p:nvPr>
        </p:nvSpPr>
        <p:spPr bwMode="auto">
          <a:xfrm>
            <a:off x="1794074" y="4145488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25"/>
          </p:nvPr>
        </p:nvSpPr>
        <p:spPr bwMode="auto"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Picture Placeholder 20"/>
          <p:cNvSpPr>
            <a:spLocks noGrp="1"/>
          </p:cNvSpPr>
          <p:nvPr>
            <p:ph type="pic" sz="quarter" idx="26"/>
          </p:nvPr>
        </p:nvSpPr>
        <p:spPr bwMode="auto"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" name="Picture Placeholder 20"/>
          <p:cNvSpPr>
            <a:spLocks noGrp="1"/>
          </p:cNvSpPr>
          <p:nvPr>
            <p:ph type="pic" sz="quarter" idx="27"/>
          </p:nvPr>
        </p:nvSpPr>
        <p:spPr bwMode="auto"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8"/>
          </p:nvPr>
        </p:nvSpPr>
        <p:spPr bwMode="auto"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9"/>
          </p:nvPr>
        </p:nvSpPr>
        <p:spPr bwMode="auto"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30"/>
          </p:nvPr>
        </p:nvSpPr>
        <p:spPr bwMode="auto"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1"/>
          </p:nvPr>
        </p:nvSpPr>
        <p:spPr bwMode="auto"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2"/>
          </p:nvPr>
        </p:nvSpPr>
        <p:spPr bwMode="auto"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3"/>
          </p:nvPr>
        </p:nvSpPr>
        <p:spPr bwMode="auto"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34"/>
          </p:nvPr>
        </p:nvSpPr>
        <p:spPr bwMode="auto"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35"/>
          </p:nvPr>
        </p:nvSpPr>
        <p:spPr bwMode="auto"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Summar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 userDrawn="1"/>
        </p:nvSpPr>
        <p:spPr bwMode="auto"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 fill="norm" stroke="1" extrusionOk="0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 bwMode="auto"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 fill="norm" stroke="1" extrusionOk="0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56738"/>
                </a:schemeClr>
              </a:gs>
              <a:gs pos="76000">
                <a:schemeClr val="accent3">
                  <a:lumMod val="25000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 bwMode="auto"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 fill="norm" stroke="1" extrusionOk="0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 userDrawn="1"/>
        </p:nvSpPr>
        <p:spPr bwMode="auto"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 fill="norm" stroke="1" extrusionOk="0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lass card"/>
          <p:cNvSpPr/>
          <p:nvPr userDrawn="1"/>
        </p:nvSpPr>
        <p:spPr bwMode="auto"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6000">
                <a:schemeClr val="bg1">
                  <a:alpha val="13000"/>
                </a:schemeClr>
              </a:gs>
              <a:gs pos="46000">
                <a:schemeClr val="bg1">
                  <a:alpha val="17037"/>
                </a:schemeClr>
              </a:gs>
              <a:gs pos="99000">
                <a:schemeClr val="bg1">
                  <a:alpha val="3000"/>
                </a:schemeClr>
              </a:gs>
            </a:gsLst>
            <a:path path="circle"/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28088" y="2157984"/>
            <a:ext cx="7735823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28088" y="3685032"/>
            <a:ext cx="7735823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cxnSp>
        <p:nvCxnSpPr>
          <p:cNvPr id="28" name="Straight Connector 27"/>
          <p:cNvCxnSpPr>
            <a:cxnSpLocks/>
          </p:cNvCxnSpPr>
          <p:nvPr userDrawn="1"/>
        </p:nvCxnSpPr>
        <p:spPr bwMode="auto"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/>
          <p:cNvSpPr/>
          <p:nvPr userDrawn="1"/>
        </p:nvSpPr>
        <p:spPr bwMode="auto"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 fill="norm" stroke="1" extrusionOk="0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9786"/>
                </a:schemeClr>
              </a:gs>
              <a:gs pos="100000">
                <a:schemeClr val="accent3">
                  <a:lumMod val="25000"/>
                  <a:alpha val="40000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 userDrawn="1"/>
        </p:nvSpPr>
        <p:spPr bwMode="auto"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 fill="norm" stroke="1" extrusionOk="0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Closi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592823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reeform 14"/>
          <p:cNvSpPr/>
          <p:nvPr userDrawn="1"/>
        </p:nvSpPr>
        <p:spPr bwMode="auto"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 fill="norm" stroke="1" extrusionOk="0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16"/>
          <p:cNvSpPr/>
          <p:nvPr userDrawn="1"/>
        </p:nvSpPr>
        <p:spPr bwMode="auto">
          <a:xfrm rot="16199999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 fill="norm" stroke="1" extrusionOk="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17"/>
          <p:cNvSpPr/>
          <p:nvPr userDrawn="1"/>
        </p:nvSpPr>
        <p:spPr bwMode="auto">
          <a:xfrm rot="16199999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 fill="norm" stroke="1" extrusionOk="0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 bwMode="auto"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reeform 15"/>
          <p:cNvSpPr/>
          <p:nvPr userDrawn="1"/>
        </p:nvSpPr>
        <p:spPr bwMode="auto">
          <a:xfrm rot="16199999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 fill="norm" stroke="1" extrusionOk="0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8"/>
          <p:cNvSpPr/>
          <p:nvPr userDrawn="1"/>
        </p:nvSpPr>
        <p:spPr bwMode="auto"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 fill="norm" stroke="1" extrusionOk="0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12"/>
          <p:cNvSpPr/>
          <p:nvPr userDrawn="1"/>
        </p:nvSpPr>
        <p:spPr bwMode="auto"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 fill="norm" stroke="1" extrusionOk="0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1000">
                <a:schemeClr val="accent6">
                  <a:alpha val="38000"/>
                </a:schemeClr>
              </a:gs>
              <a:gs pos="84000">
                <a:schemeClr val="accent4">
                  <a:alpha val="20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Introdu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/>
          <p:nvPr userDrawn="1"/>
        </p:nvSpPr>
        <p:spPr bwMode="auto"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 fill="norm" stroke="1" extrusionOk="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>
            <a:gsLst>
              <a:gs pos="0">
                <a:schemeClr val="tx2">
                  <a:alpha val="70774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/>
          <p:cNvSpPr/>
          <p:nvPr userDrawn="1"/>
        </p:nvSpPr>
        <p:spPr bwMode="auto"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 fill="norm" stroke="1" extrusionOk="0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/>
          <p:cNvSpPr/>
          <p:nvPr userDrawn="1"/>
        </p:nvSpPr>
        <p:spPr bwMode="auto"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 fill="norm" stroke="1" extrusionOk="0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1999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lass card"/>
          <p:cNvSpPr/>
          <p:nvPr userDrawn="1"/>
        </p:nvSpPr>
        <p:spPr bwMode="auto"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6000">
                <a:schemeClr val="bg1">
                  <a:alpha val="13000"/>
                </a:schemeClr>
              </a:gs>
              <a:gs pos="47000">
                <a:schemeClr val="bg1">
                  <a:alpha val="17037"/>
                </a:schemeClr>
              </a:gs>
              <a:gs pos="100000">
                <a:schemeClr val="bg1">
                  <a:alpha val="3000"/>
                </a:schemeClr>
              </a:gs>
            </a:gsLst>
            <a:path path="circle"/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28088" y="2157984"/>
            <a:ext cx="7735823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228088" y="3685032"/>
            <a:ext cx="7735823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Freeform: Shape 26"/>
          <p:cNvSpPr/>
          <p:nvPr userDrawn="1"/>
        </p:nvSpPr>
        <p:spPr bwMode="auto">
          <a:xfrm>
            <a:off x="0" y="5255332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 fill="norm" stroke="1" extrusionOk="0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cxnSpLocks/>
          </p:cNvCxnSpPr>
          <p:nvPr userDrawn="1"/>
        </p:nvCxnSpPr>
        <p:spPr bwMode="auto"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reeform 3"/>
          <p:cNvSpPr/>
          <p:nvPr userDrawn="1"/>
        </p:nvSpPr>
        <p:spPr bwMode="auto"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 fill="norm" stroke="1" extrusionOk="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4"/>
          <p:cNvSpPr/>
          <p:nvPr userDrawn="1"/>
        </p:nvSpPr>
        <p:spPr bwMode="auto"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 fill="norm" stroke="1" extrusionOk="0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33000">
                <a:schemeClr val="accent3">
                  <a:lumMod val="25000"/>
                  <a:alpha val="27934"/>
                </a:schemeClr>
              </a:gs>
              <a:gs pos="66000">
                <a:schemeClr val="accent4">
                  <a:lumMod val="75000"/>
                  <a:alpha val="46295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 5"/>
          <p:cNvSpPr/>
          <p:nvPr userDrawn="1"/>
        </p:nvSpPr>
        <p:spPr bwMode="auto"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 fill="norm" stroke="1" extrusionOk="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6"/>
          <p:cNvSpPr/>
          <p:nvPr userDrawn="1"/>
        </p:nvSpPr>
        <p:spPr bwMode="auto"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 fill="norm" stroke="1" extrusionOk="0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 bwMode="auto">
          <a:xfrm rot="5400000">
            <a:off x="6095999" y="2597190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hart or Tab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anchor="b">
            <a:no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/>
          <p:nvPr userDrawn="1"/>
        </p:nvSpPr>
        <p:spPr bwMode="auto"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 fill="norm" stroke="1" extrusionOk="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2" name="Freeform 7"/>
          <p:cNvSpPr/>
          <p:nvPr userDrawn="1"/>
        </p:nvSpPr>
        <p:spPr bwMode="auto"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 fill="norm" stroke="1" extrusionOk="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3" name="Freeform 9"/>
          <p:cNvSpPr/>
          <p:nvPr userDrawn="1"/>
        </p:nvSpPr>
        <p:spPr bwMode="auto">
          <a:xfrm>
            <a:off x="-24334" y="0"/>
            <a:ext cx="12218981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 fill="norm" stroke="1" extrusionOk="0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 10"/>
          <p:cNvSpPr/>
          <p:nvPr userDrawn="1"/>
        </p:nvSpPr>
        <p:spPr bwMode="auto"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 fill="norm" stroke="1" extrusionOk="0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33000">
                <a:schemeClr val="accent6">
                  <a:alpha val="13919"/>
                </a:schemeClr>
              </a:gs>
              <a:gs pos="66000">
                <a:schemeClr val="tx2">
                  <a:alpha val="8123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 16"/>
          <p:cNvSpPr/>
          <p:nvPr userDrawn="1"/>
        </p:nvSpPr>
        <p:spPr bwMode="auto">
          <a:xfrm rot="10800000">
            <a:off x="-30287" y="4822578"/>
            <a:ext cx="12230887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 fill="norm" stroke="1" extrusionOk="0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6" name="Freeform 17"/>
          <p:cNvSpPr/>
          <p:nvPr userDrawn="1"/>
        </p:nvSpPr>
        <p:spPr bwMode="auto">
          <a:xfrm>
            <a:off x="0" y="0"/>
            <a:ext cx="12192000" cy="2035421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 fill="norm" stroke="1" extrusionOk="0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  <a:gs pos="99000">
                <a:schemeClr val="accent3">
                  <a:lumMod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7" name="Freeform 18"/>
          <p:cNvSpPr/>
          <p:nvPr userDrawn="1"/>
        </p:nvSpPr>
        <p:spPr bwMode="auto"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 fill="norm" stroke="1" extrusionOk="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8" name="Freeform 19"/>
          <p:cNvSpPr/>
          <p:nvPr userDrawn="1"/>
        </p:nvSpPr>
        <p:spPr bwMode="auto"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 fill="norm" stroke="1" extrusionOk="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286000" y="2752343"/>
            <a:ext cx="7763255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5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Text Placeholder 50"/>
          <p:cNvSpPr>
            <a:spLocks noGrp="1"/>
          </p:cNvSpPr>
          <p:nvPr>
            <p:ph type="body" sz="quarter" idx="21"/>
          </p:nvPr>
        </p:nvSpPr>
        <p:spPr bwMode="auto"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 fill="norm" stroke="1" extrusionOk="0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655063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2"/>
          </p:nvPr>
        </p:nvSpPr>
        <p:spPr bwMode="auto"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 fill="norm" stroke="1" extrusionOk="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3"/>
          </p:nvPr>
        </p:nvSpPr>
        <p:spPr bwMode="auto"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 fill="norm" stroke="1" extrusionOk="0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 bwMode="auto">
          <a:xfrm>
            <a:off x="2884932" y="2478024"/>
            <a:ext cx="2103120" cy="704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 bwMode="auto">
          <a:xfrm>
            <a:off x="2891790" y="3236976"/>
            <a:ext cx="2093976" cy="1856232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/>
          </p:nvPr>
        </p:nvSpPr>
        <p:spPr bwMode="auto">
          <a:xfrm>
            <a:off x="5047488" y="2478024"/>
            <a:ext cx="2103120" cy="7040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 bwMode="auto">
          <a:xfrm>
            <a:off x="5052060" y="3236976"/>
            <a:ext cx="2093976" cy="1856232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 bwMode="auto">
          <a:xfrm>
            <a:off x="7210044" y="2478024"/>
            <a:ext cx="2103120" cy="7040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/>
          </p:nvPr>
        </p:nvSpPr>
        <p:spPr bwMode="auto">
          <a:xfrm>
            <a:off x="7212330" y="3236976"/>
            <a:ext cx="2093976" cy="1856232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0"/>
          </p:nvPr>
        </p:nvSpPr>
        <p:spPr bwMode="auto"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 fill="norm" stroke="1" extrusionOk="0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>
                <a:solidFill>
                  <a:schemeClr val="tx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 bwMode="auto"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 bwMode="auto"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 userDrawn="1"/>
        </p:nvSpPr>
        <p:spPr bwMode="auto"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 userDrawn="1"/>
        </p:nvSpPr>
        <p:spPr bwMode="auto"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 userDrawn="1"/>
        </p:nvSpPr>
        <p:spPr bwMode="auto"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 userDrawn="1"/>
        </p:nvSpPr>
        <p:spPr bwMode="auto">
          <a:xfrm>
            <a:off x="10049318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 userDrawn="1"/>
        </p:nvSpPr>
        <p:spPr bwMode="auto">
          <a:xfrm flipH="1">
            <a:off x="1418423" y="2786514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 userDrawn="1"/>
        </p:nvSpPr>
        <p:spPr bwMode="auto"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 userDrawn="1"/>
        </p:nvSpPr>
        <p:spPr bwMode="auto"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 userDrawn="1"/>
        </p:nvSpPr>
        <p:spPr bwMode="auto"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 userDrawn="1"/>
        </p:nvSpPr>
        <p:spPr bwMode="auto"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 bwMode="auto">
          <a:xfrm>
            <a:off x="1380744" y="4114800"/>
            <a:ext cx="1362455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 bwMode="auto">
          <a:xfrm>
            <a:off x="1380744" y="4599432"/>
            <a:ext cx="1362455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 bwMode="auto">
          <a:xfrm>
            <a:off x="3538728" y="4114800"/>
            <a:ext cx="1362455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 bwMode="auto">
          <a:xfrm>
            <a:off x="3538728" y="4599432"/>
            <a:ext cx="1362455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/>
          </p:nvPr>
        </p:nvSpPr>
        <p:spPr bwMode="auto">
          <a:xfrm>
            <a:off x="5724144" y="4114800"/>
            <a:ext cx="1362455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 bwMode="auto">
          <a:xfrm>
            <a:off x="5724144" y="4599432"/>
            <a:ext cx="1362455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 bwMode="auto">
          <a:xfrm>
            <a:off x="7872984" y="4114800"/>
            <a:ext cx="1362455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/>
          </p:nvPr>
        </p:nvSpPr>
        <p:spPr bwMode="auto">
          <a:xfrm>
            <a:off x="7872984" y="4599432"/>
            <a:ext cx="1362455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0"/>
          </p:nvPr>
        </p:nvSpPr>
        <p:spPr bwMode="auto">
          <a:xfrm>
            <a:off x="10058400" y="4114800"/>
            <a:ext cx="1362455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1"/>
          </p:nvPr>
        </p:nvSpPr>
        <p:spPr bwMode="auto">
          <a:xfrm>
            <a:off x="10058400" y="4599432"/>
            <a:ext cx="1362455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/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22"/>
          </p:nvPr>
        </p:nvSpPr>
        <p:spPr bwMode="auto"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" name="Picture Placeholder 29"/>
          <p:cNvSpPr>
            <a:spLocks noGrp="1"/>
          </p:cNvSpPr>
          <p:nvPr>
            <p:ph type="pic" sz="quarter" idx="23"/>
          </p:nvPr>
        </p:nvSpPr>
        <p:spPr bwMode="auto">
          <a:xfrm>
            <a:off x="3805117" y="301110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24"/>
          </p:nvPr>
        </p:nvSpPr>
        <p:spPr bwMode="auto"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25"/>
          </p:nvPr>
        </p:nvSpPr>
        <p:spPr bwMode="auto">
          <a:xfrm>
            <a:off x="8146207" y="301110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26"/>
          </p:nvPr>
        </p:nvSpPr>
        <p:spPr bwMode="auto">
          <a:xfrm>
            <a:off x="10347831" y="3017031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8"/>
          </p:nvPr>
        </p:nvSpPr>
        <p:spPr bwMode="auto"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" b="0" spc="0">
                <a:noFill/>
                <a:latin typeface="+mj-lt"/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/>
          </p:nvPr>
        </p:nvSpPr>
        <p:spPr bwMode="auto"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" b="0" spc="0">
                <a:noFill/>
                <a:latin typeface="+mj-lt"/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/>
          </p:nvPr>
        </p:nvSpPr>
        <p:spPr bwMode="auto"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" b="0" spc="0">
                <a:noFill/>
                <a:latin typeface="+mj-lt"/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/>
          </p:nvPr>
        </p:nvSpPr>
        <p:spPr bwMode="auto"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" b="0" spc="0">
                <a:noFill/>
                <a:latin typeface="+mj-lt"/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32"/>
          </p:nvPr>
        </p:nvSpPr>
        <p:spPr bwMode="auto"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" b="0" spc="0">
                <a:noFill/>
                <a:latin typeface="+mj-lt"/>
              </a:defRPr>
            </a:lvl1pPr>
          </a:lstStyle>
          <a:p>
            <a:pPr lvl="0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 userDrawn="1"/>
        </p:nvSpPr>
        <p:spPr bwMode="auto"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 fill="norm" stroke="1" extrusionOk="0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 11"/>
          <p:cNvSpPr/>
          <p:nvPr userDrawn="1"/>
        </p:nvSpPr>
        <p:spPr bwMode="auto">
          <a:xfrm rot="16199999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 fill="norm" stroke="1" extrusionOk="0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37000">
                <a:schemeClr val="accent3">
                  <a:lumMod val="25000"/>
                  <a:alpha val="27934"/>
                </a:schemeClr>
              </a:gs>
              <a:gs pos="79000">
                <a:schemeClr val="accent4">
                  <a:lumMod val="75000"/>
                  <a:alpha val="79763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13"/>
          <p:cNvSpPr/>
          <p:nvPr userDrawn="1"/>
        </p:nvSpPr>
        <p:spPr bwMode="auto"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 fill="norm" stroke="1" extrusionOk="0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accent3">
            <a:lumMod val="2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>
              <a:defRPr/>
            </a:pPr>
            <a:fld id="{294A09A9-5501-47C1-A89A-A340965A2BE2}" type="slidenum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>
              <a:defRPr/>
            </a:pPr>
            <a:r>
              <a:rPr lang="en-US"/>
              <a:t>Crypto: investing &amp; trading</a:t>
            </a:r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000" b="1" cap="all" spc="6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>
        <a:lnSpc>
          <a:spcPct val="90000"/>
        </a:lnSpc>
        <a:spcBef>
          <a:spcPts val="1000"/>
        </a:spcBef>
        <a:buClr>
          <a:schemeClr val="accent6"/>
        </a:buClr>
        <a:buFont typeface="Courier New"/>
        <a:buChar char="o"/>
        <a:defRPr sz="2800">
          <a:solidFill>
            <a:schemeClr val="bg1"/>
          </a:solidFill>
          <a:latin typeface="+mn-lt"/>
          <a:ea typeface="+mn-ea"/>
          <a:cs typeface="Segoe UI"/>
        </a:defRPr>
      </a:lvl1pPr>
      <a:lvl2pPr marL="685800" indent="-347472" algn="l" defTabSz="914400">
        <a:lnSpc>
          <a:spcPct val="90000"/>
        </a:lnSpc>
        <a:spcBef>
          <a:spcPts val="500"/>
        </a:spcBef>
        <a:buClr>
          <a:schemeClr val="accent6"/>
        </a:buClr>
        <a:buFont typeface="Courier New"/>
        <a:buChar char="o"/>
        <a:defRPr sz="2400">
          <a:solidFill>
            <a:schemeClr val="bg1"/>
          </a:solidFill>
          <a:latin typeface="+mn-lt"/>
          <a:ea typeface="+mn-ea"/>
          <a:cs typeface="Segoe UI"/>
        </a:defRPr>
      </a:lvl2pPr>
      <a:lvl3pPr marL="1143000" indent="-347472" algn="l" defTabSz="914400">
        <a:lnSpc>
          <a:spcPct val="90000"/>
        </a:lnSpc>
        <a:spcBef>
          <a:spcPts val="500"/>
        </a:spcBef>
        <a:buClr>
          <a:schemeClr val="accent6"/>
        </a:buClr>
        <a:buFont typeface="Courier New"/>
        <a:buChar char="o"/>
        <a:defRPr sz="2000">
          <a:solidFill>
            <a:schemeClr val="bg1"/>
          </a:solidFill>
          <a:latin typeface="+mn-lt"/>
          <a:ea typeface="+mn-ea"/>
          <a:cs typeface="Segoe UI"/>
        </a:defRPr>
      </a:lvl3pPr>
      <a:lvl4pPr marL="1600200" indent="-347472" algn="l" defTabSz="914400">
        <a:lnSpc>
          <a:spcPct val="90000"/>
        </a:lnSpc>
        <a:spcBef>
          <a:spcPts val="500"/>
        </a:spcBef>
        <a:buClr>
          <a:schemeClr val="accent6"/>
        </a:buClr>
        <a:buFont typeface="Courier New"/>
        <a:buChar char="o"/>
        <a:defRPr sz="1800">
          <a:solidFill>
            <a:schemeClr val="bg1"/>
          </a:solidFill>
          <a:latin typeface="+mn-lt"/>
          <a:ea typeface="+mn-ea"/>
          <a:cs typeface="Segoe UI"/>
        </a:defRPr>
      </a:lvl4pPr>
      <a:lvl5pPr marL="2057400" indent="-347472" algn="l" defTabSz="914400">
        <a:lnSpc>
          <a:spcPct val="90000"/>
        </a:lnSpc>
        <a:spcBef>
          <a:spcPts val="500"/>
        </a:spcBef>
        <a:buClr>
          <a:schemeClr val="accent6"/>
        </a:buClr>
        <a:buFont typeface="Courier New"/>
        <a:buChar char="o"/>
        <a:defRPr sz="1800">
          <a:solidFill>
            <a:schemeClr val="bg1"/>
          </a:solidFill>
          <a:latin typeface="+mn-lt"/>
          <a:ea typeface="+mn-ea"/>
          <a:cs typeface="Segoe UI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835077" name="Title 1"/>
          <p:cNvSpPr>
            <a:spLocks noGrp="1"/>
          </p:cNvSpPr>
          <p:nvPr>
            <p:ph type="ctrTitle"/>
          </p:nvPr>
        </p:nvSpPr>
        <p:spPr bwMode="auto">
          <a:xfrm>
            <a:off x="1243583" y="2176272"/>
            <a:ext cx="9921239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pPr>
              <a:defRPr/>
            </a:pPr>
            <a:endParaRPr/>
          </a:p>
        </p:txBody>
      </p:sp>
      <p:sp>
        <p:nvSpPr>
          <p:cNvPr id="1178195034" name="Subtitle 2"/>
          <p:cNvSpPr>
            <a:spLocks noGrp="1"/>
          </p:cNvSpPr>
          <p:nvPr>
            <p:ph type="subTitle" idx="1"/>
          </p:nvPr>
        </p:nvSpPr>
        <p:spPr bwMode="auto"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Arial"/>
        <a:cs typeface="Arial"/>
      </a:majorFont>
      <a:minorFont>
        <a:latin typeface="Segoe UI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000066-0066-0000-6900-000063000000}"/>
</file>

<file path=customXml/itemProps2.xml><?xml version="1.0" encoding="utf-8"?>
<ds:datastoreItem xmlns:ds="http://schemas.openxmlformats.org/officeDocument/2006/customXml" ds:itemID="{00000066-0066-0000-6900-000063000000}"/>
</file>

<file path=customXml/itemProps3.xml><?xml version="1.0" encoding="utf-8"?>
<ds:datastoreItem xmlns:ds="http://schemas.openxmlformats.org/officeDocument/2006/customXml" ds:itemID="{00000066-0066-0000-6900-0000630000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2022-10-27T00:37:19Z</dcterms:created>
  <dcterms:modified xsi:type="dcterms:W3CDTF">2023-09-18T16:43:36Z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