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7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E3744-B468-4E4F-BC18-3AA98AFC4DE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A45B28-AD02-4BFB-A640-CC4DBFEDC023}">
      <dgm:prSet/>
      <dgm:spPr/>
      <dgm:t>
        <a:bodyPr/>
        <a:lstStyle/>
        <a:p>
          <a:r>
            <a:rPr lang="en-US" dirty="0" err="1"/>
            <a:t>Quickstart</a:t>
          </a:r>
          <a:endParaRPr lang="en-US" dirty="0"/>
        </a:p>
        <a:p>
          <a:r>
            <a:rPr lang="en-US" dirty="0"/>
            <a:t>The </a:t>
          </a:r>
          <a:r>
            <a:rPr lang="en-US" dirty="0" err="1"/>
            <a:t>LotR</a:t>
          </a:r>
          <a:r>
            <a:rPr lang="en-US" dirty="0"/>
            <a:t> Mod</a:t>
          </a:r>
        </a:p>
      </dgm:t>
    </dgm:pt>
    <dgm:pt modelId="{E536EAB5-7680-4598-AB4E-48221B580DC1}" type="parTrans" cxnId="{48AC6FF9-4A86-4E48-B8A2-786B14549C8D}">
      <dgm:prSet/>
      <dgm:spPr/>
      <dgm:t>
        <a:bodyPr/>
        <a:lstStyle/>
        <a:p>
          <a:endParaRPr lang="en-US"/>
        </a:p>
      </dgm:t>
    </dgm:pt>
    <dgm:pt modelId="{85E355F0-C850-478D-944D-B52F21D23A8F}" type="sibTrans" cxnId="{48AC6FF9-4A86-4E48-B8A2-786B14549C8D}">
      <dgm:prSet/>
      <dgm:spPr/>
      <dgm:t>
        <a:bodyPr/>
        <a:lstStyle/>
        <a:p>
          <a:endParaRPr lang="en-US"/>
        </a:p>
      </dgm:t>
    </dgm:pt>
    <dgm:pt modelId="{51F4C6B2-2020-4CE0-BC0F-442B946FF2E0}">
      <dgm:prSet/>
      <dgm:spPr/>
      <dgm:t>
        <a:bodyPr/>
        <a:lstStyle/>
        <a:p>
          <a:r>
            <a:rPr lang="en-US" dirty="0"/>
            <a:t>Regions and</a:t>
          </a:r>
        </a:p>
        <a:p>
          <a:r>
            <a:rPr lang="en-US" dirty="0" err="1"/>
            <a:t>Claimbuilds</a:t>
          </a:r>
          <a:endParaRPr lang="en-US" dirty="0"/>
        </a:p>
      </dgm:t>
    </dgm:pt>
    <dgm:pt modelId="{E370D041-AC88-447A-928C-58BB872E0962}" type="parTrans" cxnId="{E9D558B5-47C0-4111-AA4B-3ADFBF10F164}">
      <dgm:prSet/>
      <dgm:spPr/>
      <dgm:t>
        <a:bodyPr/>
        <a:lstStyle/>
        <a:p>
          <a:endParaRPr lang="en-US"/>
        </a:p>
      </dgm:t>
    </dgm:pt>
    <dgm:pt modelId="{A2600368-E597-4A92-8A3B-936AAAF6F2F9}" type="sibTrans" cxnId="{E9D558B5-47C0-4111-AA4B-3ADFBF10F164}">
      <dgm:prSet/>
      <dgm:spPr/>
      <dgm:t>
        <a:bodyPr/>
        <a:lstStyle/>
        <a:p>
          <a:endParaRPr lang="en-US"/>
        </a:p>
      </dgm:t>
    </dgm:pt>
    <dgm:pt modelId="{D84FD9D7-7580-4DC4-AB4E-1FA7B5CA6743}">
      <dgm:prSet/>
      <dgm:spPr/>
      <dgm:t>
        <a:bodyPr/>
        <a:lstStyle/>
        <a:p>
          <a:r>
            <a:rPr lang="en-US" dirty="0" err="1"/>
            <a:t>Claimbuilds</a:t>
          </a:r>
          <a:endParaRPr lang="en-US" dirty="0"/>
        </a:p>
      </dgm:t>
    </dgm:pt>
    <dgm:pt modelId="{B8158A57-59EC-4704-B702-1072F4949E9C}" type="parTrans" cxnId="{D9213FD3-3108-45ED-8976-3887FCF93201}">
      <dgm:prSet/>
      <dgm:spPr/>
      <dgm:t>
        <a:bodyPr/>
        <a:lstStyle/>
        <a:p>
          <a:endParaRPr lang="en-US"/>
        </a:p>
      </dgm:t>
    </dgm:pt>
    <dgm:pt modelId="{CFF69406-9FBA-493D-ADF3-EF3D864B1B12}" type="sibTrans" cxnId="{D9213FD3-3108-45ED-8976-3887FCF93201}">
      <dgm:prSet/>
      <dgm:spPr/>
      <dgm:t>
        <a:bodyPr/>
        <a:lstStyle/>
        <a:p>
          <a:endParaRPr lang="en-US"/>
        </a:p>
      </dgm:t>
    </dgm:pt>
    <dgm:pt modelId="{07DFDEE9-A1A6-42E5-B6B4-2E787FD41EA2}">
      <dgm:prSet/>
      <dgm:spPr/>
      <dgm:t>
        <a:bodyPr/>
        <a:lstStyle/>
        <a:p>
          <a:r>
            <a:rPr lang="en-US" dirty="0" err="1"/>
            <a:t>Quickstart</a:t>
          </a:r>
          <a:r>
            <a:rPr lang="en-US" dirty="0"/>
            <a:t>:</a:t>
          </a:r>
        </a:p>
        <a:p>
          <a:r>
            <a:rPr lang="en-US" dirty="0"/>
            <a:t>How to build a </a:t>
          </a:r>
          <a:r>
            <a:rPr lang="en-US" dirty="0" err="1"/>
            <a:t>Claimbuild</a:t>
          </a:r>
          <a:endParaRPr lang="en-US" dirty="0"/>
        </a:p>
      </dgm:t>
    </dgm:pt>
    <dgm:pt modelId="{39B62A20-933E-477E-898F-6F973AD90A45}" type="parTrans" cxnId="{235C23E7-A6DB-491A-B700-7F034EF5C655}">
      <dgm:prSet/>
      <dgm:spPr/>
      <dgm:t>
        <a:bodyPr/>
        <a:lstStyle/>
        <a:p>
          <a:endParaRPr lang="en-US"/>
        </a:p>
      </dgm:t>
    </dgm:pt>
    <dgm:pt modelId="{17127185-D4B6-45B6-8AAF-C5919F2B5315}" type="sibTrans" cxnId="{235C23E7-A6DB-491A-B700-7F034EF5C655}">
      <dgm:prSet/>
      <dgm:spPr/>
      <dgm:t>
        <a:bodyPr/>
        <a:lstStyle/>
        <a:p>
          <a:endParaRPr lang="en-US"/>
        </a:p>
      </dgm:t>
    </dgm:pt>
    <dgm:pt modelId="{F744024A-4D36-4FC3-AC51-9E3FE3B31E01}">
      <dgm:prSet/>
      <dgm:spPr/>
      <dgm:t>
        <a:bodyPr/>
        <a:lstStyle/>
        <a:p>
          <a:r>
            <a:rPr lang="en-US" dirty="0"/>
            <a:t>Production Sites</a:t>
          </a:r>
        </a:p>
      </dgm:t>
    </dgm:pt>
    <dgm:pt modelId="{AE833A6E-2942-4ECF-B5A4-B82453F9BCDF}" type="parTrans" cxnId="{EEB99C61-B111-47D4-BFB4-A58658E1FB7F}">
      <dgm:prSet/>
      <dgm:spPr/>
      <dgm:t>
        <a:bodyPr/>
        <a:lstStyle/>
        <a:p>
          <a:endParaRPr lang="en-US"/>
        </a:p>
      </dgm:t>
    </dgm:pt>
    <dgm:pt modelId="{B97CAB0D-9C86-4AED-89D3-863F88FFFE4D}" type="sibTrans" cxnId="{EEB99C61-B111-47D4-BFB4-A58658E1FB7F}">
      <dgm:prSet/>
      <dgm:spPr/>
      <dgm:t>
        <a:bodyPr/>
        <a:lstStyle/>
        <a:p>
          <a:endParaRPr lang="en-US"/>
        </a:p>
      </dgm:t>
    </dgm:pt>
    <dgm:pt modelId="{A9E36DD0-D2DF-4A7B-B755-5242F34CA30F}">
      <dgm:prSet/>
      <dgm:spPr/>
      <dgm:t>
        <a:bodyPr/>
        <a:lstStyle/>
        <a:p>
          <a:r>
            <a:rPr lang="en-US" dirty="0"/>
            <a:t>Further Down</a:t>
          </a:r>
        </a:p>
      </dgm:t>
    </dgm:pt>
    <dgm:pt modelId="{6924EF84-F95D-4D29-AA97-379949619C26}" type="parTrans" cxnId="{D6C07ADD-D689-4A88-B03B-7F2CB57B9926}">
      <dgm:prSet/>
      <dgm:spPr/>
      <dgm:t>
        <a:bodyPr/>
        <a:lstStyle/>
        <a:p>
          <a:endParaRPr lang="en-US"/>
        </a:p>
      </dgm:t>
    </dgm:pt>
    <dgm:pt modelId="{25FC172B-9A1C-42AA-B631-F1EA76440879}" type="sibTrans" cxnId="{D6C07ADD-D689-4A88-B03B-7F2CB57B9926}">
      <dgm:prSet/>
      <dgm:spPr/>
      <dgm:t>
        <a:bodyPr/>
        <a:lstStyle/>
        <a:p>
          <a:endParaRPr lang="en-US"/>
        </a:p>
      </dgm:t>
    </dgm:pt>
    <dgm:pt modelId="{F1D2683F-0207-41F5-9FB4-7A70FE00F935}">
      <dgm:prSet/>
      <dgm:spPr/>
      <dgm:t>
        <a:bodyPr/>
        <a:lstStyle/>
        <a:p>
          <a:r>
            <a:rPr lang="en-US" dirty="0"/>
            <a:t>Armies and Units</a:t>
          </a:r>
        </a:p>
      </dgm:t>
    </dgm:pt>
    <dgm:pt modelId="{B61708FE-53CC-41FC-83AD-56E80114F982}" type="parTrans" cxnId="{666D48F7-15A4-4E21-A4F8-588F48554E93}">
      <dgm:prSet/>
      <dgm:spPr/>
      <dgm:t>
        <a:bodyPr/>
        <a:lstStyle/>
        <a:p>
          <a:endParaRPr lang="en-US"/>
        </a:p>
      </dgm:t>
    </dgm:pt>
    <dgm:pt modelId="{BCEF8C42-1F3E-47B5-A31B-037EEB65A94B}" type="sibTrans" cxnId="{666D48F7-15A4-4E21-A4F8-588F48554E93}">
      <dgm:prSet/>
      <dgm:spPr/>
      <dgm:t>
        <a:bodyPr/>
        <a:lstStyle/>
        <a:p>
          <a:endParaRPr lang="en-US"/>
        </a:p>
      </dgm:t>
    </dgm:pt>
    <dgm:pt modelId="{8CB4A53F-62B9-4AB7-A3B5-542D119EBE11}">
      <dgm:prSet/>
      <dgm:spPr/>
      <dgm:t>
        <a:bodyPr/>
        <a:lstStyle/>
        <a:p>
          <a:r>
            <a:rPr lang="en-US" dirty="0"/>
            <a:t>War and Battles</a:t>
          </a:r>
        </a:p>
      </dgm:t>
    </dgm:pt>
    <dgm:pt modelId="{FE6E035E-E74F-48AF-B0B9-C76691C31F22}" type="parTrans" cxnId="{4A818F8D-ED82-4508-A70A-BBD99D9D0681}">
      <dgm:prSet/>
      <dgm:spPr/>
      <dgm:t>
        <a:bodyPr/>
        <a:lstStyle/>
        <a:p>
          <a:endParaRPr lang="en-US"/>
        </a:p>
      </dgm:t>
    </dgm:pt>
    <dgm:pt modelId="{D70F8E8E-4338-4445-BE90-589F29329716}" type="sibTrans" cxnId="{4A818F8D-ED82-4508-A70A-BBD99D9D0681}">
      <dgm:prSet/>
      <dgm:spPr/>
      <dgm:t>
        <a:bodyPr/>
        <a:lstStyle/>
        <a:p>
          <a:endParaRPr lang="en-US"/>
        </a:p>
      </dgm:t>
    </dgm:pt>
    <dgm:pt modelId="{95D7FCB0-D0C3-41B6-90F8-935693DC1E66}">
      <dgm:prSet/>
      <dgm:spPr/>
      <dgm:t>
        <a:bodyPr/>
        <a:lstStyle/>
        <a:p>
          <a:r>
            <a:rPr lang="en-US" dirty="0"/>
            <a:t>Guilds</a:t>
          </a:r>
        </a:p>
      </dgm:t>
    </dgm:pt>
    <dgm:pt modelId="{9D706BFE-9A35-4AB1-947C-81FB5440B4E9}" type="parTrans" cxnId="{F00D6AA0-E476-4326-93E9-476305AEC8B6}">
      <dgm:prSet/>
      <dgm:spPr/>
      <dgm:t>
        <a:bodyPr/>
        <a:lstStyle/>
        <a:p>
          <a:endParaRPr lang="en-US"/>
        </a:p>
      </dgm:t>
    </dgm:pt>
    <dgm:pt modelId="{8797AB2E-82E1-4A2D-8867-F12D4E437668}" type="sibTrans" cxnId="{F00D6AA0-E476-4326-93E9-476305AEC8B6}">
      <dgm:prSet/>
      <dgm:spPr/>
      <dgm:t>
        <a:bodyPr/>
        <a:lstStyle/>
        <a:p>
          <a:endParaRPr lang="en-US"/>
        </a:p>
      </dgm:t>
    </dgm:pt>
    <dgm:pt modelId="{5C19FF96-E51C-4B74-B128-AEB6E9A39B76}">
      <dgm:prSet/>
      <dgm:spPr/>
      <dgm:t>
        <a:bodyPr/>
        <a:lstStyle/>
        <a:p>
          <a:r>
            <a:rPr lang="en-US" dirty="0"/>
            <a:t>Factions and Roleplay	</a:t>
          </a:r>
        </a:p>
      </dgm:t>
    </dgm:pt>
    <dgm:pt modelId="{60F081E9-5E51-466F-BCF6-D2F01593D915}" type="sibTrans" cxnId="{97314E37-FD17-4F44-973F-8321667ABC69}">
      <dgm:prSet/>
      <dgm:spPr/>
      <dgm:t>
        <a:bodyPr/>
        <a:lstStyle/>
        <a:p>
          <a:endParaRPr lang="en-US"/>
        </a:p>
      </dgm:t>
    </dgm:pt>
    <dgm:pt modelId="{A437862F-DD0D-4072-BB90-F9D5D548B92B}" type="parTrans" cxnId="{97314E37-FD17-4F44-973F-8321667ABC69}">
      <dgm:prSet/>
      <dgm:spPr/>
      <dgm:t>
        <a:bodyPr/>
        <a:lstStyle/>
        <a:p>
          <a:endParaRPr lang="en-US"/>
        </a:p>
      </dgm:t>
    </dgm:pt>
    <dgm:pt modelId="{E3587FC2-3DD4-4533-BEC8-DF75D9629F35}">
      <dgm:prSet/>
      <dgm:spPr/>
      <dgm:t>
        <a:bodyPr/>
        <a:lstStyle/>
        <a:p>
          <a:r>
            <a:rPr lang="de-DE" dirty="0" err="1"/>
            <a:t>Factions</a:t>
          </a:r>
          <a:endParaRPr lang="de-DE" dirty="0"/>
        </a:p>
        <a:p>
          <a:r>
            <a:rPr lang="de-DE" dirty="0"/>
            <a:t>And Buffs</a:t>
          </a:r>
        </a:p>
      </dgm:t>
    </dgm:pt>
    <dgm:pt modelId="{5CED8289-7795-4E22-A3BA-CE8C1A4EBF8F}" type="parTrans" cxnId="{18907675-7BEA-41D0-883D-B675F2D45F9A}">
      <dgm:prSet/>
      <dgm:spPr/>
      <dgm:t>
        <a:bodyPr/>
        <a:lstStyle/>
        <a:p>
          <a:endParaRPr lang="de-DE"/>
        </a:p>
      </dgm:t>
    </dgm:pt>
    <dgm:pt modelId="{CADAE613-27F2-45DB-A355-64A5CE428880}" type="sibTrans" cxnId="{18907675-7BEA-41D0-883D-B675F2D45F9A}">
      <dgm:prSet/>
      <dgm:spPr/>
      <dgm:t>
        <a:bodyPr/>
        <a:lstStyle/>
        <a:p>
          <a:endParaRPr lang="de-DE"/>
        </a:p>
      </dgm:t>
    </dgm:pt>
    <dgm:pt modelId="{CD493F85-4B52-41F2-9875-A7E560D0EFE1}">
      <dgm:prSet/>
      <dgm:spPr/>
      <dgm:t>
        <a:bodyPr/>
        <a:lstStyle/>
        <a:p>
          <a:r>
            <a:rPr lang="de-DE" dirty="0" err="1"/>
            <a:t>Roleplay</a:t>
          </a:r>
          <a:endParaRPr lang="de-DE" dirty="0"/>
        </a:p>
        <a:p>
          <a:r>
            <a:rPr lang="de-DE" dirty="0" err="1"/>
            <a:t>Characters</a:t>
          </a:r>
          <a:endParaRPr lang="de-DE" dirty="0"/>
        </a:p>
      </dgm:t>
    </dgm:pt>
    <dgm:pt modelId="{5083920C-4344-4FCE-816D-CA5AD38097B8}" type="parTrans" cxnId="{74CE368C-4F96-4F6D-8682-F1EB90AAF0D8}">
      <dgm:prSet/>
      <dgm:spPr/>
      <dgm:t>
        <a:bodyPr/>
        <a:lstStyle/>
        <a:p>
          <a:endParaRPr lang="de-DE"/>
        </a:p>
      </dgm:t>
    </dgm:pt>
    <dgm:pt modelId="{F682E4A2-9600-434A-82D8-F9B008DC5B20}" type="sibTrans" cxnId="{74CE368C-4F96-4F6D-8682-F1EB90AAF0D8}">
      <dgm:prSet/>
      <dgm:spPr/>
      <dgm:t>
        <a:bodyPr/>
        <a:lstStyle/>
        <a:p>
          <a:endParaRPr lang="de-DE"/>
        </a:p>
      </dgm:t>
    </dgm:pt>
    <dgm:pt modelId="{4F576E4F-0894-4181-A95F-CDA3A4C0E77B}">
      <dgm:prSet/>
      <dgm:spPr/>
      <dgm:t>
        <a:bodyPr/>
        <a:lstStyle/>
        <a:p>
          <a:r>
            <a:rPr lang="de-DE" dirty="0"/>
            <a:t>Faction Leaders</a:t>
          </a:r>
        </a:p>
      </dgm:t>
    </dgm:pt>
    <dgm:pt modelId="{9AFA5D07-34FA-47D4-AAC3-1D44357F8CFD}" type="parTrans" cxnId="{5CBDE80F-E574-469C-B41F-6DB9D3B0A679}">
      <dgm:prSet/>
      <dgm:spPr/>
      <dgm:t>
        <a:bodyPr/>
        <a:lstStyle/>
        <a:p>
          <a:endParaRPr lang="de-DE"/>
        </a:p>
      </dgm:t>
    </dgm:pt>
    <dgm:pt modelId="{68A53FA2-B62F-4F22-A2DE-CBA233633E6E}" type="sibTrans" cxnId="{5CBDE80F-E574-469C-B41F-6DB9D3B0A679}">
      <dgm:prSet/>
      <dgm:spPr/>
      <dgm:t>
        <a:bodyPr/>
        <a:lstStyle/>
        <a:p>
          <a:endParaRPr lang="de-DE"/>
        </a:p>
      </dgm:t>
    </dgm:pt>
    <dgm:pt modelId="{998D9B66-2E43-42BE-BF39-C1A0EA762438}">
      <dgm:prSet/>
      <dgm:spPr/>
      <dgm:t>
        <a:bodyPr/>
        <a:lstStyle/>
        <a:p>
          <a:r>
            <a:rPr lang="de-DE" dirty="0"/>
            <a:t>The Region </a:t>
          </a:r>
          <a:r>
            <a:rPr lang="de-DE" dirty="0" err="1"/>
            <a:t>Map</a:t>
          </a:r>
          <a:endParaRPr lang="de-DE" dirty="0"/>
        </a:p>
      </dgm:t>
    </dgm:pt>
    <dgm:pt modelId="{2395085F-3903-4439-9D2F-6228148B5E35}" type="parTrans" cxnId="{2A404420-9052-42BA-83A6-3517E561ED09}">
      <dgm:prSet/>
      <dgm:spPr/>
      <dgm:t>
        <a:bodyPr/>
        <a:lstStyle/>
        <a:p>
          <a:endParaRPr lang="de-DE"/>
        </a:p>
      </dgm:t>
    </dgm:pt>
    <dgm:pt modelId="{B7529D78-4D30-424D-BA3B-45292D582CE7}" type="sibTrans" cxnId="{2A404420-9052-42BA-83A6-3517E561ED09}">
      <dgm:prSet/>
      <dgm:spPr/>
      <dgm:t>
        <a:bodyPr/>
        <a:lstStyle/>
        <a:p>
          <a:endParaRPr lang="de-DE"/>
        </a:p>
      </dgm:t>
    </dgm:pt>
    <dgm:pt modelId="{011B5B64-E06E-400D-9340-970CF30463A1}">
      <dgm:prSet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claim</a:t>
          </a:r>
          <a:r>
            <a:rPr lang="de-DE" dirty="0"/>
            <a:t> a </a:t>
          </a:r>
          <a:r>
            <a:rPr lang="de-DE" dirty="0" err="1"/>
            <a:t>region</a:t>
          </a:r>
          <a:endParaRPr lang="de-DE" dirty="0"/>
        </a:p>
      </dgm:t>
    </dgm:pt>
    <dgm:pt modelId="{F667FF7E-824D-441B-8BD0-505190B83F58}" type="parTrans" cxnId="{58F8F942-DC65-4F16-ABD7-7C766C44E8F9}">
      <dgm:prSet/>
      <dgm:spPr/>
      <dgm:t>
        <a:bodyPr/>
        <a:lstStyle/>
        <a:p>
          <a:endParaRPr lang="de-DE"/>
        </a:p>
      </dgm:t>
    </dgm:pt>
    <dgm:pt modelId="{CC5D0EF6-FE03-44BF-80B7-02C72A33BC5B}" type="sibTrans" cxnId="{58F8F942-DC65-4F16-ABD7-7C766C44E8F9}">
      <dgm:prSet/>
      <dgm:spPr/>
      <dgm:t>
        <a:bodyPr/>
        <a:lstStyle/>
        <a:p>
          <a:endParaRPr lang="de-DE"/>
        </a:p>
      </dgm:t>
    </dgm:pt>
    <dgm:pt modelId="{3BE5AF20-7552-4FF2-9107-C97E1863C83B}" type="pres">
      <dgm:prSet presAssocID="{931E3744-B468-4E4F-BC18-3AA98AFC4D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0C6218-CF5E-4867-B934-6F3577DEDE94}" type="pres">
      <dgm:prSet presAssocID="{08A45B28-AD02-4BFB-A640-CC4DBFEDC023}" presName="root" presStyleCnt="0"/>
      <dgm:spPr/>
    </dgm:pt>
    <dgm:pt modelId="{D57809A9-331E-4238-8E02-F497EBFE35C0}" type="pres">
      <dgm:prSet presAssocID="{08A45B28-AD02-4BFB-A640-CC4DBFEDC023}" presName="rootComposite" presStyleCnt="0"/>
      <dgm:spPr/>
    </dgm:pt>
    <dgm:pt modelId="{FC3CEEC7-FEBE-4DAD-882D-BEBF134E8827}" type="pres">
      <dgm:prSet presAssocID="{08A45B28-AD02-4BFB-A640-CC4DBFEDC023}" presName="rootText" presStyleLbl="node1" presStyleIdx="0" presStyleCnt="5"/>
      <dgm:spPr/>
    </dgm:pt>
    <dgm:pt modelId="{41CA430E-6923-4F3A-BEFC-4F245B6477D0}" type="pres">
      <dgm:prSet presAssocID="{08A45B28-AD02-4BFB-A640-CC4DBFEDC023}" presName="rootConnector" presStyleLbl="node1" presStyleIdx="0" presStyleCnt="5"/>
      <dgm:spPr/>
    </dgm:pt>
    <dgm:pt modelId="{E3ACC8C6-8FCA-4E46-BCAB-AA5E2244E96D}" type="pres">
      <dgm:prSet presAssocID="{08A45B28-AD02-4BFB-A640-CC4DBFEDC023}" presName="childShape" presStyleCnt="0"/>
      <dgm:spPr/>
    </dgm:pt>
    <dgm:pt modelId="{1B80AC45-4394-4FEE-8663-C1D3932D3215}" type="pres">
      <dgm:prSet presAssocID="{5C19FF96-E51C-4B74-B128-AEB6E9A39B76}" presName="root" presStyleCnt="0"/>
      <dgm:spPr/>
    </dgm:pt>
    <dgm:pt modelId="{865F6E60-8FBA-4CAB-B06D-CAB2EB63C35D}" type="pres">
      <dgm:prSet presAssocID="{5C19FF96-E51C-4B74-B128-AEB6E9A39B76}" presName="rootComposite" presStyleCnt="0"/>
      <dgm:spPr/>
    </dgm:pt>
    <dgm:pt modelId="{BA93E770-4C6A-46B6-BDC0-97B12B8086B5}" type="pres">
      <dgm:prSet presAssocID="{5C19FF96-E51C-4B74-B128-AEB6E9A39B76}" presName="rootText" presStyleLbl="node1" presStyleIdx="1" presStyleCnt="5"/>
      <dgm:spPr/>
    </dgm:pt>
    <dgm:pt modelId="{35C940CB-CA45-4A1F-9A9E-AD551F6F5027}" type="pres">
      <dgm:prSet presAssocID="{5C19FF96-E51C-4B74-B128-AEB6E9A39B76}" presName="rootConnector" presStyleLbl="node1" presStyleIdx="1" presStyleCnt="5"/>
      <dgm:spPr/>
    </dgm:pt>
    <dgm:pt modelId="{307A5AB2-2F14-426C-8183-345A3ABB49D0}" type="pres">
      <dgm:prSet presAssocID="{5C19FF96-E51C-4B74-B128-AEB6E9A39B76}" presName="childShape" presStyleCnt="0"/>
      <dgm:spPr/>
    </dgm:pt>
    <dgm:pt modelId="{183A50BF-820D-405A-B2C0-F513062F6273}" type="pres">
      <dgm:prSet presAssocID="{5CED8289-7795-4E22-A3BA-CE8C1A4EBF8F}" presName="Name13" presStyleLbl="parChTrans1D2" presStyleIdx="0" presStyleCnt="10"/>
      <dgm:spPr/>
    </dgm:pt>
    <dgm:pt modelId="{9E65BE74-E9F4-435D-88D0-663BB54528C5}" type="pres">
      <dgm:prSet presAssocID="{E3587FC2-3DD4-4533-BEC8-DF75D9629F35}" presName="childText" presStyleLbl="bgAcc1" presStyleIdx="0" presStyleCnt="10">
        <dgm:presLayoutVars>
          <dgm:bulletEnabled val="1"/>
        </dgm:presLayoutVars>
      </dgm:prSet>
      <dgm:spPr/>
    </dgm:pt>
    <dgm:pt modelId="{8CBF6634-8A41-46EF-A0EF-29B43358D9DB}" type="pres">
      <dgm:prSet presAssocID="{5083920C-4344-4FCE-816D-CA5AD38097B8}" presName="Name13" presStyleLbl="parChTrans1D2" presStyleIdx="1" presStyleCnt="10"/>
      <dgm:spPr/>
    </dgm:pt>
    <dgm:pt modelId="{5F97D6C1-D22A-4A6B-8A87-BCCD6B7066F2}" type="pres">
      <dgm:prSet presAssocID="{CD493F85-4B52-41F2-9875-A7E560D0EFE1}" presName="childText" presStyleLbl="bgAcc1" presStyleIdx="1" presStyleCnt="10">
        <dgm:presLayoutVars>
          <dgm:bulletEnabled val="1"/>
        </dgm:presLayoutVars>
      </dgm:prSet>
      <dgm:spPr/>
    </dgm:pt>
    <dgm:pt modelId="{38EAFCD1-02D9-4ADC-9469-2CB28EB6B0A4}" type="pres">
      <dgm:prSet presAssocID="{9AFA5D07-34FA-47D4-AAC3-1D44357F8CFD}" presName="Name13" presStyleLbl="parChTrans1D2" presStyleIdx="2" presStyleCnt="10"/>
      <dgm:spPr/>
    </dgm:pt>
    <dgm:pt modelId="{49D461BC-E571-4C44-8194-1379387C466F}" type="pres">
      <dgm:prSet presAssocID="{4F576E4F-0894-4181-A95F-CDA3A4C0E77B}" presName="childText" presStyleLbl="bgAcc1" presStyleIdx="2" presStyleCnt="10">
        <dgm:presLayoutVars>
          <dgm:bulletEnabled val="1"/>
        </dgm:presLayoutVars>
      </dgm:prSet>
      <dgm:spPr/>
    </dgm:pt>
    <dgm:pt modelId="{648A104B-67D3-44D3-AF6E-60FEC06B4430}" type="pres">
      <dgm:prSet presAssocID="{51F4C6B2-2020-4CE0-BC0F-442B946FF2E0}" presName="root" presStyleCnt="0"/>
      <dgm:spPr/>
    </dgm:pt>
    <dgm:pt modelId="{9AB0ED03-2E06-40EE-BD9A-AD02756FC11B}" type="pres">
      <dgm:prSet presAssocID="{51F4C6B2-2020-4CE0-BC0F-442B946FF2E0}" presName="rootComposite" presStyleCnt="0"/>
      <dgm:spPr/>
    </dgm:pt>
    <dgm:pt modelId="{70C50E38-D313-4888-BD54-5EB4B08401F0}" type="pres">
      <dgm:prSet presAssocID="{51F4C6B2-2020-4CE0-BC0F-442B946FF2E0}" presName="rootText" presStyleLbl="node1" presStyleIdx="2" presStyleCnt="5"/>
      <dgm:spPr/>
    </dgm:pt>
    <dgm:pt modelId="{8BCE1930-B73B-4BC9-9DF0-123B5F20CB03}" type="pres">
      <dgm:prSet presAssocID="{51F4C6B2-2020-4CE0-BC0F-442B946FF2E0}" presName="rootConnector" presStyleLbl="node1" presStyleIdx="2" presStyleCnt="5"/>
      <dgm:spPr/>
    </dgm:pt>
    <dgm:pt modelId="{32E6FCD4-8A8E-47D8-8ECB-1ADCC4281D81}" type="pres">
      <dgm:prSet presAssocID="{51F4C6B2-2020-4CE0-BC0F-442B946FF2E0}" presName="childShape" presStyleCnt="0"/>
      <dgm:spPr/>
    </dgm:pt>
    <dgm:pt modelId="{61058A69-A1D1-49A9-AB0A-F17C3BADA178}" type="pres">
      <dgm:prSet presAssocID="{2395085F-3903-4439-9D2F-6228148B5E35}" presName="Name13" presStyleLbl="parChTrans1D2" presStyleIdx="3" presStyleCnt="10"/>
      <dgm:spPr/>
    </dgm:pt>
    <dgm:pt modelId="{02950192-2885-469B-907D-372CDE7901B7}" type="pres">
      <dgm:prSet presAssocID="{998D9B66-2E43-42BE-BF39-C1A0EA762438}" presName="childText" presStyleLbl="bgAcc1" presStyleIdx="3" presStyleCnt="10">
        <dgm:presLayoutVars>
          <dgm:bulletEnabled val="1"/>
        </dgm:presLayoutVars>
      </dgm:prSet>
      <dgm:spPr/>
    </dgm:pt>
    <dgm:pt modelId="{E0D2EBD1-FBAD-4817-9331-0A9CBF8384CD}" type="pres">
      <dgm:prSet presAssocID="{F667FF7E-824D-441B-8BD0-505190B83F58}" presName="Name13" presStyleLbl="parChTrans1D2" presStyleIdx="4" presStyleCnt="10"/>
      <dgm:spPr/>
    </dgm:pt>
    <dgm:pt modelId="{7ABC9CD0-7506-4421-B966-19D88C492A0A}" type="pres">
      <dgm:prSet presAssocID="{011B5B64-E06E-400D-9340-970CF30463A1}" presName="childText" presStyleLbl="bgAcc1" presStyleIdx="4" presStyleCnt="10">
        <dgm:presLayoutVars>
          <dgm:bulletEnabled val="1"/>
        </dgm:presLayoutVars>
      </dgm:prSet>
      <dgm:spPr/>
    </dgm:pt>
    <dgm:pt modelId="{531AABEA-793F-4D27-8DA7-575A0828D88B}" type="pres">
      <dgm:prSet presAssocID="{D84FD9D7-7580-4DC4-AB4E-1FA7B5CA6743}" presName="root" presStyleCnt="0"/>
      <dgm:spPr/>
    </dgm:pt>
    <dgm:pt modelId="{AC29207E-FF41-4E79-AA49-6134E37FF565}" type="pres">
      <dgm:prSet presAssocID="{D84FD9D7-7580-4DC4-AB4E-1FA7B5CA6743}" presName="rootComposite" presStyleCnt="0"/>
      <dgm:spPr/>
    </dgm:pt>
    <dgm:pt modelId="{40B29819-03F5-4410-8EBB-E22FCD08BE1E}" type="pres">
      <dgm:prSet presAssocID="{D84FD9D7-7580-4DC4-AB4E-1FA7B5CA6743}" presName="rootText" presStyleLbl="node1" presStyleIdx="3" presStyleCnt="5"/>
      <dgm:spPr/>
    </dgm:pt>
    <dgm:pt modelId="{7E9B4FBE-2B98-4275-8F26-445BB3DE050E}" type="pres">
      <dgm:prSet presAssocID="{D84FD9D7-7580-4DC4-AB4E-1FA7B5CA6743}" presName="rootConnector" presStyleLbl="node1" presStyleIdx="3" presStyleCnt="5"/>
      <dgm:spPr/>
    </dgm:pt>
    <dgm:pt modelId="{61B84FCF-4FF3-476A-9476-4B1F2E74AEEC}" type="pres">
      <dgm:prSet presAssocID="{D84FD9D7-7580-4DC4-AB4E-1FA7B5CA6743}" presName="childShape" presStyleCnt="0"/>
      <dgm:spPr/>
    </dgm:pt>
    <dgm:pt modelId="{3DFA1CAB-1C2A-4206-966B-831DCC12E480}" type="pres">
      <dgm:prSet presAssocID="{39B62A20-933E-477E-898F-6F973AD90A45}" presName="Name13" presStyleLbl="parChTrans1D2" presStyleIdx="5" presStyleCnt="10"/>
      <dgm:spPr/>
    </dgm:pt>
    <dgm:pt modelId="{916ED156-E5F1-4691-A82F-ADA2CB8D5E3B}" type="pres">
      <dgm:prSet presAssocID="{07DFDEE9-A1A6-42E5-B6B4-2E787FD41EA2}" presName="childText" presStyleLbl="bgAcc1" presStyleIdx="5" presStyleCnt="10">
        <dgm:presLayoutVars>
          <dgm:bulletEnabled val="1"/>
        </dgm:presLayoutVars>
      </dgm:prSet>
      <dgm:spPr/>
    </dgm:pt>
    <dgm:pt modelId="{3A1DDAD4-2D42-4935-9A54-E693B728E9F9}" type="pres">
      <dgm:prSet presAssocID="{AE833A6E-2942-4ECF-B5A4-B82453F9BCDF}" presName="Name13" presStyleLbl="parChTrans1D2" presStyleIdx="6" presStyleCnt="10"/>
      <dgm:spPr/>
    </dgm:pt>
    <dgm:pt modelId="{F12232EC-0690-4D5A-964A-6411D150C771}" type="pres">
      <dgm:prSet presAssocID="{F744024A-4D36-4FC3-AC51-9E3FE3B31E01}" presName="childText" presStyleLbl="bgAcc1" presStyleIdx="6" presStyleCnt="10">
        <dgm:presLayoutVars>
          <dgm:bulletEnabled val="1"/>
        </dgm:presLayoutVars>
      </dgm:prSet>
      <dgm:spPr/>
    </dgm:pt>
    <dgm:pt modelId="{60A98C78-919D-49EC-8E5E-EB74C0E4D241}" type="pres">
      <dgm:prSet presAssocID="{A9E36DD0-D2DF-4A7B-B755-5242F34CA30F}" presName="root" presStyleCnt="0"/>
      <dgm:spPr/>
    </dgm:pt>
    <dgm:pt modelId="{F1D70452-924A-4651-A0B0-94F16E77E0A6}" type="pres">
      <dgm:prSet presAssocID="{A9E36DD0-D2DF-4A7B-B755-5242F34CA30F}" presName="rootComposite" presStyleCnt="0"/>
      <dgm:spPr/>
    </dgm:pt>
    <dgm:pt modelId="{3DA71D8F-1025-44EB-B563-4B1C207A5F0B}" type="pres">
      <dgm:prSet presAssocID="{A9E36DD0-D2DF-4A7B-B755-5242F34CA30F}" presName="rootText" presStyleLbl="node1" presStyleIdx="4" presStyleCnt="5"/>
      <dgm:spPr/>
    </dgm:pt>
    <dgm:pt modelId="{AEC93025-3C8F-4BF0-B384-D80CDDF58EAE}" type="pres">
      <dgm:prSet presAssocID="{A9E36DD0-D2DF-4A7B-B755-5242F34CA30F}" presName="rootConnector" presStyleLbl="node1" presStyleIdx="4" presStyleCnt="5"/>
      <dgm:spPr/>
    </dgm:pt>
    <dgm:pt modelId="{39918B4C-5218-4727-B7C3-E5A3B9EDBB3C}" type="pres">
      <dgm:prSet presAssocID="{A9E36DD0-D2DF-4A7B-B755-5242F34CA30F}" presName="childShape" presStyleCnt="0"/>
      <dgm:spPr/>
    </dgm:pt>
    <dgm:pt modelId="{3E1BF84A-F8C5-4561-8725-AC3D4C601148}" type="pres">
      <dgm:prSet presAssocID="{B61708FE-53CC-41FC-83AD-56E80114F982}" presName="Name13" presStyleLbl="parChTrans1D2" presStyleIdx="7" presStyleCnt="10"/>
      <dgm:spPr/>
    </dgm:pt>
    <dgm:pt modelId="{AFD23BBE-EA44-4208-AEEF-653D4E15CFE4}" type="pres">
      <dgm:prSet presAssocID="{F1D2683F-0207-41F5-9FB4-7A70FE00F935}" presName="childText" presStyleLbl="bgAcc1" presStyleIdx="7" presStyleCnt="10">
        <dgm:presLayoutVars>
          <dgm:bulletEnabled val="1"/>
        </dgm:presLayoutVars>
      </dgm:prSet>
      <dgm:spPr/>
    </dgm:pt>
    <dgm:pt modelId="{63338B40-0326-4ED8-8A3F-AE87C75531F5}" type="pres">
      <dgm:prSet presAssocID="{FE6E035E-E74F-48AF-B0B9-C76691C31F22}" presName="Name13" presStyleLbl="parChTrans1D2" presStyleIdx="8" presStyleCnt="10"/>
      <dgm:spPr/>
    </dgm:pt>
    <dgm:pt modelId="{E9840166-C97C-434E-965D-B1BC235B07B4}" type="pres">
      <dgm:prSet presAssocID="{8CB4A53F-62B9-4AB7-A3B5-542D119EBE11}" presName="childText" presStyleLbl="bgAcc1" presStyleIdx="8" presStyleCnt="10">
        <dgm:presLayoutVars>
          <dgm:bulletEnabled val="1"/>
        </dgm:presLayoutVars>
      </dgm:prSet>
      <dgm:spPr/>
    </dgm:pt>
    <dgm:pt modelId="{F9FE5583-CBA6-4989-911E-62888FA84A35}" type="pres">
      <dgm:prSet presAssocID="{9D706BFE-9A35-4AB1-947C-81FB5440B4E9}" presName="Name13" presStyleLbl="parChTrans1D2" presStyleIdx="9" presStyleCnt="10"/>
      <dgm:spPr/>
    </dgm:pt>
    <dgm:pt modelId="{1FBA7317-7BC2-4524-851B-71317B54B25F}" type="pres">
      <dgm:prSet presAssocID="{95D7FCB0-D0C3-41B6-90F8-935693DC1E66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4A62310B-AF00-4794-8BD7-4F5FE7CBB995}" type="presOf" srcId="{51F4C6B2-2020-4CE0-BC0F-442B946FF2E0}" destId="{70C50E38-D313-4888-BD54-5EB4B08401F0}" srcOrd="0" destOrd="0" presId="urn:microsoft.com/office/officeart/2005/8/layout/hierarchy3"/>
    <dgm:cxn modelId="{5CBDE80F-E574-469C-B41F-6DB9D3B0A679}" srcId="{5C19FF96-E51C-4B74-B128-AEB6E9A39B76}" destId="{4F576E4F-0894-4181-A95F-CDA3A4C0E77B}" srcOrd="2" destOrd="0" parTransId="{9AFA5D07-34FA-47D4-AAC3-1D44357F8CFD}" sibTransId="{68A53FA2-B62F-4F22-A2DE-CBA233633E6E}"/>
    <dgm:cxn modelId="{A37B9611-068C-4A60-BD92-1B65C7298812}" type="presOf" srcId="{4F576E4F-0894-4181-A95F-CDA3A4C0E77B}" destId="{49D461BC-E571-4C44-8194-1379387C466F}" srcOrd="0" destOrd="0" presId="urn:microsoft.com/office/officeart/2005/8/layout/hierarchy3"/>
    <dgm:cxn modelId="{F0370512-9941-46D2-B309-F905DAEEF508}" type="presOf" srcId="{AE833A6E-2942-4ECF-B5A4-B82453F9BCDF}" destId="{3A1DDAD4-2D42-4935-9A54-E693B728E9F9}" srcOrd="0" destOrd="0" presId="urn:microsoft.com/office/officeart/2005/8/layout/hierarchy3"/>
    <dgm:cxn modelId="{DB2BA813-D728-4561-9EC8-545DD8C4C190}" type="presOf" srcId="{08A45B28-AD02-4BFB-A640-CC4DBFEDC023}" destId="{41CA430E-6923-4F3A-BEFC-4F245B6477D0}" srcOrd="1" destOrd="0" presId="urn:microsoft.com/office/officeart/2005/8/layout/hierarchy3"/>
    <dgm:cxn modelId="{D318C21A-23B0-42C9-A8C3-CD9106EB4ABA}" type="presOf" srcId="{08A45B28-AD02-4BFB-A640-CC4DBFEDC023}" destId="{FC3CEEC7-FEBE-4DAD-882D-BEBF134E8827}" srcOrd="0" destOrd="0" presId="urn:microsoft.com/office/officeart/2005/8/layout/hierarchy3"/>
    <dgm:cxn modelId="{2A404420-9052-42BA-83A6-3517E561ED09}" srcId="{51F4C6B2-2020-4CE0-BC0F-442B946FF2E0}" destId="{998D9B66-2E43-42BE-BF39-C1A0EA762438}" srcOrd="0" destOrd="0" parTransId="{2395085F-3903-4439-9D2F-6228148B5E35}" sibTransId="{B7529D78-4D30-424D-BA3B-45292D582CE7}"/>
    <dgm:cxn modelId="{9B499622-370D-434A-91B2-170D42518D56}" type="presOf" srcId="{51F4C6B2-2020-4CE0-BC0F-442B946FF2E0}" destId="{8BCE1930-B73B-4BC9-9DF0-123B5F20CB03}" srcOrd="1" destOrd="0" presId="urn:microsoft.com/office/officeart/2005/8/layout/hierarchy3"/>
    <dgm:cxn modelId="{08D6BF2E-9ABF-4386-9939-710ED0AFC15D}" type="presOf" srcId="{95D7FCB0-D0C3-41B6-90F8-935693DC1E66}" destId="{1FBA7317-7BC2-4524-851B-71317B54B25F}" srcOrd="0" destOrd="0" presId="urn:microsoft.com/office/officeart/2005/8/layout/hierarchy3"/>
    <dgm:cxn modelId="{97314E37-FD17-4F44-973F-8321667ABC69}" srcId="{931E3744-B468-4E4F-BC18-3AA98AFC4DE8}" destId="{5C19FF96-E51C-4B74-B128-AEB6E9A39B76}" srcOrd="1" destOrd="0" parTransId="{A437862F-DD0D-4072-BB90-F9D5D548B92B}" sibTransId="{60F081E9-5E51-466F-BCF6-D2F01593D915}"/>
    <dgm:cxn modelId="{BB33A13B-1974-49E7-B4A9-D48DDD33DBDD}" type="presOf" srcId="{FE6E035E-E74F-48AF-B0B9-C76691C31F22}" destId="{63338B40-0326-4ED8-8A3F-AE87C75531F5}" srcOrd="0" destOrd="0" presId="urn:microsoft.com/office/officeart/2005/8/layout/hierarchy3"/>
    <dgm:cxn modelId="{B12A8E3F-075F-4C7F-93BD-770EAAED8957}" type="presOf" srcId="{E3587FC2-3DD4-4533-BEC8-DF75D9629F35}" destId="{9E65BE74-E9F4-435D-88D0-663BB54528C5}" srcOrd="0" destOrd="0" presId="urn:microsoft.com/office/officeart/2005/8/layout/hierarchy3"/>
    <dgm:cxn modelId="{FDDBAB5D-27E3-4A87-9818-21CB6C0FBBA8}" type="presOf" srcId="{2395085F-3903-4439-9D2F-6228148B5E35}" destId="{61058A69-A1D1-49A9-AB0A-F17C3BADA178}" srcOrd="0" destOrd="0" presId="urn:microsoft.com/office/officeart/2005/8/layout/hierarchy3"/>
    <dgm:cxn modelId="{AA028E61-8744-4C43-B566-3B4364329D9E}" type="presOf" srcId="{5CED8289-7795-4E22-A3BA-CE8C1A4EBF8F}" destId="{183A50BF-820D-405A-B2C0-F513062F6273}" srcOrd="0" destOrd="0" presId="urn:microsoft.com/office/officeart/2005/8/layout/hierarchy3"/>
    <dgm:cxn modelId="{EEB99C61-B111-47D4-BFB4-A58658E1FB7F}" srcId="{D84FD9D7-7580-4DC4-AB4E-1FA7B5CA6743}" destId="{F744024A-4D36-4FC3-AC51-9E3FE3B31E01}" srcOrd="1" destOrd="0" parTransId="{AE833A6E-2942-4ECF-B5A4-B82453F9BCDF}" sibTransId="{B97CAB0D-9C86-4AED-89D3-863F88FFFE4D}"/>
    <dgm:cxn modelId="{58F8F942-DC65-4F16-ABD7-7C766C44E8F9}" srcId="{51F4C6B2-2020-4CE0-BC0F-442B946FF2E0}" destId="{011B5B64-E06E-400D-9340-970CF30463A1}" srcOrd="1" destOrd="0" parTransId="{F667FF7E-824D-441B-8BD0-505190B83F58}" sibTransId="{CC5D0EF6-FE03-44BF-80B7-02C72A33BC5B}"/>
    <dgm:cxn modelId="{DE54416B-CDFF-4244-B902-777E7F5CD4B8}" type="presOf" srcId="{8CB4A53F-62B9-4AB7-A3B5-542D119EBE11}" destId="{E9840166-C97C-434E-965D-B1BC235B07B4}" srcOrd="0" destOrd="0" presId="urn:microsoft.com/office/officeart/2005/8/layout/hierarchy3"/>
    <dgm:cxn modelId="{18907675-7BEA-41D0-883D-B675F2D45F9A}" srcId="{5C19FF96-E51C-4B74-B128-AEB6E9A39B76}" destId="{E3587FC2-3DD4-4533-BEC8-DF75D9629F35}" srcOrd="0" destOrd="0" parTransId="{5CED8289-7795-4E22-A3BA-CE8C1A4EBF8F}" sibTransId="{CADAE613-27F2-45DB-A355-64A5CE428880}"/>
    <dgm:cxn modelId="{B1C29158-7500-47DD-9C6B-916DC30C0D5D}" type="presOf" srcId="{931E3744-B468-4E4F-BC18-3AA98AFC4DE8}" destId="{3BE5AF20-7552-4FF2-9107-C97E1863C83B}" srcOrd="0" destOrd="0" presId="urn:microsoft.com/office/officeart/2005/8/layout/hierarchy3"/>
    <dgm:cxn modelId="{C7CEAA58-A93B-4AB8-AB98-369C160111A7}" type="presOf" srcId="{A9E36DD0-D2DF-4A7B-B755-5242F34CA30F}" destId="{3DA71D8F-1025-44EB-B563-4B1C207A5F0B}" srcOrd="0" destOrd="0" presId="urn:microsoft.com/office/officeart/2005/8/layout/hierarchy3"/>
    <dgm:cxn modelId="{47A3357C-3759-4188-B1C2-0129BF36C05C}" type="presOf" srcId="{9AFA5D07-34FA-47D4-AAC3-1D44357F8CFD}" destId="{38EAFCD1-02D9-4ADC-9469-2CB28EB6B0A4}" srcOrd="0" destOrd="0" presId="urn:microsoft.com/office/officeart/2005/8/layout/hierarchy3"/>
    <dgm:cxn modelId="{57BC2C80-E807-4CE3-AB4E-7B9F1F365869}" type="presOf" srcId="{9D706BFE-9A35-4AB1-947C-81FB5440B4E9}" destId="{F9FE5583-CBA6-4989-911E-62888FA84A35}" srcOrd="0" destOrd="0" presId="urn:microsoft.com/office/officeart/2005/8/layout/hierarchy3"/>
    <dgm:cxn modelId="{BC74AF82-57C3-48AE-9FCF-89D7D342A28B}" type="presOf" srcId="{A9E36DD0-D2DF-4A7B-B755-5242F34CA30F}" destId="{AEC93025-3C8F-4BF0-B384-D80CDDF58EAE}" srcOrd="1" destOrd="0" presId="urn:microsoft.com/office/officeart/2005/8/layout/hierarchy3"/>
    <dgm:cxn modelId="{771E0383-564F-48E5-BCF5-F672BCCD9F71}" type="presOf" srcId="{5C19FF96-E51C-4B74-B128-AEB6E9A39B76}" destId="{35C940CB-CA45-4A1F-9A9E-AD551F6F5027}" srcOrd="1" destOrd="0" presId="urn:microsoft.com/office/officeart/2005/8/layout/hierarchy3"/>
    <dgm:cxn modelId="{A8B59D89-9C15-4C96-8487-747FB98E7D75}" type="presOf" srcId="{011B5B64-E06E-400D-9340-970CF30463A1}" destId="{7ABC9CD0-7506-4421-B966-19D88C492A0A}" srcOrd="0" destOrd="0" presId="urn:microsoft.com/office/officeart/2005/8/layout/hierarchy3"/>
    <dgm:cxn modelId="{74CE368C-4F96-4F6D-8682-F1EB90AAF0D8}" srcId="{5C19FF96-E51C-4B74-B128-AEB6E9A39B76}" destId="{CD493F85-4B52-41F2-9875-A7E560D0EFE1}" srcOrd="1" destOrd="0" parTransId="{5083920C-4344-4FCE-816D-CA5AD38097B8}" sibTransId="{F682E4A2-9600-434A-82D8-F9B008DC5B20}"/>
    <dgm:cxn modelId="{4A818F8D-ED82-4508-A70A-BBD99D9D0681}" srcId="{A9E36DD0-D2DF-4A7B-B755-5242F34CA30F}" destId="{8CB4A53F-62B9-4AB7-A3B5-542D119EBE11}" srcOrd="1" destOrd="0" parTransId="{FE6E035E-E74F-48AF-B0B9-C76691C31F22}" sibTransId="{D70F8E8E-4338-4445-BE90-589F29329716}"/>
    <dgm:cxn modelId="{75537992-C0D4-4B0F-9A12-F8AF948AF404}" type="presOf" srcId="{D84FD9D7-7580-4DC4-AB4E-1FA7B5CA6743}" destId="{7E9B4FBE-2B98-4275-8F26-445BB3DE050E}" srcOrd="1" destOrd="0" presId="urn:microsoft.com/office/officeart/2005/8/layout/hierarchy3"/>
    <dgm:cxn modelId="{18D5E19E-D366-4526-A323-A9B9C4B2E4E3}" type="presOf" srcId="{F744024A-4D36-4FC3-AC51-9E3FE3B31E01}" destId="{F12232EC-0690-4D5A-964A-6411D150C771}" srcOrd="0" destOrd="0" presId="urn:microsoft.com/office/officeart/2005/8/layout/hierarchy3"/>
    <dgm:cxn modelId="{3B4FEB9E-780B-475D-BA51-E634DA3028E8}" type="presOf" srcId="{F667FF7E-824D-441B-8BD0-505190B83F58}" destId="{E0D2EBD1-FBAD-4817-9331-0A9CBF8384CD}" srcOrd="0" destOrd="0" presId="urn:microsoft.com/office/officeart/2005/8/layout/hierarchy3"/>
    <dgm:cxn modelId="{F00D6AA0-E476-4326-93E9-476305AEC8B6}" srcId="{A9E36DD0-D2DF-4A7B-B755-5242F34CA30F}" destId="{95D7FCB0-D0C3-41B6-90F8-935693DC1E66}" srcOrd="2" destOrd="0" parTransId="{9D706BFE-9A35-4AB1-947C-81FB5440B4E9}" sibTransId="{8797AB2E-82E1-4A2D-8867-F12D4E437668}"/>
    <dgm:cxn modelId="{82BDD7B0-765E-4C44-B952-801E3035705A}" type="presOf" srcId="{998D9B66-2E43-42BE-BF39-C1A0EA762438}" destId="{02950192-2885-469B-907D-372CDE7901B7}" srcOrd="0" destOrd="0" presId="urn:microsoft.com/office/officeart/2005/8/layout/hierarchy3"/>
    <dgm:cxn modelId="{E9D558B5-47C0-4111-AA4B-3ADFBF10F164}" srcId="{931E3744-B468-4E4F-BC18-3AA98AFC4DE8}" destId="{51F4C6B2-2020-4CE0-BC0F-442B946FF2E0}" srcOrd="2" destOrd="0" parTransId="{E370D041-AC88-447A-928C-58BB872E0962}" sibTransId="{A2600368-E597-4A92-8A3B-936AAAF6F2F9}"/>
    <dgm:cxn modelId="{4D7468B7-61AD-4A2A-AB73-D727212322D5}" type="presOf" srcId="{D84FD9D7-7580-4DC4-AB4E-1FA7B5CA6743}" destId="{40B29819-03F5-4410-8EBB-E22FCD08BE1E}" srcOrd="0" destOrd="0" presId="urn:microsoft.com/office/officeart/2005/8/layout/hierarchy3"/>
    <dgm:cxn modelId="{736609C0-7627-4231-99E1-B2D92534E4C1}" type="presOf" srcId="{07DFDEE9-A1A6-42E5-B6B4-2E787FD41EA2}" destId="{916ED156-E5F1-4691-A82F-ADA2CB8D5E3B}" srcOrd="0" destOrd="0" presId="urn:microsoft.com/office/officeart/2005/8/layout/hierarchy3"/>
    <dgm:cxn modelId="{26B77DC9-0B43-4CD7-B1FA-236D062FB144}" type="presOf" srcId="{B61708FE-53CC-41FC-83AD-56E80114F982}" destId="{3E1BF84A-F8C5-4561-8725-AC3D4C601148}" srcOrd="0" destOrd="0" presId="urn:microsoft.com/office/officeart/2005/8/layout/hierarchy3"/>
    <dgm:cxn modelId="{5FF0CDCE-CF10-4777-8AB8-8699AC683DFB}" type="presOf" srcId="{CD493F85-4B52-41F2-9875-A7E560D0EFE1}" destId="{5F97D6C1-D22A-4A6B-8A87-BCCD6B7066F2}" srcOrd="0" destOrd="0" presId="urn:microsoft.com/office/officeart/2005/8/layout/hierarchy3"/>
    <dgm:cxn modelId="{D9213FD3-3108-45ED-8976-3887FCF93201}" srcId="{931E3744-B468-4E4F-BC18-3AA98AFC4DE8}" destId="{D84FD9D7-7580-4DC4-AB4E-1FA7B5CA6743}" srcOrd="3" destOrd="0" parTransId="{B8158A57-59EC-4704-B702-1072F4949E9C}" sibTransId="{CFF69406-9FBA-493D-ADF3-EF3D864B1B12}"/>
    <dgm:cxn modelId="{032E2ED8-A17A-4CD6-9013-60E1A2FE505E}" type="presOf" srcId="{39B62A20-933E-477E-898F-6F973AD90A45}" destId="{3DFA1CAB-1C2A-4206-966B-831DCC12E480}" srcOrd="0" destOrd="0" presId="urn:microsoft.com/office/officeart/2005/8/layout/hierarchy3"/>
    <dgm:cxn modelId="{D6C07ADD-D689-4A88-B03B-7F2CB57B9926}" srcId="{931E3744-B468-4E4F-BC18-3AA98AFC4DE8}" destId="{A9E36DD0-D2DF-4A7B-B755-5242F34CA30F}" srcOrd="4" destOrd="0" parTransId="{6924EF84-F95D-4D29-AA97-379949619C26}" sibTransId="{25FC172B-9A1C-42AA-B631-F1EA76440879}"/>
    <dgm:cxn modelId="{12226CDE-6037-49B9-81B3-A8AECF33302C}" type="presOf" srcId="{5C19FF96-E51C-4B74-B128-AEB6E9A39B76}" destId="{BA93E770-4C6A-46B6-BDC0-97B12B8086B5}" srcOrd="0" destOrd="0" presId="urn:microsoft.com/office/officeart/2005/8/layout/hierarchy3"/>
    <dgm:cxn modelId="{235C23E7-A6DB-491A-B700-7F034EF5C655}" srcId="{D84FD9D7-7580-4DC4-AB4E-1FA7B5CA6743}" destId="{07DFDEE9-A1A6-42E5-B6B4-2E787FD41EA2}" srcOrd="0" destOrd="0" parTransId="{39B62A20-933E-477E-898F-6F973AD90A45}" sibTransId="{17127185-D4B6-45B6-8AAF-C5919F2B5315}"/>
    <dgm:cxn modelId="{8D985AF4-2215-42C0-9599-0F21836EFC07}" type="presOf" srcId="{5083920C-4344-4FCE-816D-CA5AD38097B8}" destId="{8CBF6634-8A41-46EF-A0EF-29B43358D9DB}" srcOrd="0" destOrd="0" presId="urn:microsoft.com/office/officeart/2005/8/layout/hierarchy3"/>
    <dgm:cxn modelId="{666D48F7-15A4-4E21-A4F8-588F48554E93}" srcId="{A9E36DD0-D2DF-4A7B-B755-5242F34CA30F}" destId="{F1D2683F-0207-41F5-9FB4-7A70FE00F935}" srcOrd="0" destOrd="0" parTransId="{B61708FE-53CC-41FC-83AD-56E80114F982}" sibTransId="{BCEF8C42-1F3E-47B5-A31B-037EEB65A94B}"/>
    <dgm:cxn modelId="{48AC6FF9-4A86-4E48-B8A2-786B14549C8D}" srcId="{931E3744-B468-4E4F-BC18-3AA98AFC4DE8}" destId="{08A45B28-AD02-4BFB-A640-CC4DBFEDC023}" srcOrd="0" destOrd="0" parTransId="{E536EAB5-7680-4598-AB4E-48221B580DC1}" sibTransId="{85E355F0-C850-478D-944D-B52F21D23A8F}"/>
    <dgm:cxn modelId="{2EA2A1FC-7E8C-4DC7-B842-2AAC09928F03}" type="presOf" srcId="{F1D2683F-0207-41F5-9FB4-7A70FE00F935}" destId="{AFD23BBE-EA44-4208-AEEF-653D4E15CFE4}" srcOrd="0" destOrd="0" presId="urn:microsoft.com/office/officeart/2005/8/layout/hierarchy3"/>
    <dgm:cxn modelId="{ABFE92CF-59E3-4F35-AB3B-35DD2F75C62C}" type="presParOf" srcId="{3BE5AF20-7552-4FF2-9107-C97E1863C83B}" destId="{4A0C6218-CF5E-4867-B934-6F3577DEDE94}" srcOrd="0" destOrd="0" presId="urn:microsoft.com/office/officeart/2005/8/layout/hierarchy3"/>
    <dgm:cxn modelId="{BB08A271-FFC4-4A64-9EA3-6C222C7E2DB3}" type="presParOf" srcId="{4A0C6218-CF5E-4867-B934-6F3577DEDE94}" destId="{D57809A9-331E-4238-8E02-F497EBFE35C0}" srcOrd="0" destOrd="0" presId="urn:microsoft.com/office/officeart/2005/8/layout/hierarchy3"/>
    <dgm:cxn modelId="{D06191C7-2221-48C7-A52B-EEBA954677B2}" type="presParOf" srcId="{D57809A9-331E-4238-8E02-F497EBFE35C0}" destId="{FC3CEEC7-FEBE-4DAD-882D-BEBF134E8827}" srcOrd="0" destOrd="0" presId="urn:microsoft.com/office/officeart/2005/8/layout/hierarchy3"/>
    <dgm:cxn modelId="{98CEFD76-E33D-4F31-B71E-4DDE0210908F}" type="presParOf" srcId="{D57809A9-331E-4238-8E02-F497EBFE35C0}" destId="{41CA430E-6923-4F3A-BEFC-4F245B6477D0}" srcOrd="1" destOrd="0" presId="urn:microsoft.com/office/officeart/2005/8/layout/hierarchy3"/>
    <dgm:cxn modelId="{E96D15CD-A3AE-4AED-B556-D7EA706370AA}" type="presParOf" srcId="{4A0C6218-CF5E-4867-B934-6F3577DEDE94}" destId="{E3ACC8C6-8FCA-4E46-BCAB-AA5E2244E96D}" srcOrd="1" destOrd="0" presId="urn:microsoft.com/office/officeart/2005/8/layout/hierarchy3"/>
    <dgm:cxn modelId="{A4E8738B-7519-49FD-B259-82F7048A17D9}" type="presParOf" srcId="{3BE5AF20-7552-4FF2-9107-C97E1863C83B}" destId="{1B80AC45-4394-4FEE-8663-C1D3932D3215}" srcOrd="1" destOrd="0" presId="urn:microsoft.com/office/officeart/2005/8/layout/hierarchy3"/>
    <dgm:cxn modelId="{B21F2128-6C81-4B3A-AED9-FD35C70A5540}" type="presParOf" srcId="{1B80AC45-4394-4FEE-8663-C1D3932D3215}" destId="{865F6E60-8FBA-4CAB-B06D-CAB2EB63C35D}" srcOrd="0" destOrd="0" presId="urn:microsoft.com/office/officeart/2005/8/layout/hierarchy3"/>
    <dgm:cxn modelId="{365E4CFA-27FA-4DA1-AB3E-86E35F3E98B6}" type="presParOf" srcId="{865F6E60-8FBA-4CAB-B06D-CAB2EB63C35D}" destId="{BA93E770-4C6A-46B6-BDC0-97B12B8086B5}" srcOrd="0" destOrd="0" presId="urn:microsoft.com/office/officeart/2005/8/layout/hierarchy3"/>
    <dgm:cxn modelId="{1DDE99F9-2159-40FB-88F8-DAB768D1C801}" type="presParOf" srcId="{865F6E60-8FBA-4CAB-B06D-CAB2EB63C35D}" destId="{35C940CB-CA45-4A1F-9A9E-AD551F6F5027}" srcOrd="1" destOrd="0" presId="urn:microsoft.com/office/officeart/2005/8/layout/hierarchy3"/>
    <dgm:cxn modelId="{59521FB9-F3E5-452B-BCC7-4FA17FFFFBB1}" type="presParOf" srcId="{1B80AC45-4394-4FEE-8663-C1D3932D3215}" destId="{307A5AB2-2F14-426C-8183-345A3ABB49D0}" srcOrd="1" destOrd="0" presId="urn:microsoft.com/office/officeart/2005/8/layout/hierarchy3"/>
    <dgm:cxn modelId="{EEA81E40-513B-4C14-9B1E-2E3C7AA26835}" type="presParOf" srcId="{307A5AB2-2F14-426C-8183-345A3ABB49D0}" destId="{183A50BF-820D-405A-B2C0-F513062F6273}" srcOrd="0" destOrd="0" presId="urn:microsoft.com/office/officeart/2005/8/layout/hierarchy3"/>
    <dgm:cxn modelId="{0143B8A8-DE30-465C-9ABF-588669318C95}" type="presParOf" srcId="{307A5AB2-2F14-426C-8183-345A3ABB49D0}" destId="{9E65BE74-E9F4-435D-88D0-663BB54528C5}" srcOrd="1" destOrd="0" presId="urn:microsoft.com/office/officeart/2005/8/layout/hierarchy3"/>
    <dgm:cxn modelId="{A7A9C084-7129-43D5-924C-CCA787C9C49D}" type="presParOf" srcId="{307A5AB2-2F14-426C-8183-345A3ABB49D0}" destId="{8CBF6634-8A41-46EF-A0EF-29B43358D9DB}" srcOrd="2" destOrd="0" presId="urn:microsoft.com/office/officeart/2005/8/layout/hierarchy3"/>
    <dgm:cxn modelId="{485ED834-29F5-444E-8670-0E87800B5E9C}" type="presParOf" srcId="{307A5AB2-2F14-426C-8183-345A3ABB49D0}" destId="{5F97D6C1-D22A-4A6B-8A87-BCCD6B7066F2}" srcOrd="3" destOrd="0" presId="urn:microsoft.com/office/officeart/2005/8/layout/hierarchy3"/>
    <dgm:cxn modelId="{DAF77EB3-9BFB-4357-9FB0-CBA8733EF739}" type="presParOf" srcId="{307A5AB2-2F14-426C-8183-345A3ABB49D0}" destId="{38EAFCD1-02D9-4ADC-9469-2CB28EB6B0A4}" srcOrd="4" destOrd="0" presId="urn:microsoft.com/office/officeart/2005/8/layout/hierarchy3"/>
    <dgm:cxn modelId="{69A925D4-A52F-49B2-B292-0B91D849D1DA}" type="presParOf" srcId="{307A5AB2-2F14-426C-8183-345A3ABB49D0}" destId="{49D461BC-E571-4C44-8194-1379387C466F}" srcOrd="5" destOrd="0" presId="urn:microsoft.com/office/officeart/2005/8/layout/hierarchy3"/>
    <dgm:cxn modelId="{BADA9F4C-9859-4E42-98B5-1F5FEBE94546}" type="presParOf" srcId="{3BE5AF20-7552-4FF2-9107-C97E1863C83B}" destId="{648A104B-67D3-44D3-AF6E-60FEC06B4430}" srcOrd="2" destOrd="0" presId="urn:microsoft.com/office/officeart/2005/8/layout/hierarchy3"/>
    <dgm:cxn modelId="{09F9BA81-C76A-42F8-8C99-5722BA8CA9E6}" type="presParOf" srcId="{648A104B-67D3-44D3-AF6E-60FEC06B4430}" destId="{9AB0ED03-2E06-40EE-BD9A-AD02756FC11B}" srcOrd="0" destOrd="0" presId="urn:microsoft.com/office/officeart/2005/8/layout/hierarchy3"/>
    <dgm:cxn modelId="{60B1D973-1F47-4DB9-80E9-A28C4084F87E}" type="presParOf" srcId="{9AB0ED03-2E06-40EE-BD9A-AD02756FC11B}" destId="{70C50E38-D313-4888-BD54-5EB4B08401F0}" srcOrd="0" destOrd="0" presId="urn:microsoft.com/office/officeart/2005/8/layout/hierarchy3"/>
    <dgm:cxn modelId="{4143E5CD-949C-4381-9811-96C9A7650F8F}" type="presParOf" srcId="{9AB0ED03-2E06-40EE-BD9A-AD02756FC11B}" destId="{8BCE1930-B73B-4BC9-9DF0-123B5F20CB03}" srcOrd="1" destOrd="0" presId="urn:microsoft.com/office/officeart/2005/8/layout/hierarchy3"/>
    <dgm:cxn modelId="{3CC974A6-573F-4AD5-A353-E20EB2E3693C}" type="presParOf" srcId="{648A104B-67D3-44D3-AF6E-60FEC06B4430}" destId="{32E6FCD4-8A8E-47D8-8ECB-1ADCC4281D81}" srcOrd="1" destOrd="0" presId="urn:microsoft.com/office/officeart/2005/8/layout/hierarchy3"/>
    <dgm:cxn modelId="{355F65BE-1923-41BE-9F6A-755FCFD1D79D}" type="presParOf" srcId="{32E6FCD4-8A8E-47D8-8ECB-1ADCC4281D81}" destId="{61058A69-A1D1-49A9-AB0A-F17C3BADA178}" srcOrd="0" destOrd="0" presId="urn:microsoft.com/office/officeart/2005/8/layout/hierarchy3"/>
    <dgm:cxn modelId="{5B12EFBB-C2EA-442C-9D7E-C7DE0BC68B8D}" type="presParOf" srcId="{32E6FCD4-8A8E-47D8-8ECB-1ADCC4281D81}" destId="{02950192-2885-469B-907D-372CDE7901B7}" srcOrd="1" destOrd="0" presId="urn:microsoft.com/office/officeart/2005/8/layout/hierarchy3"/>
    <dgm:cxn modelId="{50A0AA3B-7ECE-4891-8A72-1440E59E7DF8}" type="presParOf" srcId="{32E6FCD4-8A8E-47D8-8ECB-1ADCC4281D81}" destId="{E0D2EBD1-FBAD-4817-9331-0A9CBF8384CD}" srcOrd="2" destOrd="0" presId="urn:microsoft.com/office/officeart/2005/8/layout/hierarchy3"/>
    <dgm:cxn modelId="{D4C35133-820F-4442-A06F-FB5E267DF232}" type="presParOf" srcId="{32E6FCD4-8A8E-47D8-8ECB-1ADCC4281D81}" destId="{7ABC9CD0-7506-4421-B966-19D88C492A0A}" srcOrd="3" destOrd="0" presId="urn:microsoft.com/office/officeart/2005/8/layout/hierarchy3"/>
    <dgm:cxn modelId="{A897D924-B234-4DFC-B467-D5769567C5AA}" type="presParOf" srcId="{3BE5AF20-7552-4FF2-9107-C97E1863C83B}" destId="{531AABEA-793F-4D27-8DA7-575A0828D88B}" srcOrd="3" destOrd="0" presId="urn:microsoft.com/office/officeart/2005/8/layout/hierarchy3"/>
    <dgm:cxn modelId="{F5235A7F-C86B-41BB-978B-6599D3ED24E4}" type="presParOf" srcId="{531AABEA-793F-4D27-8DA7-575A0828D88B}" destId="{AC29207E-FF41-4E79-AA49-6134E37FF565}" srcOrd="0" destOrd="0" presId="urn:microsoft.com/office/officeart/2005/8/layout/hierarchy3"/>
    <dgm:cxn modelId="{82A95A47-C2C0-4730-87B3-C00234B2CBC9}" type="presParOf" srcId="{AC29207E-FF41-4E79-AA49-6134E37FF565}" destId="{40B29819-03F5-4410-8EBB-E22FCD08BE1E}" srcOrd="0" destOrd="0" presId="urn:microsoft.com/office/officeart/2005/8/layout/hierarchy3"/>
    <dgm:cxn modelId="{4E1533A5-FFC8-4882-953D-CF7C63F2A824}" type="presParOf" srcId="{AC29207E-FF41-4E79-AA49-6134E37FF565}" destId="{7E9B4FBE-2B98-4275-8F26-445BB3DE050E}" srcOrd="1" destOrd="0" presId="urn:microsoft.com/office/officeart/2005/8/layout/hierarchy3"/>
    <dgm:cxn modelId="{DB6C0A16-826D-4BBB-8DF3-D4B29B1A7D0B}" type="presParOf" srcId="{531AABEA-793F-4D27-8DA7-575A0828D88B}" destId="{61B84FCF-4FF3-476A-9476-4B1F2E74AEEC}" srcOrd="1" destOrd="0" presId="urn:microsoft.com/office/officeart/2005/8/layout/hierarchy3"/>
    <dgm:cxn modelId="{98697EBD-4CAB-4648-A8B2-F49947CD457C}" type="presParOf" srcId="{61B84FCF-4FF3-476A-9476-4B1F2E74AEEC}" destId="{3DFA1CAB-1C2A-4206-966B-831DCC12E480}" srcOrd="0" destOrd="0" presId="urn:microsoft.com/office/officeart/2005/8/layout/hierarchy3"/>
    <dgm:cxn modelId="{EB1F3756-9D55-4F8D-907A-6241D76E46EB}" type="presParOf" srcId="{61B84FCF-4FF3-476A-9476-4B1F2E74AEEC}" destId="{916ED156-E5F1-4691-A82F-ADA2CB8D5E3B}" srcOrd="1" destOrd="0" presId="urn:microsoft.com/office/officeart/2005/8/layout/hierarchy3"/>
    <dgm:cxn modelId="{8DF93D0E-3612-4FBA-AFCF-7B4A5054F7D1}" type="presParOf" srcId="{61B84FCF-4FF3-476A-9476-4B1F2E74AEEC}" destId="{3A1DDAD4-2D42-4935-9A54-E693B728E9F9}" srcOrd="2" destOrd="0" presId="urn:microsoft.com/office/officeart/2005/8/layout/hierarchy3"/>
    <dgm:cxn modelId="{EFAFFAD6-FDB9-4983-867D-7240D8173FFE}" type="presParOf" srcId="{61B84FCF-4FF3-476A-9476-4B1F2E74AEEC}" destId="{F12232EC-0690-4D5A-964A-6411D150C771}" srcOrd="3" destOrd="0" presId="urn:microsoft.com/office/officeart/2005/8/layout/hierarchy3"/>
    <dgm:cxn modelId="{B4BC43AA-4521-48F6-A7EB-52FC31FFD439}" type="presParOf" srcId="{3BE5AF20-7552-4FF2-9107-C97E1863C83B}" destId="{60A98C78-919D-49EC-8E5E-EB74C0E4D241}" srcOrd="4" destOrd="0" presId="urn:microsoft.com/office/officeart/2005/8/layout/hierarchy3"/>
    <dgm:cxn modelId="{85BD13B9-D774-4229-937C-5BBA28C9E38B}" type="presParOf" srcId="{60A98C78-919D-49EC-8E5E-EB74C0E4D241}" destId="{F1D70452-924A-4651-A0B0-94F16E77E0A6}" srcOrd="0" destOrd="0" presId="urn:microsoft.com/office/officeart/2005/8/layout/hierarchy3"/>
    <dgm:cxn modelId="{95F98792-87CB-4AF8-BF68-FFB1052FD13E}" type="presParOf" srcId="{F1D70452-924A-4651-A0B0-94F16E77E0A6}" destId="{3DA71D8F-1025-44EB-B563-4B1C207A5F0B}" srcOrd="0" destOrd="0" presId="urn:microsoft.com/office/officeart/2005/8/layout/hierarchy3"/>
    <dgm:cxn modelId="{434CF57D-A618-4C48-BEDC-07150EC3B24B}" type="presParOf" srcId="{F1D70452-924A-4651-A0B0-94F16E77E0A6}" destId="{AEC93025-3C8F-4BF0-B384-D80CDDF58EAE}" srcOrd="1" destOrd="0" presId="urn:microsoft.com/office/officeart/2005/8/layout/hierarchy3"/>
    <dgm:cxn modelId="{45459384-79E6-45EA-8B11-5E1A868D517D}" type="presParOf" srcId="{60A98C78-919D-49EC-8E5E-EB74C0E4D241}" destId="{39918B4C-5218-4727-B7C3-E5A3B9EDBB3C}" srcOrd="1" destOrd="0" presId="urn:microsoft.com/office/officeart/2005/8/layout/hierarchy3"/>
    <dgm:cxn modelId="{B5E41983-0978-49C6-87D6-2D9302826FC6}" type="presParOf" srcId="{39918B4C-5218-4727-B7C3-E5A3B9EDBB3C}" destId="{3E1BF84A-F8C5-4561-8725-AC3D4C601148}" srcOrd="0" destOrd="0" presId="urn:microsoft.com/office/officeart/2005/8/layout/hierarchy3"/>
    <dgm:cxn modelId="{A55363B8-3EED-44C0-A6D1-E5B23427A3B6}" type="presParOf" srcId="{39918B4C-5218-4727-B7C3-E5A3B9EDBB3C}" destId="{AFD23BBE-EA44-4208-AEEF-653D4E15CFE4}" srcOrd="1" destOrd="0" presId="urn:microsoft.com/office/officeart/2005/8/layout/hierarchy3"/>
    <dgm:cxn modelId="{9656369E-7622-41B0-9A38-8A4CB0D73ADB}" type="presParOf" srcId="{39918B4C-5218-4727-B7C3-E5A3B9EDBB3C}" destId="{63338B40-0326-4ED8-8A3F-AE87C75531F5}" srcOrd="2" destOrd="0" presId="urn:microsoft.com/office/officeart/2005/8/layout/hierarchy3"/>
    <dgm:cxn modelId="{E469E2BB-3E34-4900-9154-FDDADF90965A}" type="presParOf" srcId="{39918B4C-5218-4727-B7C3-E5A3B9EDBB3C}" destId="{E9840166-C97C-434E-965D-B1BC235B07B4}" srcOrd="3" destOrd="0" presId="urn:microsoft.com/office/officeart/2005/8/layout/hierarchy3"/>
    <dgm:cxn modelId="{31137612-A321-471F-AB76-F2F211ACB8C7}" type="presParOf" srcId="{39918B4C-5218-4727-B7C3-E5A3B9EDBB3C}" destId="{F9FE5583-CBA6-4989-911E-62888FA84A35}" srcOrd="4" destOrd="0" presId="urn:microsoft.com/office/officeart/2005/8/layout/hierarchy3"/>
    <dgm:cxn modelId="{554C7115-7D06-4FC0-B4FF-D762ED41B117}" type="presParOf" srcId="{39918B4C-5218-4727-B7C3-E5A3B9EDBB3C}" destId="{1FBA7317-7BC2-4524-851B-71317B54B25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EEC7-FEBE-4DAD-882D-BEBF134E8827}">
      <dsp:nvSpPr>
        <dsp:cNvPr id="0" name=""/>
        <dsp:cNvSpPr/>
      </dsp:nvSpPr>
      <dsp:spPr>
        <a:xfrm>
          <a:off x="1392247" y="325"/>
          <a:ext cx="1246881" cy="62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Quickstart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</a:t>
          </a:r>
          <a:r>
            <a:rPr lang="en-US" sz="1300" kern="1200" dirty="0" err="1"/>
            <a:t>LotR</a:t>
          </a:r>
          <a:r>
            <a:rPr lang="en-US" sz="1300" kern="1200" dirty="0"/>
            <a:t> Mod</a:t>
          </a:r>
        </a:p>
      </dsp:txBody>
      <dsp:txXfrm>
        <a:off x="1410507" y="18585"/>
        <a:ext cx="1210361" cy="586920"/>
      </dsp:txXfrm>
    </dsp:sp>
    <dsp:sp modelId="{BA93E770-4C6A-46B6-BDC0-97B12B8086B5}">
      <dsp:nvSpPr>
        <dsp:cNvPr id="0" name=""/>
        <dsp:cNvSpPr/>
      </dsp:nvSpPr>
      <dsp:spPr>
        <a:xfrm>
          <a:off x="2950849" y="325"/>
          <a:ext cx="1246881" cy="62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Factions and Roleplay	</a:t>
          </a:r>
        </a:p>
      </dsp:txBody>
      <dsp:txXfrm>
        <a:off x="2969109" y="18585"/>
        <a:ext cx="1210361" cy="586920"/>
      </dsp:txXfrm>
    </dsp:sp>
    <dsp:sp modelId="{183A50BF-820D-405A-B2C0-F513062F6273}">
      <dsp:nvSpPr>
        <dsp:cNvPr id="0" name=""/>
        <dsp:cNvSpPr/>
      </dsp:nvSpPr>
      <dsp:spPr>
        <a:xfrm>
          <a:off x="3075537" y="623766"/>
          <a:ext cx="124688" cy="46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80"/>
              </a:lnTo>
              <a:lnTo>
                <a:pt x="124688" y="46758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5BE74-E9F4-435D-88D0-663BB54528C5}">
      <dsp:nvSpPr>
        <dsp:cNvPr id="0" name=""/>
        <dsp:cNvSpPr/>
      </dsp:nvSpPr>
      <dsp:spPr>
        <a:xfrm>
          <a:off x="3200225" y="779626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Factions</a:t>
          </a:r>
          <a:endParaRPr lang="de-D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And Buffs</a:t>
          </a:r>
        </a:p>
      </dsp:txBody>
      <dsp:txXfrm>
        <a:off x="3218485" y="797886"/>
        <a:ext cx="960985" cy="586920"/>
      </dsp:txXfrm>
    </dsp:sp>
    <dsp:sp modelId="{8CBF6634-8A41-46EF-A0EF-29B43358D9DB}">
      <dsp:nvSpPr>
        <dsp:cNvPr id="0" name=""/>
        <dsp:cNvSpPr/>
      </dsp:nvSpPr>
      <dsp:spPr>
        <a:xfrm>
          <a:off x="3075537" y="623766"/>
          <a:ext cx="124688" cy="12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881"/>
              </a:lnTo>
              <a:lnTo>
                <a:pt x="124688" y="12468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D6C1-D22A-4A6B-8A87-BCCD6B7066F2}">
      <dsp:nvSpPr>
        <dsp:cNvPr id="0" name=""/>
        <dsp:cNvSpPr/>
      </dsp:nvSpPr>
      <dsp:spPr>
        <a:xfrm>
          <a:off x="3200225" y="1558928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Roleplay</a:t>
          </a:r>
          <a:endParaRPr lang="de-DE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Characters</a:t>
          </a:r>
          <a:endParaRPr lang="de-DE" sz="1100" kern="1200" dirty="0"/>
        </a:p>
      </dsp:txBody>
      <dsp:txXfrm>
        <a:off x="3218485" y="1577188"/>
        <a:ext cx="960985" cy="586920"/>
      </dsp:txXfrm>
    </dsp:sp>
    <dsp:sp modelId="{38EAFCD1-02D9-4ADC-9469-2CB28EB6B0A4}">
      <dsp:nvSpPr>
        <dsp:cNvPr id="0" name=""/>
        <dsp:cNvSpPr/>
      </dsp:nvSpPr>
      <dsp:spPr>
        <a:xfrm>
          <a:off x="3075537" y="623766"/>
          <a:ext cx="124688" cy="202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183"/>
              </a:lnTo>
              <a:lnTo>
                <a:pt x="124688" y="2026183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461BC-E571-4C44-8194-1379387C466F}">
      <dsp:nvSpPr>
        <dsp:cNvPr id="0" name=""/>
        <dsp:cNvSpPr/>
      </dsp:nvSpPr>
      <dsp:spPr>
        <a:xfrm>
          <a:off x="3200225" y="2338229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Faction Leaders</a:t>
          </a:r>
        </a:p>
      </dsp:txBody>
      <dsp:txXfrm>
        <a:off x="3218485" y="2356489"/>
        <a:ext cx="960985" cy="586920"/>
      </dsp:txXfrm>
    </dsp:sp>
    <dsp:sp modelId="{70C50E38-D313-4888-BD54-5EB4B08401F0}">
      <dsp:nvSpPr>
        <dsp:cNvPr id="0" name=""/>
        <dsp:cNvSpPr/>
      </dsp:nvSpPr>
      <dsp:spPr>
        <a:xfrm>
          <a:off x="4509452" y="325"/>
          <a:ext cx="1246881" cy="62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Regions and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Claimbuilds</a:t>
          </a:r>
          <a:endParaRPr lang="en-US" sz="1300" kern="1200" dirty="0"/>
        </a:p>
      </dsp:txBody>
      <dsp:txXfrm>
        <a:off x="4527712" y="18585"/>
        <a:ext cx="1210361" cy="586920"/>
      </dsp:txXfrm>
    </dsp:sp>
    <dsp:sp modelId="{61058A69-A1D1-49A9-AB0A-F17C3BADA178}">
      <dsp:nvSpPr>
        <dsp:cNvPr id="0" name=""/>
        <dsp:cNvSpPr/>
      </dsp:nvSpPr>
      <dsp:spPr>
        <a:xfrm>
          <a:off x="4634140" y="623766"/>
          <a:ext cx="124688" cy="46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80"/>
              </a:lnTo>
              <a:lnTo>
                <a:pt x="124688" y="46758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50192-2885-469B-907D-372CDE7901B7}">
      <dsp:nvSpPr>
        <dsp:cNvPr id="0" name=""/>
        <dsp:cNvSpPr/>
      </dsp:nvSpPr>
      <dsp:spPr>
        <a:xfrm>
          <a:off x="4758828" y="779626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The Region </a:t>
          </a:r>
          <a:r>
            <a:rPr lang="de-DE" sz="1100" kern="1200" dirty="0" err="1"/>
            <a:t>Map</a:t>
          </a:r>
          <a:endParaRPr lang="de-DE" sz="1100" kern="1200" dirty="0"/>
        </a:p>
      </dsp:txBody>
      <dsp:txXfrm>
        <a:off x="4777088" y="797886"/>
        <a:ext cx="960985" cy="586920"/>
      </dsp:txXfrm>
    </dsp:sp>
    <dsp:sp modelId="{E0D2EBD1-FBAD-4817-9331-0A9CBF8384CD}">
      <dsp:nvSpPr>
        <dsp:cNvPr id="0" name=""/>
        <dsp:cNvSpPr/>
      </dsp:nvSpPr>
      <dsp:spPr>
        <a:xfrm>
          <a:off x="4634140" y="623766"/>
          <a:ext cx="124688" cy="12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881"/>
              </a:lnTo>
              <a:lnTo>
                <a:pt x="124688" y="12468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9CD0-7506-4421-B966-19D88C492A0A}">
      <dsp:nvSpPr>
        <dsp:cNvPr id="0" name=""/>
        <dsp:cNvSpPr/>
      </dsp:nvSpPr>
      <dsp:spPr>
        <a:xfrm>
          <a:off x="4758828" y="1558928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How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claim</a:t>
          </a:r>
          <a:r>
            <a:rPr lang="de-DE" sz="1100" kern="1200" dirty="0"/>
            <a:t> a </a:t>
          </a:r>
          <a:r>
            <a:rPr lang="de-DE" sz="1100" kern="1200" dirty="0" err="1"/>
            <a:t>region</a:t>
          </a:r>
          <a:endParaRPr lang="de-DE" sz="1100" kern="1200" dirty="0"/>
        </a:p>
      </dsp:txBody>
      <dsp:txXfrm>
        <a:off x="4777088" y="1577188"/>
        <a:ext cx="960985" cy="586920"/>
      </dsp:txXfrm>
    </dsp:sp>
    <dsp:sp modelId="{40B29819-03F5-4410-8EBB-E22FCD08BE1E}">
      <dsp:nvSpPr>
        <dsp:cNvPr id="0" name=""/>
        <dsp:cNvSpPr/>
      </dsp:nvSpPr>
      <dsp:spPr>
        <a:xfrm>
          <a:off x="6068054" y="325"/>
          <a:ext cx="1246881" cy="62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Claimbuilds</a:t>
          </a:r>
          <a:endParaRPr lang="en-US" sz="1300" kern="1200" dirty="0"/>
        </a:p>
      </dsp:txBody>
      <dsp:txXfrm>
        <a:off x="6086314" y="18585"/>
        <a:ext cx="1210361" cy="586920"/>
      </dsp:txXfrm>
    </dsp:sp>
    <dsp:sp modelId="{3DFA1CAB-1C2A-4206-966B-831DCC12E480}">
      <dsp:nvSpPr>
        <dsp:cNvPr id="0" name=""/>
        <dsp:cNvSpPr/>
      </dsp:nvSpPr>
      <dsp:spPr>
        <a:xfrm>
          <a:off x="6192742" y="623766"/>
          <a:ext cx="124688" cy="46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80"/>
              </a:lnTo>
              <a:lnTo>
                <a:pt x="124688" y="46758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ED156-E5F1-4691-A82F-ADA2CB8D5E3B}">
      <dsp:nvSpPr>
        <dsp:cNvPr id="0" name=""/>
        <dsp:cNvSpPr/>
      </dsp:nvSpPr>
      <dsp:spPr>
        <a:xfrm>
          <a:off x="6317430" y="779626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Quickstart</a:t>
          </a:r>
          <a:r>
            <a:rPr lang="en-US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to build a </a:t>
          </a:r>
          <a:r>
            <a:rPr lang="en-US" sz="1100" kern="1200" dirty="0" err="1"/>
            <a:t>Claimbuild</a:t>
          </a:r>
          <a:endParaRPr lang="en-US" sz="1100" kern="1200" dirty="0"/>
        </a:p>
      </dsp:txBody>
      <dsp:txXfrm>
        <a:off x="6335690" y="797886"/>
        <a:ext cx="960985" cy="586920"/>
      </dsp:txXfrm>
    </dsp:sp>
    <dsp:sp modelId="{3A1DDAD4-2D42-4935-9A54-E693B728E9F9}">
      <dsp:nvSpPr>
        <dsp:cNvPr id="0" name=""/>
        <dsp:cNvSpPr/>
      </dsp:nvSpPr>
      <dsp:spPr>
        <a:xfrm>
          <a:off x="6192742" y="623766"/>
          <a:ext cx="124688" cy="12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881"/>
              </a:lnTo>
              <a:lnTo>
                <a:pt x="124688" y="12468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232EC-0690-4D5A-964A-6411D150C771}">
      <dsp:nvSpPr>
        <dsp:cNvPr id="0" name=""/>
        <dsp:cNvSpPr/>
      </dsp:nvSpPr>
      <dsp:spPr>
        <a:xfrm>
          <a:off x="6317430" y="1558928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Production Sites</a:t>
          </a:r>
        </a:p>
      </dsp:txBody>
      <dsp:txXfrm>
        <a:off x="6335690" y="1577188"/>
        <a:ext cx="960985" cy="586920"/>
      </dsp:txXfrm>
    </dsp:sp>
    <dsp:sp modelId="{3DA71D8F-1025-44EB-B563-4B1C207A5F0B}">
      <dsp:nvSpPr>
        <dsp:cNvPr id="0" name=""/>
        <dsp:cNvSpPr/>
      </dsp:nvSpPr>
      <dsp:spPr>
        <a:xfrm>
          <a:off x="7626656" y="325"/>
          <a:ext cx="1246881" cy="623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Further Down</a:t>
          </a:r>
        </a:p>
      </dsp:txBody>
      <dsp:txXfrm>
        <a:off x="7644916" y="18585"/>
        <a:ext cx="1210361" cy="586920"/>
      </dsp:txXfrm>
    </dsp:sp>
    <dsp:sp modelId="{3E1BF84A-F8C5-4561-8725-AC3D4C601148}">
      <dsp:nvSpPr>
        <dsp:cNvPr id="0" name=""/>
        <dsp:cNvSpPr/>
      </dsp:nvSpPr>
      <dsp:spPr>
        <a:xfrm>
          <a:off x="7751345" y="623766"/>
          <a:ext cx="124688" cy="46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80"/>
              </a:lnTo>
              <a:lnTo>
                <a:pt x="124688" y="46758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23BBE-EA44-4208-AEEF-653D4E15CFE4}">
      <dsp:nvSpPr>
        <dsp:cNvPr id="0" name=""/>
        <dsp:cNvSpPr/>
      </dsp:nvSpPr>
      <dsp:spPr>
        <a:xfrm>
          <a:off x="7876033" y="779626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Armies and Units</a:t>
          </a:r>
        </a:p>
      </dsp:txBody>
      <dsp:txXfrm>
        <a:off x="7894293" y="797886"/>
        <a:ext cx="960985" cy="586920"/>
      </dsp:txXfrm>
    </dsp:sp>
    <dsp:sp modelId="{63338B40-0326-4ED8-8A3F-AE87C75531F5}">
      <dsp:nvSpPr>
        <dsp:cNvPr id="0" name=""/>
        <dsp:cNvSpPr/>
      </dsp:nvSpPr>
      <dsp:spPr>
        <a:xfrm>
          <a:off x="7751345" y="623766"/>
          <a:ext cx="124688" cy="124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881"/>
              </a:lnTo>
              <a:lnTo>
                <a:pt x="124688" y="12468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40166-C97C-434E-965D-B1BC235B07B4}">
      <dsp:nvSpPr>
        <dsp:cNvPr id="0" name=""/>
        <dsp:cNvSpPr/>
      </dsp:nvSpPr>
      <dsp:spPr>
        <a:xfrm>
          <a:off x="7876033" y="1558928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War and Battles</a:t>
          </a:r>
        </a:p>
      </dsp:txBody>
      <dsp:txXfrm>
        <a:off x="7894293" y="1577188"/>
        <a:ext cx="960985" cy="586920"/>
      </dsp:txXfrm>
    </dsp:sp>
    <dsp:sp modelId="{F9FE5583-CBA6-4989-911E-62888FA84A35}">
      <dsp:nvSpPr>
        <dsp:cNvPr id="0" name=""/>
        <dsp:cNvSpPr/>
      </dsp:nvSpPr>
      <dsp:spPr>
        <a:xfrm>
          <a:off x="7751345" y="623766"/>
          <a:ext cx="124688" cy="202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183"/>
              </a:lnTo>
              <a:lnTo>
                <a:pt x="124688" y="2026183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A7317-7BC2-4524-851B-71317B54B25F}">
      <dsp:nvSpPr>
        <dsp:cNvPr id="0" name=""/>
        <dsp:cNvSpPr/>
      </dsp:nvSpPr>
      <dsp:spPr>
        <a:xfrm>
          <a:off x="7876033" y="2338229"/>
          <a:ext cx="997505" cy="623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Guilds</a:t>
          </a:r>
        </a:p>
      </dsp:txBody>
      <dsp:txXfrm>
        <a:off x="7894293" y="2356489"/>
        <a:ext cx="960985" cy="5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55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82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X6clF1TZcom64_XC1mcd6ZwnAULrzV8h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1339470-4BCB-574A-439A-613BAAF7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471095"/>
          </a:xfrm>
        </p:spPr>
        <p:txBody>
          <a:bodyPr>
            <a:normAutofit fontScale="90000"/>
          </a:bodyPr>
          <a:lstStyle/>
          <a:p>
            <a:r>
              <a:rPr lang="de-DE" dirty="0"/>
              <a:t>Lord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Rings</a:t>
            </a:r>
            <a:br>
              <a:rPr lang="de-DE" dirty="0"/>
            </a:br>
            <a:r>
              <a:rPr lang="de-DE" dirty="0"/>
              <a:t>Minecraft </a:t>
            </a:r>
            <a:r>
              <a:rPr lang="de-DE" dirty="0" err="1"/>
              <a:t>Roleplay</a:t>
            </a:r>
            <a:r>
              <a:rPr lang="de-DE" dirty="0"/>
              <a:t> Server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B61C2D-1030-6C72-86B0-9B1B200FF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4783"/>
          <a:stretch/>
        </p:blipFill>
        <p:spPr>
          <a:xfrm>
            <a:off x="2589212" y="1265596"/>
            <a:ext cx="8962708" cy="2977219"/>
          </a:xfrm>
          <a:prstGeom prst="rect">
            <a:avLst/>
          </a:prstGeom>
        </p:spPr>
      </p:pic>
      <p:sp>
        <p:nvSpPr>
          <p:cNvPr id="4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804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5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6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5A9707-3EC7-6B1D-0019-BCCE657C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Faction-Buffs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825C9-1528-A900-07B4-360B89F71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 err="1">
                <a:solidFill>
                  <a:srgbClr val="000000"/>
                </a:solidFill>
              </a:rPr>
              <a:t>Jede</a:t>
            </a:r>
            <a:r>
              <a:rPr lang="en-US" sz="1700" dirty="0">
                <a:solidFill>
                  <a:srgbClr val="000000"/>
                </a:solidFill>
              </a:rPr>
              <a:t> Faction hat </a:t>
            </a:r>
            <a:r>
              <a:rPr lang="en-US" sz="1700" dirty="0" err="1">
                <a:solidFill>
                  <a:srgbClr val="000000"/>
                </a:solidFill>
              </a:rPr>
              <a:t>einzigartige</a:t>
            </a:r>
            <a:r>
              <a:rPr lang="en-US" sz="1700" dirty="0">
                <a:solidFill>
                  <a:srgbClr val="000000"/>
                </a:solidFill>
              </a:rPr>
              <a:t> Buffs, die </a:t>
            </a:r>
            <a:r>
              <a:rPr lang="en-US" sz="1700" dirty="0" err="1">
                <a:solidFill>
                  <a:srgbClr val="000000"/>
                </a:solidFill>
              </a:rPr>
              <a:t>basierend</a:t>
            </a:r>
            <a:r>
              <a:rPr lang="en-US" sz="1700" dirty="0">
                <a:solidFill>
                  <a:srgbClr val="000000"/>
                </a:solidFill>
              </a:rPr>
              <a:t> auf der </a:t>
            </a:r>
            <a:r>
              <a:rPr lang="en-US" sz="1700" dirty="0" err="1">
                <a:solidFill>
                  <a:srgbClr val="000000"/>
                </a:solidFill>
              </a:rPr>
              <a:t>Geschichte</a:t>
            </a:r>
            <a:r>
              <a:rPr lang="en-US" sz="1700" dirty="0">
                <a:solidFill>
                  <a:srgbClr val="000000"/>
                </a:solidFill>
              </a:rPr>
              <a:t> der Faction </a:t>
            </a:r>
            <a:r>
              <a:rPr lang="en-US" sz="1700" dirty="0" err="1">
                <a:solidFill>
                  <a:srgbClr val="000000"/>
                </a:solidFill>
              </a:rPr>
              <a:t>vom</a:t>
            </a:r>
            <a:r>
              <a:rPr lang="en-US" sz="1700" dirty="0">
                <a:solidFill>
                  <a:srgbClr val="000000"/>
                </a:solidFill>
              </a:rPr>
              <a:t> Staff des Servers </a:t>
            </a:r>
            <a:r>
              <a:rPr lang="en-US" sz="1700" dirty="0" err="1">
                <a:solidFill>
                  <a:srgbClr val="000000"/>
                </a:solidFill>
              </a:rPr>
              <a:t>festgelegt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werden</a:t>
            </a:r>
            <a:endParaRPr lang="en-US" sz="17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Buffs </a:t>
            </a:r>
            <a:r>
              <a:rPr lang="en-US" sz="1700" dirty="0" err="1">
                <a:solidFill>
                  <a:srgbClr val="000000"/>
                </a:solidFill>
              </a:rPr>
              <a:t>können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sowas</a:t>
            </a:r>
            <a:r>
              <a:rPr lang="en-US" sz="1700" dirty="0">
                <a:solidFill>
                  <a:srgbClr val="000000"/>
                </a:solidFill>
              </a:rPr>
              <a:t> sein </a:t>
            </a:r>
            <a:r>
              <a:rPr lang="en-US" sz="1700" dirty="0" err="1">
                <a:solidFill>
                  <a:srgbClr val="000000"/>
                </a:solidFill>
              </a:rPr>
              <a:t>wie</a:t>
            </a:r>
            <a:r>
              <a:rPr lang="en-US" sz="1700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000000"/>
                </a:solidFill>
              </a:rPr>
              <a:t>Schnelleres</a:t>
            </a:r>
            <a:r>
              <a:rPr lang="en-US" sz="1700" dirty="0">
                <a:solidFill>
                  <a:srgbClr val="000000"/>
                </a:solidFill>
              </a:rPr>
              <a:t> Movement in </a:t>
            </a:r>
            <a:r>
              <a:rPr lang="en-US" sz="1700" dirty="0" err="1">
                <a:solidFill>
                  <a:srgbClr val="000000"/>
                </a:solidFill>
              </a:rPr>
              <a:t>gewissen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Biomen</a:t>
            </a:r>
            <a:r>
              <a:rPr lang="en-US" sz="1700" dirty="0">
                <a:solidFill>
                  <a:srgbClr val="000000"/>
                </a:solidFill>
              </a:rPr>
              <a:t> (</a:t>
            </a:r>
            <a:r>
              <a:rPr lang="en-US" sz="1700" dirty="0" err="1">
                <a:solidFill>
                  <a:srgbClr val="000000"/>
                </a:solidFill>
              </a:rPr>
              <a:t>Später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mehr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dazu</a:t>
            </a:r>
            <a:r>
              <a:rPr lang="en-US" sz="17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000000"/>
                </a:solidFill>
              </a:rPr>
              <a:t>Zusätzliche</a:t>
            </a:r>
            <a:r>
              <a:rPr lang="en-US" sz="1700" dirty="0">
                <a:solidFill>
                  <a:srgbClr val="000000"/>
                </a:solidFill>
              </a:rPr>
              <a:t> Production Sites/Special Builds in </a:t>
            </a:r>
            <a:r>
              <a:rPr lang="en-US" sz="1700" dirty="0" err="1">
                <a:solidFill>
                  <a:srgbClr val="000000"/>
                </a:solidFill>
              </a:rPr>
              <a:t>Claimbuilds</a:t>
            </a:r>
            <a:r>
              <a:rPr lang="en-US" sz="1700" dirty="0">
                <a:solidFill>
                  <a:srgbClr val="000000"/>
                </a:solidFill>
              </a:rPr>
              <a:t> (</a:t>
            </a:r>
            <a:r>
              <a:rPr lang="en-US" sz="1700" dirty="0" err="1">
                <a:solidFill>
                  <a:srgbClr val="000000"/>
                </a:solidFill>
              </a:rPr>
              <a:t>Später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mehr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dazu</a:t>
            </a:r>
            <a:r>
              <a:rPr lang="en-US" sz="17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Power Ups für Armies und Trader Companies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Etc.</a:t>
            </a:r>
          </a:p>
          <a:p>
            <a:pPr marL="0" indent="0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6300A84-F868-9E63-7CD2-462E6B3621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6732" y="30893"/>
            <a:ext cx="1257299" cy="679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5D3-B61A-ABB8-88AC-12013EBC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Roleplay</a:t>
            </a:r>
            <a:r>
              <a:rPr lang="de-DE" dirty="0"/>
              <a:t> Character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85D4C-ACE8-6415-3984-40938465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Spieler kann einen </a:t>
            </a:r>
            <a:r>
              <a:rPr lang="de-DE" dirty="0" err="1"/>
              <a:t>Roleplay</a:t>
            </a:r>
            <a:r>
              <a:rPr lang="de-DE" dirty="0"/>
              <a:t> Character spielen, sowohl bekannte Charaktere aus Herr der Ringe (Gandalf, Saruman, Aragorn, etc.) als auch selbst erstellte fiktive Charaktere</a:t>
            </a:r>
          </a:p>
          <a:p>
            <a:r>
              <a:rPr lang="de-DE" dirty="0"/>
              <a:t>Zum spielen eines RP-Chars muss sich der Spieler bewerben</a:t>
            </a:r>
          </a:p>
          <a:p>
            <a:pPr lvl="1"/>
            <a:r>
              <a:rPr lang="de-DE" dirty="0"/>
              <a:t>Für einen fiktiven wird die Hintergrund-Geschichte gebraucht, welche in der Welt von der Herr der Ringe Sinn ergeben sollte</a:t>
            </a:r>
          </a:p>
          <a:p>
            <a:pPr lvl="1"/>
            <a:r>
              <a:rPr lang="de-DE" dirty="0"/>
              <a:t>Die Ausrüstung (Gear) die der Character </a:t>
            </a:r>
            <a:r>
              <a:rPr lang="de-DE" dirty="0" err="1"/>
              <a:t>ingame</a:t>
            </a:r>
            <a:r>
              <a:rPr lang="de-DE" dirty="0"/>
              <a:t> hat muss genehmigt werden</a:t>
            </a:r>
          </a:p>
          <a:p>
            <a:r>
              <a:rPr lang="de-DE" dirty="0"/>
              <a:t>Bei der Gear gibt es Limitationen, um das gesamte System in der </a:t>
            </a:r>
            <a:r>
              <a:rPr lang="de-DE" dirty="0" err="1"/>
              <a:t>balance</a:t>
            </a:r>
            <a:r>
              <a:rPr lang="de-DE" dirty="0"/>
              <a:t> zu halten</a:t>
            </a:r>
          </a:p>
          <a:p>
            <a:r>
              <a:rPr lang="de-DE" dirty="0"/>
              <a:t>Ist die Bewerbung akzeptiert, kann der Spieler seinen Character kontrollieren</a:t>
            </a:r>
          </a:p>
        </p:txBody>
      </p:sp>
    </p:spTree>
    <p:extLst>
      <p:ext uri="{BB962C8B-B14F-4D97-AF65-F5344CB8AC3E}">
        <p14:creationId xmlns:p14="http://schemas.microsoft.com/office/powerpoint/2010/main" val="173408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A44C5-49CD-241B-5FCF-D0B659A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Faction Leader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C4893-6E52-1457-817C-97D74A83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Spieler mit einem RP-Char kann sich auf die Faction-Leader Position seiner Faction bewerben, wenn diese noch frei ist</a:t>
            </a:r>
          </a:p>
          <a:p>
            <a:r>
              <a:rPr lang="de-DE" dirty="0"/>
              <a:t>Ein Faction-Leader kann für seine Faction wichtige Entscheidungen treffen</a:t>
            </a:r>
          </a:p>
          <a:p>
            <a:r>
              <a:rPr lang="de-DE" dirty="0"/>
              <a:t>Ein Faction-Leader kann Faction-Ranks in seiner Faction etablieren</a:t>
            </a:r>
          </a:p>
          <a:p>
            <a:r>
              <a:rPr lang="de-DE" dirty="0"/>
              <a:t>Ein Faction-Leader kann alle </a:t>
            </a:r>
            <a:r>
              <a:rPr lang="de-DE" dirty="0" err="1"/>
              <a:t>Armys</a:t>
            </a:r>
            <a:r>
              <a:rPr lang="de-DE" dirty="0"/>
              <a:t> und Trader-Companies kontrollieren (mehr dazu später)</a:t>
            </a:r>
          </a:p>
        </p:txBody>
      </p:sp>
    </p:spTree>
    <p:extLst>
      <p:ext uri="{BB962C8B-B14F-4D97-AF65-F5344CB8AC3E}">
        <p14:creationId xmlns:p14="http://schemas.microsoft.com/office/powerpoint/2010/main" val="256882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76275-EF71-6225-5655-8E76FD5D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Faction-Ranks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7D200-E901-0BFB-5A16-68DD35DF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Faction-Leader kann in seiner Faction Faction-Ranks etablieren</a:t>
            </a:r>
          </a:p>
          <a:p>
            <a:r>
              <a:rPr lang="de-DE" dirty="0"/>
              <a:t>Ein Faction-Rank hat bestimmte </a:t>
            </a:r>
            <a:r>
              <a:rPr lang="de-DE" dirty="0" err="1"/>
              <a:t>Vorraussetzungen</a:t>
            </a:r>
            <a:r>
              <a:rPr lang="de-DE" dirty="0"/>
              <a:t>, welche erfüllt sein müssen, dass ein Mitglied der Faction diesen Rank ausfüllen kann, diese werden vom Faction-Leader gesetzt</a:t>
            </a:r>
          </a:p>
          <a:p>
            <a:r>
              <a:rPr lang="de-DE" dirty="0"/>
              <a:t>Ein Faction-Rank hat bestimmte </a:t>
            </a:r>
            <a:r>
              <a:rPr lang="de-DE" dirty="0" err="1"/>
              <a:t>Bonuse</a:t>
            </a:r>
            <a:r>
              <a:rPr lang="de-DE" dirty="0"/>
              <a:t>/</a:t>
            </a:r>
            <a:r>
              <a:rPr lang="de-DE" dirty="0" err="1"/>
              <a:t>Permissions</a:t>
            </a:r>
            <a:r>
              <a:rPr lang="de-DE" dirty="0"/>
              <a:t>, welche damit einhergehen, diese werden vom Faction-Leader gesetzt</a:t>
            </a:r>
          </a:p>
          <a:p>
            <a:r>
              <a:rPr lang="de-DE" dirty="0"/>
              <a:t>Ist ein Faction-Rank definiert, können sich Mitglieder der Faction darauf bewerben, </a:t>
            </a:r>
            <a:r>
              <a:rPr lang="de-DE" dirty="0" err="1"/>
              <a:t>Staff</a:t>
            </a:r>
            <a:r>
              <a:rPr lang="de-DE" dirty="0"/>
              <a:t> kontrolliert, ob diese einen </a:t>
            </a:r>
            <a:r>
              <a:rPr lang="de-DE" dirty="0" err="1"/>
              <a:t>Roleplay</a:t>
            </a:r>
            <a:r>
              <a:rPr lang="de-DE" dirty="0"/>
              <a:t>-Character haben und die Bedingungen erfüllen, der Faction-Leader entscheidet dann letztendlich ob der Spieler den Rank bekommt oder nicht</a:t>
            </a:r>
          </a:p>
        </p:txBody>
      </p:sp>
    </p:spTree>
    <p:extLst>
      <p:ext uri="{BB962C8B-B14F-4D97-AF65-F5344CB8AC3E}">
        <p14:creationId xmlns:p14="http://schemas.microsoft.com/office/powerpoint/2010/main" val="10756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FFD7FA-D6CE-DF19-2C0A-6379615C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Regions and Claimbuilds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7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103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7" name="Rectangle 4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8" name="Group 4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8B251D1-D52F-D366-B552-7E7B186D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Region Map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nhaltsplatzhalter 5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D6E3FEA0-5861-A38B-513A-3797FBE49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5" r="4925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1F5EE-0EB3-6830-A189-6590FA528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Der Server </a:t>
            </a:r>
            <a:r>
              <a:rPr lang="en-US" dirty="0" err="1"/>
              <a:t>unterteilt</a:t>
            </a:r>
            <a:r>
              <a:rPr lang="en-US" dirty="0"/>
              <a:t> die Minecraft Karte in </a:t>
            </a:r>
            <a:r>
              <a:rPr lang="en-US" dirty="0" err="1"/>
              <a:t>sogenannte</a:t>
            </a:r>
            <a:r>
              <a:rPr lang="en-US" dirty="0"/>
              <a:t> Regions</a:t>
            </a:r>
          </a:p>
          <a:p>
            <a:r>
              <a:rPr lang="en-US" dirty="0" err="1"/>
              <a:t>Jede</a:t>
            </a:r>
            <a:r>
              <a:rPr lang="en-US" dirty="0"/>
              <a:t> Region </a:t>
            </a:r>
            <a:r>
              <a:rPr lang="en-US" dirty="0" err="1"/>
              <a:t>kann</a:t>
            </a:r>
            <a:r>
              <a:rPr lang="en-US" dirty="0"/>
              <a:t> von </a:t>
            </a:r>
            <a:r>
              <a:rPr lang="en-US" dirty="0" err="1"/>
              <a:t>einer</a:t>
            </a:r>
            <a:r>
              <a:rPr lang="en-US" dirty="0"/>
              <a:t> Faction </a:t>
            </a:r>
            <a:r>
              <a:rPr lang="en-US" dirty="0" err="1"/>
              <a:t>geclaimed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von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Verbündeten</a:t>
            </a:r>
            <a:r>
              <a:rPr lang="en-US" dirty="0"/>
              <a:t> Factions </a:t>
            </a:r>
            <a:r>
              <a:rPr lang="en-US" dirty="0" err="1"/>
              <a:t>geteilt</a:t>
            </a:r>
            <a:r>
              <a:rPr lang="en-US" dirty="0"/>
              <a:t> warden</a:t>
            </a:r>
          </a:p>
          <a:p>
            <a:r>
              <a:rPr lang="en-US" dirty="0"/>
              <a:t>Um </a:t>
            </a:r>
            <a:r>
              <a:rPr lang="en-US" dirty="0" err="1"/>
              <a:t>eine</a:t>
            </a:r>
            <a:r>
              <a:rPr lang="en-US" dirty="0"/>
              <a:t> Region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claimen</a:t>
            </a:r>
            <a:r>
              <a:rPr lang="en-US" dirty="0"/>
              <a:t> muss </a:t>
            </a:r>
            <a:r>
              <a:rPr lang="en-US" dirty="0" err="1"/>
              <a:t>eine</a:t>
            </a:r>
            <a:r>
              <a:rPr lang="en-US" dirty="0"/>
              <a:t> Faction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Claimbuild</a:t>
            </a:r>
            <a:r>
              <a:rPr lang="en-US" dirty="0"/>
              <a:t> in </a:t>
            </a:r>
            <a:r>
              <a:rPr lang="en-US" dirty="0" err="1"/>
              <a:t>besagter</a:t>
            </a:r>
            <a:r>
              <a:rPr lang="en-US" dirty="0"/>
              <a:t> Region </a:t>
            </a:r>
            <a:r>
              <a:rPr lang="en-US" dirty="0" err="1"/>
              <a:t>kontrollieren</a:t>
            </a:r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eine</a:t>
            </a:r>
            <a:r>
              <a:rPr lang="en-US" dirty="0"/>
              <a:t> Region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teilen</a:t>
            </a:r>
            <a:r>
              <a:rPr lang="en-US" dirty="0"/>
              <a:t>, </a:t>
            </a:r>
            <a:r>
              <a:rPr lang="en-US" dirty="0" err="1"/>
              <a:t>müssen</a:t>
            </a:r>
            <a:r>
              <a:rPr lang="en-US" dirty="0"/>
              <a:t> alle </a:t>
            </a:r>
            <a:r>
              <a:rPr lang="en-US" dirty="0" err="1"/>
              <a:t>Parteien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Claimbuild</a:t>
            </a:r>
            <a:r>
              <a:rPr lang="en-US" dirty="0"/>
              <a:t> in der Region </a:t>
            </a:r>
            <a:r>
              <a:rPr lang="en-US" dirty="0" err="1"/>
              <a:t>kontrollieren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7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A326-77B2-9261-6F30-AAE1937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Region Movement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D2B45B-C596-6C69-5D87-31847C806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27853-9DC4-7464-B2DA-0492E5EBB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Die RP-Chars, </a:t>
            </a:r>
            <a:r>
              <a:rPr lang="de-DE" dirty="0" err="1"/>
              <a:t>Armies</a:t>
            </a:r>
            <a:r>
              <a:rPr lang="de-DE" dirty="0"/>
              <a:t> und Trader Companies bewegen sich über die Karte durch </a:t>
            </a:r>
            <a:r>
              <a:rPr lang="de-DE" dirty="0" err="1"/>
              <a:t>Regions</a:t>
            </a:r>
            <a:endParaRPr lang="de-DE" dirty="0"/>
          </a:p>
          <a:p>
            <a:r>
              <a:rPr lang="de-DE" dirty="0"/>
              <a:t>Zum durchqueren einer Region braucht es ohne weitere Einflüsse einen Tag</a:t>
            </a:r>
          </a:p>
          <a:p>
            <a:r>
              <a:rPr lang="de-DE" dirty="0"/>
              <a:t>Einflüsse auf das Tempo sind Faction Buffs und der Region-Typ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66373B-B318-C411-271A-E5F183D1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Region-Typ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F2C909-1EFF-28C9-B017-50470C9DF8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Jede Region hat abhängig von dem Biome einen Typ</a:t>
            </a:r>
          </a:p>
          <a:p>
            <a:r>
              <a:rPr lang="de-DE" dirty="0"/>
              <a:t>Bei </a:t>
            </a:r>
            <a:r>
              <a:rPr lang="de-DE" dirty="0" err="1"/>
              <a:t>Regions</a:t>
            </a:r>
            <a:r>
              <a:rPr lang="de-DE" dirty="0"/>
              <a:t> mit mehreren Biomen wird das dominante Biome genommen</a:t>
            </a:r>
          </a:p>
          <a:p>
            <a:r>
              <a:rPr lang="de-DE" dirty="0"/>
              <a:t>Jeder Typ hat einen Einfluss auf das Movement von RP-Chars, </a:t>
            </a:r>
            <a:r>
              <a:rPr lang="de-DE" dirty="0" err="1"/>
              <a:t>Armies</a:t>
            </a:r>
            <a:r>
              <a:rPr lang="de-DE" dirty="0"/>
              <a:t> und Trader Companies</a:t>
            </a:r>
          </a:p>
          <a:p>
            <a:r>
              <a:rPr lang="de-DE" dirty="0"/>
              <a:t>Region-Typs sind zum Beispiel</a:t>
            </a:r>
          </a:p>
          <a:p>
            <a:pPr lvl="1"/>
            <a:r>
              <a:rPr lang="de-DE" dirty="0"/>
              <a:t>Wald</a:t>
            </a:r>
          </a:p>
          <a:p>
            <a:pPr lvl="1"/>
            <a:r>
              <a:rPr lang="de-DE" dirty="0"/>
              <a:t>Berge</a:t>
            </a:r>
          </a:p>
          <a:p>
            <a:pPr lvl="1"/>
            <a:r>
              <a:rPr lang="de-DE" dirty="0"/>
              <a:t>Ebene</a:t>
            </a:r>
          </a:p>
          <a:p>
            <a:pPr lvl="1"/>
            <a:r>
              <a:rPr lang="de-D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5860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5A334-92E1-875F-3645-0AD42D1A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Claimbuilds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46C65-DC9C-DADA-6A15-D5D9A2EC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Claimbuild</a:t>
            </a:r>
            <a:r>
              <a:rPr lang="de-DE" dirty="0"/>
              <a:t> wird von Spieler </a:t>
            </a:r>
            <a:r>
              <a:rPr lang="de-DE" dirty="0" err="1"/>
              <a:t>ingame</a:t>
            </a:r>
            <a:r>
              <a:rPr lang="de-DE" dirty="0"/>
              <a:t> gebaut und dann wird eine </a:t>
            </a:r>
            <a:r>
              <a:rPr lang="de-DE" dirty="0" err="1"/>
              <a:t>Berwerbung</a:t>
            </a:r>
            <a:r>
              <a:rPr lang="de-DE" dirty="0"/>
              <a:t> an </a:t>
            </a:r>
            <a:r>
              <a:rPr lang="de-DE" dirty="0" err="1"/>
              <a:t>Staff</a:t>
            </a:r>
            <a:r>
              <a:rPr lang="de-DE" dirty="0"/>
              <a:t> gegeben</a:t>
            </a:r>
          </a:p>
          <a:p>
            <a:r>
              <a:rPr lang="de-DE" dirty="0" err="1"/>
              <a:t>Staff</a:t>
            </a:r>
            <a:r>
              <a:rPr lang="de-DE" dirty="0"/>
              <a:t> überprüft, ob das gebaute alle </a:t>
            </a:r>
            <a:r>
              <a:rPr lang="de-DE" dirty="0">
                <a:hlinkClick r:id="rId2"/>
              </a:rPr>
              <a:t>benötigten Bedingungen</a:t>
            </a:r>
            <a:r>
              <a:rPr lang="de-DE" dirty="0"/>
              <a:t>, wenn ja dann ist das ein </a:t>
            </a:r>
            <a:r>
              <a:rPr lang="de-DE" dirty="0" err="1"/>
              <a:t>Claimbuild</a:t>
            </a:r>
            <a:endParaRPr lang="de-DE" dirty="0"/>
          </a:p>
          <a:p>
            <a:r>
              <a:rPr lang="de-DE" dirty="0"/>
              <a:t>Ein </a:t>
            </a:r>
            <a:r>
              <a:rPr lang="de-DE" dirty="0" err="1"/>
              <a:t>Claimbuild</a:t>
            </a:r>
            <a:r>
              <a:rPr lang="de-DE" dirty="0"/>
              <a:t> kann sein ein</a:t>
            </a:r>
          </a:p>
          <a:p>
            <a:pPr lvl="1"/>
            <a:r>
              <a:rPr lang="de-DE" dirty="0"/>
              <a:t>Residential: Hamlet, Village, Town, Capital</a:t>
            </a:r>
          </a:p>
          <a:p>
            <a:pPr lvl="1"/>
            <a:r>
              <a:rPr lang="de-DE" dirty="0"/>
              <a:t>Military: Keep, Castle, Fortress</a:t>
            </a:r>
          </a:p>
          <a:p>
            <a:r>
              <a:rPr lang="de-DE" dirty="0" err="1"/>
              <a:t>Claimbuilds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59579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86002-5299-37F5-0D45-8348B58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Production</a:t>
            </a:r>
            <a:r>
              <a:rPr lang="de-DE" dirty="0"/>
              <a:t> 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BD616-134F-B25F-77DA-C26D2F4A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Production</a:t>
            </a:r>
            <a:r>
              <a:rPr lang="de-DE" dirty="0"/>
              <a:t> Site ist eine Bedingung eines </a:t>
            </a:r>
            <a:r>
              <a:rPr lang="de-DE" dirty="0" err="1"/>
              <a:t>Claimbuilds</a:t>
            </a:r>
            <a:endParaRPr lang="de-DE" dirty="0"/>
          </a:p>
          <a:p>
            <a:r>
              <a:rPr lang="de-DE" dirty="0"/>
              <a:t>Eine </a:t>
            </a:r>
            <a:r>
              <a:rPr lang="de-DE" dirty="0" err="1"/>
              <a:t>Production</a:t>
            </a:r>
            <a:r>
              <a:rPr lang="de-DE" dirty="0"/>
              <a:t> Site bringt der Faction jeden Monat eine Menge an Ressourcen</a:t>
            </a:r>
          </a:p>
          <a:p>
            <a:r>
              <a:rPr lang="de-DE" dirty="0"/>
              <a:t>Es gibt verschiedene Arten von </a:t>
            </a:r>
            <a:r>
              <a:rPr lang="de-DE" dirty="0" err="1"/>
              <a:t>Production</a:t>
            </a:r>
            <a:r>
              <a:rPr lang="de-DE" dirty="0"/>
              <a:t> Sites ein paar Möglichkeiten sind </a:t>
            </a:r>
          </a:p>
          <a:p>
            <a:pPr lvl="1"/>
            <a:r>
              <a:rPr lang="de-DE" dirty="0"/>
              <a:t>Mine</a:t>
            </a:r>
          </a:p>
          <a:p>
            <a:pPr lvl="1"/>
            <a:r>
              <a:rPr lang="de-DE" dirty="0"/>
              <a:t>Quarry</a:t>
            </a:r>
          </a:p>
          <a:p>
            <a:pPr lvl="1"/>
            <a:r>
              <a:rPr lang="de-DE" dirty="0" err="1"/>
              <a:t>Lumbercamp</a:t>
            </a:r>
            <a:endParaRPr lang="de-DE" dirty="0"/>
          </a:p>
          <a:p>
            <a:pPr lvl="1"/>
            <a:r>
              <a:rPr lang="de-D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2695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2163-1EA0-C5AB-FD66-F70B8B30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</a:t>
            </a:r>
            <a:r>
              <a:rPr lang="de-DE" dirty="0" err="1"/>
              <a:t>Builds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2373D-0A83-9DC8-88FF-6305286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Special </a:t>
            </a:r>
            <a:r>
              <a:rPr lang="de-DE" dirty="0" err="1"/>
              <a:t>Builds</a:t>
            </a:r>
            <a:r>
              <a:rPr lang="de-DE" dirty="0"/>
              <a:t> sind Gebäude, welche einem </a:t>
            </a:r>
            <a:r>
              <a:rPr lang="de-DE" dirty="0" err="1"/>
              <a:t>Claimbuild</a:t>
            </a:r>
            <a:r>
              <a:rPr lang="de-DE" dirty="0"/>
              <a:t> einen Bonus geben können</a:t>
            </a:r>
          </a:p>
          <a:p>
            <a:r>
              <a:rPr lang="de-DE" dirty="0"/>
              <a:t>Mögliche Special </a:t>
            </a:r>
            <a:r>
              <a:rPr lang="de-DE" dirty="0" err="1"/>
              <a:t>Builds</a:t>
            </a:r>
            <a:r>
              <a:rPr lang="de-DE" dirty="0"/>
              <a:t> sind</a:t>
            </a:r>
          </a:p>
          <a:p>
            <a:pPr lvl="1"/>
            <a:r>
              <a:rPr lang="de-DE" dirty="0" err="1"/>
              <a:t>Stables</a:t>
            </a:r>
            <a:endParaRPr lang="de-DE" dirty="0"/>
          </a:p>
          <a:p>
            <a:pPr lvl="1"/>
            <a:r>
              <a:rPr lang="de-DE" dirty="0"/>
              <a:t>House </a:t>
            </a:r>
            <a:r>
              <a:rPr lang="de-DE" dirty="0" err="1"/>
              <a:t>of</a:t>
            </a:r>
            <a:r>
              <a:rPr lang="de-DE" dirty="0"/>
              <a:t> Healing</a:t>
            </a:r>
          </a:p>
          <a:p>
            <a:pPr lvl="1"/>
            <a:r>
              <a:rPr lang="de-DE" dirty="0"/>
              <a:t>Harbour</a:t>
            </a:r>
          </a:p>
          <a:p>
            <a:pPr lvl="1"/>
            <a:r>
              <a:rPr lang="de-DE" dirty="0" err="1"/>
              <a:t>Embassy</a:t>
            </a:r>
            <a:endParaRPr lang="de-DE" dirty="0"/>
          </a:p>
          <a:p>
            <a:r>
              <a:rPr lang="de-DE" dirty="0"/>
              <a:t>Bei bestimmten </a:t>
            </a:r>
            <a:r>
              <a:rPr lang="de-DE" dirty="0" err="1"/>
              <a:t>Claimbuild</a:t>
            </a:r>
            <a:r>
              <a:rPr lang="de-DE" dirty="0"/>
              <a:t>-Typen werden Special </a:t>
            </a:r>
            <a:r>
              <a:rPr lang="de-DE" dirty="0" err="1"/>
              <a:t>Builds</a:t>
            </a:r>
            <a:r>
              <a:rPr lang="de-DE" dirty="0"/>
              <a:t> vorausgesetzt</a:t>
            </a:r>
          </a:p>
        </p:txBody>
      </p:sp>
    </p:spTree>
    <p:extLst>
      <p:ext uri="{BB962C8B-B14F-4D97-AF65-F5344CB8AC3E}">
        <p14:creationId xmlns:p14="http://schemas.microsoft.com/office/powerpoint/2010/main" val="33850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C83FA-E8EA-3633-DB6A-D245E5D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D5E48AF-6216-8B9F-04EA-8523A7A9C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43887"/>
              </p:ext>
            </p:extLst>
          </p:nvPr>
        </p:nvGraphicFramePr>
        <p:xfrm>
          <a:off x="961012" y="2949278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3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FFD7FA-D6CE-DF19-2C0A-6379615C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Armies und Trader Companies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794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66B5D-B333-EAAC-0C41-94162C91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Armies</a:t>
            </a:r>
            <a:r>
              <a:rPr lang="de-DE" dirty="0"/>
              <a:t> und Trader Companies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19E4B-3C6A-2EEE-DF8D-77FC2D41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Armies</a:t>
            </a:r>
            <a:r>
              <a:rPr lang="de-DE" dirty="0"/>
              <a:t> und Trader Companies können an bestimmten </a:t>
            </a:r>
            <a:r>
              <a:rPr lang="de-DE" dirty="0" err="1"/>
              <a:t>Claimbuilds</a:t>
            </a:r>
            <a:r>
              <a:rPr lang="de-DE" dirty="0"/>
              <a:t> zusammengerufen werden, die </a:t>
            </a:r>
            <a:r>
              <a:rPr lang="de-DE" dirty="0" err="1"/>
              <a:t>Claimbuilds</a:t>
            </a:r>
            <a:r>
              <a:rPr lang="de-DE" dirty="0"/>
              <a:t> haben „Slots“ für </a:t>
            </a:r>
            <a:r>
              <a:rPr lang="de-DE" dirty="0" err="1"/>
              <a:t>Armies</a:t>
            </a:r>
            <a:r>
              <a:rPr lang="de-DE" dirty="0"/>
              <a:t> und Trader Companies, da die Anzahl begrenzt ist</a:t>
            </a:r>
          </a:p>
          <a:p>
            <a:r>
              <a:rPr lang="de-DE" dirty="0"/>
              <a:t>Einer </a:t>
            </a:r>
            <a:r>
              <a:rPr lang="de-DE" dirty="0" err="1"/>
              <a:t>Army</a:t>
            </a:r>
            <a:r>
              <a:rPr lang="de-DE" dirty="0"/>
              <a:t>/Trader Company kann ein RP-Char </a:t>
            </a:r>
            <a:r>
              <a:rPr lang="de-DE" dirty="0" err="1"/>
              <a:t>zugeweisen</a:t>
            </a:r>
            <a:r>
              <a:rPr lang="de-DE" dirty="0"/>
              <a:t> werden, welche diese </a:t>
            </a:r>
            <a:r>
              <a:rPr lang="de-DE" dirty="0" err="1"/>
              <a:t>Army</a:t>
            </a:r>
            <a:r>
              <a:rPr lang="de-DE" dirty="0"/>
              <a:t>/Trader Company kontrolliert</a:t>
            </a:r>
          </a:p>
          <a:p>
            <a:r>
              <a:rPr lang="de-DE" dirty="0"/>
              <a:t>Ein Faction Leader kann alle </a:t>
            </a:r>
            <a:r>
              <a:rPr lang="de-DE" dirty="0" err="1"/>
              <a:t>Armies</a:t>
            </a:r>
            <a:r>
              <a:rPr lang="de-DE" dirty="0"/>
              <a:t> und Trader Companies seiner Faction kontrollieren</a:t>
            </a:r>
          </a:p>
          <a:p>
            <a:r>
              <a:rPr lang="de-DE" dirty="0" err="1"/>
              <a:t>Armies</a:t>
            </a:r>
            <a:r>
              <a:rPr lang="de-DE" dirty="0"/>
              <a:t> und Trader Companies können außerhalb der Regionen, welche von der Faction kontrolliert werden, nur mit einem </a:t>
            </a:r>
            <a:r>
              <a:rPr lang="de-DE" dirty="0" err="1"/>
              <a:t>zugeweisenen</a:t>
            </a:r>
            <a:r>
              <a:rPr lang="de-DE" dirty="0"/>
              <a:t> RP-Char reisen</a:t>
            </a:r>
          </a:p>
          <a:p>
            <a:r>
              <a:rPr lang="de-DE" dirty="0"/>
              <a:t>Beide können in </a:t>
            </a:r>
            <a:r>
              <a:rPr lang="de-DE" dirty="0" err="1"/>
              <a:t>Claimbuilds</a:t>
            </a:r>
            <a:r>
              <a:rPr lang="de-DE" dirty="0"/>
              <a:t> stationiert werden, um verschiedene Aktionen auszuführen (Heilen, Siege Equipment aufnehmen, </a:t>
            </a:r>
            <a:r>
              <a:rPr lang="de-DE" dirty="0" err="1"/>
              <a:t>Embassy</a:t>
            </a:r>
            <a:r>
              <a:rPr lang="de-DE" dirty="0"/>
              <a:t> gründen, Bündnis schließen)</a:t>
            </a:r>
          </a:p>
        </p:txBody>
      </p:sp>
    </p:spTree>
    <p:extLst>
      <p:ext uri="{BB962C8B-B14F-4D97-AF65-F5344CB8AC3E}">
        <p14:creationId xmlns:p14="http://schemas.microsoft.com/office/powerpoint/2010/main" val="100107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F04A8-68F4-E3CF-9BF0-C63B2D3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von </a:t>
            </a:r>
            <a:r>
              <a:rPr lang="de-DE" dirty="0" err="1"/>
              <a:t>Armies</a:t>
            </a:r>
            <a:r>
              <a:rPr lang="de-DE" dirty="0"/>
              <a:t> und Trader Companies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E13C5-6708-1B54-8B41-B228D660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Armies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27A941-7372-5E7E-5831-269750742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Fortress und Town haben einen Slot für </a:t>
            </a:r>
            <a:r>
              <a:rPr lang="de-DE" dirty="0" err="1"/>
              <a:t>Armies</a:t>
            </a:r>
            <a:r>
              <a:rPr lang="de-DE" dirty="0"/>
              <a:t>, </a:t>
            </a:r>
            <a:r>
              <a:rPr lang="de-DE" dirty="0" err="1"/>
              <a:t>Capitals</a:t>
            </a:r>
            <a:r>
              <a:rPr lang="de-DE" dirty="0"/>
              <a:t> haben 2 Slots</a:t>
            </a:r>
          </a:p>
          <a:p>
            <a:r>
              <a:rPr lang="de-DE" dirty="0"/>
              <a:t>Eine </a:t>
            </a:r>
            <a:r>
              <a:rPr lang="de-DE" dirty="0" err="1"/>
              <a:t>Army</a:t>
            </a:r>
            <a:r>
              <a:rPr lang="de-DE" dirty="0"/>
              <a:t> hat Units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E8BF88-55E8-DC0B-8B80-4E954B3F6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Trader Companies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FB2812-BBF2-5836-D021-E4A0435137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Towns and </a:t>
            </a:r>
            <a:r>
              <a:rPr lang="de-DE" dirty="0" err="1"/>
              <a:t>Capitals</a:t>
            </a:r>
            <a:r>
              <a:rPr lang="de-DE" dirty="0"/>
              <a:t> haben je einen Slot für eine Trader Companies</a:t>
            </a:r>
          </a:p>
        </p:txBody>
      </p:sp>
    </p:spTree>
    <p:extLst>
      <p:ext uri="{BB962C8B-B14F-4D97-AF65-F5344CB8AC3E}">
        <p14:creationId xmlns:p14="http://schemas.microsoft.com/office/powerpoint/2010/main" val="30866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69A6A-A77C-C7CF-D2E6-ABB4EAF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Lord of the Rings Minecraft Mod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FBF7AD-5F2F-0FD2-2F1A-9B46EC04B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https://lotrminecraftmod.fandom.com/wiki/The_Lord_of_the_Rings_Minecraft_Mod_Wiki</a:t>
            </a:r>
          </a:p>
        </p:txBody>
      </p:sp>
    </p:spTree>
    <p:extLst>
      <p:ext uri="{BB962C8B-B14F-4D97-AF65-F5344CB8AC3E}">
        <p14:creationId xmlns:p14="http://schemas.microsoft.com/office/powerpoint/2010/main" val="41241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F94FB-96DA-3048-361B-7F6797D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Lord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Rings </a:t>
            </a:r>
            <a:r>
              <a:rPr lang="de-DE" dirty="0" err="1"/>
              <a:t>Mod</a:t>
            </a:r>
            <a:r>
              <a:rPr lang="de-DE" dirty="0"/>
              <a:t>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354C2-DD40-8D78-7BDD-3708C5DE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 err="1"/>
              <a:t>LotR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bringt </a:t>
            </a:r>
            <a:r>
              <a:rPr lang="de-DE" dirty="0" err="1"/>
              <a:t>meherer</a:t>
            </a:r>
            <a:r>
              <a:rPr lang="de-DE" dirty="0"/>
              <a:t> Features, für dieses Projekt relevant sind:</a:t>
            </a:r>
          </a:p>
          <a:p>
            <a:r>
              <a:rPr lang="de-DE" dirty="0" err="1"/>
              <a:t>Factions</a:t>
            </a:r>
            <a:r>
              <a:rPr lang="de-DE" dirty="0"/>
              <a:t> und Alignment</a:t>
            </a:r>
          </a:p>
          <a:p>
            <a:r>
              <a:rPr lang="de-DE" dirty="0"/>
              <a:t>Die Herr der Ringe Karte in Minecraft</a:t>
            </a:r>
          </a:p>
          <a:p>
            <a:r>
              <a:rPr lang="de-DE" dirty="0"/>
              <a:t>Anheuern von NPCs zum kämpfen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4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C0AAC-A38C-0E89-DDB1-D887BEA0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Factions</a:t>
            </a:r>
            <a:r>
              <a:rPr lang="de-DE" dirty="0"/>
              <a:t> und 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3988F-8142-9895-80ED-A78E48FC3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 Herr der Ringe gibt es verschiedene Nationen (</a:t>
            </a:r>
            <a:r>
              <a:rPr lang="de-DE" dirty="0" err="1"/>
              <a:t>Gondor</a:t>
            </a:r>
            <a:r>
              <a:rPr lang="de-DE" dirty="0"/>
              <a:t>, Mordor, Rohan, Isengard, etc.)</a:t>
            </a:r>
          </a:p>
          <a:p>
            <a:r>
              <a:rPr lang="de-DE" dirty="0"/>
              <a:t>Diese Fraktionen sind in der </a:t>
            </a:r>
            <a:r>
              <a:rPr lang="de-DE" dirty="0" err="1"/>
              <a:t>Mod</a:t>
            </a:r>
            <a:r>
              <a:rPr lang="de-DE" dirty="0"/>
              <a:t> als </a:t>
            </a:r>
            <a:r>
              <a:rPr lang="de-DE" dirty="0" err="1"/>
              <a:t>Factions</a:t>
            </a:r>
            <a:r>
              <a:rPr lang="de-DE" dirty="0"/>
              <a:t> implementiert</a:t>
            </a:r>
          </a:p>
          <a:p>
            <a:r>
              <a:rPr lang="de-DE" dirty="0"/>
              <a:t>Jede Faction hat eigene NPCs, Gebäude und Crafting </a:t>
            </a:r>
            <a:r>
              <a:rPr lang="de-DE" dirty="0" err="1"/>
              <a:t>Tables</a:t>
            </a:r>
            <a:endParaRPr lang="de-DE" dirty="0"/>
          </a:p>
          <a:p>
            <a:r>
              <a:rPr lang="de-DE" dirty="0"/>
              <a:t>Das Alignment des Spielers bestimmt das verhalten der NPCs einer Faction im gegenüber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5F19D4-B0FB-60F5-59A3-41010E2DB1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Factions</a:t>
            </a:r>
            <a:r>
              <a:rPr lang="de-DE" dirty="0"/>
              <a:t> haben ein Alignment</a:t>
            </a:r>
          </a:p>
          <a:p>
            <a:r>
              <a:rPr lang="de-DE" dirty="0"/>
              <a:t>Erfüllt der Spieler Quests oder tötet Feinde der Faction steigt das Alignment</a:t>
            </a:r>
          </a:p>
          <a:p>
            <a:r>
              <a:rPr lang="de-DE" dirty="0"/>
              <a:t>Tötet der Spieler NPCs der Faction, oder von Verbündeten </a:t>
            </a:r>
            <a:r>
              <a:rPr lang="de-DE" dirty="0" err="1"/>
              <a:t>Factions</a:t>
            </a:r>
            <a:r>
              <a:rPr lang="de-DE" dirty="0"/>
              <a:t> sinkt es</a:t>
            </a:r>
          </a:p>
          <a:p>
            <a:r>
              <a:rPr lang="de-DE" dirty="0"/>
              <a:t>Mit genug Alignment kann man NPC-Einheiten bei einem Commander kaufen</a:t>
            </a:r>
          </a:p>
        </p:txBody>
      </p:sp>
    </p:spTree>
    <p:extLst>
      <p:ext uri="{BB962C8B-B14F-4D97-AF65-F5344CB8AC3E}">
        <p14:creationId xmlns:p14="http://schemas.microsoft.com/office/powerpoint/2010/main" val="33780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F40BC8-A3DF-52D8-0D87-8D8F41D4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Die Herr der Ringe Karte in Minecraft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0BD370-D460-65C5-FA12-3E51C40F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Die Mod </a:t>
            </a:r>
            <a:r>
              <a:rPr lang="en-US" dirty="0" err="1">
                <a:solidFill>
                  <a:srgbClr val="000000"/>
                </a:solidFill>
              </a:rPr>
              <a:t>generiert</a:t>
            </a:r>
            <a:r>
              <a:rPr lang="en-US" dirty="0">
                <a:solidFill>
                  <a:srgbClr val="000000"/>
                </a:solidFill>
              </a:rPr>
              <a:t> die Welt </a:t>
            </a:r>
            <a:r>
              <a:rPr lang="en-US" dirty="0" err="1">
                <a:solidFill>
                  <a:srgbClr val="000000"/>
                </a:solidFill>
              </a:rPr>
              <a:t>anhand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>
                <a:solidFill>
                  <a:srgbClr val="000000"/>
                </a:solidFill>
              </a:rPr>
              <a:t>Mittelerde</a:t>
            </a:r>
            <a:r>
              <a:rPr lang="en-US" dirty="0">
                <a:solidFill>
                  <a:srgbClr val="000000"/>
                </a:solidFill>
              </a:rPr>
              <a:t> Karte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Biome </a:t>
            </a:r>
            <a:r>
              <a:rPr lang="en-US" dirty="0" err="1">
                <a:solidFill>
                  <a:srgbClr val="000000"/>
                </a:solidFill>
              </a:rPr>
              <a:t>sind</a:t>
            </a:r>
            <a:r>
              <a:rPr lang="en-US" dirty="0">
                <a:solidFill>
                  <a:srgbClr val="000000"/>
                </a:solidFill>
              </a:rPr>
              <a:t> an fester Position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 err="1">
                <a:solidFill>
                  <a:srgbClr val="000000"/>
                </a:solidFill>
              </a:rPr>
              <a:t>Bestimmte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Strukturen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sind</a:t>
            </a:r>
            <a:r>
              <a:rPr lang="en-US" dirty="0">
                <a:solidFill>
                  <a:srgbClr val="000000"/>
                </a:solidFill>
              </a:rPr>
              <a:t> an </a:t>
            </a:r>
            <a:r>
              <a:rPr lang="en-US" dirty="0" err="1">
                <a:solidFill>
                  <a:srgbClr val="000000"/>
                </a:solidFill>
              </a:rPr>
              <a:t>festen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Positionen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In den </a:t>
            </a:r>
            <a:r>
              <a:rPr lang="en-US" dirty="0" err="1">
                <a:solidFill>
                  <a:srgbClr val="000000"/>
                </a:solidFill>
              </a:rPr>
              <a:t>Biomen</a:t>
            </a:r>
            <a:r>
              <a:rPr lang="en-US" dirty="0">
                <a:solidFill>
                  <a:srgbClr val="000000"/>
                </a:solidFill>
              </a:rPr>
              <a:t> von Gondor </a:t>
            </a:r>
            <a:r>
              <a:rPr lang="en-US" dirty="0" err="1">
                <a:solidFill>
                  <a:srgbClr val="000000"/>
                </a:solidFill>
              </a:rPr>
              <a:t>findet</a:t>
            </a:r>
            <a:r>
              <a:rPr lang="en-US" dirty="0">
                <a:solidFill>
                  <a:srgbClr val="000000"/>
                </a:solidFill>
              </a:rPr>
              <a:t> man Gondor </a:t>
            </a:r>
            <a:r>
              <a:rPr lang="en-US" dirty="0" err="1">
                <a:solidFill>
                  <a:srgbClr val="000000"/>
                </a:solidFill>
              </a:rPr>
              <a:t>Einheiten</a:t>
            </a:r>
            <a:r>
              <a:rPr lang="en-US" dirty="0">
                <a:solidFill>
                  <a:srgbClr val="000000"/>
                </a:solidFill>
              </a:rPr>
              <a:t> und </a:t>
            </a:r>
            <a:r>
              <a:rPr lang="en-US" dirty="0" err="1">
                <a:solidFill>
                  <a:srgbClr val="000000"/>
                </a:solidFill>
              </a:rPr>
              <a:t>Gebäude</a:t>
            </a:r>
            <a:r>
              <a:rPr lang="en-US" dirty="0">
                <a:solidFill>
                  <a:srgbClr val="000000"/>
                </a:solidFill>
              </a:rPr>
              <a:t>, in Mordor </a:t>
            </a:r>
            <a:r>
              <a:rPr lang="en-US" dirty="0" err="1">
                <a:solidFill>
                  <a:srgbClr val="000000"/>
                </a:solidFill>
              </a:rPr>
              <a:t>Mordor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Einheiten</a:t>
            </a:r>
            <a:r>
              <a:rPr lang="en-US" dirty="0">
                <a:solidFill>
                  <a:srgbClr val="000000"/>
                </a:solidFill>
              </a:rPr>
              <a:t> und </a:t>
            </a:r>
            <a:r>
              <a:rPr lang="en-US" dirty="0" err="1">
                <a:solidFill>
                  <a:srgbClr val="000000"/>
                </a:solidFill>
              </a:rPr>
              <a:t>Gebäude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Inhaltsplatzhalter 5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907B282-6F11-EAA9-07AF-C4930066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31" y="645106"/>
            <a:ext cx="419819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B6D4126-2933-F21C-5596-8751F6BB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Minecraft Servers System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FAD1654-E3DB-2F40-E7CD-330EB950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30210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E42E10B-5C96-2138-DC97-B231B11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Factions and Roleplay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03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C835-68F9-F3AE-D2B6-58A291A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B2F70-9A9C-1FA9-129F-0935E80D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Analog zu den </a:t>
            </a:r>
            <a:r>
              <a:rPr lang="de-DE" dirty="0" err="1"/>
              <a:t>Factions</a:t>
            </a:r>
            <a:r>
              <a:rPr lang="de-DE" dirty="0"/>
              <a:t> der </a:t>
            </a:r>
            <a:r>
              <a:rPr lang="de-DE" dirty="0" err="1"/>
              <a:t>Mod</a:t>
            </a:r>
            <a:r>
              <a:rPr lang="de-DE" dirty="0"/>
              <a:t>, werden für das Server System die Spieler in </a:t>
            </a:r>
            <a:r>
              <a:rPr lang="de-DE" dirty="0" err="1"/>
              <a:t>Factions</a:t>
            </a:r>
            <a:r>
              <a:rPr lang="de-DE" dirty="0"/>
              <a:t> unterteilt</a:t>
            </a:r>
          </a:p>
          <a:p>
            <a:r>
              <a:rPr lang="de-DE" dirty="0"/>
              <a:t>Die Wahl der Faction wird am Anfang getroffen und kann im nachhinein noch geändert werden</a:t>
            </a:r>
          </a:p>
          <a:p>
            <a:r>
              <a:rPr lang="de-DE" dirty="0"/>
              <a:t>Man bekommt je nach gewählter Faction </a:t>
            </a:r>
            <a:r>
              <a:rPr lang="de-DE" dirty="0" err="1"/>
              <a:t>ingame</a:t>
            </a:r>
            <a:r>
              <a:rPr lang="de-DE" dirty="0"/>
              <a:t> ein Start-Alignment zugewiesen</a:t>
            </a:r>
          </a:p>
          <a:p>
            <a:r>
              <a:rPr lang="de-DE" dirty="0"/>
              <a:t>Jede Faction kann einen Faction-Leader haben, auf die Position kann sich aber nur ein Spieler mit einem </a:t>
            </a:r>
            <a:r>
              <a:rPr lang="de-DE" dirty="0" err="1"/>
              <a:t>Roleplay</a:t>
            </a:r>
            <a:r>
              <a:rPr lang="de-DE" dirty="0"/>
              <a:t>-Character bewerben</a:t>
            </a:r>
          </a:p>
        </p:txBody>
      </p:sp>
    </p:spTree>
    <p:extLst>
      <p:ext uri="{BB962C8B-B14F-4D97-AF65-F5344CB8AC3E}">
        <p14:creationId xmlns:p14="http://schemas.microsoft.com/office/powerpoint/2010/main" val="148444098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1053</Words>
  <Application>Microsoft Office PowerPoint</Application>
  <PresentationFormat>Breitbild</PresentationFormat>
  <Paragraphs>133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Fetzen</vt:lpstr>
      <vt:lpstr>Lord of the Rings Minecraft Roleplay Server</vt:lpstr>
      <vt:lpstr>Topics</vt:lpstr>
      <vt:lpstr>The Lord of the Rings Minecraft Mod</vt:lpstr>
      <vt:lpstr>Lord of the Rings Mod Basics</vt:lpstr>
      <vt:lpstr>Factions und Alignment</vt:lpstr>
      <vt:lpstr>Die Herr der Ringe Karte in Minecraft</vt:lpstr>
      <vt:lpstr>The Minecraft Servers System</vt:lpstr>
      <vt:lpstr>Factions and Roleplay</vt:lpstr>
      <vt:lpstr>Factions</vt:lpstr>
      <vt:lpstr>Faction-Buffs</vt:lpstr>
      <vt:lpstr>Roleplay Character</vt:lpstr>
      <vt:lpstr>Faction Leader</vt:lpstr>
      <vt:lpstr>Faction-Ranks</vt:lpstr>
      <vt:lpstr>Regions and Claimbuilds</vt:lpstr>
      <vt:lpstr>The Region Map</vt:lpstr>
      <vt:lpstr>Region Movement</vt:lpstr>
      <vt:lpstr>Claimbuilds</vt:lpstr>
      <vt:lpstr>Production Site</vt:lpstr>
      <vt:lpstr>Special Builds</vt:lpstr>
      <vt:lpstr>Armies und Trader Companies</vt:lpstr>
      <vt:lpstr>Armies und Trader Companies</vt:lpstr>
      <vt:lpstr>Unterschiede von Armies und Trader Companies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Ardas Legends Staff Meeting</dc:title>
  <dc:creator>Moritz Rohleder</dc:creator>
  <cp:lastModifiedBy>Moritz Rohleder</cp:lastModifiedBy>
  <cp:revision>31</cp:revision>
  <dcterms:created xsi:type="dcterms:W3CDTF">2023-02-02T12:44:28Z</dcterms:created>
  <dcterms:modified xsi:type="dcterms:W3CDTF">2023-05-31T10:36:42Z</dcterms:modified>
</cp:coreProperties>
</file>