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4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10.07.2015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35437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80960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2019460"/>
            <a:ext cx="1392254" cy="65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904173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>
            <a:off x="2972566" y="1966941"/>
            <a:ext cx="538114" cy="64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Bildschirmpräsentation (4:3)</PresentationFormat>
  <Paragraphs>90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Actor</vt:lpstr>
      <vt:lpstr>Core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493</cp:revision>
  <dcterms:created xsi:type="dcterms:W3CDTF">2013-04-03T19:36:09Z</dcterms:created>
  <dcterms:modified xsi:type="dcterms:W3CDTF">2015-07-10T06:51:50Z</dcterms:modified>
</cp:coreProperties>
</file>