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4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09.07.2015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944117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335312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680718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3565793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2566147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652020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2123728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652020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3496253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677085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782075"/>
            <a:ext cx="1676400" cy="45476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723677"/>
            <a:ext cx="1214127" cy="55010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1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2676202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2138373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2998389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300017" y="3015266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/>
              <a:t>1</a:t>
            </a:r>
            <a:endParaRPr lang="de-DE" altLang="de-DE" sz="900" dirty="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326985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4503521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559102" y="4572770"/>
            <a:ext cx="104194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524025" y="4293096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2546301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798712" y="4766856"/>
            <a:ext cx="1435900" cy="270487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smtClean="0"/>
              <a:t>Invitation2Supporter</a:t>
            </a:r>
            <a:endParaRPr lang="de-DE" altLang="de-DE" sz="1100" dirty="0" smtClean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276822" y="4879802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490240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489824" y="4949053"/>
            <a:ext cx="109761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559100" y="3067638"/>
            <a:ext cx="99240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2409244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4879801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  <a:endParaRPr lang="de-DE" altLang="de-DE" sz="900" dirty="0" smtClean="0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482367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4949051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28503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489824" y="5950660"/>
            <a:ext cx="112244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98712" y="4326984"/>
            <a:ext cx="1435900" cy="26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smtClean="0"/>
              <a:t>Supporter2Invitation</a:t>
            </a:r>
            <a:endParaRPr lang="de-DE" altLang="de-DE" sz="1100" dirty="0" smtClean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98711" y="5827066"/>
            <a:ext cx="1435900" cy="26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4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287194" y="4504722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40739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410823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4476647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4709375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798712" y="811499"/>
            <a:ext cx="1435900" cy="26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smtClean="0"/>
              <a:t>User2Supporter</a:t>
            </a:r>
            <a:endParaRPr lang="de-DE" altLang="de-DE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4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982294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287194" y="847745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367308" y="986245"/>
            <a:ext cx="1244964" cy="65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864476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/>
              <a:t>1</a:t>
            </a:r>
            <a:endParaRPr lang="de-DE" altLang="de-DE" sz="900" dirty="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870958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>
            <a:off x="2972566" y="933726"/>
            <a:ext cx="538114" cy="6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24695" y="5373796"/>
            <a:ext cx="96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altLang="de-DE" sz="8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8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798712" y="2931640"/>
            <a:ext cx="1435900" cy="25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smtClean="0"/>
              <a:t>Hero2Supporter</a:t>
            </a:r>
            <a:endParaRPr lang="de-DE" altLang="de-DE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4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300767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3011099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3076923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1847654"/>
            <a:ext cx="1224136" cy="290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 smtClean="0"/>
              <a:t>User2Hero</a:t>
            </a:r>
            <a:endParaRPr lang="de-DE" altLang="de-DE" sz="1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4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1706325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1246577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1534550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524026" y="2817340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1445597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276822" y="4709375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Bildschirmpräsentation 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Actor</vt:lpstr>
      <vt:lpstr>Core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489</cp:revision>
  <dcterms:created xsi:type="dcterms:W3CDTF">2013-04-03T19:36:09Z</dcterms:created>
  <dcterms:modified xsi:type="dcterms:W3CDTF">2015-07-09T09:51:09Z</dcterms:modified>
</cp:coreProperties>
</file>