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67" r:id="rId3"/>
    <p:sldId id="353" r:id="rId4"/>
    <p:sldId id="374" r:id="rId5"/>
    <p:sldId id="344" r:id="rId6"/>
    <p:sldId id="345" r:id="rId7"/>
    <p:sldId id="359" r:id="rId8"/>
    <p:sldId id="347" r:id="rId9"/>
    <p:sldId id="368" r:id="rId10"/>
    <p:sldId id="350" r:id="rId11"/>
    <p:sldId id="352" r:id="rId12"/>
    <p:sldId id="370" r:id="rId13"/>
    <p:sldId id="369" r:id="rId14"/>
    <p:sldId id="354" r:id="rId15"/>
    <p:sldId id="356" r:id="rId16"/>
    <p:sldId id="358" r:id="rId17"/>
    <p:sldId id="371" r:id="rId18"/>
    <p:sldId id="372" r:id="rId19"/>
    <p:sldId id="373" r:id="rId20"/>
    <p:sldId id="361" r:id="rId21"/>
    <p:sldId id="365" r:id="rId22"/>
    <p:sldId id="329" r:id="rId23"/>
    <p:sldId id="360" r:id="rId24"/>
    <p:sldId id="362" r:id="rId25"/>
    <p:sldId id="363" r:id="rId26"/>
    <p:sldId id="327" r:id="rId27"/>
    <p:sldId id="292" r:id="rId28"/>
    <p:sldId id="274" r:id="rId29"/>
    <p:sldId id="317" r:id="rId30"/>
    <p:sldId id="277" r:id="rId31"/>
    <p:sldId id="318" r:id="rId32"/>
    <p:sldId id="288" r:id="rId33"/>
    <p:sldId id="289" r:id="rId34"/>
    <p:sldId id="275" r:id="rId35"/>
    <p:sldId id="330" r:id="rId36"/>
    <p:sldId id="293" r:id="rId37"/>
    <p:sldId id="294" r:id="rId38"/>
    <p:sldId id="319" r:id="rId39"/>
    <p:sldId id="316" r:id="rId40"/>
    <p:sldId id="302" r:id="rId41"/>
    <p:sldId id="322" r:id="rId42"/>
    <p:sldId id="325" r:id="rId43"/>
    <p:sldId id="323" r:id="rId44"/>
    <p:sldId id="324" r:id="rId45"/>
    <p:sldId id="326" r:id="rId46"/>
    <p:sldId id="303" r:id="rId47"/>
    <p:sldId id="304" r:id="rId48"/>
    <p:sldId id="305" r:id="rId49"/>
    <p:sldId id="312" r:id="rId50"/>
    <p:sldId id="314" r:id="rId51"/>
    <p:sldId id="313" r:id="rId52"/>
    <p:sldId id="321" r:id="rId53"/>
    <p:sldId id="320" r:id="rId54"/>
    <p:sldId id="315" r:id="rId55"/>
    <p:sldId id="306" r:id="rId56"/>
    <p:sldId id="364" r:id="rId57"/>
    <p:sldId id="335" r:id="rId58"/>
    <p:sldId id="296" r:id="rId59"/>
    <p:sldId id="297" r:id="rId60"/>
    <p:sldId id="298" r:id="rId61"/>
    <p:sldId id="300" r:id="rId62"/>
    <p:sldId id="299" r:id="rId63"/>
    <p:sldId id="280" r:id="rId64"/>
    <p:sldId id="281" r:id="rId65"/>
    <p:sldId id="282" r:id="rId66"/>
    <p:sldId id="283" r:id="rId67"/>
    <p:sldId id="284" r:id="rId68"/>
    <p:sldId id="331" r:id="rId69"/>
    <p:sldId id="332" r:id="rId70"/>
    <p:sldId id="333" r:id="rId71"/>
    <p:sldId id="334" r:id="rId72"/>
    <p:sldId id="285" r:id="rId73"/>
    <p:sldId id="286" r:id="rId74"/>
    <p:sldId id="287" r:id="rId75"/>
    <p:sldId id="258" r:id="rId76"/>
    <p:sldId id="259" r:id="rId77"/>
    <p:sldId id="260" r:id="rId78"/>
    <p:sldId id="261" r:id="rId79"/>
    <p:sldId id="262" r:id="rId80"/>
    <p:sldId id="290" r:id="rId81"/>
    <p:sldId id="291" r:id="rId8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07.07.2015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850104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373546" y="3564305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happened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180€?!?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Adam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Maybe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heros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didn‘t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easy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Tara@unitedforhope.org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52971" y="3321112"/>
            <a:ext cx="1466382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80312" y="3356992"/>
            <a:ext cx="115212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60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804248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</a:t>
            </a:r>
            <a:r>
              <a:rPr lang="de-DE" dirty="0" err="1" smtClean="0"/>
              <a:t>Landing</a:t>
            </a:r>
            <a:r>
              <a:rPr lang="de-DE" dirty="0" smtClean="0"/>
              <a:t> Page“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DE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 rechteckige Legende 2"/>
          <p:cNvSpPr/>
          <p:nvPr/>
        </p:nvSpPr>
        <p:spPr>
          <a:xfrm>
            <a:off x="5220072" y="3974272"/>
            <a:ext cx="3168352" cy="1686976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Scenario „Entry via Invitation“.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</a:t>
            </a:r>
            <a:r>
              <a:rPr lang="de-DE" sz="2400" dirty="0" smtClean="0"/>
              <a:t>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956626" y="3421836"/>
            <a:ext cx="1572941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Hm, Tara,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her, but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 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friends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52554" y="431458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11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rot="1851807">
            <a:off x="899319" y="1916113"/>
            <a:ext cx="684418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>
                <a:solidFill>
                  <a:schemeClr val="bg1">
                    <a:lumMod val="85000"/>
                  </a:schemeClr>
                </a:solidFill>
              </a:rPr>
              <a:t>veraltet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I‘ll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talked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recently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Adam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Eva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Taras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I‘m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Adam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Eva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4366</Words>
  <Application>Microsoft Office PowerPoint</Application>
  <PresentationFormat>Bildschirmpräsentation (4:3)</PresentationFormat>
  <Paragraphs>1080</Paragraphs>
  <Slides>81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82" baseType="lpstr">
      <vt:lpstr>Larissa</vt:lpstr>
      <vt:lpstr>SupeYou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Scenario „Entry via Landing Page“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467</cp:revision>
  <dcterms:created xsi:type="dcterms:W3CDTF">2013-04-03T19:36:09Z</dcterms:created>
  <dcterms:modified xsi:type="dcterms:W3CDTF">2015-07-07T09:01:58Z</dcterms:modified>
</cp:coreProperties>
</file>