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6" r:id="rId4"/>
    <p:sldId id="367" r:id="rId5"/>
    <p:sldId id="364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22.07.2015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10334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55857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1994357"/>
            <a:ext cx="1392254" cy="90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879070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 flipV="1">
            <a:off x="2972566" y="1948320"/>
            <a:ext cx="538114" cy="18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1027" idx="2"/>
            <a:endCxn id="9" idx="0"/>
          </p:cNvCxnSpPr>
          <p:nvPr/>
        </p:nvCxnSpPr>
        <p:spPr>
          <a:xfrm rot="5400000">
            <a:off x="2773820" y="555696"/>
            <a:ext cx="961628" cy="152833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027" idx="2"/>
            <a:endCxn id="12" idx="0"/>
          </p:cNvCxnSpPr>
          <p:nvPr/>
        </p:nvCxnSpPr>
        <p:spPr>
          <a:xfrm rot="5400000">
            <a:off x="3489220" y="1271096"/>
            <a:ext cx="961628" cy="975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28" idx="2"/>
            <a:endCxn id="34" idx="0"/>
          </p:cNvCxnSpPr>
          <p:nvPr/>
        </p:nvCxnSpPr>
        <p:spPr>
          <a:xfrm rot="5400000">
            <a:off x="4630797" y="2371291"/>
            <a:ext cx="1305199" cy="5640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28" idx="2"/>
            <a:endCxn id="38" idx="0"/>
          </p:cNvCxnSpPr>
          <p:nvPr/>
        </p:nvCxnSpPr>
        <p:spPr>
          <a:xfrm rot="16200000" flipH="1">
            <a:off x="5094087" y="2472017"/>
            <a:ext cx="1314723" cy="3720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28" idx="2"/>
            <a:endCxn id="44" idx="0"/>
          </p:cNvCxnSpPr>
          <p:nvPr/>
        </p:nvCxnSpPr>
        <p:spPr>
          <a:xfrm rot="5400000">
            <a:off x="4160767" y="1905217"/>
            <a:ext cx="1309155" cy="15001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28" idx="2"/>
            <a:endCxn id="50" idx="0"/>
          </p:cNvCxnSpPr>
          <p:nvPr/>
        </p:nvCxnSpPr>
        <p:spPr>
          <a:xfrm rot="16200000" flipH="1">
            <a:off x="5537234" y="2028870"/>
            <a:ext cx="1326583" cy="12702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" idx="2"/>
            <a:endCxn id="57" idx="0"/>
          </p:cNvCxnSpPr>
          <p:nvPr/>
        </p:nvCxnSpPr>
        <p:spPr>
          <a:xfrm rot="16200000" flipH="1">
            <a:off x="2044806" y="2436836"/>
            <a:ext cx="1314010" cy="4226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" idx="2"/>
            <a:endCxn id="61" idx="0"/>
          </p:cNvCxnSpPr>
          <p:nvPr/>
        </p:nvCxnSpPr>
        <p:spPr>
          <a:xfrm rot="5400000">
            <a:off x="1538773" y="2357448"/>
            <a:ext cx="1317966" cy="5854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stCxn id="57" idx="2"/>
            <a:endCxn id="67" idx="0"/>
          </p:cNvCxnSpPr>
          <p:nvPr/>
        </p:nvCxnSpPr>
        <p:spPr>
          <a:xfrm rot="5400000">
            <a:off x="2313216" y="3930092"/>
            <a:ext cx="1034347" cy="165535"/>
          </a:xfrm>
          <a:prstGeom prst="curvedConnector3">
            <a:avLst>
              <a:gd name="adj1" fmla="val 41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/>
          <p:cNvCxnSpPr>
            <a:stCxn id="1027" idx="2"/>
            <a:endCxn id="28" idx="0"/>
          </p:cNvCxnSpPr>
          <p:nvPr/>
        </p:nvCxnSpPr>
        <p:spPr>
          <a:xfrm rot="16200000" flipH="1">
            <a:off x="4306526" y="551322"/>
            <a:ext cx="971152" cy="1546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67" idx="2"/>
            <a:endCxn id="132" idx="0"/>
          </p:cNvCxnSpPr>
          <p:nvPr/>
        </p:nvCxnSpPr>
        <p:spPr>
          <a:xfrm rot="16200000" flipH="1">
            <a:off x="2268116" y="5200037"/>
            <a:ext cx="1222454" cy="2634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67" idx="2"/>
            <a:endCxn id="136" idx="0"/>
          </p:cNvCxnSpPr>
          <p:nvPr/>
        </p:nvCxnSpPr>
        <p:spPr>
          <a:xfrm rot="5400000">
            <a:off x="1798087" y="4997409"/>
            <a:ext cx="1226410" cy="6726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34" idx="2"/>
            <a:endCxn id="151" idx="0"/>
          </p:cNvCxnSpPr>
          <p:nvPr/>
        </p:nvCxnSpPr>
        <p:spPr>
          <a:xfrm rot="5400000">
            <a:off x="4386037" y="3921628"/>
            <a:ext cx="1040581" cy="190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2606239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3</a:t>
            </a:r>
            <a:endParaRPr lang="en-US" sz="900" dirty="0"/>
          </a:p>
        </p:txBody>
      </p:sp>
      <p:sp>
        <p:nvSpPr>
          <p:cNvPr id="94" name="Textfeld 93"/>
          <p:cNvSpPr txBox="1"/>
          <p:nvPr/>
        </p:nvSpPr>
        <p:spPr>
          <a:xfrm>
            <a:off x="2409997" y="454512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2</a:t>
            </a:r>
            <a:endParaRPr lang="en-US" sz="900" dirty="0"/>
          </a:p>
        </p:txBody>
      </p:sp>
      <p:sp>
        <p:nvSpPr>
          <p:cNvPr id="95" name="Textfeld 94"/>
          <p:cNvSpPr txBox="1"/>
          <p:nvPr/>
        </p:nvSpPr>
        <p:spPr>
          <a:xfrm>
            <a:off x="2170212" y="1836121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  <a:endParaRPr lang="en-US" sz="900" dirty="0"/>
          </a:p>
        </p:txBody>
      </p:sp>
      <p:sp>
        <p:nvSpPr>
          <p:cNvPr id="96" name="Textfeld 95"/>
          <p:cNvSpPr txBox="1"/>
          <p:nvPr/>
        </p:nvSpPr>
        <p:spPr>
          <a:xfrm>
            <a:off x="1594696" y="3322294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3635896" y="663643"/>
            <a:ext cx="300082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13</a:t>
            </a:r>
            <a:endParaRPr lang="en-US" sz="9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74989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5253878" y="183086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  <a:endParaRPr lang="en-US" sz="900" dirty="0"/>
          </a:p>
        </p:txBody>
      </p:sp>
      <p:cxnSp>
        <p:nvCxnSpPr>
          <p:cNvPr id="116" name="Gekrümmte Verbindung 115"/>
          <p:cNvCxnSpPr>
            <a:stCxn id="28" idx="0"/>
            <a:endCxn id="50" idx="2"/>
          </p:cNvCxnSpPr>
          <p:nvPr/>
        </p:nvCxnSpPr>
        <p:spPr>
          <a:xfrm rot="16200000" flipH="1">
            <a:off x="5346733" y="2028870"/>
            <a:ext cx="1707583" cy="1270242"/>
          </a:xfrm>
          <a:prstGeom prst="curvedConnector5">
            <a:avLst>
              <a:gd name="adj1" fmla="val -13387"/>
              <a:gd name="adj2" fmla="val 190973"/>
              <a:gd name="adj3" fmla="val 113387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117"/>
          <p:cNvCxnSpPr>
            <a:stCxn id="9" idx="2"/>
            <a:endCxn id="67" idx="0"/>
          </p:cNvCxnSpPr>
          <p:nvPr/>
        </p:nvCxnSpPr>
        <p:spPr>
          <a:xfrm rot="16200000" flipH="1">
            <a:off x="1349616" y="3132027"/>
            <a:ext cx="2538857" cy="257154"/>
          </a:xfrm>
          <a:prstGeom prst="curvedConnector3">
            <a:avLst>
              <a:gd name="adj1" fmla="val 77013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3583644" y="182529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4474949" y="455207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735840" y="5958082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1783857" y="596203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468175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</a:t>
            </a:r>
            <a:endParaRPr lang="en-US" sz="9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5681597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6571399" y="3331173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8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2732895" y="1170349"/>
            <a:ext cx="387900" cy="8727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448295" y="1327703"/>
            <a:ext cx="387900" cy="558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414432" y="443416"/>
            <a:ext cx="213688" cy="1004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16200000" flipH="1">
            <a:off x="2639823" y="3031853"/>
            <a:ext cx="531916" cy="14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662152" y="3016163"/>
            <a:ext cx="535872" cy="500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7177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584167" y="618103"/>
            <a:ext cx="213688" cy="6555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3230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5095866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176368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7069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011772" y="1934535"/>
            <a:ext cx="422054" cy="535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483409" y="1998233"/>
            <a:ext cx="422054" cy="4079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5018744" y="1866570"/>
            <a:ext cx="412530" cy="6807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390206" y="2175897"/>
            <a:ext cx="412530" cy="62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714242" y="1851861"/>
            <a:ext cx="412530" cy="710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Bildschirmpräsentation (4:3)</PresentationFormat>
  <Paragraphs>156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Actor</vt:lpstr>
      <vt:lpstr>Core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507</cp:revision>
  <dcterms:created xsi:type="dcterms:W3CDTF">2013-04-03T19:36:09Z</dcterms:created>
  <dcterms:modified xsi:type="dcterms:W3CDTF">2015-07-24T15:46:06Z</dcterms:modified>
</cp:coreProperties>
</file>