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9" r:id="rId3"/>
    <p:sldId id="340" r:id="rId4"/>
    <p:sldId id="353" r:id="rId5"/>
    <p:sldId id="344" r:id="rId6"/>
    <p:sldId id="345" r:id="rId7"/>
    <p:sldId id="336" r:id="rId8"/>
    <p:sldId id="359" r:id="rId9"/>
    <p:sldId id="347" r:id="rId10"/>
    <p:sldId id="355" r:id="rId11"/>
    <p:sldId id="348" r:id="rId12"/>
    <p:sldId id="341" r:id="rId13"/>
    <p:sldId id="350" r:id="rId14"/>
    <p:sldId id="352" r:id="rId15"/>
    <p:sldId id="354" r:id="rId16"/>
    <p:sldId id="356" r:id="rId17"/>
    <p:sldId id="358" r:id="rId18"/>
    <p:sldId id="357" r:id="rId19"/>
    <p:sldId id="329" r:id="rId20"/>
    <p:sldId id="327" r:id="rId21"/>
    <p:sldId id="292" r:id="rId22"/>
    <p:sldId id="274" r:id="rId23"/>
    <p:sldId id="317" r:id="rId24"/>
    <p:sldId id="277" r:id="rId25"/>
    <p:sldId id="318" r:id="rId26"/>
    <p:sldId id="288" r:id="rId27"/>
    <p:sldId id="289" r:id="rId28"/>
    <p:sldId id="275" r:id="rId29"/>
    <p:sldId id="330" r:id="rId30"/>
    <p:sldId id="293" r:id="rId31"/>
    <p:sldId id="294" r:id="rId32"/>
    <p:sldId id="319" r:id="rId33"/>
    <p:sldId id="316" r:id="rId34"/>
    <p:sldId id="302" r:id="rId35"/>
    <p:sldId id="322" r:id="rId36"/>
    <p:sldId id="325" r:id="rId37"/>
    <p:sldId id="323" r:id="rId38"/>
    <p:sldId id="324" r:id="rId39"/>
    <p:sldId id="326" r:id="rId40"/>
    <p:sldId id="303" r:id="rId41"/>
    <p:sldId id="304" r:id="rId42"/>
    <p:sldId id="305" r:id="rId43"/>
    <p:sldId id="312" r:id="rId44"/>
    <p:sldId id="314" r:id="rId45"/>
    <p:sldId id="313" r:id="rId46"/>
    <p:sldId id="321" r:id="rId47"/>
    <p:sldId id="320" r:id="rId48"/>
    <p:sldId id="315" r:id="rId49"/>
    <p:sldId id="306" r:id="rId50"/>
    <p:sldId id="335" r:id="rId51"/>
    <p:sldId id="296" r:id="rId52"/>
    <p:sldId id="297" r:id="rId53"/>
    <p:sldId id="298" r:id="rId54"/>
    <p:sldId id="300" r:id="rId55"/>
    <p:sldId id="299" r:id="rId56"/>
    <p:sldId id="280" r:id="rId57"/>
    <p:sldId id="281" r:id="rId58"/>
    <p:sldId id="282" r:id="rId59"/>
    <p:sldId id="283" r:id="rId60"/>
    <p:sldId id="284" r:id="rId61"/>
    <p:sldId id="331" r:id="rId62"/>
    <p:sldId id="332" r:id="rId63"/>
    <p:sldId id="333" r:id="rId64"/>
    <p:sldId id="334" r:id="rId65"/>
    <p:sldId id="285" r:id="rId66"/>
    <p:sldId id="286" r:id="rId67"/>
    <p:sldId id="287" r:id="rId68"/>
    <p:sldId id="258" r:id="rId69"/>
    <p:sldId id="259" r:id="rId70"/>
    <p:sldId id="260" r:id="rId71"/>
    <p:sldId id="261" r:id="rId72"/>
    <p:sldId id="262" r:id="rId73"/>
    <p:sldId id="290" r:id="rId74"/>
    <p:sldId id="291" r:id="rId7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12" d="100"/>
          <a:sy n="112" d="100"/>
        </p:scale>
        <p:origin x="-110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0185" y="3540149"/>
            <a:ext cx="7283152" cy="2121099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</a:t>
            </a:r>
            <a:r>
              <a:rPr lang="de-DE" sz="2400" dirty="0" smtClean="0"/>
              <a:t>Aktivisten: </a:t>
            </a:r>
          </a:p>
          <a:p>
            <a:pPr marL="0" indent="0" algn="ctr">
              <a:buNone/>
            </a:pPr>
            <a:r>
              <a:rPr lang="de-DE" sz="2400" dirty="0" smtClean="0"/>
              <a:t>Spenden </a:t>
            </a:r>
            <a:r>
              <a:rPr lang="de-DE" sz="2400" dirty="0" smtClean="0"/>
              <a:t>– Einladen – Beobachten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1259632" y="2316012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37252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322711" y="421094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54599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39009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22851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56356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79823" y="369523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87940" y="365465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 </a:t>
            </a: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Pfeil nach rechts 30"/>
          <p:cNvSpPr/>
          <p:nvPr/>
        </p:nvSpPr>
        <p:spPr>
          <a:xfrm rot="20907499" flipH="1">
            <a:off x="2469586" y="2728737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 smtClean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42449" y="3216998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6" y="908720"/>
            <a:ext cx="822948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51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7092280" y="3717032"/>
            <a:ext cx="172819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 rot="21130859">
            <a:off x="5032433" y="4692934"/>
            <a:ext cx="2372037" cy="579397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02627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krümmte Verbindung 10"/>
          <p:cNvCxnSpPr>
            <a:stCxn id="30" idx="2"/>
            <a:endCxn id="34" idx="0"/>
          </p:cNvCxnSpPr>
          <p:nvPr/>
        </p:nvCxnSpPr>
        <p:spPr>
          <a:xfrm rot="5400000">
            <a:off x="865597" y="4206380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322711" y="386469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259632" y="419974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Gekrümmte Verbindung 32"/>
          <p:cNvCxnSpPr>
            <a:endCxn id="53" idx="0"/>
          </p:cNvCxnSpPr>
          <p:nvPr/>
        </p:nvCxnSpPr>
        <p:spPr>
          <a:xfrm rot="5400000">
            <a:off x="516766" y="5348339"/>
            <a:ext cx="385031" cy="2737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05369" y="4797067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82167" y="4797067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128022" y="4797067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Gekrümmte Verbindung 42"/>
          <p:cNvCxnSpPr>
            <a:stCxn id="30" idx="2"/>
            <a:endCxn id="38" idx="0"/>
          </p:cNvCxnSpPr>
          <p:nvPr/>
        </p:nvCxnSpPr>
        <p:spPr>
          <a:xfrm rot="5400000">
            <a:off x="1203996" y="4544779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30" idx="2"/>
            <a:endCxn id="41" idx="0"/>
          </p:cNvCxnSpPr>
          <p:nvPr/>
        </p:nvCxnSpPr>
        <p:spPr>
          <a:xfrm rot="16200000" flipH="1">
            <a:off x="1644156" y="4173455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602631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23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279429" y="5542223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21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1956227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6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918442" y="5534799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34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/>
          <p:cNvSpPr txBox="1"/>
          <p:nvPr/>
        </p:nvSpPr>
        <p:spPr>
          <a:xfrm>
            <a:off x="1595240" y="5534799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2195736" y="553479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Gekrümmte Verbindung 70"/>
          <p:cNvCxnSpPr>
            <a:endCxn id="62" idx="0"/>
          </p:cNvCxnSpPr>
          <p:nvPr/>
        </p:nvCxnSpPr>
        <p:spPr>
          <a:xfrm rot="5400000">
            <a:off x="976409" y="5118708"/>
            <a:ext cx="463405" cy="3687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>
            <a:stCxn id="37" idx="2"/>
            <a:endCxn id="56" idx="0"/>
          </p:cNvCxnSpPr>
          <p:nvPr/>
        </p:nvCxnSpPr>
        <p:spPr>
          <a:xfrm rot="16200000" flipH="1">
            <a:off x="1202013" y="5325061"/>
            <a:ext cx="402598" cy="3172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37" idx="2"/>
            <a:endCxn id="65" idx="0"/>
          </p:cNvCxnSpPr>
          <p:nvPr/>
        </p:nvCxnSpPr>
        <p:spPr>
          <a:xfrm rot="16200000" flipH="1">
            <a:off x="1346398" y="5180676"/>
            <a:ext cx="395174" cy="31307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stCxn id="40" idx="2"/>
            <a:endCxn id="68" idx="0"/>
          </p:cNvCxnSpPr>
          <p:nvPr/>
        </p:nvCxnSpPr>
        <p:spPr>
          <a:xfrm rot="16200000" flipH="1">
            <a:off x="2104038" y="5268891"/>
            <a:ext cx="395174" cy="13664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/>
          <p:cNvCxnSpPr>
            <a:stCxn id="40" idx="2"/>
            <a:endCxn id="59" idx="0"/>
          </p:cNvCxnSpPr>
          <p:nvPr/>
        </p:nvCxnSpPr>
        <p:spPr>
          <a:xfrm rot="5400000">
            <a:off x="1946107" y="5255026"/>
            <a:ext cx="402598" cy="17179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04384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Gekrümmte Verbindung 87"/>
          <p:cNvCxnSpPr>
            <a:stCxn id="90" idx="2"/>
            <a:endCxn id="92" idx="0"/>
          </p:cNvCxnSpPr>
          <p:nvPr/>
        </p:nvCxnSpPr>
        <p:spPr>
          <a:xfrm rot="5400000">
            <a:off x="2711172" y="4478259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2922049" y="388226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915816" y="421731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49" y="497621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2705255" y="481463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4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60" y="497621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feld 94"/>
          <p:cNvSpPr txBox="1"/>
          <p:nvPr/>
        </p:nvSpPr>
        <p:spPr>
          <a:xfrm>
            <a:off x="3160566" y="481463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krümmte Verbindung 96"/>
          <p:cNvCxnSpPr>
            <a:stCxn id="90" idx="2"/>
            <a:endCxn id="95" idx="0"/>
          </p:cNvCxnSpPr>
          <p:nvPr/>
        </p:nvCxnSpPr>
        <p:spPr>
          <a:xfrm rot="16200000" flipH="1">
            <a:off x="2938827" y="4487614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3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feld 98"/>
          <p:cNvSpPr txBox="1"/>
          <p:nvPr/>
        </p:nvSpPr>
        <p:spPr>
          <a:xfrm>
            <a:off x="2780341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46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feld 101"/>
          <p:cNvSpPr txBox="1"/>
          <p:nvPr/>
        </p:nvSpPr>
        <p:spPr>
          <a:xfrm>
            <a:off x="3096152" y="5534799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Gekrümmte Verbindung 103"/>
          <p:cNvCxnSpPr>
            <a:stCxn id="94" idx="2"/>
            <a:endCxn id="102" idx="0"/>
          </p:cNvCxnSpPr>
          <p:nvPr/>
        </p:nvCxnSpPr>
        <p:spPr>
          <a:xfrm rot="5400000">
            <a:off x="3062070" y="5331020"/>
            <a:ext cx="377607" cy="29950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krümmte Verbindung 104"/>
          <p:cNvCxnSpPr>
            <a:stCxn id="94" idx="2"/>
            <a:endCxn id="99" idx="0"/>
          </p:cNvCxnSpPr>
          <p:nvPr/>
        </p:nvCxnSpPr>
        <p:spPr>
          <a:xfrm rot="5400000">
            <a:off x="2883220" y="5159594"/>
            <a:ext cx="385031" cy="38022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1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3500421" y="5542223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Gekrümmte Verbindung 112"/>
          <p:cNvCxnSpPr>
            <a:stCxn id="94" idx="2"/>
            <a:endCxn id="107" idx="0"/>
          </p:cNvCxnSpPr>
          <p:nvPr/>
        </p:nvCxnSpPr>
        <p:spPr>
          <a:xfrm rot="16200000" flipH="1">
            <a:off x="3260492" y="5162547"/>
            <a:ext cx="385031" cy="37431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3433" y="57818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1249904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1561262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2745416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3062632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3465496" y="57818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Gekrümmte Verbindung 143"/>
          <p:cNvCxnSpPr>
            <a:endCxn id="23" idx="0"/>
          </p:cNvCxnSpPr>
          <p:nvPr/>
        </p:nvCxnSpPr>
        <p:spPr>
          <a:xfrm rot="5400000">
            <a:off x="1679823" y="334898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krümmte Verbindung 146"/>
          <p:cNvCxnSpPr>
            <a:endCxn id="89" idx="0"/>
          </p:cNvCxnSpPr>
          <p:nvPr/>
        </p:nvCxnSpPr>
        <p:spPr>
          <a:xfrm rot="16200000" flipH="1">
            <a:off x="2487940" y="330840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Abgerundetes Rechteck 42"/>
          <p:cNvSpPr/>
          <p:nvPr/>
        </p:nvSpPr>
        <p:spPr>
          <a:xfrm>
            <a:off x="899592" y="4124175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Login</a:t>
            </a:r>
            <a:endParaRPr lang="en-US" sz="14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95536" y="510540"/>
            <a:ext cx="3600000" cy="303199"/>
            <a:chOff x="395536" y="1767328"/>
            <a:chExt cx="3600000" cy="303199"/>
          </a:xfrm>
        </p:grpSpPr>
        <p:pic>
          <p:nvPicPr>
            <p:cNvPr id="44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7" b="75871"/>
            <a:stretch/>
          </p:blipFill>
          <p:spPr bwMode="auto">
            <a:xfrm>
              <a:off x="395536" y="1772816"/>
              <a:ext cx="3600000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3" t="19477" r="12536" b="75871"/>
            <a:stretch/>
          </p:blipFill>
          <p:spPr bwMode="auto">
            <a:xfrm>
              <a:off x="1835696" y="1767328"/>
              <a:ext cx="86409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" t="19477" r="94565" b="75871"/>
            <a:stretch/>
          </p:blipFill>
          <p:spPr bwMode="auto">
            <a:xfrm>
              <a:off x="594182" y="1772802"/>
              <a:ext cx="80946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feld 38"/>
          <p:cNvSpPr txBox="1"/>
          <p:nvPr/>
        </p:nvSpPr>
        <p:spPr>
          <a:xfrm>
            <a:off x="585714" y="4682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755221" y="47667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link to Email, WhatsApp, Facebook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whom you sent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3965</Words>
  <Application>Microsoft Office PowerPoint</Application>
  <PresentationFormat>Bildschirmpräsentation (4:3)</PresentationFormat>
  <Paragraphs>999</Paragraphs>
  <Slides>74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5" baseType="lpstr">
      <vt:lpstr>Larissa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380</cp:revision>
  <dcterms:created xsi:type="dcterms:W3CDTF">2013-04-03T19:36:09Z</dcterms:created>
  <dcterms:modified xsi:type="dcterms:W3CDTF">2015-06-12T15:20:49Z</dcterms:modified>
</cp:coreProperties>
</file>