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06" r:id="rId3"/>
    <p:sldId id="366" r:id="rId4"/>
    <p:sldId id="367" r:id="rId5"/>
    <p:sldId id="364" r:id="rId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63A8C7"/>
    <a:srgbClr val="0066CC"/>
    <a:srgbClr val="FFFF99"/>
    <a:srgbClr val="FEE4A2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3" autoAdjust="0"/>
    <p:restoredTop sz="94660"/>
  </p:normalViewPr>
  <p:slideViewPr>
    <p:cSldViewPr>
      <p:cViewPr>
        <p:scale>
          <a:sx n="100" d="100"/>
          <a:sy n="100" d="100"/>
        </p:scale>
        <p:origin x="-146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5498F-9498-4BAB-9C70-039D3B771BFA}" type="datetimeFigureOut">
              <a:rPr lang="de-CH"/>
              <a:pPr>
                <a:defRPr/>
              </a:pPr>
              <a:t>29.07.2015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57D32-7E5F-4730-B996-ED8F7E3E8DA6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47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3B86A-8733-4146-B0EA-31F5140A4AA1}" type="datetimeFigureOut">
              <a:rPr lang="de-CH"/>
              <a:pPr>
                <a:defRPr/>
              </a:pPr>
              <a:t>29.07.2015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41733-49CC-4CEA-A6F7-FF1F8805D67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86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70868-F630-4CEF-B760-7EDD92F79678}" type="datetimeFigureOut">
              <a:rPr lang="de-CH"/>
              <a:pPr>
                <a:defRPr/>
              </a:pPr>
              <a:t>29.07.2015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7B4C8-9DF1-40BE-96D3-AA026442714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422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4727D-FD90-4A36-AD5A-BC983ED7D13D}" type="datetimeFigureOut">
              <a:rPr lang="de-CH"/>
              <a:pPr>
                <a:defRPr/>
              </a:pPr>
              <a:t>29.07.2015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8D704-A3FB-469A-BBC2-5320AE2E3A02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293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8272E-6C2D-4CCF-8FDB-7325FD2D70B8}" type="datetimeFigureOut">
              <a:rPr lang="de-CH"/>
              <a:pPr>
                <a:defRPr/>
              </a:pPr>
              <a:t>29.07.2015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6293E-EE4D-472B-8A25-E37C4891A604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741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31F3-BBEC-4FE5-9823-BC6228F3E48A}" type="datetimeFigureOut">
              <a:rPr lang="de-CH"/>
              <a:pPr>
                <a:defRPr/>
              </a:pPr>
              <a:t>29.07.2015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486B9-E117-4B45-92D3-FF80A297AAB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3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CF1A5-1B16-4A3E-97B9-96989C1F17F8}" type="datetimeFigureOut">
              <a:rPr lang="de-CH"/>
              <a:pPr>
                <a:defRPr/>
              </a:pPr>
              <a:t>29.07.2015</a:t>
            </a:fld>
            <a:endParaRPr lang="de-CH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8D830-F244-42D4-8D44-B148E9D27F1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808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69C97-00B1-4E34-A0FA-1EA6D2C5B2FA}" type="datetimeFigureOut">
              <a:rPr lang="de-CH"/>
              <a:pPr>
                <a:defRPr/>
              </a:pPr>
              <a:t>29.07.2015</a:t>
            </a:fld>
            <a:endParaRPr lang="de-CH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54D9-5622-402A-B669-2F79ED3A03F1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7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65AF-9B7E-42EC-A0A0-602F77A4D68C}" type="datetimeFigureOut">
              <a:rPr lang="de-CH"/>
              <a:pPr>
                <a:defRPr/>
              </a:pPr>
              <a:t>29.07.2015</a:t>
            </a:fld>
            <a:endParaRPr lang="de-CH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EF2F-3C3C-45E9-95CF-0CC94332580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473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62D-EA97-428F-B3C4-E37412BA5B03}" type="datetimeFigureOut">
              <a:rPr lang="de-CH"/>
              <a:pPr>
                <a:defRPr/>
              </a:pPr>
              <a:t>29.07.2015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940F0-D728-4F13-8F25-05240A15FE7F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55AC0-D609-4DA9-96A5-DE4EBD004DCB}" type="datetimeFigureOut">
              <a:rPr lang="de-CH"/>
              <a:pPr>
                <a:defRPr/>
              </a:pPr>
              <a:t>29.07.2015</a:t>
            </a:fld>
            <a:endParaRPr lang="de-CH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5C8EF-E3C2-48A7-AFDC-16253C1B595C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590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  <a:endParaRPr lang="de-CH" altLang="de-DE" smtClean="0"/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  <a:endParaRPr lang="de-CH" altLang="de-DE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04B817-C7C7-40B4-83D8-12C9F6BD9FF5}" type="datetimeFigureOut">
              <a:rPr lang="de-CH"/>
              <a:pPr>
                <a:defRPr/>
              </a:pPr>
              <a:t>29.07.2015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8485-9F41-4471-8A5D-E892B5D00DF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575965" y="4293096"/>
            <a:ext cx="1676400" cy="795338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loginId</a:t>
            </a:r>
            <a:endParaRPr lang="de-DE" altLang="de-DE" sz="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dirty="0" err="1" smtClean="0"/>
              <a:t>Actor</a:t>
            </a:r>
            <a:endParaRPr lang="en-US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967160" y="1042938"/>
            <a:ext cx="3062287" cy="94615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</a:t>
            </a:r>
            <a:endParaRPr lang="de-DE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err="1"/>
              <a:t>long</a:t>
            </a:r>
            <a:r>
              <a:rPr lang="de-DE" altLang="de-DE" sz="800" dirty="0"/>
              <a:t> </a:t>
            </a:r>
            <a:r>
              <a:rPr lang="de-DE" altLang="de-DE" sz="800" dirty="0" err="1"/>
              <a:t>creationTimestamp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/>
              <a:t>String </a:t>
            </a:r>
            <a:r>
              <a:rPr lang="de-DE" altLang="de-DE" sz="800" dirty="0" err="1" smtClean="0"/>
              <a:t>browserMark</a:t>
            </a:r>
            <a:endParaRPr lang="de-DE" altLang="de-DE" sz="800" dirty="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2312566" y="1989088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cxnSp>
        <p:nvCxnSpPr>
          <p:cNvPr id="55" name="Gewinkelte Verbindung 54"/>
          <p:cNvCxnSpPr>
            <a:stCxn id="54" idx="2"/>
            <a:endCxn id="58" idx="0"/>
          </p:cNvCxnSpPr>
          <p:nvPr/>
        </p:nvCxnSpPr>
        <p:spPr>
          <a:xfrm rot="16200000" flipH="1">
            <a:off x="2197641" y="2345313"/>
            <a:ext cx="438706" cy="56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197995" y="2702011"/>
            <a:ext cx="2221877" cy="5910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800" dirty="0" smtClean="0"/>
              <a:t>Session2User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800" dirty="0" smtClean="0"/>
              <a:t>String </a:t>
            </a:r>
            <a:r>
              <a:rPr lang="de-DE" altLang="de-DE" sz="800" dirty="0" err="1" smtClean="0"/>
              <a:t>sessionId</a:t>
            </a:r>
            <a:endParaRPr lang="de-DE" altLang="de-DE" sz="800" dirty="0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283868" y="2567494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  <p:sp>
        <p:nvSpPr>
          <p:cNvPr id="5" name="Rechteck 4"/>
          <p:cNvSpPr/>
          <p:nvPr/>
        </p:nvSpPr>
        <p:spPr>
          <a:xfrm>
            <a:off x="755576" y="3780924"/>
            <a:ext cx="3456384" cy="224036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2283868" y="334960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1800" dirty="0"/>
          </a:p>
        </p:txBody>
      </p:sp>
      <p:cxnSp>
        <p:nvCxnSpPr>
          <p:cNvPr id="61" name="Gewinkelte Verbindung 60"/>
          <p:cNvCxnSpPr>
            <a:stCxn id="60" idx="2"/>
          </p:cNvCxnSpPr>
          <p:nvPr/>
        </p:nvCxnSpPr>
        <p:spPr>
          <a:xfrm rot="16200000" flipH="1">
            <a:off x="2128101" y="3779821"/>
            <a:ext cx="585649" cy="2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2308933" y="4153396"/>
            <a:ext cx="2032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1800" dirty="0"/>
          </a:p>
        </p:txBody>
      </p:sp>
    </p:spTree>
    <p:extLst>
      <p:ext uri="{BB962C8B-B14F-4D97-AF65-F5344CB8AC3E}">
        <p14:creationId xmlns:p14="http://schemas.microsoft.com/office/powerpoint/2010/main" val="15808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1044499" y="1700808"/>
            <a:ext cx="1676400" cy="56924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User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 smtClean="0"/>
              <a:t>loginId</a:t>
            </a:r>
            <a:endParaRPr lang="de-DE" altLang="de-DE" sz="600" dirty="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742249" y="1815289"/>
            <a:ext cx="1214127" cy="44094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/>
          <a:lstStyle/>
          <a:p>
            <a:r>
              <a:rPr lang="de-DE" altLang="de-DE" sz="1400" dirty="0" err="1" smtClean="0"/>
              <a:t>Supporter</a:t>
            </a:r>
            <a:endParaRPr lang="de-DE" altLang="de-DE" sz="1100" dirty="0"/>
          </a:p>
          <a:p>
            <a:endParaRPr lang="de-DE" altLang="de-DE" sz="700" dirty="0" smtClean="0"/>
          </a:p>
          <a:p>
            <a:r>
              <a:rPr lang="de-DE" altLang="de-DE" sz="700" dirty="0" err="1" smtClean="0"/>
              <a:t>long</a:t>
            </a:r>
            <a:r>
              <a:rPr lang="de-DE" altLang="de-DE" sz="700" dirty="0" smtClean="0"/>
              <a:t> </a:t>
            </a:r>
            <a:r>
              <a:rPr lang="de-DE" altLang="de-DE" sz="700" dirty="0" err="1"/>
              <a:t>creationTimestamp</a:t>
            </a:r>
            <a:endParaRPr lang="de-DE" altLang="de-DE" sz="700" dirty="0"/>
          </a:p>
          <a:p>
            <a:r>
              <a:rPr lang="de-DE" altLang="de-DE" sz="700" dirty="0" err="1"/>
              <a:t>enum</a:t>
            </a:r>
            <a:r>
              <a:rPr lang="de-DE" altLang="de-DE" sz="700" dirty="0"/>
              <a:t> MOOD</a:t>
            </a:r>
          </a:p>
          <a:p>
            <a:r>
              <a:rPr lang="de-DE" altLang="de-DE" sz="700" dirty="0"/>
              <a:t>String </a:t>
            </a:r>
            <a:r>
              <a:rPr lang="de-DE" altLang="de-DE" sz="700" dirty="0" err="1"/>
              <a:t>shoutout</a:t>
            </a:r>
            <a:endParaRPr lang="de-DE" altLang="de-DE" sz="700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044498" y="3709417"/>
            <a:ext cx="1676325" cy="89681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profilePic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File </a:t>
            </a:r>
            <a:r>
              <a:rPr lang="de-DE" altLang="de-DE" sz="600" dirty="0" err="1"/>
              <a:t>idScan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homepageLink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description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boolean</a:t>
            </a:r>
            <a:r>
              <a:rPr lang="de-DE" altLang="de-DE" sz="600" dirty="0"/>
              <a:t> </a:t>
            </a:r>
            <a:r>
              <a:rPr lang="de-DE" altLang="de-DE" sz="600" dirty="0" err="1"/>
              <a:t>enabled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1755744" y="3171588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6551500" y="4031604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5152727" y="4048481"/>
            <a:ext cx="25908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30731" name="Rectangle 4"/>
          <p:cNvSpPr>
            <a:spLocks noChangeArrowheads="1"/>
          </p:cNvSpPr>
          <p:nvPr/>
        </p:nvSpPr>
        <p:spPr bwMode="auto">
          <a:xfrm>
            <a:off x="1044967" y="4856144"/>
            <a:ext cx="1675932" cy="805104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Invitation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 err="1"/>
              <a:t>long</a:t>
            </a:r>
            <a:r>
              <a:rPr lang="de-DE" altLang="de-DE" sz="600" dirty="0"/>
              <a:t> </a:t>
            </a:r>
            <a:r>
              <a:rPr lang="de-DE" altLang="de-DE" sz="600" dirty="0" err="1"/>
              <a:t>creationTimestamp</a:t>
            </a:r>
            <a:endParaRPr lang="de-DE" altLang="de-DE" sz="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600" dirty="0"/>
              <a:t>String </a:t>
            </a:r>
            <a:r>
              <a:rPr lang="de-DE" altLang="de-DE" sz="600" dirty="0" err="1"/>
              <a:t>invitID</a:t>
            </a:r>
            <a:endParaRPr lang="de-DE" altLang="de-DE" sz="600" dirty="0"/>
          </a:p>
        </p:txBody>
      </p:sp>
      <p:sp>
        <p:nvSpPr>
          <p:cNvPr id="30733" name="Text Box 9"/>
          <p:cNvSpPr txBox="1">
            <a:spLocks noChangeArrowheads="1"/>
          </p:cNvSpPr>
          <p:nvPr/>
        </p:nvSpPr>
        <p:spPr bwMode="auto">
          <a:xfrm>
            <a:off x="6601048" y="5032680"/>
            <a:ext cx="2032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108" name="Gewinkelte Verbindung 107"/>
          <p:cNvCxnSpPr>
            <a:stCxn id="30733" idx="1"/>
            <a:endCxn id="38" idx="3"/>
          </p:cNvCxnSpPr>
          <p:nvPr/>
        </p:nvCxnSpPr>
        <p:spPr>
          <a:xfrm rot="10800000" flipV="1">
            <a:off x="5411812" y="5101929"/>
            <a:ext cx="1189236" cy="1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bgerundete rechteckige Legende 111"/>
          <p:cNvSpPr/>
          <p:nvPr/>
        </p:nvSpPr>
        <p:spPr>
          <a:xfrm>
            <a:off x="5376735" y="4822255"/>
            <a:ext cx="388937" cy="114300"/>
          </a:xfrm>
          <a:prstGeom prst="wedgeRoundRectCallout">
            <a:avLst>
              <a:gd name="adj1" fmla="val -57858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>
                <a:solidFill>
                  <a:schemeClr val="tx1">
                    <a:lumMod val="50000"/>
                    <a:lumOff val="50000"/>
                  </a:schemeClr>
                </a:solidFill>
              </a:rPr>
              <a:t>issued</a:t>
            </a:r>
            <a:endParaRPr lang="de-CH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746" name="Text Box 9"/>
          <p:cNvSpPr txBox="1">
            <a:spLocks noChangeArrowheads="1"/>
          </p:cNvSpPr>
          <p:nvPr/>
        </p:nvSpPr>
        <p:spPr bwMode="auto">
          <a:xfrm>
            <a:off x="1709784" y="3579516"/>
            <a:ext cx="230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0747" name="Rectangle 4"/>
          <p:cNvSpPr>
            <a:spLocks noChangeArrowheads="1"/>
          </p:cNvSpPr>
          <p:nvPr/>
        </p:nvSpPr>
        <p:spPr bwMode="auto">
          <a:xfrm>
            <a:off x="3854239" y="5386739"/>
            <a:ext cx="1221817" cy="182086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Invitation2Supporter</a:t>
            </a:r>
          </a:p>
        </p:txBody>
      </p:sp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5129532" y="5408961"/>
            <a:ext cx="21300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sp>
        <p:nvSpPr>
          <p:cNvPr id="30749" name="Text Box 9"/>
          <p:cNvSpPr txBox="1">
            <a:spLocks noChangeArrowheads="1"/>
          </p:cNvSpPr>
          <p:nvPr/>
        </p:nvSpPr>
        <p:spPr bwMode="auto">
          <a:xfrm>
            <a:off x="6587442" y="5431566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47" name="Gewinkelte Verbindung 46"/>
          <p:cNvCxnSpPr>
            <a:stCxn id="30749" idx="1"/>
            <a:endCxn id="30748" idx="3"/>
          </p:cNvCxnSpPr>
          <p:nvPr/>
        </p:nvCxnSpPr>
        <p:spPr>
          <a:xfrm rot="10800000">
            <a:off x="5342534" y="5478212"/>
            <a:ext cx="1244908" cy="2260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30726" idx="1"/>
            <a:endCxn id="30727" idx="3"/>
          </p:cNvCxnSpPr>
          <p:nvPr/>
        </p:nvCxnSpPr>
        <p:spPr>
          <a:xfrm rot="10800000" flipV="1">
            <a:off x="5411810" y="4100853"/>
            <a:ext cx="1139690" cy="1687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30725" idx="2"/>
            <a:endCxn id="30746" idx="0"/>
          </p:cNvCxnSpPr>
          <p:nvPr/>
        </p:nvCxnSpPr>
        <p:spPr>
          <a:xfrm rot="5400000">
            <a:off x="1692507" y="3442459"/>
            <a:ext cx="269429" cy="46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2739845" y="5408960"/>
            <a:ext cx="10318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1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3510679" y="5352834"/>
            <a:ext cx="1884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75" name="Gewinkelte Verbindung 74"/>
          <p:cNvCxnSpPr>
            <a:stCxn id="74" idx="1"/>
            <a:endCxn id="73" idx="3"/>
          </p:cNvCxnSpPr>
          <p:nvPr/>
        </p:nvCxnSpPr>
        <p:spPr>
          <a:xfrm rot="10800000">
            <a:off x="2843033" y="5478210"/>
            <a:ext cx="667647" cy="131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044497" y="5827066"/>
            <a:ext cx="1676325" cy="397669"/>
          </a:xfrm>
          <a:prstGeom prst="rect">
            <a:avLst/>
          </a:prstGeom>
          <a:noFill/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smtClean="0"/>
              <a:t>Donation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600" dirty="0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5137746" y="5881410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612272" y="5883175"/>
            <a:ext cx="1476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84" name="Gewinkelte Verbindung 83"/>
          <p:cNvCxnSpPr>
            <a:stCxn id="81" idx="3"/>
            <a:endCxn id="83" idx="1"/>
          </p:cNvCxnSpPr>
          <p:nvPr/>
        </p:nvCxnSpPr>
        <p:spPr>
          <a:xfrm>
            <a:off x="5342534" y="5950660"/>
            <a:ext cx="1269738" cy="17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854239" y="4946866"/>
            <a:ext cx="1221817" cy="1797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Supporter2Invitation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854238" y="5917789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Supporter2Donations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756542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671748" y="5949280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37" name="Gewinkelte Verbindung 36"/>
          <p:cNvCxnSpPr>
            <a:stCxn id="36" idx="1"/>
            <a:endCxn id="35" idx="3"/>
          </p:cNvCxnSpPr>
          <p:nvPr/>
        </p:nvCxnSpPr>
        <p:spPr>
          <a:xfrm rot="10800000">
            <a:off x="2853380" y="6018530"/>
            <a:ext cx="81836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5139904" y="5033881"/>
            <a:ext cx="27190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 smtClean="0"/>
              <a:t> 0..*</a:t>
            </a:r>
            <a:endParaRPr lang="de-DE" altLang="de-DE" sz="900" dirty="0"/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2727421" y="4936555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595808" y="4939982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/>
              <a:t> 1</a:t>
            </a:r>
          </a:p>
        </p:txBody>
      </p:sp>
      <p:cxnSp>
        <p:nvCxnSpPr>
          <p:cNvPr id="42" name="Gewinkelte Verbindung 41"/>
          <p:cNvCxnSpPr>
            <a:stCxn id="41" idx="1"/>
            <a:endCxn id="40" idx="3"/>
          </p:cNvCxnSpPr>
          <p:nvPr/>
        </p:nvCxnSpPr>
        <p:spPr>
          <a:xfrm rot="10800000">
            <a:off x="2824260" y="5005806"/>
            <a:ext cx="771549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bgerundete rechteckige Legende 43"/>
          <p:cNvSpPr/>
          <p:nvPr/>
        </p:nvSpPr>
        <p:spPr>
          <a:xfrm>
            <a:off x="3245713" y="5238534"/>
            <a:ext cx="388937" cy="114300"/>
          </a:xfrm>
          <a:prstGeom prst="wedgeRoundRectCallout">
            <a:avLst>
              <a:gd name="adj1" fmla="val 32755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acceoted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854239" y="1910334"/>
            <a:ext cx="1221817" cy="1755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6612272" y="2015509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5139904" y="1855857"/>
            <a:ext cx="801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cxnSp>
        <p:nvCxnSpPr>
          <p:cNvPr id="49" name="Gewinkelte Verbindung 48"/>
          <p:cNvCxnSpPr>
            <a:stCxn id="48" idx="3"/>
            <a:endCxn id="46" idx="1"/>
          </p:cNvCxnSpPr>
          <p:nvPr/>
        </p:nvCxnSpPr>
        <p:spPr>
          <a:xfrm>
            <a:off x="5220018" y="1994357"/>
            <a:ext cx="1392254" cy="904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2767778" y="1897691"/>
            <a:ext cx="20478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510680" y="1879070"/>
            <a:ext cx="288031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52" name="Gewinkelte Verbindung 51"/>
          <p:cNvCxnSpPr>
            <a:stCxn id="50" idx="3"/>
            <a:endCxn id="51" idx="1"/>
          </p:cNvCxnSpPr>
          <p:nvPr/>
        </p:nvCxnSpPr>
        <p:spPr>
          <a:xfrm flipV="1">
            <a:off x="2972566" y="1948320"/>
            <a:ext cx="538114" cy="1862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180222" y="5464519"/>
            <a:ext cx="824442" cy="156675"/>
          </a:xfrm>
          <a:prstGeom prst="rect">
            <a:avLst/>
          </a:prstGeom>
          <a:noFill/>
        </p:spPr>
        <p:txBody>
          <a:bodyPr wrap="square" tIns="18000" rtlCol="0">
            <a:spAutoFit/>
          </a:bodyPr>
          <a:lstStyle/>
          <a:p>
            <a:pPr lvl="0"/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(=</a:t>
            </a:r>
            <a:r>
              <a:rPr lang="de-DE" altLang="de-DE" sz="600" dirty="0" err="1" smtClean="0">
                <a:solidFill>
                  <a:schemeClr val="bg1">
                    <a:lumMod val="75000"/>
                  </a:schemeClr>
                </a:solidFill>
              </a:rPr>
              <a:t>Invitationclicks</a:t>
            </a:r>
            <a:r>
              <a:rPr lang="de-DE" altLang="de-DE" sz="6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de-DE" altLang="de-DE" sz="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71064"/>
          </a:xfrm>
        </p:spPr>
        <p:txBody>
          <a:bodyPr/>
          <a:lstStyle/>
          <a:p>
            <a:r>
              <a:rPr lang="de-DE" sz="3600" dirty="0" smtClean="0"/>
              <a:t>Core</a:t>
            </a:r>
            <a:endParaRPr lang="en-US" sz="3600" dirty="0"/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854239" y="4055578"/>
            <a:ext cx="1221817" cy="1684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Hero2Supporter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2803360" y="4040887"/>
            <a:ext cx="9683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1</a:t>
            </a:r>
            <a:endParaRPr lang="de-DE" altLang="de-DE" sz="900" dirty="0"/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3510680" y="4044314"/>
            <a:ext cx="25790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0..*</a:t>
            </a:r>
            <a:endParaRPr lang="de-DE" altLang="de-DE" sz="900" dirty="0"/>
          </a:p>
        </p:txBody>
      </p:sp>
      <p:cxnSp>
        <p:nvCxnSpPr>
          <p:cNvPr id="87" name="Gewinkelte Verbindung 86"/>
          <p:cNvCxnSpPr>
            <a:stCxn id="86" idx="1"/>
            <a:endCxn id="85" idx="3"/>
          </p:cNvCxnSpPr>
          <p:nvPr/>
        </p:nvCxnSpPr>
        <p:spPr>
          <a:xfrm rot="10800000">
            <a:off x="2900198" y="4110138"/>
            <a:ext cx="610482" cy="3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1244374" y="2880870"/>
            <a:ext cx="1041626" cy="16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tIns="180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 smtClean="0"/>
              <a:t>User2Hero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200" dirty="0"/>
          </a:p>
        </p:txBody>
      </p:sp>
      <p:sp>
        <p:nvSpPr>
          <p:cNvPr id="89" name="Text Box 9"/>
          <p:cNvSpPr txBox="1">
            <a:spLocks noChangeArrowheads="1"/>
          </p:cNvSpPr>
          <p:nvPr/>
        </p:nvSpPr>
        <p:spPr bwMode="auto">
          <a:xfrm flipH="1">
            <a:off x="1683737" y="2739540"/>
            <a:ext cx="352725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</a:t>
            </a:r>
            <a:r>
              <a:rPr lang="de-DE" altLang="de-DE" sz="900" dirty="0" smtClean="0"/>
              <a:t>0..1</a:t>
            </a:r>
            <a:endParaRPr lang="de-DE" altLang="de-DE" sz="900" dirty="0"/>
          </a:p>
        </p:txBody>
      </p:sp>
      <p:sp>
        <p:nvSpPr>
          <p:cNvPr id="90" name="Text Box 9"/>
          <p:cNvSpPr txBox="1">
            <a:spLocks noChangeArrowheads="1"/>
          </p:cNvSpPr>
          <p:nvPr/>
        </p:nvSpPr>
        <p:spPr bwMode="auto">
          <a:xfrm>
            <a:off x="1763981" y="2279792"/>
            <a:ext cx="14763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900" dirty="0"/>
              <a:t> 1</a:t>
            </a:r>
          </a:p>
        </p:txBody>
      </p:sp>
      <p:cxnSp>
        <p:nvCxnSpPr>
          <p:cNvPr id="91" name="Gewinkelte Verbindung 90"/>
          <p:cNvCxnSpPr>
            <a:stCxn id="90" idx="2"/>
            <a:endCxn id="89" idx="0"/>
          </p:cNvCxnSpPr>
          <p:nvPr/>
        </p:nvCxnSpPr>
        <p:spPr>
          <a:xfrm rot="16200000" flipH="1">
            <a:off x="1688325" y="2567765"/>
            <a:ext cx="321249" cy="2229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bgerundete rechteckige Legende 110"/>
          <p:cNvSpPr/>
          <p:nvPr/>
        </p:nvSpPr>
        <p:spPr>
          <a:xfrm>
            <a:off x="5376736" y="3850555"/>
            <a:ext cx="388937" cy="114300"/>
          </a:xfrm>
          <a:prstGeom prst="wedgeRoundRectCallout">
            <a:avLst>
              <a:gd name="adj1" fmla="val -67654"/>
              <a:gd name="adj2" fmla="val 136970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Abgerundete rechteckige Legende 120"/>
          <p:cNvSpPr/>
          <p:nvPr/>
        </p:nvSpPr>
        <p:spPr>
          <a:xfrm>
            <a:off x="1244374" y="2478812"/>
            <a:ext cx="388937" cy="114300"/>
          </a:xfrm>
          <a:prstGeom prst="wedgeRoundRectCallout">
            <a:avLst>
              <a:gd name="adj1" fmla="val 59693"/>
              <a:gd name="adj2" fmla="val 14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hero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Abgerundete rechteckige Legende 121"/>
          <p:cNvSpPr/>
          <p:nvPr/>
        </p:nvSpPr>
        <p:spPr>
          <a:xfrm>
            <a:off x="5129532" y="5238534"/>
            <a:ext cx="388937" cy="114300"/>
          </a:xfrm>
          <a:prstGeom prst="wedgeRoundRectCallout">
            <a:avLst>
              <a:gd name="adj1" fmla="val -21123"/>
              <a:gd name="adj2" fmla="val 95304"/>
              <a:gd name="adj3" fmla="val 1666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0" bIns="0" anchor="ctr"/>
          <a:lstStyle/>
          <a:p>
            <a:pPr>
              <a:defRPr/>
            </a:pPr>
            <a:r>
              <a:rPr lang="de-DE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acceotes</a:t>
            </a:r>
            <a:endParaRPr lang="de-CH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395217" y="1772816"/>
            <a:ext cx="753475" cy="400110"/>
            <a:chOff x="2653308" y="1412776"/>
            <a:chExt cx="753475" cy="400110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1027" idx="2"/>
            <a:endCxn id="9" idx="0"/>
          </p:cNvCxnSpPr>
          <p:nvPr/>
        </p:nvCxnSpPr>
        <p:spPr>
          <a:xfrm rot="5400000">
            <a:off x="2773820" y="555696"/>
            <a:ext cx="961628" cy="1528333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1027" idx="2"/>
            <a:endCxn id="12" idx="0"/>
          </p:cNvCxnSpPr>
          <p:nvPr/>
        </p:nvCxnSpPr>
        <p:spPr>
          <a:xfrm rot="5400000">
            <a:off x="3489220" y="1271096"/>
            <a:ext cx="961628" cy="975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70154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28" idx="2"/>
            <a:endCxn id="34" idx="0"/>
          </p:cNvCxnSpPr>
          <p:nvPr/>
        </p:nvCxnSpPr>
        <p:spPr>
          <a:xfrm rot="5400000">
            <a:off x="4630797" y="2371291"/>
            <a:ext cx="1305199" cy="5640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28" idx="2"/>
            <a:endCxn id="38" idx="0"/>
          </p:cNvCxnSpPr>
          <p:nvPr/>
        </p:nvCxnSpPr>
        <p:spPr>
          <a:xfrm rot="16200000" flipH="1">
            <a:off x="5094087" y="2472017"/>
            <a:ext cx="1314723" cy="3720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28" idx="2"/>
            <a:endCxn id="44" idx="0"/>
          </p:cNvCxnSpPr>
          <p:nvPr/>
        </p:nvCxnSpPr>
        <p:spPr>
          <a:xfrm rot="5400000">
            <a:off x="4160767" y="1905217"/>
            <a:ext cx="1309155" cy="150012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28" idx="2"/>
            <a:endCxn id="50" idx="0"/>
          </p:cNvCxnSpPr>
          <p:nvPr/>
        </p:nvCxnSpPr>
        <p:spPr>
          <a:xfrm rot="16200000" flipH="1">
            <a:off x="5537234" y="2028870"/>
            <a:ext cx="1326583" cy="127024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553998"/>
            <a:chOff x="2653308" y="1412776"/>
            <a:chExt cx="862479" cy="553998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</a:p>
            <a:p>
              <a:r>
                <a:rPr lang="de-DE" sz="1000" dirty="0" smtClean="0"/>
                <a:t>1€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" idx="2"/>
            <a:endCxn id="57" idx="0"/>
          </p:cNvCxnSpPr>
          <p:nvPr/>
        </p:nvCxnSpPr>
        <p:spPr>
          <a:xfrm rot="16200000" flipH="1">
            <a:off x="2044806" y="2436836"/>
            <a:ext cx="1314010" cy="42268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400110"/>
            <a:chOff x="2653308" y="1412776"/>
            <a:chExt cx="703782" cy="400110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" idx="2"/>
            <a:endCxn id="61" idx="0"/>
          </p:cNvCxnSpPr>
          <p:nvPr/>
        </p:nvCxnSpPr>
        <p:spPr>
          <a:xfrm rot="5400000">
            <a:off x="1538773" y="2357448"/>
            <a:ext cx="1317966" cy="5854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400110"/>
            <a:chOff x="2653308" y="1412776"/>
            <a:chExt cx="697370" cy="400110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</a:p>
            <a:p>
              <a:r>
                <a:rPr lang="de-DE" sz="1000" dirty="0" smtClean="0"/>
                <a:t>1€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stCxn id="57" idx="2"/>
            <a:endCxn id="67" idx="0"/>
          </p:cNvCxnSpPr>
          <p:nvPr/>
        </p:nvCxnSpPr>
        <p:spPr>
          <a:xfrm rot="5400000">
            <a:off x="2313216" y="3930092"/>
            <a:ext cx="1034347" cy="165535"/>
          </a:xfrm>
          <a:prstGeom prst="curvedConnector3">
            <a:avLst>
              <a:gd name="adj1" fmla="val 417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krümmte Verbindung 68"/>
          <p:cNvCxnSpPr>
            <a:stCxn id="1027" idx="2"/>
            <a:endCxn id="28" idx="0"/>
          </p:cNvCxnSpPr>
          <p:nvPr/>
        </p:nvCxnSpPr>
        <p:spPr>
          <a:xfrm rot="16200000" flipH="1">
            <a:off x="4306526" y="551322"/>
            <a:ext cx="971152" cy="15466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400110"/>
            <a:chOff x="2653308" y="1412776"/>
            <a:chExt cx="753475" cy="400110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</a:p>
            <a:p>
              <a:r>
                <a:rPr lang="de-DE" sz="1000" dirty="0" smtClean="0"/>
                <a:t>2€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67" idx="2"/>
            <a:endCxn id="132" idx="0"/>
          </p:cNvCxnSpPr>
          <p:nvPr/>
        </p:nvCxnSpPr>
        <p:spPr>
          <a:xfrm rot="16200000" flipH="1">
            <a:off x="2268116" y="5200037"/>
            <a:ext cx="1222454" cy="2634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67" idx="2"/>
            <a:endCxn id="136" idx="0"/>
          </p:cNvCxnSpPr>
          <p:nvPr/>
        </p:nvCxnSpPr>
        <p:spPr>
          <a:xfrm rot="5400000">
            <a:off x="1798087" y="4997409"/>
            <a:ext cx="1226410" cy="67265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34" idx="2"/>
            <a:endCxn id="151" idx="0"/>
          </p:cNvCxnSpPr>
          <p:nvPr/>
        </p:nvCxnSpPr>
        <p:spPr>
          <a:xfrm rot="5400000">
            <a:off x="4386037" y="3921628"/>
            <a:ext cx="1040581" cy="190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2606239" y="3328808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3</a:t>
            </a:r>
          </a:p>
          <a:p>
            <a:r>
              <a:rPr lang="de-DE" sz="900" dirty="0" smtClean="0"/>
              <a:t>3€</a:t>
            </a:r>
            <a:endParaRPr lang="en-US" sz="900" dirty="0"/>
          </a:p>
        </p:txBody>
      </p:sp>
      <p:sp>
        <p:nvSpPr>
          <p:cNvPr id="94" name="Textfeld 93"/>
          <p:cNvSpPr txBox="1"/>
          <p:nvPr/>
        </p:nvSpPr>
        <p:spPr>
          <a:xfrm>
            <a:off x="2409997" y="4545128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2</a:t>
            </a:r>
          </a:p>
          <a:p>
            <a:r>
              <a:rPr lang="de-DE" sz="900" dirty="0" smtClean="0"/>
              <a:t>2€</a:t>
            </a:r>
            <a:endParaRPr lang="en-US" sz="900" dirty="0"/>
          </a:p>
        </p:txBody>
      </p:sp>
      <p:sp>
        <p:nvSpPr>
          <p:cNvPr id="95" name="Textfeld 94"/>
          <p:cNvSpPr txBox="1"/>
          <p:nvPr/>
        </p:nvSpPr>
        <p:spPr>
          <a:xfrm>
            <a:off x="2170212" y="1836121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5</a:t>
            </a:r>
          </a:p>
          <a:p>
            <a:r>
              <a:rPr lang="de-DE" sz="900" dirty="0" smtClean="0"/>
              <a:t>6€</a:t>
            </a:r>
            <a:endParaRPr lang="en-US" sz="900" dirty="0"/>
          </a:p>
        </p:txBody>
      </p:sp>
      <p:sp>
        <p:nvSpPr>
          <p:cNvPr id="96" name="Textfeld 95"/>
          <p:cNvSpPr txBox="1"/>
          <p:nvPr/>
        </p:nvSpPr>
        <p:spPr>
          <a:xfrm>
            <a:off x="1594696" y="3322294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02" name="Textfeld 101"/>
          <p:cNvSpPr txBox="1"/>
          <p:nvPr/>
        </p:nvSpPr>
        <p:spPr>
          <a:xfrm>
            <a:off x="3635896" y="663643"/>
            <a:ext cx="300082" cy="2988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13</a:t>
            </a:r>
          </a:p>
          <a:p>
            <a:r>
              <a:rPr lang="de-DE" sz="900" dirty="0" smtClean="0"/>
              <a:t>7€</a:t>
            </a:r>
            <a:endParaRPr lang="en-US" sz="9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3749895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15" name="Textfeld 114"/>
          <p:cNvSpPr txBox="1"/>
          <p:nvPr/>
        </p:nvSpPr>
        <p:spPr>
          <a:xfrm>
            <a:off x="5253878" y="183086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5</a:t>
            </a:r>
            <a:endParaRPr lang="en-US" sz="900" dirty="0"/>
          </a:p>
        </p:txBody>
      </p:sp>
      <p:cxnSp>
        <p:nvCxnSpPr>
          <p:cNvPr id="116" name="Gekrümmte Verbindung 115"/>
          <p:cNvCxnSpPr>
            <a:stCxn id="28" idx="0"/>
            <a:endCxn id="50" idx="2"/>
          </p:cNvCxnSpPr>
          <p:nvPr/>
        </p:nvCxnSpPr>
        <p:spPr>
          <a:xfrm rot="16200000" flipH="1">
            <a:off x="5346733" y="2028870"/>
            <a:ext cx="1707583" cy="1270242"/>
          </a:xfrm>
          <a:prstGeom prst="curvedConnector5">
            <a:avLst>
              <a:gd name="adj1" fmla="val -13387"/>
              <a:gd name="adj2" fmla="val 190973"/>
              <a:gd name="adj3" fmla="val 113387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krümmte Verbindung 117"/>
          <p:cNvCxnSpPr>
            <a:stCxn id="9" idx="2"/>
            <a:endCxn id="67" idx="0"/>
          </p:cNvCxnSpPr>
          <p:nvPr/>
        </p:nvCxnSpPr>
        <p:spPr>
          <a:xfrm rot="16200000" flipH="1">
            <a:off x="1349616" y="3132027"/>
            <a:ext cx="2538857" cy="257154"/>
          </a:xfrm>
          <a:prstGeom prst="curvedConnector3">
            <a:avLst>
              <a:gd name="adj1" fmla="val 77013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3583644" y="182529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4474949" y="4552075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2735840" y="5958082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0" name="Textfeld 139"/>
          <p:cNvSpPr txBox="1"/>
          <p:nvPr/>
        </p:nvSpPr>
        <p:spPr>
          <a:xfrm>
            <a:off x="1783857" y="596203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1" name="Textfeld 140"/>
          <p:cNvSpPr txBox="1"/>
          <p:nvPr/>
        </p:nvSpPr>
        <p:spPr>
          <a:xfrm>
            <a:off x="4681755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1</a:t>
            </a:r>
            <a:endParaRPr lang="en-US" sz="9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5681597" y="3328808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6571399" y="3331173"/>
            <a:ext cx="242374" cy="160310"/>
          </a:xfrm>
          <a:prstGeom prst="rect">
            <a:avLst/>
          </a:prstGeom>
          <a:noFill/>
        </p:spPr>
        <p:txBody>
          <a:bodyPr wrap="none" tIns="18000" bIns="3600" rtlCol="0">
            <a:spAutoFit/>
          </a:bodyPr>
          <a:lstStyle/>
          <a:p>
            <a:r>
              <a:rPr lang="de-DE" sz="900" dirty="0" smtClean="0"/>
              <a:t>0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487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923550" y="620688"/>
            <a:ext cx="650882" cy="246221"/>
            <a:chOff x="2653308" y="1412776"/>
            <a:chExt cx="650882" cy="246221"/>
          </a:xfrm>
        </p:grpSpPr>
        <p:sp>
          <p:nvSpPr>
            <p:cNvPr id="3" name="Textfeld 2"/>
            <p:cNvSpPr txBox="1"/>
            <p:nvPr/>
          </p:nvSpPr>
          <p:spPr>
            <a:xfrm>
              <a:off x="2843808" y="1412776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Hugo</a:t>
              </a:r>
              <a:endParaRPr lang="en-US" sz="1000" dirty="0"/>
            </a:p>
          </p:txBody>
        </p:sp>
        <p:pic>
          <p:nvPicPr>
            <p:cNvPr id="102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uppieren 6"/>
          <p:cNvGrpSpPr/>
          <p:nvPr/>
        </p:nvGrpSpPr>
        <p:grpSpPr>
          <a:xfrm>
            <a:off x="2395217" y="1772816"/>
            <a:ext cx="753475" cy="246221"/>
            <a:chOff x="2653308" y="1412776"/>
            <a:chExt cx="753475" cy="246221"/>
          </a:xfrm>
        </p:grpSpPr>
        <p:sp>
          <p:nvSpPr>
            <p:cNvPr id="8" name="Textfeld 7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Andrea</a:t>
              </a:r>
              <a:endParaRPr lang="en-US" sz="1000" dirty="0"/>
            </a:p>
          </p:txBody>
        </p:sp>
        <p:pic>
          <p:nvPicPr>
            <p:cNvPr id="9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ieren 9"/>
          <p:cNvGrpSpPr/>
          <p:nvPr/>
        </p:nvGrpSpPr>
        <p:grpSpPr>
          <a:xfrm>
            <a:off x="3826018" y="1772816"/>
            <a:ext cx="827213" cy="246221"/>
            <a:chOff x="2653308" y="1412776"/>
            <a:chExt cx="827213" cy="246221"/>
          </a:xfrm>
        </p:grpSpPr>
        <p:sp>
          <p:nvSpPr>
            <p:cNvPr id="11" name="Textfeld 10"/>
            <p:cNvSpPr txBox="1"/>
            <p:nvPr/>
          </p:nvSpPr>
          <p:spPr>
            <a:xfrm>
              <a:off x="2843808" y="1412776"/>
              <a:ext cx="6367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Manfred</a:t>
              </a:r>
              <a:endParaRPr lang="en-US" sz="1000" dirty="0"/>
            </a:p>
          </p:txBody>
        </p:sp>
        <p:pic>
          <p:nvPicPr>
            <p:cNvPr id="1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9" name="Gekrümmte Verbindung 18"/>
          <p:cNvCxnSpPr>
            <a:stCxn id="2" idx="2"/>
            <a:endCxn id="9" idx="0"/>
          </p:cNvCxnSpPr>
          <p:nvPr/>
        </p:nvCxnSpPr>
        <p:spPr>
          <a:xfrm rot="5400000">
            <a:off x="2732895" y="1170349"/>
            <a:ext cx="387900" cy="87275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krümmte Verbindung 22"/>
          <p:cNvCxnSpPr>
            <a:stCxn id="2" idx="2"/>
            <a:endCxn id="12" idx="0"/>
          </p:cNvCxnSpPr>
          <p:nvPr/>
        </p:nvCxnSpPr>
        <p:spPr>
          <a:xfrm rot="16200000" flipH="1">
            <a:off x="3448295" y="1327703"/>
            <a:ext cx="387900" cy="5580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5470154" y="1782340"/>
            <a:ext cx="614014" cy="246221"/>
            <a:chOff x="2653308" y="1412776"/>
            <a:chExt cx="614014" cy="246221"/>
          </a:xfrm>
        </p:grpSpPr>
        <p:sp>
          <p:nvSpPr>
            <p:cNvPr id="27" name="Textfeld 26"/>
            <p:cNvSpPr txBox="1"/>
            <p:nvPr/>
          </p:nvSpPr>
          <p:spPr>
            <a:xfrm>
              <a:off x="2843808" y="1412776"/>
              <a:ext cx="4235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Otto</a:t>
              </a:r>
              <a:endParaRPr lang="en-US" sz="1000" dirty="0"/>
            </a:p>
          </p:txBody>
        </p:sp>
        <p:pic>
          <p:nvPicPr>
            <p:cNvPr id="2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" name="Gekrümmte Verbindung 28"/>
          <p:cNvCxnSpPr>
            <a:stCxn id="1027" idx="2"/>
            <a:endCxn id="64" idx="0"/>
          </p:cNvCxnSpPr>
          <p:nvPr/>
        </p:nvCxnSpPr>
        <p:spPr>
          <a:xfrm rot="16200000" flipH="1">
            <a:off x="4414432" y="443416"/>
            <a:ext cx="213688" cy="10049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pieren 31"/>
          <p:cNvGrpSpPr/>
          <p:nvPr/>
        </p:nvGrpSpPr>
        <p:grpSpPr>
          <a:xfrm>
            <a:off x="4906138" y="3278039"/>
            <a:ext cx="763093" cy="246221"/>
            <a:chOff x="2653308" y="1412776"/>
            <a:chExt cx="763093" cy="246221"/>
          </a:xfrm>
        </p:grpSpPr>
        <p:sp>
          <p:nvSpPr>
            <p:cNvPr id="33" name="Textfeld 32"/>
            <p:cNvSpPr txBox="1"/>
            <p:nvPr/>
          </p:nvSpPr>
          <p:spPr>
            <a:xfrm>
              <a:off x="2843808" y="1412776"/>
              <a:ext cx="5725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Gunnar</a:t>
              </a:r>
              <a:endParaRPr lang="en-US" sz="1000" dirty="0"/>
            </a:p>
          </p:txBody>
        </p:sp>
        <p:pic>
          <p:nvPicPr>
            <p:cNvPr id="3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5" name="Gekrümmte Verbindung 34"/>
          <p:cNvCxnSpPr>
            <a:stCxn id="109" idx="2"/>
            <a:endCxn id="34" idx="0"/>
          </p:cNvCxnSpPr>
          <p:nvPr/>
        </p:nvCxnSpPr>
        <p:spPr>
          <a:xfrm rot="5400000">
            <a:off x="5048150" y="2726509"/>
            <a:ext cx="532629" cy="62615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5842242" y="3287563"/>
            <a:ext cx="835228" cy="246221"/>
            <a:chOff x="2653308" y="1412776"/>
            <a:chExt cx="835228" cy="246221"/>
          </a:xfrm>
        </p:grpSpPr>
        <p:sp>
          <p:nvSpPr>
            <p:cNvPr id="37" name="Textfeld 36"/>
            <p:cNvSpPr txBox="1"/>
            <p:nvPr/>
          </p:nvSpPr>
          <p:spPr>
            <a:xfrm>
              <a:off x="2843808" y="1412776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Christian</a:t>
              </a:r>
              <a:endParaRPr lang="en-US" sz="1000" dirty="0"/>
            </a:p>
          </p:txBody>
        </p:sp>
        <p:pic>
          <p:nvPicPr>
            <p:cNvPr id="38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Gekrümmte Verbindung 38"/>
          <p:cNvCxnSpPr>
            <a:stCxn id="109" idx="2"/>
            <a:endCxn id="38" idx="0"/>
          </p:cNvCxnSpPr>
          <p:nvPr/>
        </p:nvCxnSpPr>
        <p:spPr>
          <a:xfrm rot="16200000" flipH="1">
            <a:off x="5511439" y="2889369"/>
            <a:ext cx="542153" cy="3099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/>
          <p:cNvGrpSpPr/>
          <p:nvPr/>
        </p:nvGrpSpPr>
        <p:grpSpPr>
          <a:xfrm>
            <a:off x="3970034" y="3281995"/>
            <a:ext cx="682943" cy="246221"/>
            <a:chOff x="2653308" y="1412776"/>
            <a:chExt cx="682943" cy="246221"/>
          </a:xfrm>
        </p:grpSpPr>
        <p:sp>
          <p:nvSpPr>
            <p:cNvPr id="43" name="Textfeld 42"/>
            <p:cNvSpPr txBox="1"/>
            <p:nvPr/>
          </p:nvSpPr>
          <p:spPr>
            <a:xfrm>
              <a:off x="2843808" y="1412776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Marie</a:t>
              </a:r>
              <a:endParaRPr lang="en-US" sz="1000" dirty="0"/>
            </a:p>
          </p:txBody>
        </p:sp>
        <p:pic>
          <p:nvPicPr>
            <p:cNvPr id="44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5" name="Gekrümmte Verbindung 44"/>
          <p:cNvCxnSpPr>
            <a:stCxn id="108" idx="2"/>
            <a:endCxn id="44" idx="0"/>
          </p:cNvCxnSpPr>
          <p:nvPr/>
        </p:nvCxnSpPr>
        <p:spPr>
          <a:xfrm rot="5400000">
            <a:off x="4206657" y="2631898"/>
            <a:ext cx="536585" cy="8193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uppieren 47"/>
          <p:cNvGrpSpPr/>
          <p:nvPr/>
        </p:nvGrpSpPr>
        <p:grpSpPr>
          <a:xfrm>
            <a:off x="6740396" y="3299423"/>
            <a:ext cx="783932" cy="246221"/>
            <a:chOff x="2653308" y="1412776"/>
            <a:chExt cx="783932" cy="246221"/>
          </a:xfrm>
        </p:grpSpPr>
        <p:sp>
          <p:nvSpPr>
            <p:cNvPr id="49" name="Textfeld 48"/>
            <p:cNvSpPr txBox="1"/>
            <p:nvPr/>
          </p:nvSpPr>
          <p:spPr>
            <a:xfrm>
              <a:off x="2843808" y="1412776"/>
              <a:ext cx="5934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Herbert</a:t>
              </a:r>
              <a:endParaRPr lang="en-US" sz="1000" dirty="0"/>
            </a:p>
          </p:txBody>
        </p:sp>
        <p:pic>
          <p:nvPicPr>
            <p:cNvPr id="50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Gekrümmte Verbindung 50"/>
          <p:cNvCxnSpPr>
            <a:stCxn id="109" idx="2"/>
            <a:endCxn id="50" idx="0"/>
          </p:cNvCxnSpPr>
          <p:nvPr/>
        </p:nvCxnSpPr>
        <p:spPr>
          <a:xfrm rot="16200000" flipH="1">
            <a:off x="5954586" y="2446222"/>
            <a:ext cx="554013" cy="12081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2817906" y="3277326"/>
            <a:ext cx="862479" cy="246221"/>
            <a:chOff x="2653308" y="1412776"/>
            <a:chExt cx="862479" cy="246221"/>
          </a:xfrm>
        </p:grpSpPr>
        <p:sp>
          <p:nvSpPr>
            <p:cNvPr id="56" name="Textfeld 55"/>
            <p:cNvSpPr txBox="1"/>
            <p:nvPr/>
          </p:nvSpPr>
          <p:spPr>
            <a:xfrm>
              <a:off x="2843808" y="141277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Hermann</a:t>
              </a:r>
              <a:endParaRPr lang="en-US" sz="1000" dirty="0"/>
            </a:p>
          </p:txBody>
        </p:sp>
        <p:pic>
          <p:nvPicPr>
            <p:cNvPr id="5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8" name="Gekrümmte Verbindung 57"/>
          <p:cNvCxnSpPr>
            <a:stCxn id="98" idx="2"/>
            <a:endCxn id="57" idx="0"/>
          </p:cNvCxnSpPr>
          <p:nvPr/>
        </p:nvCxnSpPr>
        <p:spPr>
          <a:xfrm rot="16200000" flipH="1">
            <a:off x="2639823" y="3031853"/>
            <a:ext cx="531916" cy="147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/>
          <p:cNvGrpSpPr/>
          <p:nvPr/>
        </p:nvGrpSpPr>
        <p:grpSpPr>
          <a:xfrm>
            <a:off x="1809794" y="3281282"/>
            <a:ext cx="703782" cy="246221"/>
            <a:chOff x="2653308" y="1412776"/>
            <a:chExt cx="703782" cy="246221"/>
          </a:xfrm>
        </p:grpSpPr>
        <p:sp>
          <p:nvSpPr>
            <p:cNvPr id="60" name="Textfeld 59"/>
            <p:cNvSpPr txBox="1"/>
            <p:nvPr/>
          </p:nvSpPr>
          <p:spPr>
            <a:xfrm>
              <a:off x="2843808" y="1412776"/>
              <a:ext cx="5132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Emma</a:t>
              </a:r>
              <a:endParaRPr lang="en-US" sz="1000" dirty="0"/>
            </a:p>
          </p:txBody>
        </p:sp>
        <p:pic>
          <p:nvPicPr>
            <p:cNvPr id="6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Gekrümmte Verbindung 61"/>
          <p:cNvCxnSpPr>
            <a:stCxn id="97" idx="2"/>
            <a:endCxn id="61" idx="0"/>
          </p:cNvCxnSpPr>
          <p:nvPr/>
        </p:nvCxnSpPr>
        <p:spPr>
          <a:xfrm rot="5400000">
            <a:off x="1662152" y="3016163"/>
            <a:ext cx="535872" cy="5008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2652371" y="4502173"/>
            <a:ext cx="697370" cy="246221"/>
            <a:chOff x="2653308" y="1412776"/>
            <a:chExt cx="697370" cy="246221"/>
          </a:xfrm>
        </p:grpSpPr>
        <p:sp>
          <p:nvSpPr>
            <p:cNvPr id="66" name="Textfeld 65"/>
            <p:cNvSpPr txBox="1"/>
            <p:nvPr/>
          </p:nvSpPr>
          <p:spPr>
            <a:xfrm>
              <a:off x="2843808" y="1412776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Eugen</a:t>
              </a:r>
              <a:endParaRPr lang="en-US" sz="1000" dirty="0"/>
            </a:p>
          </p:txBody>
        </p:sp>
        <p:pic>
          <p:nvPicPr>
            <p:cNvPr id="67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8" name="Gekrümmte Verbindung 67"/>
          <p:cNvCxnSpPr>
            <a:endCxn id="67" idx="0"/>
          </p:cNvCxnSpPr>
          <p:nvPr/>
        </p:nvCxnSpPr>
        <p:spPr>
          <a:xfrm rot="5400000">
            <a:off x="2636084" y="4252960"/>
            <a:ext cx="388611" cy="1655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/>
          <p:cNvSpPr/>
          <p:nvPr/>
        </p:nvSpPr>
        <p:spPr>
          <a:xfrm>
            <a:off x="317177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3" name="Gekrümmte Verbindung 62"/>
          <p:cNvCxnSpPr>
            <a:stCxn id="1027" idx="2"/>
            <a:endCxn id="2" idx="0"/>
          </p:cNvCxnSpPr>
          <p:nvPr/>
        </p:nvCxnSpPr>
        <p:spPr>
          <a:xfrm rot="5400000">
            <a:off x="3584167" y="618103"/>
            <a:ext cx="213688" cy="65557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832309" y="1052736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Gekrümmte Verbindung 68"/>
          <p:cNvCxnSpPr>
            <a:stCxn id="64" idx="2"/>
            <a:endCxn id="28" idx="0"/>
          </p:cNvCxnSpPr>
          <p:nvPr/>
        </p:nvCxnSpPr>
        <p:spPr>
          <a:xfrm rot="16200000" flipH="1">
            <a:off x="5095866" y="1340662"/>
            <a:ext cx="397424" cy="5416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/>
          <p:cNvSpPr/>
          <p:nvPr/>
        </p:nvSpPr>
        <p:spPr>
          <a:xfrm>
            <a:off x="176368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22:25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2706963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22:32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1" name="Gekrümmte Verbindung 100"/>
          <p:cNvCxnSpPr>
            <a:stCxn id="9" idx="2"/>
            <a:endCxn id="97" idx="0"/>
          </p:cNvCxnSpPr>
          <p:nvPr/>
        </p:nvCxnSpPr>
        <p:spPr>
          <a:xfrm rot="5400000">
            <a:off x="2011772" y="1934535"/>
            <a:ext cx="422054" cy="5353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krümmte Verbindung 103"/>
          <p:cNvCxnSpPr>
            <a:stCxn id="9" idx="2"/>
            <a:endCxn id="98" idx="0"/>
          </p:cNvCxnSpPr>
          <p:nvPr/>
        </p:nvCxnSpPr>
        <p:spPr>
          <a:xfrm rot="16200000" flipH="1">
            <a:off x="2483409" y="1998233"/>
            <a:ext cx="422054" cy="40793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3749895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4693170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12:43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436096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084168" y="241323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12:48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1" name="Gekrümmte Verbindung 110"/>
          <p:cNvCxnSpPr>
            <a:stCxn id="12" idx="2"/>
            <a:endCxn id="107" idx="0"/>
          </p:cNvCxnSpPr>
          <p:nvPr/>
        </p:nvCxnSpPr>
        <p:spPr>
          <a:xfrm rot="16200000" flipH="1">
            <a:off x="3720276" y="2192168"/>
            <a:ext cx="422054" cy="2007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krümmte Verbindung 113"/>
          <p:cNvCxnSpPr>
            <a:stCxn id="28" idx="2"/>
            <a:endCxn id="108" idx="0"/>
          </p:cNvCxnSpPr>
          <p:nvPr/>
        </p:nvCxnSpPr>
        <p:spPr>
          <a:xfrm rot="5400000">
            <a:off x="5018744" y="1866570"/>
            <a:ext cx="412530" cy="6807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krümmte Verbindung 116"/>
          <p:cNvCxnSpPr>
            <a:stCxn id="28" idx="2"/>
            <a:endCxn id="109" idx="0"/>
          </p:cNvCxnSpPr>
          <p:nvPr/>
        </p:nvCxnSpPr>
        <p:spPr>
          <a:xfrm rot="16200000" flipH="1">
            <a:off x="5390206" y="2175897"/>
            <a:ext cx="412530" cy="6213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krümmte Verbindung 119"/>
          <p:cNvCxnSpPr>
            <a:stCxn id="28" idx="2"/>
            <a:endCxn id="110" idx="0"/>
          </p:cNvCxnSpPr>
          <p:nvPr/>
        </p:nvCxnSpPr>
        <p:spPr>
          <a:xfrm rot="16200000" flipH="1">
            <a:off x="5714242" y="1851861"/>
            <a:ext cx="412530" cy="7102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/>
          <p:cNvSpPr/>
          <p:nvPr/>
        </p:nvSpPr>
        <p:spPr>
          <a:xfrm>
            <a:off x="2774835" y="3781382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01.05.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23:22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Gekrümmte Verbindung 127"/>
          <p:cNvCxnSpPr>
            <a:stCxn id="57" idx="2"/>
            <a:endCxn id="127" idx="0"/>
          </p:cNvCxnSpPr>
          <p:nvPr/>
        </p:nvCxnSpPr>
        <p:spPr>
          <a:xfrm rot="16200000" flipH="1">
            <a:off x="2796869" y="3611973"/>
            <a:ext cx="285696" cy="53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uppieren 129"/>
          <p:cNvGrpSpPr/>
          <p:nvPr/>
        </p:nvGrpSpPr>
        <p:grpSpPr>
          <a:xfrm>
            <a:off x="2915816" y="5915127"/>
            <a:ext cx="753475" cy="246221"/>
            <a:chOff x="2653308" y="1412776"/>
            <a:chExt cx="753475" cy="246221"/>
          </a:xfrm>
        </p:grpSpPr>
        <p:sp>
          <p:nvSpPr>
            <p:cNvPr id="131" name="Textfeld 130"/>
            <p:cNvSpPr txBox="1"/>
            <p:nvPr/>
          </p:nvSpPr>
          <p:spPr>
            <a:xfrm>
              <a:off x="2843808" y="141277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Marion</a:t>
              </a:r>
              <a:endParaRPr lang="en-US" sz="1000" dirty="0"/>
            </a:p>
          </p:txBody>
        </p:sp>
        <p:pic>
          <p:nvPicPr>
            <p:cNvPr id="132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3" name="Gekrümmte Verbindung 132"/>
          <p:cNvCxnSpPr>
            <a:stCxn id="138" idx="2"/>
            <a:endCxn id="132" idx="0"/>
          </p:cNvCxnSpPr>
          <p:nvPr/>
        </p:nvCxnSpPr>
        <p:spPr>
          <a:xfrm rot="16200000" flipH="1">
            <a:off x="2594441" y="5526361"/>
            <a:ext cx="487769" cy="34548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uppieren 133"/>
          <p:cNvGrpSpPr/>
          <p:nvPr/>
        </p:nvGrpSpPr>
        <p:grpSpPr>
          <a:xfrm>
            <a:off x="1979712" y="5919083"/>
            <a:ext cx="798359" cy="246221"/>
            <a:chOff x="2653308" y="1412776"/>
            <a:chExt cx="798359" cy="246221"/>
          </a:xfrm>
        </p:grpSpPr>
        <p:sp>
          <p:nvSpPr>
            <p:cNvPr id="135" name="Textfeld 134"/>
            <p:cNvSpPr txBox="1"/>
            <p:nvPr/>
          </p:nvSpPr>
          <p:spPr>
            <a:xfrm>
              <a:off x="2843808" y="1412776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Melanie</a:t>
              </a:r>
              <a:endParaRPr lang="en-US" sz="1000" dirty="0"/>
            </a:p>
          </p:txBody>
        </p:sp>
        <p:pic>
          <p:nvPicPr>
            <p:cNvPr id="136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7" name="Gekrümmte Verbindung 136"/>
          <p:cNvCxnSpPr>
            <a:stCxn id="138" idx="2"/>
            <a:endCxn id="136" idx="0"/>
          </p:cNvCxnSpPr>
          <p:nvPr/>
        </p:nvCxnSpPr>
        <p:spPr>
          <a:xfrm rot="5400000">
            <a:off x="2124411" y="5405769"/>
            <a:ext cx="491725" cy="5906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2474141" y="5095178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07:34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9" name="Gekrümmte Verbindung 138"/>
          <p:cNvCxnSpPr>
            <a:stCxn id="67" idx="2"/>
            <a:endCxn id="138" idx="0"/>
          </p:cNvCxnSpPr>
          <p:nvPr/>
        </p:nvCxnSpPr>
        <p:spPr>
          <a:xfrm rot="5400000">
            <a:off x="2519281" y="4866837"/>
            <a:ext cx="374645" cy="820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4572000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03.05. </a:t>
            </a:r>
          </a:p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19:48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5314926" y="3789040"/>
            <a:ext cx="382886" cy="36004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04.05. </a:t>
            </a:r>
          </a:p>
          <a:p>
            <a:pPr algn="ct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de-DE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9:45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5" name="Gekrümmte Verbindung 144"/>
          <p:cNvCxnSpPr>
            <a:stCxn id="34" idx="2"/>
            <a:endCxn id="143" idx="0"/>
          </p:cNvCxnSpPr>
          <p:nvPr/>
        </p:nvCxnSpPr>
        <p:spPr>
          <a:xfrm rot="5400000">
            <a:off x="4736096" y="3523747"/>
            <a:ext cx="292641" cy="2379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krümmte Verbindung 145"/>
          <p:cNvCxnSpPr>
            <a:stCxn id="34" idx="2"/>
            <a:endCxn id="144" idx="0"/>
          </p:cNvCxnSpPr>
          <p:nvPr/>
        </p:nvCxnSpPr>
        <p:spPr>
          <a:xfrm rot="16200000" flipH="1">
            <a:off x="5107558" y="3390228"/>
            <a:ext cx="292641" cy="50498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uppieren 148"/>
          <p:cNvGrpSpPr/>
          <p:nvPr/>
        </p:nvGrpSpPr>
        <p:grpSpPr>
          <a:xfrm>
            <a:off x="4716016" y="4509120"/>
            <a:ext cx="785535" cy="246221"/>
            <a:chOff x="2653308" y="1412776"/>
            <a:chExt cx="785535" cy="246221"/>
          </a:xfrm>
        </p:grpSpPr>
        <p:sp>
          <p:nvSpPr>
            <p:cNvPr id="150" name="Textfeld 149"/>
            <p:cNvSpPr txBox="1"/>
            <p:nvPr/>
          </p:nvSpPr>
          <p:spPr>
            <a:xfrm>
              <a:off x="2843808" y="1412776"/>
              <a:ext cx="5950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Thomas</a:t>
              </a:r>
              <a:endParaRPr lang="en-US" sz="1000" dirty="0"/>
            </a:p>
          </p:txBody>
        </p:sp>
        <p:pic>
          <p:nvPicPr>
            <p:cNvPr id="151" name="Picture 3" descr="C:\Users\MoritzTheile\eclipse_SupeYou\com.supeyou.app\src\main\webapp\heroPics\skype_smi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308" y="1440636"/>
              <a:ext cx="190500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2" name="Gekrümmte Verbindung 151"/>
          <p:cNvCxnSpPr>
            <a:stCxn id="143" idx="2"/>
            <a:endCxn id="151" idx="0"/>
          </p:cNvCxnSpPr>
          <p:nvPr/>
        </p:nvCxnSpPr>
        <p:spPr>
          <a:xfrm rot="16200000" flipH="1">
            <a:off x="4593404" y="4319118"/>
            <a:ext cx="387900" cy="4782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12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5436096" y="188640"/>
            <a:ext cx="3384376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5683932" y="1340768"/>
            <a:ext cx="1048308" cy="10081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Supporter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82" y="3773020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hteck 11"/>
          <p:cNvSpPr/>
          <p:nvPr/>
        </p:nvSpPr>
        <p:spPr>
          <a:xfrm>
            <a:off x="350722" y="3212976"/>
            <a:ext cx="8469749" cy="3384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Invitation2Supporter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3" descr="C:\Users\MoritzTheile\eclipse_SupeYou\com.supeyou.app\src\main\webapp\heroPics\skype_sm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836" y="1749574"/>
            <a:ext cx="190500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90" y="614107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krümmte Verbindung 26"/>
          <p:cNvCxnSpPr>
            <a:stCxn id="29" idx="2"/>
            <a:endCxn id="32" idx="0"/>
          </p:cNvCxnSpPr>
          <p:nvPr/>
        </p:nvCxnSpPr>
        <p:spPr>
          <a:xfrm rot="5400000">
            <a:off x="415182" y="794209"/>
            <a:ext cx="435740" cy="745634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872296" y="452524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809217" y="787573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48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154954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3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46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831752" y="1384896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01" y="154647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677607" y="1384896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10€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Gekrümmte Verbindung 36"/>
          <p:cNvCxnSpPr>
            <a:stCxn id="29" idx="2"/>
            <a:endCxn id="34" idx="0"/>
          </p:cNvCxnSpPr>
          <p:nvPr/>
        </p:nvCxnSpPr>
        <p:spPr>
          <a:xfrm rot="5400000">
            <a:off x="753581" y="1132608"/>
            <a:ext cx="435740" cy="68836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krümmte Verbindung 37"/>
          <p:cNvCxnSpPr>
            <a:stCxn id="29" idx="2"/>
            <a:endCxn id="36" idx="0"/>
          </p:cNvCxnSpPr>
          <p:nvPr/>
        </p:nvCxnSpPr>
        <p:spPr>
          <a:xfrm rot="16200000" flipH="1">
            <a:off x="1193741" y="761284"/>
            <a:ext cx="435740" cy="81148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274" y="631674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ekrümmte Verbindung 56"/>
          <p:cNvCxnSpPr>
            <a:stCxn id="59" idx="2"/>
            <a:endCxn id="61" idx="0"/>
          </p:cNvCxnSpPr>
          <p:nvPr/>
        </p:nvCxnSpPr>
        <p:spPr>
          <a:xfrm rot="5400000">
            <a:off x="2260757" y="1066088"/>
            <a:ext cx="435740" cy="237011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471634" y="470091"/>
            <a:ext cx="27949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15€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2465401" y="805140"/>
            <a:ext cx="2634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Eva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0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634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2254840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5€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2" name="Picture 2" descr="http://www.skype-emoticons.com/images/emoticon-00100-sm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945" y="1564046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2710151" y="1402463"/>
            <a:ext cx="210561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€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Gekrümmte Verbindung 63"/>
          <p:cNvCxnSpPr>
            <a:stCxn id="59" idx="2"/>
            <a:endCxn id="63" idx="0"/>
          </p:cNvCxnSpPr>
          <p:nvPr/>
        </p:nvCxnSpPr>
        <p:spPr>
          <a:xfrm rot="16200000" flipH="1">
            <a:off x="2488412" y="1075443"/>
            <a:ext cx="435740" cy="218300"/>
          </a:xfrm>
          <a:prstGeom prst="curvedConnector3">
            <a:avLst/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21102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Gekrümmte Verbindung 79"/>
          <p:cNvCxnSpPr>
            <a:endCxn id="28" idx="0"/>
          </p:cNvCxnSpPr>
          <p:nvPr/>
        </p:nvCxnSpPr>
        <p:spPr>
          <a:xfrm rot="5400000">
            <a:off x="1229408" y="-63190"/>
            <a:ext cx="263883" cy="767544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krümmte Verbindung 80"/>
          <p:cNvCxnSpPr>
            <a:endCxn id="58" idx="0"/>
          </p:cNvCxnSpPr>
          <p:nvPr/>
        </p:nvCxnSpPr>
        <p:spPr>
          <a:xfrm rot="16200000" flipH="1">
            <a:off x="2037525" y="-103764"/>
            <a:ext cx="281450" cy="866259"/>
          </a:xfrm>
          <a:prstGeom prst="curvedConnector3">
            <a:avLst>
              <a:gd name="adj1" fmla="val 50000"/>
            </a:avLst>
          </a:prstGeom>
          <a:ln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1000">
                  <a:schemeClr val="bg1">
                    <a:lumMod val="5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1630305" y="16288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2217002" y="163943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chemeClr val="bg1">
                    <a:lumMod val="75000"/>
                  </a:schemeClr>
                </a:solidFill>
              </a:rPr>
              <a:t>+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Pfeil nach rechts 88"/>
          <p:cNvSpPr/>
          <p:nvPr/>
        </p:nvSpPr>
        <p:spPr>
          <a:xfrm flipH="1">
            <a:off x="3291762" y="593822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First </a:t>
            </a:r>
            <a:r>
              <a:rPr lang="de-DE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Pfeil nach rechts 90"/>
          <p:cNvSpPr/>
          <p:nvPr/>
        </p:nvSpPr>
        <p:spPr>
          <a:xfrm flipH="1">
            <a:off x="3283552" y="1431814"/>
            <a:ext cx="914838" cy="372901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Level &gt;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4970784" y="3555449"/>
            <a:ext cx="393304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Adam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523445" y="4905164"/>
            <a:ext cx="8008995" cy="15121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List&lt;Invitation2Supporter&gt;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419872" y="2607436"/>
            <a:ext cx="1332663" cy="16158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Issued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</a:rPr>
              <a:t> Mr.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4139952" y="2821037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6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Bildschirmpräsentation (4:3)</PresentationFormat>
  <Paragraphs>166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Actor</vt:lpstr>
      <vt:lpstr>Core</vt:lpstr>
      <vt:lpstr>PowerPoint-Präsentation</vt:lpstr>
      <vt:lpstr>PowerPoint-Präsentation</vt:lpstr>
      <vt:lpstr>PowerPoint-Präsentation</vt:lpstr>
    </vt:vector>
  </TitlesOfParts>
  <Company>Swisscom (Schweiz)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Theile Moritz, ITS-FIN-CON-INV (EXT)</dc:creator>
  <cp:lastModifiedBy>MoritzTheile</cp:lastModifiedBy>
  <cp:revision>508</cp:revision>
  <dcterms:created xsi:type="dcterms:W3CDTF">2013-04-03T19:36:09Z</dcterms:created>
  <dcterms:modified xsi:type="dcterms:W3CDTF">2015-08-10T09:29:49Z</dcterms:modified>
</cp:coreProperties>
</file>