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15.05.2015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15.05.2015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15.05.2015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15.05.2015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15.05.2015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15.05.2015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15.05.2015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553700" cy="727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5627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7307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0443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8698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553700" cy="727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53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0"/>
            <a:ext cx="8972550" cy="691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8801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52388"/>
            <a:ext cx="8972550" cy="675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2948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52388"/>
            <a:ext cx="8972550" cy="675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2690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52388"/>
            <a:ext cx="8972550" cy="675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0536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52388"/>
            <a:ext cx="8972550" cy="675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3369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0"/>
            <a:ext cx="8896350" cy="819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4492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0"/>
            <a:ext cx="8896350" cy="819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577758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Larissa-Design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MoritzTheile</dc:creator>
  <cp:lastModifiedBy>MoritzTheile</cp:lastModifiedBy>
  <cp:revision>2</cp:revision>
  <dcterms:created xsi:type="dcterms:W3CDTF">2015-05-15T12:27:34Z</dcterms:created>
  <dcterms:modified xsi:type="dcterms:W3CDTF">2015-05-15T12:43:39Z</dcterms:modified>
</cp:coreProperties>
</file>