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7" r:id="rId4"/>
    <p:sldId id="260" r:id="rId5"/>
    <p:sldId id="259" r:id="rId6"/>
    <p:sldId id="262" r:id="rId7"/>
    <p:sldId id="274" r:id="rId8"/>
    <p:sldId id="275" r:id="rId9"/>
    <p:sldId id="277" r:id="rId10"/>
    <p:sldId id="278" r:id="rId11"/>
    <p:sldId id="263" r:id="rId12"/>
    <p:sldId id="269" r:id="rId13"/>
    <p:sldId id="273" r:id="rId14"/>
    <p:sldId id="271" r:id="rId15"/>
    <p:sldId id="276" r:id="rId16"/>
    <p:sldId id="266" r:id="rId17"/>
    <p:sldId id="264" r:id="rId18"/>
    <p:sldId id="267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1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84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9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56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67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0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59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40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04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91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6ED6-5078-4F86-8463-AD942B8A01DD}" type="datetimeFigureOut">
              <a:rPr lang="de-DE" smtClean="0"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0085-2BD7-4B16-BB93-E110E4DAA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38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0176" y="2535039"/>
            <a:ext cx="4606280" cy="1470025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Maven</a:t>
            </a:r>
            <a:endParaRPr lang="de-D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de-DE" dirty="0" err="1" smtClean="0"/>
              <a:t>Conventions</a:t>
            </a:r>
            <a:r>
              <a:rPr lang="de-DE" dirty="0" smtClean="0"/>
              <a:t> </a:t>
            </a:r>
            <a:r>
              <a:rPr lang="de-DE" dirty="0" err="1" smtClean="0"/>
              <a:t>Enabling</a:t>
            </a:r>
            <a:r>
              <a:rPr lang="de-DE" dirty="0" smtClean="0"/>
              <a:t> Rapid </a:t>
            </a:r>
            <a:r>
              <a:rPr lang="de-DE" dirty="0" err="1" smtClean="0"/>
              <a:t>Application</a:t>
            </a:r>
            <a:r>
              <a:rPr lang="de-DE" dirty="0" smtClean="0"/>
              <a:t> Development</a:t>
            </a:r>
            <a:endParaRPr lang="de-DE" dirty="0"/>
          </a:p>
        </p:txBody>
      </p:sp>
      <p:pic>
        <p:nvPicPr>
          <p:cNvPr id="1027" name="Picture 3" descr="C:\Users\MoritzTheile\Desktop\Mo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55768"/>
            <a:ext cx="2271539" cy="36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3782144" y="2033414"/>
            <a:ext cx="46062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MONA</a:t>
            </a:r>
            <a:endParaRPr lang="de-D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35" y="2771775"/>
            <a:ext cx="4333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2771800" y="2752725"/>
            <a:ext cx="792088" cy="11083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bgerundete rechteckige Legende 3"/>
          <p:cNvSpPr/>
          <p:nvPr/>
        </p:nvSpPr>
        <p:spPr>
          <a:xfrm>
            <a:off x="2195736" y="1042172"/>
            <a:ext cx="2088232" cy="650277"/>
          </a:xfrm>
          <a:prstGeom prst="wedgeRoundRectCallout">
            <a:avLst>
              <a:gd name="adj1" fmla="val -7807"/>
              <a:gd name="adj2" fmla="val 205471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pplication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2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8"/>
          <p:cNvSpPr txBox="1">
            <a:spLocks/>
          </p:cNvSpPr>
          <p:nvPr/>
        </p:nvSpPr>
        <p:spPr>
          <a:xfrm>
            <a:off x="457200" y="130622"/>
            <a:ext cx="8229600" cy="41805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/>
              <a:t>Module-</a:t>
            </a:r>
            <a:r>
              <a:rPr lang="de-DE" sz="3200" dirty="0" err="1" smtClean="0"/>
              <a:t>Naming</a:t>
            </a:r>
            <a:endParaRPr lang="de-DE" sz="3200" dirty="0"/>
          </a:p>
        </p:txBody>
      </p:sp>
      <p:sp>
        <p:nvSpPr>
          <p:cNvPr id="5" name="Rechteck 4"/>
          <p:cNvSpPr/>
          <p:nvPr/>
        </p:nvSpPr>
        <p:spPr>
          <a:xfrm rot="16200000">
            <a:off x="596032" y="3371060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 rot="16200000">
            <a:off x="2051720" y="3371060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 rot="16200000">
            <a:off x="3507408" y="3371060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0781" y="1991806"/>
            <a:ext cx="1130502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/>
              <a:t>f</a:t>
            </a:r>
            <a:r>
              <a:rPr lang="de-DE" sz="1200" dirty="0" err="1" smtClean="0"/>
              <a:t>oundation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w</a:t>
            </a:r>
            <a:r>
              <a:rPr lang="de-DE" sz="1200" dirty="0" smtClean="0"/>
              <a:t>eb.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2195736" y="3337389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/>
              <a:t>f</a:t>
            </a:r>
            <a:r>
              <a:rPr lang="de-DE" sz="1200" dirty="0" err="1" smtClean="0"/>
              <a:t>oundation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iface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200691" y="4797152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/>
              <a:t>f</a:t>
            </a:r>
            <a:r>
              <a:rPr lang="de-DE" sz="1200" dirty="0" err="1" smtClean="0"/>
              <a:t>oundation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impl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719620" y="1988840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auth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w</a:t>
            </a:r>
            <a:r>
              <a:rPr lang="de-DE" sz="1200" dirty="0" smtClean="0"/>
              <a:t>eb.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724575" y="3334423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auth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iface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729530" y="4794186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auth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impl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102157" y="2015613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core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w</a:t>
            </a:r>
            <a:r>
              <a:rPr lang="de-DE" sz="1200" dirty="0" smtClean="0"/>
              <a:t>eb.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7112" y="3361196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core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iface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5112067" y="4820959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core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impl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21" name="Rechteck 20"/>
          <p:cNvSpPr/>
          <p:nvPr/>
        </p:nvSpPr>
        <p:spPr>
          <a:xfrm rot="16200000">
            <a:off x="4960831" y="3370872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555580" y="2015425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app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/>
              <a:t>w</a:t>
            </a:r>
            <a:r>
              <a:rPr lang="de-DE" sz="1200" dirty="0" smtClean="0"/>
              <a:t>eb.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6560535" y="3361008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app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iface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6565490" y="4820771"/>
            <a:ext cx="113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 smtClean="0"/>
              <a:t>com.hotelorga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app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impl</a:t>
            </a:r>
            <a:r>
              <a:rPr lang="de-DE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*</a:t>
            </a:r>
            <a:endParaRPr lang="de-DE" sz="120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2079409" y="3212976"/>
            <a:ext cx="5718045" cy="296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087700" y="4653136"/>
            <a:ext cx="570975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9" idx="3"/>
          </p:cNvCxnSpPr>
          <p:nvPr/>
        </p:nvCxnSpPr>
        <p:spPr>
          <a:xfrm>
            <a:off x="1721497" y="2199348"/>
            <a:ext cx="504056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74754" y="2060848"/>
            <a:ext cx="1446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Name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application</a:t>
            </a:r>
            <a:endParaRPr lang="de-DE" sz="1200" dirty="0"/>
          </a:p>
        </p:txBody>
      </p:sp>
      <p:cxnSp>
        <p:nvCxnSpPr>
          <p:cNvPr id="31" name="Gerade Verbindung mit Pfeil 30"/>
          <p:cNvCxnSpPr>
            <a:stCxn id="32" idx="3"/>
          </p:cNvCxnSpPr>
          <p:nvPr/>
        </p:nvCxnSpPr>
        <p:spPr>
          <a:xfrm flipV="1">
            <a:off x="1727117" y="2466160"/>
            <a:ext cx="50339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51520" y="2327661"/>
            <a:ext cx="147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Name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component</a:t>
            </a:r>
            <a:endParaRPr lang="de-DE" sz="1200" dirty="0"/>
          </a:p>
        </p:txBody>
      </p:sp>
      <p:cxnSp>
        <p:nvCxnSpPr>
          <p:cNvPr id="35" name="Gerade Verbindung mit Pfeil 34"/>
          <p:cNvCxnSpPr>
            <a:stCxn id="36" idx="3"/>
          </p:cNvCxnSpPr>
          <p:nvPr/>
        </p:nvCxnSpPr>
        <p:spPr>
          <a:xfrm flipV="1">
            <a:off x="1701347" y="2766566"/>
            <a:ext cx="52916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41377" y="2628067"/>
            <a:ext cx="105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Name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layer</a:t>
            </a:r>
            <a:endParaRPr lang="de-DE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251520" y="2872759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Name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submodule</a:t>
            </a:r>
            <a:endParaRPr lang="de-DE" sz="1200" dirty="0"/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1696392" y="3011905"/>
            <a:ext cx="52916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990785" y="1887682"/>
            <a:ext cx="1353246" cy="1301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/>
          <p:cNvCxnSpPr>
            <a:stCxn id="45" idx="2"/>
          </p:cNvCxnSpPr>
          <p:nvPr/>
        </p:nvCxnSpPr>
        <p:spPr>
          <a:xfrm>
            <a:off x="5796136" y="1556792"/>
            <a:ext cx="0" cy="330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460948" y="127979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Module</a:t>
            </a:r>
            <a:endParaRPr lang="de-DE" sz="1200" dirty="0"/>
          </a:p>
        </p:txBody>
      </p:sp>
      <p:sp>
        <p:nvSpPr>
          <p:cNvPr id="47" name="Geschweifte Klammer rechts 46"/>
          <p:cNvSpPr/>
          <p:nvPr/>
        </p:nvSpPr>
        <p:spPr>
          <a:xfrm rot="16200000">
            <a:off x="4785408" y="-1665440"/>
            <a:ext cx="306046" cy="5850386"/>
          </a:xfrm>
          <a:prstGeom prst="rightBrace">
            <a:avLst>
              <a:gd name="adj1" fmla="val 70037"/>
              <a:gd name="adj2" fmla="val 48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4355976" y="829730"/>
            <a:ext cx="98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Components</a:t>
            </a:r>
            <a:endParaRPr lang="de-DE" sz="1200" dirty="0"/>
          </a:p>
        </p:txBody>
      </p:sp>
      <p:sp>
        <p:nvSpPr>
          <p:cNvPr id="49" name="Geschweifte Klammer rechts 48"/>
          <p:cNvSpPr/>
          <p:nvPr/>
        </p:nvSpPr>
        <p:spPr>
          <a:xfrm>
            <a:off x="8028384" y="1887493"/>
            <a:ext cx="306046" cy="4398895"/>
          </a:xfrm>
          <a:prstGeom prst="rightBrace">
            <a:avLst>
              <a:gd name="adj1" fmla="val 70037"/>
              <a:gd name="adj2" fmla="val 48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 rot="5400000">
            <a:off x="8233203" y="3907968"/>
            <a:ext cx="57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Layers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1716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35" y="2771775"/>
            <a:ext cx="4333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3565276" y="2771775"/>
            <a:ext cx="587624" cy="9014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bgerundete rechteckige Legende 3"/>
          <p:cNvSpPr/>
          <p:nvPr/>
        </p:nvSpPr>
        <p:spPr>
          <a:xfrm>
            <a:off x="4163888" y="1196752"/>
            <a:ext cx="2088232" cy="650277"/>
          </a:xfrm>
          <a:prstGeom prst="wedgeRoundRectCallout">
            <a:avLst>
              <a:gd name="adj1" fmla="val -62542"/>
              <a:gd name="adj2" fmla="val 182035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7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35" y="2771775"/>
            <a:ext cx="4333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bgerundete rechteckige Legende 3"/>
          <p:cNvSpPr/>
          <p:nvPr/>
        </p:nvSpPr>
        <p:spPr>
          <a:xfrm>
            <a:off x="4163888" y="1196752"/>
            <a:ext cx="2088232" cy="650277"/>
          </a:xfrm>
          <a:prstGeom prst="wedgeRoundRectCallout">
            <a:avLst>
              <a:gd name="adj1" fmla="val -36087"/>
              <a:gd name="adj2" fmla="val 186429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Layer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139952" y="2780928"/>
            <a:ext cx="504056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39952" y="2953747"/>
            <a:ext cx="504056" cy="3456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139952" y="3299386"/>
            <a:ext cx="504056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139952" y="3472205"/>
            <a:ext cx="504056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35" y="2771775"/>
            <a:ext cx="4333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bgerundete rechteckige Legende 3"/>
          <p:cNvSpPr/>
          <p:nvPr/>
        </p:nvSpPr>
        <p:spPr>
          <a:xfrm>
            <a:off x="4163888" y="1196752"/>
            <a:ext cx="2088232" cy="650277"/>
          </a:xfrm>
          <a:prstGeom prst="wedgeRoundRectCallout">
            <a:avLst>
              <a:gd name="adj1" fmla="val -62542"/>
              <a:gd name="adj2" fmla="val 182035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Modules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771800" y="2780928"/>
            <a:ext cx="1872208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771800" y="2953747"/>
            <a:ext cx="1872208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771800" y="3126566"/>
            <a:ext cx="1872208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771800" y="3299386"/>
            <a:ext cx="1872208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771800" y="3472205"/>
            <a:ext cx="1872208" cy="172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7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35" y="2771775"/>
            <a:ext cx="4333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bgerundete rechteckige Legende 3"/>
          <p:cNvSpPr/>
          <p:nvPr/>
        </p:nvSpPr>
        <p:spPr>
          <a:xfrm>
            <a:off x="4499992" y="4437112"/>
            <a:ext cx="2172308" cy="1176883"/>
          </a:xfrm>
          <a:prstGeom prst="wedgeRoundRectCallout">
            <a:avLst>
              <a:gd name="adj1" fmla="val -74857"/>
              <a:gd name="adj2" fmla="val -99199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Eclipse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-Project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special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contains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pom.xml,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documentation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overall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aspects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771800" y="3645024"/>
            <a:ext cx="1190600" cy="1840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Concepts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598179" y="1700808"/>
            <a:ext cx="1656184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598179" y="2708920"/>
            <a:ext cx="167707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98179" y="3717032"/>
            <a:ext cx="167707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98179" y="4725144"/>
            <a:ext cx="167707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Artefact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>
            <a:stCxn id="3" idx="2"/>
            <a:endCxn id="4" idx="0"/>
          </p:cNvCxnSpPr>
          <p:nvPr/>
        </p:nvCxnSpPr>
        <p:spPr>
          <a:xfrm>
            <a:off x="4426271" y="2348880"/>
            <a:ext cx="1044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stCxn id="4" idx="2"/>
            <a:endCxn id="5" idx="0"/>
          </p:cNvCxnSpPr>
          <p:nvPr/>
        </p:nvCxnSpPr>
        <p:spPr>
          <a:xfrm>
            <a:off x="4436717" y="335699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5" idx="2"/>
            <a:endCxn id="6" idx="0"/>
          </p:cNvCxnSpPr>
          <p:nvPr/>
        </p:nvCxnSpPr>
        <p:spPr>
          <a:xfrm>
            <a:off x="4436717" y="436510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76576" y="25252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390267" y="35532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384080" y="45415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226872" y="22871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236312" y="33114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245752" y="43356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de-D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3413222" y="4972236"/>
            <a:ext cx="216024" cy="153889"/>
          </a:xfrm>
          <a:prstGeom prst="triangl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winkelte Verbindung 42"/>
          <p:cNvCxnSpPr>
            <a:stCxn id="5" idx="1"/>
            <a:endCxn id="41" idx="3"/>
          </p:cNvCxnSpPr>
          <p:nvPr/>
        </p:nvCxnSpPr>
        <p:spPr>
          <a:xfrm rot="10800000" flipV="1">
            <a:off x="3444291" y="4041067"/>
            <a:ext cx="153889" cy="1008113"/>
          </a:xfrm>
          <a:prstGeom prst="bentConnector3">
            <a:avLst>
              <a:gd name="adj1" fmla="val 26873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Abgerundete rechteckige Legende 56"/>
          <p:cNvSpPr/>
          <p:nvPr/>
        </p:nvSpPr>
        <p:spPr>
          <a:xfrm>
            <a:off x="4923090" y="5566447"/>
            <a:ext cx="1161078" cy="504056"/>
          </a:xfrm>
          <a:prstGeom prst="wedgeRoundRectCallout">
            <a:avLst>
              <a:gd name="adj1" fmla="val -102567"/>
              <a:gd name="adj2" fmla="val -84063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Realized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Maven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Artefact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0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erade Verbindung mit Pfeil 51"/>
          <p:cNvCxnSpPr/>
          <p:nvPr/>
        </p:nvCxnSpPr>
        <p:spPr>
          <a:xfrm flipH="1">
            <a:off x="4321836" y="1844824"/>
            <a:ext cx="263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8"/>
          <p:cNvSpPr txBox="1">
            <a:spLocks/>
          </p:cNvSpPr>
          <p:nvPr/>
        </p:nvSpPr>
        <p:spPr>
          <a:xfrm>
            <a:off x="457200" y="116632"/>
            <a:ext cx="8229600" cy="41805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/>
              <a:t>Module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Component-Dependencies</a:t>
            </a:r>
            <a:endParaRPr lang="de-DE" sz="3200" dirty="0"/>
          </a:p>
        </p:txBody>
      </p:sp>
      <p:sp>
        <p:nvSpPr>
          <p:cNvPr id="27" name="Textfeld 26"/>
          <p:cNvSpPr txBox="1"/>
          <p:nvPr/>
        </p:nvSpPr>
        <p:spPr>
          <a:xfrm>
            <a:off x="1130523" y="4077072"/>
            <a:ext cx="612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. </a:t>
            </a:r>
            <a:endParaRPr lang="de-DE" dirty="0"/>
          </a:p>
        </p:txBody>
      </p:sp>
      <p:cxnSp>
        <p:nvCxnSpPr>
          <p:cNvPr id="53" name="Gerade Verbindung mit Pfeil 52"/>
          <p:cNvCxnSpPr/>
          <p:nvPr/>
        </p:nvCxnSpPr>
        <p:spPr>
          <a:xfrm flipH="1">
            <a:off x="2382178" y="2543513"/>
            <a:ext cx="263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2382178" y="3366399"/>
            <a:ext cx="263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2389747" y="1700808"/>
            <a:ext cx="2631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 rot="16200000">
            <a:off x="497336" y="1925968"/>
            <a:ext cx="2549506" cy="1235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 rot="16200000">
            <a:off x="3313110" y="1042285"/>
            <a:ext cx="782139" cy="123531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 rot="16200000">
            <a:off x="4357416" y="1925968"/>
            <a:ext cx="2549506" cy="123531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56099" y="1330321"/>
            <a:ext cx="978153" cy="60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/>
              <a:t>f</a:t>
            </a:r>
            <a:r>
              <a:rPr lang="de-DE" sz="1000" dirty="0" err="1" smtClean="0"/>
              <a:t>oundation</a:t>
            </a:r>
            <a:r>
              <a:rPr lang="de-DE" sz="1000" dirty="0" smtClean="0"/>
              <a:t>.</a:t>
            </a:r>
          </a:p>
          <a:p>
            <a:r>
              <a:rPr lang="de-DE" sz="1000" dirty="0"/>
              <a:t>w</a:t>
            </a:r>
            <a:r>
              <a:rPr lang="de-DE" sz="1000" dirty="0" smtClean="0"/>
              <a:t>eb.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0" name="Textfeld 9"/>
          <p:cNvSpPr txBox="1"/>
          <p:nvPr/>
        </p:nvSpPr>
        <p:spPr>
          <a:xfrm>
            <a:off x="1260622" y="2124435"/>
            <a:ext cx="978153" cy="60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/>
              <a:t>f</a:t>
            </a:r>
            <a:r>
              <a:rPr lang="de-DE" sz="1000" dirty="0" err="1" smtClean="0"/>
              <a:t>oundation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iface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1" name="Textfeld 10"/>
          <p:cNvSpPr txBox="1"/>
          <p:nvPr/>
        </p:nvSpPr>
        <p:spPr>
          <a:xfrm>
            <a:off x="1265145" y="2985934"/>
            <a:ext cx="978153" cy="60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/>
              <a:t>f</a:t>
            </a:r>
            <a:r>
              <a:rPr lang="de-DE" sz="1000" dirty="0" err="1" smtClean="0"/>
              <a:t>oundation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impl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2" name="Textfeld 11"/>
          <p:cNvSpPr txBox="1"/>
          <p:nvPr/>
        </p:nvSpPr>
        <p:spPr>
          <a:xfrm>
            <a:off x="3254965" y="1328571"/>
            <a:ext cx="978153" cy="60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auth</a:t>
            </a:r>
            <a:r>
              <a:rPr lang="de-DE" sz="1000" dirty="0" smtClean="0"/>
              <a:t>.</a:t>
            </a:r>
          </a:p>
          <a:p>
            <a:r>
              <a:rPr lang="de-DE" sz="1000" dirty="0"/>
              <a:t>w</a:t>
            </a:r>
            <a:r>
              <a:rPr lang="de-DE" sz="1000" dirty="0" smtClean="0"/>
              <a:t>eb.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5116179" y="134437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core</a:t>
            </a:r>
            <a:r>
              <a:rPr lang="de-DE" sz="1000" dirty="0" smtClean="0"/>
              <a:t>.</a:t>
            </a:r>
          </a:p>
          <a:p>
            <a:r>
              <a:rPr lang="de-DE" sz="1000" dirty="0"/>
              <a:t>w</a:t>
            </a:r>
            <a:r>
              <a:rPr lang="de-DE" sz="1000" dirty="0" smtClean="0"/>
              <a:t>eb.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20702" y="2138485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core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iface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17" name="Textfeld 16"/>
          <p:cNvSpPr txBox="1"/>
          <p:nvPr/>
        </p:nvSpPr>
        <p:spPr>
          <a:xfrm>
            <a:off x="5125225" y="2999984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core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impl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21" name="Rechteck 20"/>
          <p:cNvSpPr/>
          <p:nvPr/>
        </p:nvSpPr>
        <p:spPr>
          <a:xfrm rot="16200000">
            <a:off x="6268290" y="1925857"/>
            <a:ext cx="2549506" cy="1235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027052" y="1344259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app</a:t>
            </a:r>
            <a:r>
              <a:rPr lang="de-DE" sz="1000" dirty="0" smtClean="0"/>
              <a:t>.</a:t>
            </a:r>
          </a:p>
          <a:p>
            <a:r>
              <a:rPr lang="de-DE" sz="1000" dirty="0"/>
              <a:t>w</a:t>
            </a:r>
            <a:r>
              <a:rPr lang="de-DE" sz="1000" dirty="0" smtClean="0"/>
              <a:t>eb.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23" name="Textfeld 22"/>
          <p:cNvSpPr txBox="1"/>
          <p:nvPr/>
        </p:nvSpPr>
        <p:spPr>
          <a:xfrm>
            <a:off x="7031575" y="2138373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app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iface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sp>
        <p:nvSpPr>
          <p:cNvPr id="24" name="Textfeld 23"/>
          <p:cNvSpPr txBox="1"/>
          <p:nvPr/>
        </p:nvSpPr>
        <p:spPr>
          <a:xfrm>
            <a:off x="7036099" y="2999872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app</a:t>
            </a:r>
            <a:r>
              <a:rPr lang="de-DE" sz="1000" dirty="0" smtClean="0"/>
              <a:t>.</a:t>
            </a:r>
          </a:p>
          <a:p>
            <a:r>
              <a:rPr lang="de-DE" sz="1000" dirty="0" err="1" smtClean="0"/>
              <a:t>impl</a:t>
            </a:r>
            <a:r>
              <a:rPr lang="de-DE" sz="1000" dirty="0" smtClean="0"/>
              <a:t>.</a:t>
            </a:r>
          </a:p>
          <a:p>
            <a:r>
              <a:rPr lang="de-DE" sz="1000" dirty="0" smtClean="0"/>
              <a:t>*</a:t>
            </a:r>
            <a:endParaRPr lang="de-DE" sz="100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1158972" y="2051010"/>
            <a:ext cx="123077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166540" y="2900940"/>
            <a:ext cx="12232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14074" y="2022910"/>
            <a:ext cx="123077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5021643" y="2872840"/>
            <a:ext cx="12232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6941626" y="2008860"/>
            <a:ext cx="123077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6949194" y="2858790"/>
            <a:ext cx="12232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2389746" y="1484784"/>
            <a:ext cx="704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6237281" y="1601663"/>
            <a:ext cx="704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6237281" y="2387049"/>
            <a:ext cx="704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6237280" y="3350598"/>
            <a:ext cx="704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 rechteckige Legende 54"/>
          <p:cNvSpPr/>
          <p:nvPr/>
        </p:nvSpPr>
        <p:spPr>
          <a:xfrm>
            <a:off x="7036099" y="3962281"/>
            <a:ext cx="1161078" cy="504056"/>
          </a:xfrm>
          <a:prstGeom prst="wedgeRoundRectCallout">
            <a:avLst>
              <a:gd name="adj1" fmla="val -113718"/>
              <a:gd name="adj2" fmla="val 14242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Dependencies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enforced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Maven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 rot="16200000">
            <a:off x="1569933" y="5303787"/>
            <a:ext cx="474425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345575" y="5683314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000" dirty="0" err="1" smtClean="0"/>
              <a:t>foundation</a:t>
            </a:r>
            <a:endParaRPr lang="de-DE" sz="1000" dirty="0"/>
          </a:p>
        </p:txBody>
      </p:sp>
      <p:sp>
        <p:nvSpPr>
          <p:cNvPr id="59" name="Pfeil nach links und rechts 58"/>
          <p:cNvSpPr/>
          <p:nvPr/>
        </p:nvSpPr>
        <p:spPr>
          <a:xfrm rot="16200000">
            <a:off x="-1774051" y="4394704"/>
            <a:ext cx="4462502" cy="43204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Dependencies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 ---- &gt; Module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Dependencies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>
          <a:xfrm>
            <a:off x="241175" y="4466337"/>
            <a:ext cx="85731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 rot="16200000">
            <a:off x="3515875" y="5673303"/>
            <a:ext cx="474425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291517" y="6052830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000" dirty="0" err="1" smtClean="0"/>
              <a:t>auth</a:t>
            </a:r>
            <a:endParaRPr lang="de-DE" sz="1000" dirty="0"/>
          </a:p>
        </p:txBody>
      </p:sp>
      <p:sp>
        <p:nvSpPr>
          <p:cNvPr id="65" name="Rechteck 64"/>
          <p:cNvSpPr/>
          <p:nvPr/>
        </p:nvSpPr>
        <p:spPr>
          <a:xfrm rot="16200000">
            <a:off x="3468482" y="5006691"/>
            <a:ext cx="474425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244124" y="538621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000" dirty="0" err="1" smtClean="0"/>
              <a:t>core</a:t>
            </a:r>
            <a:endParaRPr lang="de-DE" sz="1000" dirty="0"/>
          </a:p>
        </p:txBody>
      </p:sp>
      <p:sp>
        <p:nvSpPr>
          <p:cNvPr id="67" name="Rechteck 66"/>
          <p:cNvSpPr/>
          <p:nvPr/>
        </p:nvSpPr>
        <p:spPr>
          <a:xfrm rot="16200000">
            <a:off x="5442070" y="5332295"/>
            <a:ext cx="474425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143092" y="5683314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dirty="0" err="1" smtClean="0"/>
              <a:t>com.hotelorga</a:t>
            </a:r>
            <a:r>
              <a:rPr lang="de-DE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DE" sz="1000" dirty="0" err="1" smtClean="0"/>
              <a:t>app</a:t>
            </a:r>
            <a:endParaRPr lang="de-DE" sz="1000" dirty="0"/>
          </a:p>
        </p:txBody>
      </p:sp>
      <p:cxnSp>
        <p:nvCxnSpPr>
          <p:cNvPr id="71" name="Gerade Verbindung mit Pfeil 70"/>
          <p:cNvCxnSpPr>
            <a:stCxn id="65" idx="0"/>
            <a:endCxn id="56" idx="2"/>
          </p:cNvCxnSpPr>
          <p:nvPr/>
        </p:nvCxnSpPr>
        <p:spPr>
          <a:xfrm flipH="1">
            <a:off x="2483768" y="5683313"/>
            <a:ext cx="545304" cy="297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3" idx="0"/>
            <a:endCxn id="56" idx="2"/>
          </p:cNvCxnSpPr>
          <p:nvPr/>
        </p:nvCxnSpPr>
        <p:spPr>
          <a:xfrm flipH="1" flipV="1">
            <a:off x="2483768" y="5980409"/>
            <a:ext cx="592697" cy="369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7" idx="0"/>
            <a:endCxn id="65" idx="2"/>
          </p:cNvCxnSpPr>
          <p:nvPr/>
        </p:nvCxnSpPr>
        <p:spPr>
          <a:xfrm flipH="1" flipV="1">
            <a:off x="4382317" y="5683313"/>
            <a:ext cx="620343" cy="325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67" idx="0"/>
            <a:endCxn id="63" idx="2"/>
          </p:cNvCxnSpPr>
          <p:nvPr/>
        </p:nvCxnSpPr>
        <p:spPr>
          <a:xfrm flipH="1">
            <a:off x="4429710" y="6008917"/>
            <a:ext cx="572950" cy="341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2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8"/>
          <p:cNvSpPr txBox="1">
            <a:spLocks/>
          </p:cNvSpPr>
          <p:nvPr/>
        </p:nvSpPr>
        <p:spPr>
          <a:xfrm>
            <a:off x="457200" y="116632"/>
            <a:ext cx="8229600" cy="41805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 smtClean="0"/>
              <a:t>Application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Architecture</a:t>
            </a:r>
            <a:r>
              <a:rPr lang="de-DE" sz="3200" dirty="0" smtClean="0"/>
              <a:t> „</a:t>
            </a:r>
            <a:r>
              <a:rPr lang="de-DE" sz="3200" dirty="0" err="1" smtClean="0"/>
              <a:t>HotelOrga</a:t>
            </a:r>
            <a:r>
              <a:rPr lang="de-DE" sz="3200" dirty="0" smtClean="0"/>
              <a:t>“</a:t>
            </a:r>
            <a:endParaRPr lang="de-DE" sz="3200" dirty="0"/>
          </a:p>
        </p:txBody>
      </p:sp>
      <p:sp>
        <p:nvSpPr>
          <p:cNvPr id="52" name="Rechteck 51"/>
          <p:cNvSpPr/>
          <p:nvPr/>
        </p:nvSpPr>
        <p:spPr>
          <a:xfrm>
            <a:off x="2725190" y="1844824"/>
            <a:ext cx="3502994" cy="596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com.hotelorga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714138" y="4056839"/>
            <a:ext cx="3502994" cy="596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com.hotelorga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foundation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586346" y="2564904"/>
            <a:ext cx="1630786" cy="132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com.hotelorga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742619" y="2564905"/>
            <a:ext cx="1630786" cy="13214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com.hotelorga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Abgerundete rechteckige Legende 72"/>
          <p:cNvSpPr/>
          <p:nvPr/>
        </p:nvSpPr>
        <p:spPr>
          <a:xfrm>
            <a:off x="6732240" y="1194547"/>
            <a:ext cx="2088232" cy="650277"/>
          </a:xfrm>
          <a:prstGeom prst="wedgeRoundRectCallout">
            <a:avLst>
              <a:gd name="adj1" fmla="val -96296"/>
              <a:gd name="adj2" fmla="val 72178"/>
              <a:gd name="adj3" fmla="val 16667"/>
            </a:avLst>
          </a:prstGeom>
          <a:solidFill>
            <a:srgbClr val="F6FF85">
              <a:alpha val="39000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App-Module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integrates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mutliple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deliverable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pplication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1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267744" y="1915372"/>
            <a:ext cx="43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Technology </a:t>
            </a:r>
            <a:r>
              <a:rPr lang="de-DE" sz="3200" dirty="0" err="1" smtClean="0"/>
              <a:t>Layers</a:t>
            </a:r>
            <a:endParaRPr lang="de-DE" sz="3200" dirty="0"/>
          </a:p>
        </p:txBody>
      </p:sp>
      <p:grpSp>
        <p:nvGrpSpPr>
          <p:cNvPr id="28" name="Gruppieren 27"/>
          <p:cNvGrpSpPr/>
          <p:nvPr/>
        </p:nvGrpSpPr>
        <p:grpSpPr>
          <a:xfrm rot="5400000">
            <a:off x="-231385" y="3840255"/>
            <a:ext cx="4062154" cy="360040"/>
            <a:chOff x="2483768" y="5805264"/>
            <a:chExt cx="4572508" cy="432048"/>
          </a:xfrm>
        </p:grpSpPr>
        <p:sp>
          <p:nvSpPr>
            <p:cNvPr id="11" name="Pfeil nach unten 1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25"/>
          <p:cNvSpPr/>
          <p:nvPr/>
        </p:nvSpPr>
        <p:spPr>
          <a:xfrm rot="5400000">
            <a:off x="-526651" y="3760625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d 3"/>
          <p:cNvSpPr/>
          <p:nvPr/>
        </p:nvSpPr>
        <p:spPr>
          <a:xfrm rot="16200000">
            <a:off x="-526652" y="3759944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5134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267744" y="1915372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Technology </a:t>
            </a:r>
            <a:r>
              <a:rPr lang="de-DE" sz="3200" dirty="0" err="1"/>
              <a:t>Layers</a:t>
            </a:r>
            <a:endParaRPr lang="de-DE" sz="3200" dirty="0"/>
          </a:p>
        </p:txBody>
      </p:sp>
      <p:grpSp>
        <p:nvGrpSpPr>
          <p:cNvPr id="28" name="Gruppieren 27"/>
          <p:cNvGrpSpPr/>
          <p:nvPr/>
        </p:nvGrpSpPr>
        <p:grpSpPr>
          <a:xfrm rot="5400000">
            <a:off x="-231385" y="3840255"/>
            <a:ext cx="4062154" cy="360040"/>
            <a:chOff x="2483768" y="5805264"/>
            <a:chExt cx="4572508" cy="432048"/>
          </a:xfrm>
        </p:grpSpPr>
        <p:sp>
          <p:nvSpPr>
            <p:cNvPr id="11" name="Pfeil nach unten 1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25"/>
          <p:cNvSpPr/>
          <p:nvPr/>
        </p:nvSpPr>
        <p:spPr>
          <a:xfrm rot="16200000">
            <a:off x="-526651" y="3760625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d 3"/>
          <p:cNvSpPr/>
          <p:nvPr/>
        </p:nvSpPr>
        <p:spPr>
          <a:xfrm rot="16200000">
            <a:off x="-526652" y="3759944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</a:p>
        </p:txBody>
      </p:sp>
      <p:sp>
        <p:nvSpPr>
          <p:cNvPr id="49" name="Rechteck 48"/>
          <p:cNvSpPr/>
          <p:nvPr/>
        </p:nvSpPr>
        <p:spPr>
          <a:xfrm>
            <a:off x="2267744" y="3371060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ervice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2267744" y="4826748"/>
            <a:ext cx="4320000" cy="13532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ersistence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10800000">
            <a:off x="2397233" y="1412777"/>
            <a:ext cx="4062154" cy="360040"/>
            <a:chOff x="2483768" y="5805264"/>
            <a:chExt cx="4572508" cy="432048"/>
          </a:xfrm>
        </p:grpSpPr>
        <p:sp>
          <p:nvSpPr>
            <p:cNvPr id="31" name="Pfeil nach unten 3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unten 3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unten 3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feil nach unten 3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 nach unten 3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/>
          <p:cNvSpPr/>
          <p:nvPr/>
        </p:nvSpPr>
        <p:spPr>
          <a:xfrm rot="10800000">
            <a:off x="2368492" y="1125806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267744" y="1915372"/>
            <a:ext cx="432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Business Components</a:t>
            </a:r>
            <a:endParaRPr lang="de-DE" sz="3200" dirty="0"/>
          </a:p>
        </p:txBody>
      </p:sp>
      <p:sp>
        <p:nvSpPr>
          <p:cNvPr id="44" name="Ellipse 43"/>
          <p:cNvSpPr/>
          <p:nvPr/>
        </p:nvSpPr>
        <p:spPr>
          <a:xfrm>
            <a:off x="2339753" y="1046409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d 44"/>
          <p:cNvSpPr/>
          <p:nvPr/>
        </p:nvSpPr>
        <p:spPr>
          <a:xfrm>
            <a:off x="2339752" y="1075545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22740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10800000">
            <a:off x="2397233" y="1412777"/>
            <a:ext cx="4062154" cy="360040"/>
            <a:chOff x="2483768" y="5805264"/>
            <a:chExt cx="4572508" cy="432048"/>
          </a:xfrm>
        </p:grpSpPr>
        <p:sp>
          <p:nvSpPr>
            <p:cNvPr id="31" name="Pfeil nach unten 3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unten 3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unten 3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feil nach unten 3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 nach unten 3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/>
          <p:cNvSpPr/>
          <p:nvPr/>
        </p:nvSpPr>
        <p:spPr>
          <a:xfrm rot="10800000">
            <a:off x="2368492" y="1125806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/>
              <a:t>Business </a:t>
            </a:r>
            <a:r>
              <a:rPr lang="de-DE" sz="3200" dirty="0" smtClean="0"/>
              <a:t>Components</a:t>
            </a:r>
            <a:endParaRPr lang="de-DE" sz="3200" dirty="0"/>
          </a:p>
        </p:txBody>
      </p:sp>
      <p:sp>
        <p:nvSpPr>
          <p:cNvPr id="44" name="Ellipse 43"/>
          <p:cNvSpPr/>
          <p:nvPr/>
        </p:nvSpPr>
        <p:spPr>
          <a:xfrm>
            <a:off x="2339753" y="1046409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d 44"/>
          <p:cNvSpPr/>
          <p:nvPr/>
        </p:nvSpPr>
        <p:spPr>
          <a:xfrm>
            <a:off x="2339752" y="1075545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</a:p>
        </p:txBody>
      </p:sp>
      <p:grpSp>
        <p:nvGrpSpPr>
          <p:cNvPr id="3" name="Gruppieren 2"/>
          <p:cNvGrpSpPr/>
          <p:nvPr/>
        </p:nvGrpSpPr>
        <p:grpSpPr>
          <a:xfrm rot="16200000">
            <a:off x="2267744" y="1915372"/>
            <a:ext cx="4320000" cy="4264621"/>
            <a:chOff x="2267744" y="1915372"/>
            <a:chExt cx="4320000" cy="4264621"/>
          </a:xfrm>
        </p:grpSpPr>
        <p:sp>
          <p:nvSpPr>
            <p:cNvPr id="47" name="Rechteck 46"/>
            <p:cNvSpPr/>
            <p:nvPr/>
          </p:nvSpPr>
          <p:spPr>
            <a:xfrm>
              <a:off x="2267744" y="1915372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Authentificaiton</a:t>
              </a:r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2267744" y="3371060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Usermanagement</a:t>
              </a:r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2267744" y="4826748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Business</a:t>
              </a:r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27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10800000">
            <a:off x="2397233" y="1412777"/>
            <a:ext cx="4062154" cy="360040"/>
            <a:chOff x="2483768" y="5805264"/>
            <a:chExt cx="4572508" cy="432048"/>
          </a:xfrm>
        </p:grpSpPr>
        <p:sp>
          <p:nvSpPr>
            <p:cNvPr id="31" name="Pfeil nach unten 3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unten 3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unten 3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feil nach unten 3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 nach unten 3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/>
          <p:cNvSpPr/>
          <p:nvPr/>
        </p:nvSpPr>
        <p:spPr>
          <a:xfrm rot="10800000">
            <a:off x="2368492" y="1125806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Modules</a:t>
            </a:r>
            <a:endParaRPr lang="de-DE" sz="3200" dirty="0"/>
          </a:p>
        </p:txBody>
      </p:sp>
      <p:grpSp>
        <p:nvGrpSpPr>
          <p:cNvPr id="28" name="Gruppieren 27"/>
          <p:cNvGrpSpPr/>
          <p:nvPr/>
        </p:nvGrpSpPr>
        <p:grpSpPr>
          <a:xfrm rot="5400000">
            <a:off x="-231385" y="3840255"/>
            <a:ext cx="4062154" cy="360040"/>
            <a:chOff x="2483768" y="5805264"/>
            <a:chExt cx="4572508" cy="432048"/>
          </a:xfrm>
        </p:grpSpPr>
        <p:sp>
          <p:nvSpPr>
            <p:cNvPr id="11" name="Pfeil nach unten 1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25"/>
          <p:cNvSpPr/>
          <p:nvPr/>
        </p:nvSpPr>
        <p:spPr>
          <a:xfrm rot="5400000">
            <a:off x="-526651" y="3760625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d 3"/>
          <p:cNvSpPr/>
          <p:nvPr/>
        </p:nvSpPr>
        <p:spPr>
          <a:xfrm rot="5400000">
            <a:off x="-526652" y="3759944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</a:p>
        </p:txBody>
      </p:sp>
      <p:sp>
        <p:nvSpPr>
          <p:cNvPr id="44" name="Ellipse 43"/>
          <p:cNvSpPr/>
          <p:nvPr/>
        </p:nvSpPr>
        <p:spPr>
          <a:xfrm>
            <a:off x="2339753" y="1046409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d 44"/>
          <p:cNvSpPr/>
          <p:nvPr/>
        </p:nvSpPr>
        <p:spPr>
          <a:xfrm>
            <a:off x="2339752" y="1075545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 rot="16200000">
            <a:off x="2267744" y="1915372"/>
            <a:ext cx="4320000" cy="4264621"/>
            <a:chOff x="2267744" y="1915372"/>
            <a:chExt cx="4320000" cy="4264621"/>
          </a:xfrm>
        </p:grpSpPr>
        <p:sp>
          <p:nvSpPr>
            <p:cNvPr id="52" name="Rechteck 51"/>
            <p:cNvSpPr/>
            <p:nvPr/>
          </p:nvSpPr>
          <p:spPr>
            <a:xfrm>
              <a:off x="2267744" y="1915372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2267744" y="3371060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2267744" y="4826748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5" name="Gerade Verbindung 4"/>
          <p:cNvCxnSpPr/>
          <p:nvPr/>
        </p:nvCxnSpPr>
        <p:spPr>
          <a:xfrm>
            <a:off x="2295433" y="321297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303724" y="465313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 rot="16200000">
            <a:off x="1538197" y="3550740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Component</a:t>
            </a:r>
            <a:endParaRPr lang="en-US" sz="2400" dirty="0"/>
          </a:p>
        </p:txBody>
      </p:sp>
      <p:sp>
        <p:nvSpPr>
          <p:cNvPr id="47" name="Abgerundetes Rechteck 46"/>
          <p:cNvSpPr/>
          <p:nvPr/>
        </p:nvSpPr>
        <p:spPr>
          <a:xfrm rot="16200000">
            <a:off x="3033069" y="3599780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Component</a:t>
            </a:r>
            <a:endParaRPr lang="en-US" sz="2400" dirty="0"/>
          </a:p>
        </p:txBody>
      </p:sp>
      <p:sp>
        <p:nvSpPr>
          <p:cNvPr id="48" name="Abgerundetes Rechteck 47"/>
          <p:cNvSpPr/>
          <p:nvPr/>
        </p:nvSpPr>
        <p:spPr>
          <a:xfrm rot="16200000">
            <a:off x="4473229" y="3599780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Component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16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10800000">
            <a:off x="2397233" y="1412777"/>
            <a:ext cx="4062154" cy="360040"/>
            <a:chOff x="2483768" y="5805264"/>
            <a:chExt cx="4572508" cy="432048"/>
          </a:xfrm>
        </p:grpSpPr>
        <p:sp>
          <p:nvSpPr>
            <p:cNvPr id="31" name="Pfeil nach unten 3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unten 3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unten 3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feil nach unten 3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 nach unten 3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/>
          <p:cNvSpPr/>
          <p:nvPr/>
        </p:nvSpPr>
        <p:spPr>
          <a:xfrm rot="10800000">
            <a:off x="2368492" y="1125806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Modules</a:t>
            </a:r>
            <a:endParaRPr lang="de-DE" sz="3200" dirty="0"/>
          </a:p>
        </p:txBody>
      </p:sp>
      <p:grpSp>
        <p:nvGrpSpPr>
          <p:cNvPr id="28" name="Gruppieren 27"/>
          <p:cNvGrpSpPr/>
          <p:nvPr/>
        </p:nvGrpSpPr>
        <p:grpSpPr>
          <a:xfrm rot="5400000">
            <a:off x="-231385" y="3840255"/>
            <a:ext cx="4062154" cy="360040"/>
            <a:chOff x="2483768" y="5805264"/>
            <a:chExt cx="4572508" cy="432048"/>
          </a:xfrm>
        </p:grpSpPr>
        <p:sp>
          <p:nvSpPr>
            <p:cNvPr id="11" name="Pfeil nach unten 1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25"/>
          <p:cNvSpPr/>
          <p:nvPr/>
        </p:nvSpPr>
        <p:spPr>
          <a:xfrm rot="5400000">
            <a:off x="-526651" y="3760625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d 3"/>
          <p:cNvSpPr/>
          <p:nvPr/>
        </p:nvSpPr>
        <p:spPr>
          <a:xfrm rot="5400000">
            <a:off x="-526652" y="3759944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</a:p>
        </p:txBody>
      </p:sp>
      <p:sp>
        <p:nvSpPr>
          <p:cNvPr id="44" name="Ellipse 43"/>
          <p:cNvSpPr/>
          <p:nvPr/>
        </p:nvSpPr>
        <p:spPr>
          <a:xfrm>
            <a:off x="2339753" y="1046409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d 44"/>
          <p:cNvSpPr/>
          <p:nvPr/>
        </p:nvSpPr>
        <p:spPr>
          <a:xfrm>
            <a:off x="2339752" y="1075545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 rot="16200000">
            <a:off x="2267744" y="1915372"/>
            <a:ext cx="4320000" cy="4264621"/>
            <a:chOff x="2267744" y="1915372"/>
            <a:chExt cx="4320000" cy="4264621"/>
          </a:xfrm>
        </p:grpSpPr>
        <p:sp>
          <p:nvSpPr>
            <p:cNvPr id="52" name="Rechteck 51"/>
            <p:cNvSpPr/>
            <p:nvPr/>
          </p:nvSpPr>
          <p:spPr>
            <a:xfrm>
              <a:off x="2267744" y="1915372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2267744" y="3371060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2267744" y="4826748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5" name="Gerade Verbindung 4"/>
          <p:cNvCxnSpPr/>
          <p:nvPr/>
        </p:nvCxnSpPr>
        <p:spPr>
          <a:xfrm>
            <a:off x="2295433" y="321297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303724" y="465313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2829037" y="2258259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Layer</a:t>
            </a:r>
            <a:endParaRPr lang="en-US" sz="24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2860792" y="3626542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Layer</a:t>
            </a:r>
            <a:endParaRPr lang="en-US" sz="24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2892547" y="5138710"/>
            <a:ext cx="2952328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Layer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516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 rot="10800000">
            <a:off x="2397233" y="1412777"/>
            <a:ext cx="4062154" cy="360040"/>
            <a:chOff x="2483768" y="5805264"/>
            <a:chExt cx="4572508" cy="432048"/>
          </a:xfrm>
        </p:grpSpPr>
        <p:sp>
          <p:nvSpPr>
            <p:cNvPr id="31" name="Pfeil nach unten 3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 nach unten 3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unten 3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 nach unten 3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 nach unten 3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Pfeil nach unten 3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Pfeil nach unten 3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 nach unten 3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/>
          <p:cNvSpPr/>
          <p:nvPr/>
        </p:nvSpPr>
        <p:spPr>
          <a:xfrm rot="10800000">
            <a:off x="2368492" y="1125806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18058"/>
          </a:xfrm>
        </p:spPr>
        <p:txBody>
          <a:bodyPr>
            <a:noAutofit/>
          </a:bodyPr>
          <a:lstStyle/>
          <a:p>
            <a:r>
              <a:rPr lang="de-DE" sz="3200" dirty="0" smtClean="0"/>
              <a:t>Modules</a:t>
            </a:r>
            <a:endParaRPr lang="de-DE" sz="3200" dirty="0"/>
          </a:p>
        </p:txBody>
      </p:sp>
      <p:grpSp>
        <p:nvGrpSpPr>
          <p:cNvPr id="28" name="Gruppieren 27"/>
          <p:cNvGrpSpPr/>
          <p:nvPr/>
        </p:nvGrpSpPr>
        <p:grpSpPr>
          <a:xfrm rot="5400000">
            <a:off x="-231385" y="3840255"/>
            <a:ext cx="4062154" cy="360040"/>
            <a:chOff x="2483768" y="5805264"/>
            <a:chExt cx="4572508" cy="432048"/>
          </a:xfrm>
        </p:grpSpPr>
        <p:sp>
          <p:nvSpPr>
            <p:cNvPr id="11" name="Pfeil nach unten 10"/>
            <p:cNvSpPr/>
            <p:nvPr/>
          </p:nvSpPr>
          <p:spPr>
            <a:xfrm rot="10800000">
              <a:off x="24837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10800000">
              <a:off x="28438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nach unten 12"/>
            <p:cNvSpPr/>
            <p:nvPr/>
          </p:nvSpPr>
          <p:spPr>
            <a:xfrm rot="10800000">
              <a:off x="32038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nach unten 13"/>
            <p:cNvSpPr/>
            <p:nvPr/>
          </p:nvSpPr>
          <p:spPr>
            <a:xfrm rot="10800000">
              <a:off x="35638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nach unten 14"/>
            <p:cNvSpPr/>
            <p:nvPr/>
          </p:nvSpPr>
          <p:spPr>
            <a:xfrm rot="10800000">
              <a:off x="39239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 nach unten 15"/>
            <p:cNvSpPr/>
            <p:nvPr/>
          </p:nvSpPr>
          <p:spPr>
            <a:xfrm rot="10800000">
              <a:off x="42839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nach unten 16"/>
            <p:cNvSpPr/>
            <p:nvPr/>
          </p:nvSpPr>
          <p:spPr>
            <a:xfrm rot="10800000">
              <a:off x="46440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 rot="10800000">
              <a:off x="50040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 rot="10800000">
              <a:off x="536408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Pfeil nach unten 19"/>
            <p:cNvSpPr/>
            <p:nvPr/>
          </p:nvSpPr>
          <p:spPr>
            <a:xfrm rot="10800000">
              <a:off x="572412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 nach unten 20"/>
            <p:cNvSpPr/>
            <p:nvPr/>
          </p:nvSpPr>
          <p:spPr>
            <a:xfrm rot="10800000">
              <a:off x="608416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unten 21"/>
            <p:cNvSpPr/>
            <p:nvPr/>
          </p:nvSpPr>
          <p:spPr>
            <a:xfrm rot="10800000">
              <a:off x="644420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unten 22"/>
            <p:cNvSpPr/>
            <p:nvPr/>
          </p:nvSpPr>
          <p:spPr>
            <a:xfrm rot="10800000">
              <a:off x="6804248" y="5805264"/>
              <a:ext cx="252028" cy="432048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Ellipse 25"/>
          <p:cNvSpPr/>
          <p:nvPr/>
        </p:nvSpPr>
        <p:spPr>
          <a:xfrm rot="5400000">
            <a:off x="-526651" y="3760625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ad 3"/>
          <p:cNvSpPr/>
          <p:nvPr/>
        </p:nvSpPr>
        <p:spPr>
          <a:xfrm rot="5400000">
            <a:off x="-526652" y="3759944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</a:p>
        </p:txBody>
      </p:sp>
      <p:sp>
        <p:nvSpPr>
          <p:cNvPr id="44" name="Ellipse 43"/>
          <p:cNvSpPr/>
          <p:nvPr/>
        </p:nvSpPr>
        <p:spPr>
          <a:xfrm>
            <a:off x="2339753" y="1046409"/>
            <a:ext cx="4119635" cy="4465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ad 44"/>
          <p:cNvSpPr/>
          <p:nvPr/>
        </p:nvSpPr>
        <p:spPr>
          <a:xfrm>
            <a:off x="2339752" y="1075545"/>
            <a:ext cx="4119635" cy="547068"/>
          </a:xfrm>
          <a:prstGeom prst="donut">
            <a:avLst>
              <a:gd name="adj" fmla="val 1194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 rot="16200000">
            <a:off x="2267744" y="1915372"/>
            <a:ext cx="4320000" cy="4264621"/>
            <a:chOff x="2267744" y="1915372"/>
            <a:chExt cx="4320000" cy="4264621"/>
          </a:xfrm>
        </p:grpSpPr>
        <p:sp>
          <p:nvSpPr>
            <p:cNvPr id="52" name="Rechteck 51"/>
            <p:cNvSpPr/>
            <p:nvPr/>
          </p:nvSpPr>
          <p:spPr>
            <a:xfrm>
              <a:off x="2267744" y="1915372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2267744" y="3371060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2267744" y="4826748"/>
              <a:ext cx="4320000" cy="135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5" name="Gerade Verbindung 4"/>
          <p:cNvCxnSpPr/>
          <p:nvPr/>
        </p:nvCxnSpPr>
        <p:spPr>
          <a:xfrm>
            <a:off x="2295433" y="321297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303724" y="4653136"/>
            <a:ext cx="42646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2447915" y="2258259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Module</a:t>
            </a:r>
            <a:endParaRPr lang="en-US" sz="16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2479670" y="3626542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2511425" y="5138710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3900780" y="2262014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Module</a:t>
            </a:r>
            <a:endParaRPr lang="en-US" sz="1600" dirty="0"/>
          </a:p>
        </p:txBody>
      </p:sp>
      <p:sp>
        <p:nvSpPr>
          <p:cNvPr id="48" name="Abgerundetes Rechteck 47"/>
          <p:cNvSpPr/>
          <p:nvPr/>
        </p:nvSpPr>
        <p:spPr>
          <a:xfrm>
            <a:off x="3932535" y="3630297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  <p:sp>
        <p:nvSpPr>
          <p:cNvPr id="56" name="Abgerundetes Rechteck 55"/>
          <p:cNvSpPr/>
          <p:nvPr/>
        </p:nvSpPr>
        <p:spPr>
          <a:xfrm>
            <a:off x="3923928" y="5142465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  <p:sp>
        <p:nvSpPr>
          <p:cNvPr id="57" name="Abgerundetes Rechteck 56"/>
          <p:cNvSpPr/>
          <p:nvPr/>
        </p:nvSpPr>
        <p:spPr>
          <a:xfrm>
            <a:off x="5338693" y="2265769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Module</a:t>
            </a:r>
            <a:endParaRPr lang="en-US" sz="1600" dirty="0"/>
          </a:p>
        </p:txBody>
      </p:sp>
      <p:sp>
        <p:nvSpPr>
          <p:cNvPr id="58" name="Abgerundetes Rechteck 57"/>
          <p:cNvSpPr/>
          <p:nvPr/>
        </p:nvSpPr>
        <p:spPr>
          <a:xfrm>
            <a:off x="5340940" y="3634052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  <p:sp>
        <p:nvSpPr>
          <p:cNvPr id="59" name="Abgerundetes Rechteck 58"/>
          <p:cNvSpPr/>
          <p:nvPr/>
        </p:nvSpPr>
        <p:spPr>
          <a:xfrm>
            <a:off x="5372695" y="5146220"/>
            <a:ext cx="1071513" cy="59454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Module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281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hteck 426"/>
          <p:cNvSpPr/>
          <p:nvPr/>
        </p:nvSpPr>
        <p:spPr>
          <a:xfrm>
            <a:off x="2767785" y="820375"/>
            <a:ext cx="2319915" cy="59074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Auth-Component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710933" y="4168420"/>
            <a:ext cx="1237331" cy="31419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crud.entity.iface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7877204" y="4158681"/>
            <a:ext cx="1087284" cy="32951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business.iface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Gerade Verbindung mit Pfeil 42"/>
          <p:cNvCxnSpPr>
            <a:stCxn id="38" idx="1"/>
            <a:endCxn id="13" idx="3"/>
          </p:cNvCxnSpPr>
          <p:nvPr/>
        </p:nvCxnSpPr>
        <p:spPr>
          <a:xfrm flipH="1">
            <a:off x="6948264" y="4323437"/>
            <a:ext cx="928940" cy="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898454" y="2399970"/>
            <a:ext cx="1072235" cy="3012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business.web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386956" y="4167599"/>
            <a:ext cx="1217600" cy="314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auth.iface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Gerade Verbindung mit Pfeil 94"/>
          <p:cNvCxnSpPr>
            <a:endCxn id="272" idx="0"/>
          </p:cNvCxnSpPr>
          <p:nvPr/>
        </p:nvCxnSpPr>
        <p:spPr>
          <a:xfrm flipH="1">
            <a:off x="3991766" y="651767"/>
            <a:ext cx="639430" cy="1769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40287" y="232776"/>
            <a:ext cx="1224136" cy="41899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8" name="Gerade Verbindung mit Pfeil 137"/>
          <p:cNvCxnSpPr>
            <a:endCxn id="57" idx="0"/>
          </p:cNvCxnSpPr>
          <p:nvPr/>
        </p:nvCxnSpPr>
        <p:spPr>
          <a:xfrm>
            <a:off x="4631196" y="651767"/>
            <a:ext cx="3803376" cy="1748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feld 172"/>
          <p:cNvSpPr txBox="1"/>
          <p:nvPr/>
        </p:nvSpPr>
        <p:spPr>
          <a:xfrm>
            <a:off x="1187624" y="72939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com.hotelorga</a:t>
            </a:r>
            <a:r>
              <a:rPr lang="de-DE" dirty="0" smtClean="0"/>
              <a:t>. *</a:t>
            </a:r>
            <a:endParaRPr lang="de-DE" dirty="0"/>
          </a:p>
        </p:txBody>
      </p:sp>
      <p:sp>
        <p:nvSpPr>
          <p:cNvPr id="176" name="Rechteck 175"/>
          <p:cNvSpPr/>
          <p:nvPr/>
        </p:nvSpPr>
        <p:spPr>
          <a:xfrm>
            <a:off x="6925104" y="177599"/>
            <a:ext cx="1677099" cy="39951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Gerade Verbindung mit Pfeil 191"/>
          <p:cNvCxnSpPr>
            <a:stCxn id="13" idx="1"/>
            <a:endCxn id="94" idx="3"/>
          </p:cNvCxnSpPr>
          <p:nvPr/>
        </p:nvCxnSpPr>
        <p:spPr>
          <a:xfrm flipH="1" flipV="1">
            <a:off x="4604556" y="4324695"/>
            <a:ext cx="1106377" cy="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/>
          <p:nvPr/>
        </p:nvCxnSpPr>
        <p:spPr>
          <a:xfrm>
            <a:off x="6372200" y="37735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feld 214"/>
          <p:cNvSpPr txBox="1"/>
          <p:nvPr/>
        </p:nvSpPr>
        <p:spPr>
          <a:xfrm>
            <a:off x="6228184" y="116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6" name="Gerade Verbindung mit Pfeil 215"/>
          <p:cNvCxnSpPr>
            <a:stCxn id="57" idx="2"/>
            <a:endCxn id="38" idx="0"/>
          </p:cNvCxnSpPr>
          <p:nvPr/>
        </p:nvCxnSpPr>
        <p:spPr>
          <a:xfrm flipH="1">
            <a:off x="8420846" y="2701204"/>
            <a:ext cx="13726" cy="1457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227"/>
          <p:cNvCxnSpPr/>
          <p:nvPr/>
        </p:nvCxnSpPr>
        <p:spPr>
          <a:xfrm>
            <a:off x="0" y="3586387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0" y="1767904"/>
            <a:ext cx="9144000" cy="5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229"/>
          <p:cNvCxnSpPr/>
          <p:nvPr/>
        </p:nvCxnSpPr>
        <p:spPr>
          <a:xfrm>
            <a:off x="0" y="5301208"/>
            <a:ext cx="9144000" cy="24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3218644" y="5921952"/>
            <a:ext cx="1522391" cy="3121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auth.impl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9" name="Gerade Verbindung mit Pfeil 238"/>
          <p:cNvCxnSpPr>
            <a:stCxn id="238" idx="0"/>
            <a:endCxn id="94" idx="2"/>
          </p:cNvCxnSpPr>
          <p:nvPr/>
        </p:nvCxnSpPr>
        <p:spPr>
          <a:xfrm flipV="1">
            <a:off x="3979840" y="4481790"/>
            <a:ext cx="15916" cy="1440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/>
          <p:cNvSpPr/>
          <p:nvPr/>
        </p:nvSpPr>
        <p:spPr>
          <a:xfrm>
            <a:off x="5513706" y="5947308"/>
            <a:ext cx="1587307" cy="27323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 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crud.entity.impl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2" name="Gerade Verbindung mit Pfeil 251"/>
          <p:cNvCxnSpPr>
            <a:stCxn id="251" idx="0"/>
            <a:endCxn id="13" idx="2"/>
          </p:cNvCxnSpPr>
          <p:nvPr/>
        </p:nvCxnSpPr>
        <p:spPr>
          <a:xfrm flipV="1">
            <a:off x="6307360" y="4482611"/>
            <a:ext cx="22239" cy="1464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>
            <a:stCxn id="254" idx="0"/>
            <a:endCxn id="38" idx="2"/>
          </p:cNvCxnSpPr>
          <p:nvPr/>
        </p:nvCxnSpPr>
        <p:spPr>
          <a:xfrm flipV="1">
            <a:off x="8416591" y="4488192"/>
            <a:ext cx="4255" cy="147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hteck 253"/>
          <p:cNvSpPr/>
          <p:nvPr/>
        </p:nvSpPr>
        <p:spPr>
          <a:xfrm>
            <a:off x="7829802" y="5964077"/>
            <a:ext cx="1173578" cy="27323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business.impl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5557266" y="2404120"/>
            <a:ext cx="1543543" cy="3012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crud.entity.web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9" name="Gerade Verbindung mit Pfeil 268"/>
          <p:cNvCxnSpPr>
            <a:stCxn id="268" idx="2"/>
            <a:endCxn id="13" idx="0"/>
          </p:cNvCxnSpPr>
          <p:nvPr/>
        </p:nvCxnSpPr>
        <p:spPr>
          <a:xfrm>
            <a:off x="6329038" y="2705354"/>
            <a:ext cx="561" cy="1463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3251557" y="2420888"/>
            <a:ext cx="1480417" cy="3012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auth.web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3" name="Gerade Verbindung mit Pfeil 272"/>
          <p:cNvCxnSpPr>
            <a:endCxn id="94" idx="0"/>
          </p:cNvCxnSpPr>
          <p:nvPr/>
        </p:nvCxnSpPr>
        <p:spPr>
          <a:xfrm>
            <a:off x="3995756" y="2598904"/>
            <a:ext cx="0" cy="156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/>
          <p:cNvSpPr/>
          <p:nvPr/>
        </p:nvSpPr>
        <p:spPr>
          <a:xfrm>
            <a:off x="3226839" y="1276809"/>
            <a:ext cx="1404357" cy="282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auth.app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9" name="Gerade Verbindung mit Pfeil 278"/>
          <p:cNvCxnSpPr>
            <a:stCxn id="278" idx="2"/>
            <a:endCxn id="272" idx="0"/>
          </p:cNvCxnSpPr>
          <p:nvPr/>
        </p:nvCxnSpPr>
        <p:spPr>
          <a:xfrm>
            <a:off x="3929018" y="1559293"/>
            <a:ext cx="62748" cy="86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mit Pfeil 293"/>
          <p:cNvCxnSpPr>
            <a:stCxn id="293" idx="2"/>
            <a:endCxn id="268" idx="0"/>
          </p:cNvCxnSpPr>
          <p:nvPr/>
        </p:nvCxnSpPr>
        <p:spPr>
          <a:xfrm>
            <a:off x="6310272" y="1062234"/>
            <a:ext cx="18766" cy="134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/>
          <p:cNvSpPr/>
          <p:nvPr/>
        </p:nvSpPr>
        <p:spPr>
          <a:xfrm>
            <a:off x="7464947" y="692696"/>
            <a:ext cx="1198677" cy="28248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business.app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7" name="Gerade Verbindung mit Pfeil 296"/>
          <p:cNvCxnSpPr>
            <a:stCxn id="296" idx="2"/>
            <a:endCxn id="57" idx="0"/>
          </p:cNvCxnSpPr>
          <p:nvPr/>
        </p:nvCxnSpPr>
        <p:spPr>
          <a:xfrm>
            <a:off x="8064286" y="975180"/>
            <a:ext cx="370286" cy="14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 Verbindung mit Pfeil 303"/>
          <p:cNvCxnSpPr>
            <a:stCxn id="251" idx="1"/>
            <a:endCxn id="238" idx="3"/>
          </p:cNvCxnSpPr>
          <p:nvPr/>
        </p:nvCxnSpPr>
        <p:spPr>
          <a:xfrm flipH="1" flipV="1">
            <a:off x="4741035" y="6078015"/>
            <a:ext cx="772671" cy="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rade Verbindung mit Pfeil 338"/>
          <p:cNvCxnSpPr>
            <a:endCxn id="268" idx="0"/>
          </p:cNvCxnSpPr>
          <p:nvPr/>
        </p:nvCxnSpPr>
        <p:spPr>
          <a:xfrm>
            <a:off x="4631196" y="651767"/>
            <a:ext cx="1697842" cy="1752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hteck 292"/>
          <p:cNvSpPr/>
          <p:nvPr/>
        </p:nvSpPr>
        <p:spPr>
          <a:xfrm>
            <a:off x="5710933" y="779750"/>
            <a:ext cx="1198677" cy="282484"/>
          </a:xfrm>
          <a:prstGeom prst="rect">
            <a:avLst/>
          </a:prstGeom>
          <a:solidFill>
            <a:schemeClr val="bg1">
              <a:alpha val="82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crud.entity.app</a:t>
            </a:r>
            <a:endParaRPr lang="de-DE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8" name="Gerade Verbindung mit Pfeil 357"/>
          <p:cNvCxnSpPr>
            <a:stCxn id="254" idx="1"/>
            <a:endCxn id="251" idx="3"/>
          </p:cNvCxnSpPr>
          <p:nvPr/>
        </p:nvCxnSpPr>
        <p:spPr>
          <a:xfrm flipH="1" flipV="1">
            <a:off x="7101013" y="6083926"/>
            <a:ext cx="728789" cy="16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 Verbindung mit Pfeil 360"/>
          <p:cNvCxnSpPr>
            <a:stCxn id="57" idx="1"/>
            <a:endCxn id="268" idx="3"/>
          </p:cNvCxnSpPr>
          <p:nvPr/>
        </p:nvCxnSpPr>
        <p:spPr>
          <a:xfrm flipH="1">
            <a:off x="7100809" y="2550587"/>
            <a:ext cx="797645" cy="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363"/>
          <p:cNvCxnSpPr>
            <a:stCxn id="268" idx="1"/>
            <a:endCxn id="272" idx="3"/>
          </p:cNvCxnSpPr>
          <p:nvPr/>
        </p:nvCxnSpPr>
        <p:spPr>
          <a:xfrm flipH="1">
            <a:off x="4731974" y="2554737"/>
            <a:ext cx="825292" cy="1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/>
          <p:cNvSpPr/>
          <p:nvPr/>
        </p:nvSpPr>
        <p:spPr>
          <a:xfrm>
            <a:off x="905402" y="4159550"/>
            <a:ext cx="1436190" cy="314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foundation.iface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9" name="Gerade Verbindung mit Pfeil 428"/>
          <p:cNvCxnSpPr>
            <a:stCxn id="94" idx="1"/>
            <a:endCxn id="428" idx="3"/>
          </p:cNvCxnSpPr>
          <p:nvPr/>
        </p:nvCxnSpPr>
        <p:spPr>
          <a:xfrm flipH="1" flipV="1">
            <a:off x="2341592" y="4316646"/>
            <a:ext cx="1045364" cy="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Rechteck 429"/>
          <p:cNvSpPr/>
          <p:nvPr/>
        </p:nvSpPr>
        <p:spPr>
          <a:xfrm>
            <a:off x="837324" y="5944632"/>
            <a:ext cx="1522391" cy="3121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foundation.impl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1" name="Gerade Verbindung mit Pfeil 430"/>
          <p:cNvCxnSpPr>
            <a:stCxn id="430" idx="0"/>
            <a:endCxn id="428" idx="2"/>
          </p:cNvCxnSpPr>
          <p:nvPr/>
        </p:nvCxnSpPr>
        <p:spPr>
          <a:xfrm flipV="1">
            <a:off x="1598520" y="4473741"/>
            <a:ext cx="24977" cy="1470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hteck 431"/>
          <p:cNvSpPr/>
          <p:nvPr/>
        </p:nvSpPr>
        <p:spPr>
          <a:xfrm>
            <a:off x="879298" y="2412839"/>
            <a:ext cx="1480417" cy="3012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foundation.web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3" name="Gerade Verbindung mit Pfeil 432"/>
          <p:cNvCxnSpPr>
            <a:endCxn id="428" idx="0"/>
          </p:cNvCxnSpPr>
          <p:nvPr/>
        </p:nvCxnSpPr>
        <p:spPr>
          <a:xfrm>
            <a:off x="1623497" y="2590855"/>
            <a:ext cx="0" cy="156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hteck 433"/>
          <p:cNvSpPr/>
          <p:nvPr/>
        </p:nvSpPr>
        <p:spPr>
          <a:xfrm>
            <a:off x="905402" y="1127518"/>
            <a:ext cx="1404357" cy="282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*.</a:t>
            </a:r>
            <a:r>
              <a:rPr lang="de-D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foundation.app</a:t>
            </a:r>
            <a:endParaRPr lang="de-DE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5" name="Gerade Verbindung mit Pfeil 434"/>
          <p:cNvCxnSpPr>
            <a:stCxn id="434" idx="2"/>
            <a:endCxn id="432" idx="0"/>
          </p:cNvCxnSpPr>
          <p:nvPr/>
        </p:nvCxnSpPr>
        <p:spPr>
          <a:xfrm>
            <a:off x="1607581" y="1410002"/>
            <a:ext cx="11926" cy="100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Gerade Verbindung mit Pfeil 435"/>
          <p:cNvCxnSpPr>
            <a:stCxn id="238" idx="1"/>
          </p:cNvCxnSpPr>
          <p:nvPr/>
        </p:nvCxnSpPr>
        <p:spPr>
          <a:xfrm flipH="1" flipV="1">
            <a:off x="2368776" y="6069966"/>
            <a:ext cx="849868" cy="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>
            <a:stCxn id="272" idx="1"/>
            <a:endCxn id="432" idx="3"/>
          </p:cNvCxnSpPr>
          <p:nvPr/>
        </p:nvCxnSpPr>
        <p:spPr>
          <a:xfrm flipH="1" flipV="1">
            <a:off x="2359715" y="2563456"/>
            <a:ext cx="891842" cy="8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feld 443"/>
          <p:cNvSpPr txBox="1"/>
          <p:nvPr/>
        </p:nvSpPr>
        <p:spPr>
          <a:xfrm rot="16200000">
            <a:off x="-291901" y="706547"/>
            <a:ext cx="1239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Deployable</a:t>
            </a:r>
            <a:endParaRPr lang="de-DE" dirty="0" smtClean="0"/>
          </a:p>
          <a:p>
            <a:r>
              <a:rPr lang="de-DE" sz="1400" dirty="0" err="1" smtClean="0"/>
              <a:t>WebArchive</a:t>
            </a:r>
            <a:endParaRPr lang="de-DE" dirty="0"/>
          </a:p>
        </p:txBody>
      </p:sp>
      <p:sp>
        <p:nvSpPr>
          <p:cNvPr id="445" name="Textfeld 444"/>
          <p:cNvSpPr txBox="1"/>
          <p:nvPr/>
        </p:nvSpPr>
        <p:spPr>
          <a:xfrm rot="16200000">
            <a:off x="-307400" y="2362596"/>
            <a:ext cx="13031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webmodule</a:t>
            </a:r>
            <a:endParaRPr lang="de-DE" dirty="0" smtClean="0"/>
          </a:p>
          <a:p>
            <a:r>
              <a:rPr lang="de-DE" sz="1400" dirty="0" smtClean="0"/>
              <a:t>Client</a:t>
            </a:r>
          </a:p>
          <a:p>
            <a:r>
              <a:rPr lang="de-DE" sz="1400" dirty="0" smtClean="0"/>
              <a:t>http-services</a:t>
            </a:r>
            <a:endParaRPr lang="de-DE" dirty="0"/>
          </a:p>
        </p:txBody>
      </p:sp>
      <p:sp>
        <p:nvSpPr>
          <p:cNvPr id="470" name="Textfeld 469"/>
          <p:cNvSpPr txBox="1"/>
          <p:nvPr/>
        </p:nvSpPr>
        <p:spPr>
          <a:xfrm rot="16200000">
            <a:off x="34759" y="4015308"/>
            <a:ext cx="1017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sz="1400" dirty="0" smtClean="0"/>
              <a:t>Services</a:t>
            </a:r>
          </a:p>
          <a:p>
            <a:r>
              <a:rPr lang="de-DE" sz="1400" dirty="0" err="1" smtClean="0"/>
              <a:t>types</a:t>
            </a:r>
            <a:endParaRPr lang="de-DE" sz="1400" dirty="0" smtClean="0"/>
          </a:p>
          <a:p>
            <a:r>
              <a:rPr lang="de-DE" sz="1400" dirty="0" err="1" smtClean="0"/>
              <a:t>dtos</a:t>
            </a:r>
            <a:endParaRPr lang="de-DE" dirty="0"/>
          </a:p>
        </p:txBody>
      </p:sp>
      <p:sp>
        <p:nvSpPr>
          <p:cNvPr id="472" name="Textfeld 471"/>
          <p:cNvSpPr txBox="1"/>
          <p:nvPr/>
        </p:nvSpPr>
        <p:spPr>
          <a:xfrm rot="16200000">
            <a:off x="-199889" y="5692201"/>
            <a:ext cx="12709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Implement</a:t>
            </a:r>
            <a:r>
              <a:rPr lang="de-DE" dirty="0" smtClean="0"/>
              <a:t>.</a:t>
            </a:r>
          </a:p>
          <a:p>
            <a:r>
              <a:rPr lang="de-DE" sz="1400" dirty="0" err="1" smtClean="0"/>
              <a:t>logic</a:t>
            </a:r>
            <a:endParaRPr lang="de-DE" sz="1400" dirty="0" smtClean="0"/>
          </a:p>
          <a:p>
            <a:r>
              <a:rPr lang="de-DE" sz="1400" dirty="0" err="1" smtClean="0"/>
              <a:t>database</a:t>
            </a:r>
            <a:endParaRPr lang="de-DE" sz="1400" dirty="0" smtClean="0"/>
          </a:p>
        </p:txBody>
      </p:sp>
      <p:sp>
        <p:nvSpPr>
          <p:cNvPr id="478" name="Rechteck 477"/>
          <p:cNvSpPr/>
          <p:nvPr/>
        </p:nvSpPr>
        <p:spPr>
          <a:xfrm>
            <a:off x="5796136" y="82464"/>
            <a:ext cx="3347864" cy="504172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1225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Bildschirmpräsentation (4:3)</PresentationFormat>
  <Paragraphs>213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    based on Maven</vt:lpstr>
      <vt:lpstr>Technology Layers</vt:lpstr>
      <vt:lpstr>Technology Layers</vt:lpstr>
      <vt:lpstr>Business Components</vt:lpstr>
      <vt:lpstr>Business Components</vt:lpstr>
      <vt:lpstr>Modules</vt:lpstr>
      <vt:lpstr>Modules</vt:lpstr>
      <vt:lpstr>Modules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Concepts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MoritzTheile</dc:creator>
  <cp:lastModifiedBy>MoritzTheile</cp:lastModifiedBy>
  <cp:revision>101</cp:revision>
  <dcterms:created xsi:type="dcterms:W3CDTF">2014-12-01T13:11:04Z</dcterms:created>
  <dcterms:modified xsi:type="dcterms:W3CDTF">2015-10-07T09:24:27Z</dcterms:modified>
</cp:coreProperties>
</file>