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06" r:id="rId3"/>
    <p:sldId id="366" r:id="rId4"/>
    <p:sldId id="367" r:id="rId5"/>
    <p:sldId id="368" r:id="rId6"/>
    <p:sldId id="364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12.04.2016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12.04.2016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12.04.2016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12.04.2016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12.04.2016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12.04.2016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12.04.2016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12.04.2016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12.04.2016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12.04.2016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12.04.2016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12.04.2016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575965" y="4293096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dirty="0" err="1" smtClean="0"/>
              <a:t>Actor</a:t>
            </a:r>
            <a:endParaRPr 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967160" y="1042938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browserMark</a:t>
            </a:r>
            <a:endParaRPr lang="de-DE" altLang="de-DE" sz="800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312566" y="198908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cxnSp>
        <p:nvCxnSpPr>
          <p:cNvPr id="55" name="Gewinkelte Verbindung 54"/>
          <p:cNvCxnSpPr>
            <a:stCxn id="54" idx="2"/>
            <a:endCxn id="58" idx="0"/>
          </p:cNvCxnSpPr>
          <p:nvPr/>
        </p:nvCxnSpPr>
        <p:spPr>
          <a:xfrm rot="16200000" flipH="1">
            <a:off x="2197641" y="2345313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197995" y="2702011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Session2User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283868" y="2567494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755576" y="3780924"/>
            <a:ext cx="3456384" cy="224036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2283868" y="334960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61" name="Gewinkelte Verbindung 60"/>
          <p:cNvCxnSpPr>
            <a:stCxn id="60" idx="2"/>
          </p:cNvCxnSpPr>
          <p:nvPr/>
        </p:nvCxnSpPr>
        <p:spPr>
          <a:xfrm rot="16200000" flipH="1">
            <a:off x="2128101" y="3779821"/>
            <a:ext cx="585649" cy="2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2308933" y="4153396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</p:spTree>
    <p:extLst>
      <p:ext uri="{BB962C8B-B14F-4D97-AF65-F5344CB8AC3E}">
        <p14:creationId xmlns:p14="http://schemas.microsoft.com/office/powerpoint/2010/main" val="1580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44499" y="1700808"/>
            <a:ext cx="1676400" cy="56924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 smtClean="0"/>
              <a:t>loginId</a:t>
            </a:r>
            <a:endParaRPr lang="de-DE" altLang="de-DE" sz="6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742249" y="1815289"/>
            <a:ext cx="1214127" cy="4409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r>
              <a:rPr lang="de-DE" altLang="de-DE" sz="1400" dirty="0" err="1" smtClean="0"/>
              <a:t>Supporter</a:t>
            </a:r>
            <a:endParaRPr lang="de-DE" altLang="de-DE" sz="1100" dirty="0"/>
          </a:p>
          <a:p>
            <a:endParaRPr lang="de-DE" altLang="de-DE" sz="700" dirty="0" smtClean="0"/>
          </a:p>
          <a:p>
            <a:r>
              <a:rPr lang="de-DE" altLang="de-DE" sz="700" dirty="0" err="1" smtClean="0"/>
              <a:t>long</a:t>
            </a:r>
            <a:r>
              <a:rPr lang="de-DE" altLang="de-DE" sz="700" dirty="0" smtClean="0"/>
              <a:t> </a:t>
            </a:r>
            <a:r>
              <a:rPr lang="de-DE" altLang="de-DE" sz="700" dirty="0" err="1"/>
              <a:t>creationTimestamp</a:t>
            </a:r>
            <a:endParaRPr lang="de-DE" altLang="de-DE" sz="700" dirty="0"/>
          </a:p>
          <a:p>
            <a:r>
              <a:rPr lang="de-DE" altLang="de-DE" sz="700" dirty="0" err="1"/>
              <a:t>enum</a:t>
            </a:r>
            <a:r>
              <a:rPr lang="de-DE" altLang="de-DE" sz="700" dirty="0"/>
              <a:t> MOOD</a:t>
            </a:r>
          </a:p>
          <a:p>
            <a:r>
              <a:rPr lang="de-DE" altLang="de-DE" sz="700" dirty="0"/>
              <a:t>String </a:t>
            </a:r>
            <a:r>
              <a:rPr lang="de-DE" altLang="de-DE" sz="700" dirty="0" err="1"/>
              <a:t>shoutout</a:t>
            </a:r>
            <a:endParaRPr lang="de-DE" altLang="de-DE" sz="700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44498" y="3709417"/>
            <a:ext cx="1676325" cy="89681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profilePic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idScan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homepageLink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description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boolean</a:t>
            </a:r>
            <a:r>
              <a:rPr lang="de-DE" altLang="de-DE" sz="600" dirty="0"/>
              <a:t> </a:t>
            </a:r>
            <a:r>
              <a:rPr lang="de-DE" altLang="de-DE" sz="600" dirty="0" err="1"/>
              <a:t>enabled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755744" y="3171588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6551500" y="4031604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152727" y="4048481"/>
            <a:ext cx="25908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1044967" y="4856144"/>
            <a:ext cx="1675932" cy="80510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Invitation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long</a:t>
            </a:r>
            <a:r>
              <a:rPr lang="de-DE" altLang="de-DE" sz="600" dirty="0"/>
              <a:t> </a:t>
            </a:r>
            <a:r>
              <a:rPr lang="de-DE" altLang="de-DE" sz="600" dirty="0" err="1"/>
              <a:t>creationTimestamp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invitID</a:t>
            </a:r>
            <a:endParaRPr lang="de-DE" altLang="de-DE" sz="6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6601048" y="5032680"/>
            <a:ext cx="2032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108" name="Gewinkelte Verbindung 107"/>
          <p:cNvCxnSpPr>
            <a:stCxn id="30733" idx="1"/>
            <a:endCxn id="38" idx="3"/>
          </p:cNvCxnSpPr>
          <p:nvPr/>
        </p:nvCxnSpPr>
        <p:spPr>
          <a:xfrm rot="10800000" flipV="1">
            <a:off x="5411812" y="5101929"/>
            <a:ext cx="1189236" cy="1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5376735" y="4822255"/>
            <a:ext cx="388937" cy="114300"/>
          </a:xfrm>
          <a:prstGeom prst="wedgeRoundRectCallout">
            <a:avLst>
              <a:gd name="adj1" fmla="val -57858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1709784" y="3579516"/>
            <a:ext cx="230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3854239" y="5386739"/>
            <a:ext cx="1221817" cy="18208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Invitation2Supporter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129532" y="5408961"/>
            <a:ext cx="2130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6587442" y="5431566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47" name="Gewinkelte Verbindung 46"/>
          <p:cNvCxnSpPr>
            <a:stCxn id="30749" idx="1"/>
            <a:endCxn id="30748" idx="3"/>
          </p:cNvCxnSpPr>
          <p:nvPr/>
        </p:nvCxnSpPr>
        <p:spPr>
          <a:xfrm rot="10800000">
            <a:off x="5342534" y="5478212"/>
            <a:ext cx="1244908" cy="22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5411810" y="4100853"/>
            <a:ext cx="1139690" cy="1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5400000">
            <a:off x="1692507" y="3442459"/>
            <a:ext cx="269429" cy="46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2739845" y="5408960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3510679" y="5352834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75" name="Gewinkelte Verbindung 74"/>
          <p:cNvCxnSpPr>
            <a:stCxn id="74" idx="1"/>
            <a:endCxn id="73" idx="3"/>
          </p:cNvCxnSpPr>
          <p:nvPr/>
        </p:nvCxnSpPr>
        <p:spPr>
          <a:xfrm rot="10800000">
            <a:off x="2843033" y="5478210"/>
            <a:ext cx="667647" cy="131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044497" y="5827066"/>
            <a:ext cx="1676325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Donation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5137746" y="5881410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612272" y="5883175"/>
            <a:ext cx="1476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84" name="Gewinkelte Verbindung 83"/>
          <p:cNvCxnSpPr>
            <a:stCxn id="81" idx="3"/>
            <a:endCxn id="83" idx="1"/>
          </p:cNvCxnSpPr>
          <p:nvPr/>
        </p:nvCxnSpPr>
        <p:spPr>
          <a:xfrm>
            <a:off x="5342534" y="5950660"/>
            <a:ext cx="1269738" cy="1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854239" y="4946866"/>
            <a:ext cx="1221817" cy="179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Supporter2Invitation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854238" y="5917789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756542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671748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37" name="Gewinkelte Verbindung 36"/>
          <p:cNvCxnSpPr>
            <a:stCxn id="36" idx="1"/>
            <a:endCxn id="35" idx="3"/>
          </p:cNvCxnSpPr>
          <p:nvPr/>
        </p:nvCxnSpPr>
        <p:spPr>
          <a:xfrm rot="10800000">
            <a:off x="2853380" y="6018530"/>
            <a:ext cx="81836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5139904" y="503388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727421" y="4936555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595808" y="4939982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</a:p>
        </p:txBody>
      </p:sp>
      <p:cxnSp>
        <p:nvCxnSpPr>
          <p:cNvPr id="42" name="Gewinkelte Verbindung 41"/>
          <p:cNvCxnSpPr>
            <a:stCxn id="41" idx="1"/>
            <a:endCxn id="40" idx="3"/>
          </p:cNvCxnSpPr>
          <p:nvPr/>
        </p:nvCxnSpPr>
        <p:spPr>
          <a:xfrm rot="10800000">
            <a:off x="2824260" y="5005806"/>
            <a:ext cx="771549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45713" y="5238534"/>
            <a:ext cx="388937" cy="114300"/>
          </a:xfrm>
          <a:prstGeom prst="wedgeRoundRectCallout">
            <a:avLst>
              <a:gd name="adj1" fmla="val 32755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854239" y="1910334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6612272" y="2015509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139904" y="1855857"/>
            <a:ext cx="801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49" name="Gewinkelte Verbindung 48"/>
          <p:cNvCxnSpPr>
            <a:stCxn id="48" idx="3"/>
            <a:endCxn id="46" idx="1"/>
          </p:cNvCxnSpPr>
          <p:nvPr/>
        </p:nvCxnSpPr>
        <p:spPr>
          <a:xfrm>
            <a:off x="5220018" y="1994357"/>
            <a:ext cx="1392254" cy="904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2767778" y="1897691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510680" y="1879070"/>
            <a:ext cx="288031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52" name="Gewinkelte Verbindung 51"/>
          <p:cNvCxnSpPr>
            <a:stCxn id="50" idx="3"/>
            <a:endCxn id="51" idx="1"/>
          </p:cNvCxnSpPr>
          <p:nvPr/>
        </p:nvCxnSpPr>
        <p:spPr>
          <a:xfrm flipV="1">
            <a:off x="2972566" y="1948320"/>
            <a:ext cx="538114" cy="186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180222" y="5464519"/>
            <a:ext cx="824442" cy="156675"/>
          </a:xfrm>
          <a:prstGeom prst="rect">
            <a:avLst/>
          </a:prstGeom>
          <a:noFill/>
        </p:spPr>
        <p:txBody>
          <a:bodyPr wrap="square" tIns="18000" rtlCol="0">
            <a:spAutoFit/>
          </a:bodyPr>
          <a:lstStyle/>
          <a:p>
            <a:pPr lvl="0"/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6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sz="3600" dirty="0" smtClean="0"/>
              <a:t>Core</a:t>
            </a:r>
            <a:endParaRPr lang="en-US" sz="3600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854239" y="4055578"/>
            <a:ext cx="1221817" cy="168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Hero2Supporter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2803360" y="4040887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3510680" y="4044314"/>
            <a:ext cx="25790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87" name="Gewinkelte Verbindung 86"/>
          <p:cNvCxnSpPr>
            <a:stCxn id="86" idx="1"/>
            <a:endCxn id="85" idx="3"/>
          </p:cNvCxnSpPr>
          <p:nvPr/>
        </p:nvCxnSpPr>
        <p:spPr>
          <a:xfrm rot="10800000">
            <a:off x="2900198" y="4110138"/>
            <a:ext cx="610482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1244374" y="2880870"/>
            <a:ext cx="1041626" cy="16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 flipH="1">
            <a:off x="1683737" y="2739540"/>
            <a:ext cx="35272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0..1</a:t>
            </a:r>
            <a:endParaRPr lang="de-DE" altLang="de-DE" sz="900" dirty="0"/>
          </a:p>
        </p:txBody>
      </p:sp>
      <p:sp>
        <p:nvSpPr>
          <p:cNvPr id="90" name="Text Box 9"/>
          <p:cNvSpPr txBox="1">
            <a:spLocks noChangeArrowheads="1"/>
          </p:cNvSpPr>
          <p:nvPr/>
        </p:nvSpPr>
        <p:spPr bwMode="auto">
          <a:xfrm>
            <a:off x="1763981" y="2279792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91" name="Gewinkelte Verbindung 90"/>
          <p:cNvCxnSpPr>
            <a:stCxn id="90" idx="2"/>
            <a:endCxn id="89" idx="0"/>
          </p:cNvCxnSpPr>
          <p:nvPr/>
        </p:nvCxnSpPr>
        <p:spPr>
          <a:xfrm rot="16200000" flipH="1">
            <a:off x="1688325" y="2567765"/>
            <a:ext cx="321249" cy="22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bgerundete rechteckige Legende 110"/>
          <p:cNvSpPr/>
          <p:nvPr/>
        </p:nvSpPr>
        <p:spPr>
          <a:xfrm>
            <a:off x="5376736" y="3850555"/>
            <a:ext cx="388937" cy="114300"/>
          </a:xfrm>
          <a:prstGeom prst="wedgeRoundRectCallout">
            <a:avLst>
              <a:gd name="adj1" fmla="val -67654"/>
              <a:gd name="adj2" fmla="val 13697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Abgerundete rechteckige Legende 120"/>
          <p:cNvSpPr/>
          <p:nvPr/>
        </p:nvSpPr>
        <p:spPr>
          <a:xfrm>
            <a:off x="1244374" y="2478812"/>
            <a:ext cx="388937" cy="114300"/>
          </a:xfrm>
          <a:prstGeom prst="wedgeRoundRectCallout">
            <a:avLst>
              <a:gd name="adj1" fmla="val 59693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Abgerundete rechteckige Legende 121"/>
          <p:cNvSpPr/>
          <p:nvPr/>
        </p:nvSpPr>
        <p:spPr>
          <a:xfrm>
            <a:off x="5129532" y="5238534"/>
            <a:ext cx="388937" cy="114300"/>
          </a:xfrm>
          <a:prstGeom prst="wedgeRoundRectCallout">
            <a:avLst>
              <a:gd name="adj1" fmla="val -21123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923550" y="620688"/>
            <a:ext cx="650882" cy="246221"/>
            <a:chOff x="2653308" y="1412776"/>
            <a:chExt cx="650882" cy="246221"/>
          </a:xfrm>
        </p:grpSpPr>
        <p:sp>
          <p:nvSpPr>
            <p:cNvPr id="3" name="Textfeld 2"/>
            <p:cNvSpPr txBox="1"/>
            <p:nvPr/>
          </p:nvSpPr>
          <p:spPr>
            <a:xfrm>
              <a:off x="2843808" y="141277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pic>
          <p:nvPicPr>
            <p:cNvPr id="102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2395217" y="1772816"/>
            <a:ext cx="753475" cy="400110"/>
            <a:chOff x="2653308" y="1412776"/>
            <a:chExt cx="753475" cy="400110"/>
          </a:xfrm>
        </p:grpSpPr>
        <p:sp>
          <p:nvSpPr>
            <p:cNvPr id="8" name="Textfeld 7"/>
            <p:cNvSpPr txBox="1"/>
            <p:nvPr/>
          </p:nvSpPr>
          <p:spPr>
            <a:xfrm>
              <a:off x="2843808" y="1412776"/>
              <a:ext cx="5629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Andrea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3826018" y="1772816"/>
            <a:ext cx="827213" cy="246221"/>
            <a:chOff x="2653308" y="1412776"/>
            <a:chExt cx="827213" cy="246221"/>
          </a:xfrm>
        </p:grpSpPr>
        <p:sp>
          <p:nvSpPr>
            <p:cNvPr id="11" name="Textfeld 10"/>
            <p:cNvSpPr txBox="1"/>
            <p:nvPr/>
          </p:nvSpPr>
          <p:spPr>
            <a:xfrm>
              <a:off x="2843808" y="1412776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Manfred</a:t>
              </a:r>
              <a:endParaRPr lang="en-US" sz="1000" dirty="0"/>
            </a:p>
          </p:txBody>
        </p:sp>
        <p:pic>
          <p:nvPicPr>
            <p:cNvPr id="1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krümmte Verbindung 18"/>
          <p:cNvCxnSpPr>
            <a:stCxn id="1027" idx="2"/>
            <a:endCxn id="9" idx="0"/>
          </p:cNvCxnSpPr>
          <p:nvPr/>
        </p:nvCxnSpPr>
        <p:spPr>
          <a:xfrm rot="5400000">
            <a:off x="2773820" y="555696"/>
            <a:ext cx="961628" cy="152833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1027" idx="2"/>
            <a:endCxn id="12" idx="0"/>
          </p:cNvCxnSpPr>
          <p:nvPr/>
        </p:nvCxnSpPr>
        <p:spPr>
          <a:xfrm rot="5400000">
            <a:off x="3489220" y="1271096"/>
            <a:ext cx="961628" cy="975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70154" y="1782340"/>
            <a:ext cx="614014" cy="246221"/>
            <a:chOff x="2653308" y="1412776"/>
            <a:chExt cx="614014" cy="246221"/>
          </a:xfrm>
        </p:grpSpPr>
        <p:sp>
          <p:nvSpPr>
            <p:cNvPr id="27" name="Textfeld 26"/>
            <p:cNvSpPr txBox="1"/>
            <p:nvPr/>
          </p:nvSpPr>
          <p:spPr>
            <a:xfrm>
              <a:off x="2843808" y="1412776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Otto</a:t>
              </a:r>
              <a:endParaRPr lang="en-US" sz="1000" dirty="0"/>
            </a:p>
          </p:txBody>
        </p:sp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uppieren 31"/>
          <p:cNvGrpSpPr/>
          <p:nvPr/>
        </p:nvGrpSpPr>
        <p:grpSpPr>
          <a:xfrm>
            <a:off x="4906138" y="3278039"/>
            <a:ext cx="763093" cy="246221"/>
            <a:chOff x="2653308" y="1412776"/>
            <a:chExt cx="763093" cy="246221"/>
          </a:xfrm>
        </p:grpSpPr>
        <p:sp>
          <p:nvSpPr>
            <p:cNvPr id="33" name="Textfeld 32"/>
            <p:cNvSpPr txBox="1"/>
            <p:nvPr/>
          </p:nvSpPr>
          <p:spPr>
            <a:xfrm>
              <a:off x="2843808" y="141277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Gunnar</a:t>
              </a:r>
              <a:endParaRPr lang="en-US" sz="1000" dirty="0"/>
            </a:p>
          </p:txBody>
        </p:sp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Gekrümmte Verbindung 34"/>
          <p:cNvCxnSpPr>
            <a:stCxn id="28" idx="2"/>
            <a:endCxn id="34" idx="0"/>
          </p:cNvCxnSpPr>
          <p:nvPr/>
        </p:nvCxnSpPr>
        <p:spPr>
          <a:xfrm rot="5400000">
            <a:off x="4630797" y="2371291"/>
            <a:ext cx="1305199" cy="56401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842242" y="3287563"/>
            <a:ext cx="835228" cy="246221"/>
            <a:chOff x="2653308" y="1412776"/>
            <a:chExt cx="835228" cy="246221"/>
          </a:xfrm>
        </p:grpSpPr>
        <p:sp>
          <p:nvSpPr>
            <p:cNvPr id="37" name="Textfeld 36"/>
            <p:cNvSpPr txBox="1"/>
            <p:nvPr/>
          </p:nvSpPr>
          <p:spPr>
            <a:xfrm>
              <a:off x="2843808" y="141277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Christian</a:t>
              </a:r>
              <a:endParaRPr lang="en-US" sz="1000" dirty="0"/>
            </a:p>
          </p:txBody>
        </p:sp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Gekrümmte Verbindung 38"/>
          <p:cNvCxnSpPr>
            <a:stCxn id="28" idx="2"/>
            <a:endCxn id="38" idx="0"/>
          </p:cNvCxnSpPr>
          <p:nvPr/>
        </p:nvCxnSpPr>
        <p:spPr>
          <a:xfrm rot="16200000" flipH="1">
            <a:off x="5094087" y="2472017"/>
            <a:ext cx="1314723" cy="3720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970034" y="3281995"/>
            <a:ext cx="682943" cy="246221"/>
            <a:chOff x="2653308" y="1412776"/>
            <a:chExt cx="682943" cy="246221"/>
          </a:xfrm>
        </p:grpSpPr>
        <p:sp>
          <p:nvSpPr>
            <p:cNvPr id="43" name="Textfeld 42"/>
            <p:cNvSpPr txBox="1"/>
            <p:nvPr/>
          </p:nvSpPr>
          <p:spPr>
            <a:xfrm>
              <a:off x="2843808" y="141277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Marie</a:t>
              </a:r>
              <a:endParaRPr lang="en-US" sz="1000" dirty="0"/>
            </a:p>
          </p:txBody>
        </p:sp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krümmte Verbindung 44"/>
          <p:cNvCxnSpPr>
            <a:stCxn id="28" idx="2"/>
            <a:endCxn id="44" idx="0"/>
          </p:cNvCxnSpPr>
          <p:nvPr/>
        </p:nvCxnSpPr>
        <p:spPr>
          <a:xfrm rot="5400000">
            <a:off x="4160767" y="1905217"/>
            <a:ext cx="1309155" cy="15001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740396" y="3299423"/>
            <a:ext cx="783932" cy="246221"/>
            <a:chOff x="2653308" y="1412776"/>
            <a:chExt cx="783932" cy="246221"/>
          </a:xfrm>
        </p:grpSpPr>
        <p:sp>
          <p:nvSpPr>
            <p:cNvPr id="49" name="Textfeld 48"/>
            <p:cNvSpPr txBox="1"/>
            <p:nvPr/>
          </p:nvSpPr>
          <p:spPr>
            <a:xfrm>
              <a:off x="2843808" y="1412776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Herbert</a:t>
              </a:r>
              <a:endParaRPr lang="en-US" sz="1000" dirty="0"/>
            </a:p>
          </p:txBody>
        </p:sp>
        <p:pic>
          <p:nvPicPr>
            <p:cNvPr id="5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Gekrümmte Verbindung 50"/>
          <p:cNvCxnSpPr>
            <a:stCxn id="28" idx="2"/>
            <a:endCxn id="50" idx="0"/>
          </p:cNvCxnSpPr>
          <p:nvPr/>
        </p:nvCxnSpPr>
        <p:spPr>
          <a:xfrm rot="16200000" flipH="1">
            <a:off x="5537234" y="2028870"/>
            <a:ext cx="1326583" cy="12702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2817906" y="3277326"/>
            <a:ext cx="862479" cy="553998"/>
            <a:chOff x="2653308" y="1412776"/>
            <a:chExt cx="862479" cy="553998"/>
          </a:xfrm>
        </p:grpSpPr>
        <p:sp>
          <p:nvSpPr>
            <p:cNvPr id="56" name="Textfeld 55"/>
            <p:cNvSpPr txBox="1"/>
            <p:nvPr/>
          </p:nvSpPr>
          <p:spPr>
            <a:xfrm>
              <a:off x="2843808" y="1412776"/>
              <a:ext cx="6719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Hermann</a:t>
              </a:r>
            </a:p>
            <a:p>
              <a:r>
                <a:rPr lang="de-DE" sz="1000" dirty="0" smtClean="0"/>
                <a:t>1€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5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krümmte Verbindung 57"/>
          <p:cNvCxnSpPr>
            <a:stCxn id="9" idx="2"/>
            <a:endCxn id="57" idx="0"/>
          </p:cNvCxnSpPr>
          <p:nvPr/>
        </p:nvCxnSpPr>
        <p:spPr>
          <a:xfrm rot="16200000" flipH="1">
            <a:off x="2044806" y="2436836"/>
            <a:ext cx="1314010" cy="42268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1809794" y="3281282"/>
            <a:ext cx="703782" cy="400110"/>
            <a:chOff x="2653308" y="1412776"/>
            <a:chExt cx="703782" cy="400110"/>
          </a:xfrm>
        </p:grpSpPr>
        <p:sp>
          <p:nvSpPr>
            <p:cNvPr id="60" name="Textfeld 59"/>
            <p:cNvSpPr txBox="1"/>
            <p:nvPr/>
          </p:nvSpPr>
          <p:spPr>
            <a:xfrm>
              <a:off x="2843808" y="1412776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Emma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6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Gekrümmte Verbindung 61"/>
          <p:cNvCxnSpPr>
            <a:stCxn id="9" idx="2"/>
            <a:endCxn id="61" idx="0"/>
          </p:cNvCxnSpPr>
          <p:nvPr/>
        </p:nvCxnSpPr>
        <p:spPr>
          <a:xfrm rot="5400000">
            <a:off x="1538773" y="2357448"/>
            <a:ext cx="1317966" cy="5854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2652371" y="4502173"/>
            <a:ext cx="697370" cy="400110"/>
            <a:chOff x="2653308" y="1412776"/>
            <a:chExt cx="697370" cy="400110"/>
          </a:xfrm>
        </p:grpSpPr>
        <p:sp>
          <p:nvSpPr>
            <p:cNvPr id="66" name="Textfeld 65"/>
            <p:cNvSpPr txBox="1"/>
            <p:nvPr/>
          </p:nvSpPr>
          <p:spPr>
            <a:xfrm>
              <a:off x="2843808" y="1412776"/>
              <a:ext cx="506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Eugen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6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Gekrümmte Verbindung 67"/>
          <p:cNvCxnSpPr>
            <a:stCxn id="57" idx="2"/>
            <a:endCxn id="67" idx="0"/>
          </p:cNvCxnSpPr>
          <p:nvPr/>
        </p:nvCxnSpPr>
        <p:spPr>
          <a:xfrm rot="5400000">
            <a:off x="2313216" y="3930092"/>
            <a:ext cx="1034347" cy="165535"/>
          </a:xfrm>
          <a:prstGeom prst="curvedConnector3">
            <a:avLst>
              <a:gd name="adj1" fmla="val 417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krümmte Verbindung 68"/>
          <p:cNvCxnSpPr>
            <a:stCxn id="1027" idx="2"/>
            <a:endCxn id="28" idx="0"/>
          </p:cNvCxnSpPr>
          <p:nvPr/>
        </p:nvCxnSpPr>
        <p:spPr>
          <a:xfrm rot="16200000" flipH="1">
            <a:off x="4306526" y="551322"/>
            <a:ext cx="971152" cy="15466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915816" y="5915127"/>
            <a:ext cx="753475" cy="400110"/>
            <a:chOff x="2653308" y="1412776"/>
            <a:chExt cx="753475" cy="400110"/>
          </a:xfrm>
        </p:grpSpPr>
        <p:sp>
          <p:nvSpPr>
            <p:cNvPr id="131" name="Textfeld 130"/>
            <p:cNvSpPr txBox="1"/>
            <p:nvPr/>
          </p:nvSpPr>
          <p:spPr>
            <a:xfrm>
              <a:off x="2843808" y="1412776"/>
              <a:ext cx="5629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Marion</a:t>
              </a:r>
            </a:p>
            <a:p>
              <a:r>
                <a:rPr lang="de-DE" sz="1000" dirty="0" smtClean="0"/>
                <a:t>2€</a:t>
              </a:r>
              <a:endParaRPr lang="en-US" sz="1000" dirty="0"/>
            </a:p>
          </p:txBody>
        </p:sp>
        <p:pic>
          <p:nvPicPr>
            <p:cNvPr id="1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Gekrümmte Verbindung 132"/>
          <p:cNvCxnSpPr>
            <a:stCxn id="67" idx="2"/>
            <a:endCxn id="132" idx="0"/>
          </p:cNvCxnSpPr>
          <p:nvPr/>
        </p:nvCxnSpPr>
        <p:spPr>
          <a:xfrm rot="16200000" flipH="1">
            <a:off x="2268116" y="5200037"/>
            <a:ext cx="1222454" cy="2634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979712" y="5919083"/>
            <a:ext cx="798359" cy="246221"/>
            <a:chOff x="2653308" y="1412776"/>
            <a:chExt cx="798359" cy="246221"/>
          </a:xfrm>
        </p:grpSpPr>
        <p:sp>
          <p:nvSpPr>
            <p:cNvPr id="135" name="Textfeld 134"/>
            <p:cNvSpPr txBox="1"/>
            <p:nvPr/>
          </p:nvSpPr>
          <p:spPr>
            <a:xfrm>
              <a:off x="2843808" y="141277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Melanie</a:t>
              </a:r>
              <a:endParaRPr lang="en-US" sz="1000" dirty="0"/>
            </a:p>
          </p:txBody>
        </p:sp>
        <p:pic>
          <p:nvPicPr>
            <p:cNvPr id="1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krümmte Verbindung 136"/>
          <p:cNvCxnSpPr>
            <a:stCxn id="67" idx="2"/>
            <a:endCxn id="136" idx="0"/>
          </p:cNvCxnSpPr>
          <p:nvPr/>
        </p:nvCxnSpPr>
        <p:spPr>
          <a:xfrm rot="5400000">
            <a:off x="1798087" y="4997409"/>
            <a:ext cx="1226410" cy="6726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4716016" y="4509120"/>
            <a:ext cx="785535" cy="246221"/>
            <a:chOff x="2653308" y="1412776"/>
            <a:chExt cx="785535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2843808" y="1412776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Thomas</a:t>
              </a:r>
              <a:endParaRPr lang="en-US" sz="1000" dirty="0"/>
            </a:p>
          </p:txBody>
        </p:sp>
        <p:pic>
          <p:nvPicPr>
            <p:cNvPr id="15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Gekrümmte Verbindung 151"/>
          <p:cNvCxnSpPr>
            <a:stCxn id="34" idx="2"/>
            <a:endCxn id="151" idx="0"/>
          </p:cNvCxnSpPr>
          <p:nvPr/>
        </p:nvCxnSpPr>
        <p:spPr>
          <a:xfrm rot="5400000">
            <a:off x="4386037" y="3921628"/>
            <a:ext cx="1040581" cy="190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2606239" y="3328808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3</a:t>
            </a:r>
          </a:p>
          <a:p>
            <a:r>
              <a:rPr lang="de-DE" sz="900" dirty="0" smtClean="0"/>
              <a:t>3€</a:t>
            </a:r>
            <a:endParaRPr lang="en-US" sz="900" dirty="0"/>
          </a:p>
        </p:txBody>
      </p:sp>
      <p:sp>
        <p:nvSpPr>
          <p:cNvPr id="94" name="Textfeld 93"/>
          <p:cNvSpPr txBox="1"/>
          <p:nvPr/>
        </p:nvSpPr>
        <p:spPr>
          <a:xfrm>
            <a:off x="2409997" y="4545128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2</a:t>
            </a:r>
          </a:p>
          <a:p>
            <a:r>
              <a:rPr lang="de-DE" sz="900" dirty="0" smtClean="0"/>
              <a:t>2€</a:t>
            </a:r>
            <a:endParaRPr lang="en-US" sz="900" dirty="0"/>
          </a:p>
        </p:txBody>
      </p:sp>
      <p:sp>
        <p:nvSpPr>
          <p:cNvPr id="95" name="Textfeld 94"/>
          <p:cNvSpPr txBox="1"/>
          <p:nvPr/>
        </p:nvSpPr>
        <p:spPr>
          <a:xfrm>
            <a:off x="2170212" y="1836121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5</a:t>
            </a:r>
          </a:p>
          <a:p>
            <a:r>
              <a:rPr lang="de-DE" sz="900" dirty="0" smtClean="0"/>
              <a:t>6€</a:t>
            </a:r>
            <a:endParaRPr lang="en-US" sz="900" dirty="0"/>
          </a:p>
        </p:txBody>
      </p:sp>
      <p:sp>
        <p:nvSpPr>
          <p:cNvPr id="96" name="Textfeld 95"/>
          <p:cNvSpPr txBox="1"/>
          <p:nvPr/>
        </p:nvSpPr>
        <p:spPr>
          <a:xfrm>
            <a:off x="1594696" y="3322294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3635896" y="663643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13</a:t>
            </a:r>
          </a:p>
          <a:p>
            <a:r>
              <a:rPr lang="de-DE" sz="900" dirty="0" smtClean="0"/>
              <a:t>7€</a:t>
            </a:r>
            <a:endParaRPr lang="en-US" sz="9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3749895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15" name="Textfeld 114"/>
          <p:cNvSpPr txBox="1"/>
          <p:nvPr/>
        </p:nvSpPr>
        <p:spPr>
          <a:xfrm>
            <a:off x="5253878" y="183086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5</a:t>
            </a:r>
            <a:endParaRPr lang="en-US" sz="900" dirty="0"/>
          </a:p>
        </p:txBody>
      </p:sp>
      <p:cxnSp>
        <p:nvCxnSpPr>
          <p:cNvPr id="116" name="Gekrümmte Verbindung 115"/>
          <p:cNvCxnSpPr>
            <a:stCxn id="28" idx="0"/>
            <a:endCxn id="50" idx="2"/>
          </p:cNvCxnSpPr>
          <p:nvPr/>
        </p:nvCxnSpPr>
        <p:spPr>
          <a:xfrm rot="16200000" flipH="1">
            <a:off x="5346733" y="2028870"/>
            <a:ext cx="1707583" cy="1270242"/>
          </a:xfrm>
          <a:prstGeom prst="curvedConnector5">
            <a:avLst>
              <a:gd name="adj1" fmla="val -13387"/>
              <a:gd name="adj2" fmla="val 190973"/>
              <a:gd name="adj3" fmla="val 113387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117"/>
          <p:cNvCxnSpPr>
            <a:stCxn id="9" idx="2"/>
            <a:endCxn id="67" idx="0"/>
          </p:cNvCxnSpPr>
          <p:nvPr/>
        </p:nvCxnSpPr>
        <p:spPr>
          <a:xfrm rot="16200000" flipH="1">
            <a:off x="1349616" y="3132027"/>
            <a:ext cx="2538857" cy="257154"/>
          </a:xfrm>
          <a:prstGeom prst="curvedConnector3">
            <a:avLst>
              <a:gd name="adj1" fmla="val 77013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3583644" y="182529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4474949" y="455207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2735840" y="5958082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0" name="Textfeld 139"/>
          <p:cNvSpPr txBox="1"/>
          <p:nvPr/>
        </p:nvSpPr>
        <p:spPr>
          <a:xfrm>
            <a:off x="1783857" y="596203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1" name="Textfeld 140"/>
          <p:cNvSpPr txBox="1"/>
          <p:nvPr/>
        </p:nvSpPr>
        <p:spPr>
          <a:xfrm>
            <a:off x="4681755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1</a:t>
            </a:r>
            <a:endParaRPr lang="en-US" sz="9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5681597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6571399" y="3331173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cxnSp>
        <p:nvCxnSpPr>
          <p:cNvPr id="77" name="Gekrümmte Verbindung 76"/>
          <p:cNvCxnSpPr>
            <a:stCxn id="9" idx="2"/>
            <a:endCxn id="44" idx="0"/>
          </p:cNvCxnSpPr>
          <p:nvPr/>
        </p:nvCxnSpPr>
        <p:spPr>
          <a:xfrm rot="16200000" flipH="1">
            <a:off x="2618536" y="1863106"/>
            <a:ext cx="1318679" cy="1574817"/>
          </a:xfrm>
          <a:prstGeom prst="curvedConnector3">
            <a:avLst>
              <a:gd name="adj1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krümmte Verbindung 73"/>
          <p:cNvCxnSpPr/>
          <p:nvPr/>
        </p:nvCxnSpPr>
        <p:spPr>
          <a:xfrm rot="16200000" flipH="1">
            <a:off x="6920932" y="5815936"/>
            <a:ext cx="236221" cy="216293"/>
          </a:xfrm>
          <a:prstGeom prst="curvedConnector3">
            <a:avLst>
              <a:gd name="adj1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7164288" y="5816297"/>
            <a:ext cx="1237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= </a:t>
            </a:r>
            <a:r>
              <a:rPr lang="de-DE" sz="1200" dirty="0" err="1" smtClean="0"/>
              <a:t>TreeDestroying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87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923550" y="620688"/>
            <a:ext cx="650882" cy="246221"/>
            <a:chOff x="2653308" y="1412776"/>
            <a:chExt cx="650882" cy="246221"/>
          </a:xfrm>
        </p:grpSpPr>
        <p:sp>
          <p:nvSpPr>
            <p:cNvPr id="3" name="Textfeld 2"/>
            <p:cNvSpPr txBox="1"/>
            <p:nvPr/>
          </p:nvSpPr>
          <p:spPr>
            <a:xfrm>
              <a:off x="2843808" y="141277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pic>
          <p:nvPicPr>
            <p:cNvPr id="102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2395217" y="1772816"/>
            <a:ext cx="753475" cy="246221"/>
            <a:chOff x="2653308" y="1412776"/>
            <a:chExt cx="753475" cy="246221"/>
          </a:xfrm>
        </p:grpSpPr>
        <p:sp>
          <p:nvSpPr>
            <p:cNvPr id="8" name="Textfeld 7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Andrea</a:t>
              </a:r>
              <a:endParaRPr lang="en-US" sz="1000" dirty="0"/>
            </a:p>
          </p:txBody>
        </p:sp>
        <p:pic>
          <p:nvPicPr>
            <p:cNvPr id="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3826018" y="1772816"/>
            <a:ext cx="827213" cy="246221"/>
            <a:chOff x="2653308" y="1412776"/>
            <a:chExt cx="827213" cy="246221"/>
          </a:xfrm>
        </p:grpSpPr>
        <p:sp>
          <p:nvSpPr>
            <p:cNvPr id="11" name="Textfeld 10"/>
            <p:cNvSpPr txBox="1"/>
            <p:nvPr/>
          </p:nvSpPr>
          <p:spPr>
            <a:xfrm>
              <a:off x="2843808" y="1412776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Manfred</a:t>
              </a:r>
              <a:endParaRPr lang="en-US" sz="1000" dirty="0"/>
            </a:p>
          </p:txBody>
        </p:sp>
        <p:pic>
          <p:nvPicPr>
            <p:cNvPr id="1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krümmte Verbindung 18"/>
          <p:cNvCxnSpPr>
            <a:stCxn id="2" idx="2"/>
            <a:endCxn id="9" idx="0"/>
          </p:cNvCxnSpPr>
          <p:nvPr/>
        </p:nvCxnSpPr>
        <p:spPr>
          <a:xfrm rot="5400000">
            <a:off x="2732895" y="1170349"/>
            <a:ext cx="387900" cy="87275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2" idx="2"/>
            <a:endCxn id="12" idx="0"/>
          </p:cNvCxnSpPr>
          <p:nvPr/>
        </p:nvCxnSpPr>
        <p:spPr>
          <a:xfrm rot="16200000" flipH="1">
            <a:off x="3448295" y="1327703"/>
            <a:ext cx="387900" cy="5580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70154" y="1782340"/>
            <a:ext cx="614014" cy="246221"/>
            <a:chOff x="2653308" y="1412776"/>
            <a:chExt cx="614014" cy="246221"/>
          </a:xfrm>
        </p:grpSpPr>
        <p:sp>
          <p:nvSpPr>
            <p:cNvPr id="27" name="Textfeld 26"/>
            <p:cNvSpPr txBox="1"/>
            <p:nvPr/>
          </p:nvSpPr>
          <p:spPr>
            <a:xfrm>
              <a:off x="2843808" y="1412776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Otto</a:t>
              </a:r>
              <a:endParaRPr lang="en-US" sz="1000" dirty="0"/>
            </a:p>
          </p:txBody>
        </p:sp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Gekrümmte Verbindung 28"/>
          <p:cNvCxnSpPr>
            <a:stCxn id="1027" idx="2"/>
            <a:endCxn id="64" idx="0"/>
          </p:cNvCxnSpPr>
          <p:nvPr/>
        </p:nvCxnSpPr>
        <p:spPr>
          <a:xfrm rot="16200000" flipH="1">
            <a:off x="4414432" y="443416"/>
            <a:ext cx="213688" cy="10049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4906138" y="3278039"/>
            <a:ext cx="763093" cy="246221"/>
            <a:chOff x="2653308" y="1412776"/>
            <a:chExt cx="763093" cy="246221"/>
          </a:xfrm>
        </p:grpSpPr>
        <p:sp>
          <p:nvSpPr>
            <p:cNvPr id="33" name="Textfeld 32"/>
            <p:cNvSpPr txBox="1"/>
            <p:nvPr/>
          </p:nvSpPr>
          <p:spPr>
            <a:xfrm>
              <a:off x="2843808" y="141277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Gunnar</a:t>
              </a:r>
              <a:endParaRPr lang="en-US" sz="1000" dirty="0"/>
            </a:p>
          </p:txBody>
        </p:sp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Gekrümmte Verbindung 34"/>
          <p:cNvCxnSpPr>
            <a:stCxn id="109" idx="2"/>
            <a:endCxn id="34" idx="0"/>
          </p:cNvCxnSpPr>
          <p:nvPr/>
        </p:nvCxnSpPr>
        <p:spPr>
          <a:xfrm rot="5400000">
            <a:off x="5048150" y="2726509"/>
            <a:ext cx="532629" cy="62615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842242" y="3287563"/>
            <a:ext cx="835228" cy="246221"/>
            <a:chOff x="2653308" y="1412776"/>
            <a:chExt cx="835228" cy="246221"/>
          </a:xfrm>
        </p:grpSpPr>
        <p:sp>
          <p:nvSpPr>
            <p:cNvPr id="37" name="Textfeld 36"/>
            <p:cNvSpPr txBox="1"/>
            <p:nvPr/>
          </p:nvSpPr>
          <p:spPr>
            <a:xfrm>
              <a:off x="2843808" y="141277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Christian</a:t>
              </a:r>
              <a:endParaRPr lang="en-US" sz="1000" dirty="0"/>
            </a:p>
          </p:txBody>
        </p:sp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Gekrümmte Verbindung 38"/>
          <p:cNvCxnSpPr>
            <a:stCxn id="109" idx="2"/>
            <a:endCxn id="38" idx="0"/>
          </p:cNvCxnSpPr>
          <p:nvPr/>
        </p:nvCxnSpPr>
        <p:spPr>
          <a:xfrm rot="16200000" flipH="1">
            <a:off x="5511439" y="2889369"/>
            <a:ext cx="542153" cy="3099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970034" y="3281995"/>
            <a:ext cx="682943" cy="246221"/>
            <a:chOff x="2653308" y="1412776"/>
            <a:chExt cx="682943" cy="246221"/>
          </a:xfrm>
        </p:grpSpPr>
        <p:sp>
          <p:nvSpPr>
            <p:cNvPr id="43" name="Textfeld 42"/>
            <p:cNvSpPr txBox="1"/>
            <p:nvPr/>
          </p:nvSpPr>
          <p:spPr>
            <a:xfrm>
              <a:off x="2843808" y="141277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Marie</a:t>
              </a:r>
              <a:endParaRPr lang="en-US" sz="1000" dirty="0"/>
            </a:p>
          </p:txBody>
        </p:sp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krümmte Verbindung 44"/>
          <p:cNvCxnSpPr>
            <a:stCxn id="108" idx="2"/>
            <a:endCxn id="44" idx="0"/>
          </p:cNvCxnSpPr>
          <p:nvPr/>
        </p:nvCxnSpPr>
        <p:spPr>
          <a:xfrm rot="5400000">
            <a:off x="4206657" y="2631898"/>
            <a:ext cx="536585" cy="8193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740396" y="3299423"/>
            <a:ext cx="783932" cy="246221"/>
            <a:chOff x="2653308" y="1412776"/>
            <a:chExt cx="783932" cy="246221"/>
          </a:xfrm>
        </p:grpSpPr>
        <p:sp>
          <p:nvSpPr>
            <p:cNvPr id="49" name="Textfeld 48"/>
            <p:cNvSpPr txBox="1"/>
            <p:nvPr/>
          </p:nvSpPr>
          <p:spPr>
            <a:xfrm>
              <a:off x="2843808" y="1412776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Herbert</a:t>
              </a:r>
              <a:endParaRPr lang="en-US" sz="1000" dirty="0"/>
            </a:p>
          </p:txBody>
        </p:sp>
        <p:pic>
          <p:nvPicPr>
            <p:cNvPr id="5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Gekrümmte Verbindung 50"/>
          <p:cNvCxnSpPr>
            <a:stCxn id="109" idx="2"/>
            <a:endCxn id="50" idx="0"/>
          </p:cNvCxnSpPr>
          <p:nvPr/>
        </p:nvCxnSpPr>
        <p:spPr>
          <a:xfrm rot="16200000" flipH="1">
            <a:off x="5954586" y="2446222"/>
            <a:ext cx="554013" cy="120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2817906" y="3277326"/>
            <a:ext cx="862479" cy="246221"/>
            <a:chOff x="2653308" y="1412776"/>
            <a:chExt cx="862479" cy="246221"/>
          </a:xfrm>
        </p:grpSpPr>
        <p:sp>
          <p:nvSpPr>
            <p:cNvPr id="56" name="Textfeld 55"/>
            <p:cNvSpPr txBox="1"/>
            <p:nvPr/>
          </p:nvSpPr>
          <p:spPr>
            <a:xfrm>
              <a:off x="2843808" y="141277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Hermann</a:t>
              </a:r>
              <a:endParaRPr lang="en-US" sz="1000" dirty="0"/>
            </a:p>
          </p:txBody>
        </p:sp>
        <p:pic>
          <p:nvPicPr>
            <p:cNvPr id="5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krümmte Verbindung 57"/>
          <p:cNvCxnSpPr>
            <a:stCxn id="98" idx="2"/>
            <a:endCxn id="57" idx="0"/>
          </p:cNvCxnSpPr>
          <p:nvPr/>
        </p:nvCxnSpPr>
        <p:spPr>
          <a:xfrm rot="16200000" flipH="1">
            <a:off x="2639823" y="3031853"/>
            <a:ext cx="531916" cy="147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1809794" y="3281282"/>
            <a:ext cx="703782" cy="246221"/>
            <a:chOff x="2653308" y="1412776"/>
            <a:chExt cx="703782" cy="246221"/>
          </a:xfrm>
        </p:grpSpPr>
        <p:sp>
          <p:nvSpPr>
            <p:cNvPr id="60" name="Textfeld 59"/>
            <p:cNvSpPr txBox="1"/>
            <p:nvPr/>
          </p:nvSpPr>
          <p:spPr>
            <a:xfrm>
              <a:off x="2843808" y="1412776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Emma</a:t>
              </a:r>
              <a:endParaRPr lang="en-US" sz="1000" dirty="0"/>
            </a:p>
          </p:txBody>
        </p:sp>
        <p:pic>
          <p:nvPicPr>
            <p:cNvPr id="6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Gekrümmte Verbindung 61"/>
          <p:cNvCxnSpPr>
            <a:stCxn id="97" idx="2"/>
            <a:endCxn id="61" idx="0"/>
          </p:cNvCxnSpPr>
          <p:nvPr/>
        </p:nvCxnSpPr>
        <p:spPr>
          <a:xfrm rot="5400000">
            <a:off x="1662152" y="3016163"/>
            <a:ext cx="535872" cy="500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2652371" y="4502173"/>
            <a:ext cx="697370" cy="246221"/>
            <a:chOff x="2653308" y="1412776"/>
            <a:chExt cx="697370" cy="246221"/>
          </a:xfrm>
        </p:grpSpPr>
        <p:sp>
          <p:nvSpPr>
            <p:cNvPr id="66" name="Textfeld 65"/>
            <p:cNvSpPr txBox="1"/>
            <p:nvPr/>
          </p:nvSpPr>
          <p:spPr>
            <a:xfrm>
              <a:off x="2843808" y="1412776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Eugen</a:t>
              </a:r>
              <a:endParaRPr lang="en-US" sz="1000" dirty="0"/>
            </a:p>
          </p:txBody>
        </p:sp>
        <p:pic>
          <p:nvPicPr>
            <p:cNvPr id="6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Gekrümmte Verbindung 67"/>
          <p:cNvCxnSpPr>
            <a:endCxn id="67" idx="0"/>
          </p:cNvCxnSpPr>
          <p:nvPr/>
        </p:nvCxnSpPr>
        <p:spPr>
          <a:xfrm rot="5400000">
            <a:off x="2636084" y="4252960"/>
            <a:ext cx="388611" cy="1655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17177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Gekrümmte Verbindung 62"/>
          <p:cNvCxnSpPr>
            <a:stCxn id="1027" idx="2"/>
            <a:endCxn id="2" idx="0"/>
          </p:cNvCxnSpPr>
          <p:nvPr/>
        </p:nvCxnSpPr>
        <p:spPr>
          <a:xfrm rot="5400000">
            <a:off x="3584167" y="618103"/>
            <a:ext cx="213688" cy="65557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83230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Gekrümmte Verbindung 68"/>
          <p:cNvCxnSpPr>
            <a:stCxn id="64" idx="2"/>
            <a:endCxn id="28" idx="0"/>
          </p:cNvCxnSpPr>
          <p:nvPr/>
        </p:nvCxnSpPr>
        <p:spPr>
          <a:xfrm rot="16200000" flipH="1">
            <a:off x="5095866" y="1340662"/>
            <a:ext cx="397424" cy="5416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176368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22:25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2706963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22:32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Gekrümmte Verbindung 100"/>
          <p:cNvCxnSpPr>
            <a:stCxn id="9" idx="2"/>
            <a:endCxn id="97" idx="0"/>
          </p:cNvCxnSpPr>
          <p:nvPr/>
        </p:nvCxnSpPr>
        <p:spPr>
          <a:xfrm rot="5400000">
            <a:off x="2011772" y="1934535"/>
            <a:ext cx="422054" cy="5353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krümmte Verbindung 103"/>
          <p:cNvCxnSpPr>
            <a:stCxn id="9" idx="2"/>
            <a:endCxn id="98" idx="0"/>
          </p:cNvCxnSpPr>
          <p:nvPr/>
        </p:nvCxnSpPr>
        <p:spPr>
          <a:xfrm rot="16200000" flipH="1">
            <a:off x="2483409" y="1998233"/>
            <a:ext cx="422054" cy="40793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3749895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693170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12:43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436096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08416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Gekrümmte Verbindung 110"/>
          <p:cNvCxnSpPr>
            <a:stCxn id="12" idx="2"/>
            <a:endCxn id="107" idx="0"/>
          </p:cNvCxnSpPr>
          <p:nvPr/>
        </p:nvCxnSpPr>
        <p:spPr>
          <a:xfrm rot="16200000" flipH="1">
            <a:off x="3720276" y="2192168"/>
            <a:ext cx="422054" cy="200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krümmte Verbindung 113"/>
          <p:cNvCxnSpPr>
            <a:stCxn id="28" idx="2"/>
            <a:endCxn id="108" idx="0"/>
          </p:cNvCxnSpPr>
          <p:nvPr/>
        </p:nvCxnSpPr>
        <p:spPr>
          <a:xfrm rot="5400000">
            <a:off x="5018744" y="1866570"/>
            <a:ext cx="412530" cy="6807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krümmte Verbindung 116"/>
          <p:cNvCxnSpPr>
            <a:stCxn id="28" idx="2"/>
            <a:endCxn id="109" idx="0"/>
          </p:cNvCxnSpPr>
          <p:nvPr/>
        </p:nvCxnSpPr>
        <p:spPr>
          <a:xfrm rot="16200000" flipH="1">
            <a:off x="5390206" y="2175897"/>
            <a:ext cx="412530" cy="621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krümmte Verbindung 119"/>
          <p:cNvCxnSpPr>
            <a:stCxn id="28" idx="2"/>
            <a:endCxn id="110" idx="0"/>
          </p:cNvCxnSpPr>
          <p:nvPr/>
        </p:nvCxnSpPr>
        <p:spPr>
          <a:xfrm rot="16200000" flipH="1">
            <a:off x="5714242" y="1851861"/>
            <a:ext cx="412530" cy="7102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2774835" y="3781382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23:22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Gekrümmte Verbindung 127"/>
          <p:cNvCxnSpPr>
            <a:stCxn id="57" idx="2"/>
            <a:endCxn id="127" idx="0"/>
          </p:cNvCxnSpPr>
          <p:nvPr/>
        </p:nvCxnSpPr>
        <p:spPr>
          <a:xfrm rot="16200000" flipH="1">
            <a:off x="2796869" y="3611973"/>
            <a:ext cx="285696" cy="53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915816" y="5915127"/>
            <a:ext cx="753475" cy="246221"/>
            <a:chOff x="2653308" y="1412776"/>
            <a:chExt cx="753475" cy="246221"/>
          </a:xfrm>
        </p:grpSpPr>
        <p:sp>
          <p:nvSpPr>
            <p:cNvPr id="131" name="Textfeld 130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Marion</a:t>
              </a:r>
              <a:endParaRPr lang="en-US" sz="1000" dirty="0"/>
            </a:p>
          </p:txBody>
        </p:sp>
        <p:pic>
          <p:nvPicPr>
            <p:cNvPr id="1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Gekrümmte Verbindung 132"/>
          <p:cNvCxnSpPr>
            <a:stCxn id="138" idx="2"/>
            <a:endCxn id="132" idx="0"/>
          </p:cNvCxnSpPr>
          <p:nvPr/>
        </p:nvCxnSpPr>
        <p:spPr>
          <a:xfrm rot="16200000" flipH="1">
            <a:off x="2594441" y="5526361"/>
            <a:ext cx="487769" cy="3454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979712" y="5919083"/>
            <a:ext cx="798359" cy="246221"/>
            <a:chOff x="2653308" y="1412776"/>
            <a:chExt cx="798359" cy="246221"/>
          </a:xfrm>
        </p:grpSpPr>
        <p:sp>
          <p:nvSpPr>
            <p:cNvPr id="135" name="Textfeld 134"/>
            <p:cNvSpPr txBox="1"/>
            <p:nvPr/>
          </p:nvSpPr>
          <p:spPr>
            <a:xfrm>
              <a:off x="2843808" y="141277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Melanie</a:t>
              </a:r>
              <a:endParaRPr lang="en-US" sz="1000" dirty="0"/>
            </a:p>
          </p:txBody>
        </p:sp>
        <p:pic>
          <p:nvPicPr>
            <p:cNvPr id="1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krümmte Verbindung 136"/>
          <p:cNvCxnSpPr>
            <a:stCxn id="138" idx="2"/>
            <a:endCxn id="136" idx="0"/>
          </p:cNvCxnSpPr>
          <p:nvPr/>
        </p:nvCxnSpPr>
        <p:spPr>
          <a:xfrm rot="5400000">
            <a:off x="2124411" y="5405769"/>
            <a:ext cx="491725" cy="5906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2474141" y="5095178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07:34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9" name="Gekrümmte Verbindung 138"/>
          <p:cNvCxnSpPr>
            <a:stCxn id="67" idx="2"/>
            <a:endCxn id="138" idx="0"/>
          </p:cNvCxnSpPr>
          <p:nvPr/>
        </p:nvCxnSpPr>
        <p:spPr>
          <a:xfrm rot="5400000">
            <a:off x="2519281" y="4866837"/>
            <a:ext cx="374645" cy="820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4572000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5314926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04.05. </a:t>
            </a:r>
          </a:p>
          <a:p>
            <a:pPr algn="ct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5" name="Gekrümmte Verbindung 144"/>
          <p:cNvCxnSpPr>
            <a:stCxn id="34" idx="2"/>
            <a:endCxn id="143" idx="0"/>
          </p:cNvCxnSpPr>
          <p:nvPr/>
        </p:nvCxnSpPr>
        <p:spPr>
          <a:xfrm rot="5400000">
            <a:off x="4736096" y="3523747"/>
            <a:ext cx="292641" cy="2379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krümmte Verbindung 145"/>
          <p:cNvCxnSpPr>
            <a:stCxn id="34" idx="2"/>
            <a:endCxn id="144" idx="0"/>
          </p:cNvCxnSpPr>
          <p:nvPr/>
        </p:nvCxnSpPr>
        <p:spPr>
          <a:xfrm rot="16200000" flipH="1">
            <a:off x="5107558" y="3390228"/>
            <a:ext cx="292641" cy="50498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4716016" y="4509120"/>
            <a:ext cx="785535" cy="246221"/>
            <a:chOff x="2653308" y="1412776"/>
            <a:chExt cx="785535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2843808" y="1412776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Thomas</a:t>
              </a:r>
              <a:endParaRPr lang="en-US" sz="1000" dirty="0"/>
            </a:p>
          </p:txBody>
        </p:sp>
        <p:pic>
          <p:nvPicPr>
            <p:cNvPr id="15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Gekrümmte Verbindung 151"/>
          <p:cNvCxnSpPr>
            <a:stCxn id="143" idx="2"/>
            <a:endCxn id="151" idx="0"/>
          </p:cNvCxnSpPr>
          <p:nvPr/>
        </p:nvCxnSpPr>
        <p:spPr>
          <a:xfrm rot="16200000" flipH="1">
            <a:off x="4593404" y="4319118"/>
            <a:ext cx="387900" cy="478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stCxn id="98" idx="2"/>
            <a:endCxn id="67" idx="0"/>
          </p:cNvCxnSpPr>
          <p:nvPr/>
        </p:nvCxnSpPr>
        <p:spPr>
          <a:xfrm rot="5400000">
            <a:off x="1944633" y="3576259"/>
            <a:ext cx="1756763" cy="150785"/>
          </a:xfrm>
          <a:prstGeom prst="curvedConnector3">
            <a:avLst>
              <a:gd name="adj1" fmla="val 9878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krümmte Verbindung 81"/>
          <p:cNvCxnSpPr>
            <a:stCxn id="98" idx="2"/>
            <a:endCxn id="44" idx="0"/>
          </p:cNvCxnSpPr>
          <p:nvPr/>
        </p:nvCxnSpPr>
        <p:spPr>
          <a:xfrm rot="16200000" flipH="1">
            <a:off x="3213553" y="2458123"/>
            <a:ext cx="536585" cy="1166878"/>
          </a:xfrm>
          <a:prstGeom prst="curvedConnector3">
            <a:avLst>
              <a:gd name="adj1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7189794" y="3793651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09:55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6" name="Gekrümmte Verbindung 85"/>
          <p:cNvCxnSpPr>
            <a:stCxn id="50" idx="2"/>
            <a:endCxn id="85" idx="0"/>
          </p:cNvCxnSpPr>
          <p:nvPr/>
        </p:nvCxnSpPr>
        <p:spPr>
          <a:xfrm rot="16200000" flipH="1">
            <a:off x="6970507" y="3382921"/>
            <a:ext cx="275868" cy="5455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krümmte Verbindung 87"/>
          <p:cNvCxnSpPr>
            <a:stCxn id="85" idx="2"/>
            <a:endCxn id="28" idx="0"/>
          </p:cNvCxnSpPr>
          <p:nvPr/>
        </p:nvCxnSpPr>
        <p:spPr>
          <a:xfrm rot="5400000" flipH="1">
            <a:off x="5301575" y="2074030"/>
            <a:ext cx="2343491" cy="1815833"/>
          </a:xfrm>
          <a:prstGeom prst="curvedConnector5">
            <a:avLst>
              <a:gd name="adj1" fmla="val -9755"/>
              <a:gd name="adj2" fmla="val -44393"/>
              <a:gd name="adj3" fmla="val 109755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2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ekrümmte Verbindung 34"/>
          <p:cNvCxnSpPr>
            <a:stCxn id="113" idx="2"/>
            <a:endCxn id="141" idx="0"/>
          </p:cNvCxnSpPr>
          <p:nvPr/>
        </p:nvCxnSpPr>
        <p:spPr>
          <a:xfrm rot="5400000">
            <a:off x="5584585" y="2408117"/>
            <a:ext cx="294595" cy="1897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krümmte Verbindung 68"/>
          <p:cNvCxnSpPr>
            <a:stCxn id="29" idx="2"/>
            <a:endCxn id="91" idx="0"/>
          </p:cNvCxnSpPr>
          <p:nvPr/>
        </p:nvCxnSpPr>
        <p:spPr>
          <a:xfrm rot="5400000">
            <a:off x="5653463" y="1359563"/>
            <a:ext cx="216171" cy="474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krümmte Verbindung 151"/>
          <p:cNvCxnSpPr>
            <a:stCxn id="153" idx="2"/>
            <a:endCxn id="107" idx="0"/>
          </p:cNvCxnSpPr>
          <p:nvPr/>
        </p:nvCxnSpPr>
        <p:spPr>
          <a:xfrm rot="5400000">
            <a:off x="5363936" y="3648699"/>
            <a:ext cx="678973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/>
          <p:cNvGrpSpPr/>
          <p:nvPr/>
        </p:nvGrpSpPr>
        <p:grpSpPr>
          <a:xfrm>
            <a:off x="5436096" y="2564904"/>
            <a:ext cx="572593" cy="592753"/>
            <a:chOff x="4756769" y="3139040"/>
            <a:chExt cx="572593" cy="592753"/>
          </a:xfrm>
        </p:grpSpPr>
        <p:grpSp>
          <p:nvGrpSpPr>
            <p:cNvPr id="32" name="Gruppieren 31"/>
            <p:cNvGrpSpPr/>
            <p:nvPr/>
          </p:nvGrpSpPr>
          <p:grpSpPr>
            <a:xfrm>
              <a:off x="4756769" y="3305899"/>
              <a:ext cx="572593" cy="425894"/>
              <a:chOff x="2503939" y="1440636"/>
              <a:chExt cx="572593" cy="425894"/>
            </a:xfrm>
          </p:grpSpPr>
          <p:sp>
            <p:nvSpPr>
              <p:cNvPr id="33" name="Textfeld 32"/>
              <p:cNvSpPr txBox="1"/>
              <p:nvPr/>
            </p:nvSpPr>
            <p:spPr>
              <a:xfrm>
                <a:off x="2503939" y="1620309"/>
                <a:ext cx="5725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smtClean="0"/>
                  <a:t>Gunnar</a:t>
                </a:r>
                <a:endParaRPr lang="en-US" sz="1000" dirty="0"/>
              </a:p>
            </p:txBody>
          </p:sp>
          <p:pic>
            <p:nvPicPr>
              <p:cNvPr id="34" name="Picture 3" descr="C:\Users\MoritzTheile\eclipse_SupeYou\com.supeyou.app\src\main\webapp\heroPics\skype_smi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3308" y="1440636"/>
                <a:ext cx="190500" cy="190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1" name="Textfeld 140"/>
            <p:cNvSpPr txBox="1"/>
            <p:nvPr/>
          </p:nvSpPr>
          <p:spPr>
            <a:xfrm>
              <a:off x="4880201" y="3139040"/>
              <a:ext cx="325730" cy="160310"/>
            </a:xfrm>
            <a:prstGeom prst="rect">
              <a:avLst/>
            </a:prstGeom>
            <a:noFill/>
          </p:spPr>
          <p:txBody>
            <a:bodyPr wrap="none" tIns="18000" bIns="3600" rtlCol="0">
              <a:spAutoFit/>
            </a:bodyPr>
            <a:lstStyle/>
            <a:p>
              <a:r>
                <a:rPr lang="de-DE" sz="900" dirty="0" smtClean="0"/>
                <a:t>1 €</a:t>
              </a:r>
              <a:endParaRPr lang="en-US" sz="900" dirty="0"/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5508116" y="1470023"/>
            <a:ext cx="423514" cy="592753"/>
            <a:chOff x="4756769" y="3139040"/>
            <a:chExt cx="423514" cy="592753"/>
          </a:xfrm>
        </p:grpSpPr>
        <p:grpSp>
          <p:nvGrpSpPr>
            <p:cNvPr id="90" name="Gruppieren 89"/>
            <p:cNvGrpSpPr/>
            <p:nvPr/>
          </p:nvGrpSpPr>
          <p:grpSpPr>
            <a:xfrm>
              <a:off x="4756769" y="3305899"/>
              <a:ext cx="423514" cy="425894"/>
              <a:chOff x="2503939" y="1440636"/>
              <a:chExt cx="423514" cy="425894"/>
            </a:xfrm>
          </p:grpSpPr>
          <p:sp>
            <p:nvSpPr>
              <p:cNvPr id="92" name="Textfeld 91"/>
              <p:cNvSpPr txBox="1"/>
              <p:nvPr/>
            </p:nvSpPr>
            <p:spPr>
              <a:xfrm>
                <a:off x="2503939" y="1620309"/>
                <a:ext cx="423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smtClean="0"/>
                  <a:t>Otto</a:t>
                </a:r>
                <a:endParaRPr lang="en-US" sz="1000" dirty="0"/>
              </a:p>
            </p:txBody>
          </p:sp>
          <p:pic>
            <p:nvPicPr>
              <p:cNvPr id="97" name="Picture 3" descr="C:\Users\MoritzTheile\eclipse_SupeYou\com.supeyou.app\src\main\webapp\heroPics\skype_smi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3308" y="1440636"/>
                <a:ext cx="190500" cy="190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1" name="Textfeld 90"/>
            <p:cNvSpPr txBox="1"/>
            <p:nvPr/>
          </p:nvSpPr>
          <p:spPr>
            <a:xfrm>
              <a:off x="4844962" y="3139040"/>
              <a:ext cx="325730" cy="160310"/>
            </a:xfrm>
            <a:prstGeom prst="rect">
              <a:avLst/>
            </a:prstGeom>
            <a:noFill/>
          </p:spPr>
          <p:txBody>
            <a:bodyPr wrap="none" tIns="18000" bIns="3600" rtlCol="0">
              <a:spAutoFit/>
            </a:bodyPr>
            <a:lstStyle/>
            <a:p>
              <a:r>
                <a:rPr lang="de-DE" sz="900" dirty="0" smtClean="0"/>
                <a:t>5 €</a:t>
              </a:r>
              <a:endParaRPr lang="en-US" sz="900" dirty="0"/>
            </a:p>
          </p:txBody>
        </p:sp>
      </p:grpSp>
      <p:grpSp>
        <p:nvGrpSpPr>
          <p:cNvPr id="98" name="Gruppieren 97"/>
          <p:cNvGrpSpPr/>
          <p:nvPr/>
        </p:nvGrpSpPr>
        <p:grpSpPr>
          <a:xfrm>
            <a:off x="5533731" y="453566"/>
            <a:ext cx="460382" cy="592753"/>
            <a:chOff x="4756769" y="3139040"/>
            <a:chExt cx="460382" cy="592753"/>
          </a:xfrm>
        </p:grpSpPr>
        <p:sp>
          <p:nvSpPr>
            <p:cNvPr id="101" name="Textfeld 100"/>
            <p:cNvSpPr txBox="1"/>
            <p:nvPr/>
          </p:nvSpPr>
          <p:spPr>
            <a:xfrm>
              <a:off x="4756769" y="3485572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4795241" y="3139040"/>
              <a:ext cx="383438" cy="160310"/>
            </a:xfrm>
            <a:prstGeom prst="rect">
              <a:avLst/>
            </a:prstGeom>
            <a:noFill/>
          </p:spPr>
          <p:txBody>
            <a:bodyPr wrap="none" tIns="18000" bIns="3600" rtlCol="0">
              <a:spAutoFit/>
            </a:bodyPr>
            <a:lstStyle/>
            <a:p>
              <a:r>
                <a:rPr lang="de-DE" sz="900" dirty="0" smtClean="0"/>
                <a:t>13</a:t>
              </a:r>
              <a:r>
                <a:rPr lang="de-DE" sz="900" dirty="0" smtClean="0"/>
                <a:t> €</a:t>
              </a:r>
              <a:endParaRPr lang="en-US" sz="900" dirty="0"/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5417125" y="3988186"/>
            <a:ext cx="595035" cy="592753"/>
            <a:chOff x="4756769" y="3139040"/>
            <a:chExt cx="595035" cy="592753"/>
          </a:xfrm>
        </p:grpSpPr>
        <p:grpSp>
          <p:nvGrpSpPr>
            <p:cNvPr id="105" name="Gruppieren 104"/>
            <p:cNvGrpSpPr/>
            <p:nvPr/>
          </p:nvGrpSpPr>
          <p:grpSpPr>
            <a:xfrm>
              <a:off x="4756769" y="3305899"/>
              <a:ext cx="595035" cy="425894"/>
              <a:chOff x="2503939" y="1440636"/>
              <a:chExt cx="595035" cy="425894"/>
            </a:xfrm>
          </p:grpSpPr>
          <p:sp>
            <p:nvSpPr>
              <p:cNvPr id="108" name="Textfeld 107"/>
              <p:cNvSpPr txBox="1"/>
              <p:nvPr/>
            </p:nvSpPr>
            <p:spPr>
              <a:xfrm>
                <a:off x="2503939" y="1620309"/>
                <a:ext cx="5950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smtClean="0"/>
                  <a:t>Thomas</a:t>
                </a:r>
                <a:endParaRPr lang="en-US" sz="1000" dirty="0"/>
              </a:p>
            </p:txBody>
          </p:sp>
          <p:pic>
            <p:nvPicPr>
              <p:cNvPr id="109" name="Picture 3" descr="C:\Users\MoritzTheile\eclipse_SupeYou\com.supeyou.app\src\main\webapp\heroPics\skype_smi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3308" y="1440636"/>
                <a:ext cx="190500" cy="190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7" name="Textfeld 106"/>
            <p:cNvSpPr txBox="1"/>
            <p:nvPr/>
          </p:nvSpPr>
          <p:spPr>
            <a:xfrm>
              <a:off x="4880201" y="3139040"/>
              <a:ext cx="325730" cy="160310"/>
            </a:xfrm>
            <a:prstGeom prst="rect">
              <a:avLst/>
            </a:prstGeom>
            <a:noFill/>
          </p:spPr>
          <p:txBody>
            <a:bodyPr wrap="none" tIns="18000" bIns="3600" rtlCol="0">
              <a:spAutoFit/>
            </a:bodyPr>
            <a:lstStyle/>
            <a:p>
              <a:r>
                <a:rPr lang="de-DE" sz="900" dirty="0" smtClean="0"/>
                <a:t>0 €</a:t>
              </a:r>
              <a:endParaRPr lang="en-US" sz="900" dirty="0"/>
            </a:p>
          </p:txBody>
        </p:sp>
      </p:grpSp>
      <p:sp>
        <p:nvSpPr>
          <p:cNvPr id="29" name="Abgerundetes Rechteck 28"/>
          <p:cNvSpPr/>
          <p:nvPr/>
        </p:nvSpPr>
        <p:spPr>
          <a:xfrm>
            <a:off x="5594754" y="1046319"/>
            <a:ext cx="338336" cy="20753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/>
              <a:t>+2</a:t>
            </a:r>
            <a:endParaRPr lang="en-US" sz="1400" b="1" dirty="0"/>
          </a:p>
        </p:txBody>
      </p:sp>
      <p:sp>
        <p:nvSpPr>
          <p:cNvPr id="113" name="Abgerundetes Rechteck 112"/>
          <p:cNvSpPr/>
          <p:nvPr/>
        </p:nvSpPr>
        <p:spPr>
          <a:xfrm>
            <a:off x="5572203" y="2062776"/>
            <a:ext cx="338336" cy="20753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/>
              <a:t>+2</a:t>
            </a:r>
            <a:endParaRPr lang="en-US" sz="1400" b="1" dirty="0"/>
          </a:p>
        </p:txBody>
      </p:sp>
      <p:grpSp>
        <p:nvGrpSpPr>
          <p:cNvPr id="120" name="Gruppieren 119"/>
          <p:cNvGrpSpPr/>
          <p:nvPr/>
        </p:nvGrpSpPr>
        <p:grpSpPr>
          <a:xfrm>
            <a:off x="6159520" y="3970658"/>
            <a:ext cx="644728" cy="592753"/>
            <a:chOff x="4756769" y="3139040"/>
            <a:chExt cx="644728" cy="592753"/>
          </a:xfrm>
        </p:grpSpPr>
        <p:grpSp>
          <p:nvGrpSpPr>
            <p:cNvPr id="121" name="Gruppieren 120"/>
            <p:cNvGrpSpPr/>
            <p:nvPr/>
          </p:nvGrpSpPr>
          <p:grpSpPr>
            <a:xfrm>
              <a:off x="4756769" y="3305899"/>
              <a:ext cx="644728" cy="425894"/>
              <a:chOff x="2503939" y="1440636"/>
              <a:chExt cx="644728" cy="425894"/>
            </a:xfrm>
          </p:grpSpPr>
          <p:sp>
            <p:nvSpPr>
              <p:cNvPr id="123" name="Textfeld 122"/>
              <p:cNvSpPr txBox="1"/>
              <p:nvPr/>
            </p:nvSpPr>
            <p:spPr>
              <a:xfrm>
                <a:off x="2503939" y="1620309"/>
                <a:ext cx="6447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smtClean="0"/>
                  <a:t>Christian</a:t>
                </a:r>
                <a:endParaRPr lang="en-US" sz="1000" dirty="0"/>
              </a:p>
            </p:txBody>
          </p:sp>
          <p:pic>
            <p:nvPicPr>
              <p:cNvPr id="124" name="Picture 3" descr="C:\Users\MoritzTheile\eclipse_SupeYou\com.supeyou.app\src\main\webapp\heroPics\skype_smi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3308" y="1440636"/>
                <a:ext cx="190500" cy="190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2" name="Textfeld 121"/>
            <p:cNvSpPr txBox="1"/>
            <p:nvPr/>
          </p:nvSpPr>
          <p:spPr>
            <a:xfrm>
              <a:off x="4880201" y="3139040"/>
              <a:ext cx="325730" cy="160310"/>
            </a:xfrm>
            <a:prstGeom prst="rect">
              <a:avLst/>
            </a:prstGeom>
            <a:noFill/>
          </p:spPr>
          <p:txBody>
            <a:bodyPr wrap="none" tIns="18000" bIns="3600" rtlCol="0">
              <a:spAutoFit/>
            </a:bodyPr>
            <a:lstStyle/>
            <a:p>
              <a:r>
                <a:rPr lang="de-DE" sz="900" dirty="0" smtClean="0"/>
                <a:t>0 €</a:t>
              </a:r>
              <a:endParaRPr lang="en-US" sz="900" dirty="0"/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4800893" y="4021753"/>
            <a:ext cx="593432" cy="592753"/>
            <a:chOff x="4756769" y="3139040"/>
            <a:chExt cx="593432" cy="592753"/>
          </a:xfrm>
        </p:grpSpPr>
        <p:grpSp>
          <p:nvGrpSpPr>
            <p:cNvPr id="128" name="Gruppieren 127"/>
            <p:cNvGrpSpPr/>
            <p:nvPr/>
          </p:nvGrpSpPr>
          <p:grpSpPr>
            <a:xfrm>
              <a:off x="4756769" y="3305899"/>
              <a:ext cx="593432" cy="425894"/>
              <a:chOff x="2503939" y="1440636"/>
              <a:chExt cx="593432" cy="425894"/>
            </a:xfrm>
          </p:grpSpPr>
          <p:sp>
            <p:nvSpPr>
              <p:cNvPr id="139" name="Textfeld 138"/>
              <p:cNvSpPr txBox="1"/>
              <p:nvPr/>
            </p:nvSpPr>
            <p:spPr>
              <a:xfrm>
                <a:off x="2503939" y="1620309"/>
                <a:ext cx="593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smtClean="0"/>
                  <a:t>Herbert</a:t>
                </a:r>
                <a:endParaRPr lang="en-US" sz="1000" dirty="0"/>
              </a:p>
            </p:txBody>
          </p:sp>
          <p:pic>
            <p:nvPicPr>
              <p:cNvPr id="143" name="Picture 3" descr="C:\Users\MoritzTheile\eclipse_SupeYou\com.supeyou.app\src\main\webapp\heroPics\skype_smil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3308" y="1440636"/>
                <a:ext cx="190500" cy="190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8" name="Textfeld 137"/>
            <p:cNvSpPr txBox="1"/>
            <p:nvPr/>
          </p:nvSpPr>
          <p:spPr>
            <a:xfrm>
              <a:off x="4880201" y="3139040"/>
              <a:ext cx="325730" cy="160310"/>
            </a:xfrm>
            <a:prstGeom prst="rect">
              <a:avLst/>
            </a:prstGeom>
            <a:noFill/>
          </p:spPr>
          <p:txBody>
            <a:bodyPr wrap="none" tIns="18000" bIns="3600" rtlCol="0">
              <a:spAutoFit/>
            </a:bodyPr>
            <a:lstStyle/>
            <a:p>
              <a:r>
                <a:rPr lang="de-DE" sz="900" dirty="0" smtClean="0"/>
                <a:t>0 €</a:t>
              </a:r>
              <a:endParaRPr lang="en-US" sz="900" dirty="0"/>
            </a:p>
          </p:txBody>
        </p:sp>
      </p:grpSp>
      <p:cxnSp>
        <p:nvCxnSpPr>
          <p:cNvPr id="144" name="Gekrümmte Verbindung 143"/>
          <p:cNvCxnSpPr>
            <a:stCxn id="153" idx="2"/>
            <a:endCxn id="122" idx="0"/>
          </p:cNvCxnSpPr>
          <p:nvPr/>
        </p:nvCxnSpPr>
        <p:spPr>
          <a:xfrm rot="16200000" flipH="1">
            <a:off x="5743897" y="3268737"/>
            <a:ext cx="661445" cy="74239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krümmte Verbindung 144"/>
          <p:cNvCxnSpPr>
            <a:stCxn id="153" idx="2"/>
            <a:endCxn id="138" idx="0"/>
          </p:cNvCxnSpPr>
          <p:nvPr/>
        </p:nvCxnSpPr>
        <p:spPr>
          <a:xfrm rot="5400000">
            <a:off x="5039036" y="3357367"/>
            <a:ext cx="712540" cy="6162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bgerundetes Rechteck 145"/>
          <p:cNvSpPr/>
          <p:nvPr/>
        </p:nvSpPr>
        <p:spPr>
          <a:xfrm>
            <a:off x="4876344" y="4614506"/>
            <a:ext cx="338336" cy="20753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/>
              <a:t>+2</a:t>
            </a:r>
            <a:endParaRPr lang="en-US" sz="1400" b="1" dirty="0"/>
          </a:p>
        </p:txBody>
      </p:sp>
      <p:sp>
        <p:nvSpPr>
          <p:cNvPr id="148" name="Abgerundetes Rechteck 147"/>
          <p:cNvSpPr/>
          <p:nvPr/>
        </p:nvSpPr>
        <p:spPr>
          <a:xfrm>
            <a:off x="5527904" y="4590653"/>
            <a:ext cx="338336" cy="20753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/>
              <a:t>+7</a:t>
            </a:r>
            <a:endParaRPr lang="en-US" sz="1400" b="1" dirty="0"/>
          </a:p>
        </p:txBody>
      </p:sp>
      <p:sp>
        <p:nvSpPr>
          <p:cNvPr id="71" name="Textfeld 70"/>
          <p:cNvSpPr txBox="1"/>
          <p:nvPr/>
        </p:nvSpPr>
        <p:spPr>
          <a:xfrm>
            <a:off x="539552" y="715675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Collapsable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153" name="Abgerundetes Rechteck 152"/>
          <p:cNvSpPr/>
          <p:nvPr/>
        </p:nvSpPr>
        <p:spPr>
          <a:xfrm>
            <a:off x="5534254" y="3101680"/>
            <a:ext cx="338336" cy="20753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 smtClean="0"/>
              <a:t>-</a:t>
            </a:r>
            <a:endParaRPr lang="en-US" sz="1400" b="1" dirty="0"/>
          </a:p>
        </p:txBody>
      </p:sp>
      <p:sp>
        <p:nvSpPr>
          <p:cNvPr id="154" name="Abgerundetes Rechteck 153"/>
          <p:cNvSpPr/>
          <p:nvPr/>
        </p:nvSpPr>
        <p:spPr>
          <a:xfrm>
            <a:off x="6906319" y="4084024"/>
            <a:ext cx="338336" cy="38204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800" b="1" dirty="0" smtClean="0"/>
              <a:t>+</a:t>
            </a:r>
            <a:endParaRPr lang="en-US" sz="2800" b="1" dirty="0"/>
          </a:p>
        </p:txBody>
      </p:sp>
      <p:pic>
        <p:nvPicPr>
          <p:cNvPr id="1026" name="Picture 2" descr="Bildergebnis für bilder her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31" y="453566"/>
            <a:ext cx="628029" cy="4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upeyou.com/com.supeyou.app.GWT/core/images/emoticon.smile.large.anim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5685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24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Bildschirmpräsentation (4:3)</PresentationFormat>
  <Paragraphs>188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Actor</vt:lpstr>
      <vt:lpstr>Core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524</cp:revision>
  <dcterms:created xsi:type="dcterms:W3CDTF">2013-04-03T19:36:09Z</dcterms:created>
  <dcterms:modified xsi:type="dcterms:W3CDTF">2016-04-13T10:08:53Z</dcterms:modified>
</cp:coreProperties>
</file>